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iqm/oCeHC5cXVBVdMox9zu5l/Ma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4a2951fa5d_0_4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11" name="Google Shape;11;g34a2951fa5d_0_4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12" name="Google Shape;12;g34a2951fa5d_0_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4a2951fa5d_0_39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g34a2951fa5d_0_39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700" cy="1734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g34a2951fa5d_0_3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4a2951fa5d_0_4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34a2951fa5d_0_8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g34a2951fa5d_0_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34a2951fa5d_0_1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g34a2951fa5d_0_1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g34a2951fa5d_0_1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34a2951fa5d_0_1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g34a2951fa5d_0_1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g34a2951fa5d_0_1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g34a2951fa5d_0_1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34a2951fa5d_0_2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g34a2951fa5d_0_2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34a2951fa5d_0_23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g34a2951fa5d_0_23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g34a2951fa5d_0_2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34a2951fa5d_0_27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g34a2951fa5d_0_27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34a2951fa5d_0_30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g34a2951fa5d_0_30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g34a2951fa5d_0_30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g34a2951fa5d_0_30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g34a2951fa5d_0_3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4a2951fa5d_0_36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300" cy="806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g34a2951fa5d_0_3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34a2951fa5d_0_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g34a2951fa5d_0_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marL="914400" lvl="1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marL="1371600" lvl="2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marL="1828800" lvl="3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marL="2286000" lvl="4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marL="2743200" lvl="5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marL="3200400" lvl="6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marL="3657600" lvl="7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marL="4114800" lvl="8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g34a2951fa5d_0_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/>
          <p:nvPr/>
        </p:nvSpPr>
        <p:spPr>
          <a:xfrm>
            <a:off x="1801680" y="407017"/>
            <a:ext cx="8425532" cy="3908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000" b="1" i="0" u="none" strike="noStrike" cap="none">
                <a:solidFill>
                  <a:srgbClr val="DBDBDB"/>
                </a:solidFill>
                <a:latin typeface="Calibri"/>
                <a:ea typeface="Calibri"/>
                <a:cs typeface="Calibri"/>
                <a:sym typeface="Calibri"/>
              </a:rPr>
              <a:t>DESIGN OF MACHINE ELEMENTS-I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BME 2201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Lecture 10 Module 2</a:t>
            </a:r>
            <a:endParaRPr sz="5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8679765" y="5387926"/>
            <a:ext cx="337624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Dinesh Kumar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Assistant Professor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School of Engineering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DYPIU</a:t>
            </a: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/>
          <p:nvPr/>
        </p:nvSpPr>
        <p:spPr>
          <a:xfrm>
            <a:off x="126609" y="140676"/>
            <a:ext cx="4192173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ECCENTRIC LOADING OF RIVETS</a:t>
            </a:r>
            <a:endParaRPr sz="24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2"/>
          <p:cNvSpPr/>
          <p:nvPr/>
        </p:nvSpPr>
        <p:spPr>
          <a:xfrm>
            <a:off x="126609" y="602341"/>
            <a:ext cx="11915336" cy="1055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bracket as shown in Figure, is to carry a load of 45 kN. Determine the size of the rivet if the shear stress is not to exceed 40 MPa. Assume all rivets of the same size.</a:t>
            </a:r>
            <a:endParaRPr/>
          </a:p>
        </p:txBody>
      </p:sp>
      <p:pic>
        <p:nvPicPr>
          <p:cNvPr id="62" name="Google Shape;62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04576" y="2797824"/>
            <a:ext cx="5509275" cy="3257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72300" y="121939"/>
            <a:ext cx="5111848" cy="4289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92478" y="563000"/>
            <a:ext cx="4721466" cy="59503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92478" y="548932"/>
            <a:ext cx="4721466" cy="59503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Widescreen</PresentationFormat>
  <Paragraphs>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Doctor_Strange</dc:creator>
  <cp:lastModifiedBy>Dinesh Kumar</cp:lastModifiedBy>
  <cp:revision>1</cp:revision>
  <dcterms:created xsi:type="dcterms:W3CDTF">2022-03-30T06:30:43Z</dcterms:created>
  <dcterms:modified xsi:type="dcterms:W3CDTF">2026-01-02T12:26:35Z</dcterms:modified>
</cp:coreProperties>
</file>