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60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126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02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62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82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19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30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92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20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571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11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0A0B4-F16E-4595-87A7-AB7150DD8CA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89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680" y="407017"/>
            <a:ext cx="8425532" cy="3908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DESIGN OF MACHINE ELEMENTS-I</a:t>
            </a:r>
          </a:p>
          <a:p>
            <a:pPr algn="ctr"/>
            <a:r>
              <a:rPr lang="en-US" sz="5400" b="1" dirty="0" smtClean="0">
                <a:ln w="0"/>
              </a:rPr>
              <a:t>BME2201</a:t>
            </a:r>
            <a:endParaRPr lang="en-US" sz="5400" b="1" dirty="0" smtClean="0">
              <a:ln w="0"/>
            </a:endParaRPr>
          </a:p>
          <a:p>
            <a:pPr algn="ctr"/>
            <a:r>
              <a:rPr lang="en-US" sz="5400" b="1" dirty="0" smtClean="0">
                <a:ln w="0"/>
              </a:rPr>
              <a:t>Lecture 10.1 Module 2</a:t>
            </a:r>
            <a:endParaRPr lang="en-US" sz="5400" b="1" dirty="0">
              <a:ln w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79765" y="5387926"/>
            <a:ext cx="3376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pc="300" dirty="0" smtClean="0"/>
              <a:t>Dinesh Kumar</a:t>
            </a:r>
          </a:p>
          <a:p>
            <a:r>
              <a:rPr lang="en-IN" sz="2000" b="1" spc="300" dirty="0" smtClean="0"/>
              <a:t>Assistant Professor </a:t>
            </a:r>
          </a:p>
          <a:p>
            <a:r>
              <a:rPr lang="en-IN" sz="2000" b="1" spc="300" dirty="0" smtClean="0"/>
              <a:t>School of Engineering</a:t>
            </a:r>
          </a:p>
          <a:p>
            <a:r>
              <a:rPr lang="en-IN" sz="2000" b="1" spc="300" dirty="0" smtClean="0"/>
              <a:t>DYPIU</a:t>
            </a:r>
            <a:endParaRPr lang="en-GB" sz="2000" b="1" spc="300" dirty="0"/>
          </a:p>
        </p:txBody>
      </p:sp>
    </p:spTree>
    <p:extLst>
      <p:ext uri="{BB962C8B-B14F-4D97-AF65-F5344CB8AC3E}">
        <p14:creationId xmlns:p14="http://schemas.microsoft.com/office/powerpoint/2010/main" val="35494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08" y="986422"/>
            <a:ext cx="11973558" cy="23194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9151" y="239151"/>
            <a:ext cx="3094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Crushing Force Check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013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257" y="2589"/>
            <a:ext cx="11877822" cy="2071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/>
              <a:t>An eccentrically loaded lap riveted joint is to be designed for a steel bracket as shown in Figure. The bracket plate is 25 mm thick. All rivets are to be of the same size. Load on the bracket, P = 50 kN ; rivet spacing, C = 100 mm; load arm, e = 400 mm. Permissible shear stress is 65 MPa and crushing stress is 120 MPa. Determine the size of the rivets to be used for the joint.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317402" y="2293166"/>
            <a:ext cx="4920217" cy="299628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14" y="5733904"/>
            <a:ext cx="7030059" cy="11240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grayscl/>
          </a:blip>
          <a:stretch>
            <a:fillRect/>
          </a:stretch>
        </p:blipFill>
        <p:spPr>
          <a:xfrm>
            <a:off x="6443004" y="2076345"/>
            <a:ext cx="5510306" cy="343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474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23" y="232191"/>
            <a:ext cx="9424402" cy="422314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7233" y="4977179"/>
            <a:ext cx="7100591" cy="129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967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32" y="267580"/>
            <a:ext cx="9026097" cy="84376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616"/>
          <a:stretch/>
        </p:blipFill>
        <p:spPr>
          <a:xfrm>
            <a:off x="3124712" y="1153258"/>
            <a:ext cx="5653527" cy="566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927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354" y="125217"/>
            <a:ext cx="9039349" cy="25617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63876"/>
            <a:ext cx="9573202" cy="190998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7013" y="5778706"/>
            <a:ext cx="8161756" cy="74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653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" y="484235"/>
            <a:ext cx="9638970" cy="7396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952" y="1566200"/>
            <a:ext cx="8007785" cy="25274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140" y="4093695"/>
            <a:ext cx="8441328" cy="271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838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7680" y="5539546"/>
            <a:ext cx="11385452" cy="1055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200" dirty="0">
                <a:solidFill>
                  <a:srgbClr val="FF0000"/>
                </a:solidFill>
              </a:rPr>
              <a:t>By drawing the direct and secondary shear loads on each rivet, we see that the rivets 3, 4 and 5 are heavily loaded.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616"/>
          <a:stretch/>
        </p:blipFill>
        <p:spPr>
          <a:xfrm>
            <a:off x="3353642" y="1"/>
            <a:ext cx="5653527" cy="553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99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1836"/>
          <a:stretch/>
        </p:blipFill>
        <p:spPr>
          <a:xfrm>
            <a:off x="3864072" y="88655"/>
            <a:ext cx="4295189" cy="28374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t="4256"/>
          <a:stretch/>
        </p:blipFill>
        <p:spPr>
          <a:xfrm>
            <a:off x="493247" y="3080825"/>
            <a:ext cx="11036838" cy="180148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247" y="4882307"/>
            <a:ext cx="11211073" cy="1732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163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496" y="216437"/>
            <a:ext cx="11299215" cy="16193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605" y="2193679"/>
            <a:ext cx="11864978" cy="194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013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135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669</cp:revision>
  <dcterms:created xsi:type="dcterms:W3CDTF">2022-03-30T06:30:43Z</dcterms:created>
  <dcterms:modified xsi:type="dcterms:W3CDTF">2025-02-12T08:10:15Z</dcterms:modified>
</cp:coreProperties>
</file>