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xmlns:ahyp="http://schemas.microsoft.com/office/drawing/2018/hyperlinkcolor" xmlns:p15="http://schemas.microsoft.com/office/powerpoint/2012/main" xmlns:p14="http://schemas.microsoft.com/office/powerpoint/2010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:mc="http://schemas.openxmlformats.org/markup-compatibility/2006" xmlns="" r:id="rId14" roundtripDataSignature="AMtx7mit9xlHTM8rENHb4zqg8S0Gekfbz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5" d="100"/>
          <a:sy n="75" d="100"/>
        </p:scale>
        <p:origin x="874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88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94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99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Google Shape;103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4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13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18;p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p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22;p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1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1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0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21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1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2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2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8" name="Google Shape;18;p1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1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1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14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4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 sz="2400">
                <a:solidFill>
                  <a:srgbClr val="888888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6" name="Google Shape;36;p15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7" name="Google Shape;37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6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4" name="Google Shape;44;p16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16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6" name="Google Shape;46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7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8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18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18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58" name="Google Shape;58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9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9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9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5" name="Google Shape;65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0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1801680" y="407017"/>
            <a:ext cx="8425532" cy="3908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7000" b="1" i="0" u="none" strike="noStrike" cap="none">
                <a:solidFill>
                  <a:srgbClr val="DBDBDB"/>
                </a:solidFill>
                <a:latin typeface="Calibri"/>
                <a:ea typeface="Calibri"/>
                <a:cs typeface="Calibri"/>
                <a:sym typeface="Calibri"/>
              </a:rPr>
              <a:t>DESIGN OF MACHINE ELEMENTS-I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BME 2201</a:t>
            </a:r>
            <a:endParaRPr/>
          </a:p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54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Lecture 11 Module 2</a:t>
            </a:r>
            <a:endParaRPr sz="5400" b="1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1"/>
          <p:cNvSpPr txBox="1"/>
          <p:nvPr/>
        </p:nvSpPr>
        <p:spPr>
          <a:xfrm>
            <a:off x="8679765" y="5387926"/>
            <a:ext cx="3376247" cy="13234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Dinesh Kumar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Assistant Professor 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School of Engineering</a:t>
            </a:r>
            <a:endParaRPr/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000" b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DYPIU</a:t>
            </a:r>
            <a:endParaRPr sz="2000" b="1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2"/>
          <p:cNvSpPr/>
          <p:nvPr/>
        </p:nvSpPr>
        <p:spPr>
          <a:xfrm>
            <a:off x="234460" y="101880"/>
            <a:ext cx="11751213" cy="161582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just" rt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GB" sz="2200" b="1" i="1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 bracket is riveted to a column by 6 rivets of equal size as shown in Figure. It carries a load of 60 kN at a distance of 200 mm from the centre of the column. If the maximum shear stress in the rivet is limited to 150 MPa, determine the diameter of the rivet.</a:t>
            </a:r>
            <a:endParaRPr/>
          </a:p>
        </p:txBody>
      </p:sp>
      <p:pic>
        <p:nvPicPr>
          <p:cNvPr id="91" name="Google Shape;91;p2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37523" y="1985669"/>
            <a:ext cx="4248150" cy="3533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Google Shape;96;p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37523" y="170937"/>
            <a:ext cx="4248150" cy="3533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Google Shape;101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93794" y="170937"/>
            <a:ext cx="4248150" cy="35337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0" name="Google Shape;110;p6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55914" y="978730"/>
            <a:ext cx="4276725" cy="459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5" name="Google Shape;115;p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55914" y="922459"/>
            <a:ext cx="4276725" cy="45910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77</Words>
  <Application>Microsoft Office PowerPoint</Application>
  <PresentationFormat>Widescreen</PresentationFormat>
  <Paragraphs>8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Doctor_Strange</dc:creator>
  <cp:lastModifiedBy>Dinesh Kumar</cp:lastModifiedBy>
  <cp:revision>1</cp:revision>
  <dcterms:created xsi:type="dcterms:W3CDTF">2022-03-30T06:30:43Z</dcterms:created>
  <dcterms:modified xsi:type="dcterms:W3CDTF">2026-01-02T12:27:02Z</dcterms:modified>
</cp:coreProperties>
</file>