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6.015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5-31T05:56:18.1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3130 926 323 0,'0'0'380'0,"0"0"-14"0,0 0-22 0,0 0-5 16,0 0 3-16,0 0 26 0,0 0 6 0,0 0-14 16,0 0 0-16,0 0-2 0,0 0-32 0,-64 58-16 15,64-58-3-15,-28 43-20 0,14-19-14 0,14-24-28 16,-23 46-4-16,10-23-14 0,13-23-14 0,-24 45-30 15,14-23-18-15,10-22 7 0,-13 32-35 0,13-32-17 16,-15 30-16-16,15-30-6 0,-14 25-4 0,14-25-15 16,0 0-11-16,0 0 2 0,0 0-10 0,-18 24 4 15,18-24-11-15,0 0 4 0,0 0-4 0,0 0-11 16,0 0-2-16,0 0-15 0,0 0-11 16,0 0-32-16,0 0-20 0,0 0 4 0,0 0 1 0,-9-89-14 15,9 89-9-15,0-53-1 0,-3 28 7 16,3 25 0-16,0 0 8 0,2-50 8 0,-2 50-2 0,-2-29 9 15,2 29 5 1,0 0 6-16,0 0 13 0,0 0 0 0,0 0 6 0,2-35-6 0,-2 35 0 0,0 0-2 16,0 0 1-16,0 0-1 15,0 0-3-15,0 0 5 0,0 0-4 0,0 0 10 16,0 0 4-16,0 0 5 0,94 63-6 16,-73-46 7-16,-21-17-5 0,42 29 2 15,-42-29 0-15,43 22 0 0,-43-22-2 0,46 20 0 0,-46-20 1 16,31 19 0-16,-31-19 0 15,0 0-2-15,36 19 1 0,-36-19-8 0,0 0 0 0,0 0 0 0,24 17-1 16,-24-17 3-16,0 0-3 0,0 0 11 0,0 0-6 16,0 0 5-16,0 0-4 0,0 0-1 0,0 0-6 15,0 0-3-15,0 0-11 0,0 0-13 0,0 0-8 16,0 0-12-16,0 0-40 0,0 0 7 0,0 0 4 16,0 0 8-16,0 0 10 0,0 0 5 0,-137-34 11 15,137 34 7-15,-48-8 16 0,48 8 14 0,0 0 8 0,-66-6 1 0,66 6 0 16,0 0 6-16,0 0 0 0,-66 0 5 15,66 0-1 1,0 0 2-16,0 0-6 0,0 0-1 0,0 0-1 0,0 0 1 0,0 0 0 16,0 0 7-16,0 0 5 0,0 0-1 0,0 0 19 0,0 0-13 0,0 0 3 0,0 0-3 15,0 0-4-15,0 0-6 0,0 0-20 32,0 0 0-32,0 0-16 0,0 0-17 0,0 0-20 0,93-50-21 0,-93 50-32 15,42-14-26-15,-42 14-37 16,41-14-46-16,-41 14-60 0,0 0-39 0,44-15-53 0,-44 15-69 0,0 0-383 15,0 0-893-15,0 0 395 0</inkml:trace>
  <inkml:trace contextRef="#ctx0" brushRef="#br0" timeOffset="467.39">2927 877 144 0,'0'0'253'15,"0"0"5"-15,0 0-10 0,-78-9 0 0,78 9-9 16,0 0 13-16,-79 26-2 16,37 1 23-16,1 0 21 0,3 2 9 0,0 7 3 0,6-2-21 15,3 1-17-15,10-12-8 0,4 3-21 0,1 2-29 16,-2 11-17-16,10-14-18 0,6-25-18 0,-4 41-12 15,4-41-14-15,6 42-13 0,-6-42-9 0,21 31-6 16,1-14-7-16,-22-17-9 0,56 23-11 0,-13-11-5 16,-43-12-8-16,81 4-8 0,-34-3-4 0,-47-1-18 15,77-6-13-15,-77 6-14 0,80-7-15 0,-30 2-6 16,-3-7-9-16,2 3-14 0,-2-4 3 0,-5-2 3 16,-42 15-17-16,72-31-5 0,-47 14 1 0,1 2 2 31,-26 15-2-31,38-41 4 0,-24 20 5 0,-14 21-6 0,23-48 7 0,-16 19 6 0,-7 29 3 0,-3-52 23 15,-2 23 13 1,5 29 39-16,-23-55 3 0,5 35 23 0,-2-4 27 0,-16-3 16 0,8 11 9 16,-13-5-2-16,41 21-10 15,-59-16-4-15,27 6-14 0,32 10-13 0,-65-9-4 0,65 9-12 16,-65 2-6-16,65-2-15 0,0 0-24 0,-88 12-44 0,88-12-66 16,-62 16-72-16,62-16-75 0,-39 16-95 0,39-16-109 0,-33 11-427 15,33-11-944 1,0 0 419-16</inkml:trace>
  <inkml:trace contextRef="#ctx0" brushRef="#br0" timeOffset="1684.14">4444 863 50 0,'0'0'358'15,"0"0"-20"-15,0 0-26 0,0 0 6 0,0 0 4 0,0 0-3 16,-123-3-2-16,123 3-10 0,-59 25-2 15,35-11-23-15,24-14-22 0,-50 33-30 0,35-15-19 16,15-18-20-16,-18 26-17 0,18-26-11 0,-9 30-8 16,9-30-20-16,0 0-11 0,22 41-7 0,-22-41-12 15,51 26-1-15,-9-12-18 0,5-3 0 0,-47-11-4 16,77 19-10-16,-49-14-6 0,-28-5-4 0,45 15-8 16,-45-15 0-16,0 0-11 0,37 18-8 0,-37-18 1 15,0 0 1-15,0 0 0 0,0 0 13 0,0 0-1 16,-72 66-7-16,26-47-5 0,-6-7-3 0,2 2-4 15,-5-4-1 1,4-3-7-16,5-2-4 0,46-5-20 0,-59 8-17 0,59-8-38 0,-57 5-21 16,57-5-16-16,0 0-49 0,-63 0-40 0,63 0-34 15,0 0-53-15,0 0-58 0,0 0-91 0,-51-20-323 16,51 20-803-16,0 0 356 0</inkml:trace>
  <inkml:trace contextRef="#ctx0" brushRef="#br0" timeOffset="2687.92">4616 956 347 0,'0'0'380'16,"0"0"-26"-16,0 0-20 0,0 0-34 0,0 0-34 16,0 0-20-16,0 0-30 0,0 0 3 0,0 0 44 15,0 0 10-15,0 0 39 0,50 42-24 0,-50-42 43 16,5 29-7-16,-5-29-27 0,4 34-9 0,-4-34-7 0,4 36-25 15,-4-36-28-15,5 34-7 0,-5-34-30 16,8 29-19-16,-8-29-22 0,6 32-14 0,-6-32-12 0,0 0-6 0,4 38-25 16,-4-38-9-16,0 0-1 0,0 0-16 0,0 0-2 15,0 0-6-15,-10 34 2 0,10-34-9 0,0 0-4 16,0 0 2-16,0 0 0 0,0 0-10 0,0 0-6 31,0 0-9-31,0 0-32 0,0 0-17 0,0 0-19 0,0 0-6 16,0 0 10-16,0 0-7 0,0 0-5 0,42-98 6 0,-42 98 2 15,33-24 10-15,-33 24 3 0,42-20 6 16,-42 20-2-16,50-14 7 0,-50 14 0 0,46-9 3 16,-46 9 1-16,0 0 0 0,0 0 7 0,0 0-9 15,0 0 3-15,0 0 3 0,70 20 0 0,-70-20 1 16,0 0 4-16,22 29-1 0,-22-29 4 0,0 0-2 16,8 29-1-16,-8-29 5 0,0 0-1 15,10 33-2-15,-10-33 0 0,0 0 2 0,18 27 1 0,-18-27-2 16,0 0-6-16,27 19-4 0,-27-19-8 0,0 0-12 15,46 10-3-15,-46-10-4 0,0 0 1 0,61 1-5 16,-61-1-5-16,0 0-5 0,0 0 3 0,77-20-1 16,-77 20 10-1,29-17 1-15,-29 17 18 0,0 0 10 0,29-25 1 0,-29 25 15 0,0 0 32 0,15-22 19 16,-15 22-2-16,0 0 14 0,0 0 19 0,0 0-1 16,6-35-12-16,-6 35-4 0,0 0-12 15,0 0-5-15,0 0-4 0,0 0-12 16,0 0-4-16,0 0-3 0,-42-33-3 0,42 33 5 0,0 0-12 0,0 0-2 15,0 0-1-15,0 0 0 0,0 0-2 16,-100 45-7-16,100-45 2 0,0 0-4 0,-28 24 6 0,28-24-9 16,0 0 0-16,0 0 2 15,0 0-5-15,-4 29-3 0,4-29-4 0,0 0-6 0,0 0-7 0,0 0-16 16,0 0-10-16,0 0-12 0,89 13-12 16,-89-13-8-16,0 0-9 0,0 0 4 0,82-11 2 0,-82 11 7 15,0 0 11-15,0 0 9 0,0 0 11 16,0 0 3-16,49-14 6 0,-49 14 5 0,0 0-1 0,0 0-1 0,0 0-1 15,0 0 4-15,0 0 7 0,0 0 2 0,0 0 1 16,0 0 2-16,0 0 0 0,0 0 9 16,0 0 1-16,0 0-1 0,0 0 1 0,33 26 0 31,-33-26-1-31,0 0 0 0,0 0-13 0,0 0-12 0,81-14-8 0,-81 14-12 0,50-17 3 0,-50 17 12 16,39-19-14-16,-39 19 8 0,37-23 9 0,-37 23 7 15,28-30 7-15,-28 30-1 0,16-29 21 16,-16 29 3-16,11-34 6 0,-11 34 0 0,9-38 22 0,-9 38 0 15,3-39 5-15,-3 39 15 0,-2-31 17 16,2 31 18-16,0 0-2 0,-1-38 3 0,1 38 22 16,0 0 16-16,0 0-4 0,0 0-8 0,0 0-8 0,0 0-21 15,-3-35-12-15,3 35-11 0,0 0-11 0,0 0 6 16,0 0 11-16,0 0-3 0,0 0 25 0,0 0 14 16,-25 124 20-16,18-84 9 15,-1 6 24-15,-4-3 27 0,8-16-10 0,-11 17-128 16,6-4-43-16,4 3 0 0,-3-14 0 0,3-1 0 0,5-28 0 15,-14 70 0-15,8-46 0 0,6-24 0 16,-13 46 0-16,13-46 0 0,-9 29 0 0,9-29 0 0,-9 25 0 16,9-25 0-16,0 0 0 15,-14 31 0-15,14-31 0 0,0 0 0 0,0 0 0 0,0 0 0 0,0 0-341 16,-24 19-242-16,24-19-629 0,0 0-1312 0,0 0 581 16</inkml:trace>
  <inkml:trace contextRef="#ctx0" brushRef="#br0" timeOffset="2883.89">5421 1291 292 0,'0'0'486'16,"0"0"-14"-16,0 0 7 0,0 0-5 0,3-53-30 15,-3 53-45-15,0 0-27 0,32-33-27 0,-10 17-34 16,-22 16-36-16,52-23-28 0,-21 10-26 0,-31 13-22 16,60-17-20-16,-60 17-27 0,56-9-29 0,-56 9-50 0,0 0-54 15,0 0-68-15,0 0-82 0,57 2-71 0,-57-2-61 16,0 0-97-16,0 0-400 0,0 0-823 15,0 0 364-15</inkml:trace>
  <inkml:trace contextRef="#ctx0" brushRef="#br0" timeOffset="3393.46">6010 868 117 0,'0'0'426'0,"0"0"-26"0,0 0 0 16,0 0 63-16,0 0 35 0,0 0-16 0,0 0-8 15,-48 89-11-15,47-60-26 0,-4 12 9 0,2-12-13 16,3-29-41-16,-5 49-11 0,1-23-2 0,4-26-25 16,-11 49-23-1,11-49-23-15,-3 30-29 0,3-30-30 0,0 0-31 16,-3 42-19-16,3-42-137 0,0 0-62 0,0 0 0 0,3 31 0 15,-3-31 0-15,0 0 0 0,0 0 0 16,0 0 0-16,0 0 0 0,0 0-288 0,0 0-150 0,-22 25-84 0,22-25-134 0,0 0-393 16,0 0-1134-16,0 0 502 0</inkml:trace>
  <inkml:trace contextRef="#ctx0" brushRef="#br0" timeOffset="3614.92">5810 1119 341 0,'0'0'487'0,"0"0"11"0,0 0 12 0,0 0-8 16,0 0-22-16,0 0-27 0,0 0-34 0,0 0-40 16,0 0-33-16,0 0-38 0,0 0-30 15,0 0-31-15,0 0-16 0,0 0-39 0,61-29-24 0,-61 29-39 16,81-7-47-16,-35 4-45 0,-46 3-69 0,65-4-56 16,-14-7-64-1,-51 11-53 1,82-12-53-16,-50 6-96 0,12-6-61 0,-44 12-350 0,45-8-827 0,-45 8 367 15</inkml:trace>
  <inkml:trace contextRef="#ctx0" brushRef="#br0" timeOffset="4474.84">7489 858 435 0,'0'0'463'0,"0"0"-24"0,0 0-23 0,0 0-5 0,0 0 45 15,0 0 9-15,0 0 20 0,0 0-13 0,-40 82-20 16,30-55-5-16,-2-1-38 0,12-26-2 31,-20 53-32-31,12-26-42 0,8-27-32 0,-5 42-25 0,5-42-26 0,1 39-22 16,-1-39-21-16,7 30-19 0,-7-30-22 0,0 0-56 15,22 32-110-15,-22-32 0 0,27 19 0 0,-27-19 0 0,0 0 0 16,48 8 0-16,-48-8 0 16,0 0 0-16,0 0 0 0,0 0 0 0,92-17 0 15,-92 17 0-15,33-21 0 0,-33 21 0 0,35-28 0 16,-16 11 0-16,-19 17 0 0,28-41 0 0,-15 20 0 0,-13 21 0 15,19-37 0-15,-19 37 0 0,8-31 0 0,-8 31 0 0,2-32 0 16,-2 32 0-16,0 0 0 0,0-40 0 0,0 40 0 0,0 0 0 0,0 0 0 16,-5-35 0-16,5 35 0 0,0 0 0 0,0 0 0 0,0 0 0 15,0 0 0 1,0 0 0-16,0 0 0 0,0 0 0 16,0 0 0-16,0 0-164 0,0 0-219 0,0 0-69 15,0 0-63-15,0 0-85 0,0 0-414 0,0 0-1097 16,0 0 487-16</inkml:trace>
  <inkml:trace contextRef="#ctx0" brushRef="#br0" timeOffset="4868.71">7957 1048 435 0,'0'0'513'0,"0"0"21"0,0 0-20 16,0 0-21-16,0 0-15 0,0 0-26 15,-3 59-40-15,3-59-35 0,0 0-36 0,0 0-35 16,-13 35-26-16,13-35-29 0,0 0-24 0,0 0-26 16,-11 29-16-16,11-29-20 0,0 0-14 0,0 0-18 0,0 0-17 15,0 0-9-15,-12 27-26 0,12-27-26 0,0 0-15 16,0 0-16-16,0 0 0 0,0 0-4 0,0 0-9 16,0 0-8-16,0 0-22 0,0 0-27 0,0 0-19 15,0 0-2-15,0 0 3 0,0 0-9 0,0 0-15 16,39-86 6-16,-39 86 9 0,38-39 6 15,-18 19 9-15,-20 20 8 0,34-26 1 0,-34 26 15 16,30-14 10-16,-30 14 13 0,0 0 4 16,0 0 6-16,0 0 5 0,0 0 14 0,0 0 10 0,0 0 46 15,0 0-4-15,82 29-1 0,-82-29 41 0,0 0 1 0,12 41-9 16,-12-41-10-16,2 28-11 0,-2-28-10 0,0 0-10 16,0 40-3-16,0-40-1 0,0 0-12 0,0 0-26 15,-6 37-42 1,6-37-55-16,0 0-64 0,0 0-69 0,0 0-71 0,0 0-87 15,-9 31-116-15,9-31-438 0,0 0-997 0,0 0 441 0</inkml:trace>
  <inkml:trace contextRef="#ctx0" brushRef="#br0" timeOffset="5262.39">8627 863 168 0,'0'0'523'15,"0"0"-38"-15,0 0-34 0,0 0-40 0,0 0-37 16,0 0-32-16,0 0 21 0,0 0-28 0,0 0-28 15,0 0-20-15,0 0-21 0,30 60-23 0,-30-60-18 16,0 40-30-16,0-40-9 0,-4 35-21 16,4-35-19-16,0 0-12 0,-4 50-13 0,4-50-11 0,-1 28-11 15,1-28-11-15,0 0-7 0,0 0-12 16,0 0-9-16,-4 35-2 0,4-35-14 0,0 0-2 0,0 0-6 16,0 0-8-16,0 0-1 0,0 0-8 0,0 0 0 0,0 0-5 15,0 0-1-15,0 0-8 16,0 0-2-16,0 0 2 0,0 0-2 15,0 0 3-15,0 0-1 0,0 0-3 0,0 0-1 0,0 0 5 0,0 0 2 16,0 0 8-16,-116-33-2 0,116 33 7 31,0 0 12-31,0 0-3 0,-68 12-3 0,68-12 2 0,-32 12-5 0,32-12 6 0,-32 18-1 0,32-18-4 16,0 0-3-16,-24 28 1 16,24-28-2-16,0 0 2 0,0 0-4 0,-8 32 4 0,8-32 0 0,0 0-1 0,0 0 1 15,0 0-6-15,0 0 3 0,0 0-10 0,50 30-19 16,-50-30-42-16,59 0-46 0,-59 0-59 15,0 0-70-15,91-21-64 0,-91 21-52 0,62-17-76 16,-16 5-62-16,-46 12-360 0,50-18-908 0,-50 18 403 16</inkml:trace>
  <inkml:trace contextRef="#ctx0" brushRef="#br0" timeOffset="5928.74">8964 1085 354 0,'0'0'442'0,"0"0"-31"0,0 0-20 16,0 0-12-16,0 0-21 0,0 0-33 0,0 0-33 16,0 0-32-16,0 0-16 0,0 0-18 31,0 0-8-31,0 0-16 0,0 0-10 0,28 34-21 0,-28-34-19 0,0 0-11 0,0 0-10 0,0 0-11 0,0 0-8 16,0 0-11-16,0 0-10 0,0 0-8 0,0 0-19 15,0 0-15-15,0 0-5 0,0 0-5 0,0 0-11 16,0 0-14-16,0 0-7 0,94-29-2 0,-94 29-1 15,0 0-9-15,0 0 11 0,14-24 11 0,-14 24 9 16,0 0 10-16,0 0 9 0,0 0 26 0,0 0 18 16,0 0 1-16,0 0-2 0,-6-39-5 15,6 39-4-15,0 0-6 0,0 0-4 16,0 0-10-16,0 0-3 0,0 0-4 0,0 0-5 0,0 0-5 0,0 0-3 16,-142 29-8-16,142-29 1 0,-23 21-7 15,23-21-4 1,0 0 0-16,-31 37-3 0,31-37 7 0,-10 24-9 0,10-24-5 15,0 0 9-15,0 0-2 0,6 39 6 0,-6-39-4 0,0 0 2 0,0 0 2 0,45 24 0 16,-45-24-7-16,0 0 3 0,74 4-7 16,-74-4-10-16,0 0 3 0,85-16-28 0,-85 16 2 0,58-12-11 0,-58 12-20 0,54-14-22 15,-54 14-16-15,54-19-8 0,-29 9-5 0,-25 10-4 16,40-18-3-16,-40 18 11 16,0 0 4-16,55-16 11 0,-55 16 8 15,0 0 6-15,42-6 6 0,-42 6 1 0,0 0 14 16,0 0 11-16,0 0 5 0,0 0 11 0,0 0 31 15,56 30 2-15,-56-30 10 0,0 0 0 16,0 0-8-16,2 41 9 0,-2-41 2 0,0 0-2 0,0 0-6 0,-37 53-1 0,37-53 3 0,-39 22-5 16,39-22-11-16,0 0-12 0,-28 19 2 0,28-19 3 15,0 0-3 1,0 0-23-16,0 0 1 0,0 0-11 16,0 0-15-16,0 0 7 0,0 0 3 0,13-88 5 0,-13 88 8 15,31-45 9-15,-10 24 15 0,1-1 7 0,-22 22 23 16,37-37 21-16,-17 21 10 0,-20 16 2 0,31-20 50 15,-31 20 30-15,27-19 4 0,-27 19-9 16,0 0-18-16,27-21-11 0,-27 21-9 0,0 0-12 0,0 0-13 16,0 0-31-16,0 0-49 0,0 0-65 0,0 0-63 15,0 0-76-15,0 0-113 0,0 0-154 0,0 0-431 16,0 0-992-16,0 0 439 0</inkml:trace>
  <inkml:trace contextRef="#ctx0" brushRef="#br0" timeOffset="7225.22">11010 838 364 0,'0'0'453'0,"0"0"-30"15,0 0 18-15,0 0 39 0,0 0-14 0,0 0 11 16,0 0-6-16,-35 88 25 0,25-45-8 0,2-14-5 15,3 0-26-15,5-29-38 0,-17 56-25 0,8-28-44 16,9-28-40-16,-5 48-26 0,5-48-25 0,-9 33-29 16,9-33-22-16,-4 29-17 0,4-29-144 0,0 0-47 15,0 0 0-15,0 0 0 0,-6 31 0 0,6-31 0 16,0 0 0-16,0 0 0 0,0 0 0 0,0 0 0 16,0 0-293-16,0 0-155 0,0 0-142 15,0 0-554-15,0 0-1238 0,0 0 547 0</inkml:trace>
  <inkml:trace contextRef="#ctx0" brushRef="#br0" timeOffset="7445.45">10673 867 182 0,'0'0'555'0,"0"0"0"16,0 0 7-16,0 0-1 0,0 0-21 0,0 0-57 0,-20-42-35 0,20 42-52 0,65-28-41 15,-14 16-39-15,5-4-26 0,8 3-36 0,-4-2-23 0,1 1-26 32,2 0-30-32,-2-1-26 0,-6 7-31 0,-5-1-24 15,-2 3-51-15,-48 6-49 0,0 0-55 0,66-6-58 16,-66 6-75-16,0 0-84 0,0 0-87 0,0 0-73 0,0 0-405 16,54 15-911-16,-54-15 403 0</inkml:trace>
  <inkml:trace contextRef="#ctx0" brushRef="#br0" timeOffset="8243.06">11503 935 163 0,'0'0'562'0,"-26"40"19"16,26-40 1-1,-32 29-29-15,32-29-24 0,-29 30-45 0,29-30-47 0,-23 25-43 0,23-25-39 16,-20 28-29-16,20-28-30 0,-16 24-34 15,16-24-26-15,0 0-26 0,-13 31-17 0,13-31-18 0,0 0-14 0,0 0-19 16,0 0-17-16,4 35-11 0,-4-35-8 0,0 0-9 16,0 0-19-16,0 0-6 0,0 0-23 0,0 0-18 15,46 17-15-15,-46-17-20 0,0 0-17 0,0 0 3 16,0 0-1-16,0 0-15 0,0 0-25 0,0 0-14 16,0 0-10-16,79-56-21 0,-79 56-24 15,12-31-18-15,-12 31-13 0,14-31 2 0,-14 31-7 0,13-41-13 16,-13 41 28-16,11-27-9 0,-11 27 7 0,0 0 19 15,17-32 11-15,-17 32 23 16,0 0 30-16,0 0 35 0,0 0 7 0,19-27-8 0,-19 27 11 0,0 0 23 16,0 0 9-16,0 0 16 0,0 0-2 0,0 0 15 15,46-7 7-15,-46 7 14 0,0 0 5 16,0 0 10-16,84 34 16 0,-84-34 10 0,47 28 1 16,-47-28 3-1,36 30-11-15,-36-30-10 0,23 25-9 0,-23-25-4 0,21 24-5 0,-21-24-3 16,0 0-17-16,11 32-6 0,-11-32 5 0,0 0-12 0,-9 34-3 0,9-34-1 15,0 0-7-15,0 0-14 0,-37 27-16 0,37-27-7 16,0 0-23 0,0 0-27-16,0 0-32 0,-40 11-35 0,40-11-22 0,0 0-12 0,0 0-17 0,0 0-8 15,0 0 6-15,0 0 12 0,0 0 12 0,0 0 11 16,0 0 18-16,0 0 18 0,0 0 17 0,15-84 16 16,-15 84 10-16,34-37 25 0,-15 18 15 0,-19 19 10 15,46-34 13-15,-24 17 45 0,-22 17-5 0,42-34 25 16,-21 19 9-16,-21 15 6 0,46-32-4 0,-24 18 0 15,-22 14 14-15,38-24 17 0,-38 24 26 0,0 0 9 16,30-17 4-16,-30 17-6 16,0 0 0-16,0 0-12 0,0 0-6 0,0 0-14 0,0 0-13 15,0 0-12 1,0 0-11-16,23-18-11 0,-23 18-8 0,0 0-6 0,0 0-6 0,0 0 2 0,0 0-9 0,0 0-3 16,0 0-5-16,0 0 0 0,0 0 3 15,0 0-6-15,0 0 2 0,0 0 1 0,-89 64-5 16,89-64 1-16,0 0-3 0,-22 29 6 0,22-29-2 15,0 0 6-15,0 0 8 0,1 32 3 0,-1-32 20 16,0 0 15-16,22 36 3 0,-22-36 7 0,28 20 9 16,-28-20-8-16,28 21-6 0,-28-21 0 0,0 0 5 15,29 29-7-15,-29-29-3 0,0 0-9 0,17 22-4 0,-17-22-6 0,0 0-4 16,0 0-8-16,0 0-3 0,-14 47 7 16,14-47-18-16,-37 26-20 0,37-26-44 31,-55 21-62-31,26-6-85 0,29-15-81 0,-55 14-89 0,55-14-100 0,-43 8-132 0,43-8-313 0,0 0-981 15,0 0 433-15</inkml:trace>
  <inkml:trace contextRef="#ctx0" brushRef="#br0" timeOffset="8510.4">12443 1003 516 0,'0'0'551'16,"0"0"3"-16,0 0-26 0,0 0-1 15,0 0-35-15,-24 66-42 0,24-66-42 0,0 0-36 0,-8 42-24 16,8-42-37-16,0 0-31 0,0 32-28 0,0-32-15 0,0 0-29 16,0 32-25-16,0-32-21 15,0 0-18-15,0 0-12 0,-13 34-24 0,13-34-31 0,0 0-57 0,0 0-86 16,-20 24-83-16,20-24-88 0,0 0-90 15,0 0-109-15,0 0-506 0,0 0-1019 0,0 0 452 16</inkml:trace>
  <inkml:trace contextRef="#ctx0" brushRef="#br0" timeOffset="8678.15">12468 826 382 0,'0'0'511'0,"0"0"-33"0,0 0-39 0,0 0-45 0,0 0-50 0,0 0-64 0,0 0-107 0,0 0-112 16,0 0-123-16,0 0-138 0,0 0-267 0,0 0-506 16,0 0 225-1</inkml:trace>
  <inkml:trace contextRef="#ctx0" brushRef="#br0" timeOffset="9006.2">12649 1070 307 0,'0'0'409'16,"0"0"-10"-16,0 0-16 0,0 0-43 0,-25 47-29 16,25-47-34-16,0 0-24 0,-6 34-26 15,6-34-11-15,0 0-33 0,-6 29-8 0,6-29-18 16,0 0-14-16,0 0-15 0,18 36-9 0,-18-36-6 15,0 0-3-15,0 0-16 0,0 0-6 0,30 19 7 16,-30-19-10-16,0 0-8 0,0 0-10 0,0 0-2 16,0 0-6-16,0 0-5 0,0 0-10 0,0 0-5 0,0 0-5 15,0 0-4-15,71-46-6 0,-71 46-16 16,0 0 0-16,12-36-19 0,-12 36-8 0,0 0-12 16,3-32-15-1,-3 32-5-15,0 0-5 0,0 0-13 0,-7-40 1 0,7 40-17 0,0 0 12 0,0 0-18 16,-34-22-15-16,34 22-34 15,0 0-61-15,0 0-61 0,0 0-97 0,0 0-217 0,-68 0-623 16,68 0 275-16</inkml:trace>
  <inkml:trace contextRef="#ctx0" brushRef="#br0" timeOffset="10007.13">13130 1020 451 0,'0'0'452'16,"0"0"-10"-16,0 0-26 0,0 0-29 0,0 0-9 15,0 0 0-15,0 0 37 0,0 0 25 0,0 0-18 16,0 0-21-16,0 0 23 0,0 0-1 0,3 63-7 15,-3-63 5-15,0 0-37 0,-5 33-37 16,5-33-35-16,0 0-25 0,0 0-32 0,0 0-22 0,-4 33-126 16,4-33-107-16,0 0 0 0,0 0 0 0,0 0 0 15,0 0 0-15,0 0 0 0,0 0 0 16,0 0 0-16,0 0 0 0,-8 31 0 0,8-31 0 0,0 0 0 16,0 0 0-16,0 0 0 0,0 0 0 15,0 0 0-15,0 0 0 0,0 0 0 16,0 0 0-16,0 0 0 0,0 0 0 0,0 0 0 0,0 0-73 15,61-85 0-15,-61 85 7 0,28-22 7 0,-28 22 23 0,38-26 22 16,-38 26 49-16,28-17 3 16,-28 17-1-16,0 0 13 0,45-15 1 15,-45 15 5-15,0 0-11 0,0 0-36 0,0 0-9 16,0 0 0-16,0 0 0 0,80 27 0 0,-80-27 0 16,18 26 0-16,-18-26 0 0,0 0 0 15,13 40 0-15,-13-40 0 0,6 28 0 0,-6-28 0 0,0 0 0 16,-10 41 0-16,10-41 0 0,0 0 0 0,-20 33 0 15,20-33 0-15,0 0-47 0,-17 25-659 0,17-25-534 16,0 0-1343-16,0 0 594 0</inkml:trace>
  <inkml:trace contextRef="#ctx0" brushRef="#br0" timeOffset="12459.51">9453 1850 391 0,'0'0'446'0,"0"0"-13"0,0 0-19 15,0 0-18-15,0 0-29 0,0 0-18 0,0 0 66 16,0 0 37-16,0 0-24 0,0 0 25 0,0 0-17 15,-18 95 16-15,14-66 12 0,0 17-48 0,-2-3 4 16,6-14-9-16,-4 22-13 0,4-3-33 16,-1-2-80-16,0-2-285 0,-2-3 0 0,-1 3 0 0,2-18 0 15,2-26 0-15,-8 55 0 0,3-30 0 0,5-25 0 32,-9 37 0-32,9-37 0 0,0 0 0 0,-8 30 0 0,8-30 0 0,0 0 0 0,0 0 0 15,0 0 0-15,0 0 0 0,0 0 0 0,0 0 0 0,-9 28 0 16,9-28 0-16,0 0 0 0,0 0 0 0,0 0 0 15,0 0 0 1,0 0 0-16,0 0 0 0,0 0 0 0,0 0 0 0,0 0 0 0,0 0 0 16,0 0 0-16,0 0 0 0,0 0 0 0,0 0 0 0,0 0 0 15,0 0 0-15,0 0 0 0,0 0 0 16,-108-18 0-16,108 18 0 0,0 0 0 0,-91-2 0 0,91 2 0 16,-65 0 0-16,65 0 0 0,-96 2 0 0,46-4 0 15,50 2 0-15,-104 5 0 0,48-1 0 0,8-4 0 16,48 0 0-1,-105 4 0-15,49-1 0 0,-2 0 0 0,0-3 0 0,-9 1 0 16,4-2 0-16,1 1 0 0,-5 0 0 0,2-2 0 0,-1 5 0 0,-2-1 0 16,0 2 0-16,2-4 0 0,-3 3 0 0,8-1 0 15,-5 3 0 1,5 2 0-16,5 0 0 0,1-5 0 0,2 5 0 0,53-7 0 0,-90 11 0 16,44-9 0-16,46-2 0 0,-81 8 0 0,33-6 0 0,48-2 0 15,-77 1 0-15,77-1 0 0,-65 0 0 0,65 0 0 16,-96-2 0-16,51 2 0 0,45 0 0 0,-93-1 0 15,43-3 0-15,50 4 0 0,-84 0 0 16,35-7 0-16,49 7 0 0,-99-2 0 0,50 0 0 16,49 2 0-16,-96 0 0 0,52-3 0 0,44 3 0 0,-75-2 0 0,75 2 0 15,-80-5 0-15,80 5 0 0,-81 4 0 0,34 0 0 0,47-4 0 16,-83 7 0-16,83-7 0 0,-86 10 0 0,35-6 0 16,-2 2 0-1,5 1 0-15,48-7 0 0,-94 9 0 0,94-9 0 0,-64 4 0 16,64-4 0-16,-82 6 0 0,82-6 0 15,-60 8 0-15,15-1 0 0,45-7 0 0,-79 10 0 16,79-10 0-16,-62 4 0 0,17-1 0 0,45-3 0 0,-60 10 0 16,60-10 0-16,-59 5 0 0,59-5 0 0,-65 9 0 15,65-9 0-15,-81 2 0 0,35 2 0 16,46-4 0-16,-79 6 0 0,79-6 0 0,-79 8 0 0,33-4 0 16,46-4 0-16,-63 0 0 0,63 0 0 15,-63 2 0-15,63-2 0 0,-76 2 0 0,76-2 0 0,-59 5 0 0,59-5 0 0,0 0-37 0,-71-2 3 16,71 2 5-16,0 0-1 0,0 0 2 0,-71 0 7 31,71 0 0-31,0 0 0 0,0 0 2 0,-62 2 5 0,62-2-6 16,0 0 8-16,0 0 5 0,0 0 6 0,-57-2 3 15,57 2 3-15,0 0 5 0,0 0 11 0,0 0 2 16,0 0 1-16,0 0 1 0,0 0 17 0,0 0-2 16,0 0-1-16,0 0-2 0,0 0-11 0,0 0-26 0,0 0 0 15,0 0 0-15,0 0 0 0,0 0 0 0,0 0 0 16,0 0 0-16,0 0 0 0,0 0 0 0,0 0 0 15,0 0 0 17,0 0 0-32,0 0 0 0,0 0 0 0,0 0 0 0,0 0 0 0,0 0 0 0,0 0 0 0,0 0 0 0,0 0 0 15,0 0 0-15,0 0 0 0,0 0 0 0,-34 19 0 0,34-19 0 16,8 39 0-16,-8-39 0 0,2 42 0 0,-2-42 0 16,1 69 0-16,1-25 0 15,-1 2 0-15,0-3 0 0,-2 1 0 0,1 2 0 0,1 0 0 0,-3 7 0 16,2-5 0-16,-4 4 0 0,4 0 0 15,-3 0 0-15,5-6 0 0,0 0 0 0,2 5 0 0,1-1 0 16,0-1 0-16,0 3 0 0,3-3 0 16,-3 3 0-16,0-7 0 0,-2 4 0 0,-2-5 0 0,0 1 0 15,6-1 0-15,-6 0 0 0,3-3 0 0,-3-13 0 16,-1-28 0-16,5 61 0 0,-5-35 0 0,0-26 0 16,0 37 0-16,0-37 0 0,0 0 0 15,3 33 0-15,-3-33 0 0,0 0 0 0,0 0 0 0,0 0 0 0,0 0 0 16,0 0 0-16,0 0 0 0,0 0 0 0,-3 34 0 15,3-34 0-15,0 0 0 0,0 0 0 16,0 0 0-16,0 0 0 0,0 0 0 0,0 0 0 16,0 0 0-16,0 0 0 0,0 0 0 15,0 0 0-15,0 0 0 0,0 0 0 0,0 0 0 16,0 0 0-16,0 0 0 0,0 0 0 0,0 0 0 16,0 0 0-16,0 0 0 0,-80-80 0 0,59 61 0 15,21 19 0-15,-47-34 0 0,24 22 0 0,23 12 0 0,-36-17 0 16,36 17 0-16,-30-17 0 0,30 17 0 15,0 0 0-15,0 0 0 0,-35-19 0 0,35 19 0 16,0 0 0-16,0 0 0 0,0 0 0 0,-23-27 0 16,23 27 0-16,0 0 0 0,0 0 0 0,0 0 0 0,0 0 0 15,0 0 0-15,0 0 0 0,-5-29 0 16,5 29 0-16,0 0 0 0,0 0 0 0,0 0 0 16,0 0 0-16,0 0 0 0,0 0 0 0,0 0 0 0,0 0 0 15,0 0 0-15,0 0 0 0,115 63 0 0,-95-42 0 16,-20-21 0-16,36 37 0 0,-36-37 0 15,27 25 0-15,-9-7 0 0,-18-18 0 0,24 21 0 16,-24-21 0-16,0 0 0 0,27 26 0 0,-27-26 0 0,0 0 0 16,0 0 0-16,0 0 0 0,24 18 0 0,-24-18 0 15,0 0 0-15,0 0 0 0,0 0 0 16,0 0 0-16,0 0 0 0,58-46 0 0,-58 46 0 16,18-28 0-16,-18 28 0 0,10-34 0 15,-10 34 0-15,18-37 0 0,-12 14 0 0,-6 23 0 0,13-37 0 0,-13 37 0 16,14-27 0-16,-14 27 0 0,0 0 0 0,23-33 0 15,-23 33 0-15,15-26 0 0,-15 26 0 16,19-23 0-16,-19 23 0 0,0 0 0 0,29-32 0 16,-29 32 0-16,0 0 0 0,19-20 0 0,-19 20 0 0,0 0 0 0,0 0 0 15,0 0 0-15,0 0 0 0,0 0 0 0,0 0 0 16,0 0 0-16,0 0 0 16,0 0 0-16,0 0 0 0,0 0 0 15,0 0-1366-15,0 0-1478 0,0 0 654 0</inkml:trace>
  <inkml:trace contextRef="#ctx0" brushRef="#br0" timeOffset="13437.73">3340 4836 314 0,'0'0'467'0,"-114"48"-33"16,89-36 26-16,25-12-21 0,-40 17-39 0,40-17-40 15,-27 21-15-15,27-21-22 0,-19 25-25 0,19-25-16 16,-9 29-26-16,9-29-21 0,0 0-18 16,3 44-16-1,-3-44-15-15,24 35-23 0,-4-17-19 0,-20-18-8 0,36 28-13 0,-12-13-19 0,-24-15-12 141,32 20-6-141,-32-20 0 15,26 22 8-15,-26-22 4 0,0 0 2 0,19 33 0 0,-19-33 11 16,-37 68 339 0,37-68-360-16,-36 29-2 0,-10-9-13 0,0-6-13 15,46-14 5-15,-63 12-41 0,63-12-32 0,-47 6-36 0,47-6-175 0,0 0 24 0,-68-6-80 0,68 6-69 16,0 0-69-16,-34-34-54 0,34 34-50 0,-8-27-327 0,8 27-911 0,0 0 403 0</inkml:trace>
  <inkml:trace contextRef="#ctx0" brushRef="#br0" timeOffset="13702.24">3500 5135 213 0,'0'0'410'0,"0"0"6"0,0 0 16 0,0 0 0 0,0 0-3 0,0 0-6 0,0 0-16 0,-3 55-27 0,3-55-38 0,0 0-32 0,0 0-33 16,0 0-25-16,-9 40-28 0,9-40-19 0,0 0-22 15,0 0-17-15,0 0-11 0,5 37-20 0,-5-37-15 16,0 0-9-16,0 0-12 0,15 24-8 16,-15-24-12-16,0 0-6 0,0 0-9 0,40 17-10 15,-40-17-4-15,0 0-12 0,0 0-9 16,0 0-7-16,0 0-2 0,67-5-4 0,-67 5-9 0,0 0-7 16,0 0 9-16,0 0-1 0,24-52 4 15,-24 52 0-15,0 0 6 0,-2-40 2 16,2 40 10-16,0 0 7 0,-2-39 7 0,2 39 4 15,0 0 14-15,0 0 14 16,-14-34-7-16,14 34 10 0,0 0-9 0,0 0-2 0,-13-27-11 0,13 27-11 0,0 0-8 16,0 0-4-16,-37-15-3 0,37 15-30 0,0 0-46 15,0 0-55-15,-59-3-54 0,59 3-71 16,0 0-103-16,0 0-112 0,0 0-154 0,-61-1-348 16,61 1-1019-16,0 0 451 0</inkml:trace>
  <inkml:trace contextRef="#ctx0" brushRef="#br0" timeOffset="14162.77">3869 4923 75 0,'0'0'600'0,"0"0"-25"16,0 0-16-16,0 0-29 0,0 0-34 16,0 0-49-16,0 0-37 0,0 0-8 0,0 0 18 15,0 0 4-15,0 0-1 0,0 0 10 16,0 0-15-16,15 87-11 0,-15-87-14 0,-1 46-42 0,1-46-33 0,-8 40-29 16,5-13-68-16,3-27-221 0,-7 39 0 0,7-39 0 15,-4 34 0 1,4-34 0-16,-4 42 0 0,4-42 0 0,3 31 0 0,-3-31 0 0,0 0 0 15,-1 38 0-15,1-38 0 0,0 0 0 0,0 0 0 16,-2 32 0-16,2-32 0 0,0 0 0 0,0 0 0 0,0 0 0 16,0 0-492-1,0 0-120-15,0 0-570 0,0 0-1279 0,0 0 566 0</inkml:trace>
  <inkml:trace contextRef="#ctx0" brushRef="#br0" timeOffset="14355.81">4087 5133 276 0,'0'0'422'0,"0"0"-25"16,0 0 8-16,0 0 8 0,0 0 13 0,0 0-6 16,0 0-6-16,0 0-6 0,0 0-4 0,0 0-25 15,41 49-17-15,-41-49 7 0,5 31-23 0,-5-31-28 16,3 38-26-16,-3-38-20 0,1 35-30 0,-1-35-23 16,0 0-20-16,4 46-22 0,-4-46-18 0,0 27-17 15,0-27-51-15,0 0-58 0,0 0-71 0,0 0-80 16,0 0-97-16,-10 36-108 0,10-36-143 15,0 0-606-15,0 0-1159 0,0 0 513 0</inkml:trace>
  <inkml:trace contextRef="#ctx0" brushRef="#br0" timeOffset="14531.44">4377 4920 6452 0,'0'0'226'0,"0"0"-105"16,0 0-28-16,0 0-9 0,0 0-10 0,0 0-12 15,0 0-31-15,0 0-46 0,0 0-66 0,0 0-88 0,-19-48-109 0,19 48-142 0,0 0-131 16,0 0-388-16,0 0-1016 0,0 0 450 0</inkml:trace>
  <inkml:trace contextRef="#ctx0" brushRef="#br0" timeOffset="14930.38">4670 4871 4291 0,'0'0'417'0,"0"0"-115"0,12 54-27 0,-12-54-18 15,-3 34 11-15,3-34 1 0,-4 34-6 0,4-34 14 16,-1 41-36-16,1-41-24 0,-8 51-16 0,8-51-20 16,-1 41-14-16,1-41-19 0,-4 40-13 0,4-40-16 15,0 29-8-15,0-29-59 0,0 0-52 16,-2 38 0-16,2-38 0 0,0 0 0 0,0 0 0 0,0 0 0 16,-3 34 0-16,3-34 0 0,0 0 0 0,0 0 0 15,0 0 0-15,0 0 0 16,0 0 0-16,0 0 0 0,0 0 0 0,0 0-96 0,0 0-6 0,0 0 3 15,0 0 10-15,0 0 11 0,0 0 6 0,0 0 4 32,0 0 6-32,0 0 8 0,0 0 2 0,0 0 9 0,-98-17 4 0,98 17 7 0,0 0 13 0,0 0 16 15,0 0 12-15,-62 2 16 0,62-2 15 0,0 0-15 16,0 0 18-16,0 0 3 0,0 0-3 0,-34 14 0 16,34-14-4-16,0 0 4 0,0 0-8 0,-21 30 3 15,21-30-1-15,0 0 4 0,-9 27 6 16,9-27-17-16,0 0 3 0,0 0 1 0,-2 34-8 0,2-34 1 0,0 0 0 15,0 0-1-15,0 0 2 0,0 0-1 16,0 0-2-16,48 26-8 0,-48-26-25 0,0 0-35 16,86-8-48-16,-86 8-56 0,74-24-64 0,-74 24-63 15,55-22-61-15,-31 13-63 0,-24 9-93 0,36-16-97 16,-36 16-338-16,36-19-1002 0,-36 19 444 0</inkml:trace>
  <inkml:trace contextRef="#ctx0" brushRef="#br0" timeOffset="15370.39">5343 5063 38 0,'0'0'587'0,"0"0"-36"16,0 0-28-16,0 0-26 0,0 0-35 0,0 0-37 15,0 0-42-15,0 0-39 16,0 0-27-16,0 0-25 0,0 0-24 0,0 0-26 0,0 0-19 31,-145 19-26-31,145-19-16 0,-27 22-17 0,27-22-15 16,0 0-16-16,-18 31-13 0,18-31-7 0,0 0-10 0,-3 35-10 0,3-35-11 15,0 0 0-15,0 0-14 0,36 48-3 16,-15-33-5-16,-21-15 7 0,37 34 9 0,-37-34-8 0,24 22 20 0,-24-22 6 16,18 19 4-16,-18-19 6 0,0 0 4 0,15 27 2 15,-15-27-7-15,0 0-4 0,0 0-8 0,-31 39-16 16,31-39-7-16,-43 14-14 0,43-14-19 16,-56 11-43-16,56-11-57 0,-54 5-56 0,54-5-67 15,0 0-78-15,0 0-98 0,-74-21-132 31,74 21-155-31,-23-31-340 0,23 31-1072 0,-1-30 474 0</inkml:trace>
  <inkml:trace contextRef="#ctx0" brushRef="#br0" timeOffset="16284.12">5521 4938 4416 0,'0'0'480'0,"0"0"-269"0,0 0-109 15,0 0 44-15,0 0 54 0,0 0 31 16,0 0-2-16,65 35-3 0,-65-35-5 0,3 30-13 15,-3-30-16-15,-3 41 16 0,3-41-4 0,-5 48-22 0,5-48-18 16,0 34-13-16,0-34-12 0,-1 41-20 0,1-41-3 16,-3 32-70-16,3-32-46 0,0 0 0 0,-1 48 0 0,1-48 0 15,-9 33 0-15,9-33 0 0,0 0 0 0,-9 31 0 16,9-31 0-16,0 0 0 0,0 0 0 0,0 0 0 0,0 0 0 0,0 0 0 0,0 0 0 16,0 0-82-16,0 0-97 0,0 0-17 15,0 0-9-15,0 0 16 0,0 0 6 0,0 0 14 16,0 0 15-16,0 0 15 15,0 0 24-15,0 0 19 0,0 0 14 0,0 0 13 16,0 0 7-16,77-79 8 0,-77 79 17 0,0 0 7 16,37-14 7-1,-37 14 4-15,0 0 12 0,0 0 2 0,57-5 1 0,-57 5 3 0,0 0 3 16,0 0 3-16,0 0 7 16,0 0-3-16,0 0 1 0,0 0 2 0,77 15-4 0,-77-15 1 15,0 0-4-15,0 0 1 0,33 14-1 0,-33-14-2 16,0 0-2-16,0 0-10 0,44 14-3 0,-44-14-6 0,0 0 3 0,0 0 1 15,66 0-6-15,-66 0 3 0,0 0 5 16,78-14 1-16,-78 14 3 0,42-3 8 0,-42 3 17 0,0 0 14 0,49-16 21 0,-49 16 21 16,0 0 24-16,38-20 32 0,-38 20 1 0,0 0 30 0,23-17 16 15,-23 17 4 1,0 0-7-16,0 0 1 0,0 0-9 16,18-24-21-16,-18 24-9 0,0 0-17 0,0 0-17 0,0 0-17 15,0 0-74-15,0 0-10 0,0 0 0 16,0 0 0-16,0 0 0 0,0 0 0 0,-120 1 0 0,120-1 0 15,0 0 0-15,0 0 0 0,-63 29 0 0,63-29 0 16,-25 21 0-16,25-21 0 16,0 0 0-16,-20 20 0 0,20-20 0 0,0 0 0 0,0 0 0 0,0 0 0 15,0 0 0-15,0 0 0 16,0 0 0-16,0 0 0 0,0 0 0 0,0 0 0 0,50 48 0 0,-50-48 0 16,0 0 0-16,0 0 0 0,0 0 0 0,63-1 0 15,-63 1-15-15,0 0-3 0,0 0-7 16,0 0 15-16,0 0 1 0,0 0 4 0,0 0-6 0,0 0 0 15,0 0 5-15,0 0 0 0,0 0 0 0,75-6-9 16,-75 6 8-16,0 0-16 16,0 0-8-16,66-7-3 0,-66 7-11 0,53-15-5 0,-53 15-6 0,50-23-6 15,-20 12 5-15,-30 11 4 0,53-28 13 0,-27 11 23 16,-3-2 4-16,-23 19 44 0,38-38 61 0,-15 21 23 16,-4-4 7-16,-19 21 44 0,32-44-67 0,-18 23-99 15,-14 21 0-15,13-31 0 0,-13 31 0 0,7-30 0 16,-7 30 0-16,0 0 0 0,7-35 0 0,-7 35 0 15,0 0 0-15,0 0 0 0,0 0 0 0,0 0 0 16,0 0 0-16,0 0 0 0,0 0 0 0,0 0 0 16,0 0 0-16,0 0 0 0,0 0 0 15,0 0 0-15,-36 129 0 0,25-87 0 0,7-1 0 16,-5 7 0-16,5-1 0 0,4 3 0 0,-4-1 0 0,1 1 0 16,0-2 0-16,3-2 0 0,-1-4 0 0,-2-13 0 15,7 14 0-15,2-15 0 0,-6-28 0 0,12 52 0 16,-10-27 0-16,-2-25 0 0,8 28 0 0,-8-28 0 15,0 0 0-15,0 0 0 0,0 0 0 0,0 0 0 16,0 0 0-16,0 0 0 0,0 0 0 0,0 0-1366 16,-147-53-1478-16,123 34 654 0</inkml:trace>
  <inkml:trace contextRef="#ctx0" brushRef="#br0" timeOffset="16617.44">6334 5288 4099 0,'0'0'646'0,"0"0"-319"15,20-43-147-15,-20 43-51 0,0 0 7 0,28-29 13 16,-28 29 9-16,27-17 1 0,-27 17-17 16,45-22-13-16,-17 8-17 0,-28 14-14 0,70-30-9 0,-43 18-11 15,-27 12-16-15,73-29-17 16,-44 19-5-16,-29 10-19 0,53-27-6 0,-29 14-4 0,-24 13-3 0,47-25 4 16,-47 25-1-1,31-22 2-15,-31 22 2 0,31-18 8 0,-31 18 2 0,0 0 5 0,33-18 6 0,-33 18 7 16,0 0 8-16,0 0 11 0,0 0 7 15,0 0-5-15,0 0-8 0,0 0 3 0,0 0 12 0,0 0 7 16,0 0 4-16,0 0 14 0,0 0 2 0,19 61 4 16,-19-61 15-16,-15 53 8 0,15-53-105 0,-11 51-20 15,8-27 0-15,3-24 0 0,-7 48 0 0,3-20 0 16,4-28 0-16,-1 44 0 0,1-44 0 0,-1 47 0 0,1-47 0 0,1 38 0 16,-1-38 0-16,8 27 0 15,-8-27 0-15,0 0 0 0,0 0 0 0,0 0 0 16,0 0 0-16,0 0-415 0,0 0-245 0,0 0-526 15,0 0-1286-15,0 0 569 0</inkml:trace>
  <inkml:trace contextRef="#ctx0" brushRef="#br0" timeOffset="16785.21">6778 5196 346 0,'0'0'656'0,"0"0"-46"0,0 0-62 16,0 0-47-16,0 0-33 0,0 0-24 0,54-36-33 15,-54 36-44-15,60-12-34 16,-14 5-39-16,-46 7-54 0,65-8-56 0,-65 8-71 0,77-12-82 0,-46 5-117 16,12-6-137-16,-43 13-179 0,66-28-405 15,-40 13-872-15,-26 15 386 0</inkml:trace>
  <inkml:trace contextRef="#ctx0" brushRef="#br0" timeOffset="18823.07">9389 2482 217 0,'0'0'344'0,"0"0"13"0,0 0 5 0,0 0-1 16,0 0 0-16,0 0-7 0,0 0-7 0,0 0-17 0,0 0-8 15,0 0-16-15,0 0-10 0,0 0-20 0,0 0-24 16,0 0-7-16,0 0-26 0,0 0-10 16,0 0-5-16,0 0-8 0,0 0-2 0,0 0-5 15,0 0-18-15,171-1-11 0,-171 1-14 0,77 0-13 16,-77 0-15-16,89 1-1 0,-89-1-19 0,86 0-9 15,-36 2-8-15,-50-2-9 0,98 3-5 0,-52 1-10 0,-46-4-9 16,92 0-5-16,-92 0-2 0,77 5 1 16,-30-5 0-16,-47 0-2 0,101 0-5 15,-51 3-5-15,-50-3 4 0,102-4-6 0,-51-2-1 16,4 6-12-16,-55 0 4 0,110 2-2 0,-50-2-3 16,7-4 4-16,-9 6-10 0,4-5 7 0,0 5-7 15,2-2 3-15,6-2-3 0,2 3 1 0,2-1-1 16,4 1-9-16,1 0 10 0,-1 1 4 0,-1-1-6 15,1 1 7-15,-4 0 1 16,-1 3 2-16,-3-5-4 0,-1 2-4 0,3 0-3 0,3-1-1 0,-6 2 0 0,0 0-1 16,-2-3 7-16,3-2-1 0,-5 2-14 15,-4 2 7-15,-3-1 1 0,-58-1-3 0,105-4 6 16,-56 3-11-16,-49 1 4 0,76-4-3 16,-26 3 6-16,-50 1-16 0,96-2 7 0,-96 2 5 0,80 2 5 15,-33-4-8-15,8-1 7 0,-55 3 0 0,101 7-2 16,-47-3 1-16,2-5 1 0,3 6 8 0,1 0-5 15,0 0 4-15,-3-1 1 0,4 4 4 16,-5-4-1 0,1 1-5-16,3 0 4 0,3 1 0 0,-2-5-1 0,6 3-5 0,-6 4-4 0,3-7-3 0,-1 3-2 0,3-1-16 15,-15-1 6-15,-51-2-3 16,96 2-6-16,-49-2 2 0,-47 0-1 0,64 2-7 0,-64-2 0 16,65-5 7-16,-65 5-6 0,63-1 1 0,-63 1 2 0,64-5-5 15,-64 5-3-15,65-3-5 0,-65 3 5 16,61-5 2-1,-61 5-1-15,63-7-5 0,-63 7-6 0,61-6 5 0,-61 6 3 0,63-8-4 0,-63 8 2 16,64-3 1-16,-64 3 3 0,52-1 0 16,-52 1 3-16,0 0-1 0,82-3 2 0,-82 3-4 0,55 2 3 15,-55-2-7-15,62 0 4 0,-62 0-2 0,63 2-3 16,-63-2 2-16,58 5 1 0,-58-5 10 0,0 0 3 16,62 5 3-16,-62-5 6 0,0 0 10 0,48 5 10 15,-48-5 5-15,0 0 13 0,0 0 10 0,0 0 4 16,0 0 7-16,0 0 0 0,0 0 10 15,0 0-3-15,0 0 4 0,0 0-5 16,0 0-9-16,0 0-6 0,62 0-6 0,-62 0-5 16,0 0-7-16,0 0 20 0,0 0 32 15,0 0-5-15,13 28 13 16,-13-28 23-16,8 32 23 0,-8-32 15 16,16 48-103-16,-9-22-39 0,-1 3 0 0,-6-29 0 0,16 67 0 0,-1-23 0 0,-8 1 0 0,1-16 0 15,-3 22 0-15,3 2 0 0,-4-4 0 0,3 4 0 0,-2 1 0 16,-5 1 0-16,2-2 0 0,-4-2 0 0,5 2 0 0,-3-5 0 15,2 0 0-15,0 2 0 0,-1-6 0 0,-1 5 0 16,3-7 0-16,0 2 0 0,-4-1 0 0,1-14 0 0,0-29 0 0,3 57 0 0,-3-29 0 16,0-28 0-16,1 53 0 0,-4-28 0 0,3-25 0 15,0 0 0-15,-1 47 0 0,1-47 0 0,1 29 0 16,-1-29 0 0,0 0 0-16,0 0 0 0,0 35 0 0,0-35 0 0,0 0 0 0,0 0 0 0,0 0 0 15,0 0 0-15,0 0 0 0,3 40 0 0,-3-40 0 16,0 0 0-1,0 0 0-15,6 32 0 0,-6-32 0 32,0 0 0-32,3 33 0 0,-3-33 0 0,0 0 0 0,0 0 0 0,4 39 0 0,-4-39 0 0,0 0 0 15,0 0 0-15,0 0 0 0,0 0 0 0,0 0 0 0,0 0 0 16,0 0 0-16,0 0 0 0,0 0 0 16,0 0 0-16,0 0 0 0,0 0 0 0,0 0 0 0,0 0 0 15,0 0 0-15,0 0 0 0,0 0 0 16,0 0 0-16,-73-71 0 0,73 71 0 0,-33-35 0 0,33 35 0 15,-27-33 0-15,27 33 0 0,-27-27 0 16,27 27 0-16,-23-27 0 0,23 27 0 0,-22-25 0 16,22 25 0-16,-19-27 0 0,19 27 0 15,0 0 0-15,-23-31 0 0,23 31 0 0,0 0 0 0,0 0 0 0,-14-21 0 16,14 21 0-16,0 0 0 0,0 0 0 0,0 0 0 16,0 0 0-16,0 0 0 0,0 0 0 15,0 0 0-15,0 0 0 0,0 0 0 16,0 0 0-16,0 0 0 0,0 0 0 0,0 0 0 0,0 0 0 0,0 0 0 15,-19 86 0-15,19-86 0 0,10 39 0 0,-10-39 0 32,22 38 0-32,-22-38 0 0,29 30 0 0,-29-30 0 0,37 29 0 0,-37-29 0 0,35 17 0 15,-35-17 0-15,42 10 0 0,-42-10 0 0,48 4 0 16,-48-4 0-16,0 0 0 0,0 0 0 0,0 0 0 16,86-20 0-16,-86 20 0 15,25-15 0-15,-25 15 0 0,0 0 0 0,34-26 0 0,-34 26 0 0,20-22 0 0,-20 22 0 16,22-28 0-16,-22 28 0 0,18-25 0 0,-18 25 0 15,20-27 0-15,-20 27 0 0,18-22 0 16,-18 22 0-16,0 0 0 0,26-34 0 0,-26 34 0 16,0 0 0-16,17-20 0 0,-17 20 0 0,0 0 0 0,0 0 0 15,0 0 0-15,0 0 0 0,0 0 0 0,0 0 0 16,0 0 0-16,0 0 0 0,0 0 0 0,0 0 0 16,0 0 0-16,0 0-1366 0,0 0-1478 0,0 0 654 15</inkml:trace>
  <inkml:trace contextRef="#ctx0" brushRef="#br0" timeOffset="19439.34">15401 4810 287 0,'0'0'625'16,"0"0"8"-16,-9 56 24 0,9-56 18 0,0 43 10 16,0-15-5-16,4 13-8 15,-4-41-13-15,3 54-36 0,-1-25-34 0,2 14 0 0,0-14-22 16,2 13-317-16,-6-42-250 0,0 48 0 0,4-21 0 15,-4-27 0-15,0 50 0 0,0-50 0 0,0 29 0 0,0-29 0 16,0 0 0-16,0 0 0 0,0 34 0 0,0-34 0 31,0 0 0-31,0 0 0 0,0 0 0 0,0 0 0 0,0 0 0 16,0 0 0-16,0 0-1366 0,0 0-1478 0,0 0 654 0</inkml:trace>
  <inkml:trace contextRef="#ctx0" brushRef="#br0" timeOffset="19806.7">15474 5107 5586 0,'0'0'616'0,"0"0"-278"15,0 0-187-15,0 0-80 0,0 0 29 0,0 0 7 0,0 0 30 16,0 0 7-16,0 0-13 0,0 0-9 0,0 0-9 16,0 0-11-16,0 0-10 0,0 0-10 0,0 0-13 15,0 0-28-15,0 0-30 0,0 0-47 16,110 29-30-16,-110-29-21 0,0 0-14 0,56-15 5 0,-56 15 9 15,0 0 11-15,41-22 14 0,-41 22 20 16,0 0 29-16,0 0 34 0,19-19 14 0,-19 19 26 0,0 0 12 16,0 0 9-16,0 0 2 0,0 0 1 0,0 0 8 15,0 0 0-15,0 0 6 0,0 0 2 0,0 0-84 16,0 0-17-16,0 0 0 0,0 0 0 0,0 0 0 31,0 0 0-31,0 0 0 0,0 0 0 0,0 0 0 0,0 0 0 0,0 0 0 0,0 0 0 0,32 65 0 16,-32-65 0-16,-1 51 0 0,1-22 0 0,0-29 0 0,-4 56 0 15,0-15 0-15,4-41 0 0,-2 52 0 0,0-29 0 16,2-23 0-16,3 41 0 16,-3-41 0-16,0 0 0 0,2 37 0 0,-2-37 0 0,0 0 0 15,0 0 0-15,0 0 0 0,0 0 0 0,16 24-200 16,-16-24-1133-16,0 0-1442 0,0 0 638 0</inkml:trace>
  <inkml:trace contextRef="#ctx0" brushRef="#br0" timeOffset="20088.83">15953 5268 269 0,'0'0'610'0,"0"0"-33"0,0 0-18 0,0 0 1 16,0 0-14-16,0 0 3 0,0 0-20 0,0 0-25 15,0 0-35-15,0 0-40 0,0 0-37 0,0 0-40 16,0 0-33-16,0 0-31 0,-6 95-31 16,6-95-23-16,20 28-21 0,-20-28-25 0,23 22-20 0,-23-22-15 15,32 15-127-15,-32-15-26 16,0 0 0-16,49 6 0 0,-49-6 0 0,0 0 0 0,0 0 0 0,0 0 0 0,0 0-65 15,0 0-21-15,52-39 1 0,-52 39 5 16,0 0 0-16,-11-44 3 0,11 44 10 16,0 0 7-16,0 0 3 15,-32-44 5-15,32 44-5 0,-22-19 15 0,22 19 4 0,0 0 5 0,0 0-5 16,-28-24-14-16,28 24-25 0,0 0-32 0,0 0-43 16,0 0-42-16,0 0-74 0,0 0-80 0,0 0-107 15,0 0-482-15,0 0-1015 0,0 0 450 16</inkml:trace>
  <inkml:trace contextRef="#ctx0" brushRef="#br0" timeOffset="20337.71">16283 5134 4918 0,'0'0'465'0,"0"0"-166"0,0 0-56 0,0 0 6 16,0 0 9-16,0 0 19 0,0 0-12 0,0 0-22 15,-1 74-23-15,1-74 7 16,5 34-17-16,-5-34-11 0,2 41-81 0,-2-41-118 0,7 39 0 15,-7-39 0-15,5 35 0 0,-5-35 0 16,4 31 0-16,-4-31 0 0,0 0 0 0,2 37 0 16,-2-37 0-16,0 0 0 0,0 0 0 0,0 0 0 0,0 0 0 0,2 31 0 0,-2-31 0 0,0 0 0 15,0 0-521-15,0 0-205 0,0 0-432 0,0 0-1254 16,0 0 555-16</inkml:trace>
  <inkml:trace contextRef="#ctx0" brushRef="#br0" timeOffset="20520.02">16523 5173 334 0,'0'0'641'0,"0"0"-49"0,0 0-43 15,0 0-5-15,0 0 5 0,0 0-12 16,0 0-26-16,0 0-27 0,0 0-25 0,0 0-40 0,0 0-24 16,32 68-24-16,-27-42-24 0,-5-26-20 15,1 47-26-15,-1-47-31 0,2 40-21 0,-2-40-39 0,-5 42-108 16,5-42-102-16,-3 32 0 0,3-32 0 0,0 0 0 15,0 0-7-15,-1 44-253 16,1-44-96-16,0 0-123 0,0 0-147 0,16 22-452 0,-16-22-1166 0,0 0 516 16</inkml:trace>
  <inkml:trace contextRef="#ctx0" brushRef="#br0" timeOffset="21316.14">16865 5297 377 0,'0'0'538'16,"0"0"-26"-16,0 0-14 0,0 0-16 16,0 0-12-16,0 0-27 0,0 0-40 0,0 0-33 0,0 0-37 15,-62 55-32-15,62-55-24 0,-9 31-26 0,9-31-17 16,0 0-10-16,10 43-19 0,-10-43-21 0,0 0-5 16,21 38-12-16,-21-38-11 0,0 0-6 0,25 22-18 15,-25-22-21-15,0 0-2 0,0 0-13 0,0 0-8 16,37 13-5-16,-37-13-12 0,0 0-31 15,0 0-34-15,0 0-30 0,0 0-6 0,0 0-16 0,0 0-35 16,0 0-37 0,0 0-35-16,8-83-45 0,-8 83-31 0,0 0-26 0,-6-47-9 0,6 47-8 15,-3-29-5-15,3 29 9 0,0 0 10 0,10-40 27 16,-10 40 26-16,0 0 33 0,0 0 39 0,0 0 32 0,5-31 25 16,-5 31 23-16,0 0 23 15,0 0 23-15,0 0 22 0,0 0 33 0,0 0 20 16,0 0 20-16,0 0 8 0,0 0-2 0,0 0 4 0,0 0 3 15,0 0-2-15,0 0-5 0,0 0-2 0,0 0-10 0,0 0-6 16,0 0-12-16,0 0-29 0,86 2-30 0,-86-2-20 31,0 0-7-31,60-3-24 0,-60 3-13 0,0 0-5 0,65 1 1 0,-65-1 13 0,0 0 2 0,0 0 13 0,0 0-5 16,64 11 18-16,-64-11 23 0,0 0 21 0,0 0 26 16,0 0 18-16,24 20 20 0,-24-20 3 15,0 0 14-15,0 0 4 0,0 0 1 0,-6 41 8 16,6-41 4-16,0 0 11 0,0 0 0 0,-22 50-4 15,22-50-6-15,0 0-10 0,-20 35-9 0,20-35-10 0,-9 24-6 16,9-24-13-16,0 0-2 0,0 0-14 16,0 0 1-16,-4 37-3 0,4-37-4 0,0 0-7 15,0 0-14-15,0 0 13 0,0 0-9 0,0 0-5 16,0 0-4-16,45 17-3 0,-45-17-4 16,0 0-20-16,0 0-2 0,0 0-7 0,0 0 7 0,0 0 3 15,0 0-4-15,93-45 2 0,-93 45 3 16,0 0-3-16,0 0 1 0,28-16 3 0,-28 16-5 0,0 0-1 0,0 0-1 15,0 0-2-15,0 0 5 0,0 0-10 16,0 0 11-16,0 0 11 16,0 0 10-16,0 0 5 0,0 0 10 0,0 0 2 0,60 27 12 0,-60-27 2 15,0 0 3-15,27 22-5 0,-27-22 5 0,0 0-2 0,45 19-4 16,-45-19-9-16,0 0-4 0,56 5-9 16,-56-5-14-16,0 0 3 0,0 0-9 0,79-24 2 0,-79 24 0 15,37-25 15-15,-16 10 22 0,-21 15 18 0,25-35 26 16,-25 35 31-16,14-27 6 0,-14 27-9 0,8-46-116 0,-8 46 0 0,-1-34 0 0,1 34 0 15,-17-30 0-15,17 30 0 0,-32-30 0 32,32 30 0-32,-47-20 0 0,47 20 0 0,-59-5 0 0,59 5 0 15,-64 5 0-15,64-5 0 0,-60 15-319 16,60-15-319-16,-60 22-568 0,36-11-1306 0,24-11 578 0</inkml:trace>
  <inkml:trace contextRef="#ctx0" brushRef="#br0" timeOffset="28195.33">23930 1371 295 0,'0'0'352'0,"0"0"-10"0,0 0-13 16,0 0-11-16,0 0-9 0,0 0-18 0,0 0-13 16,0 0-9-16,0 0-27 0,0 0-15 0,0 0-25 15,0 0-14-15,0 0-21 0,0 0-18 0,0 0-15 16,47-32-9-16,-47 32-7 0,57-13-10 0,-57 13-10 15,78-10-5-15,-27 2-10 0,4 1-5 0,1 2-14 16,3 2-12-16,0-2-8 0,-3 2-1 0,9-1-4 16,-65 4-8-16,127 2 7 0,-61 0-10 0,6-4 1 15,-1 5-3 1,2 4-9-16,0-7 5 0,0-4-7 16,0 10 1-16,1-2-8 0,-4 1 7 0,-6-3-5 0,1 5 0 15,-2-3-2-15,-6 0-11 0,-3 0 0 16,-54-4 6-16,102 2-6 0,-49-3-1 0,-53 1-5 0,94 1 3 15,-44-6-13-15,-50 5 13 0,97-4-14 16,-48 8 10-16,-49-4-1 0,80-4 0 0,-31 0 3 0,-49 4-10 16,83 6 9-16,-83-6 5 0,71-10-3 0,-71 10 6 15,64-1-5-15,-64 1 0 0,63-1 4 0,-63 1 3 16,61-2 14-16,-61 2 3 0,59-1 1 16,-59 1 2-16,60 4 0 0,-60-4 1 0,0 0-2 15,83 5-1-15,-83-5-2 0,58 4 7 0,-58-4 0 16,76-2 5-16,-76 2-11 0,64 4 2 0,-64-4 1 0,81-3-5 15,-81 3-1-15,62 1 0 0,-62-1-1 16,82-1-6-16,-82 1 6 0,61 1-6 0,-61-1 1 0,62-3 2 0,-62 3-10 0,0 0-3 16,73 2 5-16,-73-2 0 0,55-2-1 0,-55 2-6 15,0 0 6-15,84-3-10 0,-84 3-4 16,65 0 2-16,-65 0 0 0,79-2-2 0,-79 2 5 31,78 5-4-31,-78-5 7 0,64 1-3 0,-64-1 0 0,64-3-2 0,-64 3 3 16,60 0-1-16,-60 0 6 0,56 4-5 0,-56-4 4 15,76-3-1-15,-76 3 2 0,53 2-8 0,-53-2 10 0,0 0 0 16,63-1-2-16,-63 1 0 0,0 0 1 0,0 0 0 16,0 0 0-16,55-5-4 0,-55 5-20 15,0 0-32-15,0 0-63 0,0 0-100 0,0 0-120 16,0 0-441-16,-115-46-845 0,64 35 374 0</inkml:trace>
  <inkml:trace contextRef="#ctx0" brushRef="#br0" timeOffset="30022.72">23938 1355 83 0,'0'0'198'16,"0"0"-12"-16,0 0-13 0,0 0-10 0,0 0-18 15,0 0-12-15,0 0-12 0,0 0-3 0,0 0-15 16,0 0 0-16,0 0-5 0,0 0 9 0,0 0 10 16,0 0 18-16,0 0 33 0,0 0-7 0,0 0 4 15,-12 59 14-15,12-59 3 0,-3 34 15 0,3-34-15 16,-1 51-16-16,2-24-4 0,-1-27 21 0,-3 53 0 16,6-26 1-16,-3-27-18 0,1 55-14 0,2-31-7 15,-3-24 2-15,3 55 5 0,-6-27 11 16,3-28-5-16,-4 53-12 0,3-26-11 0,1-27-6 15,-5 36-5-15,5-36 6 0,-4 33-17 0,4-33-3 0,0 0-15 16,-7 44 1-16,7-44 8 0,-2 34-14 31,2-34-10-15,0 32-5-16,0-32 5 0,2 36 4 0,-2-36-4 0,2 39-8 0,-2-39-6 0,6 39-7 0,-6-39-7 16,1 30-13-16,-1-30 3 0,2 42-3 0,-2-42-1 0,2 31-6 15,-2-31-1-15,1 33-6 0,-1-33-1 16,0 0 3-16,-1 40 0 0,1-40 5 0,0 0-27 15,0 0 19-15,0 0-7 0,0 0 1 0,-2 36 1 16,2-36-7-16,0 0 4 0,0 0-13 0,0 0 8 0,0 0-5 16,0 0 3-16,0 0 0 0,0 0-13 15,0 0 15-15,0 0-7 0,0 0 1 0,0 0 3 16,0 0 1-16,0 0-5 0,0 0 6 0,0 0-2 16,0 0 3-16,0 0-1 0,0 0 0 0,0 0-4 31,0 0-2-31,0 0-1 0,0 0-2 0,0 0 6 0,0 0-4 0,-7 31 7 0,7-31-4 15,0 0 1-15,0 0-3 0,0 0 0 0,0 0-2 0,0 0 1 0,0 0 1 16,0 0 0-16,0 0-4 0,0 0 5 16,-18 25 13-16,18-25 10 0,0 0 3 0,0 0 14 15,0 0-3-15,0 0 8 0,0 0-5 16,0 0 2-16,0 0 1 0,0 0-4 0,0 0-13 0,0 0-31 16,0 0 0-16,0 0 0 0,0 0 0 0,0 0 0 0,0 0 0 15,0 0 0-15,0 0 0 0,0 0 0 0,0 0 0 16,0 0 0-16,0 0 0 0,0 0 0 15,0 0 0-15,0 0 0 0,0 0 0 16,0 0 0-16,0 0 0 0,0 0 0 0,0 0 0 0,0 0 0 16,0 0 0-16,0 0 0 0,0 0 0 0,0 0 0 15,119-11 0-15,-119 11 0 0,0 0 0 0,64 3 0 16,-64-3 0-16,60 5 0 0,-60-5 0 0,59 4 0 16,-59-4 0-16,63 6 0 0,-63-6 0 0,85 0 0 15,-40 2 0-15,-45-2 0 0,97-3 0 16,-46-1 0-16,-51 4 0 0,96 3 0 0,-44-3-17 15,-52 0-33-15,81 2 6 0,-34 0-4 0,-47-2-1 0,64 1 3 0,-64-1 1 16,98 2-3-16,-52-2-3 0,-46 0 3 0,94 0 1 16,-46-2 9-16,-48 2-14 0,95-1 5 15,-47 4 5-15,-48-3-2 0,95-6 11 0,-95 6-5 16,79-2 5-16,-29-2-1 0,-50 4 2 0,93-3-3 16,-93 3-5-16,77-1 5 0,-77 1 0 0,79-6 5 0,-79 6 1 15,63-2 1-15,-19-1-5 0,-44 3 11 16,66-2 0-16,-66 2 3 0,75 0 2 0,-75 0 3 0,62 0 1 0,-62 0 4 0,58-3-2 0,-58 3 5 15,77 0-1-15,-77 0 0 0,61-5 0 0,-61 5 2 16,82 1-4-16,-82-1-4 0,78-4 3 31,-78 4-5-31,65-4 3 0,-65 4-1 0,77 0 0 0,-77 0 0 16,62 3-7-16,-62-3 11 0,62 0 4 0,-62 0-6 16,60 1 3-16,-60-1 7 0,0 0-5 15,74 6 6-15,-74-6 3 0,45 2 0 0,-45-2-1 0,0 0 1 0,71 0-1 0,-71 0 1 16,0 0-5-16,71 0 3 0,-71 0-2 15,0 0 0-15,68-2-2 0,-68 2 5 16,59-5-5-16,-59 5-9 0,76-6 4 0,-76 6 5 16,62-1 0-16,-62 1-2 0,64 0-1 0,-64 0 0 0,74-4 3 15,-74 4-4-15,60 0-1 0,-60 0 1 16,0 0-2-16,78 1 1 0,-78-1 3 0,45 5 0 0,-45-5 4 0,0 0 5 0,0 0 2 0,65 3 1 16,-65-3-4-16,0 0 3 0,0 0-1 15,60 0-1-15,-60 0 4 0,0 0-3 16,0 0 0-16,0 0-7 15,69-3 8-15,-69 3-1 0,0 0-5 16,0 0 3-16,65 0-5 0,-65 0 1 0,0 0 1 0,0 0-1 16,73 0-4-16,-73 0 0 15,46 4-1-15,-46-4 4 0,59 11-7 0,-59-11 6 0,47 5-5 0,-47-5 5 16,0 0 3-16,58 9-2 0,-58-9 1 0,0 0 1 16,0 0 0-16,0 0 6 0,0 0-1 0,0 0 1 15,0 0-10-15,0 0-11 0,0 0-24 0,0 0-36 16,0 0-51-16,0 0-51 0,0 0-74 0,0 0-83 15,0 0-104-15,0 0-431 0,0 0-941 16,-2-52 417 0</inkml:trace>
  <inkml:trace contextRef="#ctx0" brushRef="#br0" timeOffset="31113.13">28206 1385 99 0,'0'0'351'0,"0"0"-18"0,0 0-24 0,0 0-27 16,0 0-5-16,0 0-14 0,-56-26-19 0,56 26-18 15,0 0-8-15,0 0-8 16,0 0-10-16,0 0-11 0,0 0-1 16,-103 26-13-16,103-26 0 0,0 0-19 0,-38 17-14 0,38-17-10 15,0 0-7-15,-33 15-5 0,33-15-10 0,0 0-6 31,-28 27-10-31,28-27 1 0,0 0-1 0,-27 23 4 0,27-23 1 0,-20 27-4 0,20-27 4 16,-18 27-4-16,18-27 1 0,-18 38 19 0,9-13 5 0,9-25 8 16,-16 39-10-16,16-39-2 15,-12 43 1-15,12-43 2 0,-15 41-11 0,8-17-4 0,7-24-2 0,-11 47 4 0,11-47-8 0,-8 34-13 16,8-34 9-16,-5 34-3 0,5-34-3 0,-4 31-12 16,4-31-9-16,0 0-2 0,-6 43-9 0,6-43-7 15,0 29-1-15,0-29-8 16,0 0-4-16,5 41 0 0,-5-41-5 15,5 27 3-15,-5-27-11 0,0 0 6 0,15 41 8 0,-15-41-3 16,9 23 1-16,-9-23-7 0,0 0 11 0,16 35 1 16,-16-35 2-16,0 0-8 0,19 32 0 0,-19-32-9 15,0 0-5-15,20 29 7 0,-20-29-23 16,0 0-4-16,23 29 0 0,-23-29 0 0,0 0 0 16,25 21 0-16,-25-21 0 0,0 0 0 0,37 20 0 0,-37-20 0 15,0 0 0-15,39 14 0 0,-39-14 0 0,0 0 0 16,39 16 0-16,-39-16 0 15,0 0 0-15,44 6 0 0,-44-6 0 0,0 0 0 0,0 0 0 0,54 5 0 16,-54-5 0-16,0 0 0 0,0 0 0 0,0 0 0 16,0 0 0-16,75-6 0 0,-75 6 0 0,0 0 0 15,0 0 0-15,0 0 0 0,60-9 0 0,-60 9 0 16,0 0 0-16,0 0 0 0,47-8 0 0,-47 8 0 16,0 0 0-16,0 0 0 0,49-6 0 0,-49 6 0 31,0 0 0-31,0 0 0 0,54-17 0 0,-54 17 0 0,0 0 0 0,36-15 0 0,-36 15 0 15,0 0 0-15,29-18 0 0,-29 18 0 0,0 0 0 16,28-23 0-16,-28 23 0 0,0 0 0 0,27-31 0 16,-27 31 0-16,19-22 0 0,-19 22 0 15,16-24 0-15,-16 24 0 0,11-29 0 0,-11 29 0 0,13-29 0 0,-13 29 0 16,10-43 0-16,-10 43 0 16,5-39 0-16,-5 39 0 0,-1-50 0 0,1 50 0 0,-10-52 0 0,3 26 0 0,0-2 0 15,7 28 0-15,-14-55 0 0,5 31 0 16,1-5 0-16,8 29 0 0,-14-49 0 0,6 23 0 15,8 26 0-15,-14-49 0 0,10 23 0 0,4 26 0 16,-14-51 0-16,5 24 0 0,9 27 0 0,-20-46 0 0,7 26 0 0,13 20 0 16,-27-35 0-16,7 14 0 31,20 21 0-31,-50-33 0 0,19 21 0 0,31 12 0 0,-69-29 0 0,25 15 0 0,44 14 0 16,-58-15 0-16,58 15 0 0,-64-7-17 0,64 7-87 0,-66 2-46 15,66-2-69-15,-74 9-94 0,28 1-121 0,46-10-160 16,-53 20-466-16,25-10-1149 0,28-10 508 0</inkml:trace>
  <inkml:trace contextRef="#ctx0" brushRef="#br0" timeOffset="32735.64">28093 701 302 0,'0'0'307'0,"0"0"2"16,0 0-5 0,0 0-7-16,0 0-23 0,0 0-6 0,-131 12-15 0,131-12 9 0,-37 10-13 15,37-10-16-15,-47 8-14 16,47-8-14-16,-42 16-16 0,42-16-3 0,-40 18-10 15,40-18-7-15,-31 14-10 0,31-14-5 0,-29 24 1 16,29-24-9-16,-31 27-7 0,31-27-15 16,-28 23 11-16,28-23-3 0,-28 24-10 0,28-24-5 0,-27 29 16 0,10-11 6 0,17-18 7 15,-32 42 4-15,16-23 10 0,16-19 3 0,-32 38-6 16,18-14 3 0,14-24-16-16,-23 38-1 0,9-15-12 0,14-23 8 15,-28 41-2-15,28-41 0 0,-25 32-23 0,25-32-11 0,-19 28-11 16,19-28 0-16,-20 29-1 15,20-29-16-15,-18 29-75 0,18-29 0 0,-15 29 0 0,15-29 0 0,-13 29 0 0,13-29 0 0,-14 30 0 16,14-30 0-16,-12 30 0 0,12-30 0 0,-11 39 0 16,11-39 0-16,-11 27 0 15,11-27 0-15,-4 33 0 0,4-33 0 0,-10 42 0 16,10-42 0-16,-9 48 0 0,5-24 0 0,4-24 0 16,-3 41 0-16,3-41 0 0,-13 37 0 15,13-37 0-15,-3 36 0 0,3-36 0 0,3 31 0 0,-3-31 0 16,-5 41 0-16,5-41 0 0,-2 33 0 0,2-33 0 15,-3 38 0-15,3-38 0 0,0 0 0 0,-1 46 0 0,1-46 0 16,0 29 0-16,0-29 0 0,-1 33 0 16,1-33 0-16,0 0 0 15,2 57 0-15,-2-57 0 0,3 33 0 0,-3-33 0 0,11 46 0 0,-11-46 0 16,13 43 0-16,-13-43 0 16,15 39 0-16,-15-39 0 0,16 41 0 0,-16-41 0 0,14 29 0 0,-14-29 0 0,14 30 0 15,-14-30 0-15,15 31 0 0,-15-31 0 0,13 31 0 31,-13-31 0-31,11 29 0 0,-11-29 0 0,16 26 0 0,-16-26 0 0,14 30 0 0,-14-30 0 16,19 27 0-16,-19-27 0 0,19 26 0 0,-19-26 0 0,22 27 0 16,-22-27 0-16,24 22 0 0,-24-22 0 15,26 24 0-15,-26-24 0 0,25 22 0 0,-25-22 0 16,24 25 0-16,-24-25 0 0,25 23 0 16,-25-23 0-16,22 22 0 0,-22-22 0 0,25 25 0 0,-25-25 0 15,19 23 0-15,-19-23 0 0,0 0 0 0,23 33 0 16,-23-33 0-16,18 23 0 0,-18-23 0 0,0 0 0 15,0 0 0-15,24 28 0 0,-24-28 0 0,0 0 0 16,0 0 0-16,22 18 0 0,-22-18 0 0,0 0 0 16,0 0 0-16,37 17 0 0,-37-17 0 0,0 0 0 15,35 15 0-15,-35-15 0 0,0 0 0 0,0 0 0 16,34 16 0-16,-34-16 0 0,0 0 0 16,0 0 0-16,0 0 0 0,0 0 0 0,0 0 0 15,35 15 0-15,-35-15 0 0,0 0 0 0,0 0 0 0,0 0 0 16,0 0 0-16,0 0 0 0,0 0 0 0,0 0 0 0,0 0 0 0,0 0 0 15,0 0 0 1,0 0 0-16,0 0 0 0,0 0 0 0,0 0 0 16,0 0 0-16,0 0 0 0,0 0 0 0,0 0 0 0,0 0 0 15,0 0 0-15,0 0 0 0,0 0 0 16,0 0 0-16,0 0 0 0,0 0 0 0,0 0 0 0,0 0 0 16,0 0 0-16,0 0 0 0,0 0 0 0,0 0 0 15,0 0 0-15,0 0 0 16,0 0 0-16,0 0 0 0,0 0 0 0,0 0 0 0,0 0 0 0,0 0 0 15,0 0 0-15,-13-79 0 0,13 79 0 16,0 0 0-16,-17-36 0 0,17 36 0 0,0 0 0 0,0 0 0 16,-7-31 0-16,7 31 0 15,0 0 0-15,0 0 0 0,0 0 0 0,0 0 0 0,0 0 0 0,0 0 0 16,0 0 0-16,0 0 0 16,-7-31 0-16,7 31 0 0,0 0 0 0,0 0 0 0,0 0 0 0,0 0 0 15,0 0 0 1,0 0 0-16,0 0 0 0,0 0 0 0,0 0 0 0,0 0 0 0,0 0 0 0,0 0 0 0,0 0 0 0,0 0 0 15,0 0 0-15,0 0 0 16,0 0 0-16,0 0 0 0,0 0 0 0,76 63 0 0,-76-63 0 16,0 0 0-16,25 24 0 0,-25-24 0 15,0 0 0-15,24 27 0 0,-24-27 0 0,0 0 0 16,0 0 0-16,0 0 0 0,20 20 0 16,-20-20 0-16,0 0 0 0,0 0 0 0,0 0 0 0,0 0 0 15,0 0 0-15,0 0 0 0,0 0 0 16,0 0 0-16,0 0 0 0,0 0 0 0,0 0 0 15,-53 38 0-15,53-38 0 0,0 0 0 16,-46 8 0-16,46-8 0 0,-43 13 0 0,43-13 0 0,-58 13 0 0,58-13 0 0,-55 17 0 0,55-17 0 16,-51 14 0-1,51-14 0-15,-34 15 0 0,34-15 0 0,0 0 0 16,0 0 0-16,-36 11 0 0,36-11 0 0,0 0 0 16,0 0 0-16,0 0 0 0,0 0 0 15,0 0 0-15,0 0 0 0,0 0 0 0,0 0-424 0,0 0-871 16,0 0-1402-16,0 0 620 0</inkml:trace>
  <inkml:trace contextRef="#ctx0" brushRef="#br0" timeOffset="33152.48">28539 2809 250 0,'0'0'533'0,"0"0"10"15,0 0 5-15,0 0-1 0,0 0-4 16,0 0-22-16,0 0 8 0,0 0-22 0,0 0-16 0,-3 64-38 16,3-64-20-16,0 0-10 0,-8 44-27 15,8-44-12-15,-2 33-13 0,2-33-32 0,0 0-39 0,-9 45-220 16,9-45-80-16,-5 30 0 0,5-30 0 0,-3 30 0 16,3-30 0-16,0 0 0 0,-1 43 0 0,1-43 0 15,0 0 0-15,-4 30 0 0,4-30 0 0,0 0 0 16,0 0 0-16,0 0 0 0,0 0 0 0,0 0 0 15,0 0 0-15,-5 34 0 0,5-34 0 0,0 0 0 16,0 0 0-16,0 0 0 0,0 0-133 0,0 0-1210 16,0 0-1456-16,0 0 645 0</inkml:trace>
  <inkml:trace contextRef="#ctx0" brushRef="#br0" timeOffset="33513.86">28269 2771 233 0,'0'0'441'0,"0"0"-26"0,0 0-26 0,0 0-28 0,0 0-34 15,0 0-38-15,0 0-24 0,0 0-25 16,0 0-2-16,0 0 2 0,103-21-10 0,-103 21-5 0,60 0-6 15,-60 0-6 1,77 0-8-16,-77 0-1 0,58 0-6 0,-58 0-7 0,0 0-4 0,89 2-16 0,-89-2-7 0,52 3-12 16,-52-3-14-1,0 0-8-15,66 0-3 0,-66 0-13 0,0 0-14 0,53-5-11 16,-53 5-1-16,0 0 5 0,0 0-6 0,0 0-19 16,0 0-7-16,0 0-13 0,0 0-4 0,0 0-25 15,0 0-22-15,0 0-32 0,0 0-28 0,0 0-24 16,0 0-15-16,0 0-21 0,0 0-12 0,0 0-31 15,0 0-27-15,0 0-28 0,0 0-26 16,0 0-36-16,0 0-24 0,0 0-77 0,0 0-392 0,0 0-841 16,0 0 373-16</inkml:trace>
  <inkml:trace contextRef="#ctx0" brushRef="#br0" timeOffset="36324.71">26512 4289 289 0,'0'0'458'0,"0"0"9"0,0 0 5 15,-14 44 12-15,14-44 9 0,-10 38 6 0,10-38-14 16,-11 47-13-16,8-22-9 0,3-25-21 0,-4 71-29 15,0-44-13-15,4-27-17 0,1 50-11 0,-1-50-28 0,0 42-7 16,0-42-19-16,0 35-22 0,0-35-18 16,-1 31-252-16,1-31-26 0,0 0 0 0,-3 35 0 15,3-35 0-15,0 0 0 0,0 0 0 0,0 0 0 16,0 0 0-16,0 0 0 0,0 0 0 0,0 0 0 16,0 0 0-16,0 0 0 0,0 0 0 0,0 0 0 0,0 0 0 15,0 0 0-15,0 0 0 0,0 0 0 16,0 0 0-16,-7-121 0 15,9 79 0-15,7 2 0 0,-4-4 0 0,0 17 0 16,7-16 0-16,-3 17 0 0,6-15 0 0,4 4 0 0,-6 10 0 16,10-9 0-16,-6 11 0 15,1 2 0-15,3-1 0 0,4 4 0 0,-25 20 0 0,53-36 0 0,-14 16 0 0,-15 7 0 16,-24 13 0-16,42-15 0 0,-42 15 0 0,0 0 0 0,52-12 0 16,-52 12 0-16,0 0 0 31,0 0 0-31,0 0 0 0,0 0 0 0,0 0 0 0,54 35 0 0,-54-35 0 0,-5 34 0 15,5-34 0-15,-19 47 0 0,19-47 0 0,-49 57 0 0,17-25 0 16,-3-3 0-16,9-11 0 0,-14 6 0 16,15-5 0-16,-3-2 0 0,28-17 0 0,-46 26 0 0,46-26 0 15,-28 17-87-15,28-17-63 0,0 0-62 0,-26 18-67 16,26-18-66-16,0 0-61 0,0 0-74 0,0 0-111 16,0 0-350-16,0 0-1018 0,0 0 451 15</inkml:trace>
  <inkml:trace contextRef="#ctx0" brushRef="#br0" timeOffset="36666.75">26929 4541 37 0,'0'0'541'0,"0"0"-14"0,0 0-9 0,0 0-8 16,0 0-21-16,0 0-31 15,0 0-26-15,0 0-33 0,0 0-48 0,0 0-29 16,0 0-33-16,0 0-36 0,0 0-16 0,0 0-30 16,0 0-19-16,0 0-19 0,109-20-15 0,-109 20-18 0,63-12-18 15,-63 12-30-15,63-5-16 0,-63 5-24 0,58-7-27 16,-58 7-30-16,0 0-20 0,64 0-20 15,-64 0-23-15,0 0-33 0,0 0-36 0,0 0-7 16,0 0 16-16,0 0-1 0,0 0-5 0,0 0-40 16,0 0-32-16,0 0-59 0,0 0-58 15,0 0-85-15,0 0-290 0,0 0-761 0,-129 39 336 0</inkml:trace>
  <inkml:trace contextRef="#ctx0" brushRef="#br0" timeOffset="36890.05">26966 4665 3802 0,'0'0'549'0,"0"0"-201"0,0 0-143 15,0 0-36-15,0 0-7 0,0 0 31 0,0 0 2 16,0 0-27-16,0 0-25 0,0 0-20 0,0 0-11 16,0 0-14-16,67 31-10 0,-67-31-12 15,64-5-26-15,-64 5-27 0,0 0-29 0,93-13-32 0,-93 13-34 0,52-11-18 16,-52 11-35-1,0 0-32-15,49-8-35 0,-49 8-38 0,0 0-48 0,0 0-72 0,0 0-78 16,0 0-329-16,34-14-819 0,-34 14 363 0</inkml:trace>
  <inkml:trace contextRef="#ctx0" brushRef="#br0" timeOffset="37394.15">27864 4405 248 0,'0'0'515'16,"0"0"6"-16,0 0-6 0,0 0-33 0,0 0-35 0,0 0-36 15,0 0-21-15,0 0-34 16,0 0-35-16,0 0-25 0,19-44-26 0,-19 44-25 0,0 0-27 16,0 0-20-16,53-6-23 0,-53 6-19 0,0 0-13 0,0 0-13 15,0 0-12-15,0 0-6 0,70 36 12 16,-70-36 12-16,0 0 1 0,7 31-11 0,-7-31-9 16,0 0-19-16,-16 46-8 0,16-46-1 0,-30 35-9 15,30-35-16-15,-38 35-7 0,15-20-4 0,23-15 0 0,-40 21-10 0,40-21-18 0,-38 22-19 16,38-22-17-16,-35 12-14 0,35-12-11 0,0 0-7 31,0 0-10-31,-48 12-15 0,48-12 8 0,0 0-6 0,0 0-2 16,0 0 1-16,0 0 1 0,0 0 7 0,0 0 3 15,-32 15 2-15,32-15 5 0,0 0 9 0,0 0 8 0,0 0 10 16,0 0 10-16,0 0 7 0,0 0 2 16,0 0 7-16,0 0 0 0,0 0-7 0,0 0 6 0,0 0 3 0,0 0 0 15,0 0-4-15,0 0-1 0,111 18-5 0,-111-18-26 16,0 0-29-16,74-3-33 0,-74 3-57 15,0 0-42-15,81-15-68 0,-81 15-52 0,36-7-67 16,-36 7-53-16,0 0-368 0,44-15-864 0,-44 15 382 16</inkml:trace>
  <inkml:trace contextRef="#ctx0" brushRef="#br0" timeOffset="37859.4">28381 4442 377 0,'0'0'529'0,"0"0"8"0,0 0-10 0,0 0-12 15,0 0-24-15,0 0-30 16,0 0-24-16,-3 65-29 0,3-65-16 0,0 0-38 16,-16 41-26-1,16-41-14-15,-11 31-22 0,11-31-30 0,-19 30-27 0,19-30-26 16,-16 26-15-16,16-26-24 0,0 0-14 0,-20 25-15 15,20-25-17-15,0 0-9 0,0 0-15 0,-21 23-11 0,21-23-16 16,0 0-11-16,0 0-23 0,0 0-16 16,0 0-34-16,0 0-25 0,0 0-24 0,0 0-16 15,0 0-11-15,0 0-16 0,0 0-4 0,0 0 7 0,0 0 5 16,0 0 4-16,36-99 7 0,-23 77 2 0,-13 22 13 0,32-38 6 16,-16 21-2-16,-16 17 5 0,34-32 7 0,-15 16 10 15,-19 16 4-15,39-20 6 0,-39 20 18 0,0 0 18 16,48-15 20-16,-48 15 17 0,0 0 3 0,0 0 6 15,0 0 11-15,0 0 13 0,0 0 11 0,0 0 25 16,0 0 12-16,0 0 5 0,69 32-3 0,-69-32 1 16,7 27-19-16,-7-27-2 0,0 0-4 0,13 42 3 15,-13-42-10-15,7 30-16 0,-7-30-22 16,0 0-54-16,7 36 0 0,-7-36 0 0,0 0 0 16,0 0 0-16,0 0 0 0,0 0 0 0,8 29-70 15,-8-29-111-15,0 0-56 0,0 0-53 0,0 0-109 16,0 0-108-16,0 0-136 0,0 0-335 0,0 0-1059 15,0 0 469-15</inkml:trace>
  <inkml:trace contextRef="#ctx0" brushRef="#br0" timeOffset="38109.61">28261 4405 3493 0,'0'0'593'0,"0"0"-236"0,0 0-122 0,0 0-20 0,0 0-25 0,0 0-36 15,-37-26-30-15,37 26-21 0,0 0-20 0,0 0-13 16,106-33-3-16,-57 24-10 0,1 3-32 0,-2 0-3 16,-48 6-1-16,79-6-5 0,-79 6-2 0,64-3-8 15,-64 3-11-15,62-2-15 0,-62 2-15 0,0 0-19 0,64-1-31 16,-64 1-31-16,0 0-39 0,0 0-33 16,0 0-38-1,62 0-35-15,-62 0-41 0,0 0-48 0,0 0-325 16,0 0-731-16,0 0 323 0</inkml:trace>
  <inkml:trace contextRef="#ctx0" brushRef="#br0" timeOffset="38650.32">28979 4350 416 0,'0'0'437'0,"0"0"-13"16,0 0 2-16,0 0 3 0,0 0-19 0,20 48-6 16,-20-48-11-16,0 0-19 0,0 0-22 0,2 39-22 15,-2-39-4-15,0 0-13 0,-4 41-22 0,4-41-32 16,0 0-24-1,-10 43-18-15,10-43-24 0,-10 24-18 0,10-24-14 16,0 0-31-16,-14 27-6 0,14-27-9 0,0 0-26 16,0 0 3-16,0 0-15 15,-26 28-22-15,26-28-28 0,0 0-12 0,0 0-23 0,0 0-20 0,0 0-17 16,0 0-18-16,0 0-9 0,0 0-7 0,0 0-13 16,0 0-11-16,0 0 2 0,0 0-1 15,-37-84-11-15,37 84 2 0,21-45 9 0,-21 45 2 16,21-37 6-16,-7 17 9 0,-14 20 10 0,36-35 0 0,-36 35 11 15,28-20 7-15,-28 20-1 0,27-17 10 0,-27 17 7 16,0 0 12-16,0 0 9 0,42-17 14 0,-42 17-4 0,0 0 9 0,0 0 18 0,0 0 29 16,0 0 10-16,0 0 23 0,0 0 23 0,64 36-3 15,-64-36-5 1,0 0-7-16,26 35 4 0,-26-35-7 0,18 24 3 16,-18-24-5-16,16 26-7 0,-16-26-3 0,21 22 1 15,-21-22-12-15,25 21-6 0,-25-21 0 16,28 20-7-16,-28-20-5 0,0 0-8 0,40 20-20 0,-40-20-14 0,0 0-13 0,0 0-21 0,0 0-13 15,43 7-11-15,-43-7 0 0,0 0 8 32,0 0 3-32,0 0 6 0,0 0 5 0,0 0 3 0,36-44 8 0,-36 44-4 15,0 0 8-15,14-31 5 16,-14 31 5-16,0 0 2 0,12-41 12 0,-12 41 10 0,7-23 20 0,-7 23 19 16,0 0 5-16,0 0 9 0,0 0 17 0,13-29 6 15,-13 29-3-15,0 0-14 0,0 0 1 0,0 0-1 0,0 0-21 0,0 0-6 16,0 0-29-16,0 0-33 0,0 0-29 0,0 0-44 15,0 0-62 1,0 0-84-16,0 0-85 0,0 0-88 0,0 0-93 16,0 0-419-16,0 0-994 0,0 0 439 0</inkml:trace>
  <inkml:trace contextRef="#ctx0" brushRef="#br0" timeOffset="38891.49">29788 4314 3982 0,'0'0'283'16,"0"0"-104"-16,0 0 7 0,0 0-2 0,0 0-6 16,0 0-3-16,14 49 10 0,-14-49 1 0,0 0 0 15,-10 42-15-15,10-42-10 0,-1 34 4 0,1-34-5 0,-7 32-14 16,7-32-2 0,-5 36-22-16,5-36-2 0,-1 34-11 0,1-34-13 0,0 0-10 0,3 43-12 15,-3-43-9-15,0 0-14 0,0 0-10 0,5 30-32 16,-5-30-28-16,0 0-29 0,0 0-44 0,0 0-36 15,0 0-43-15,0 0-52 0,0 0-70 16,0 0-87-16,0 0-94 0,0 0-462 0,0 0-1014 16,0 0 448-16</inkml:trace>
  <inkml:trace contextRef="#ctx0" brushRef="#br0" timeOffset="39142.74">29640 4250 326 0,'0'0'369'16,"113"-15"0"-16,-113 15 19 0,63-5-22 0,-13 4-10 16,-50 1-23-16,59-3-15 0,-59 3-15 15,63-1-8-15,-63 1-21 0,0 0-20 0,84-1-20 16,-84 1-27-16,0 0-24 0,57-3-21 0,-57 3-38 0,0 0-45 15,0 0-63-15,0 0-87 0,0 0-95 0,0 0-82 16,0 0-114-16,0 0-324 0,0 0-741 16,0 0 329-16</inkml:trace>
  <inkml:trace contextRef="#ctx0" brushRef="#br0" timeOffset="39615.73">28026 4954 19 0,'0'0'525'0,"0"0"-9"0,0 0-31 16,0 0-31-16,0 0-27 0,0 0-32 15,0 0-29-15,110-45-26 0,-58 39-21 0,11 3-19 0,7 2-26 16,6-2-19-16,9 3-24 0,7 4-32 16,0-3-6-16,2 1-26 0,4 1-15 0,-9 1-25 15,-5 4-11-15,-3-1-24 0,-3 0-13 0,-2 0-17 16,-6-6-17-16,-4 2-17 0,-2-1-3 0,-4 1-5 15,0-1-3-15,-60-2-8 0,110 2 2 0,-56 2-4 16,-2-4 1-16,-52 0-4 0,81 0-13 0,-34 1 0 16,-47-1-6-16,0 0-1 0,74-3-28 0,-74 3 7 15,0 0 6 1,0 0 7-16,0 0-2 0,0 0 4 0,54-3-2 0,-54 3-13 0,0 0-17 0,0 0-34 16,0 0-51-16,0 0-63 0,0 0-69 0,0 0-93 15,0 0-446-15,0 0-876 0,-179 8 387 0</inkml:trace>
  <inkml:trace contextRef="#ctx0" brushRef="#br0" timeOffset="40029.76">29079 5234 4689 0,'0'0'500'0,"0"0"-224"16,0 0-131-16,0 0-26 0,0 0 27 0,-57 28 20 16,57-28 5-16,-25 19 2 0,25-19-10 15,-34 26 1-15,34-26-4 0,-40 34-12 0,21-12-14 0,1-2-5 16,18-20-5-16,-32 43-22 16,18-21-13-16,14-22-6 0,-19 48-7 0,14-25-7 0,5-23-5 15,-7 40-8-15,7-40-1 0,8 41-12 16,-8-41-1-1,13 32-5-15,-13-32-2 0,19 31-7 0,-19-31-23 0,28 23-5 0,-28-23 0 16,32 17 0-16,-32-17 0 0,0 0 0 0,51 11 0 0,-51-11-7 0,0 0-19 16,0 0-2-16,78-10-9 0,-78 10 1 15,0 0-3-15,49-26 6 0,-49 26 2 0,23-22-3 0,-23 22 17 16,19-27 17-16,-19 27-4 0,0 0 3 0,6-33-6 16,-6 33 22-16,0 0 3 0,0 0 7 0,-44-42-12 0,44 42 9 0,-44-12-7 0,44 12-1 15,0 0 4-15,-59-5-2 0,59 5-7 31,0 0-13-31,0 0-26 0,0 0-35 0,0 0-61 0,0 0-66 0,0 0-59 16,-75 17-87-16,75-17-76 0,0 0-90 0,0 0-104 16,0 0-313-16,0 0-998 0,0 0 442 0</inkml:trace>
  <inkml:trace contextRef="#ctx0" brushRef="#br0" timeOffset="40317.88">29351 5578 529 0,'0'0'563'0,"0"0"-19"0,0 0-21 0,0 0-13 0,17 49-37 0,-17-49-25 0,0 0-37 0,0 0-26 15,10 36-27-15,-10-36-30 0,0 0-22 0,0 0-33 16,19 29-20-16,-19-29-23 0,0 0-23 0,0 0-29 16,27 20-13-16,-27-20-16 15,0 0-16 1,0 0-29-16,42 12-29 0,-42-12-21 0,0 0-11 0,0 0-10 0,0 0-10 15,0 0-5-15,0 0-4 0,76-37 2 0,-76 37-1 0,10-27 1 16,-10 27-1-16,0 0-4 0,0-43 2 16,0 43 1-16,0 0-2 0,-27-43 5 15,27 43-8-15,-38-27 0 0,38 27 2 0,-46-22-6 0,46 22-26 16,-34-11-26-16,34 11-56 0,0 0-77 0,0 0-98 16,0 0-119-16,-53-3-151 0,53 3-439 0,0 0-1068 0,0 0 472 0</inkml:trace>
  <inkml:trace contextRef="#ctx0" brushRef="#br0" timeOffset="44091.46">27479 6777 110 0,'0'0'283'0,"0"0"22"15,0 0 38-15,0 0 4 0,0 0 7 0,0 0 13 16,0 0 6-16,0 0-6 0,0 0-5 0,0 0-8 16,0 0 19-16,0 0 24 0,0 0-14 0,0 0 18 15,0 0 5-15,0 0-6 0,0 0-3 0,5 75-11 16,-3-47-22-16,-2-28-25 0,-3 69-21 0,3-41-11 15,0-28-152-15,-4 56-155 0,2-27 0 0,2-29 0 16,-7 51 0-16,5-28 0 0,2-23 0 0,-7 34 0 16,7-34 0-16,-7 29 0 0,7-29 0 15,0 0 0-15,0 0 0 0,-11 37 0 0,11-37 0 0,0 0 0 16,0 0 0-16,0 0 0 0,0 0 0 0,0 0 0 16,0 0-625-16,0 0-636 0,0 0-1367 31,0 0 605-31</inkml:trace>
  <inkml:trace contextRef="#ctx0" brushRef="#br0" timeOffset="44350.04">27113 6839 37 0,'0'0'477'0,"0"0"14"0,0 0-15 0,0 0-2 0,0 0-9 15,0 0-30-15,0 0-36 0,0 0-38 16,0 0-36-16,0 0-25 0,0 0-38 0,0 0-23 0,69-36-22 0,-18 26-25 0,-2-3-21 16,3 4-14-16,4-3-31 0,-1 3-18 0,0-3-27 15,0-2-34-15,-3 5-33 0,2-2-27 0,-8 4-25 16,-46 7-20-16,58-10-51 31,-58 10-30-31,0 0-36 0,45-5-35 0,-45 5-26 0,0 0-34 0,0 0-65 0,0 0-66 0,0 0-244 16,0 0-699-16,0 0 309 0</inkml:trace>
  <inkml:trace contextRef="#ctx0" brushRef="#br0" timeOffset="44613.95">27759 7062 5081 0,'0'0'634'0,"0"0"-259"15,0 0-154-15,0 0-68 0,0 0-12 16,0 0 14-16,0 0-11 0,0 0-17 0,0 0-26 0,0 0-7 16,0 0-15-16,51 21-9 0,-51-21-7 0,0 0-6 15,86-5-7-15,-86 5-13 0,0 0-23 0,83-7-16 16,-83 7-29-16,0 0-28 0,59-4-34 0,-59 4-45 16,0 0-50-16,0 0-63 0,0 0-65 0,0 0-64 31,0 0-73-31,0 0-94 0,0 0-310 0,0 0-927 0,0 0 410 15</inkml:trace>
  <inkml:trace contextRef="#ctx0" brushRef="#br0" timeOffset="44820.89">27829 7250 404 0,'0'0'449'0,"0"0"2"15,0 0-1-15,0 0-4 0,0 0-23 0,0 0-29 0,0 0-35 0,0 0-32 0,110 15-32 0,-110-15-30 0,0 0-26 16,83-8-25-16,-83 8-28 0,51-12-34 16,-51 12-51-16,0 0-73 0,50-14-77 31,-50 14-102-31,37-15-110 0,-37 15-120 0,32-21-343 0,-32 21-784 0,28-21 347 0</inkml:trace>
  <inkml:trace contextRef="#ctx0" brushRef="#br0" timeOffset="45230.24">28528 6971 5128 0,'0'0'621'0,"0"0"-282"0,0 0-153 0,0 0-61 0,0 0-7 0,0 0 22 16,0 0 4-16,0 0 13 0,0 0-6 16,25 60 15-16,-25-60-14 0,3 31-12 0,-3-31-2 31,2 33-1-31,-2-33-2 0,0 0-14 0,2 48-28 0,-2-48-93 0,3 28 0 0,-3-28 0 0,0 0 0 0,0 0 0 15,2 36 0-15,-2-36 0 0,0 0 0 16,0 0 0-16,0 0 0 0,0 0 0 16,0 0 0-16,0 0 0 0,0 0 0 0,0 0 0 15,0 0 0-15,0 0 0 0,0 0 0 0,0 0 0 0,0 0 0 16,0 0 0-16,0 0 0 0,0 0 0 0,0 0 0 0,0 0 0 16,-42-94 0-16,42 94 0 0,-14-43 0 15,14 43 0-15,-4-42-7 0,4 42-94 0,3-43 1 16,-3 43-1-16,3-42-6 0,-3 42-4 0,12-41 0 0,-12 41 7 15,16-38 7-15,-16 38-1 0,24-35 7 16,-11 16 6-16,-13 19 9 0,33-33 4 0,-15 15 5 0,-18 18 12 16,37-24-1-16,-37 24 8 15,39-20 8-15,-39 20-2 0,32-16 11 0,-32 16 0 0,0 0 3 0,50-14 1 16,-50 14 2-16,0 0-2 0,0 0 6 0,0 0-4 16,49-3-20-16,-49 3-31 0,0 0-41 0,0 0-45 15,0 0-61-15,0 0-62 0,0 0-79 0,0 0-121 16,0 0-290-16,-69 77-841 0,69-77 372 0</inkml:trace>
  <inkml:trace contextRef="#ctx0" brushRef="#br0" timeOffset="45453.33">28521 7010 24 0,'0'0'510'0,"0"0"-36"0,0 0 4 0,0 0-7 15,0 0-15-15,0 0-6 0,0 0-42 0,53 35-40 16,-53-35-39-16,59 0-41 0,-59 0-56 16,0 0-55-16,87-10-66 0,-87 10-62 0,56-11-60 0,-56 11-70 0,54-10-57 15,-54 10-57-15,0 0-59 0,47-11-49 16,-47 11-69-16,0 0-207 0,55-14-626 0,-55 14 276 0</inkml:trace>
  <inkml:trace contextRef="#ctx0" brushRef="#br0" timeOffset="45695.97">29525 6948 455 0,'0'0'616'0,"0"0"-39"0,0 0-22 16,0 0-16-16,0 0-14 0,0 0-48 15,0 0-42-15,-43 62-25 0,43-62-36 0,-39 35-39 0,14-15-28 16,-11 6-30-16,0 0-37 0,12-9-14 0,-2 2-34 15,26-19-24-15,-49 36-5 0,27-19-23 0,22-17-22 16,-30 22-14-16,30-22-19 0,-24 18-18 0,24-18-12 16,0 0-25-16,0 0-12 0,-29 24-28 15,29-24-32-15,0 0-28 0,0 0-37 0,0 0-40 16,0 0-47-16,0 0-79 0,0 0-102 0,0 0-92 16,0 0-501-16,0 0-1048 0,0 0 464 0</inkml:trace>
  <inkml:trace contextRef="#ctx0" brushRef="#br0" timeOffset="45930.86">29189 6984 23 0,'0'0'541'0,"0"0"-43"0,0 0-38 16,0 0-25-16,0 0-15 0,0 0-10 0,0 0-19 0,0 0-23 16,0 0-13-16,0 0-9 0,0 0-18 15,0 0 3-15,98 48-28 0,-71-35-2 0,-27-13-25 16,48 22 1-16,-48-22-18 0,37 21-17 0,-37-21-12 15,42 21-14-15,-42-21-16 0,25 18-14 0,-25-18-19 16,0 0-15-16,35 25-24 0,-35-25-19 16,25 14-40-16,-25-14-34 0,0 0-52 0,0 0-68 0,37 19-86 0,-37-19-90 15,0 0-117-15,0 0-128 0,0 0-601 0,0 0-1199 0,0 0 532 16</inkml:trace>
  <inkml:trace contextRef="#ctx0" brushRef="#br0" timeOffset="46193.79">29956 6853 250 0,'0'0'497'0,"0"0"-45"0,0 0-22 0,0 0-4 16,0 0-22-16,0 0-9 0,0 0-3 0,0 0-7 15,0 0-10-15,33 63-27 0,-33-63-18 0,-5 49-24 16,5-49-17-16,-9 49-28 0,9-49-12 0,-5 43-10 15,5-43-17-15,-3 35-9 0,3-35-15 0,3 39-27 16,-3-39-18-16,5 30-12 0,-5-30-16 16,0 0-14-16,9 34-41 0,-9-34-28 15,0 0-38-15,0 0-57 0,0 0-60 0,0 0-73 0,0 0-67 0,0 0-96 16,0 0-85-16,0 0-121 0,0 0-368 0,0 0-999 16,-42 15 442-16</inkml:trace>
  <inkml:trace contextRef="#ctx0" brushRef="#br0" timeOffset="46430.32">29745 7185 4081 0,'0'0'719'16,"0"0"-240"-16,0 0-131 0,0 0-71 0,0 0-29 16,0 0-11-16,0 0-5 0,0 0-36 0,0 0-11 0,0 0-20 15,0 0-12-15,0 0-14 0,107 34-16 16,-107-34-13-16,0 0-17 0,74 2-6 0,-74-2-35 15,58-2-22-15,-58 2-16 0,0 0-31 0,66-9-31 16,-66 9-26-16,51-12-30 0,-51 12-37 0,0 0-41 16,54-10-48-16,-54 10-60 0,38-11-71 0,-38 11-72 0,40-16-97 0,-40 16-397 15,32-16-1004-15,-32 16 446 0</inkml:trace>
  <inkml:trace contextRef="#ctx0" brushRef="#br0" timeOffset="46899.73">30729 6812 258 0,'0'0'435'16,"0"0"9"-16,0 0-3 0,0 0-12 0,0 0 3 15,0 0 3-15,15 73-24 0,-15-73-29 0,0 34-27 16,0-34-16-16,3 43-20 0,-3-43-14 0,5 48-12 0,-5-48-5 0,6 40-17 15,4-16-34-15,-10-24-6 0,13 32-25 0,-13-32-16 0,13 25-24 0,-13-25-14 16,0 0-17-16,0 0-13 0,11 32-28 16,-11-32-26-16,0 0-27 0,0 0-19 0,0 0-17 15,0 0-19 1,0 0-14-16,0 0-10 0,0 0 1 16,0 0-3-16,0 0-3 0,0 0 1 0,0 0 0 0,0 0 5 0,0 0-2 15,0 0 0-15,0 0-4 0,0 0 4 16,0 0-4-16,0 0 7 0,0 0 0 0,0 0 0 0,0 0 14 15,0 0 4-15,0 0 3 0,0 0 1 16,0 0 6-16,-129-38 2 16,129 38 6-16,0 0 2 0,0 0 6 0,0 0 7 0,0 0 5 0,-65 16 1 15,65-16 3-15,-25 15 4 0,25-15 0 0,-25 22 11 0,25-22-16 16,-23 25 11-16,23-25 0 0,0 0-3 16,-19 31-6-16,19-31-1 0,0 0 2 0,0 0-2 0,0 0-2 15,9 36-2-15,-9-36-1 0,0 0-16 0,0 0-25 16,64 16-29-16,-64-16-34 0,56-1-39 0,-56 1-16 15,0 0-15-15,77-14-21 0,-77 14-25 0,0 0-16 16,60-15-12-16,-60 15-19 0,0 0-22 0,32-15-31 16,-32 15-59-16,0 0-87 0,0 0-260 0,0 0-763 15,0 0 337-15</inkml:trace>
  <inkml:trace contextRef="#ctx0" brushRef="#br0" timeOffset="47499.07">31393 7092 60 0,'0'0'497'0,"0"0"14"0,0 0 16 16,0 0 10-16,0 0 2 0,0 0-13 0,0 0-28 15,0 0-27-15,0 0-23 0,0 0-27 0,0 0-21 16,113 18-21-16,-67-13-24 0,-46-5-18 0,80 5-25 16,-26-4-24-16,-54-1-23 0,102 4-14 0,-51-3-24 15,-51-1-19-15,102 1-74 0,-102-1-134 0,80 0 0 16,-80 0 0-16,64-5 0 0,-64 5 0 16,58 0 0-16,-58 0 0 0,0 0 0 0,60 2 0 0,-60-2 0 15,0 0 0-15,0 0 0 0,0 0 0 0,0 0 0 16,0 0 0-16,0 0 0 0,0 0-249 0,0 0-242 15,0 0-102-15,0 0-550 0,0 0-1239 0,0 0 548 16</inkml:trace>
  <inkml:trace contextRef="#ctx0" brushRef="#br0" timeOffset="48097.68">32789 6991 91 0,'0'0'507'0,"0"0"1"0,0 0 1 16,0 0 10-16,0 0-10 0,0 0-31 0,0 0-27 0,-3 54-33 0,3-54-36 15,0 0-37-15,-25 36-47 0,25-36-13 32,0 0-27-17,-23 36-25-15,23-36-27 0,0 0-17 0,-15 27-23 0,15-27-15 0,0 0-18 0,0 0-12 16,-20 26-19-16,20-26-23 0,0 0-12 0,0 0-34 0,-24 23-18 0,24-23-29 15,0 0-23-15,0 0-26 0,-40 14-25 0,40-14-23 16,0 0-13-16,0 0-10 0,0 0 2 0,0 0 4 0,0 0-21 0,0 0 17 0,0 0 14 16,0 0 10-16,0 0 10 0,-62-48 14 0,62 48 27 15,0 0 15 1,-2-39 17-16,2 39 25 0,0 0 25 0,2-34 31 16,-2 34 15-16,0 0 17 0,0 0 15 0,0 0 9 15,0 0 3-15,0 0-4 0,0 0-12 0,0 0-8 16,19-36-11-16,-19 36-6 0,0 0-4 0,0 0-3 0,0 0-2 0,0 0-1 0,0 0-2 0,124 45-4 15,-124-45 1-15,38 22-2 0,-22-12-2 16,6 4 1-16,-6-6 6 0,-2 2-7 0,0-3-8 31,-14-7-2-31,18 15-14 0,-18-15-11 0,0 0-8 16,14 9-17-16,-14-9-20 0,0 0-23 0,0 0-16 0,0 0-38 0,0 0-31 0,0 0-23 16,0 0-18-16,0 0-7 0,0 0-13 0,-91-43-9 15,91 43-6-15,-52-21 17 0,52 21 17 0,-50-22 16 16,25 11 20-16,25 11 19 0,0 0 27 0,-49-16 33 0,49 16 13 15,0 0 32 1,0 0 8-16,-34-11 36 0,34 11 23 0,0 0 13 16,0 0 0-16,0 0 1 0,0 0 2 0,0 0-10 15,0 0 0-15,0 0-14 0,0 0-4 0,0 0 2 16,0 0-9-16,0 0-15 0,0 0-16 0,0 0-28 0,187 15-35 16,-158-15-60-16,1 0-77 0,-1 0-73 15,-1-2-94-15,2-3-371 0,-1-2-798 0,2 1 353 0</inkml:trace>
  <inkml:trace contextRef="#ctx0" brushRef="#br0" timeOffset="48836.89">30983 5034 237 0,'0'0'474'16,"0"0"18"-16,0 0 15 16,0 0 7-16,0 0-7 0,0 0-6 0,0 0-7 0,0 0-5 0,0 0-19 15,0 0-8-15,0 0-13 0,0 0-20 16,0 0-21-16,0 0-17 0,0 0-18 0,0 0-21 15,0 0-24-15,0 0-40 0,13-46-262 0,-13 46-26 16,38-13 0-16,-38 13 0 0,85-15 0 0,-34 7 0 16,2 3 0-16,-3-3 0 0,10-1 0 0,-5 2 0 0,1 7 0 0,-56 0 0 0,100-10 0 15,-50 5 0-15,-50 5 0 0,61-3 0 0,-61 3 0 16,65-4-267 0,-19-1-171-16,-46 5-35 0,0 0-73 0,64-5-73 0,-64 5-356 0,0 0-1056 15,46-14 467-15</inkml:trace>
  <inkml:trace contextRef="#ctx0" brushRef="#br0" timeOffset="49465.51">32363 4754 4686 0,'0'0'476'0,"0"0"-202"0,0 0-138 15,0 0-51-15,0 0 61 0,0 0 65 0,0 0-8 16,41 31-37-16,-41-31-23 15,0 0-11-15,-13 44-10 0,13-44 3 0,0 0-5 0,-20 45-8 0,20-45-5 0,-23 35-11 16,23-35-29-16,-17 21 9 0,17-21-8 0,0 0-6 31,0 0-11-31,-21 26-5 0,21-26-14 0,0 0-11 0,0 0-22 0,0 0-10 16,0 0-4-16,0 0-11 0,0 0-14 0,-26 20-9 0,26-20-14 16,0 0-8-16,0 0-1 0,0 0-3 0,0 0-15 15,0 0-3-15,0 0 12 0,0 0-4 0,0 0 17 16,0 0 4-16,0 0 5 0,-58-63-2 0,58 63 10 15,0 0 5-15,2-33 10 0,-2 33 18 0,0 0 13 16,0 0 4-16,7-39 8 0,-7 39 14 0,0 0 4 16,0 0 13-16,0 0-2 0,0 0-2 15,0 0-3-15,0 0-2 0,28-27 10 0,-28 27-1 0,0 0 9 0,0 0 4 16,0 0 1 0,0 0 5-16,0 0 1 0,77 58-3 0,-77-58-5 0,28 24 6 0,-28-24-11 15,31 21-14-15,-31-21 14 16,0 0-8-16,32 20-5 0,-32-20-2 0,0 0-2 0,0 0-5 0,0 0-6 15,0 0-7-15,34 11-18 0,-34-11-14 0,0 0-6 16,0 0-14-16,0 0-9 0,0 0-12 0,0 0-14 0,0 0-6 16,0 0 5-16,0 0 0 0,0 0 6 15,0 0 5-15,0 0-4 0,0 0-1 0,0 0-2 16,0 0-9-16,0 0-2 0,-102-48-9 0,102 48-5 0,0 0-2 16,-72 4-3-1,72-4 0-15,0 0-4 0,0 0-1 0,-72 4 5 0,72-4 12 0,0 0 4 16,0 0 10-16,0 0 5 0,0 0 3 0,0 0 4 15,0 0 6-15,0 0-1 0,0 0 7 0,0 0-13 16,0 0-1-16,0 0 0 0,0 0 4 0,0 0 5 0,0 0-4 0,0 0-15 0,0 0 15 0,0 0 1 31,0 0-2-31,92-53-7 0,-92 53-3 0,39-14-10 16,-39 14-20-16,0 0-21 0,50-30-22 0,-50 30-22 16,23-19-47-16,-23 19-42 15,0 0-273-15,26-26-574 0,-26 26 255 0</inkml:trace>
  <inkml:trace contextRef="#ctx0" brushRef="#br0" timeOffset="51635.87">18422 5087 239 0,'0'0'402'16,"0"0"16"-16,0 0-19 15,0 0 18-15,0 0-9 0,-143 29-19 0,114-20-23 0,29-9-34 0,-49 28-31 16,49-28-28-16,-31 21-27 0,31-21-20 0,-16 25-20 15,16-25-20-15,0 0-21 0,-2 33-6 0,2-33-1 16,0 0 9-16,0 0-7 0,58 39-14 0,-33-29-8 16,-25-10-12-16,48 19-4 0,-48-19-1 0,33 20-9 15,-33-20-4-15,29 16-15 0,-29-16 5 0,0 0-11 16,27 25-8-16,-27-25-3 0,0 0-5 0,0 0-1 16,-5 36-17-16,5-36 5 0,0 0-6 0,-55 33-9 15,14-17 1-15,-6-3-11 0,47-13-26 16,-74 15-43-16,43-10-52 0,31-5-46 0,-57 5-50 0,57-5-62 15,0 0-78-15,0 0-86 0,-75-5-124 0,75 5-366 16,0 0-975-16,-26-27 431 0</inkml:trace>
  <inkml:trace contextRef="#ctx0" brushRef="#br0" timeOffset="52433.3">18467 5150 4698 0,'0'0'500'16,"0"0"-217"-16,0 0-91 0,0 0-28 0,0 0 8 15,0 0 22-15,0 0-14 0,0 0-4 0,0 0 0 16,0 0-9-16,0 0 12 0,41 49-2 0,-41-49-13 0,-16 47-9 0,16-47-6 16,-10 57-14-16,6-33-14 0,4-24-12 15,-7 48-10-15,3-26-98 0,4-22-1 16,0 0 0-16,-4 49 0 0,4-49 0 0,-4 26 0 16,4-26 0-16,0 0 0 0,0 0 0 0,0 0 0 15,0 0 0-15,0 0 0 0,0 0 0 0,0 0 0 16,0 0 0-16,0 0 0 15,0 0 0-15,0 0 0 0,0 0 0 0,0 0 0 0,0 0 0 0,0 0 0 16,0 0 0-16,92-65 0 0,-92 65 0 0,47-29 0 16,-25 17 0-16,-22 12 0 0,38-20 0 0,-38 20 0 15,34-14 0-15,-34 14 0 0,0 0 0 0,0 0 0 16,50-5 0-16,-50 5 0 0,0 0 0 16,0 0 0-16,0 0 0 0,0 0 0 0,62 25 0 0,-62-25 0 15,0 0 0-15,33 21 0 0,-33-21 0 0,0 0 0 0,33 11 0 16,-33-11 0-16,0 0-23 0,0 0-9 0,60 8-8 15,-60-8-6-15,0 0-7 0,0 0 3 16,0 0 9-16,0 0-2 0,64-19 3 0,-64 19 2 16,0 0 6-16,0 0 8 0,0 0-2 0,27-27-4 0,-27 27 4 15,0 0-2-15,0 0 3 0,0 0-4 0,0 0 2 16,0 0-7-16,0 0 14 0,0 0 3 16,0 0 3-1,0 0 6-15,0 0 3 0,0 0 13 0,0 0-3 0,0 0 1 0,0 0-5 0,0 0 3 0,0 0-2 16,0 0 2-16,0 0 0 0,0 0 7 0,0 0 0 15,0 0-6-15,0 0 1 0,0 0-4 0,0 0-10 32,0 0 5-32,0 0-14 0,0 0-11 0,0 0-12 0,0 0-10 0,0 0-1 0,0 0 12 15,0 0 5-15,0 0 5 0,0 0 4 0,85 7-1 0,-85-7 1 16,0 0-13-16,46-13 9 0,-46 13-8 0,0 0 9 31,49-17 1-31,-49 17 2 0,32-15 1 0,-32 15 5 0,30-17 1 0,-30 17 7 0,24-20 8 16,-24 20 18-16,19-29 3 0,-19 29 6 0,21-26 11 0,-21 26 16 15,11-34 7-15,-11 34-5 0,9-41 28 0,-9 41-10 16,4-32 33-16,-4 32 19 0,0 0-8 0,2-34 26 16,-2 34 5-16,0 0 11 0,0 0-33 0,0 0-124 0,0 0 0 15,0 0 0-15,0 0 0 0,0 0 0 0,0 0 0 16,0 0 0-16,0 0 0 0,0 0 0 0,0 0 0 16,-34 97 0-16,33-52 0 15,1 5 0 1,-3-3 0-16,3 5 0 0,-1-2 0 0,2 1 0 0,-1-7 0 0,0 2 0 15,0 0 0-15,-1 0 0 0,0-20 0 0,1-26 0 0,-7 51 0 16,7-51 0-16,-4 32 0 0,4-32 0 0,0 0 0 0,0 0 0 16,-9 26 0-16,9-26 0 0,0 0 0 0,0 0 0 15,0 0 0-15,-66-70-1366 0,52 43-1478 0,-4-12 654 32</inkml:trace>
  <inkml:trace contextRef="#ctx0" brushRef="#br0" timeOffset="52767.28">19209 5281 136 0,'0'0'595'0,"0"0"-32"0,0 0-30 0,0 0-33 16,0 0-37-16,0 0-41 0,35-39-39 15,-35 39-46-15,33-14-36 0,-33 14-32 0,56-22-33 16,-27 11-26-16,15-5-28 0,-44 16-27 0,70-29-23 0,-48 20-11 16,-22 9-20-16,48-24-6 0,-48 24-7 0,29-20 0 15,-29 20 20 1,0 0 24-16,26-22 21 0,-26 22 19 0,0 0 3 15,0 0 2-15,0 0 1 0,21-20 3 16,-21 20-10-16,0 0-16 0,0 0-16 16,0 0-25-16,0 0-9 0,0 0-13 0,0 0-7 0,0 0-14 0,0 0 2 15,0 0-73-15,0 0 0 0,0 0 0 16,0 0 0-16,-38 100 0 0,34-76 0 0,4-24 0 16,-12 54 0-16,7-28 0 15,5-26 0-15,-6 53 0 0,3-29 0 0,3-24 0 0,-2 38 0 0,2-38 0 16,0 0 0-16,-2 35 0 0,2-35 0 0,0 0 0 15,0 0 0-15,0 0 0 0,0 0-482 0,0 0-804 0,0 0-1391 16,0 0 616 0</inkml:trace>
  <inkml:trace contextRef="#ctx0" brushRef="#br0" timeOffset="52899.02">19531 5256 4286 0,'0'0'603'15,"0"0"-260"-15,0 0-132 0,35-36-31 0,-35 36-17 16,0 0-20-16,46-20-14 0,-46 20-29 15,51-16-25-15,-51 16-10 0,60-11-34 0,-60 11-75 16,75-18-84-16,-47 11-125 0,-28 7-150 0,48-14-515 16,-48 14-993-16,50-21 441 0</inkml:trace>
  <inkml:trace contextRef="#ctx0" brushRef="#br0" timeOffset="55506.63">2964 6740 162 0,'0'0'491'0,"0"0"2"16,0 0 8-16,0 0-8 0,-19 92-20 0,11-63-23 16,-3 10-19-16,6-11-23 0,-3 14-28 0,4-13-28 15,4-29-34-15,-13 54-34 0,11-29-29 0,2-25-26 16,-7 49-29-16,7-49-21 0,-2 34-4 0,2-34-21 16,0 31-18-16,0-31-8 0,0 0-13 15,0 35-13-15,0-35-7 0,0 0-16 0,0 0-7 0,0 0 1 16,0 0-13-16,-4 32-7 0,4-32 1 0,0 0 1 15,0 0-1-15,0 0 19 0,0 0 19 16,0 0-6-16,0 0-18 0,0 0 4 0,0 0-11 0,0 0-5 16,0 0-15-16,0 0 2 0,0 0-13 0,-56-77 5 31,56 77-7-31,-31-29-26 0,31 29-2 0,-25-25 0 0,25 25 0 16,-34-18 0-16,34 18 0 0,-43-10 0 0,43 10 0 15,-54-4 0-15,54 4 0 16,0 0 0-16,-79 19 0 0,79-19 0 0,-47 26 0 15,24-13 0-15,23-13 0 0,-40 32 0 0,24-12 0 0,16-20 0 0,-19 30 0 16,19-30 0-16,-13 31 0 0,13-31 0 0,-6 32 0 16,6-32 0-16,0 0 0 0,8 41 0 0,-8-41 0 15,0 0 0-15,32 32 0 0,-32-32 0 0,41 17 0 16,-41-17 0-16,56 10 0 0,-56-10 0 0,65-3 0 16,-65 3 0-16,63-1 0 0,-63 1 0 0,0 0 0 15,81-4 0-15,-81 4 0 0,0 0 0 0,0 0 0 16,53-5 0-16,-53 5 0 0,0 0-18 0,0 0-205 0,0 0-131 15,0 0-141-15,0 0-195 0,0 0-379 0,0 0-1158 16,0 0 513-16</inkml:trace>
  <inkml:trace contextRef="#ctx0" brushRef="#br0" timeOffset="56575.67">3296 6977 377 0,'0'0'373'0,"0"0"-5"0,0 0-7 16,0 0-13-16,0 0-18 0,0 0-5 0,0 0-2 15,0 0 3-15,0 0-26 0,0 0-19 0,0 0 0 16,151-21-26-16,-151 21-24 0,60-3-22 0,-60 3-21 16,61-7-22-16,-61 7-16 0,63-5-15 0,-63 5-34 15,0 0-40-15,69 1-54 0,-69-1-48 0,0 0-62 16,0 0-66-16,45-4-67 0,-45 4-70 0,0 0-88 16,0 0-315-16,0 0-766 0,0 0 339 15</inkml:trace>
  <inkml:trace contextRef="#ctx0" brushRef="#br0" timeOffset="56799.57">3442 7115 361 0,'0'0'449'0,"0"0"-4"0,0 0-2 15,0 0-23-15,0 0-41 16,0 0-34-16,0 0-26 0,0 0-23 0,0 0-30 0,0 0-11 0,115 2-21 15,-115-2-27-15,0 0-23 0,82-9-21 16,-82 9-30-16,52-9-32 0,-52 9-42 0,45-7-55 16,-45 7-54-16,52-9-70 0,-52 9-79 0,0 0-60 15,49-14-142-15,-49 14-272 0,0 0-728 16,41-17 323-16</inkml:trace>
  <inkml:trace contextRef="#ctx0" brushRef="#br0" timeOffset="57305.39">4430 6740 73 0,'0'0'449'16,"0"0"-19"-16,0 0-18 0,0 0-22 0,0 0-29 15,0 0-41-15,0 0-29 16,0 0-28-16,0 0-26 0,0 0-11 16,0 0 2-1,0 0 33-15,0 0 2 0,0 0 16 0,0 0 10 0,0 0-16 0,11 80 28 0,-11-80-6 0,-5 53-1 16,5-27-4-16,-4 16-11 0,0-1-6 16,1 5 14-16,0 1 5 0,0 3 13 0,-1 3-13 15,1 5-54-15,-2 0-238 0,0 5 0 0,2 0 0 0,-3 3 0 16,-2 11 0-16,4-4 0 0,3 3 0 0,-8-3 0 15,8-5 0-15,1 3 0 16,1-5 0-16,2-4 0 0,-1-2 0 0,1-4 0 0,1-4 0 16,-4-6 0-16,6-3 0 0,-5-15 0 0,-1-28 0 0,6 49 0 15,-6-49 0-15,7 29 0 0,-7-29 0 0,0 0 0 16,0 0 0-16,4 29 0 0,-4-29 0 0,0 0 0 16,0 0 0-16,0 0 0 0,0 0 0 0,0 0 0 15,0 0 0-15,0 0 0 0,0 0 0 0,-55-88 0 16,37 63 0-16,-13-7 0 0,-1-1 0 0,8 14 0 0,-13-9 0 15,-3 1 0-15,-2 3 0 0,-8 2 0 16,-1 0 0-16,0 2 0 0,0 6 0 0,-2-1 0 16,-1 6 0-16,1 0 0 0,6 5 0 15,47 4 0-15,-69-14 0 0,69 14 0 0,-45-10 0 0,45 10 0 16,-33-18-1366-16,33 18-1478 0,-17-28 654 16</inkml:trace>
  <inkml:trace contextRef="#ctx0" brushRef="#br0" timeOffset="58023.42">4444 6747 146 0,'0'0'163'0,"0"0"9"0,0 0 5 0,0 0 14 15,0 0 13 1,0 0 8-16,0 0 12 0,0 0 3 0,0 0-3 0,0 0 2 15,0 0 11-15,0 0 3 0,0 0-12 16,0 0-2 0,0 0-4-16,0 0-11 0,0 0-2 0,0 0-6 0,0 0 1 0,0 0-2 0,0 0 1 15,0 0 3-15,0 0-7 0,0 0-1 16,0 0 1-16,0 0-13 0,0 0-17 0,142-19-21 0,-95 11-5 0,9 3-18 16,3-3-13-16,9 0-12 0,1 0-8 0,5-2-2 0,5 3-8 15,5 1-10-15,7 3 17 16,0-2-17-16,2 1-10 0,-1 1-10 15,0 3-19-15,-1-4-11 0,-6 3 1 0,2 0-8 16,-5 3-8-16,2 1-2 0,-2-2-9 16,-2-1-4-16,-7 3 1 0,-1-3-1 0,-7 1-5 0,-1-5 6 0,-2 3 4 0,-62 1 2 0,104-3 7 0,-71 1-2 15,-33 2 1-15,59-7 5 0,-59 7 14 0,0 0 3 16,49-5 15-16,-49 5 20 16,0 0-4-16,0 0 12 0,0 0-4 15,0 0-8-15,0 0-2 0,0 0-13 0,0 0-9 16,0 0-12-16,0 0-13 0,42-11-26 15,-42 11-30-15,0 0-36 0,0 0-50 16,0 0-45-16,0 0-53 0,0 0-88 0,0 0-89 0,0 0-108 0,0 0-429 16,0 0-1022-16,0 0 452 0</inkml:trace>
  <inkml:trace contextRef="#ctx0" brushRef="#br0" timeOffset="60127.97">3883 7499 210 0,'0'0'276'0,"0"0"1"0,0 0-7 0,0 0-1 0,0 0 12 16,0 0-15-16,0 0 2 0,0 0 2 16,0 0-8-16,0 0 8 0,0 0-2 0,0 0-7 15,0 0 4-15,0 0-12 0,0 0-8 0,0 0-7 0,0 0-11 16,0 0-21-16,0 0-23 0,0 0-20 0,0 0-16 16,0 0-16-16,45-32-12 0,-45 32-17 0,0 0-9 15,67-11-11-15,-67 11-7 0,0 0-8 16,46-6-10-16,-46 6-6 0,0 0-11 0,0 0-10 0,0 0-3 15,0 0-4-15,0 0-3 0,0 0-2 16,0 0 0-16,27 40 0 0,-27-40-5 0,0 0 1 16,0 0-1-16,-60 49-4 0,60-49-3 15,-32 18 1-15,32-18 0 0,-28 20-17 0,28-20-20 16,0 0-21-16,0 0-17 0,-35 19-14 0,35-19-2 0,0 0-6 16,0 0 1-16,0 0-2 0,0 0 0 0,0 0 10 15,0 0 7-15,0 0 7 0,0 0 5 0,0 0 3 16,0 0 6-16,0 0 8 0,0 0 1 15,83 25 9-15,-83-25 15 16,0 0 20-16,40 10 18 0,-40-10 10 0,0 0 10 0,0 0 3 0,0 0 5 0,33 15 6 31,-33-15 9-31,0 0 6 0,0 0-2 0,0 0 10 0,0 0 0 0,-10 48-6 0,10-48-4 16,0 0-7-16,-42 29-4 0,42-29-4 0,-37 22-8 16,37-22-2-16,-35 16-4 0,35-16-8 0,-39 14-11 0,39-14-25 15,0 0-22-15,-50 13-23 0,50-13-27 16,0 0-34-16,0 0-47 0,0 0-52 0,0 0-59 0,0 0-77 15,0 0-85-15,-76-22-316 0,76 22-813 0,0 0 359 16</inkml:trace>
  <inkml:trace contextRef="#ctx0" brushRef="#br0" timeOffset="61221.96">5153 7011 55 0,'0'0'387'0,"0"0"-10"16,0 0-32-16,0 0-13 0,0 0-24 16,0 0-9-16,0 0-27 0,0 0-21 0,0 0-17 0,47-46-11 15,-47 46-16-15,45-18-14 0,-45 18-10 0,55-13-1 16,-55 13-19-16,43-9-9 0,-43 9-22 0,0 0-6 16,0 0-13-16,62-4-15 0,-62 4-13 15,0 0-5-15,0 0-9 0,0 0-7 16,38 36-8-16,-38-36 2 0,0 0-13 15,-5 46 0-15,5-46-5 0,0 0 1 0,-32 58-9 0,13-38 2 0,19-20-8 16,-35 28-4-16,35-28-3 0,-33 23-5 0,33-23 3 16,-23 15-6-16,23-15-27 0,0 0-9 0,0 0-11 15,0 0-5-15,0 0-4 16,0 0 3-16,0 0-8 0,0 0-2 0,0 0 2 0,0 0 22 0,0 0-13 0,59 31 11 16,-59-31-1-16,0 0 13 0,47 11 10 0,-47-11 13 15,0 0 6-15,0 0 15 0,36 18 30 0,-36-18 1 16,0 0-3-16,0 0 22 0,0 0 7 0,16 29 5 15,-16-29-10-15,0 0 3 0,0 0-2 0,0 0-6 16,-34 43-9-16,34-43-5 0,-33 16-5 16,33-16-5-16,-54 15-5 0,54-15-14 0,-42 14-19 0,42-14-24 0,-50 11-23 15,50-11-29-15,0 0-41 0,-64 5-17 16,64-5-31-16,0 0-21 0,0 0-22 16,-70-6-33-16,70 6-51 0,0 0-58 0,0 0-72 15,-33-24-228-15,33 24-691 0,0 0 307 0</inkml:trace>
  <inkml:trace contextRef="#ctx0" brushRef="#br0" timeOffset="61607.39">5578 7069 349 0,'0'0'501'0,"0"0"-6"16,0 0-2-16,0 0-12 0,0 0-35 0,0 0-37 31,101 0-38-31,-101 0-36 0,0 0-32 0,50 13-33 0,-50-13-28 0,0 0-28 16,30 18-16-16,-30-18-25 0,0 0-13 0,10 28-18 0,-10-28-7 15,0 0-10-15,-5 45-13 0,5-45-14 0,-22 37-10 16,22-37-9-16,-22 26-7 0,22-26-2 16,-23 27-9-16,23-27-6 0,-24 24-10 0,24-24-5 0,0 0-5 0,-31 26-3 15,31-26-6-15,0 0-10 0,0 0-12 16,-25 18-11-16,25-18-5 0,0 0 6 15,0 0-1-15,0 0 3 0,0 0 1 0,0 0 2 0,0 0 7 16,0 0-3 0,0 0 0-16,0 0-3 0,0 0 0 0,0 0-2 0,0 0 5 0,0 0-6 0,0 0-2 15,0 0 1-15,0 0-10 0,0 0-14 16,0 0-25-16,0 0-17 0,0 0-31 0,0 0-36 0,152-31-47 16,-152 31-31-16,34-9-36 0,-34 9-50 0,0 0-68 15,42-24-86-15,-42 24-288 0,0 0-806 0,25-18 357 16</inkml:trace>
  <inkml:trace contextRef="#ctx0" brushRef="#br0" timeOffset="63433">5225 6892 244 0,'0'0'391'16,"0"0"-14"-16,0 0-5 0,0 0-17 0,0 0-11 0,0 0-18 0,0 0-8 0,0 0-7 0,0 0 31 15,0 0 20-15,0 0 17 16,0 0 10-16,0 0 8 16,0 0-35-16,26 71 46 0,-26-71-6 15,9 70-2-15,-5-41-9 0,1 0-17 0,-2 14-22 0,3 0-7 16,-3-14-95-16,-3-29-250 0,9 68 0 0,-7-40 0 16,-2-28 0-16,8 50 0 0,-7-28 0 0,-1-22 0 0,0 0 0 0,3 50 0 15,-3-50 0-15,0 0 0 0,0 32 0 0,0-32 0 16,0 0 0-16,0 0 0 15,0 0 0-15,0 0 0 0,0 0 0 0,0 0 0 0,0 0 0 16,0 0 0-16,0 0 0 0,0 0 0 16,0 0 0-16,0 0 0 0,0 0 0 0,0 0 0 0,-4-111 0 15,4 111 0-15,1-58 0 16,3 14 0-16,-3 13 0 0,2-11 0 0,2-1 0 0,-4 16 0 16,-1 27 0-16,8-57 0 0,-1 29 0 0,-7 28 0 15,12-48 0-15,-12 48 0 0,4-31 0 0,-4 31 0 0,0 0 0 16,0 0 0-16,9-29 0 0,-9 29 0 0,0 0 0 15,0 0 0-15,0 0 0 0,0 0 0 16,0 0 0-16,0 0 0 0,0 0 0 16,0 0 0-16,0 0 0 0,0 0 0 0,-15 126 0 0,12-84 0 0,-2-14 0 15,5-28 0-15,-4 57 0 0,5-32 0 0,-1-25 0 16,-6 48 0-16,6-48 0 0,0 32 0 0,0-32 0 16,0 0 0-16,-3 30 0 0,3-30 0 0,0 0 0 15,0 0 0-15,0 0 0 0,0 0 0 0,0 0 0 16,0 0 0-16,0 0 0 0,0 0 0 31,0 0 0-31,0 0 0 0,0 0 0 0,0 0 0 0,0 0 0 0,0 0 0 0,0 0 0 0,0 0 0 0,0 0 0 16,-46-83 0-16,46 83 0 0,-10-49 0 0,8 23 0 15,2 26 0-15,-2-38 0 0,2 38 0 0,0 0 0 16,4-49 0-16,-4 49 0 0,0 0 0 0,4-27 0 16,-4 27 0-16,0 0 0 0,0 0 0 0,0 0 0 15,0 0 0-15,0 0 0 0,0 0 0 0,0 0 0 16,0 0 0-16,0 0 0 0,0 0 0 0,0 0 0 15,-9 104 0-15,9-104 0 0,-5 50 0 0,5-50 0 16,-3 47 0-16,3-47 0 0,-1 32 0 0,1-32 0 16,0 0 0-16,0 37 0 0,0-37 0 15,0 0 0-15,0 0 0 0,1 32 0 0,-1-32 0 0,0 0-102 0,0 0-1247 16,0 0-1460 0,0 0 646-16</inkml:trace>
  <inkml:trace contextRef="#ctx0" brushRef="#br0" timeOffset="64125.95">5798 6921 225 0,'0'0'428'0,"0"0"0"0,0 0-37 0,0 0-18 0,0 0-31 0,0 0-26 16,0 0-35-16,0 0-26 0,0 0-17 0,0 0-18 15,0 0-15-15,0 0-16 0,0 0-12 0,0 0-18 16,0 0-15-16,0 0-1 0,0 0 7 0,0 0 7 15,0 0 1 1,0 0 10-16,0 0-1 0,0 0 1 0,0 0 9 16,0 0 6-16,0 0 1 0,-21 81 4 0,21-81-11 15,-21 29 4-15,21-29-10 0,-20 36-21 0,8-15 5 16,12-21 0-16,-15 34-13 0,15-34-5 0,-12 39-11 0,12-39-2 16,-8 34-2-16,8-34-12 0,-6 32 4 15,6-32-2-15,0 0-111 0,-4 40-1 0,4-40 0 16,0 0 0-16,0 0 0 0,3 32 0 0,-3-32 0 15,0 0 0-15,0 0 0 0,9 32 0 0,-9-32 0 16,0 0 0-16,0 0 0 0,0 0 0 0,0 0 0 16,20 25 0-16,-20-25 0 0,0 0 0 0,0 0 0 15,36 14 0-15,-36-14 0 0,0 0 0 0,0 0 0 0,54 4 0 0,-54-4 0 16,0 0 0-16,0 0 0 0,69-4 0 0,-69 4 0 16,0 0 0-1,0 0 0-15,69-10 0 0,-69 10 0 0,0 0 0 16,45-15 0-16,-45 15 0 0,0 0 0 0,0 0 0 0,30-14 0 0,-30 14 0 15,0 0 0-15,0 0 0 0,0 0 0 0,22-23 0 16,-22 23 0-16,0 0 0 0,0 0 0 0,0 0 0 0,0 0 0 0,-7-43 0 0,7 43 0 16,0 0 0-16,0 0 0 0,-30-34 0 0,30 34 0 15,0 0 0 1,-36-19 0-16,36 19 0 0,0 0 0 16,0 0 0-16,-51-10 0 0,51 10 0 0,0 0 0 0,0 0-1 15,-68 1-35-15,68-1 8 0,0 0-37 16,0 0-35-16,-71 7-51 0,71-7-55 0,0 0-55 15,0 0-82-15,-59 6-83 0,59-6-94 0,0 0-489 0,0 0-1094 0,0 0 484 16</inkml:trace>
  <inkml:trace contextRef="#ctx0" brushRef="#br0" timeOffset="64440.19">6409 7025 436 0,'0'0'512'0,"0"0"-18"16,0 0 20-16,0 0 2 0,0 0-12 15,0 0-14-15,0 0-3 0,26 78-21 0,-26-78-16 0,1 44-26 0,-4-19-6 16,3-25-33-16,-6 52-26 0,6-52-17 0,-5 43-35 15,5-43-31-15,-3 36-26 0,3-36-25 0,-1 28-21 16,1-28-72-16,0 0-132 0,0 0 0 0,-1 34 0 16,1-34 0-16,0 0 0 15,0 0 0-15,0 0 0 0,0 0 0 0,0 0 0 0,0 0 0 0,0 0 0 16,0 0-386-16,0 0-242 0,0 0-569 16,0 0-1295-16,0 0 573 0</inkml:trace>
  <inkml:trace contextRef="#ctx0" brushRef="#br0" timeOffset="64680.53">6252 7033 387 0,'0'0'647'16,"0"0"-17"-16,0 0-14 0,0 0-8 0,0 0-22 0,0 0-48 15,0 0-58-15,0 0-49 0,0 0-52 0,0 0-38 16,0 0-34-16,95-34-38 0,-44 23-38 0,-4 5-38 15,3-2-36-15,-2 1-55 0,-48 7-16 0,77-7-29 16,-30 4-19-16,-47 3-40 0,0 0-33 16,70-1-42-16,-70 1-41 0,0 0-46 0,0 0-66 0,0 0-58 15,0 0-40-15,0 0-47 16,0 0-80-16,0 0-381 0,0 0-905 0,0 0 401 0</inkml:trace>
  <inkml:trace contextRef="#ctx0" brushRef="#br0" timeOffset="65064.55">5061 7722 87 0,'0'0'358'0,"0"0"-11"0,0 0-9 16,0 0-2-16,0 0 27 0,0 0 23 0,0 0 13 15,0 0 13-15,0 0-1 0,0 0-16 0,93 36-24 16,-35-40-18-16,7 3-16 0,3-3-21 0,7 4-24 0,7-3-13 0,3-3-37 0,0 2-25 0,2 3-30 31,-5 1-30-31,1-3-27 0,-3-1-29 0,-1 0-18 16,-1 0-31-16,-5 4-9 0,-4 2-31 0,-5-1-14 15,-5-1-22-15,-59 0-18 0,102 1-19 0,-102-1-14 16,82 3-8-16,-82-3-18 0,75-3 1 0,-75 3-9 0,46 3-22 0,-46-3-24 0,0 0-28 16,0 0-48-16,0 0-39 0,55 2-39 0,-55-2-38 15,0 0-72-15,0 0-308 16,0 0-789-16,0 0 349 0</inkml:trace>
  <inkml:trace contextRef="#ctx0" brushRef="#br0" timeOffset="65666.77">5452 8148 16 0,'0'0'473'0,"0"0"7"0,0 0 21 0,0 0 16 16,0 0-12-16,0 0 5 0,0 0-5 0,5 55-10 15,-5-55-29-15,-15 51-21 16,6-23-16-16,-4-1-25 15,-5 13-31-15,9-13-26 0,-6 14-36 0,6-17-27 0,9-24-30 16,-23 45-22-16,23-45-23 0,-14 31-23 16,14-31-19-16,-13 23-85 0,13-23-82 15,0 0 0-15,0 0 0 0,0 0 0 0,-10 30 0 0,10-30 0 0,0 0 0 0,0 0 0 16,0 0 0-16,0 0 0 0,0 0 0 0,0 0 0 0,0 0 0 16,0 0 0-16,46-97 0 15,-35 70 0-15,-2 1 0 16,-9 26-56-16,18-48-37 0,-6 25 5 0,-12 23 12 0,20-49 8 15,-7 25 4-15,1 2 12 0,-14 22 18 0,24-36 12 16,-7 17 8-16,-17 19 2 0,19-23 12 0,-19 23 18 0,0 0-6 16,23-23 13-16,-23 23 3 15,0 0-10-15,0 0 0 0,0 0-1 0,0 0-2 0,0 0-1 0,0 0 4 16,0 0 31-16,0 0 7 0,0 0 8 0,102 46 14 16,-102-46 9-16,22 36-25 0,-9-13-62 0,-3 2 0 15,-10-25 0-15,23 45 0 0,-13-21 0 16,-10-24 0-16,19 38 0 0,-19-38 0 0,16 26 0 0,-16-26 0 15,0 0 0-15,14 27 0 0,-14-27 0 0,0 0 0 16,0 0 0-16,0 0 0 0,0 0 0 0,0 0 0 16,0 0-268-16,0 0-249 0,0 0-141 0,0 0-467 15,0 0-1219 1,0 0 539-16</inkml:trace>
  <inkml:trace contextRef="#ctx0" brushRef="#br0" timeOffset="65935.19">5111 8141 551 0,'0'0'539'0,"0"0"-22"0,0 0-26 0,0 0-21 0,0 0-20 15,0 0-25-15,0 0-22 0,0 0-21 0,137-38-5 16,-80 34-7-16,-2 0-23 0,-1-3-24 15,2 2-18-15,-5 3-17 0,3-6-15 0,-54 8-32 0,101-4-5 16,-54 5-28-16,-47-1-20 0,61-4-32 16,-61 4-36-16,0 0-40 0,70 0-59 15,-70 0-67-15,0 0-76 0,0 0-83 0,0 0-105 0,49 7-104 16,-49-7-107-16,0 0-504 0,0 0-1108 16,0 0 491-16</inkml:trace>
  <inkml:trace contextRef="#ctx0" brushRef="#br0" timeOffset="66299.72">6612 8186 76 0,'0'0'422'16,"0"0"-15"-16,0 0-9 0,0 0 2 0,0 0-2 16,0 0 12-16,0 0-11 0,0 64-25 15,0-64-1-15,-23 53-16 0,9-26-24 0,-1 14-15 0,3-15-10 0,1 1-23 16,1 0-3 0,10-27-17-16,-15 51-19 0,11-27-35 15,4-24-17-15,-4 34-17 0,4-34-10 0,0 0-15 0,11 40-4 0,-11-40-12 16,19 21-3-16,-19-21-19 0,0 0-3 0,46 23-20 15,-46-23-23-15,44 6-24 0,-44-6-36 0,0 0-33 16,80-1-25-16,-80 1-44 0,0 0-62 16,59-17-74-16,-59 17-84 0,26-22-95 0,-26 22-101 0,20-27-494 0,-20 27-1085 15,10-34 480-15</inkml:trace>
  <inkml:trace contextRef="#ctx0" brushRef="#br0" timeOffset="66769.19">6234 8095 529 0,'0'0'543'0,"0"0"-19"15,0 0-20-15,0 0-34 0,0 0-26 0,0 0-33 16,-47 25-30-16,47-25-29 0,0 0-37 0,0 0-5 16,0 0-21-16,-3 38-28 0,3-38-21 0,0 0-25 15,0 0-18-15,27 43-2 0,-27-43-8 0,0 0-11 0,33 30-15 16,-33-30-12-16,27 16-15 0,-27-16-10 16,33 14-19-16,-33-14-10 0,0 0-22 0,54 10-15 15,-54-10-28-15,0 0-21 0,65-1-35 0,-65 1-31 0,0 0-26 16,78-17-24-16,-78 17-13 0,46-16-1 0,-46 16 4 15,50-26 5-15,-27 12 5 0,-23 14 11 16,47-29 0-16,-24 15 26 0,-23 14 5 0,37-24 20 16,-37 24 18-16,31-18 19 0,-31 18 6 0,33-14 8 0,-33 14 7 0,0 0 6 15,50-13 2-15,-50 13 2 0,0 0-4 0,55-2 3 0,-55 2 0 16,0 0 2 0,0 0 4-16,0 0-2 0,69 24-3 15,-69-24-3-15,0 0 7 0,23 25 0 0,-23-25-1 0,0 0-8 0,10 28-11 16,-10-28-21-1,0 0-36-15,-2 35-50 0,2-35-80 0,0 0-95 0,0 0-87 0,2 36-101 0,-2-36-396 16,0 0-929-16,0 0 411 16</inkml:trace>
  <inkml:trace contextRef="#ctx0" brushRef="#br0" timeOffset="76544.25">14651 6898 385 0,'0'0'448'0,"0"0"-20"16,0 0-23-16,0 0-20 0,0 0-4 0,0 0 19 15,0 0 24-15,0 0 2 0,-37 74-23 0,29-32-12 16,6 1 1-16,3 3-22 0,-1-3-1 0,0 1-32 16,5-1-28-16,-2-1-13 0,3 0-21 0,-2-14-17 15,1 16-20-15,-4-18-25 0,-1-26-23 0,8 50-16 16,-8-50-13-16,5 41-28 0,-5-41-133 0,3 33 0 0,-3-33 0 15,0 0 0-15,0 38 0 0,0-38 0 16,0 0 0-16,0 0 0 0,0 0 0 0,0 0 0 16,0 0 0-16,0 0 0 0,0 0 0 15,0 0 0-15,0 0 0 0,0 0 0 0,0 0 0 16,0 0 0-16,0 0 0 0,0 0 0 16,-114-60 0-16,88 44 0 0,26 16 0 15,-52-28 0-15,25 19 0 0,27 9 0 0,-55-15 0 0,55 15 0 0,-56-5 0 16,56 5 0-16,0 0 0 0,-84 6 0 0,84-6 0 15,-45 11 0-15,45-11 0 32,0 0 0-32,-47 21 0 0,47-21 0 0,-22 21 0 0,22-21 0 0,0 0 0 0,-13 30 0 0,13-30 0 0,0 0 0 15,0 0 0-15,0 0 0 0,18 45 0 0,-18-45 0 0,0 0 0 0,37 22 0 16,-37-22 0-16,45 15 0 0,-45-15 0 16,43 10 0-16,-43-10 0 0,0 0 0 0,72 7 0 15,-72-7 0-15,0 0 0 0,52 6 0 0,-52-6 0 0,0 0 0 16,49 2 0-16,-49-2 0 0,0 0 0 0,0 0 0 0,68-17 0 0,-68 17-46 0,48-15-271 47,-48 15-72-47,56-19 0 0,-29 7-38 0,-27 12-31 0,57-19-42 0,-28 10-16 0,-29 9-343 15,0 0-929 1,48-20 411-16</inkml:trace>
  <inkml:trace contextRef="#ctx0" brushRef="#br0" timeOffset="76790.31">15042 7425 273 0,'0'0'497'0,"0"0"-18"16,0 0-18-16,0 0-14 0,0 0-28 0,0 0-31 15,0 0-33-15,0 0-38 0,54-19-31 0,-54 19-27 16,0 0-26-16,64-2-26 0,-64 2-22 15,55-1-17-15,-55 1-18 0,0 0-36 0,0 0-59 16,81 4-64-16,-81-4-83 0,0 0-69 0,0 0-81 16,0 0-82-1,0 0-105-15,0 0-244 0,0 0-729 0,0 0 323 0</inkml:trace>
  <inkml:trace contextRef="#ctx0" brushRef="#br0" timeOffset="76978.33">15059 7643 295 0,'0'0'421'0,"0"0"-14"15,0 0-27-15,0 0-11 0,0 0-16 0,0 0-27 0,0 0-33 16,0 0-31-16,116-35-29 0,-116 35-24 16,52-13-15-16,-52 13-37 0,54-10-55 0,-54 10-35 15,56-12-84-15,-56 12-72 0,57-13-81 0,-57 13-92 0,49-11-327 0,-49 11-637 16,36-13 282-16</inkml:trace>
  <inkml:trace contextRef="#ctx0" brushRef="#br0" timeOffset="77468.08">16090 6958 198 0,'0'0'432'0,"0"0"-34"16,0 0-31 0,0 0-28-16,0 0-32 0,0 0-20 0,0 0 6 0,0 0 20 0,0 0 0 62,0 0 21-46,0 0-7-16,-12 126 2 0,6-79 41 0,4 3 12 0,2 0 1 0,-7 5 17 0,-3 1-20 0,7 8 13 0,1 1-10 0,2 3 5 0,2 8-15 15,2 0 7-15,5 8-258 0,0 1-122 0,5 0 0 0,2-3 0 0,1-2 0 0,-9-2 0 0,7-6 0 16,2-1 0-16,-12 1 0 0,7-1 0 0,-10-2 0 0,1-6 0 0,-1-1 0 0,0-7 0 0,-4-5 0 16,-3-9 0-16,5-18 0 0,0-23 0 0,-1 40 0 0,1-40 0 15,0 0 0-15,-3 34 0 0,3-34 0 0,0 0 0 16,0 0 0-16,0 0 0 0,0 0 0 0,0 0 0 15,0 0 0-15,0 0 0 0,0 0 0 16,0 0 0-16,0 0 0 0,0 0 0 0,-92-101 0 16,46 56 0-16,5 3 0 0,-6 0 0 0,0 1 0 15,-4 4 0-15,2 9 0 0,-6-4 0 0,0 13 0 16,2-2 0-16,-1 3 0 0,4 4 0 0,5 3 0 0,1 4 0 0,44 7 0 16,0 0 0-16,-58-10 0 0,58 10 0 0,0 0 0 15,-40-8 0-15,40 8-1366 0,0 0-1478 0,-11-29 654 16</inkml:trace>
  <inkml:trace contextRef="#ctx0" brushRef="#br0" timeOffset="78117.32">15938 7066 126 0,'0'0'206'0,"0"0"17"0,0 0 13 0,0 0 2 15,0 0 0-15,0 0 2 0,0 0 7 0,0 0 3 16,0 0 7-1,0 0 7-15,0 0 1 0,0 0-12 0,0 0-11 0,0 0-8 0,50-58-6 16,-50 58-5-16,47-15-4 0,4 0-13 0,9 7 0 16,4-2-7-16,8-3-7 0,13 2-14 0,2-1-9 15,9 1-12-15,6-3-6 0,-5 2-7 16,15 0-5-16,3 2-12 16,10-3-13-16,9 0-12 0,1 3-18 0,-2 1-22 0,0-1-6 0,0 0-29 0,9 7-17 0,-12-2-10 15,4-1-14-15,-2 1-17 0,-8 5-8 16,-3 0-10-16,-1 2-11 0,-2 0-3 0,0 1 8 0,3-1-5 15,-15 0 4-15,-4-1 7 0,-3 4 13 0,-15-6 8 16,-5-3 21-16,-19 1 22 0,0-2 30 16,-10 0 21-16,-50 5 13 0,51-6 20 0,-51 6 21 15,0 0 28-15,59-13 22 0,-59 13 15 0,0 0-1 16,0 0 0-16,0 0-17 0,0 0-17 0,36-9-24 16,-36 9-19-16,0 0-12 0,0 0-15 0,0 0-31 0,0 0-45 15,0 0-47 1,0 0-58-16,0 0-64 0,0 0-77 0,0 0-94 0,0 0-122 0,0 0-149 15,0 0-408-15,0 0-1099 0,0 0 487 0</inkml:trace>
  <inkml:trace contextRef="#ctx0" brushRef="#br0" timeOffset="79488.75">17009 7227 305 0,'0'0'496'0,"0"0"-17"16,0 0-16-16,0 0-11 0,0 0 22 0,0 0 21 15,0 0 43-15,0 0-26 0,0 0-1 0,23 93-11 16,-22-65 0-16,2 13-39 0,-3-41-1 0,7 68-36 16,-2-40-30-16,-5-1-29 0,0-27-31 0,0 58-306 15,5-32-28-15,-5-26 0 0,-1 53 0 0,1-28 0 16,0-25 0-16,0 0 0 0,0 48 0 0,0-48 0 16,0 0 0-16,-1 36 0 0,1-36 0 15,0 0 0-15,-10 28 0 0,10-28 0 0,0 0 0 16,0 0 0-16,0 0 0 0,0 0-368 0,0 0-385 15,0 0-426-15,0 0-1277 0,0 0 566 0</inkml:trace>
  <inkml:trace contextRef="#ctx0" brushRef="#br0" timeOffset="79828.22">17395 7348 4465 0,'0'0'498'16,"0"0"-266"-16,0 0-120 0,0 0 12 0,0 0 76 15,0 0 28-15,0 0-13 0,0 0-2 16,0 0-13-16,0 0-12 0,-25 76-11 0,25-76-8 0,-24 53-15 16,14-26-18-16,2 2-13 0,8-29-11 0,-12 56-13 15,9-28-10-15,3-28-14 0,1 51-2 0,-1-51-11 16,15 35-28-16,-15-35-21 16,23 26-29-16,-23-26-21 0,32 21-22 0,-32-21-17 0,34 14-11 0,-34-14-14 15,0 0-5-15,57 3 4 0,-57-3-9 0,0 0 14 16,0 0 13-16,0 0 4 0,65-32 12 0,-65 32 8 0,9-25 12 0,-9 25 10 15,0 0 17-15,0 0 15 0,-9-46 5 0,9 46 8 0,0 0 2 16,-32-30 1-16,32 30-3 16,0 0 0-16,-44-19 2 0,44 19-5 15,0 0-3-15,-46-4-14 0,46 4-13 0,0 0-25 16,0 0-41-16,0 0-47 0,0 0-80 0,0 0-76 16,0 0-88-16,0 0-87 0,-82 18-391 0,82-18-931 0,0 0 413 15</inkml:trace>
  <inkml:trace contextRef="#ctx0" brushRef="#br0" timeOffset="80129.34">18192 7356 285 0,'0'0'575'0,"0"0"-7"0,0 0-11 15,42 33 3-15,-42-33-1 0,5 31 0 16,-5-31-27-16,0 44-45 0,0-44-34 0,-9 57-20 0,3-26-25 16,-2 12-35-16,1-15-41 0,0 0-29 0,7-28-33 15,-14 51-26-15,14-51-27 0,-8 33-18 0,8-33-18 16,-1 28-85 15,1-28-96-31,0 0 0 0,0 0 0 0,-6 32 0 0,6-32 0 0,0 0 0 0,0 0 0 0,0 0 0 16,0 0 0-16,0 0-369 0,0 0-141 0,0 0-105 15,0 0-502-15,0 0-1208 0,0 0 534 0</inkml:trace>
  <inkml:trace contextRef="#ctx0" brushRef="#br0" timeOffset="80366.37">17885 7377 226 0,'0'0'405'16,"0"0"-4"-16,0 0 2 0,0 0-30 16,0 0-28-16,88-49-25 0,-38 43-10 0,9 5-19 15,-4-5-17-15,0 1-16 0,1 1-22 0,-56 4-15 16,110-2-17-16,-60-3-16 0,2 5-22 0,-52 0-16 16,81-4-16-16,-81 4-21 0,51 0-19 0,-51 0-31 15,0 0-23-15,0 0-53 0,0 0-59 0,59 4-60 16,-59-4-54-16,0 0-64 0,0 0-98 0,0 0-355 0,0 0-761 0,0 0 337 0</inkml:trace>
  <inkml:trace contextRef="#ctx0" brushRef="#br0" timeOffset="80763.32">16812 8110 194 0,'0'0'338'0,"0"0"0"0,0 0-2 0,0 0 6 16,0 0 1 0,0 0 2-16,0 0 12 0,0 0 15 15,0 0 7-15,0 0 8 0,0 0-5 0,0 0-16 0,158 7-11 16,-158-7-9-16,110-9-16 0,-46 4-18 15,5 1-24-15,4-5-12 0,10 4-38 0,5 1-11 16,-1-4-34-16,10 0-23 0,-1 4-29 0,4-3-26 0,-2 6-32 16,6-3-27-16,-1 4-29 0,-2 0-13 15,-4 0-20-15,-1 2-15 0,-5 0-17 0,-8 1-11 16,-3-1-7-16,-11 4-25 0,-2-1 2 16,-11-4-5-16,-56-1 3 0,80 4 7 0,-80-4-3 0,49 4 5 0,-49-4 5 15,0 0-5-15,0 0-9 0,0 0-27 16,55 3-46-16,-55-3-54 0,0 0-62 0,0 0-57 0,0 0-92 0,0 0-452 15,0 0-945-15,0 0 418 0</inkml:trace>
  <inkml:trace contextRef="#ctx0" brushRef="#br0" timeOffset="81681.91">17079 8828 181 0,'0'0'517'0,"0"0"18"0,0 0 12 0,0 0 12 15,-56 62 3-15,37-40-4 0,19-22-24 16,-21 37-19-16,8-16-33 0,13-21-27 0,-24 44-23 16,24-44-42-16,-22 26-30 0,22-26-37 0,-14 28-31 15,14-28-29-15,-13 23-25 0,13-23-24 0,0 0-21 0,0 0-152 32,0 0-41-32,0 0 0 0,0 0 0 15,0 0 0-15,-13 28 0 0,13-28 0 0,0 0 0 0,0 0 0 0,0 0 0 0,0 0 0 16,0 0 0-16,0 0 0 0,0 0 0 0,0 0 0 15,0 0 0-15,54-97 0 0,-45 73 0 16,-9 24 0-16,25-35 0 0,-8 16 0 0,-17 19 0 0,20-31 0 16,-20 31 0-16,21-31-15 0,-21 31-3 0,0 0 18 15,23-26 16-15,-23 26 1 0,0 0-17 32,0 0 0-32,0 0 0 0,0 0 0 0,0 0 0 0,0 0 0 0,0 0 0 0,0 0 0 0,0 0 0 0,0 0 0 15,66 59 0-15,-66-59 0 0,11 38 0 0,-11-38 0 16,14 32 0-16,-14-32 0 0,12 29 0 0,-12-29 0 15,11 25 0-15,-11-25 0 0,0 0 0 0,0 0 0 16,14 31 0-16,-14-31 0 0,0 0 0 0,0 0 0 16,0 0 0-16,0 0 0 15,0 0 0-15,0 0-217 0,0 0-222 0,0 0-89 0,0 0-96 0,0 0-441 0,0 0-1152 16,0 0 511 0</inkml:trace>
  <inkml:trace contextRef="#ctx0" brushRef="#br0" timeOffset="81982.64">16744 8814 245 0,'0'0'498'16,"0"0"9"-16,0 0-11 0,0 0-28 0,0 0-39 15,0 0-41-15,0 0-38 0,0 0-34 0,0 0-30 16,0 0-21-16,0 0-26 0,95-32-19 0,-95 32-22 16,82-4-14-16,-82 4-20 0,81-8-16 0,-32 5-17 15,-49 3-28-15,79-2-12 0,-79 2-10 0,65-8-32 16,-65 8-21-16,57-6-30 0,-57 6-26 0,0 0-51 0,57-5-56 0,-57 5-56 31,0 0-58-15,0 0-62-16,0 0-83 0,0 0-356 0,0 0-811 0,0 0 359 0</inkml:trace>
  <inkml:trace contextRef="#ctx0" brushRef="#br0" timeOffset="82392.29">17830 8767 369 0,'0'0'410'0,"0"0"-1"0,0 0-1 0,0 0 34 16,0 0 14-16,0 0-20 16,0 0-21-16,0 0-7 0,-32 71 2 0,32-71-27 15,-24 42-32-15,10-19 2 0,14-23-23 0,-19 46-35 0,19-46-16 16,-8 41-29-16,8-41-20 0,-4 37-21 0,4-37-16 16,3 29-25-16,-3-29-10 0,0 0-23 0,26 35-10 15,-26-35-19-15,40 20-22 16,-40-20-39-16,54 8-31 0,-54-8-30 0,58 1-21 15,-58-1-46-15,0 0-44 0,75-9-46 0,-75 9-70 0,0 0-50 0,52-19-54 16,-52 19-65-16,23-15-88 0,-23 15-440 0,0 0-1019 16,9-36 451-16</inkml:trace>
  <inkml:trace contextRef="#ctx0" brushRef="#br0" timeOffset="82832.98">17501 8736 401 0,'0'0'407'0,"0"0"0"0,0 0-5 15,0 0-20-15,0 0-33 0,-46 32-28 0,46-32-6 16,0 0-12-16,0 0-23 0,-2 36-24 0,2-36-26 15,0 0-17 1,0 0-20-16,0 0-18 0,0 0-16 0,36 41-17 0,-36-41-17 0,0 0-7 31,0 0-15-31,53 6-1 0,-53-6-18 0,0 0-10 0,0 0-9 0,0 0-17 0,93-25-25 0,-93 25-28 16,40-19-35-16,-40 19-14 0,49-25-11 0,-25 13-23 16,-24 12-4-16,47-21-4 0,-47 21 10 0,51-23 6 15,-28 14 9-15,-23 9 6 0,41-19 12 0,-41 19 8 16,0 0 17-16,43-12 26 0,-43 12 7 0,0 0 17 15,0 0 11-15,0 0 13 0,0 0 10 0,51-5 15 16,-51 5-7-16,0 0-4 0,0 0-1 0,0 0-4 16,0 0-5-16,0 0-7 0,41 33 2 0,-41-33-5 15,0 0-10-15,0 0-3 0,0 0 0 16,10 30-3-16,-10-30-16 0,0 0-36 0,0 0-51 0,0 0-50 16,0 0-66-16,4 34-100 0,-4-34-132 15,0 0-310-15,0 0-798 0,0 0 353 0</inkml:trace>
  <inkml:trace contextRef="#ctx0" brushRef="#br0" timeOffset="83296.27">18733 8499 395 0,'0'0'438'0,"0"0"-16"0,0 0 0 0,0 0 0 0,0 0-21 0,0 0-10 16,-115 61-5 0,80-31-15-16,17-7-9 0,-14 9-22 15,5 4-5-15,-1 1-25 0,5 1-22 0,14-11-16 0,-9 13-8 0,7 2-18 0,6-14-4 16,5-28-11 0,1 71 2-16,7-29-7 0,1-13-10 0,7-3-10 0,5 10-10 0,9-2-20 15,0-1-14-15,-1-1-15 0,-6-15-56 0,3 0-91 0,-26-17 0 16,56 28 0-16,-29-20 0 0,-27-8 0 0,54 10 0 15,-54-10 0-15,0 0 0 0,62 5 0 16,-62-5 0-16,0 0-152 0,0 0-158 0,60-20-82 0,-60 20-90 16,0 0-123-16,19-25-437 0,-19 25-1128 0,0 0 498 31</inkml:trace>
  <inkml:trace contextRef="#ctx0" brushRef="#br0" timeOffset="84116.47">19241 8741 277 0,'0'0'402'0,"0"0"12"0,0 0 46 16,0 0-9-16,0 0-9 0,0 0 8 0,0 0 3 15,0 0-12-15,0 0 27 0,0 0-6 0,-4 92-24 16,4-92-13-16,-2 41-5 0,2-41-32 0,-4 41-16 16,4-41-31-16,0 34-34 0,0-34-20 0,0 35-20 15,0-35-41-15,0 0-226 0,-4 47 0 0,4-47 0 16,0 0 0-16,0 34 0 0,0-34 0 0,0 0 0 16,0 0 0-16,0 0 0 0,1 34 0 0,-1-34 0 15,0 0 0-15,0 0 0 0,0 0 0 0,0 0-364 16,0 0-272-16,0 0-563 0,0 0-1298 0,0 0 574 15</inkml:trace>
  <inkml:trace contextRef="#ctx0" brushRef="#br0" timeOffset="84355.23">19477 8919 4152 0,'0'0'569'0,"0"0"-226"16,0 0-135-16,0 0-37 0,0 0 3 0,0 0 13 15,0 0-14-15,0 0-21 0,109 9-26 0,-109-9-1 16,58-4-24-16,-58 4-7 0,62-6-17 0,-62 6-11 0,64-5-13 16,-64 5-27 15,65-6-34-31,-65 6-30 0,50-1-18 0,-50 1-12 0,0 0-20 0,0 0-26 16,58-3-38-16,-58 3-47 0,0 0-48 0,0 0-43 15,0 0-36-15,0 0-59 0,0 0-78 0,0 0-265 0,0 0-788 16,0 0 349-16</inkml:trace>
  <inkml:trace contextRef="#ctx0" brushRef="#br0" timeOffset="84956.97">20482 8649 311 0,'0'0'499'0,"0"0"17"15,0 0-3-15,0 0 0 16,0 0-20-16,-33 90-8 0,33-90-13 0,6 48-14 0,-2-22-2 0,-4-26 2 15,14 50-30-15,-8-24-8 0,-6-26-29 16,12 40-20-16,-6-16-35 16,-6-24-32-16,5 32-28 0,-5-32-22 0,0 0-26 0,5 42-219 0,-5-42-9 0,0 0 0 15,0 0 0 1,-15 38 0-16,15-38 0 0,0 0 0 0,0 0 0 0,-19 20-182 0,19-20-225 16,0 0-124-16,0 0-138 0,0 0-398 0,0 0-1157 15,0 0 512-15</inkml:trace>
  <inkml:trace contextRef="#ctx0" brushRef="#br0" timeOffset="85279.03">20843 8685 375 0,'0'0'396'0,"0"0"4"0,0 0 3 0,0 0-9 16,0 0-20-16,0 0-41 0,0 0-32 0,-122 37-31 15,78-23-28-15,44-14-21 0,-54 24-49 0,25-9-28 16,-10 4-32-16,39-19-54 0,-36 23-33 0,36-23-28 0,-32 17-15 15,32-17-13-15,0 0-8 0,-26 18 0 16,26-18 4-16,0 0 8 0,0 0 1 16,0 0-1-16,0 0 10 0,0 0 6 15,0 0 14-15,0 0 13 0,73 26 18 0,-73-26 10 0,53 8 25 0,-53-8 24 16,46 9 11-16,-46-9 29 0,43 11 16 16,-43-11 17-16,43 13 5 0,-43-13 5 0,0 0-7 0,56 17-6 15,-56-17-8-15,35 13-12 0,-35-13-5 0,0 0-18 16,46 12-13-16,-46-12-7 0,0 0-20 0,0 0-30 15,40 12-34-15,-40-12-38 0,0 0-52 0,0 0-54 16,0 0-60-16,0 0-73 0,0 0-73 0,0 0-86 16,0 0-401-16,0 0-887 0,0 0 393 0</inkml:trace>
  <inkml:trace contextRef="#ctx0" brushRef="#br0" timeOffset="85728.04">21089 8497 480 0,'0'0'491'16,"0"0"-38"-16,0 0-25 0,0 0-11 0,0 0-13 15,0 0-18-15,0 0-34 0,0 0-30 0,0 0-27 16,0 0-26-16,0 0-25 0,6 92-24 0,-6-92-22 16,9 26-24-1,-9-26-17-15,0 0-27 0,0 0-29 0,17 34-23 0,-17-34-46 16,0 0-46-16,0 0-41 0,33 12-35 16,-33-12-24-16,0 0-3 0,0 0 11 15,0 0 7-15,0 0 14 0,0 0 30 0,79-38 36 0,-79 38 26 0,0 0 28 16,26-28 27-16,-26 28 29 15,0 0 33-15,20-25 16 0,-20 25 9 0,0 0 15 0,21-25 25 16,-21 25 29-16,0 0 19 0,0 0 1 0,0 0-12 0,0 0-14 16,20-23-27-16,-20 23-19 0,0 0-25 0,0 0-16 15,0 0-4 1,0 0-18-16,0 0-13 0,0 0-5 0,0 0-13 0,0 0-3 0,24 74-11 16,-24-74-51-16,-2 36-7 0,2-36-23 0,0 0-92 0,-8 49-78 15,8-49-99-15,-5 26-100 0,5-26-120 0,0 0-144 16,0 0-346-16,0 0-1085 0,0 0 480 0</inkml:trace>
  <inkml:trace contextRef="#ctx0" brushRef="#br0" timeOffset="85959.91">21656 8595 496 0,'0'0'530'0,"0"0"-19"0,0 0 7 15,0 0 12-15,0 0-5 0,53 43-11 0,-37-18-6 16,2-2-9-16,6 15-9 0,-1-1-17 0,-3 1-8 15,-8-9-28-15,6 12-14 0,-2 0-17 0,-9-12-29 16,3 13-25-16,-10-13-215 0,0-29-137 0,-15 70 0 16,1-46 0-16,-17 15 0 0,2-2 0 15,-16-7 0-15,-3-5 0 0,-5-1 0 0,-4-5 0 16,-1-7 0-16,3-6 0 0,5 0 0 0,50-6 0 16,-85 1-195-16,85-1-1138 0,-54-21-1444 0,54 21 639 0</inkml:trace>
  <inkml:trace contextRef="#ctx0" brushRef="#br0" timeOffset="86667.15">19092 8164 251 0,'0'0'383'0,"0"0"-29"15,0 0-18-15,0 0-20 0,0 0-22 0,0 0-18 0,0 0-32 16,0 0-7-16,51-52-17 0,-51 52-9 0,51-19-3 15,-51 19-1 1,64-18-11-16,-11 9-7 0,-3 0-9 0,5-1-4 0,1 3-2 16,8-1-6-16,5 2-2 0,8 2 3 0,14 2-8 15,2-3-4-15,14 3-7 0,-2 2-6 0,5 2-12 0,6 1-6 16,-5-3-15-16,-1 4-17 16,7 1-17-16,-9-1-16 0,0-7-15 0,-4 6-23 0,-4-6-9 0,-9 1-2 15,-11-4-10-15,-7 1-6 0,-9-3-4 0,-7-1 0 16,-8 0 5-16,-49 9-3 0,60-11 4 15,-60 11 10-15,41-11 6 0,-41 11 0 0,0 0 1 0,0 0-8 16,0 0-15 0,31-20-30-16,-31 20-37 0,0 0-92 0,0 0-82 0,0 0-112 0,0 0-132 15,0 0-325-15,0 0-884 0,0 0 392 0</inkml:trace>
  <inkml:trace contextRef="#ctx0" brushRef="#br0" timeOffset="87708.34">14828 7793 147 0,'0'0'371'0,"0"0"-17"0,0 0-16 15,0 0-19-15,0 0-7 0,0 0-23 0,0 0-10 16,0 0 5-16,0 0 6 0,0 0 12 0,0 0-1 16,0 0 4-16,0 0-4 0,0 0-22 0,-86 56-11 15,86-56-17-15,-14 28-17 0,14-28-17 0,0 0-11 16,-4 36-7-16,4-36-17 0,0 0-17 0,0 0-15 16,36 40-9-16,-36-40-6 0,33 9-21 0,-33-9-16 15,0 0-16-15,69 2-10 0,-69-2 12 0,0 0-22 16,0 0-11-16,74-18-7 0,-74 18-9 0,0 0-5 15,35-18-11-15,-35 18-4 0,0 0-4 0,0 0-5 16,12-29-3 0,-12 29 4-16,0 0-4 0,0 0-5 0,-29-51-11 0,29 51 0 0,-26-20-19 15,26 20-26-15,-29-21-28 0,29 21-30 0,0 0-38 16,-41-22-49-16,41 22-66 0,0 0-76 0,0 0-100 16,-43-11-492-16,43 11-1015 0,0 0 450 0</inkml:trace>
  <inkml:trace contextRef="#ctx0" brushRef="#br0" timeOffset="89971.44">26232 9500 129 0,'0'0'594'0,"0"0"-3"0,0 0 6 0,0 0 10 0,0 0 25 15,0 0 20-15,0 0 6 0,63 78-26 0,-61-51-14 16,0 14-17-16,5-12-30 0,-7-29-34 0,13 69-35 15,-7-41-232-15,0 0-270 0,1 1 0 0,-7-29 0 16,6 52 0-16,-3-23 0 0,-3-29 0 0,10 53 0 16,-10-53 0-16,0 34 0 0,0-34 0 0,0 0 0 15,2 32 0-15,-2-32 0 0,0 0 0 16,0 0 0-16,-8 34 0 0,8-34 0 0,0 0 0 0,0 0 0 16,0 0 0-16,0 0 0 0,0 0 0 15,0 0 0-15,0 0 0 0,0 0-1366 0,0 0-1478 0,14-107 654 16</inkml:trace>
  <inkml:trace contextRef="#ctx0" brushRef="#br0" timeOffset="90272.97">26784 9564 226 0,'0'0'545'0,"0"0"-30"0,0 0-46 16,0 0-36-16,0 0 24 0,0 0 3 0,0 0 2 16,0 0-12-16,0 0-26 0,0 0-19 0,-101 65-39 0,58-36-16 15,-1-2-32-15,5-2-29 0,-1 0-34 0,13-8-23 16,4-2-31-16,23-15-18 0,-34 31-18 0,34-31-15 0,-26 20-28 0,26-20-38 15,0 0-18-15,-22 26-23 0,22-26-4 0,0 0-7 16,0 0 1-16,0 0-2 0,2 32 2 0,-2-32-1 16,0 0-4-16,0 0-1 0,0 0-7 0,57 31 5 15,-57-31-6-15,45 8 1 0,-45-8-5 0,55 7 8 16,-55-7-1-16,56 4 6 0,-56-4-13 31,56 6 7-31,-56-6-1 0,0 0-1 0,55 7-4 0,-55-7-16 0,0 0 0 16,0 0 0-16,55 7 0 0,-55-7 0 0,0 0 0 0,0 0-38 15,37 17-26-15,-37-17-31 0,0 0-49 0,0 0-72 16,34 17-88-16,-34-17-96 0,0 0-113 0,0 0-557 16,0 0-1159-16,0 0 513 0</inkml:trace>
  <inkml:trace contextRef="#ctx0" brushRef="#br0" timeOffset="90499.6">27218 9789 447 0,'0'0'539'0,"0"0"-25"0,0 0-18 15,0 0-19-15,59-32-26 0,-59 32-42 16,41-12-34-16,-41 12-31 0,54-5-29 0,-54 5-32 0,57-2-28 0,-57 2-24 16,57-7-23-16,-57 7-16 0,56-3-24 15,-56 3-13-15,0 0-43 0,64-2-38 0,-64 2-54 16,0 0-74-16,0 0-89 0,0 0-73 0,0 0-52 15,0 0-75-15,0 0-91 0,0 0-335 16,0 0-831-16,0 0 368 0</inkml:trace>
  <inkml:trace contextRef="#ctx0" brushRef="#br0" timeOffset="90703.53">27312 9905 381 0,'0'0'486'0,"0"0"-32"16,0 0 1-16,0 0-16 0,0 0-7 0,0 0-25 15,0 0-32-15,0 0-32 0,0 0-24 0,142-4-32 16,-142 4-28-16,0 0-25 0,81-6-23 0,-81 6-28 0,54-2-14 16,-54 2-31-16,0 0-34 15,59-3-54-15,-59 3-62 0,0 0-74 0,53-6-79 16,-53 6-95-16,0 0-101 0,0 0-446 16,0 0-875-16,48-13 387 0</inkml:trace>
  <inkml:trace contextRef="#ctx0" brushRef="#br0" timeOffset="91191.35">28404 9503 4029 0,'0'0'501'0,"0"0"-205"15,0 0-77-15,0 0-55 0,36-31-21 16,-36 31-15-16,0 0-8 0,0 0-4 0,0 0-1 15,0 0 17-15,0 0 16 0,0 0 17 0,46 66 5 0,-46-66 3 16,17 44-4-16,-12-19-1 0,-5-25 5 0,6 46 4 31,-6-46-16-31,0 35-5 0,0-35-11 0,-2 35-7 16,2-35-11-16,0 0-17 0,-7 42-62 0,7-42-48 16,0 0 0-16,-6 29 0 0,6-29 0 0,0 0 0 15,0 0 0-15,0 0 0 0,0 0 0 0,0 0 0 16,0 0 0-16,-11 27 0 0,11-27 0 0,0 0 0 15,0 0-24-15,0 0-74 0,0 0 20 16,0 0-2-16,0 0 5 0,0 0 8 0,0 0 2 0,0 0 10 16,-99-42 5-16,99 42 14 0,0 0-2 0,0 0 5 0,-64-7 9 0,64 7 16 0,0 0 11 15,-66 10 14-15,66-10 9 16,-41 13 8-16,41-13 8 0,0 0-8 0,-53 20-2 16,53-20 4-16,-21 17-8 0,21-17 8 0,0 0-9 15,0 0 8-15,-12 30 14 0,12-30-8 16,0 0 2-16,0 0-4 0,0 0-10 0,69 35 1 0,-69-35 4 15,55 10-7-15,-55-10-9 0,0 0 0 0,56 0-5 16,-56 0-5-16,0 0 5 0,0 0-21 0,81-5-19 16,-81 5-28-16,0 0-45 0,0 0-46 31,56-8-61-31,-56 8-75 0,0 0-71 0,0 0-82 0,0 0-94 0,0 0-476 0,0 0-1089 0,36-16 481 16</inkml:trace>
  <inkml:trace contextRef="#ctx0" brushRef="#br0" timeOffset="91456.3">28836 9862 125 0,'0'0'552'0,"0"0"-18"0,0 0-7 16,0 0-16-16,0 0-7 0,0 0-9 0,7 53-41 0,-7-53-20 15,0 0-37-15,-2 41-45 0,2-41-20 0,4 29-36 16,-4-29-26-16,0 0-28 0,7 38-25 15,-7-38-18-15,0 0-28 0,0 0-9 16,10 32-32-16,-10-32-12 0,0 0-30 16,0 0-35-16,0 0-44 0,0 0-49 0,25 19-59 15,-25-19-71-15,0 0-74 0,0 0-84 0,0 0-73 16,0 0-91-16,0 0-408 0,0 0-975 0,0 0 431 0</inkml:trace>
  <inkml:trace contextRef="#ctx0" brushRef="#br0" timeOffset="91595.79">28962 9639 281 0,'0'0'543'16,"0"0"-29"-16,0 0-18 0,0 0-26 0,0 0-36 16,-25-39-41-16,25 39-44 0,0 0-40 0,0 0-47 0,0 0-67 0,0 0-74 0,0 0-83 15,0 0-101-15,0 0-105 0,0 0-150 16,0 0-325-16,0 0-696 0,0 0 307 0</inkml:trace>
  <inkml:trace contextRef="#ctx0" brushRef="#br0" timeOffset="91980.65">28049 10310 281 0,'0'0'478'0,"0"0"-1"0,0 0-19 16,0 0-30-16,0 0-40 0,0 0-37 0,0 0-25 0,0 0-25 15,0 0-16-15,165-8-27 16,-105 8-17-16,6 0-11 0,-2-1-22 0,2-1-18 16,1 2-24-16,-5 0-11 0,0-2-16 15,-3-1-17-15,-59 3-19 0,111-2-15 0,-60 1-13 16,-51 1-12-16,82-1-21 0,-82 1-8 0,50-4-8 16,-50 4-23-16,0 0-33 0,0 0-51 15,0 0-59-15,0 0-66 0,0 0-59 0,0 0-67 0,0 0-92 16,0 0-316-16,0 0-802 0,0 0 356 15</inkml:trace>
  <inkml:trace contextRef="#ctx0" brushRef="#br0" timeOffset="92440.02">28620 10665 413 0,'2'22'614'15,"-1"5"0"-15,0-1-3 0,-1-2-26 0,1 2-13 16,2 1-17-16,2 1-44 0,-4-1-23 0,3 2-27 16,0-4-23-16,5 16-28 15,-6-18-35-15,0 0-34 0,1-6-32 0,-2-1-33 0,0-3-25 0,-2 1-28 16,1-7-79-16,1 3-144 0,-2-4 0 0,0-6 0 16,2 9 0-16,-2-9 0 0,0 0 0 0,0 0 0 15,5 5 0-15,-5-5 0 0,0 0 0 0,0 0 0 16,3-24 0-16,-5 11 0 0,1-1 0 15,-4 1 0-15,0-3 0 0,-1 3 0 0,-1-1 0 0,-2 1 0 16,-2 1 0-16,1 0 0 0,-3 1 0 0,-3 0 0 0,1 5 0 16,-7-4 0-16,3 3 0 15,-6 0 0-15,-2 4 0 0,2 3 0 0,5 0 0 16,1 0 0-16,0 0 0 0,1 3 0 0,0 4 0 0,3-2 0 0,2 0 0 16,3 0 0-1,2-3 0-15,-2 7 0 0,4 1 0 0,3 0 0 0,2 1 0 0,2 0 0 0,0 0 0 16,5 2 0-1,2-3 0-15,0 2 0 0,2 0 0 0,7-3 0 0,7 2 0 0,0-2 0 16,3 1 0-16,3-6 0 0,-1 0 0 16,3-1 0-16,-3-4 0 0,1-1 0 0,-1 1 0 0,-1-2 0 0,-9 1 0 15,-1-2 0-15,-2-2-220 0,-2 4-211 16,-7-3-88-16,5-2-96 0,-10 0-453 0,-2 7-1157 0,3-7 512 16</inkml:trace>
  <inkml:trace contextRef="#ctx0" brushRef="#br0" timeOffset="93036.76">28991 11069 239 0,'0'0'314'15,"-5"-5"-1"-15,5 5 6 0,0 0-27 0,0 0 4 0,0 0 1 32,0 0 19-32,0 0 12 0,0 0-4 0,-26 8-6 0,19-4 0 15,0 1-1-15,0 4-6 0,-2 1-7 0,0 0-13 16,1 2-33-16,0-1-2 0,1 2-1 15,0 1-25-15,5 0-18 0,3 0-5 0,0 0-39 0,4 1-8 16,2-1-22-16,3-2-10 0,9 5-15 0,-4-8-20 0,-2 0-13 16,4-1-15-16,-3 0-18 0,1-4-16 0,1 1-15 15,0-5-13-15,-3 0-5 0,1-2-7 0,-14 2-8 16,18-7 0-16,-12 2 3 0,2-5 8 0,-3 0-16 16,-2-6 2-16,-1-1 12 0,-6 0-12 0,2-1 3 15,-1 2 2-15,-6-6 1 0,3 5 2 0,-3-4-1 16,0 7 2-16,1 0 3 0,-2 3-1 0,2-1 2 15,1 5-12-15,-1 1-17 16,-5 2-35-16,-1 3-41 0,-2 0-39 0,16 1-55 0,-34 2-53 0,19 2-90 16,0 3-103-16,-1 1-459 0,10-3-986 15,2 0 437-15</inkml:trace>
  <inkml:trace contextRef="#ctx0" brushRef="#br0" timeOffset="95405.43">26335 8884 28 0,'0'0'288'15,"-89"-10"-14"-15,89 10-6 16,-67-2-14-16,67 2-8 0,-90 0-13 0,44 2-13 0,46-2-7 15,-80 2-12-15,31 3-10 0,49-5-5 0,-104 4-20 16,54 0-17-16,-2 1-12 0,52-5 4 0,-93 12-31 16,41-8-12-16,4 1-7 0,48-5-8 15,-66 0-9-15,66 0-9 0,-50 5 2 0,50-5-19 0,0 0-1 16,-58 4-5-16,58-4-6 0,0 0-7 0,0 0-4 16,0 0 1-16,0 0-5 0,0 0 4 0,-47 11-9 15,47-11 0-15,0 0 1 16,0 0-2-16,0 0-3 0,0 0 2 0,0 0-6 0,0 0 4 0,0 0 3 15,0 0 4-15,0 0-5 0,0 0 9 16,0 0-11-16,0 0 5 16,9 43-4-16,-9-43 43 0,0 0 5 0,-9 34 16 0,9-34 4 0,-13 49 20 0,6-8 49 15,0 5 14-15,4 4 8 0,-4 8 18 16,3-1 9-16,0 5 11 0,4 3 6 0,7 1-7 16,-6 1 9-16,3 1 1 0,4-3-8 0,2 3 8 0,1 2-3 15,7 0 10-15,-8-1 1 0,8 3-14 0,-1 0-6 16,-2-3-163-16,7 0-44 15,-5-4 0-15,-2-4 0 0,4 1 0 0,-9-5 0 0,6-4 0 0,-10-5 0 16,-1 1 0-16,-1 2 0 0,-3 2 0 0,-6-5 0 16,1-1 0-16,4 0 0 0,-6-5 0 0,3 0 0 15,-3 0 0-15,2-14 0 0,0 2 0 0,3-2 0 16,1-2 0-16,-1-2 0 0,0 4 0 0,-1-12 0 16,4 11 0-16,-1-3 0 0,-1 2 0 0,2-3 0 15,1 2 0-15,-1 2 0 0,2 2 0 0,0 0 0 0,-3-4 0 16,2 3 0-16,-2 1 0 0,-2-3 0 15,7 4 0-15,0-6 0 0,-4-7 0 0,-1 0 0 16,4 0 0-16,-5-9 0 16,0 1 0-16,0-1 0 0,0-8 0 0,2 10 0 0,-2-10 0 0,0 0 0 0,2 9 0 15,-2-9 0-15,0 0 0 0,3 4 0 0,-3-4 0 16,0 0 0-16,0 0 0 0,0 0 0 0,0 0 0 16,0 0 0-16,0 0 0 0,0 0 0 15,0 0 0-15,-8 10 0 0,8-10 0 0,0 0 0 0,0 0 0 16,0 0 0-16,0 0 0 0,0 0 0 15,0 0 0-15,0 0 0 0,0 0 0 0,0 0 0 0,0 0 0 16,0 0 0-16,17 0 0 16,-17 0 0-16,0 0 0 0,30-6 0 0,-12 2 0 0,-1 1 0 0,2 2 0 15,0-2 0-15,-2 2 0 0,3-2 0 0,7 0 0 16,-9 3 0-16,8-2 0 0,2 4 0 0,-3 1 0 16,3 0 0-16,3-2 0 0,2 2 0 0,15 0 0 15,-1 1 0-15,1 0 0 16,0-1 0-16,1 0 0 0,5-2 0 0,2-2 0 0,5 1 0 0,1 0 0 15,10-4 0-15,-3 0 0 0,-3 2 0 0,5 0 0 0,-4 2 0 16,3 4 0-16,-2-3 0 0,0 2 0 0,-6 1 0 16,-2 0 0-1,0 0 0-15,-1 2 0 0,-2-1 0 0,3-2 0 0,-5 1 0 0,3-1 0 16,-4-1 0-16,2-2 0 0,2 3 0 0,-2-4 0 16,0-3 0-16,4 1 0 0,0-4 0 0,-1 4 0 15,0-1 0-15,-3 0 0 0,-4 4 0 16,-3 0 0-16,5 1 0 0,-5 2 0 0,0-1 0 0,-17 0 0 0,18 4 0 15,0 1 0-15,-6-2 0 0,4-3 0 16,0 3 0-16,3-7 0 0,-5 6 0 0,3-6 0 0,-3 2 0 16,1-2 0-16,-1 1 0 0,2-3 0 0,0 4 0 15,-2-3 0-15,1 1 0 0,-1 3 0 0,-13 0 0 16,14 4 0-16,-14-3 0 0,13 1 0 0,-16-1 0 16,15 1 0-16,-13-2 0 0,0 4 0 0,-1-2 0 15,17 4 0-15,-17-5 0 0,14-2 0 0,-13 0 0 16,14-2 0-16,-14 0 0 0,12 0 0 0,-11 1 0 15,1-1 0-15,-2-1 0 0,16 1 0 0,-2 0 0 16,-18 1 0-16,6 0 0 16,12-4 0-16,-16 7 0 0,0-2 0 0,0 0-9 0,2 0-43 0,0 3 1 15,1-3-3-15,-3 0 3 0,-2 1 4 0,-2-1 9 16,-9 0 2-16,1-1 14 0,-4 1 10 0,-14 0 17 16,21 0 6-1,-21 0 7-15,11-3 6 0,-11 3-1 0,0 0 3 0,12-2-10 0,-12 2 7 0,0 0 5 0,0 0-11 16,6-6 0-16,-6 6 17 0,0 0-20 15,-4-14 4-15,4 14-2 0,-9-20 9 0,4 9-14 16,-1-2-1-16,-1-1 4 0,0-2 0 0,0 0-6 16,2 0-8-16,-2-6 0 0,0-3 0 0,2 8 0 0,3 0 0 15,-2-10 0-15,-3 0 0 0,2-1 0 16,1-1 0-16,3-11 0 0,-5-2 0 0,5 1 0 0,-1-4 0 16,2-4 0-16,-4-2 0 0,7-3 0 0,-2 3 0 0,1-8 0 15,1-2 0-15,-1 0 0 0,1-2 0 16,-3 0 0-16,3 3 0 0,-2-1 0 0,-1-1 0 31,-2-1 0-31,0 2 0 0,-8 1 0 0,4-6 0 0,-1 3 0 0,-2 4 0 0,-5 3 0 16,2 0 0-16,1 0 0 0,-1 5 0 0,3 5 0 15,0 3 0-15,-5 2 0 0,7-3 0 0,5 17 0 16,2 27 0-16,-3-71 0 0,2 46 0 0,1 25 0 0,6-51 0 16,-3 24 0-16,-3 27 0 0,6-55 0 0,-1 29 0 15,-5 26 0-15,14-52 0 16,-9 26 0-16,3-2 0 0,-8 28 0 0,17-50 0 0,-11 24 0 0,-6 26 0 15,10-49 0-15,-4 23 0 0,-6 26 0 16,12-51 0-16,-11 27-44 0,-1 24 6 0,2-41-7 0,-2 41-2 16,-3-42 5-16,3 42-1 15,-6-41 0-15,6 41 4 0,-13-39-2 0,13 39-2 0,-8-31 7 0,8 31 4 16,0 0 4-16,-16-30 2 0,16 30-4 0,0 0 12 16,0 0-7-16,0 0 11 0,-16-21-6 0,16 21-8 15,0 0 2-15,0 0-10 0,0 0-3 0,0 0-4 16,0 0 4-16,0 0 2 0,0 0 3 15,0 0 4-15,0 0 6 0,-54-9-3 0,54 9-1 0,0 0 0 16,0 0 0-16,-71-3-12 16,71 3 1-16,-57-5 2 0,57 5 2 0,-76-9-25 0,76 9-14 0,-78-8 2 15,78 8 7-15,-77-9-5 0,33 6-7 0,44 3 12 16,-83-4 2-16,36-1 5 0,47 5 3 0,-93-3 3 16,48-2-3-16,45 5 5 15,-78-6 4-15,32 0 10 0,46 6 1 0,-62-5-5 0,15-2 20 0,47 7-5 16,-83-14 4-16,33 8-1 0,0-1 11 0,-6 3 3 15,0-2 4-15,-5-1 4 0,-2 5 10 0,-7-3-2 16,-1 0 1-16,-1-2-1 0,0 3 0 0,-6 1-3 0,7 0-3 16,-5-1 5-16,-8 1-9 0,-2-1-12 0,-2 1-3 15,-3 6 2-15,-1-1-2 16,3 0-4-16,3 1 6 0,4-3-2 0,5 4-7 0,-4-1 18 16,11-1-7-16,1-2 2 0,7-3 1 0,62 3 4 0,-111-1 2 15,58 2 0-15,4-5 0 0,49 4 4 0,-97-7-2 16,97 7-7-16,-56-2 7 0,56 2-4 0,-59-5 1 15,59 5 1-15,0 0 4 0,-67-5 1 16,67 5-3-16,0 0-2 0,-56-2-2 0,56 2 6 0,0 0-2 16,-63-1 6-16,63 1 5 0,0 0 8 15,-66 1 3-15,66-1 4 0,-52 4 2 0,52-4 10 16,0 0-1-16,-76 8-1 0,76-8-4 0,-50 7 3 0,50-7-6 0,0 0-2 0,-70 6 2 0,70-6-7 0,-47 3 2 16,47-3 1-16,0 0 1 0,-81 3-3 0,81-3-1 15,-53 0-4 1,53 0 5-16,0 0-9 0,-81-1-2 15,81 1 0-15,0 0 0 16,-67 3-14-16,67-3-39 0,-44 7-45 0,44-7-97 0,0 0-102 0,-55 3-146 16,55-3-432-16,0 0-937 0,0 0 416 0</inkml:trace>
  <inkml:trace contextRef="#ctx0" brushRef="#br0" timeOffset="160417.9">15638 7991 318 0,'0'0'328'0,"0"0"-11"0,0 0-13 0,0 0-16 16,0 0-5-16,0 0-8 0,0 0-8 0,0 0-9 16,0 0-2-16,0 0-5 0,0 0-6 0,0 0-8 15,0 0-3-15,0 0-7 0,0 0-4 0,0 0-4 16,0 0-8-16,0 0-8 0,0 0 1 0,0 0-12 16,0 0-8-16,0 0-12 0,0 0-17 0,0 0-9 15,0 0-12-15,0 0-9 0,0 0-10 0,0 0-12 16,0 0-9-16,0 0-10 0,0 0-4 0,0 0-12 15,0 0-5-15,0 0-3 0,0 0-6 0,0 0-12 16,0 0 3-16,0 0-6 0,0 0-4 0,0 0-5 16,0 0 1-16,0 0-2 0,0 0-6 0,0 0-1 15,0 0 0-15,0 0-2 0,0 0-6 0,0 0-3 16,0 0-7-16,0 0 2 0,0 0-2 16,0 0-6-16,0 0-1 0,0 0 0 0,0 0-18 0,0 0 0 31,0 0-25-31,0 0 14 0,0 0 8 0,0 0-12 0,0 0-16 0,0 0-21 0,0 0 5 31,0 0 15-31,0 0 5 0,0 0-50 0,0 0 53 0,0 0 0 0,0 0-2 0,0 0 9 16,0 0 2-16,0 0 3 0,0 0 1 15,0 0 4-15,0 0 4 0,0 0-2 0,0 0 4 16,0 0-7-16,0 0-6 0,0 0-22 0,0 0-17 0,-6 49-9 16,6-49-15-16,0 0-12 0,0 0-18 15,0 0-7-15,0 0 6 0,0 0 6 0,0 0 13 0,0 0 8 16,0 0 10-16,-15 26 8 0,15-26 13 15,0 0 9-15,0 0 9 0,0 0 9 0,0 0 17 0,38 36 33 16,-38-36 7 0,0 0 18-16,0 0 18 0,22 27 25 0,-22-27 9 0,0 0 7 0,0 0-8 15,0 0 0-15,16 30 0 0,-16-30-7 0,0 0-2 0,0 0-8 16,0 0-5-16,0 0-2 0,-2 31-6 0,2-31-7 16,0 0-3-16,0 0-3 0,0 0-5 0,0 0-5 15,-41 28-3-15,41-28-5 0,0 0 1 16,-43 13 0-16,43-13-5 0,0 0-4 0,-45 9 2 0,45-9-5 15,0 0 0-15,-51 12-1 0,51-12 0 0,0 0-17 16,-41 12-18-16,41-12-25 0,0 0-25 0,0 0-45 16,0 0-32-16,0 0-61 0,0 0-69 0,0 0-108 15,0 0-404-15,0 0-860 0,0 0 380 0</inkml:trace>
  <inkml:trace contextRef="#ctx0" brushRef="#br0" timeOffset="161841.47">15475 7918 76 0,'0'0'275'0,"0"0"-2"0,0 0-4 16,0 0-9-16,0 0-6 0,0 0-11 0,0 0-8 15,0 0-6-15,0 0-26 0,0 0-12 0,0 0-13 16,0 0-4-16,0 0 4 0,0 0-4 0,0 0-9 15,0 0 5-15,0 0-4 0,0 0-11 0,0 0 0 16,0 0-2-16,0 0-8 0,0 0-15 0,0 0-9 16,44-40-14-16,-44 40-6 0,0 0-6 0,0 0-22 15,0 0-5-15,0 0-8 0,0 0-6 0,0 0-7 16,0 0-4-16,0 0-1 0,0 0-2 16,57-5-7-16,-57 5-7 0,0 0 1 0,0 0-6 0,0 0-1 15,0 0 2-15,0 0-3 0,0 0-3 0,0 0-4 16,0 0 1-16,79 12-2 15,-79-12-1-15,0 0-1 0,0 0 7 0,0 0 6 16,0 0-1-16,0 0 3 0,0 0-1 0,0 0-1 16,0 0-1-16,0 0-1 15,0 0 0-15,0 0-2 0,0 0 2 0,32 19-4 0,-32-19-6 0,0 0 2 0,0 0 2 0,0 0-5 16,0 0 0-16,0 0 1 0,0 0-6 0,0 0 3 16,-2 39-1-16,2-39-2 0,0 0 1 0,0 0 1 31,0 0-5-31,0 0 2 0,0 0-1 0,0 0-1 0,0 0 2 0,0 0-3 15,0 0 0-15,0 0 3 0,0 0 0 0,-15 43 2 0,15-43-2 16,0 0 3-16,0 0-1 0,0 0-5 16,0 0 11-16,-30 25-9 0,30-25-1 0,0 0 0 0,0 0-2 15,-33 21 2-15,33-21 3 0,0 0 1 16,0 0-1-16,0 0-6 0,0 0 7 16,-29 21-5-16,29-21 0 0,0 0-2 0,0 0 1 0,0 0 4 15,0 0 3-15,-26 18-7 0,26-18-4 0,0 0 3 0,0 0 2 16,0 0 1-16,0 0-3 0,-28 19 3 0,28-19-3 15,0 0-3-15,0 0-4 0,0 0-9 16,0 0-3-16,0 0-3 16,0 0-6-16,0 0 0 0,0 0-5 0,0 0-7 0,-33 17 2 0,33-17 3 0,0 0 2 15,0 0 5-15,0 0 1 0,0 0 10 0,0 0 1 16,0 0 2-16,0 0 7 0,0 0 4 16,0 0 1-16,0 0 0 0,0 0 3 0,0 0 0 0,0 0 6 15,0 0-3-15,0 0 3 0,0 0-5 0,0 0 0 16,0 0 1-1,0 0 3-15,0 0-2 0,0 0-3 0,0 0 0 0,0 0 0 0,0 0 7 16,0 0-9-16,0 0-2 0,0 0 3 0,0 0-1 0,0 0 0 16,0 0 0-16,0 0 3 0,0 0-3 0,0 0 3 15,131-4-1-15,-131 4-3 0,0 0 3 0,0 0-4 16,0 0 4-16,0 0 1 0,0 0-3 0,0 0 0 16,0 0 5-16,0 0 6 0,41 14-4 0,-41-14 0 15,0 0-2-15,0 0-1 0,0 0 2 0,0 0 5 16,9 27-4-16,-9-27-6 0,0 0 3 15,0 0 3-15,0 0 0 0,0 0 0 0,0 0-3 0,0 0 1 16,0 0 4-16,11 28 2 0,-11-28-2 0,0 0 0 16,0 0 0-1,0 0 0-15,0 0 5 0,0 0-6 0,0 0-2 0,0 0-2 0,-20 47-12 16,20-47-8-16,0 0-21 0,0 0-26 0,-27 26-39 0,27-26-57 0,0 0-67 16,0 0-99-16,-28 22-441 0,28-22-832 0,0 0 369 15</inkml:trace>
  <inkml:trace contextRef="#ctx0" brushRef="#br0" timeOffset="178086.56">14241 680 53 0,'0'0'555'0,"0"0"36"0,0 0 24 0,-76 94 17 16,57-51 25-16,-1 3-21 0,1-3-26 15,-4 8-46-15,5 0-33 0,2-8-52 0,7-2-37 0,3 4-27 31,0-2-31-31,6-14-28 0,0-29-32 0,5 55-31 0,2-31-239 0,10 16-54 16,-2-14 0-16,2-2 0 0,-17-24 0 0,42 41 0 16,-5-12 0-16,-20-10 0 0,-17-19 0 0,35 21 0 0,-35-21 0 15,28 14 0-15,-28-14 0 0,0 0 0 32,0 0 0-32,67-1 0 0,-67 1-133 0,0 0-531 0,0 0-569 0,59-26-1335 15,-41 5 591-15</inkml:trace>
  <inkml:trace contextRef="#ctx0" brushRef="#br0" timeOffset="178558.67">14654 1013 337 0,'0'0'532'0,"0"0"16"15,0 0 6-15,0 0-25 0,-13 92-25 16,13-92-40-16,-14 46-25 0,6-20-35 0,8-26-23 16,-10 49-43-16,10-49-26 0,-5 35-21 31,5-35-24-31,-4 30-33 0,4-30-23 0,0 0-26 0,0 0-17 0,-1 35-12 0,1-35-15 0,0 0-11 16,0 0-12-16,0 0 3 0,0 0 4 15,0 0 2-15,0 0 8 0,0 0-6 16,0 0-13-16,0 0-14 0,0 0-29 0,0 0-53 15,0 0-20-15,0 0 0 0,0 0 0 0,0 0-42 0,-34-120-44 16,36 80-11-16,2-7-16 0,3 1 6 0,11-1-19 16,-4-2-24-16,9 7-5 0,4 4 3 0,5 0 11 15,0 4 14-15,1 5 15 0,4-4 10 0,-11 18 21 16,-26 15 24-16,50-24 20 0,-26 13 24 0,-24 11 13 16,0 0 14-16,47-11 17 0,-47 11 0 0,0 0 2 15,0 0 8-15,0 0-4 0,46 42 1 0,-46-42 4 16,-2 41-6-16,2-41 6 0,-30 66 1 15,2-33-3-15,-4-2-7 0,-5 3-15 16,1 0-30-16,1-4-39 0,9-12-58 0,-10 10-55 0,16-11-69 16,20-17-88-16,-44 29-79 0,44-29-84 0,-26 14-383 0,26-14-939 15,0 0 417-15</inkml:trace>
  <inkml:trace contextRef="#ctx0" brushRef="#br0" timeOffset="178907.88">14923 1085 363 0,'0'0'498'15,"0"0"-1"-15,0 0-2 0,0 0-20 0,-19 70-24 16,19-70-37-16,-12 29-40 0,12-29-36 0,0 0-36 0,-11 37-27 16,11-37-30-16,0 0-21 0,0 31-28 15,0-31-22-15,0 0-15 0,0 0-16 0,0 0-19 16,41 24-22-16,-41-24-30 0,0 0-29 0,0 0-27 15,0 0-22-15,0 0-16 0,0 0-15 0,115-41-6 16,-115 41-2-16,32-25 13 0,-32 25 17 0,20-18 26 16,-20 18 31-16,0 0 42 15,0 0 30 1,0 0 24-16,0 0 16 0,18-25 18 0,-18 25 0 0,0 0-6 0,0 0 0 0,0 0-8 16,0 0-26-16,0 0-8 0,0 0 1 0,0 0 0 0,0 0 3 15,0 0-5-15,0 0 2 0,0 0-5 16,0 0-88-16,0 0-32 0,0 0 0 15,0 0 0-15,8 80 0 0,-8-80 0 0,0 0 0 0,0 0 0 0,4 32-123 16,-4-32-227-16,0 0-95 0,0 0-88 16,0 0-117-16,0 0-365 0,0 0-1101 0,0 0 487 0</inkml:trace>
  <inkml:trace contextRef="#ctx0" brushRef="#br0" timeOffset="179392.27">15220 1131 320 0,'0'0'503'0,"0"0"27"0,0 0 20 0,87-4 19 15,-87 4 32-15,0 0 13 0,0 0-5 0,58 22-17 16,-58-22-35-16,0 0-43 0,27 21-39 0,-27-21-33 16,0 0-41-16,0 0-44 0,17 35-40 0,-17-35-77 15,0 0-240-15,0 0 0 0,0 0 0 0,0 30 0 0,0-30 0 0,0 0 0 16,0 0 0 0,0 0 0-16,0 0-232 0,0 0-49 0,0 0-28 15,0 0-46-15,0 0-4 0,0 0 15 0,0 0 19 16,0 0 53-16,0 0 48 0,0 0 46 0,0 0 31 0,0 0 53 15,0 0 41-15,0 0 45 0,0 0 42 16,0 0 38-16,0 0 26 0,56-59 23 0,-56 59 26 16,0 0 19-16,50-17 14 0,-50 17 23 0,0 0 14 15,0 0-2-15,52-11 3 0,-52 11 1 0,0 0-10 16,0 0-32-16,0 0-19 0,37-10-14 0,-37 10-14 16,0 0-13-16,0 0-34 0,39-16-32 0,-39 16-21 15,0 0 1-15,0 0-23 0,32-15-4 16,-32 15-5-16,0 0-12 0,0 0-1 0,0 0-5 0,0 0 11 15,0 0-2-15,0 0 3 0,21-22-3 0,-21 22 0 16,0 0 3-16,0 0 8 0,0 0-7 0,0 0 11 16,0 0-8-16,0 0 1 0,0 0 7 0,0 0-5 15,0 0 3-15,0 0-3 0,0 0 9 16,0 0-10-16,0 0 2 0,0 0 0 0,-106 53-3 0,106-53 12 16,0 0-9-16,-10 27 8 0,10-27-4 0,0 0 4 15,0 0 2-15,18 46-5 0,-18-46 3 0,0 0-5 16,33 32-11-16,-33-32-25 0,27 14-54 15,-27-14-69-15,0 0-93 0,38 17-110 0,-38-17-131 0,0 0-111 16,0 0-408-16,0 0-1091 16,103-41 484-16</inkml:trace>
  <inkml:trace contextRef="#ctx0" brushRef="#br0" timeOffset="179653.52">16767 798 4747 0,'0'0'440'0,"0"0"-233"15,0 0-63-15,0 0 48 0,0 0 68 0,0 0 0 16,0 0-17-16,12 78 52 0,-12-78-5 0,-8 50 9 16,2-21 0-16,-1 14-10 0,-2-2-63 15,4-12-226-15,5-29 0 0,-14 53 0 0,5-25 0 0,0 0 0 16,9-28 0-16,-15 46 0 0,15-46 0 15,-13 29 0-15,13-29 0 0,-10 26 0 0,10-26 0 16,0 0 0-16,0 0 0 0,0 0 0 0,0 0-69 0,-17 23-575 16,17-23-603-16,0 0-1350 0,0 0 597 0</inkml:trace>
  <inkml:trace contextRef="#ctx0" brushRef="#br0" timeOffset="179875.87">16307 918 183 0,'0'0'492'0,"0"0"-18"16,0 0-13-16,0 0-20 0,-2-53-31 0,2 53-42 15,0 0-37-15,47-35-34 0,-18 24-32 0,21-5-27 0,1 8-32 0,0-6-19 16,4 10-32-16,2-4-12 0,0 2-22 0,-3 1-39 16,-1 0-21-16,2 1-30 0,-55 4-29 15,76-4-28-15,-30 1-42 0,-46 3-25 0,0 0-37 16,60-2-50-16,-60 2-79 0,0 0-68 15,0 0-318-15,0 0-697 0,62 7 308 0</inkml:trace>
  <inkml:trace contextRef="#ctx0" brushRef="#br0" timeOffset="180581.71">17039 1015 161 0,'-16'41'461'15,"16"-41"-20"-15,-13 32-22 0,13-32-5 0,-9 28-33 16,9-28-17-16,0 0-5 0,-3 35-16 0,3-35-15 15,0 0-17-15,0 0-25 0,0 0-13 0,0 0-22 16,8 41-9-16,-8-41-8 0,0 0-10 0,0 0-20 16,0 0-18-16,0 0-20 0,27 19-11 15,-27-19-18-15,0 0-30 0,0 0-36 16,0 0-35-16,0 0-52 0,0 0-52 0,0 0-42 16,0 0-35-16,0 0 1 0,0 0-36 0,0 0-23 15,52-69 11-15,-52 69 19 0,0 0 27 0,9-37 29 16,-9 37 23-16,0 0 22 0,7-32 32 0,-7 32 36 15,0 0 25-15,0 0 29 0,12-29-2 0,-12 29-11 16,0 0 2-16,27-18-11 0,-27 18 8 0,0 0-3 0,39-16-4 16,-39 16-1-16,0 0 7 0,0 0 10 0,0 0 13 15,79 5 16-15,-79-5 9 0,0 0 13 16,50 19 11-16,-50-19-4 16,0 0 12-16,43 25-2 0,-43-25 0 0,21 17 8 0,-21-17 0 0,0 0 3 15,0 0-12-15,17 29-8 0,-17-29-10 0,0 0-14 16,0 0-2-16,0 0-9 0,-11 38-7 0,11-38-23 0,0 0-21 0,0 0-30 0,0 0-36 15,-37 24-40-15,37-24-40 0,0 0-39 0,0 0-38 32,0 0-31-32,0 0-2 0,0 0-19 0,0 0 5 15,0 0 12-15,0 0 19 0,0 0 28 0,0 0 45 16,0 0 36-16,0 0 51 0,0 0 12 0,0 0 29 0,0 0 48 16,0 0 28-16,0 0 27 0,43-84 25 0,-43 84 10 15,40-30 9-15,-20 13 8 0,-20 17 12 0,48-30-4 16,-27 15-1-16,-21 15 0 0,36-33 3 0,-36 33-8 15,24-23-2-15,-24 23 7 0,0 0 4 16,23-24-1-16,-23 24-5 0,0 0-2 16,0 0-30-16,0 0-19 0,0 0-9 0,0 0-25 0,0 0-22 15,0 0-17-15,0 0-8 0,0 0 0 0,0 0-1 16,0 0 0-16,0 0 1 0,0 0-8 0,0 0 3 16,0 0-5-16,-88 63 1 0,88-63 1 0,-11 30 0 15,11-30 7-15,-1 35-3 0,1-35 3 0,0 0 3 0,16 46 13 0,-16-46 7 0,17 30 18 31,-17-30 11-31,29 33 2 0,-29-33 18 0,26 25 24 0,-26-25 21 16,23 24 0-16,-23-24 0 0,0 0-5 0,20 24-114 16,-20-24-5-16,0 0 0 0,0 0 0 0,0 0 0 0,0 0 0 0,0 0 0 0,0 0 0 15,-47 36 0-15,47-36-85 0,0 0-337 0,-76-5-143 16,76 5-622 0,0 0-1285-16,0 0 569 0</inkml:trace>
  <inkml:trace contextRef="#ctx0" brushRef="#br0" timeOffset="180784.84">17746 1042 3706 0,'0'0'361'0,"0"0"-204"16,0 0-6-16,0 0 20 0,0 0 39 0,0 0 15 16,0 0-23-16,0 0-27 0,0 0-27 0,-15 60-14 15,15-60-11-15,0 0-10 0,2 35-11 0,-2-35-9 16,0 0-15-16,0 0-2 0,0 40-11 0,0-40-23 0,0 0-36 15,0 0-37-15,-5 34-59 0,5-34-51 0,0 0-79 32,0 0-73-32,0 0-92 0,0 0-100 0,0 0-298 0,0 0-847 0,0 0 376 0</inkml:trace>
  <inkml:trace contextRef="#ctx0" brushRef="#br0" timeOffset="180921.9">17840 889 193 0,'0'0'435'0,"0"0"-35"0,0 0-38 16,0 0-32-16,0 0-40 0,0 0-59 0,0 0-76 0,0 0-87 15,0 0-111-15,0 0-132 0,0 0-200 16,0 0-406-16,0 0 181 0</inkml:trace>
  <inkml:trace contextRef="#ctx0" brushRef="#br0" timeOffset="181466.63">18028 1120 308 0,'0'0'477'0,"0"0"-16"16,0 0-12-16,0 0-30 0,0 0-42 0,-47 40-33 16,47-40-37-16,-20 21-27 0,20-21-32 15,0 0-24-15,-29 30-23 0,29-30-19 0,0 0-17 0,-13 24-18 16,13-24-14-16,0 0-13 0,0 0-7 15,0 0-6-15,0 0 7 0,0 0 6 0,0 0 14 16,0 0-2-16,0 0-2 0,0 0-2 16,0 0-13-16,35 35-8 0,-35-35-10 15,0 0-17-15,0 0-9 0,0 0-10 0,0 0-14 16,0 0-31-16,82-64-16 0,-82 64-17 0,23-23-4 16,-23 23-6-16,19-27 1 0,-19 27 7 0,0 0 14 0,21-25 17 0,-21 25 9 0,0 0 17 15,0 0 10-15,0 0 3 0,0 0-7 0,0 0-7 16,0 0-7-1,0 0-5-15,20-22 1 0,-20 22-7 16,0 0 0-16,0 0-3 0,0 0 3 0,0 0 0 0,0 0 4 16,0 0 0-16,0 0-4 0,0 0-6 0,0 0-3 15,28 66-5-15,-28-66-7 0,0 0-11 0,0 0-3 16,0 0-14-16,0 0-8 0,0 0-12 0,0 0-9 16,0 0-15-16,0 0-58 0,0 0-55 0,0 0-12 15,0 0-6-15,0 0 4 0,0 0-6 0,0 0 7 16,68-40 23-16,-68 40 26 0,37-21 39 0,-37 21 47 15,0 0 48-15,38-17 55 0,-38 17 48 0,0 0 38 16,0 0 41 0,0 0 33-16,0 0 20 0,0 0 13 0,0 0 0 0,0 0 3 0,0 0-2 0,74 25 3 15,-74-25-16-15,0 0-18 0,0 0-17 16,0 0-2-16,10 31-30 0,-10-31-34 0,0 0-46 0,0 0-62 16,0 0-70-16,0 0-86 0,0 0-108 15,8 28-103-15,-8-28-138 0,0 0-589 0,0 0-1173 16,0 0 519-16</inkml:trace>
  <inkml:trace contextRef="#ctx0" brushRef="#br0" timeOffset="181697.88">18612 778 366 0,'0'0'578'15,"0"0"18"-15,0 0 47 0,0 0 29 16,0 0 10-16,0 0-6 0,40 60-24 0,-22-18-8 0,-8-13-25 15,5 11-38-15,-4-14-47 0,5 16-32 0,-7 0-56 0,-5-16-446 0,-3 16 0 0,-1-42 0 16,-5 69 0-16,0-42 0 0,-9 12 0 31,1-14 0-31,-4-2 0 0,-13 13 0 0,-3-9 0 16,0 2 0-16,-5 3 0 0,-9-6 0 0,2-4 0 16,2-5-17-16,-6-5-1346 0,49-12-1476 0,-56 8 654 0</inkml:trace>
  <inkml:trace contextRef="#ctx0" brushRef="#br0" timeOffset="187562.27">2821 11782 7 0,'0'0'201'16,"0"0"-27"-16,0 0-16 0,0 0-12 15,-5-10-27-15,5 10-5 0,19-12-3 16,-8 5 24-16,1 0 2 0,3-2 3 0,-2-2 5 16,1 2 21-16,0 0 28 0,-2-2 14 0,-1-2 17 15,-3 1 37-15,0 5-3 0,3-4-15 16,-6 1-28-16,-1 5 18 0,-4 5 14 0,4-7-6 16,-4 7-10-16,0 0-13 0,0 0-22 0,0 0-14 0,0 0 26 15,-4 26 42-15,-5-1 1 0,-2 5 15 0,-5 13-10 16,0 1-8-16,-2-3 6 0,1 1-12 0,-2 0-4 15,1-3-14-15,8-14-17 0,-4-2-22 0,1 2-20 16,2-3-11-16,-1-1-42 0,4-4-113 0,2-2 0 16,1-1 0-16,0-8 0 0,1 1 0 15,0 1 0-15,4-8 0 0,-4 4 0 0,4-4 0 0,0 0 0 0,0 0 0 0,0 0 0 0,0 0 0 0,-5-28 0 16,3 12 0-16,-1-11 0 0,-2 3 0 0,1 0 0 16,-1-4 0-16,0 2 0 0,-4-2 0 0,5 0 0 15,-1 2 0-15,2 9 0 0,1 1 0 31,-1 3 0-31,2 3 0 0,1 4 0 0,0 6 0 0,1-11 0 0,-1 11 0 16,0 0 0-16,5-4 0 0,-5 4 0 0,0 0 0 16,31 15 0-16,-11-1 0 0,2 3 0 0,-3-2 0 15,2 2 0-15,-2 0 0 0,-1 1 0 16,1-2 0-16,-9-3 0 0,3-1 0 0,5 6 0 0,-9-6 0 16,6-2 0-16,-5-1 0 0,1-1 0 0,-2-1 0 15,0-3 0-15,-3-1 0 0,4 3 0 16,-10-6 0-16,9 4 0 0,-1 1 0 0,-8-5 0 15,0 0 0-15,0 0-116 0,0 0-56 0,0 0-9 0,0 0 6 16,0 0 18-16,0 0 10 0,-18-20 8 0,-1 15 3 16,-15-1 5-16,-14-1 13 0,-7 2 10 0,6 0 10 15,-2 5 11-15,5 0 6 0,14 2 11 0,2 2 5 16,0 0 9-16,-3 0 2 0,6 1 2 0,0-2 7 16,10-1 5-16,0 2 9 0,-1-4 17 0,9 0 9 15,9 0 15-15,-13 4 18 0,13-4 17 0,0 0 15 16,0 0 18-16,0 0 10 0,0 0-6 15,22-16-4-15,6 6-9 0,4 1-19 0,20 5-41 0,-7-7 22 16,1-1 17-16,-14 2-17 0,13-5-13 0,3 3-16 16,-1 1-23-16,1-1-6 0,-2 0-12 0,-14 4-33 15,-5 0-40-15,-11 2-35 0,0-1-85 0,-2 2-128 0,-1-3-117 16,-9 3-383-16,-1 1-929 0,-3 4 411 0</inkml:trace>
  <inkml:trace contextRef="#ctx0" brushRef="#br0" timeOffset="187912.21">2229 12612 376 0,'31'-4'525'0,"-13"-2"-11"0,13-3-15 15,14-5-22-15,2-6-36 0,5 4-30 16,-2-3-37-16,6 0-38 0,3 0-32 0,1-3-29 15,0 4-32-15,0-2-26 0,-3 1-22 16,2 5-38-16,-9-1-31 0,-1 0-55 16,-20 7-46-16,-3-2-53 0,3 2-77 0,-11 5-89 0,-9 1-87 0,5-1-115 0,-14 3-365 0,0 0-823 15,0 0 364-15</inkml:trace>
  <inkml:trace contextRef="#ctx0" brushRef="#br0" timeOffset="188624.44">4558 11883 218 0,'0'0'431'0,"-22"-6"-10"0,5 6-8 0,1 2-11 0,-9 4-23 16,-4 6 4-16,-9 12-13 0,12-10-25 0,2 1-30 15,2 1-33-15,4 1-26 0,8-2-27 16,5-2-24-16,0 1-14 0,3 0 0 0,5-2-19 15,3 0-14-15,6 1-20 0,11 3-8 0,0-2-13 16,2 2-12-16,2-4-11 16,-1-2-11-1,-2 6-6-15,-1-6-8 0,-9 0-9 0,1-1-4 0,-3 3-8 0,-2 1-7 0,-3-6 0 16,-6 2-2-16,-1 7 2 0,-5-2-5 0,-9 5-2 16,-4-2-10-16,-1-2 4 0,-6 2-3 0,0-1-8 0,3-4-11 0,-1-2-34 15,0 2-48-15,9-7-65 0,0-3-88 0,5 0-103 0,9-2-116 16,-28-13-77-1,23 7-291-15,-2-11-883 0,10 3 392 0</inkml:trace>
  <inkml:trace contextRef="#ctx0" brushRef="#br0" timeOffset="189250.96">4796 11905 7512 0,'10'-5'405'0,"-2"2"-280"0,-8 3-81 15,9-4-32-15,-9 4 24 0,0 0-14 16,0 0-12-16,0 0 13 0,11 21-21 0,-10 2-2 0,-1 4 0 15,-3 2 0-15,3 11 0 0,-2-10 0 0,-2-4 0 16,0-1 0-16,-2-1 0 0,3-7 0 0,-1 0 0 16,-2-2 0-16,2-4 0 0,-1 2 0 15,4-3 0-15,-2-3 0 0,2-2 0 0,1-5 0 16,-3 10 0-16,3-10 0 0,0 0 0 0,-6 7 0 0,6-7 0 16,0 0 0-16,0 0-16 15,0 0-147-15,0 0-8 0,23-17 5 0,-12 9 22 0,0-4 4 16,1 3 16-16,5-4 12 0,-5 2 14 0,4 2 14 0,-3-2 23 15,-3 6 14-15,-1 3 15 0,-9 2 2 16,9-6 2-16,-9 6 5 0,14 0 14 0,-14 0 9 16,15 6 3-16,-15-6 5 0,13 10 10 0,-1-1 8 0,-1 2-2 15,3-2-1-15,-1 3-6 0,4-2-3 0,-5 1 0 16,5-6 2-16,1 2-23 0,1-9-35 0,0 2-40 16,0-2-54-16,8-1-33 0,0-5-17 0,-4 0 6 15,-6 0 20-15,6-4 24 0,-8 1 16 16,-2-1 24-16,-3 1 44 0,0-3 56 0,-1 0 35 0,-1 1 34 15,-4 1 15-15,0 3 15 16,0 1 14-16,-1-2 10 0,-3 5 18 0,0 5 7 0,1-9-10 16,-1 9-15-16,0 0-17 0,-2-10-11 0,2 10-12 0,0 0-10 15,-30 5-9-15,14 0 0 0,-7 7-15 0,1-1-2 16,6-2-6-16,-1 2-6 16,3-1 1-16,1 0-12 0,-1-1 4 0,5 1-13 0,0 0-3 0,3-5-3 15,2 0-3-15,4-5-11 0,-4 10-15 0,4-10-18 16,0 9-14-16,0-9-21 0,9 8-20 0,1-6-9 0,-10-2-9 0,27 3-3 0,-14-6-7 15,5 1 9-15,-2-4 12 0,0 4 15 0,0-2 15 16,-4 4 28 0,-2-3 31-16,-10 3 29 0,13-1 19 0,-13 1 19 15,0 0 14-15,13-3 8 0,-13 3-5 0,0 0-2 16,0 0-7-16,9-4-7 0,-9 4-5 0,0 0-1 16,0 0-9-16,0 0-8 0,0 0-5 0,15 7-31 0,-15-7-42 15,0 0-48-15,8 6-49 0,-5-2-58 0,-3-4-61 16,0 0-51-1,23-5-42-15,-15 0-33 0,5-2-30 0,2 1-28 0,-2 0-329 0,0 1-833 16,1 0 370-16</inkml:trace>
  <inkml:trace contextRef="#ctx0" brushRef="#br0" timeOffset="189526.8">5461 12146 2728 0,'0'0'-76'0,"15"-3"75"16,-15 3 46-16,13 0 23 0,-13 0 18 0,15-3 20 15,-15 3 40-15,17-7 28 0,-8 4 21 0,5-4 16 16,0-2 5-16,0 0 17 0,4-7-5 0,1-2-6 16,-1-3-12-16,0-1-15 0,0-1 8 0,-5 0-5 15,2 0-5-15,-4-3-8 0,1 2 2 0,2-1 13 16,-5-1-8-16,-4 2 3 0,0 8 16 0,-2-1 11 15,2 3 8-15,-4 2 3 0,-2 2-1 0,2 5-6 16,-1 5-22-16,0-9-110 0,0 9-94 0,0 0 0 16,0 0 0-16,0 0 0 0,0 0 0 0,-37 36 0 15,27-8 0-15,-12 19 0 0,7 4 0 0,1-4 0 0,1 5 0 0,5 0 0 0,6-1 0 16,-5 2 0-16,11 5 0 0,-1-3 0 0,6-1 0 16,-2-4 0-16,1-1 0 0,-3-5 0 15,-4-14 0-15,-2-1 0 16,0 0 0-16,-3-2 0 0,-5-5 0 0,3-7 0 15,-2-4 0-15,-5-1 0 0,3-8 0 0,-6-4 0 16,1-7-380-16,-8-11-923 0,8-6-1409 0,5-15 624 16</inkml:trace>
  <inkml:trace contextRef="#ctx0" brushRef="#br0" timeOffset="189823.45">5597 12136 4727 0,'3'-5'531'0,"6"-3"-176"0,-9 8-157 0,8-8-58 16,-3 4 9-16,0-1 15 0,4-1 6 0,3-2-22 15,4 1-30-15,2-2-5 0,10-1-14 16,0-2-14-16,13-8-18 0,0 1-25 0,-13 3-15 0,13-4-47 16,-4-2-31-16,-1-2-18 0,-11 7-2 0,1-1 8 15,-3 0 11-15,-5 1-2 0,-4 7 12 0,-1-2 29 16,-7 7 31-16,0-3 26 0,-3 3 23 0,-3 5 21 16,6-5 9-16,-6 5 0 0,0 0 3 0,6-7-31 15,-6 7-8-15,0 0 4 0,0 0-2 0,0 0 15 16,-7 23 5-16,-2 1 3 0,0 3 2 15,2 2 13-15,-6 10-7 0,4-10 4 0,-3 10-2 0,6 1-96 16,5-9 0-16,-1-7 0 16,5 6 0-16,-2-6 0 0,3 1 0 0,0-7 0 0,4 4 0 15,-3-7 0-15,1-1 0 0,2 1 0 16,-4-3 0-16,-2-4-364 0,1-2-172 0,-3-6-180 0,0 0-381 16,0 0-1186-16,0 0 525 0</inkml:trace>
  <inkml:trace contextRef="#ctx0" brushRef="#br0" timeOffset="190000.57">6009 12092 131 0,'0'0'645'0,"-8"-9"-46"16,8 9-60-16,0 0-46 0,0 0-36 0,0 0-16 15,0 0-20-15,21-10-22 0,-2 8-39 0,7-1-38 16,2 1-35-16,2 0-26 0,2-1-26 0,17-2-33 16,-3-1-49-16,0-5-67 0,-1 4-64 0,1-3-95 15,2-4-102-15,-17 6-125 0,11-10-167 0,-2-2-373 16,-15 10-910-16,-2-3 403 0</inkml:trace>
  <inkml:trace contextRef="#ctx0" brushRef="#br0" timeOffset="190592.59">7332 11956 116 0,'3'-6'639'0,"5"3"-26"0,-8 3-13 0,0 0 1 0,7-9-25 16,-7 9-45-1,0 0-53-15,0 0-54 0,0 0-17 0,0 0 27 16,7 15-35-16,-4 2-14 0,2 1-16 0,-5 7-31 15,0-6-32-15,-3 7-33 0,3-1-24 0,-2-1-27 16,-1-1-22-16,2-6-169 0,0-2-31 0,2-1 0 16,-1-3 0-16,3-2 0 0,0-1 0 0,1 0 0 15,0-4 0-15,-4-4 0 0,10 6 0 16,-10-6 0-16,26-6 0 16,-8-1 0-16,-3 2 0 0,0-7 0 0,2 3 0 0,2-6-9 0,-3 4-132 0,-3 0 15 15,4-6 21-15,-3 2 26 0,-2 2 35 0,-3 1 38 16,1 3 45-16,-5 1 37 0,0 2 30 0,-5 6 12 15,7-7 5-15,-7 7-75 0,3-5-48 0,-3 5 0 0,0 0 0 16,0 0 0-16,0 0 0 16,0 0 0-16,18 14 0 0,-14-5 0 0,-3 3 0 15,2 3 0-15,1-4 0 0,1 2 0 0,-4 0 0 0,4-1 0 0,-5 2 0 16,0 1 0 0,0-3 0-16,3 3 0 0,-2-8 0 0,0-2 0 0,-1-5 0 0,0 9 0 0,0-9 0 0,0 0-652 0,0 0-605 15,0 0-1361-15,0 0 602 0</inkml:trace>
  <inkml:trace contextRef="#ctx0" brushRef="#br0" timeOffset="190923.02">7844 12012 5123 0,'0'0'683'0,"10"-1"-279"0,-10 1-200 0,0 0-43 16,0 0 36-16,0 0 39 0,14 11-7 0,-10-3-14 16,-1 1-14-16,0 3-2 0,0 3-16 0,1 2-27 15,0-3-156-15,-7 3 0 0,6-1 0 0,-3-3 0 16,-4 1 0-16,0 0 0 0,-1-5 0 0,1-4 0 15,0 2 0-15,-2 1 0 0,0-4 0 0,0 3 0 16,6-7 0-16,0 0 0 0,0 0 0 0,0 0-56 0,-21-19-335 16,21 6-16-16,4-1-4 0,5-10-4 0,5 2-10 0,1-3-5 15,16-6 28-15,-10 9 43 16,15-6 74 0,-14 12 61-16,2 1 70 0,3 3 78 0,-10 4 87 0,0 1 44 0,0 3 57 15,0 1 38-15,-2 5 34 0,0 3 33 0,-2 0 13 0,-1 5 27 16,-2 1-10-16,0 1 17 0,0 0-19 15,-1 0-10-15,-4 1-19 0,-1 3-18 0,-1-1-19 0,-2 0-24 16,-1-1-15-16,-1 1-11 0,1-6-67 16,-1 0-52-16,-1-2-101 0,2-7-105 0,-1 10-122 0,1-10-151 0,0 0-594 15,0 0-1153-15,0 0 510 0</inkml:trace>
  <inkml:trace contextRef="#ctx0" brushRef="#br0" timeOffset="191773">8556 11851 576 0,'10'4'633'0,"-6"3"-26"0,0 8-20 0,2-1 7 16,-3 0-39-16,-1 11-11 0,-1-8-31 0,2 0-48 0,1 8-44 16,-1 1-42-16,-1 1-36 0,-1-3-28 0,1-7-39 15,-2 2-38-15,1-2-37 0,-2-3-49 0,1 1-51 16,-2-6-38-16,1-5-52 0,1 5-37 0,0-9-32 16,0 0-30-16,-6 6-22 0,6-6-31 0,0 0-13 15,0 0-8-15,-26-13 11 0,17 5 14 0,-1-4-1 16,-3 2 27-16,0 0 7 0,1 1 14 15,-3 0 20-15,-1-2 8 0,3 6 19 0,-5-4 24 32,7 5 13-32,-6 0 17 0,3 3 21 0,-5 2 10 0,19-1-3 15,-26 6 2-15,12-1 5 0,0 6 2 0,4 1 1 16,1 0 16-16,4 0-2 0,1 2 4 0,4-3-4 16,1 5-6-16,4-2-1 0,6 1-1 0,-1-3-8 0,12 4-6 0,1-2-6 0,2-6-1 0,-7-3-5 15,13-1-14-15,-3-2-21 0,1-3-22 16,-1-2-38-16,-1 1-42 15,1-3-25-15,-3-2-29 0,1-1-19 16,-1 3-12-16,-1-3 6 16,-6 2 7-16,-3 1 10 0,3-1 9 0,-4 1 16 0,3-4 12 15,-4 3 20-15,-2 1 11 0,-2 2 22 0,1-2 15 16,0 4 23-16,-10 1 20 0,13-9 15 0,-8 7 5 0,4-3 10 0,-1 1 0 0,1 0 1 16,0-2-8-16,5 1 6 0,-2-2-1 0,0 0 13 15,1-1-13-15,2-2-13 0,2-1 1 0,2-4 16 31,-6 3 7-31,1 1 9 0,0-1 16 0,-5-1 17 0,1 4 23 0,-3-2-1 0,-1-1 1 16,-3 3 7-16,-1 1 4 0,-1 3-1 0,3-3 3 16,-4 8-10-16,-7-13-3 0,7 13-7 0,-12-7 42 15,2 7-5-15,10 0-1 0,-31 9-2 16,13-1 2-16,-2 8-18 0,7-4-5 0,-9 5-7 0,12-2 1 0,0-1-7 0,0 1-3 0,3 3 1 16,2-1-5-16,4 6 1 15,1-6-7-15,4-2-1 0,1 1-7 0,3-4-5 16,0 3-3-16,5-2-3 0,0-4-8 15,2 0-13-15,-1-1 9 0,4-5 2 16,-5-2-8-16,6-1-8 0,-1-1-5 0,0-2-12 0,6-7-8 16,2 2-6-1,2-6-21-15,-4-1 1 0,2-3 1 0,-2 1-3 0,5 4 3 0,-3-2 0 0,2 5 5 0,-2 1 4 16,3-1-2-16,-2 3 9 16,-3 2-5-16,2 1 8 0,-6 1 3 0,-1 1 10 0,-2 2 12 15,1 2 10-15,-3 1 15 0,0-1 7 16,-2 5-1-16,-5-4 1 0,2 3-2 0,-6-2-14 15,0 3 0-15,-4-7-1 0,1 15 4 0,-2-7-9 0,-4 0-2 16,-2 4-2-16,-3-6-4 0,4 2-5 0,-2-4-11 0,0 2-10 0,8-6-11 0,-10 5-7 0,10-5-18 16,0 0-14-16,0 0-26 0,0 0 3 0,0 0-3 15,-10-14 7-15,10 14 9 16,8-22 5-16,-2 8 10 16,3-1 4-16,-3 1 6 0,2-2 20 15,1 2 12-15,0-1 11 0,0 1 8 0,1-2 9 0,0 2-3 16,-1 1-2-16,1 0 0 0,-1-1-4 0,-1 1-29 15,1 1-57-15,-1 0-89 0,-1 0-95 0,-3-2-122 0,1 2-166 16,-1 0-294-16,3-2-919 0,-4 1 406 16</inkml:trace>
  <inkml:trace contextRef="#ctx0" brushRef="#br0" timeOffset="192403.38">11090 11853 5886 0,'0'0'747'0,"4"-5"-262"16,-4 5-302-16,0 0-65 0,0 0-3 0,0 0 34 15,0 0 20-15,2 20 43 0,-2-3-85 0,0 8-127 0,3 17 0 0,-3-13 0 0,6 12 0 0,-1-12 0 16,4 14 0 0,-5-15 0-16,4-3 0 0,-6 0 0 15,-1-8 0-15,3-1 0 0,-1-3 0 0,-2 2 0 0,-1-4 0 16,1-4 0-16,-1-7 0 0,0 10 0 16,0-10 0-16,0 0 0 0,0 0 0 0,0 0 0 0,-22-22 0 0,9 1 0 0,-3-1 0 0,4-2 0 0,1-2 0 31,1-4 0-31,0-10 0 0,2-1 0 0,3 11 0 0,0-16 0 0,6 2 0 15,6-8 0 1,4 7 0-16,7-4 0 0,-1 1 0 0,6 0 0 16,2 12 0-16,2 4 0 0,1-4 0 0,-6 15 0 0,10-10 0 0,-10 15 0 15,1 0 0 1,-1 4 0-16,2 1 0 0,-4 9 0 0,-1-1 0 0,-1 2 0 0,2 3 0 0,-4 5 0 0,-1 2 0 16,-5 6 0-16,-1 7 0 15,-5 1 0-15,-6 3 0 0,-9-1 0 0,-4 1 0 16,-14 10 0-16,-6-4 0 0,-6-1 0 0,0-2 0 15,-1-3 0-15,17-6 0 0,-14 2 0 0,19-7 0 0,-2 0-250 16,9-6-100-16,1-4-71 0,1 4-58 0,6-3-83 16,-5-1-460-16,5-1-1107 0,5-4 490 0</inkml:trace>
  <inkml:trace contextRef="#ctx0" brushRef="#br0" timeOffset="192756.5">11377 11930 4188 0,'11'2'524'0,"-11"-2"-208"0,12 6-32 0,-9 0 18 15,-2 0-9-15,2 3-11 0,-3 0-16 0,0-1-43 16,-2 3-37-16,1 1-8 0,-3 0-13 0,1 2-23 16,0-2-11-16,3-3-11 0,0 0-12 0,3 4-14 15,-2-5-14-15,5-1-11 0,-1 2-30 0,-1-4-34 0,3-2-41 0,-1 2-42 16,-6-5-46-16,22 4-38 0,-8-4-34 0,-14 0-42 16,24-8-19-16,-9 4-9 0,1-5 31 0,0 1 8 15,-3-1 23-15,1-2 20 0,1 2 21 0,-2-3 43 16,3 2 41-16,-10 3 48 15,7-2 53-15,-7 4 49 0,1-2 53 0,-7 7 35 16,7-5 21-16,-7 5 0 0,0 0 6 0,5-7-19 16,-5 7 26-16,0 0 15 0,0 0 30 0,0 0 6 15,0 0-1-15,10 16-21 0,-10-8-24 0,0-8-37 0,-1 24-161 0,-1-17 0 0,2 7 0 0,0-1 0 16,1-1 0 0,-2-3 0-16,1-1 0 0,0 1 0 0,0-9 0 0,0 10 0 15,0-10 0-15,0 0 0 0,3 10-99 16,-3-10-323-16,0 0-60 0,0 0-25 15,0 0-22-15,25-13-27 0,-18 3-377 0,1-2-1011 0,2 1 447 16</inkml:trace>
  <inkml:trace contextRef="#ctx0" brushRef="#br0" timeOffset="193161.72">11731 12051 2897 0,'12'-9'-56'16,"-5"2"75"-16,1 0 54 0,2 1 40 0,-1 2 27 15,0 1 42-15,1-2 43 0,-10 5 22 0,20-2 29 16,-20 2 18-16,25 5 9 0,-11 1 12 0,-1 2 9 16,2 0 3-16,-1 3-9 0,-5-1 6 0,4 0-19 15,-3-1-8-15,-2 1-18 0,-3-3-18 0,-1 1-21 16,-3 1-24-16,-1-2-21 0,0-7-118 0,-10 17-77 15,6-9 0-15,-1-3 0 0,0 2 0 0,5-7 0 16,-14 2 0-16,14-2 0 0,-13 0 0 0,13 0-257 16,-13-8-97-16,10 1-47 0,3 7-1 0,1-17 3 15,5 6 21-15,0-1 35 0,6 2 25 0,3 0 50 16,7-2 42-16,4 3 43 0,1 1 36 0,1 1 55 0,0 2 41 0,-1 1 34 16,1-1 32-1,0 4 39-15,-3-6 25 0,-7 6 33 0,3-2 20 0,-5 0 20 0,2-1 12 0,0 1 18 16,-4-1 18-16,3-1 8 0,-4-1 9 0,-6 2 14 15,3-2-16-15,-2 2 7 16,-3-4-22-16,-1 1-13 0,-3-2-28 0,-1 9-11 16,-5-15-16-16,0 8-18 15,-4-4-13-15,-5 3-7 0,1 2-13 0,-5 2-8 0,-2 1-13 0,-3 6-2 16,-4 1-4 0,3-1-3-16,-3 4-12 0,3 3-5 0,8-3-1 0,0 5-5 0,4 0-21 0,3 2-7 15,2 1 0-15,4 2 0 0,3 7 0 0,0 1 0 16,8-2 0-16,2 0 0 0,4 3 0 0,5-2 0 0,12 8 0 15,5-2 0-15,-2-4 0 0,-7-12 0 16,14 2 0-16,-12-5-1 0,16 1-291 0,5-5-156 0,-3-4-208 16,8-6-477-16,-5-6-1226 0,-4-4 542 15</inkml:trace>
  <inkml:trace contextRef="#ctx0" brushRef="#br0" timeOffset="193879.31">13148 11794 211 0,'0'0'645'0,"0"0"-45"0,0 0-21 0,0 0-7 0,0 0-4 16,0 0-44-16,0 0-22 0,9 9 17 15,-6 4 11-15,-2 3-19 0,2 0-37 0,-1-1-19 16,-1 2-13-16,2 1-13 15,2 5-20 1,-1-9-188-16,-3 3-221 0,2-4 0 0,-2 1 0 0,1-5 0 0,-1 1 0 0,0-4 0 16,-1-6 0-16,0 11 0 0,0-11 0 0,0 7 0 0,0-7 0 0,-1 8 0 0,1-8 0 0,0 0 0 15,0 0 0 1,-4 7 0-16,4-7 0 0,0 0 0 0,0 0 0 0,0 0 0 0,0 0 0 31,-18-20 0-31,10 7 0 0,2-2 0 0,2-3 0 16,0-6 0-16,-2-2 0 0,3 1 0 0,7-5 0 0,3-11 0 15,-1 17 0-15,4-2 0 16,-1 2 0-16,3 0 0 0,2 2 0 0,2 3 0 0,2 1 0 0,0 3 0 16,-4 4 0-16,2 5 0 0,1-3 0 0,0 3 0 15,-3 4 0-15,0 5 0 0,-14-3 0 0,23 3 0 0,-13 4 0 16,-5 0 0-16,-1 6 0 0,-1 0 0 16,-5 2 0-16,-3 1 0 15,-3 1 0-15,-5 2 0 0,0 2 0 0,1-6 0 0,2-1 0 0,-4-2 0 0,1-2 0 16,3 1 0-16,-1-3 0 0,4 0 0 0,2-1 0 15,1-2 0-15,4-5 0 0,-2 10-192 16,-1-3 6 0,3-7 19-16,6 15 15 0,1-6 17 0,5 3 13 0,0 1 11 0,-3 1 17 0,8 5 31 0,-7-6 30 15,-1 0 31-15,0-2 24 0,-7 1 17 16,2-4 34-16,-4 1 10 0,-5-1 16 0,0 1 2 0,-4 0 0 16,-6-1-16-16,-2-3-12 0,-2 2-3 0,-5-2-5 15,3-3-11-15,5 0-14 0,-1 1-49 0,1-5-72 16,16 2-88-16,-24-3-107 0,16 0-93 15,1-4-117-15,1 2-148 0,3-4-336 0,3 9-1049 0,13-20 464 16</inkml:trace>
  <inkml:trace contextRef="#ctx0" brushRef="#br0" timeOffset="194506.42">13501 12001 313 0,'0'0'494'0,"10"4"-54"0,-10-4-21 0,18 0 6 16,-18 0 2-16,26-1-18 0,-12-2-33 0,4 1-36 15,-3-3-38-15,0 2-28 0,1-1-32 0,-1-4-24 0,-2 2-25 0,0-1-23 16,-2-2-20-16,-2 3-18 0,-3-1-14 0,2 0-11 16,-3 0-11-16,-4-2-11 0,1 3-12 0,-2 6-8 15,-3-11-5-15,3 11-2 0,-5-11-5 0,-1 7-6 16,6 4-11-16,-17-6 7 0,2 3-2 0,-1 3 3 16,16 0-4-16,-32 5 5 0,16-1 7 15,0 4 12-15,-1-4 4 0,0 6 0 16,0 0-9-16,-3 4-5 0,7-2 0 0,-1 0-1 15,3-1 2-15,0 1-8 0,6 3 1 0,-1-2 4 0,2-1-3 16,4-2-10-16,3 2 1 0,3-5-6 0,4 6 4 16,2-2-3-16,3-3-4 15,0-1 9-15,6-3-18 0,3 2-9 0,-6-4 8 0,10 0-4 16,-9-2-1-16,7-4-7 0,-7 1-11 0,8-2-11 16,-2-4-8-16,1 1-21 0,-2-1-21 0,-2-3-11 15,-7 2-26-15,-1-1-13 0,8-4-5 0,-12 5 0 0,3 0 15 0,-4 1 12 0,-1-2 5 0,-1 3 36 0,-3 0 31 31,1 5 36-31,-5 3 33 0,7-11 26 0,-7 11 17 0,5-4 1 0,-5 4 0 16,0 0-4-16,0 0-16 0,6-5 4 0,-6 5 6 0,0 0 16 16,0 0 3-16,9 14 11 0,-1-3 14 15,-3-2 11-15,0 4-12 0,1 0-1 0,-1-1-7 16,2-1-34-16,-3-3-85 16,-2 1 0-16,0-2 0 0,-1 1 0 0,-1-8 0 15,0 12 0-15,0-12 0 0,-3 10 0 0,3-10 0 0,0 0 0 16,-6 7 0-16,6-7 0 0,0 0-102 15,0 0-127-15,0 0-29 0,-17-17-9 0,17 7 0 0,9-4-10 16,0 0 8-16,6-6 25 0,0 1 28 0,6 3 19 16,1 0 22-16,0 3 37 0,-6 6 45 15,1 0 44-15,-2 2 48 0,-2 1 34 0,-2 4 26 16,-11 0 19-16,20 0 20 0,-9 5 20 0,-3-1 22 0,3 3 4 16,-2-1-14-16,-1 1 7 0,1 4-12 0,3 1-6 15,0-2-21-15,-7-2-5 0,7 2-10 0,-2-3-9 16,4 0-27-16,-4-4-53 0,3 1-75 0,1-1-92 15,4-6-104-15,-5-1-92 0,6-3-95 0,3-7-473 0,-2-2-1013 0,1-1 449 0</inkml:trace>
  <inkml:trace contextRef="#ctx0" brushRef="#br0" timeOffset="194986.51">14565 11748 397 0,'12'-29'372'0,"3"6"55"0,-7 6 37 0,-2 7 15 16,-2 3 21-16,0-1 15 0,0 4 8 0,-2-4-23 16,-2 8-41-16,0 0-54 0,4-6-43 0,-4 6-38 15,0 0-28-15,0 0-9 0,8 28-1 0,-7-6-21 16,3 5-15-16,1 2-9 0,1 1-2 0,1-1-19 15,1 11-13-15,-3-14-34 0,1-2-173 0,-1-7 0 16,0 0 0-16,-2-3 0 0,-1 0 0 0,0-5 0 16,-1-1 0-16,-1-8 0 0,-3 9 0 0,3-9 0 15,-9 5 0-15,9-5 0 0,-20 2 0 0,20-2 0 16,-32-10 0-16,13 4 0 0,-8-2 0 0,4-3 0 31,-3 0 0-31,0 1 0 0,0 1 0 0,-3 4 0 0,-2 0 0 16,-1 0 0-16,0 3 0 0,0 3 0 0,5 3 0 15,1 0 0-15,11 1 0 16,2 2 0-16,2 0 0 0,2 0 0 0,6 1 0 0,0 4 0 0,6 0 0 16,7 1 0-16,6 4 0 0,10 0 0 0,17 2 0 15,2-1 0-15,-4-2 0 0,6-9 0 0,-15 0 0 16,14-4 0-16,-15-1 0 0,-2-3 0 0,3-3 0 16,0-1 0-16,1 0 0 0,11-7-53 0,-15 4-10 0,-1 1 13 15,-1-2-2-15,-1 2 10 0,-2-3 3 0,-7 3 5 16,4-5 8-16,-5 2-2 0,-4 0 3 0,-3-2 9 15,-1 7 3 1,0-2 15-16,-5 1 13 0,-3 6 11 0,6-6 10 0,-6 6 2 0,5-7 7 16,-5 7-9-16,0 0 15 0,0 0 11 0,0 0 0 15,0 0 6-15,0 0-68 0,0 0 0 0,0 0 0 16,0 0 0-16,0 22 0 0,0-22 0 16,-3 11 0-16,3-11 0 0,3 14 0 0,-3-8 0 0,0-6 0 15,0 10 0-15,0-10 0 0,1 7 0 0,-1-7-51 16,0 0-384-16,0 0-141 0,0 0-613 0,0 0-1286 15,0 0 569-15</inkml:trace>
  <inkml:trace contextRef="#ctx0" brushRef="#br0" timeOffset="195132.02">14946 11684 129 0,'0'-16'619'16,"0"1"-44"-16,0 4-38 0,0 4-27 0,0 7-22 15,3-11-36-15,-3 11-46 0,2-10-45 0,-2 10-46 0,8-7-59 0,-8 7-76 0,0 0-92 0,17 3-102 16,-17-3-96-16,20 14-90 0,-11-2-98 0,2 2-119 15,0-4-230-15,-5 3-700 0,3 3 310 0</inkml:trace>
  <inkml:trace contextRef="#ctx0" brushRef="#br0" timeOffset="195463.93">15129 11918 194 0,'0'7'416'0,"0"-7"-22"0,1 8-12 16,-1-8 5-16,0 0-7 0,5 9-8 15,-5-9-23-15,0 0-32 0,0 0-31 0,7 5-30 0,-7-5-29 16,0 0-44-16,0 0-40 0,0 0-53 0,0 0-48 15,38-17-41-15,-23 9-37 0,1-3-32 0,-1 1 4 16,7-4 4-16,-6 6 7 0,0-3 14 0,-1 1 20 16,-2 2 20-16,2 1 26 0,-4 1 30 0,-4 1 31 15,-1 1 28-15,-6 4-9 0,9-6 3 0,-9 6-11 16,0 0-8-16,8-4-8 0,-8 4-10 0,0 0-6 16,0 0-4-16,14 0 0 0,-14 0 9 0,0 0 8 15,0 0 7-15,14-3 8 0,-14 3 12 0,0 0 17 16,0 0 9-16,0 0 4 31,13 0-1-31,-13 0-17 0,0 0-5 0,0 0-1 0,0 0 35 0,2 18 8 0,-4-3 6 16,-2 0-16-16,4 9-2 0,0 2 4 15,2-1-13-15,2 1-18 0,-1 1-14 0,2-3-10 0,2 3-39 16,0-3-103-16,-1 0-162 0,1 2-200 16,-7-12-279-16,1 2-392 15,-6-2-1171-15,0-8 519 0</inkml:trace>
  <inkml:trace contextRef="#ctx0" brushRef="#br0" timeOffset="197548.6">11293 12738 61 0,'0'0'381'0,"0"0"-24"16,0 0-4-16,0 0 38 0,0 0 22 0,-8 38-4 16,3-11-13-16,0 2-9 0,0 11-7 0,1-9-13 0,3-3-5 15,0 0-7-15,-1 13-24 0,2-12-15 16,0 0-27-16,3 14-3 0,-2-14-21 0,-1 0-18 15,0-2-24 1,0 0-22-16,0-3-19 0,-2 3-19 0,0-9-17 0,1 6-12 16,-3-6-11-16,3-2-14 0,-3-1-13 0,0 0-11 15,1-2-7-15,-3-1-7 0,1-3-13 0,1 0 5 16,-1-4-15-16,-3 2-1 0,4-2-29 0,4-5-18 16,-12 7 0-16,4-4 0 0,8-3 0 0,-20 2 0 15,2-2 0-15,18 0 0 0,-31-3 0 0,17 1 0 16,-4-1 0-16,3 2 0 0,-4-2 0 15,1 0 0-15,-9-3 0 0,-1 7 0 0,-3-2 0 0,-15-6 0 0,17 7 0 16,-20-1 0-16,1 2 0 0,-1-1 0 0,2-2 0 0,-4 4 0 0,-3-2 0 16,-3 0 0-16,-1 0 0 0,-2 0 0 15,-3 2 0-15,-2-2 0 0,-2 0 0 0,-5 2 0 16,3-2 0-16,-5-2 0 0,-4 7 0 16,0-8 0-16,-6 3 0 0,1-2 0 0,-3 2 0 15,7 2 0-15,2-2 0 0,1 0 0 16,0 4 0-16,2-3 0 0,2 2 0 0,2-3 0 0,0 0 0 15,3 1 0-15,4 2 0 0,-1-4 0 0,1 2 0 16,3-1 0-16,-4-4 0 0,5 3 0 16,0-3 0-16,-3 1 0 0,-3-2 0 0,-2-2 0 15,2 5-21-15,-1-6-2 0,-1 4 5 0,-4 1 9 0,-3 1-13 16,2-1 4-16,2 2 4 0,-1 0-16 0,1-2-10 16,-3 3 1-16,3 3 3 0,1-2 3 15,-5 0 1-15,6 2 6 0,-1-1 0 0,0 0 18 16,-2 3-11-16,3-4-8 0,3 2 4 0,1-2-3 0,1 2 9 15,-1-3-14 1,5 0-2-16,2 0-8 0,-6-3 6 0,2 3-4 0,6 3-2 0,0-3-4 0,3 0-4 16,1 2 11-16,-3 1 5 0,3 0-15 0,-4-1-23 15,0 5-7-15,0-2-11 0,1 3-6 0,-3 2-5 16,-4-2-1-16,3 2 0 0,-3 1 5 16,-1-5-1-16,1 6 11 0,1-2 6 0,0-1 11 15,0 0 6-15,0-5 5 0,0 1 3 0,4 1 11 0,2-3 7 16,0-1-9-16,7-1 15 0,14 0 2 0,0-1 6 15,-1 0 1-15,1-1 0 0,1 2 3 0,4-3 4 0,1 0 6 16,6-1 2-16,4 3 2 0,0 0 6 0,3-1 4 16,0-2 9-16,14 3 12 0,-14-3 12 15,14 3 9-15,-10-4 11 0,10 4 8 0,-13-1 12 16,13 1-10-16,0 0 10 0,0 0-1 16,0 0-3-16,0 0 0 0,-9-6-6 0,9 6-11 0,0 0 4 15,0 0-11-15,0 0-3 0,0 0-8 0,0 0-3 16,-8-4-7-16,8 4-4 0,0 0-5 15,0 0-5-15,0 0 4 0,0 0-11 0,0 0 3 0,0 0-1 0,0 0 0 16,0 0-3-16,0 0 0 0,2 21 0 16,-2-21-1-16,2 14-4 0,-1-5 0 0,2 3-4 15,-2 3 7-15,1 8 20 0,-2 2 47 0,-3 4 8 0,-1 1-7 0,-3 15 12 0,-5 9 4 16,2-4 8-16,-2 1 24 31,11 0-3-31,-13-5 0 0,1 4-7 0,4-1-8 0,0-4 5 0,4-1-63 0,-2-17-45 16,7 3 0-16,-2-2 0 0,2 1 0 0,0-2 0 0,0-1 0 15,0-4 0-15,0 2 0 0,-2-7 0 16,1-2 0-16,-3-1 0 0,1 1 0 0,2-4 0 16,-3-3 0-16,3 1 0 0,1-9 0 0,-6 8 0 0,6-8 0 15,-2 9 0-15,2-9 0 0,0 0 0 16,-4 6 0-16,4-6 0 0,0 0 0 0,0 0 0 16,0 0 0-16,0 0 0 0,0 0 0 0,-13-23 0 0,11 14 0 15,-3 1 0-15,0-3 0 0,-3-4 0 0,0 1 0 16,3 2 0-16,-3-2 0 0,1 2 0 15,1-5 0-15,-1 2 0 0,1-2 0 0,-1 0 0 16,-5-2 0-16,4 3 0 0,1 3 0 0,0 0 0 0,3-1 0 16,-2 4 0-16,2 3 0 0,1 0 0 0,-1 1 0 15,4 6 0-15,-5-11 0 0,5 11 0 16,-5-5 0-16,5 5 0 0,0 0 0 0,0 0 0 0,0 0 0 0,0 0 0 0,0 0 0 16,0 0 0-16,0 24 0 0,0-11 0 0,5 0 0 31,-1 2 0-31,2 0 0 0,3-1 0 0,8 6 0 0,-3 0 0 0,3-1 0 15,-2-5 0-15,4 3 0 16,3 3 0-16,-2-2 0 0,1-1 0 0,0 0 0 0,0 0 0 0,-7-6 0 16,0 0 0-16,0-1 0 0,-4-2 0 15,-1-4 0-15,1-1 0 0,-1 3 0 0,-9-6 0 0,11 2 0 0,-11-2 0 16,0 0 0-16,0 0 0 0,21-11 0 0,-14 6 0 16,-1-2 0-16,-2 0 0 0,1-6 0 15,-2 4 0-15,2-3 0 0,-4 3 0 0,2-4 0 16,-1 1 0-16,2 2 0 0,4-5 0 0,-6 3 0 15,5 0 0-15,-1-2 0 0,1 5 0 0,5-2 0 16,-3-2 0 0,1 2 0-16,4 2 0 0,-1 1 0 0,1 3 0 0,-6 0 0 0,-3 3 0 15,-5 2-194-15,0 0-332 0,0 0-173 0,0 0-430 0,0 0-1223 16,0 0 541-16</inkml:trace>
  <inkml:trace contextRef="#ctx0" brushRef="#br0" timeOffset="199388.61">10981 13400 232 0,'19'-11'292'15,"-19"11"-8"-15,27 6 3 0,-9-5-13 0,-1 3-16 16,3-3-6-16,-1 2-8 0,-2-2-25 0,10 3 9 16,-11-1 3-16,2-2 8 0,9 2-8 0,-7-1-4 15,0 1-9 1,-2-3-12-16,1 0-10 0,0 1-1 0,1 0-3 15,1-1-4-15,6 4-2 0,-8-2-15 0,8-2-17 0,3-2-14 16,1 4-15-16,1-4-9 16,14 2-12-16,0-2-10 0,2-2-13 0,1 1-6 0,2 3-5 0,-1-4-3 0,6-1 5 0,-2 1-8 15,6 0-2-15,5 4-10 0,4-1-5 0,-5-2-7 16,0 3-5-16,0 0 1 0,-3-1-7 16,-1-4 4-16,0 8-10 0,4-5-1 15,-6 4-4-15,-2-1-3 16,-1-1-7-16,5 0 9 0,1-3-7 0,0 2-2 0,5-1 1 0,4 0 1 15,0 2-3-15,3 0-4 0,-3-3 1 0,4-1-1 16,-8-1 3-16,1-2-5 0,2 4-2 0,2-2 4 16,2 3-3-16,-3-2 5 0,1-1-5 0,0 2 0 15,-9-2 6-15,2 3-9 0,-4-1 1 0,-6 0 1 16,-3 2-2-16,-4-3-2 0,-15 2-4 0,0 0 1 16,1 0 0-16,-2-3-3 0,1 2 12 0,0 1-11 15,16-1 5-15,-17 5-4 0,18-4 4 0,-5 2 2 16,-13-2 2-16,18 1 1 15,-17 2-1-15,15 1 1 0,0 0 2 0,-12-1-1 0,13-1 1 16,2 2 1-16,-4-2-1 0,0 0 2 0,-18-2 6 0,4 2-1 16,14 0-4-16,-15 0 4 0,-2 0-1 15,3-1-1-15,3-1-3 0,-5-1-1 0,4 3 3 0,-1-2-1 16,15-2-2-16,0 2-3 0,-2-1 0 0,-13 0 0 16,19 0 1-16,-2-3-2 0,5 3-1 0,-7-2-9 0,-1 3 1 15,0 2-1-15,1-1 0 0,2 0-3 16,0-4 1-16,-3 3 3 0,3 4 8 0,2-2-6 0,-7 0 5 15,4 0 0-15,1 2 4 0,-2-4 0 16,3 2-3-16,-2-2 3 0,-1 2 4 0,-1-1 0 0,-2 1 9 16,-13 0-6-16,17 0-2 0,-16-3 3 0,13 6-4 15,5-6 0-15,-18 3 1 0,20 3-3 16,-4-5 1-16,0 2-5 0,-17-2 4 0,18 4-3 16,-4 3 0-16,1-3 1 0,1-4-9 15,1 4-2 1,5-2 2-16,-9 3-12 0,2-1-1 0,-1-2 1 0,4-1 7 0,-21 0-1 0,5 1 0 0,-1-3-3 0,0 1 5 15,-2-1 4-15,2 1 3 0,-5 0-6 16,0 1 7-16,-1-1-1 0,-9 1 6 0,9 0 4 0,-12 1 12 16,-1-3 8-16,4 1 2 0,-4-3 3 0,-5 3 1 15,1-3 3-15,-1 2 8 0,5-2 14 0,-5 1 2 16,0 1-13-16,1 1 1 0,-10 2-9 16,22-8 1-16,-12 6 5 0,3 0-14 0,-4-1-3 0,-9 3-2 15,20-2-5-15,-20 2-3 16,12 0-6-16,-12 0 2 0,0 0-3 0,0 0-2 0,13 5 7 0,-13-5 9 15,5 13 2-15,-4-4 14 0,3 0 13 0,-1 3 1 16,0 3 3-16,1-1 2 0,-4 1-11 0,4 2 2 16,-3 5 24-16,-3-3-2 15,3 5 32-15,-1 4 8 0,1 1-12 0,1-1-6 0,-1 15-64 0,-4 1-29 16,3-1 0-16,0-16 0 16,-5 17 0-16,0-13 0 0,5 15 0 0,5-1 0 0,-5 1 0 0,0-19 0 0,3 18 0 15,-1-19 0-15,5 4 0 0,-1-2 0 0,-1-4 0 16,4 0 0-16,-4-7 0 0,-1 0 0 15,1-3 0-15,-1-1 0 0,-3-5 0 0,1-3 0 16,-2-5 0-16,2 8 0 0,-2-8 0 0,2 8 0 0,-2-8 0 16,0 0 0-16,0 0 0 15,3 7 0-15,-3-7 0 0,0 0 0 0,0 0 0 0,0 0 0 0,0 0 0 0,0 0 0 0,0 0 0 16,0 0 0-16,0 0 0 0,0 0 0 16,-18-28 0-16,8 15 0 0,-5 2 0 0,-8-5 0 0,1 0 0 31,-2 1 0-31,0 1 0 0,1 1 0 0,7 4 0 15,-9-4 0-15,9 5 0 0,2 1 0 0,-4 0 0 0,2 0 0 16,2 0 0-16,2 2 0 16,3 0 0-16,-1 1 0 0,10 4 0 0,-9-5 0 0,9 5 0 0,0 0 0 0,0 0 0 15,0 0 0 1,0 0 0-16,0 0 0 0,47 1 0 0,-22 3 0 0,-5 0 0 0,-1 4 0 0,4 1 0 16,3 1 0-1,-2 0 0-15,-7-1 0 0,3 4 0 0,3 0 0 0,-5-5 0 0,5 7 0 16,-6-8 0-16,0 3 0 0,0-2 0 0,0 1 0 15,-3 0 0-15,1-2 0 0,1 1 0 0,-3-2 0 16,2 2 0-16,-4-3 0 0,2 2 0 0,-5-2 0 16,-2-2 0-16,3 1 0 0,-9-4 0 0,13 3 0 0,-13-3 0 0,11 2 0 0,-11-2 0 0,19-3 0 15,-19 3 0-15,23-11 0 0,-14 0 0 0,0 2 0 16,0 2 0 0,-1-3 0-16,0-1 0 0,-1 1 0 0,-2 2 0 15,2 1 0-15,-4 0 0 0,3-1 0 0,-2-1 0 16,-2 4 0-16,-2 5 0 0,6-14 0 0,-6 14 0 15,0-7 0-15,0 7 0 16,-10-13 0-16,0 8 0 0,1 1-1366 0,-4-2-1478 0,13 6 654 0</inkml:trace>
  <inkml:trace contextRef="#ctx0" brushRef="#br0" timeOffset="200300.91">3869 14947 5 0,'-10'-6'520'0,"-3"-1"-12"0,-3 3-25 0,-3 2-16 16,-10-1-17-16,-17 4-22 0,15 6-12 0,-11 5-70 15,15 1-27 1,0 4-29-16,6 1-25 0,5 0-28 0,1 1-14 0,10-4-16 0,4 1-14 0,3 6-17 16,7 2-8-1,8-2-10-15,-1-4-1 0,4 0-14 0,1 1-15 0,-2-1-12 0,3 0 3 32,0 0-10-32,-5 1-15 0,-4-6-4 15,2 8-2-15,-5-9 2 0,-5-4-10 0,-1 4 5 0,-3-1-22 0,-4 6 7 0,-3-6 2 16,-7 1-6-16,-9 4-8 0,-3-3-2 15,-3-1-8-15,-3-1-3 0,0-4-6 0,6-2-8 0,1 0-29 16,-2 0-63-16,9-3-67 0,-2-1-81 31,7-3-109-31,-5-3-103 0,8-1-111 0,-4 0-475 0,11-4-1090 0,3 3 482 0</inkml:trace>
  <inkml:trace contextRef="#ctx0" brushRef="#br0" timeOffset="200616.03">3970 15297 349 0,'0'0'372'0,"0"0"1"15,26 3 17-15,-23 0 26 0,-3-3 26 0,4 6-17 16,-4-6-23-16,-1 16-9 0,1-16-28 0,-7 23 15 16,2-10-32-16,1 0-34 0,2-1-36 0,-1-3-31 15,3 3-16-15,2 2-18 0,1-3-22 0,1-6-16 16,-4-5-20-16,22 14-18 0,-7-7-11 0,2-1-26 16,10 2-33-16,-10-7-39 0,9-1-38 0,-8-3-24 15,1 3-26-15,-5-4-6 0,0-1 1 0,-3 2 4 16,-4-4-1-16,1 1 7 0,-3-2 3 0,-1-3 3 15,-3 4 1-15,-1-8 6 0,0 6 9 0,-6-4 0 16,-3 0 3-16,0 3 3 16,-2-1 3-16,0 1-1 0,-3 2 0 15,5-2 5-15,-1 4 3 0,1-3 0 0,0 5-24 16,-1-2-5-16,3-1-8 0,2-1-16 0,1 4-8 0,0-3-17 16,4 7-25-16,-2-12-20 15,2 12-22-15,4-14-16 0,-2 7-37 0,4 0-36 0,5-3-39 0,2-1-32 16,-2 2 24-16,16-7-319 0,-4 3-669 0,4 2 295 15</inkml:trace>
  <inkml:trace contextRef="#ctx0" brushRef="#br0" timeOffset="200950.53">4280 15136 1712 0,'27'-7'-17'0,"0"0"57"0,-9 2 60 0,-2 1 28 0,-3 3 32 16,0-2 21-16,-13 3 26 0,15-1 2 0,-15 1 5 15,13-1-15-15,-13 1-16 0,0 0-10 0,0 0-10 16,13 8 47-16,-13 1 27 0,-1 5 0 0,-2 2-13 16,-2 7 2-16,-3 1-7 0,2 4-20 0,-7 13-16 15,5-14-20-15,-2 13-9 0,5-12-22 0,0-3-7 16,4-3-14-16,-1 4-11 0,4-9-10 0,0 0-11 15,2-2-10-15,0 2-3 0,3-5-10 0,4 2-38 16,2-4-43-16,2-2-42 0,3-2-41 0,0-2-22 16,2-3-15-16,3-5-19 0,-4 2-17 0,-1-3 17 0,-2-4 15 0,-1-3 17 15,0 0 30-15,0 1 40 0,5-11 43 0,-9 10 36 16,-2-4 35-16,0 0 36 0,0 4 36 16,-4-2 31-16,3 4 15 0,-3-2 15 0,0 4 12 15,-5 8 11-15,4-9-4 0,-3 5-26 0,-1 4-35 0,0 0-9 16,0 0-24-16,0 0-2 0,0 0-11 15,0 0-8-15,0 0-13 16,-4 26-10-16,1-13 2 0,-4 1-8 0,2 2 0 0,0 1-17 16,1-4-5-16,-2 1-1 0,4 1-7 15,-1-2-42-15,1-7-60 0,2 4-68 0,0-10-94 0,2 10-102 0,-2-10-111 16,0 8-156-16,0-8-397 0,0 0-1082 0,0 0 479 16</inkml:trace>
  <inkml:trace contextRef="#ctx0" brushRef="#br0" timeOffset="201123.9">4979 15031 299 0,'5'-8'657'16,"-5"8"-31"-16,3-9-38 0,-3 9-29 0,4-7-42 0,-4 7-50 16,0 0-56-16,5-7-41 0,-5 7-53 0,0 0-71 15,0 0-75-15,0 0-64 0,0 0-80 0,0 0-96 16,0 0-113-16,0 0-123 0,0 0-157 0,23 12-262 0,-13-10-785 15,4-2 347-15</inkml:trace>
  <inkml:trace contextRef="#ctx0" brushRef="#br0" timeOffset="201500.01">5217 15087 139 0,'1'8'474'0,"-1"6"60"0,0 2-2 16,-5 7 16-16,4 2-19 0,-2 2 12 0,3-1-26 15,-1 2-53-15,1 1-17 0,-1-1-32 0,-3 12-36 16,3-11-38-16,-5-5-34 0,0 4-39 0,6-12-20 15,-4 8-27-15,2-9-22 0,-1 0-13 0,2-4-28 16,-1 0-7-16,1-2-16 0,1-1-20 0,-3-1-23 16,3-7-25-16,-2 10-20 0,2-10-17 0,0 0-9 15,-1 7-10-15,1-7-11 0,0 0-10 0,0 0-6 16,-12 2-8-16,12-2-6 0,0 0-20 0,-24-13 0 16,13 4 8-16,-2 3 1 0,5-1 5 0,-1-3 5 15,3 4-3-15,-3-1 5 0,1 2 6 0,3 0 4 16,5 5 2-16,-14-5-1 0,14 5 1 0,-13-4 6 15,-1 1 4-15,0 3 2 0,14 0 6 0,-19 4 20 16,5-1 13-16,2 3 18 16,1 2-6-16,-2-3 4 0,5 3-14 0,1-1 2 15,3-2-5-15,-2 3-5 0,3-1 6 0,3-7 5 0,3 10-1 16,3-6-12 0,9 1 10-16,3-2-16 0,13-2 1 0,1-3-17 0,15-5-22 0,-15 4-45 0,18-8-56 15,-7 4-67-15,-12-2-79 0,16-4-84 16,-15 6-83-16,13 2-139 0,-17-5-431 0,-9 4-1088 15,-2-1 482-15</inkml:trace>
  <inkml:trace contextRef="#ctx0" brushRef="#br0" timeOffset="202353.85">17372 14601 104 0,'0'0'521'0,"0"0"46"15,0 0 41-15,0 0-4 0,10 22-9 0,-5-6-4 0,0 9 3 0,1 1 5 0,-2-1 2 16,4 1-49-16,-4 1-4 0,0 2-20 0,-2-2-34 16,2 1-30-16,-4-3-243 15,1-7-221-15,-1-1 0 0,0 0 0 16,0-1 0-16,0 1 0 0,-2-4 0 0,-1-5 0 16,2 0 0-16,0-1 0 0,1-7 0 0,-6 10 0 15,6-10 0-15,0 0 0 0,-6 6 0 0,6-6-1366 16,0 0-1478-16,0 0 654 15</inkml:trace>
  <inkml:trace contextRef="#ctx0" brushRef="#br0" timeOffset="202680.57">17469 14814 605 0,'0'0'569'0,"0"0"-57"0,0 0-34 0,0 0-19 15,-22 10-28-15,22-10-19 0,0 0-37 0,0 0-36 16,0 0-37-16,33 12-30 0,-15-12-29 0,6-4-24 15,-3 1-26-15,4-1-20 0,1-3-40 0,-7 3-26 16,-1-5-24-16,-3 4-6 0,3-7-10 0,-5 4-3 16,2 0-5-16,-4 0-8 0,1-2-4 0,1 2 9 0,-8 1 22 15,-2 2 8-15,-3 5 18 0,10-12 19 0,-10 12 13 16,5-9 6-16,-5 9 3 0,0 0-4 0,0 0-8 16,0 0-9-16,0 0 3 0,0 0 13 15,0 0 32-15,4 21 32 0,-8-4-194 0,-1 4-10 0,-4 7 0 16,4-3 0-16,1 3 0 0,-4-3 0 15,5-1 0-15,1 0 0 0,-1 0 0 0,1-7 0 16,4 0 0-16,-2 1 0 0,0-2 0 16,5-2 0-16,-3-5 0 0,-1 2 0 0,1-4 0 15,0 0 0-15,-2-7 0 0,2 9 0 0,-2-9-423 0,0 0-224 16,0 0-541-16,0 0-1285 0,0 0 570 0</inkml:trace>
  <inkml:trace contextRef="#ctx0" brushRef="#br0" timeOffset="202988.79">17935 14936 4420 0,'0'0'614'0,"0"0"-170"0,0 0-111 0,-11 22-32 16,7-14-13-16,-3 1-18 0,1 0-31 15,2 0-33-15,0 0-24 0,4 4-14 0,0-1-16 16,0 2-11-16,9-1-18 0,-1-1-11 0,7-2-15 0,-2 1-17 16,4-1-59-16,-5-3-21 0,6-2 0 0,0-2 0 15,1-3-67-15,-1 3-45 0,0-6-18 0,1 0-18 16,-6-4-7-16,1 0-2 0,-2-2-6 0,-1-1-5 15,-1-3 11-15,-2 2 15 0,1-1 2 16,-4-3 21-16,0 2 7 0,-5-2 11 0,-1 2 10 0,-3-2 14 16,0 3 9-16,-2-2 15 0,-4 1 16 0,-3 3 18 31,0 2 14-31,-1 0 13 0,-4 3 9 0,4-2 13 0,0 5 1 0,-2 2-2 0,1-3-3 16,15 3-6-16,-17 3-5 0,17-3-1 0,0 0-2 15,-17 2-32-15,17-2-33 0,-4 8-54 0,4-8-80 16,0 0-90-16,0 0-82 0,29 8-94 0,-13-8-333 0,-1 0-852 15,1 0 377-15</inkml:trace>
  <inkml:trace contextRef="#ctx0" brushRef="#br0" timeOffset="203212.61">18426 14780 171 0,'0'0'732'0,"0"0"-56"0,6-1-30 0,-6 1-13 16,0 0-12-16,0 0-16 0,-4 21-35 0,3-9-46 0,-1 2-40 0,2 4-40 15,0 0-43-15,1 0-38 0,0 9-39 0,0-10-29 16,-1 0-32-16,3 1-26 0,-2-1-35 0,2-2-202 16,-2-1 0-16,0-4 0 0,2-2 0 0,-1 2 0 15,-2-2 0-15,0-8 0 16,0 10 0-16,0-10-32 0,0 7-264 0,0-7-59 16,0 0-65-16,0 0-41 0,0 0-45 0,0 0-54 15,0 0-368-15,0 0-1003 0,14-21 444 0</inkml:trace>
  <inkml:trace contextRef="#ctx0" brushRef="#br0" timeOffset="203400.17">18522 14884 202 0,'7'-14'148'0,"3"-1"79"0,-3 4 48 0,-2 3 36 16,2-4 46-16,-1 5 31 0,-4 2 9 0,7 1 8 15,-9 4 2-15,8-8-10 0,-8 8-16 0,0 0-6 16,0 0-3-16,0 0-1 0,23 16 1 0,-18-2-2 16,-1 0-17-16,1 3-25 0,-9 8-5 0,8-2-2 15,0-6-32-15,-7 8-28 0,7 0-27 0,-4 0-22 16,0-1-97-16,-1-1-115 0,3 0 0 0,-2-7 0 15,0 0 0-15,-1-1 0 0,1 0 0 0,0-1 0 16,-1-7-165-16,2 1-284 0,-1-8-127 0,5 7-592 16,-5-7-1263-16,0 0 559 0</inkml:trace>
  <inkml:trace contextRef="#ctx0" brushRef="#br0" timeOffset="204125.66">18894 14930 3962 0,'11'-2'539'0,"-11"2"-210"0,0 0-69 0,0 0-20 16,0 0-21-16,0 0 4 0,-28 26-45 0,15-15-24 15,8 3-26-15,0-3-12 0,-3 4-8 0,3 0-9 16,1-3-14-16,1 1-4 0,3-4-11 0,-3 6-7 16,3-9-2-16,3 5-8 0,0-5-4 0,1 2-2 0,1-3-15 15,4-1-27-15,-9-4-30 0,17 6-22 16,-6-6-27-16,-11 0-27 0,19-3-6 0,-10 0-8 15,4-2-4-15,-1-2-5 0,-5-3 7 0,0 2 8 16,-3-1-6-16,-2-4 3 0,-2-3-19 0,3 3-5 16,-2 0 10-16,-2-1 8 0,1 0 11 0,-3 3 14 15,-1-3 12-15,4 6-1 0,-1-1 12 0,1 1 16 32,-2 0 9-32,2 8 6 0,-3-13 23 0,2 8 27 0,1 5 18 0,-3-9 19 0,3 9 21 15,0 0 3-15,3-10 2 0,-3 10-14 0,6-5-5 16,-6 5-7-16,14-7-5 0,1 5-5 0,3-1-2 0,0 5-2 15,3-2-14-15,5 0 5 0,-5 2-5 0,-3 1 4 16,7-1-7-16,-7 1 0 0,-2 1 2 0,0-1-8 0,-2 2 4 0,0-4 10 0,-3 1 11 16,-2 3 11-16,-1-3 5 0,0 2-5 0,-8-4 13 15,10 8 5-15,-6-3 10 0,4-1 6 0,-8-4 8 16,0 15 9 0,0-15-2-16,-10 14-4 0,3-1-4 0,-2-2 5 15,-1 2-6-15,0-1-8 0,-1 0-11 0,4 0-7 16,-2 0-3-16,4-4-7 0,-2 3-1 0,2-1-8 15,0-3-3-15,0 6-6 0,4-4-1 0,-2-3-3 16,3-6-5-16,0 10 1 0,0-10 1 16,4 8-9-16,-4-8-2 0,12 6-16 0,-5-3-24 15,-7-3-13-15,21 3-10 0,-6-4-12 0,-15 1-7 0,26-2 9 0,-15 0 2 0,3-2 10 0,-1 0 4 16,-5 1 7-16,-8 3 17 0,15-3 26 0,-6 0-3 0,-9 3 10 16,15-3 19-16,-15 3 3 0,0 0 6 15,21 5 15-15,-12 1 13 0,-2-1 0 16,7 3 0-16,0 1-5 15,-1-2-7-15,4 3-8 0,-4-4 2 16,3 1-5-16,-2-1-1 0,3-1-4 0,0-2-17 0,-1-3 6 16,3-3-1-16,-1 3-9 0,1-4-5 0,-5-2 0 15,12-3-4-15,-12 2 8 0,-1-3 13 0,-3-3-9 16,0-1 5-16,-3-1 4 0,-4-2 4 16,-1-5 0-16,-2 6 12 0,-3-7-11 0,-6 0-5 15,2 0-33-15,-5 1-1 0,-2 4 0 0,-4-2 0 0,3 11 0 16,-10-5 0-16,-1 2 0 0,-5 2-161 0,0 5-171 15,-2 5-205-15,1 0-657 0,4 2-1293 0,-1 0 573 0</inkml:trace>
  <inkml:trace contextRef="#ctx0" brushRef="#br0" timeOffset="205815.32">6014 15146 247 0,'-30'5'563'0,"0"2"-7"16,-11 10-11-16,17-9-25 0,1 6-34 0,8-4-48 15,-6 7-41-15,1 0-39 0,16-3-34 0,0 0-35 16,3 1-17-16,2 4-44 16,3-4-9-16,7-2-17 0,9 4-21 15,3-3-24-15,1-2-12 0,0 0-10 0,-2 0-25 0,1-2-6 16,-5-6-8-16,-4 4-9 0,-1-2-8 0,-7 0-9 15,0 0 9-15,-3-3 20 16,-3-3 8-16,1 12 20 0,-1-12-12 0,-9 10-4 0,-5-3-19 0,0 2-8 16,-5-1-5-16,-5-1-10 0,5-2-31 0,-1 0-62 15,2-1-74-15,-2-2-84 0,5 1-102 16,1-3-101-16,-3-3-125 0,7-3-545 0,5-1-1142 0,2-2 506 16</inkml:trace>
  <inkml:trace contextRef="#ctx0" brushRef="#br0" timeOffset="206560.31">6228 15180 526 0,'9'-3'589'0,"-9"3"-48"0,12-1-15 0,-12 1 5 15,0 0 7-15,12 11-26 0,-11 1-21 0,2 0-32 16,-8 3-37-16,1 2-16 0,-3 10-41 0,3-1-33 16,-4 3-37-16,-3-3-23 0,2 3-32 0,-2-5-23 15,2 4-25-15,5-5-20 0,0-8-14 0,2-4-22 0,-1-4-15 0,2 2-15 16,-2-4-62-16,3-5-44 0,0 0 0 0,7 8 0 0,-7-8 0 15,0 0 0-15,0 0 0 0,30-6-57 0,-14-3-8 16,8 1-15-16,-9 1 0 0,3-1 7 16,0-1 11-16,6 0 3 0,-7 1 7 0,2 0 4 31,8 3 5-31,-12 4 6 0,4-2 5 0,0 3 8 0,1-3 9 16,-1 6-2-16,-1 0 14 0,1 1 5 0,0-2-9 15,4 6 26-15,-6-3 6 0,-3-1 11 0,4 0-3 0,-7 1 0 0,7 1 1 0,-4-3 5 16,2-1-6-16,-4-1-1 0,-12-1-4 0,26-4-19 15,-12 2-9-15,-4-2-20 16,1-4-6-16,-1 4-4 0,-1 0-4 0,-2-3-5 16,-2 0 1-16,3 3 2 0,-3-6 6 0,-1 0 7 15,-4 1 8-15,3 1 8 0,-3 8 15 0,1-16 3 16,-2 10 6 0,1 6 0-16,-6-7 8 0,6 7 10 0,-15-8 9 0,1 4 1 0,-2 4 11 0,-4 0 4 15,4 7 1-15,-1-2-4 0,-1 0-6 16,7 2-8-16,-2 1-4 0,5-6-3 0,-1 8-5 0,3-5-3 0,6-5-6 15,-5 9 3-15,5-9-7 16,1 9-18-16,-1-9 0 0,10 8-26 0,-1-3-35 16,2-2-27-16,5 1-37 0,1-4-8 0,-1 0-11 15,1-3-3-15,-1 2 9 0,0-3 10 0,0 0 10 0,1 0 17 16,-3 0 9-16,0 0 16 0,4-1 5 0,-9 0 9 16,6 1 12-16,-1-1 7 0,-1-2 11 0,1-1 1 0,1 1 2 0,0-3 6 0,1 2 5 15,-3-5 6-15,10-5 0 0,1 3 3 0,-1 1 5 16,2-2 11-16,-6-4 4 15,2 1 4-15,-4-1 22 0,-2 1 18 0,-3 5 26 16,-6-3 14-16,6-5 15 0,-6 6 28 0,-2-1 5 16,1 4 19-16,-5 0 19 0,0 4 7 0,1 4 16 15,-1 5-5-15,0-15-52 0,0 15-147 0,0-6 0 16,0 6 0-16,0 0 0 0,0 0 0 0,0 0 0 16,-21 19 0-16,5 5 0 0,-1 13 0 0,5-9 0 15,-6 20 0-15,3 4 0 0,1 1 0 0,2 6 0 16,3 2 0-16,-2 5 0 0,4-5 0 15,7-3 0-15,-7-2 0 0,5-4 0 0,2-6 0 0,3-17 0 16,-3 1 0-16,0-5 0 16,0-9 0-16,0 1 0 0,-3-8 0 0,2-1 0 0,0-3 0 0,1-5 0 15,0 0 0 1,0 0 0-16,0 0 0 0,-27-18 0 0,8-3 0 0,6-3 0 0,-10-11-1366 0,0 0-1478 0,12 10 654 16</inkml:trace>
  <inkml:trace contextRef="#ctx0" brushRef="#br0" timeOffset="206861.8">6931 15446 68 0,'20'-17'465'16,"-1"0"36"-16,-4 0 0 0,2 8-6 0,-3-1 7 16,1 0-1-16,1-2-15 0,7-1-31 0,0 1-42 15,-8 2-39-15,8-1-47 0,3-3-20 0,-1 0-40 16,2 1-36-16,0 1-17 0,2-2-20 0,2 1-28 16,-4-2-38-16,-2 2-16 0,-2 0-12 0,0 1-12 0,-10 2-8 0,1 3-10 0,-1-4 18 15,-4 2 9-15,-3 4 2 0,-1 1 14 16,-1-4 5-16,-4 8 3 0,5-8 0 0,-5 8-9 15,4-5-14-15,-4 5-11 0,0 0-16 0,0 0-50 16,0 0-21-16,0 0 0 0,-28 25 0 0,15-3 0 0,-5 3 0 16,-1 14 0-16,0 5 0 0,4-2 0 15,7 1 0 1,-2-3 0-16,6-9 0 0,3 12 0 0,-2-13 0 0,-1 0 0 16,11-4 0-16,-4 0 0 0,4-4 0 0,-3-10 0 15,-4 3 0-15,4-1 0 0,-2-8 0 16,-2 0 0-16,0-6 0 0,0 0-361 0,0 0-944 0,0 0-1414 15,0 0 625-15</inkml:trace>
  <inkml:trace contextRef="#ctx0" brushRef="#br0" timeOffset="207022.52">7324 15341 6012 0,'0'0'756'0,"0"0"-243"0,-4-12-192 0,4 12-76 15,4-11-43-15,-4 11-60 0,22-9-142 0,-6 4 0 16,11-1 0-16,19-4 0 0,-4 1 0 0,-10 5 0 15,17-4 0-15,-17 3 0 0,19-5 0 0,-4 1 0 0,2-2 0 0,-7-2-438 0,3-8-855 0,-16 7-1399 16,-4 3 619-16</inkml:trace>
  <inkml:trace contextRef="#ctx0" brushRef="#br0" timeOffset="207944.24">20582 14720 512 0,'-26'14'563'16,"-3"2"-8"-16,2 0-9 0,0 1-19 0,3 1-23 16,-1 3-36-16,4-4-50 0,3-1-34 0,-1 1-35 15,8-3-28-15,2-3-34 0,4 1-27 0,5 2-23 0,4-4-20 32,10-1-23-32,7 6-25 0,2-4-22 0,3 0 3 0,1-4-22 0,-3 2-13 0,-5-4-17 31,9 2-6-16,-11-3-15-15,-4 3 27 0,1-3-16 0,-6-1-7 0,-8-3 0 0,5 8 18 0,-5-8 5 0,-2 8 8 0,2-8-4 16,-23 11-12-16,-3-5-96 0,-3 2 0 0,-2-5 0 16,-15 2 0-16,-5-1 0 0,19-3 0 15,3-1 0-15,-5-4 0 0,7 5 0 0,11-2-227 0,-1-1-160 16,4-2-126-16,5-3-142 0,5-1-414 0,-2-5-1156 16,2 0 511-16</inkml:trace>
  <inkml:trace contextRef="#ctx0" brushRef="#br0" timeOffset="208675.44">20652 14742 5306 0,'15'-2'760'16,"-1"-1"-269"-16,-4 3-209 0,-10 0-15 0,17 3 2 15,-17-3 23-15,14 9 18 0,-8-1-96 0,2 3-214 16,-3 4 0-16,-2 2 0 0,-2 1 0 0,-1 7 0 16,-2 2 0-16,-5 0 0 0,3 1 0 0,-2-3 0 15,-3 1 0-15,3-4 0 0,-1 0 0 0,2-5 0 0,1-4 0 0,0-1 0 16,4-5 0-16,-1-2 0 0,1-5 0 15,-1 9 0-15,1-9 0 0,0 0 0 0,7 5 0 0,-7-5 0 16,25-2 0-16,-9-4 0 16,1 1 0-16,1 0 0 0,6-4 0 0,-5 2 0 15,4-1 0-15,-7 2 0 0,-1 3 0 0,-1-4 0 16,-4 4 0-16,2 1 0 0,-3-1 0 0,-9 3 0 16,20-2 0-16,-8 2 0 0,-12 0 0 0,21 2 0 0,-10 1 0 15,5 0 0-15,1-1 0 0,-3 0 0 16,3 2 0-16,0-3 0 0,0 2 0 0,2-2 0 15,9 0 0-15,-2-1 0 0,-7-2 0 16,1 2 0-16,0-4 0 0,-2 0 0 0,1 2 0 0,-10-3 0 0,3-1 0 0,1-1 0 0,-4-3 0 16,-4 3 0-16,3-1 0 0,-3 1 0 0,-2-1 0 31,-3 8 0-31,-2-10 0 0,2 10 0 0,-7-12 0 16,-3 7 0-16,-5 1 0 0,6 3 0 0,-7 1 0 0,16 0 0 0,-31 5 0 15,21-5 0-15,-1 5 0 16,3-3 0-16,-1 3 0 0,9-5 0 0,-14 9 0 0,11-3 0 0,3-6 0 0,4 13 0 0,-4-13 0 15,4 11 0-15,2-5 0 0,3 0 0 0,5 0 0 0,2-2 0 16,0-3 0 0,5 0 0-16,-1-1 0 0,-2-1 0 15,1-2-142-15,0 1-43 0,4-4 3 0,-3 3 7 0,-1-1 18 16,-1-1 15-16,-2-4 17 0,2 2 12 16,-1-2 11-16,-3 0 17 0,2-3 11 0,2-5 20 0,-1 0 20 0,1 0 21 0,-3-3 18 0,0-1 18 15,-2-1 9-15,0 0-3 16,-3-3 6-16,0 2 19 0,-2 1 20 0,0 6 37 0,-6-1 13 15,2 0 6-15,-3 2 14 16,-1 4 19 0,-1-1-2-16,1 3 1 0,-1 1 4 0,1 8-4 0,-3-6-154 0,3 6-8 0,-10-5 0 15,10 5 0 1,0 0 0-16,-18 17 0 0,8 6 0 0,0 2 0 0,-2 16 0 0,3 4 0 0,6-1 0 0,-4 5 0 16,7 4 0-16,-2 2 0 0,4 2 0 15,2-3 0-15,2 3 0 0,3 2 0 16,0-7 0-16,-2-3 0 0,-1-3 0 0,0-17 0 0,-3-3 0 15,-1-1 0-15,0-11 0 0,-2-1 0 16,0-4 0-16,0-4 0 0,0-5 0 31,0 0 0-31,0 0 0 0,0 0 0 0,-23-38 0 0,3-4 0 0,1-2 0 0,-4-6-1366 0,7 6-1478 0,-1 2 654 16</inkml:trace>
  <inkml:trace contextRef="#ctx0" brushRef="#br0" timeOffset="208962.66">21431 14920 363 0,'4'-4'523'0,"-4"4"-10"0,10-7-21 0,-10 7-18 15,14-2-4-15,1-1-11 0,0 1-17 0,0 0-30 0,4 2-41 16,0-3-36-16,8 0-40 0,3-1-31 0,-1-2-26 16,1-1-27-16,17-8-39 0,-15 10-37 0,12-8-28 15,-1-2-34-15,-1 0-30 0,-21 5-2 0,4-4-12 16,-10 4 9-16,4-11-3 0,-7 11 4 0,-2-2 20 16,-4 0 21-16,3-2-1 0,-7 5 14 15,2 0 5-15,-4 9 3 0,3-14 0 0,-3 14-13 0,0 0-11 16,-2-10 0-16,2 10 0 0,0 0-2 15,0 0 16-15,-40 20 8 16,20 2 9-16,2 1 23 0,-4 16 4 0,10-11-87 0,1 14-48 16,5 2 0-16,-1-1 0 0,7 2 0 15,0-18 0-15,5 13 0 0,-1-12 0 0,6-1 0 16,-5 0 0-16,3-3 0 0,-3-7 0 0,0-3 0 16,4-3 0-16,-5-3 0 0,1-5 0 0,-5-3-371 15,0 0-933-15,0 0-1411 0,0 0 624 0</inkml:trace>
  <inkml:trace contextRef="#ctx0" brushRef="#br0" timeOffset="209116.31">21899 14924 5907 0,'15'-8'397'0,"-1"3"-245"0,13 1-65 0,0-2 6 0,23 2 14 16,-5 6-3-16,1-5-14 0,4-1-28 0,-5-1-37 16,5 2-52-16,-4-3-77 0,5-2-111 0,-2-1-172 15,-6-4-240-15,2 1-317 0,-14 1-1023 0,-3-2 452 16</inkml:trace>
  <inkml:trace contextRef="#ctx0" brushRef="#br0" timeOffset="210562.81">3673 16586 61 0,'0'0'569'0,"0"0"-3"0,-1 26 9 16,0-7-9-16,-3 4-26 0,0 3-5 0,0 1-22 16,-3 2-52-16,4 0-40 15,2 12-16-15,-3-14-41 0,0-1-25 0,1 1-35 0,-2 14-29 16,4-19-23-16,-3-4-27 0,4-1-20 0,-1 0-21 0,-1-2-21 31,2-5-19-31,-2-3-15 0,1 1-10 0,1-1-12 16,0-7-5-16,0 10-35 15,0-10-67-15,0 0 0 0,-3 9 0 0,3-9 0 0,0 0 0 0,0 0 0 0,0 0 0 16,0 0 0-16,0 0 0 0,-34-16 0 16,21 5 0-16,2 4 0 0,-2-3 0 0,0 0 0 15,-1 1 0-15,-1-2 0 0,-1 5 0 0,1-3 0 16,-2 1 0-16,2 3 0 0,-3 2 0 0,2-1 0 0,1 1 0 15,-2 6 0-15,-1 2 0 0,0 2 0 0,-8 5 0 16,-1-2 0-16,7 5 0 0,-3 5 0 16,1-2 0-16,-1 2 0 0,5-3 0 0,7-3 0 0,-2-4 0 0,7 4 0 15,2-1 0-15,-5-2 0 0,5 0 0 16,4 0 0-16,1-4 0 0,5 6 0 0,4-4 0 16,-1-1 0-16,1 1 0 0,3-3 0 0,2 0 0 15,4-1 0-15,3-3 0 0,5-1 0 0,-3 1 0 16,5-7 0-16,1 0 0 15,0-1 0-15,1 0 0 0,-3-1 0 0,2-1 0 0,-2-3 0 0,-2 3 0 0,-1-1 0 16,-7 4 0-16,6-5-15 0,-9 5-134 0,2-4 5 16,-2 1-10-16,-7 3-18 0,0-2-21 0,-1 2-35 15,-7 5-44-15,0 0-71 0,7-3-75 0,-7 3-102 16,0 0-411-16,0 0-1008 16,0 0 446-16</inkml:trace>
  <inkml:trace contextRef="#ctx0" brushRef="#br0" timeOffset="210814.31">3933 17004 255 0,'6'-5'498'0,"-6"5"-44"0,25-12-37 0,-12 9-22 0,5-1-27 0,-2-3-39 0,0 4-42 16,0 1-23-16,1 1-29 0,1-4-23 0,2 4-27 15,-20 1-10-15,34 0-20 0,-15 0-14 0,-19 0-19 16,28 1-10 0,-14-2-18-16,-14 1-38 0,0 0-43 0,22 2-52 0,-14 0-86 15,-8-2-93-15,0 0-143 0,0 0-310 0,0 0-727 16,0 0 322-16</inkml:trace>
  <inkml:trace contextRef="#ctx0" brushRef="#br0" timeOffset="211003.1">4008 17155 62 0,'0'0'512'0,"-4"4"-41"0,4-4-10 0,0 0-11 0,-2 7-19 16,2-7-29-16,0 0-40 0,38 0-35 0,-20 0-34 16,1 0-27-16,9-3-28 0,3 1-23 0,1-4-23 0,0 5-23 0,0-1-14 15,2-1-19-15,-2-2-30 0,13-2-42 0,-20 4-52 16,1-1-52-16,-9 1-78 0,2-1-104 0,-3 1-118 15,0 0-428-15,1 1-831 0,0-2 368 16</inkml:trace>
  <inkml:trace contextRef="#ctx0" brushRef="#br0" timeOffset="211598.36">5195 16672 3660 0,'-1'-8'662'0,"1"8"-154"0,-4-9-117 0,4 9-50 16,0 0-36-16,-4-8-28 0,4 8-39 0,0 0-39 16,0 0-41-16,0 0 31 0,0 0 59 15,-15 25 48-15,6 2 33 0,-4 22-4 31,3-4-260-31,6 6-65 0,-2 11 0 0,3 2 0 0,1 2 0 0,0 4 0 0,2 7 0 16,4 1 0-16,-5-8 0 16,3-2 0-16,-2-1 0 0,0-2 0 0,3-2 0 15,-3 2 0-15,-3-8 0 0,6-2 0 0,-3-7 0 0,-3-20 0 16,-3-2 0-16,1 0 0 0,-4-5 0 0,5-5 0 0,-4-4 0 16,-1-3 0-16,2-1 0 0,2-4 0 0,-2-1 0 15,0 1 0-15,-5-1 0 0,12-3 0 16,-18 0 0-16,18 0 0 0,-24-7 0 0,9 0 0 15,2-3 0-15,-10-5 0 0,-5-1 0 0,6-4 0 0,-20-1 0 0,4-7 0 0,-11-1 0 0,6 2 0 16,-6 3 0-16,-2-2 0 0,-9 3 0 0,-2 0 0 16,0 8 0-16,2 6 0 0,0 4 0 0,7-4 0 15,5 4 0-15,3 2 0 0,17 1 0 32,1 4 0-32,2-2 0 0,9 1 0 0,-3-4 0 0,19 3 0 0,-8-7 0 0,8 7-1366 15,12-24-1478-15,11 9 654 0</inkml:trace>
  <inkml:trace contextRef="#ctx0" brushRef="#br0" timeOffset="212028.13">5199 16549 353 0,'-13'-5'589'0,"13"5"-3"16,-6-4 5-16,6 4-9 0,-8-7-20 0,8 7-35 15,0 0-49-15,0 0-47 0,18-8-48 0,29-1-34 16,16 2-37-16,10-3-34 0,14 4-32 16,6-3-51-16,4 4-19 0,8-3-34 0,0 0-36 0,2 2-33 15,-1-2-53-15,-1 4-23 0,-2-3-24 0,-7 5-43 16,-5-1-4-16,-12-1-18 0,-6-4-2 0,-8 3-10 16,-2 5-14-16,-7-4 5 0,-6 3 1 0,-4-2 10 15,-18 1 14-15,-1-5 8 0,-7 5 11 16,-7-1 5-16,-2 0 11 0,-11 3 5 0,9-1-20 0,-9 1 9 15,0 0-14-15,0 0-50 0,0 0-83 0,-42-5-82 16,26 7-112-16,-15 1-343 0,0 5-802 31,-16 3 354-31</inkml:trace>
  <inkml:trace contextRef="#ctx0" brushRef="#br0" timeOffset="212763.45">4540 17223 15 0,'0'0'403'0,"0"0"-8"16,0 0-15-16,0 0-19 0,0 0-29 0,0 0-16 16,0 0-22-16,0 0-11 0,0 0-19 15,0 0-17-15,0 0-23 0,0 0-4 0,6-8-27 31,-6 8-10-31,13-3-8 0,-4 1-14 0,-9 2-15 0,25-3-17 16,-8 2-10-16,-8 0-9 0,-9 1-9 0,20 0-11 16,-20 0-8-16,17 3-9 0,-8 0-11 15,-3 1-7-15,-2 5-6 0,0-4 0 0,-1 5 11 0,-3 0-7 16,-2 2-3 0,0-4-4-16,-2 0-1 0,-1 2-8 0,-5 0-5 0,2 1-1 0,-1 0-2 15,1-6-7-15,-1 1-9 0,3-3-13 0,6-3-13 16,-9 8-20-16,5-4-11 0,4-4-10 0,0 0-4 15,0 0 7-15,-6 5-10 0,6-5-7 16,0 0 20-16,0 0-15 0,0 0 8 0,35 1 9 0,-24 0 6 0,-1 0 7 16,7 3 4-16,-3-1 2 0,0-1 7 0,-4 1 9 15,0 1 16-15,-10-4 19 0,10 8 17 16,-2-3 26-16,-3 3 20 0,-6 1 2 0,1-9 5 0,-10 14-2 16,-2-4-8-16,-5-4-6 0,0 5-10 15,-9-2-6-15,-1-1-4 0,8-2 0 0,-8 0-13 0,9-1-5 16,-2-3-19-16,2 3-35 0,0-3-37 0,-1 1-44 15,2-1-66-15,1 0-69 0,0-2-77 16,0 1-85-16,1-4-431 0,4 1-893 0,11 2 395 16</inkml:trace>
  <inkml:trace contextRef="#ctx0" brushRef="#br0" timeOffset="213705.06">5654 16824 106 0,'-6'-4'496'0,"6"4"-1"0,0 0-14 16,-6-5-35-16,6 5-46 0,0 0-40 0,0 0-37 15,12-15-32-15,-2 10-28 0,5-1-24 0,-5 4-27 16,1-2-21-16,3 2-19 0,0 0-19 0,-14 2-17 16,23 3-14-16,-12-2-12 0,0 3-14 0,-3 2-2 15,-1 1-4-15,3 2-7 0,-5 2-6 0,-1 3-3 16,0 1-7-16,2 1-6 0,-7 0-3 0,1 10-5 15,-4-13-4-15,3 3-4 0,-3-1-2 16,-1 0-8-16,-4-1-1 0,-6 3-3 0,-2 0-3 0,2-8-2 16,1 1-2-16,-1 1-2 0,-3-7-1 0,-5 8-6 15,6-10 1 1,8 1-5-16,0 1-7 0,9-4-3 0,0 0-11 16,-13 0-22-16,13 0-18 0,0 0-22 0,0 0-3 15,0 0-2-15,0 0 16 0,0 0-3 0,39-13 7 0,-24 13 4 16,3 1 11-16,-1 0-4 0,2 3 5 0,-4 1 10 15,0 1 15-15,-2 0 17 0,-4-2 24 0,-3 3 29 0,-2-1 24 16,0 4 24-16,-3-1 14 0,-2-1 3 16,-8 4 4-16,0 0-8 15,-3-1-5-15,-4 0-11 0,-6 1-9 0,6-3-10 0,-1-1-8 0,1-3-11 16,-1 0-21-16,-1 0-39 0,1-3-49 0,0 0-61 16,0-2-49-16,2-4-65 0,-2 1-82 0,17 3-78 0,-19-12-107 0,4 2-344 15,3 1-902-15,4-1 400 0</inkml:trace>
  <inkml:trace contextRef="#ctx0" brushRef="#br0" timeOffset="214094.7">5981 16890 76 0,'0'0'526'0,"12"-7"-13"16,-12 7 4-16,0 0-1 0,29 8-32 0,-11-1-45 16,-8 0-30-16,3 3-35 0,-7 2-35 0,2-2-34 15,-6 4-24-15,0 0-24 0,-5-1-25 0,-3 5-20 16,-7 4-27-16,-1-2-11 0,-3 2-20 0,-2-3-18 16,-3-3-17-1,1 2-7-15,7-8-16 0,6-3-23 0,-2 3-31 16,2-5-27-16,3 1-26 0,-1-3-13 0,6-3-11 15,0 0 4-15,-7 5-1 0,7-5 5 0,0 0 0 0,0 0 4 0,0 0 0 0,0 0 4 16,22 3 1-16,-22-3 6 16,19-1 0-16,-19 1 1 0,31 0 0 15,-15 1 1-15,1 1 3 0,-1 0 3 0,4-2 0 16,-5 0-2-16,-1 3-2 16,0-3 2-16,-14 0-23 0,19 0-46 0,-19 0-60 0,21 0-71 0,-12-3-89 0,-9 3-88 15,16-7-125-15,-16 7-258 0,22-10-829 0,-14 3 366 16</inkml:trace>
  <inkml:trace contextRef="#ctx0" brushRef="#br0" timeOffset="214685.73">6398 16953 176 0,'6'-8'559'0,"-6"8"-31"15,0 0-6-15,0 0-10 0,0 0-11 0,0 0-42 16,0 0-2-16,18 22-15 0,-17-14-25 0,-1-8-32 0,-1 22-31 0,-2-9-26 0,2 1-28 15,-1-4-29-15,-1 4-29 0,0 0-18 0,2-2-25 16,-4-5-18-16,2 2-17 0,1 0-14 0,-1-4-23 16,3-5-2-16,-5 9-26 0,5-9-4 0,-4 7-9 15,4-7-4-15,0 0-10 0,0 0-7 0,0 0-19 16,0 0-29-16,0 0-19 0,0 0-19 0,0 0-25 16,-2-33-19-16,8 19-14 15,-2-2-1-15,2 3 1 0,2-4 2 16,-1 1-1-16,3 1 10 0,-3-2 5 0,2 5 10 15,4-1 2-15,-3 3 5 0,-2 4 9 0,3-3 6 16,1 3 5-16,1-2 12 0,-13 8 6 0,22-7 4 16,-22 7 4-16,0 0 4 0,0 0 10 0,34 14 8 0,-24-12 14 15,2 10-2-15,-6-4 4 0,4 2 10 0,-5-3-13 16,2 0 3-16,-7-7-11 0,8 16 3 16,-7-10 3-16,0 6-6 0,-1-12-6 15,1 17 0-15,-1-17 2 0,-3 12-5 0,3-12-5 0,-9 12-20 16,9-12-24-16,-8 5-21 0,8-5-26 0,0 0-22 15,-9 5-26-15,9-5-23 0,0 0-11 0,0 0-9 0,0 0 0 0,0 0-12 16,0 0 13-16,9-37 24 0,1 25 11 31,-1-2 12-31,4 2 16 0,0 4 17 0,1-4 40 0,-2 2 28 0,3 2 19 0,1 0 28 16,-3 0 34-16,2 4 27 0,-2 0 13 0,-13 4 3 16,22-4 17-16,-22 4 8 0,16 0-1 0,-16 0 12 31,0 0-8-31,21 10-6 0,-21-10-11 0,10 9-1 0,-8-3 3 0,1 3-22 0,0 6 19 0,-3-3-20 15,-3 5-8-15,3-3-14 0,-1 0-18 16,-1-1 11-16,1 1-10 0,1-3-35 0,-2 1-48 0,2-3-40 16,-5 3-65-16,2-3-61 0,3-9-62 15,-6 20-81-15,1-13-102 0,-1 2-135 0,-5 1-396 16,-11 2-1050-16,4 0 464 0</inkml:trace>
  <inkml:trace contextRef="#ctx0" brushRef="#br0" timeOffset="-214474.94">5499 17636 380 0,'34'-17'428'0,"-17"13"-1"0,13-3-22 0,16-6-21 16,1 4-22-16,11 0-18 0,-5 2-8 15,1-2-25-15,3 0-18 0,6 1-19 0,4-1-18 16,1 1-19-16,0 0-26 0,4 4-20 0,1 1-20 16,-7 3-13-16,-1-5-11 0,-1 7-22 0,-10 1-13 15,-3 0-12-15,-5-3-10 0,-14 3-9 0,-3-2-6 16,1 0 1-16,-11 1-11 0,-4 0-8 0,-3 1-23 15,-3-3-40-15,-9 0-48 0,7 7-61 0,-7-7-72 0,0 0-80 16,0 0-117-16,4 5-470 0,-4-5-923 16,0 0 409-16</inkml:trace>
  <inkml:trace contextRef="#ctx0" brushRef="#br0" timeOffset="-213608.5">5948 17937 194 0,'0'0'452'0,"0"0"-19"0,0 0-13 0,-31 11-27 16,31-11-14-16,-6 10-1 0,2-3-17 0,-1 2-18 0,1-2-14 16,4-7-12-16,-13 19 0 0,4-9 12 0,2 6-3 15,2-4-20-15,-6 1-18 0,6 1-14 0,-5-1-6 16,5-1-9-16,5-12-30 0,0 0-23 0,0 0-19 15,-31 49-15-15,31-49-19 0,0 0-20 16,-11 23-10-16,11-23-13 0,0 0-12 0,0 0-11 0,-17 25-8 16,17-25-9-16,0 0-2 0,0 0-6 0,0 0-14 15,0 0-48-15,0 0 0 0,0 0-44 16,0-2-16-16,0 2-14 0,14-29-10 0,-4 10-31 31,-2 3-10-31,6-6 1 0,0-1-20 0,-1-1-8 0,2 5 9 0,-4 4 14 16,-1 2 15-16,1-1 12 0,-3 2 7 0,3 2 23 0,-3 1 15 0,-2 3 15 15,-2 1 13-15,-4 5 11 0,9-8 9 16,-9 8 4-16,9-3 5 0,-9 3 8 0,0 0 15 0,0 0 20 16,29 10 15-16,-18-1 9 0,-1-1 15 0,0 4 8 15,-1 1 3-15,-2 2 11 0,-1 0-5 0,-1 0-11 16,1 9-12-16,-6-24-7 0,0 0-3 0,8 49-8 16,-8-49-9-16,1 31-7 0,-1-31-4 0,0 0-1 15,0 0-11-15,0 44-18 0,0-44-34 0,0 0-46 16,0 0-41-16,0 0-42 0,0 0-54 0,-15 24-55 15,15-24-88-15,0 0-99 0,0 0-144 0,0 0-313 16,0 0-981-16,-43-25 434 0</inkml:trace>
  <inkml:trace contextRef="#ctx0" brushRef="#br0" timeOffset="-213365.1">5608 17907 475 0,'0'0'574'0,"-5"-12"-29"16,5 12-36-16,0 0-36 0,19-17-45 0,-4 9-35 15,15 1-37-15,2-1-35 0,14-3-28 0,-14 4-31 16,19-3-26-16,-3 2-23 0,1-2-25 0,-3 4-14 16,-16 1-20-16,15-2-14 0,-14 3-13 0,-2 3-16 15,1-2-18-15,-2 3-16 0,-12 0-20 0,1-2-37 16,-17 2-48-16,32 2-58 0,-32-2-67 15,23 7-80-15,-23-7-93 0,18 3-104 0,-18-3-398 0,0 0-896 16,10 10 397-16</inkml:trace>
  <inkml:trace contextRef="#ctx0" brushRef="#br0" timeOffset="-213061.4">6536 17910 274 0,'2'14'452'0,"-2"-14"-5"16,8 5-18-16,-8-5 4 0,0 0-28 16,19 4-33-16,-19-4-20 0,22 3-37 0,-22-3-36 0,34-3-22 15,-16 1-26-15,1 0-22 16,2 0-22-16,-2-2-19 0,-1 0-17 0,0 1-19 0,-3 1-11 0,-15 2-14 15,27-7-11-15,-13 5-12 0,-14 2-15 0,17-6 0 32,-17 6-18-32,0 0-25 0,15-1-30 0,-15 1-34 0,0 0-30 15,0 0-45-15,0 0-77 0,0 0-90 0,0 0-95 16,0 0-400-16,0 0-839 0,-50 25 370 16</inkml:trace>
  <inkml:trace contextRef="#ctx0" brushRef="#br0" timeOffset="-212730.73">6444 17999 382 0,'0'0'488'0,"-31"2"0"16,14 1-7 0,2-1-5-16,1 5-7 0,0 0-23 0,0 5-36 0,1-1-10 0,4 3-31 0,9-14-5 15,-23 45-50-15,23-45-30 0,-5 42-20 0,5-42-6 16,5 46-13-16,-5-46-20 0,21 38-34 0,-21-38-7 15,29 28-13-15,-5-15-11 0,-24-13-18 0,0 0-16 16,48 21-9-16,-48-21-14 0,0 0-13 0,52 1-11 16,-52-1-8-16,0 0-19 0,0 0-3 0,0 0-6 15,61-31 1-15,-61 31-16 0,0 0 3 16,11-34-6-16,-11 34-4 0,0-30-7 16,-3 16-1-16,-2-1-16 0,-3 1-16 0,-1 0-10 0,0 2-18 15,0 0-23-15,0 4-14 0,-2-1-18 0,3 5-11 0,-5-1-22 16,13 5-17-16,-20-6-12 0,20 6-19 0,-14-2-21 15,14 2-25-15,0 0-38 0,-31 5-34 0,31-5-30 0,-11 7-37 0,11-7-76 16,0 0-368-16,-4 9-880 0,4-9 389 16</inkml:trace>
  <inkml:trace contextRef="#ctx0" brushRef="#br0" timeOffset="-212343.99">6717 18158 3591 0,'0'0'373'16,"0"0"-106"-16,0 0-115 0,0 0 54 0,0 0 34 0,70 26-1 15,-70-26 3-15,0 0-14 0,18 30-22 0,-18-30 3 16,7 30 0-16,-7-30-7 0,0 0 4 0,6 30 16 16,-6-30 0-16,0 0-21 0,0 0-11 15,0 39-10-15,0-39-8 0,0 0-13 0,0 0-12 16,0 0-19-16,0 0-128 15,-19 34 0-15,19-34 0 0,0 0 0 0,0 0 0 0,0 0 0 0,0 0 0 16,0 0 0-16,0 0 0 0,0 0 0 16,0 0 0-16,0 0 0 0,0 0 0 0,0 0 0 0,0 0 0 15,0 0-34-15,0 0-61 0,0 0 9 0,0 0 4 16,0 0 9-16,105-52 10 0,-105 52 11 0,0 0 8 16,0 0 17-16,0 0 3 0,0 0 23 0,72 23 18 15,-72-23-7 1,0 0 23-16,0 0 18 0,3 27 21 0,-3-27 3 0,0 0-12 0,0 0-1 15,-68 44-10-15,36-32-8 0,32-12-4 0,-56 19-54 0,56-19-68 16,-46 7-81-16,46-7-105 0,0 0-125 0,-61 7-158 16,61-7-559-1,0 0-1202-15,0 0 532 0</inkml:trace>
  <inkml:trace contextRef="#ctx0" brushRef="#br0" timeOffset="-206526.8">17506 16454 453 0,'2'-9'659'0,"-2"9"-44"16,0 0-20-16,0 0-14 0,8-5 23 0,-8 5 8 15,0 0 19-15,20 26-6 0,-14-10-35 16,-5 11-39-16,0-1-23 0,0 4-12 0,-2 12-37 0,2-13-327 16,-1-2-152-16,-1 0 0 0,-1 2 0 0,-1 1 0 15,0-5 0-15,3-8 0 0,-4 0 0 0,2 0 0 16,1 0 0-16,1-5 0 0,-1-4 0 16,-1-1 0-16,1 2 0 0,1-9 0 0,-1 10 0 0,1-10 0 15,-2 7 0-15,2-7 0 0,0 0 0 0,0 0 0 16,0 0 0-16,0 0 0 0,0 0 0 0,-16-24 0 15,3 13 0-15,4-4 0 0,-9-5 0 0,3 1 0 16,-3 1 0-16,0 2 0 0,3 6 0 0,3 0 0 16,-3 1 0-16,-1-1 0 0,0 3 0 0,2 1 0 15,-4 5 0-15,1 1 0 0,-8 5 0 0,6 2 0 16,-4 5 0-16,-3-1 0 0,3 4 0 0,4-1 0 16,0 7 0-16,2-2 0 0,4-5 0 0,3 6 0 15,2-3 0-15,2-2 0 0,2 1 0 0,2-2 0 16,3-2 0-16,1 1 0 0,-2-3 0 0,3-3 0 15,2 2 0-15,2-6 0 0,3 8 0 0,-1-8 0 16,0 0 0-16,5 3 0 0,1-3 0 0,4-6 0 16,-1 0 0-16,1 0 0 0,12-2 0 0,-7 0 0 0,4-3 0 15,-11 3 0-15,7-4 0 0,3-3 0 16,-10 7 0-16,-2-2 0 0,-2 2 0 0,0 0 0 16,-3 1 0-16,-1 3-271 0,-9 1-244 0,15-3-37 15,-15 3-60-15,0 0-429 0,0 0-1126 0,0 0 498 16</inkml:trace>
  <inkml:trace contextRef="#ctx0" brushRef="#br0" timeOffset="-206313.65">17715 16801 30 0,'0'0'739'15,"9"-7"-51"-15,-9 7-63 0,14-5-54 0,0-1-7 16,3 2-24-16,1-3-55 0,7 4-43 0,3-4-57 15,-1 0-33-15,3 1-39 0,-3 2-44 0,-7 3-28 16,-1-2-36-16,5-2-65 0,-7 2-49 0,2 3-59 16,-10 0-52-16,-9 0-66 0,14 0-70 0,-14 0-73 15,16 0-71-15,-16 0-60 0,0 0-72 0,10 4-77 16,-10-4-261-16,0 0-835 0,0 0 370 0</inkml:trace>
  <inkml:trace contextRef="#ctx0" brushRef="#br0" timeOffset="-206141.76">17839 16911 58 0,'0'0'555'0,"0"0"-8"0,0 0-11 0,0 0-19 16,0 0-30-16,0 0-41 0,0 0-41 0,0 0-42 16,50-6-33-16,-23 1-33 0,1 3-27 0,5 2-40 0,13 0-48 15,-13-3-59-15,24 6-83 0,-11-7-89 16,-13 3-123-16,-2-2-150 0,-4-4-486 0,-1 3-874 15,-4 3 387-15</inkml:trace>
  <inkml:trace contextRef="#ctx0" brushRef="#br0" timeOffset="-205491.85">18881 16344 595 0,'0'0'615'0,"0"0"10"16,0 0 24-16,15 17 32 0,-7 4 44 0,1 20-6 0,1 5-7 15,-3 5 13-15,-1 6-17 0,-3 7-29 0,0 4-23 16,-3 2-554-16,0 10-102 0,-3 2 0 16,-3 0 0-16,-1 10 0 0,0-9 0 0,-2-3 0 0,-1-5 0 15,4-8 0-15,-1 1 0 16,3 0 0-16,-1 2 0 0,3-9 0 0,0-1 0 0,0 1 0 0,-1-6 0 0,3-6 0 16,0-8 0-16,0-15 0 0,-5 3 0 0,5-4 0 15,4-10 0-15,-4-7 0 0,1 0 0 16,-1-3 0-16,0-5 0 0,0 0 0 15,-2 12 0-15,2-12 0 0,0 0 0 0,0 0 0 0,0 0 0 16,-35-37 0-16,19 15 0 0,-2-1 0 0,-6-14 0 16,7 13 0-16,-5-16 0 0,-6 6 0 0,4-4 0 15,-1-10 0-15,-4 6 0 0,-4 0 0 0,5 0 0 0,-7 9 0 16,1 4 0-16,9 8 0 0,-17-4-65 0,17 11-319 16,-3 4 53-16,1 2 66 0,-3 0 63 15,-2 2 54-15,5 6 24 0,7-1 23 0,-8 1 10 16,6 1 9-16,-1 2-5 0,7-2-27 0,3 2-49 15,1-1-85-15,12-2-99 0,-10 2-165 0,10-2-310 16,0 0-889-16,0 0 393 0</inkml:trace>
  <inkml:trace contextRef="#ctx0" brushRef="#br0" timeOffset="-204942.63">18882 16330 103 0,'0'0'514'0,"0"0"-8"16,0 0-5-16,5-11-17 0,2 5-29 0,9 1-27 15,2-2-36-15,14 1-34 0,15-6-22 0,3 0-23 16,5 2-25-16,1-6-8 0,9 7-27 0,3-9-8 15,5 2-14 1,2-1-20-16,3 6-8 0,8 0-31 0,3-4-12 0,3 0-7 16,3 2-26-16,0 2-18 0,3 8-16 0,-5-2-30 0,4 0-22 15,-1-1-33-15,5 1-31 0,2-1-36 16,2 2-41-16,3-8-33 0,-9 3-21 0,6-1-22 0,-8-5 6 0,-5-1 11 0,4 4 21 0,-4-2 27 16,-1 0 36-16,0 4 32 0,-11 1 36 0,1 4 20 15,0 1 39-15,-13 1 19 0,-10 1 27 16,-5-4 12-16,-21 5 17 15,14-3 1-15,-18 2 7 0,-7 0-1 0,-6 0 6 16,-1-1-1-16,-5 3-19 0,-9 0-19 16,13-4 3-16,-13 4-28 0,0 0-25 0,0 0-37 15,0 0-59-15,-32-13-87 0,5 5-117 0,-23 7-149 0,-1-3-202 0,-6 2-378 0,2 2-1060 0,-3 6 469 16</inkml:trace>
  <inkml:trace contextRef="#ctx0" brushRef="#br0" timeOffset="-204086.37">18534 17021 115 0,'0'0'343'0,"0"0"6"0,-7-7-10 16,7 7 0-16,0 0-6 0,-5-8-9 16,5 8 3-16,0 0-3 0,0 0 2 0,-7-5 0 0,7 5-1 0,0 0-6 31,0 0-19-31,0 0-27 0,0 0-20 0,5-11-23 0,-5 11-25 0,13-8-22 15,-4 3-19-15,3-2-15 0,-2 3-9 0,-1-1-11 16,-2 0-8-16,10 3 0 0,-7-1-6 0,4 0-8 16,-14 3-10-16,18-2-13 0,-18 2-9 0,13 4-12 0,-13-4-1 15,13 11 5-15,-7-4-7 0,-3 0-4 0,-2 2-5 16,-1-3-15-16,3 3-10 0,-3-9-12 0,-3 14-12 16,3-14-15-16,-3 10-7 0,2-4-14 0,1-6-5 0,-5 11-4 0,1-6 1 15,4-5 3-15,-11 7 3 16,2-1 3-16,-3 1-3 0,6-4 7 0,-3 3 1 15,1-1 2-15,-1-1-1 0,9-4-7 0,-9 8-8 32,9-8-9-32,-5 7-10 0,5-7-4 0,-4 5 3 0,4-5 8 0,0 0 7 0,0 0 4 0,0 0 1 15,27 8 8-15,-13-6 3 0,7 5 10 0,-7-2 20 16,-1 3 18-16,3 0 32 0,0 0 35 16,-1 1 16-16,-4 2 11 0,0-1 9 0,-3 0 14 15,-5-1 11-15,-2 4 23 0,-7 0 3 0,0-1-9 0,-5 3-12 16,-4-4-15-16,-7 4-22 0,-6-1-2 15,3-6-13-15,-1 2-14 0,1-3-84 0,9-4 0 0,-3-3 0 16,5 0 0-16,-3 0-82 16,3-3-141-16,4-4-92 0,1-1-122 0,0-3-139 0,-1-2-517 0,9-1-1185 0,1 14 524 0</inkml:trace>
  <inkml:trace contextRef="#ctx0" brushRef="#br0" timeOffset="-203190.79">19861 16537 109 0,'0'0'338'0,"-13"-2"-4"0,13 2-9 0,-13-4 1 0,13 4 2 0,-10-7-1 0,2 3 3 0,8 4 24 15,-9-5 2-15,9 5 5 0,-12-4-1 0,12 4-1 0,-7-5-8 0,7 5-17 0,-5-8-34 0,5 8-30 0,4-12-41 0,2 5-27 0,6-2-23 0,4-1-23 0,2 3-18 0,12-1-7 0,-1 4-24 0,-1 1-3 0,2 2-14 16,-5 6-16-16,-7 1-3 0,-4 0-10 0,-1 5 2 0,-7 3-4 0,-1-2 8 0,-2 3 2 0,-6 2-7 0,-3 7-4 0,-8-2 5 0,-1-1-3 0,-6-1-19 0,3 2-5 0,-5-3-3 0,6-2-12 15,0-2-21-15,0-3-27 0,3-1-28 0,0-1-24 16,4-3-23-16,-2 1-19 0,4-3-13 0,1-3-16 0,7-2 0 16,-8 6-3-16,8-6-2 0,0 0 4 0,0 0 4 15,0 0 12-15,0 0 18 16,0 0 25-16,0 0 21 0,0 0 26 16,31 4 35-16,-14 1 31 15,-1-1 33-15,2 1 25 0,0 2 32 0,1-2 14 0,-2 3 13 0,-2-1 15 0,-1 0 15 16,-5-3 1-16,0-1 7 0,-9-3 7 15,9 5 6-15,-9-5-10 0,0 0-7 0,5 8-7 0,-5-8-20 16,0 0-16 0,-15 12-36-16,-2-3-93 0,-7-2 0 0,0-6 0 0,3 5 0 15,-7-2 0 1,-3 2-229-16,6-5-105 0,-2-1-112 0,-1-2-110 0,11-2-549 0,-2-4-1196 0,6 0 530 0</inkml:trace>
  <inkml:trace contextRef="#ctx0" brushRef="#br0" timeOffset="-202832.68">20132 16560 148 0,'24'-8'501'16,"-6"3"-14"-16,1 1-5 0,0-2-8 0,9 2-25 16,-11 4-45-16,1 2-39 0,-4-2-38 0,1 2-34 15,-2 4-17-15,-3-1-11 0,-1 1-9 0,-9 1 0 16,0-7-6-16,-5 27-4 0,-1-10-12 0,-4-1-2 15,-6 4-9-15,0 0-20 0,-1-3-19 0,4-3-24 16,3-2-14-16,-3 0-22 0,4 0-11 16,-2-4-12-16,5 1-5 0,0-1-23 0,0-3 3 0,1 2-8 15,5-7-6-15,-7 7-17 0,7-7 0 0,-4 5-8 16,4-5-1-16,0 0-5 0,0 0 5 16,-1 11-13-16,1-11 0 0,0 0 3 0,0 0 4 0,0 0-2 15,9 10-1-15,-9-10 0 0,12 1-4 0,-12-1-3 16,0 0-1-16,33-4-26 0,-18 0-36 0,2 0-39 15,1-1-43-15,-2 0-52 0,2 0-65 0,9-2-81 16,-8 3-71-16,-5-2-66 0,5-1-79 16,-6 4-404-1,2-5-1023-15,-3 4 453 0</inkml:trace>
  <inkml:trace contextRef="#ctx0" brushRef="#br0" timeOffset="-202217.92">20681 16531 4784 0,'0'0'730'0,"0"0"-330"0,0 0-210 15,3 17-66-15,-3-17 52 0,2 11 49 16,3-1 5-16,-1 2-25 0,0 0-11 0,1 3-8 16,-1-1 7-16,1 3-1 0,-2-1-1 0,-2-1-20 15,-2 0-171-15,-2-1 0 0,2 1 0 0,-3-1 0 16,0-2 0-16,-1-4 0 0,2-2 0 31,1 0 0-31,2-6 0 0,-4 9 0 0,4-9 0 0,-6 5 0 16,6-5 0-16,0 0 0 0,-4 7 0 0,4-7 0 15,0 0 0-15,0 0 0 0,0 0 0 0,-13-16 0 16,10 6 0-16,3 0 0 0,0-4 0 0,3-2 0 0,4-7 0 16,2 1 0-16,-2 7 0 0,1-2 0 15,2 3 0-15,4 0 0 16,-2 2 0-16,7-5 0 0,-6 9 0 0,3 1 0 0,-2 1-18 0,1 0-9 15,0 4 16-15,0-1 17 0,-5 6 20 0,4-1-2 16,-1 4-24-16,1 0 0 0,-1 2 0 0,-2 1 0 0,-2-1 0 31,1 3 0-31,-3-4 0 0,-3 1 0 0,1-1 0 0,-1 6 0 0,-2-6 0 0,0 0 0 16,-2-7 0-16,0 12 0 0,0-12 0 16,0 11 0-16,0-11 0 0,-2 11 0 0,2-11 0 0,-2 5 0 0,2-5 0 0,0 0 0 15,-7 5 0-15,7-5 0 0,0 0 0 0,0 0 0 0,0 0 0 0,0 0 0 16,0 0 0-16,-15-18-75 0,14 11-126 15,2-5-18-15,1-5-19 16,2 5 0-16,5-5 15 0,0 3 24 0,6-6 16 16,1 3 41-16,3-1 13 0,-4 7 35 0,1-1 31 0,-1 3 34 15,-2-1 31-15,0 3 29 0,3 2 23 16,-5 2 23-16,-11 3 27 0,21-2 19 0,-21 2 41 16,24 5 7-16,-15 0 28 0,3 3 14 0,1 1 3 15,-6 0-8-15,1 4-7 0,-5 3 3 0,0 1-138 0,1 3-66 16,-3-6 0-16,2 5 0 15,-3-2 0-15,-3-2 0 0,2 1 0 0,-6-1 0 0,4-2 0 16,-7-1 0 0,3 3-72-16,-4-4-427 0,1 4-161 0,-6-3-500 0,1-2-1257 0,-12 4 555 0</inkml:trace>
  <inkml:trace contextRef="#ctx0" brushRef="#br0" timeOffset="-201699.06">19628 17101 368 0,'0'0'527'0,"-11"0"-20"0,11 0-4 15,0 0-10-15,0 0-26 0,-9 5-31 16,9-5-38-16,0 0-38 0,0 0-37 16,0 0-25-16,0 0-17 0,0 0-5 15,53-5-10-15,-25 3-11 0,17-3 15 0,5 2 3 0,3 1-4 16,2-6 1-16,7 6-7 16,6-3-10-16,1 0-10 0,5-3-13 0,5 0-23 0,8 3-52 15,1-2-155-15,4 2 0 0,3-4 0 0,3 4 0 0,3-3 0 16,-4-2 0-16,-1-1 0 0,-13 3 0 0,-5-4 0 15,-5 9 0-15,-5-4 0 0,-10-2 0 0,-2 6 0 16,-4 5 0-16,-20-5 0 0,14-1 0 0,-16 3 0 16,2 0 0-16,-1 1 0 0,0 1 0 0,-1-2 0 0,2 1 0 0,0 1 0 15,-1 4 0-15,0-2 0 0,-1-2 0 16,2-1 0-16,-4 1 0 0,-1 0 0 0,-9-1 0 16,1 0 0-16,-2 5 0 0,-17-5 0 15,24-3 0-15,-24 3 0 0,0 0 0 0,22 0 0 16,-22 0 0-16,0 0 0 0,0 0 0 0,0 0 0 15,0 0 0-15,0 0 0 0,0 0 0 0,10 5 0 16,-10-5 0-16,0 0 0 0,0 0 0 0,0 0 0 0,0 0 0 16,0 0 0-16,0 0-583 0,0 0-104 15,0 0-467 1,0 0-1250-16,0 0 553 0</inkml:trace>
  <inkml:trace contextRef="#ctx0" brushRef="#br0" timeOffset="-200308.71">19787 17628 229 0,'-3'12'594'0,"-1"5"-5"0,-3 5 12 15,-1 0-1-15,0 0-26 0,-3 2-24 16,3-2-9-16,-5 2-26 0,2-2-21 0,-1 2-39 16,6 0-44-16,-3-7-31 0,0 7-35 0,3-1-33 15,1-9-32-15,-3-1-27 0,0-2-26 0,4-2-23 16,3 0-167-16,-1-3-37 0,2-6 0 0,-7 6 0 16,7-6 0-16,-4 8 0 0,4-8 0 0,0 0 0 15,0 0 0-15,0 0 0 0,0 0 0 0,0 0 0 16,12-29 0-16,-10 17 0 0,2-5 0 0,3-5 0 15,0-3 0-15,-2-1 0 0,1 9 0 0,0 1 0 16,4-8 0-16,-3 1 0 0,-1 1-30 16,0 6-77-16,2-1 11 0,-3 0 9 0,0 3 8 15,3 2 4-15,-3 5 8 0,4 1 13 16,-3 1 4-16,-1 1 7 0,7-3 12 0,-12 7 9 0,20 2 24 0,-20-2 11 16,26 10 31-16,-16 4 35 0,9 4 28 15,-2-1 28-15,0 5 34 0,-6-8 21 0,4 5-188 0,-6-2-2 16,3 4 0-16,-6-4 0 0,6 5 0 15,-7-7 0-15,-3 0 0 0,3-1 0 0,3 0 0 0,-5-4 0 16,-1-3 0-16,0-2 0 0,-2-5 0 0,1 12 0 16,-1-12 0-16,-1 10 0 0,1-10 0 0,0 0 0 15,0 0 0-15,0 0-55 0,0 0-574 16,-34-17-623-16,20 7-1355 0,1-1 600 0</inkml:trace>
  <inkml:trace contextRef="#ctx0" brushRef="#br0" timeOffset="-200068.84">19494 17612 449 0,'1'-8'510'16,"-1"8"-6"-16,13-13-15 0,-5 8-20 0,3-1-30 15,3-1-42-15,-1 2-36 0,4 0-30 0,8 0-37 16,-9 1-33-16,9-1-26 0,3 2-17 0,-1 1-20 15,1-1-19-15,4-1-18 0,-1 4-17 0,1-1-24 16,0 1-31-16,0 0-33 0,0 3-42 0,-3-3-62 16,-1 3-70-16,0-3-88 0,-8 2-123 0,6-2-155 15,-8 0-306-15,-18 0-854 0,0 0 378 16</inkml:trace>
  <inkml:trace contextRef="#ctx0" brushRef="#br0" timeOffset="-199800.61">20313 17653 327 0,'0'0'512'0,"0"0"-17"0,27-3-13 15,-27 3-29-15,32-1-42 0,-13-1-45 0,8-4-39 0,-8 5-37 0,9-2-28 16,-1-3-37-16,-8 5-34 0,7 0-27 0,-8 0-28 15,-1-2-25-15,2 1-11 0,-19 2-14 0,30-2-4 16,-30 2-16-16,21-1 0 0,-21 1-14 16,17-1-25-16,-17 1-33 0,0 0-34 0,0 0-35 0,0 0-42 15,21 0-38 17,-21 0-43-32,0 0-43 0,0 0-54 0,0 0-83 0,0 0-243 0,0 0-673 0,0 0 297 0</inkml:trace>
  <inkml:trace contextRef="#ctx0" brushRef="#br0" timeOffset="-199488.83">20377 17713 341 0,'-17'10'446'0,"1"-2"14"0,2 4-7 0,-1-3 1 16,3 3-9-16,-3-1-6 0,2 1-25 0,5 1-35 15,1-1-7-15,0 2-19 0,3-2-15 0,0 0-35 0,3 1-27 0,-1 0-21 16,5-2-25-16,1-1-20 0,4 0-23 15,2 2-16-15,2-2-26 0,1-1-13 0,2-2-39 16,0 0-35-16,-1-4-44 0,5-3-32 0,-2 2-27 16,-2-2-15-16,-1-2-9 0,-3-1-5 0,0-1 4 15,-3 0 2-15,-2-4 14 0,-2 0 1 16,1-1 8-16,-5 0 5 0,-2-4-2 16,2 13 8-16,-6-24 3 0,3 16-3 0,-1-1 6 15,-1 0 0-15,-2 2-6 0,7 7-6 0,-14-16-13 16,5 8-10-16,9 8-18 0,-16-8-19 0,16 8-20 0,-16-9-33 15,7 8-29-15,9 1-39 0,0 0-45 0,0 0-65 16,0 0-72-16,0 0-285 0,-28 9-746 0,28-9 330 16</inkml:trace>
  <inkml:trace contextRef="#ctx0" brushRef="#br0" timeOffset="-199098.23">20597 17929 43 0,'0'0'482'16,"0"0"-11"-16,0 0-12 0,0 0-3 0,0 0-13 15,0 0-24-15,11 14-28 0,-11-7-21 0,0 3-13 16,0 1-7-16,2 2-3 0,-4-3-15 0,2 2-27 16,-1 2-14-16,-3-4-24 0,2-2-25 0,-1 2-19 15,-1-3-20-15,2 3-25 0,-1-2-22 0,3-8-5 16,-4 8-21-16,4-8-12 0,-2 5-4 0,2-5-17 15,-4 9-16-15,4-9-26 16,0 0-26-16,0 0-36 0,0 0-35 0,0 0-19 0,0 0-12 16,0 0-15-16,0 0-2 0,36-14-4 0,-26 11-1 15,5 1 8-15,1-2 14 0,-5 1 1 0,3 3 12 0,0 4 5 16,-2-1 8-16,-6 2 12 0,3-1 31 0,-4 4 24 16,-5-8 28-16,0 0 23 0,0 0 24 0,0 0 12 0,0 0 7 15,-27 67 3-15,27-67-5 0,-30 22-17 0,30-22 0 16,-39 20-15-16,39-20-13 15,-29 15-21-15,29-15-54 0,0 0-54 16,-49 14-71-16,49-14-83 0,0 0-91 0,0 0-115 0,0 0-114 16,0 0-458-16,0 0-1076 0,0 0 477 0</inkml:trace>
  <inkml:trace contextRef="#ctx0" brushRef="#br0" timeOffset="-198717.79">21163 17497 101 0,'0'0'624'16,"-41"16"0"-16,18-5-5 0,-4 9-5 0,6 0-15 15,-6 15-17-15,2 4-16 0,8 4-15 0,4 1-28 16,1 1-16-16,7-3-16 0,4 1-30 0,5 0-21 16,3-14-16-16,10 14-49 0,-1-4-285 15,1-14-90-15,1-3 0 0,15 8 0 0,-10-10 0 16,5-3 0-16,-28-17 0 0,62 21 0 15,-62-21 0-15,61 9 0 0,-32-12 0 16,-2-2 0-16,0-1 0 0,-8 3 0 0,4-10 0 0,-6 2-375 0,-1 2-164 16,7-11-87-16,-14 10-483 0,2-2-1201 0,-4-1 532 15</inkml:trace>
  <inkml:trace contextRef="#ctx0" brushRef="#br0" timeOffset="-198442.71">21596 17688 50 0,'0'0'611'0,"0"0"47"0,0 0 30 0,5 31 0 16,-5-15-5-16,-1-2-5 0,-3 11-28 0,3 1-27 16,0 0-39-16,-3-2-10 0,5 1-67 0,-2-1-29 15,-2 0-44-15,2-7-149 0,-3 0-285 16,3 0 0-16,2-2 0 0,-5 0 0 0,4-2 0 0,-2-3 0 15,2-2 0-15,0-8 0 0,0 0 0 0,-2 14 0 16,2-14 0-16,0 7 0 0,0-7-342 0,0 0-967 31,0 0-1416-31,0 0 626 0</inkml:trace>
  <inkml:trace contextRef="#ctx0" brushRef="#br0" timeOffset="-198197.82">21960 17811 2925 0,'21'-4'257'0,"7"-4"-104"16,0 4-20-16,-8 2-46 0,6 1 10 0,0-3 14 16,2 2 8-16,0-5-24 0,0 1-4 0,-3-1 6 15,-4 5-8-15,-2-2-5 0,0-2-7 0,-1 4-14 16,-1-1 0-16,-1 1-10 0,-3-3-7 0,-13 5-29 15,28-6-36-15,-19 3-27 0,-9 3-36 0,15-3-43 16,-15 3-52-16,0 0-61 0,27-11-82 0,-27 11-289 16,0 0-659-16,13-4 292 0</inkml:trace>
  <inkml:trace contextRef="#ctx0" brushRef="#br0" timeOffset="-197581.47">22814 17578 269 0,'10'12'663'0,"-5"0"2"16,3 2 15-16,-4 3 0 0,3 10-9 0,-3-3-31 16,-3 1-24-16,3 1-56 0,-4-1-38 0,0 2-33 15,-4 1-40-15,1-2-38 0,-3-1-31 16,0 3-40-16,0-2-184 0,-2-3-156 0,5 1 0 15,-3-2 0-15,1-6 0 0,3-1 0 0,-2-3 0 0,1-4 0 16,-1 0 0-16,6-1 0 0,-2-7 0 0,-7 11 0 16,7-11 0-16,0 0-482 15,0 0-174-15,0 0-520 16,0 0-1273-16,41-26 563 0</inkml:trace>
  <inkml:trace contextRef="#ctx0" brushRef="#br0" timeOffset="-197209.3">23131 17652 352 0,'0'0'431'0,"0"0"-15"0,-19-9-19 0,19 9-6 0,0 0-35 15,-44 19-38-15,29-9-24 0,-1 0-31 16,-6 2-24-16,6-3-25 0,-9-1-22 0,7 1-23 0,-8-2-14 16,12 1-16-16,-1-1-16 0,2-2-16 0,3-3-10 15,10-2-13-15,-13 7-16 0,13-7-9 0,0 0-4 16,-10 8-10-16,10-8-1 0,0 0-5 0,-3 10-4 15,3-10 0-15,0 0-3 0,0 0-1 0,4 16-5 16,-4-16-2-16,6 8 2 0,-6-8-4 0,17 11-4 16,-4-4 0-16,2 1-4 0,1 0 4 0,8-1-14 15,1 2 4-15,-7-4 4 0,13 0-5 16,-3 1 4-16,1 0-7 0,2 1-8 0,1-1-1 16,-1-1-3-16,-1 4 4 0,0 0-9 0,-3 0 0 15,1-2 5-15,-3 2-1 0,-8-3 5 0,-2 0 7 16,-2-1 3-16,0 0 1 0,-4-1 4 15,-3-1-4-15,-6-3-4 0,8 5-7 0,-8-5-13 0,0 0-23 0,4 6-49 16,-4-6-46-16,0 0-82 0,0 0-78 0,0 0-136 16,0 0-259-16,0 0-746 0,0 0 331 0</inkml:trace>
  <inkml:trace contextRef="#ctx0" brushRef="#br0" timeOffset="-196775.15">23441 17365 129 0,'0'0'509'0,"0"0"-1"15,-7-8-11-15,7 8-19 0,0 0-17 16,0 0-23-16,-22 23-9 0,14-12-32 0,3 2-37 15,0-2-36-15,2 3-32 0,-2-3-27 16,4-2-26-16,1 4-27 0,0-13-18 0,6 21-20 0,-2-12-18 0,0-1-33 16,-4-8-48-16,13 9-47 0,0-3-60 15,-3-3-49-15,-10-3-46 0,32 2-26 16,-32-2-3-16,28-2 13 0,-28 2 23 16,24-6 4-16,-12-1 29 0,2 0 31 0,-5 1 34 0,-9 6 38 15,13-11 31-15,-6 8 36 0,-7 3 33 16,10-9 32-16,-10 9 15 0,0 0 9 0,9-7 6 15,-9 7-1-15,0 0-3 0,0 0 0 0,0 0-8 16,0 0-17-16,8-8-4 0,-8 8-7 16,0 0 6-16,0 0 20 0,0 0 8 0,10 22-7 0,-9-12-12 0,2 2-18 15,1 0-118-15,-1 0-17 0,-1 1 0 0,-2 0 0 0,0 3 0 16,3-5 0 0,-3-11 0-16,1 20 0 0,-1-11 0 0,0-9-200 15,1 16-243-15,-1-16-150 0,0 0-567 0,0 16-1256 0,0-16 556 16</inkml:trace>
  <inkml:trace contextRef="#ctx0" brushRef="#br0" timeOffset="-196543.19">23891 17556 259 0,'10'10'561'15,"3"2"3"-15,3 9 32 0,-3-1 51 0,-1 2-4 0,-2 2-12 0,2 3-31 16,-3 14 1-16,-3-13-21 0,-1-1-41 0,-9 17-18 15,3-15-20-15,-5 0-46 0,-1 0-24 0,-7 14-369 16,-4-5-62-16,-5-1 0 0,2-14 0 0,-14 7 0 16,-1-5 0-16,10-9 0 0,26-16 0 0,-57 24 0 15,29-14 0-15,28-10 0 0,-56 12 0 0,56-12 0 16,-46 10 0-16,46-10 0 0,0 0-52 16,0 0-603-16,-60 0-593 0,60 0-1351 0,0 0 598 15</inkml:trace>
  <inkml:trace contextRef="#ctx0" brushRef="#br0" timeOffset="-195684.9">21923 16993 65 0,'0'0'416'0,"-1"-6"1"0,1 6 6 16,0 0-16-16,0 0-1 0,-4-10-8 0,4 10-8 15,0 0-8-15,0 0-7 0,8-11-16 0,-8 11-13 16,5-4-28-16,-5 4-27 0,11-4-21 16,6 2-17-16,3 0-29 0,26 2-17 0,0 2-22 0,3-7-16 15,7 0-3-15,-1 3-25 16,12-1-14-16,0 3-12 0,8-1-16 0,5-5-24 0,2 1-21 0,3 0-11 16,1 5-13-16,2 0-23 0,-5 0 3 0,-1-2-11 15,-7 0-6-15,-2 4-7 0,-4-7-4 0,-10 3 5 0,-10 2 2 0,-3 1 11 0,-16-2 6 16,1 1 10-16,-4-3 11 0,-8 3 20 0,-1 0-8 0,-3-4 11 31,3 3 4-31,-4 0-3 0,0-3 7 0,-14 4-13 16,16-3-10-16,-16 3-11 0,12-4-48 0,-12 4-51 15,9-4-75-15,-9 4-87 0,0 0-98 16,-4-12-119-16,4 12-158 0,-10-11-334 0,0 5-1023 0,10 6 453 16</inkml:trace>
  <inkml:trace contextRef="#ctx0" brushRef="#br0" timeOffset="-194963.92">21873 15865 180 0,'0'0'452'0,"0"0"-2"15,0 0-6-15,0 0-8 0,-5-7-19 0,5 7-15 16,0 0-19-16,0 0-17 0,31-6-16 15,-12 5-18-15,1 1-14 0,25-1-19 0,-13 1-21 16,2 0-19-16,17 0-16 0,5 0-22 0,-4 1-17 16,9-1-16-16,6-1-15 0,7 1-12 0,-6 0-19 15,7 0-8-15,4 0-20 0,-3-2-13 0,-3 2-14 0,2-3-8 16,-3 2-3-16,-6-3-18 0,4 0-6 16,-6-4-9-16,-6 3-6 0,-6-2-4 0,-21 3 2 0,-1-3 0 15,1 3-4-15,-5-2 6 0,-10 2-3 16,-2 0 14-16,-3 0-6 0,-4-1-11 0,-7 5-3 15,12-3-6-15,-12 3-12 0,7-5-36 0,-7 5-50 32,0 0-68-32,0 0-84 0,0 0-100 0,0 0-111 0,0 0-156 0,0 0-411 0,0 0-1088 0,0 0 482 15</inkml:trace>
  <inkml:trace contextRef="#ctx0" brushRef="#br0" timeOffset="-78013.45">26003 13537 263 0,'0'0'382'0,"-19"-3"-5"15,19 3 0-15,0 0-11 0,0 0-11 0,0 0-22 16,0 0-15-16,0 0-13 0,0 0-20 0,0 0-24 16,17 16-20-16,-17-16-3 0,7 4-17 0,-7-4-19 15,0 0-18-15,8 8-13 0,-8-8-8 0,0 0-8 16,8 4-9-16,-8-4-2 0,0 0-11 0,0 0-9 15,7 2-9-15,-7-2-9 0,0 0-5 0,0 0-7 16,12 6-2-16,-12-6 1 0,10 2-1 0,-10-2-4 16,12 2 3-16,-12-2-6 0,16 2 5 0,-16-2-1 15,17 3-4-15,-8 1-3 0,1-2-8 16,0 1-8-16,3 1 8 0,-4-3-12 0,6 3-10 16,-4 0-11-16,4 0-1 0,-1 1-1 0,0-1-7 15,0 1-2-15,0 1-2 0,-4-4 12 16,3 2-7-16,1 1 7 0,0-2 10 15,0 1-10-15,0 0 5 0,0 0-5 0,-3-1-5 0,-1-1-2 16,1 3 4 0,3-1 4-16,-2-1-1 0,3 0 8 0,-3 2 4 0,3 1-20 0,-1 0-32 0,0 2 0 0,2-2 0 15,-1 1 0-15,2-1 0 0,2 1 0 16,-2 0 0-16,8 2 0 0,-7-4 0 16,7 3 0-16,-6-4 0 0,-1 3 0 0,1-2 0 0,-2 0 0 15,4-2 0-15,-1 2 0 0,-3-1 0 0,-1 4 0 16,1-4 0-16,-1 1 0 0,0-5 0 15,2 5 0-15,-2-1 0 0,2 3 0 0,-3-3 0 0,2-4 0 0,1 5 0 0,-1-1 0 0,0 3 0 16,0-3 0-16,0 2 0 0,-2-5 0 0,4 1 0 16,0 1 0-16,-1 1 0 15,9 1 0-15,-8-2 0 0,-1-1 0 16,9-2 0-16,0 4 0 0,-7 0 0 0,7-5 0 16,-9 3 0-16,1 1 0 0,0-1 0 0,-2 0 0 0,2 1 0 15,-2-1 0-15,2 2 0 0,-1-3 0 16,-2 2 0-16,2 0 0 0,-1-1 0 0,1 0 0 0,0 0 0 0,2 1 0 15,-1-1 0-15,-1-2 0 0,9 4 0 0,-8-2 0 16,11 0 0-16,-4 1 0 16,-1-3 0-16,-5 1 0 0,10-1 0 0,-4 0 0 15,-7 3 0-15,7-3 0 0,-7 1 0 0,2 0 0 16,-3 1 0-16,8-2 0 0,-5 0 0 0,-1 0 0 16,-2 0 0-16,9 0 0 0,-8 1 0 0,8 0 0 0,-3-1 0 0,-3 1 0 15,6 1 0-15,-7-2 0 0,9 0 0 0,-3 3 0 16,1-1 0-16,-2-2 0 0,1 0 0 15,-6-2 0-15,8 2 0 0,-8 0 0 0,7 2 0 16,-1-4 0-16,0 0 0 0,-9 2 0 0,8 0 0 16,-6-3 0-16,8 2 0 0,-13 0 0 0,5 0 0 15,-2-1 0-15,2 0 0 0,-2 2 0 0,-3 0 0 16,2 0 0-16,0-3 0 0,0 3 0 0,1 0 0 16,-1 0 0-16,1 0 0 0,2-1 0 0,-5 0 0 15,6-2 0-15,-1 2 0 0,-3-1 0 0,11-2 0 0,-9 4 0 31,-3-2 0-31,3-1 0 0,0 2 0 0,0 0 0 0,-3-1 0 0,3-3 0 0,1 2 0 16,-1 3 0-16,0-2 0 16,1-1 0-16,-1 2 0 0,10-2 0 0,-13 2 0 0,5 1 0 0,0 0 0 0,-3-1 0 15,3-2 0 1,1 3 0-16,-5-3 0 0,4 3 0 0,-4-2 0 0,3-2 0 0,-2 4 0 16,0-5 0-16,0-1 0 0,-2 4 0 0,1-3 0 15,-2 3 0-15,1 2 0 0,0-3 0 0,-5 3 0 0,1-3 0 16,-11 3 0-16,23-3 0 15,-23 3 0-15,18-1 0 0,-6-2 0 0,-12 3 0 0,15-4 0 0,-5 4 0 0,2-3 0 0,-12 3 0 16,20 2 0-16,-20-2 0 0,22-2 0 16,-7-1 0-16,-6 1 0 0,3-2 0 0,3 2 0 15,-5-1 0-15,0 1 0 0,1-2 0 16,-2 0 0-16,2 1 0 0,-2-2 0 0,1 3 0 16,-1-2 0-16,4-2 0 0,-4-1 0 0,4-1 0 15,-2-1 0-15,1 2 0 0,-3 2 0 0,-4 1 0 16,5-6 0-16,-5 3 0 0,4 3 0 0,-3-2 0 15,2-1 0-15,-1 2 0 0,-7 5 0 0,8-7 0 16,0 3 0-16,-8 4 0 0,9-8 0 0,-9 8 0 16,7-5 0-16,-7 5 0 0,10-8 0 0,-10 8 0 15,13-6 0-15,-8 5 0 0,-5 1 0 0,16-5 0 16,-8 1 0-16,-8 4 0 16,13-3 0-16,-6 0 0 0,-7 3 0 0,13-6 0 0,-13 6 0 0,13-4 0 15,-13 4 0-15,11-1 0 0,-11 1 0 0,0 0 0 16,13-5 0-16,-13 5 0 0,8-5 0 0,-8 5 0 15,11-5 0-15,-11 5 0 0,6-5 0 16,-1 0 0-16,-5 5 0 0,11-7 0 0,-11 7 0 0,9-7 0 16,-4 4 0-16,3-1 0 0,-8 4 0 0,19-4 0 15,-14 1 0-15,-5 3 0 0,17-6 0 0,-12 2 0 16,-5 4 0-16,18-4 0 0,-18 4 0 0,15-5 0 16,-9 2 0-16,5 0 0 0,-11 3 0 15,14-5 0-15,-4 3 0 0,-1-1 0 0,-9 3 0 0,11-4 0 0,-11 4 0 16,8-5 0-16,-8 5 0 15,10-4 0-15,-10 4 0 0,0 0 0 0,9-5 0 0,-9 5 0 0,5-6 0 16,-5 6 0-16,0 0 0 0,5-6 0 0,-5 6 0 16,0 0 0-16,8-6 0 0,-8 6 0 0,0 0 0 15,6-7 0 1,-6 7 0-16,0 0 0 0,4-7-55 0,-4 7-22 0,0 0-28 0,0 0-30 16,0 0-54-16,0 0-51 0,0 0-81 0,0 0-92 15,0 0-122-15,-20-7-486 0,6 5-1104 0,-4 1 488 0</inkml:trace>
  <inkml:trace contextRef="#ctx0" brushRef="#br0" timeOffset="-77028.04">25987 13612 56 0,'0'0'303'0,"0"0"-11"0,0 0-13 31,4-8-16-31,-4 8-24 0,0 0-8 0,0 0-14 0,5-7-10 0,-5 7-9 0,0 0-7 16,0 0 11-16,0 0-12 0,0 0-7 15,0 0-5-15,0 0 0 0,0 0-24 0,1-8-14 0,-1 8-7 16,0 0-24 0,0 0-4-16,0 0-7 0,0 0-10 0,-32 6 5 15,15-5 3-15,1 4 25 0,-2 0 4 0,-1 1 1 0,-7 0 5 16,1 5 5-16,0-4 1 0,2 7 0 0,6-6-6 16,-8 4-15-16,5 2 22 0,-1 1-9 0,8-5-10 0,-2 10-10 0,6-6-3 0,0 2-18 15,3 6-5-15,2-3-2 0,2-2-11 16,0 8-7-16,4-1-4 15,1-2 1-15,1-5-7 0,2 7-9 0,2-1 1 16,1-6-6-16,4 4-1 0,-5-5 9 0,1-1-2 0,2-3-5 16,2 2-4-16,0-2 0 0,1-1-2 15,1-2 1-15,0-5-2 0,3 1-7 0,1-5-6 16,9-4 6-16,-1-1-3 0,0-4-5 0,1-4-4 16,-3-3-7-16,0-2-3 15,10-9 0-15,-16 6 4 0,-1 1-12 0,-4-2 10 0,-3-2-2 0,1-2 1 0,-3 0-8 16,-7 1 3-16,2 1 8 15,-4 0-2-15,-2 7 17 0,-5-5-8 0,3-2 2 0,-5 7-1 0,-1 0-4 16,0-3 4 0,1 5-2-16,-4 3 4 0,4 1 0 0,0 0-6 0,-2 5 2 0,2-2-3 0,1 4-8 15,-2 0 2-15,-4 0-12 16,1 0-4-16,-2 3-38 0,15 1-58 0,-32 6-64 0,13-3-92 0,2 3-83 0,-6 6-78 0,10-4-98 16,1 1-425-16,0 1-1025 0,-1 0 454 0</inkml:trace>
  <inkml:trace contextRef="#ctx0" brushRef="#br0" timeOffset="-75164.94">25704 14036 219 0,'0'0'313'0,"0"0"-12"0,0 0-7 16,0 0-8-16,0 0-14 0,0 0-9 0,0 0-14 16,0 0-17-16,0 0-3 0,0 0-7 15,0 0-8-15,0 0 5 0,32 12-9 0,-32-12-16 0,11 5-9 16,-11-5-13-1,12 4 4-15,-12-4-9 0,16 7-1 0,-10-4-16 16,4 1-11-16,-2-1-8 0,-8-3-13 0,15 6-12 16,-5 0-9-16,5-3-8 0,2 1-1 0,-4 1-9 15,2 1-3-15,2-2-3 0,0-2-2 0,-2 2-1 0,2 0-3 16,1 0 7-16,-3-1-1 0,-1 1 1 16,1-1-4-16,1 1 3 0,-1-1-10 0,-1 1-2 15,-4-1 3-15,4 0-1 0,2 2 1 0,-2-1 9 0,1-2-2 16,-5 2 5-1,3-2-3-15,5 5-8 0,-4-3-3 0,1-1 6 0,-1 2-15 0,4 0-5 16,-5 0-6-16,2-2-5 16,-7 1-1-16,7-2-4 0,-1 2-2 0,-2-1-1 0,3 0 11 0,0-2 4 15,-2 1-7-15,4 1-5 0,-8-1 0 16,6 1-3-16,1-2-2 0,-4 2-5 0,-2-1 2 0,6 0-2 16,-6-1-5-16,4 2 5 0,0-2-6 0,0 0 2 15,-3 1-6-15,-11-2 0 0,26 2-7 0,-13 0-5 16,4 2 5-16,-7-2 3 0,5 1-4 15,-4-2 1-15,4 2 4 0,-4-1-7 0,7 1-1 0,-2 0 7 0,1 3-8 0,3-3 11 16,-4 2-2 0,5-1-1-16,-5 3 0 0,2-4 4 0,0 2 17 0,1 0-8 0,0-1-1 0,-3-1-11 15,0 2 8-15,0 0 7 0,0-1-6 16,1-2 7-16,-2 3 0 0,3 1 1 0,0-2-5 16,-2-1-1-16,1 2-8 0,1-2-5 0,-2 3-2 15,3-3-5-15,-3 2 0 0,2-2 0 0,-2-1 0 0,1 2-3 16,1-1-17-16,0 0-3 0,1-1 8 0,-1 3-3 15,-4 0 4-15,4 0 5 0,8-1-9 16,-6-2 16-16,-1 2 0 0,-1 2-4 0,8-4 15 16,-1 1 2-16,-7-1-5 15,9 3 10-15,-1 0 5 0,-1-3 3 0,-4 1-2 0,7 1-1 0,-10-2-21 16,-1 2 0-16,3 0 0 0,-2 0 0 0,1 0 0 16,-1 1 0-1,-1-1 0 16,3-2 0-31,-2 4 0 32,1-4 0-32,-4 2 0 0,4-1 0 0,-2 0 0 15,-1-1 0-15,0 0 0 0,3 0 0 16,-1-1 0-16,-1 5 0 0,3-5 0 0,-3 2 0 16,2-1 0-16,9 0 0 0,-14 0 0 0,5-1 0 0,-4 1 0 0,5-2 0 15,-3 1 0-15,0-1 0 0,1 4 0 0,-4-4 0 0,4-2 0 0,0 7 0 0,0-5 0 16,-2-1 0-16,0 3 0 0,3-2 0 0,-3 1 0 0,1-1 0 0,-2 2 0 0,-15-2 0 0,27 0 0 15,-10-1 0-15,-17 1 0 0,27 1 0 0,-12-1 0 0,-1 0 0 0,0-1 0 0,-14 1 0 0,26 2 0 0,-16 0 0 16,-10-2 0-16,22 0 0 0,-22 0 0 0,25 3 0 16,-16-3 0-16,-9 0 0 0,23 0 0 0,-9 0 0 0,-14 0 0 31,22 0 0-31,-6 0 0 0,-3 1 0 0,2-1 0 0,1 1 0 16,-16-1 0-16,29 2 0 0,-15-4 0 0,2 2 0 0,0 2 0 0,-3-2 0 0,2 0 0 0,2 1 0 0,-2-2 0 0,1 1 0 15,0 0 0-15,0-2 0 0,0 1 0 0,-2 1 0 16,3-1 0-16,-2-2 0 0,0 1 0 0,-2 1 0 15,4 0 0-15,-17 1 0 0,17-2 0 0,-17 2 0 16,20-4 0-16,-20 4 0 0,20-2 0 0,-11 2 0 16,4-3 0-16,-13 3 0 0,21 0 0 0,-11-2 0 15,-10 2 0-15,20 0 0 0,-7-3 0 0,2 2 0 16,-15 1 0-16,23 0 0 0,-10-1 0 0,4-1 0 0,-8 1 0 16,1-3 0-16,-10 4 0 0,19-2 0 0,-19 2 0 15,17-3 0-15,-17 3 0 0,20-1 0 16,-20 1 0-16,13-2 0 0,-13 2 0 15,11-2 0-15,-11 2 0 0,16-1 0 0,-16 1 0 0,13-4 0 16,-13 4 0-16,19-1 0 0,-4-1 0 0,-6 0 0 0,-9 2 0 0,19-2 0 0,-10 0 0 16,3-1 0-16,-12 3 0 0,18-2 0 0,-7 1 0 15,-11 1 0-15,18-4 0 16,-9 2 0-16,1-2 0 0,0 2 0 0,1-5 0 0,3 5 0 0,0-3 0 16,-2 2 0-16,-3-1 0 0,3 1 0 0,-2 1 0 15,-10 2 0-15,18-7 0 0,-8 4 0 0,2-1 0 16,-3 2 0-16,-9 2 0 15,16-5 0-15,-16 5 0 0,16-6 0 0,-6 4 0 16,-3-1 0-16,-7 3 0 0,16-6 0 0,-9 1 0 16,2 3 0-16,-1-2 0 0,-8 4 0 15,19-8 0-15,-10 3 0 0,0-1 0 0,-4 4 0 16,4-1 0-16,-9 3 0 0,18-11 0 0,-10 7 0 0,2 2 0 16,1-2 0-16,-3-1 0 0,1 1 0 0,4 2 0 15,-3 0 0-15,4-1 0 0,-5-1 0 16,5 2 0-16,-14 2 0 0,18-3 0 0,-10-1 0 15,1 3 0-15,5-3 0 0,-5-1 0 16,2 2 0-16,4-2 0 0,0-2 0 0,-3 3 0 0,1-4 0 16,2 2 0-16,-4-2 0 0,-2 3 0 0,1 0 0 0,3-2 0 15,1 2 0-15,-3-5 0 0,-2 5 0 0,3-2 0 16,0-2 0-16,1 1 0 16,2 1 0-16,-2-1 0 0,0-1 0 0,-1 4 0 0,-5-2 0 0,3 5 0 15,-2-5 0-15,1 3 0 0,1 0 0 0,-2-1 0 16,0 2 0-16,-2-2 0 0,-6 5 0 15,17-6 0-15,-10-1 0 0,-7 7 0 0,13-8 0 0,-7 3 0 16,0 1 0-16,-6 4 0 0,11-8 0 0,-5 4 0 16,1-2 0-16,-7 6 0 0,10-11 0 0,-5 5 0 15,4-1 0-15,-4 2 0 0,-5 5 0 0,10-9 0 16,-2 4 0-16,4-5 0 0,-1 3 0 0,-3 2 0 16,1-2 0-16,2 0 0 0,-2-1 0 15,1 2 0-15,-1-2 0 0,0 2 0 0,1-5 0 16,-2 6 0-16,1 0 0 0,-1 0 0 0,-1-2 0 15,2 2 0-15,-1-4 0 0,1 5 0 0,1-7 0 0,1 5 0 16,-6 2 0-16,2 0 0 0,-7 4 0 0,10-9 0 16,-2 5 0-16,-4-5 0 0,-4 9 0 0,5-9 0 15,1 3 0 1,-6 6 0-16,7-9 0 0,-3 4 0 0,2-3 0 0,-6 8 0 0,7-9 0 0,-7 9 0 16,8-7 0-16,-3 3 0 0,-5 4 0 0,8-8 0 15,-3 3 0-15,3-1 0 0,-8 6 0 0,6-9 0 16,-6 9 0-16,8-9 0 0,-8 9 0 15,4-5 0-15,-4 5 0 0,4-7 0 0,-4 7 0 0,0 0 0 0,2-8 0 0,-2 8 0 16,0 0 0-16,0 0 0 0,0 0 0 0,0 0 0 16,-6-10 0-16,6 10 0 0,0 0-133 0,0 0-67 15,0 0-36-15,0 0-44 0,0 0-39 0,0 0-42 16,-23 5-39-16,23-5-54 16,0 0-95-16,0 0-328 0,0 0-950 0,-9-5 421 0</inkml:trace>
  <inkml:trace contextRef="#ctx0" brushRef="#br0" timeOffset="-74613.14">30242 13557 208 0,'-12'-7'195'0,"-2"-1"-1"0,5 5-21 0,2-2-11 15,-2 0-5-15,-1 1 1 0,1 1-3 0,-5 0-6 32,3-1 3-32,11 4-4 0,-23-5 3 0,13 5 1 0,-4 0 11 15,14 0 17-15,-27 3 3 0,12 1-29 16,3 1-6-16,-3 2 1 0,7 1-6 0,-1 0-16 0,-2 1-9 0,-2 3-12 15,2 0-3-15,1-1 0 0,4 6 16 0,1-1 5 16,1 0-3-16,3 1-6 0,0 1-2 0,1-4 8 0,2 5 9 16,2-2 2-16,3 7-4 31,0-2 2-31,3 2-5 0,-2-9-1 0,6 8-16 0,-4-12 3 0,-2 3 1 0,4 1-4 16,2-6-9-16,0 1-9 0,6 3-15 0,-1-4-9 0,6-1-14 15,3-2-9-15,1-1-14 0,-5-1-13 0,-3-4-10 16,4-2-1-16,-7-1 0 15,1-1 0-15,-2-1-8 0,1-2-2 0,-4 1 4 0,5-2-1 16,-10-5 3-16,1 0-2 0,2 0 3 0,-2-1 9 0,2-10 6 16,-5 9 5-16,0 3 1 0,1-12 13 0,-4 7 1 15,-2 0-12-15,-2 0-2 0,-2 0 16 0,0 0 0 16,-4 2-3-16,2 1 0 0,-3-1-5 0,1 1-1 0,-1-1-1 16,-4 1-7-16,3 2-3 0,-2 2-5 0,-3 3-2 0,2-5 2 15,-2 4-8-15,4 4-21 0,-6-2-26 0,-2 2-31 16,2 1-44-1,-2 1-58-15,2-2-85 0,-12 4-118 0,0-1-574 0,0 2-1029 16,2 1 456-16</inkml:trace>
  <inkml:trace contextRef="#ctx0" brushRef="#br0" timeOffset="-73306.83">25331 13678 306 0,'0'0'335'0,"0"0"-5"0,0 0-3 0,0 0-32 16,3-8-3-16,-3 8-24 0,0 0-11 0,0 0-19 15,0 0-11-15,0 0-17 0,14-1-20 0,-14 1-16 16,0 0-12-16,25 4-26 0,-12-2-13 0,6 2-12 16,-5 1-8-16,2 1-17 0,-2-1-44 0,2 0-42 15,-1 1-36-15,1 0-42 0,-4 1-38 0,0 0-48 16,-1 0-45-16,0 0-58 0,-1-2-290 0,-1 0-604 16,0-4 267-16</inkml:trace>
  <inkml:trace contextRef="#ctx0" brushRef="#br0" timeOffset="-73103.76">25796 13832 228 0,'13'0'236'0,"-3"2"-18"16,-10-2-10-16,20 0-13 0,-20 0-23 0,21 0-16 16,-8-2-12-16,-13 2-10 0,15 2-4 0,-15-2-9 15,16 2-11-15,-6-1-8 0,-10-1-17 0,15 2-4 0,-15-2-13 16,19 2-19-16,-11 2-34 0,1-1-35 0,1 0-39 15,-1 0-48-15,5 1-41 0,-4 1-205 16,-2 0-383-16,1-4 169 0</inkml:trace>
  <inkml:trace contextRef="#ctx0" brushRef="#br0" timeOffset="-72900.64">26173 13924 67 0,'12'1'238'0,"-12"-1"-14"15,18 1-21-15,-18-1-12 0,16 0-11 0,-16 0-20 16,14 0-18-16,-14 0-17 0,14 3-17 0,-14-3-36 0,13 0-28 15,-13 0-33-15,0 0-47 0,23-3-27 0,-23 3-26 16,12 0-48-16,-12 0-103 0,0 0-260 16,18 3 115-16</inkml:trace>
  <inkml:trace contextRef="#ctx0" brushRef="#br0" timeOffset="-72713.13">26571 13997 104 0,'11'1'315'0,"-11"-1"-10"16,9 4-16-16,-9-4-26 0,10 2-25 0,-10-2-25 16,14 4-24-16,-6-2-21 0,-8-2-37 0,20 4-40 15,-7-2-57-15,1 0-60 0,2 3-66 0,0-5-36 16,0 1-221-16,-2 0-379 0,2 0 168 0</inkml:trace>
  <inkml:trace contextRef="#ctx0" brushRef="#br0" timeOffset="-72510">26991 14088 373 0,'0'0'340'15,"0"0"-23"-15,19 0-30 0,-19 0-27 0,23-1-24 16,-13 1-32-16,7 0-23 0,-2 1-44 0,1-2-44 16,-1 0-49-16,-15 1-56 0,19 1-73 0,-3-2-64 15,-5 2-222-15,6-2-403 0,-3 2 179 0</inkml:trace>
  <inkml:trace contextRef="#ctx0" brushRef="#br0" timeOffset="-72322.48">27438 14160 58 0,'13'1'367'0,"-13"-1"-10"0,26 0-21 16,-10-2-21-16,0 4-22 0,1 0-39 15,0 0-27-15,1-2-37 0,-4 0-61 0,5 1-51 0,-2-1-61 16,-2 2-43-16,-1 0-52 0,0-1-57 0,-1-1-60 16,-13 0-170-16,22 5-395 0,-12-4 175 0</inkml:trace>
  <inkml:trace contextRef="#ctx0" brushRef="#br0" timeOffset="-72135">27868 14209 262 0,'16'0'343'16,"-16"0"-6"-16,20 0 1 0,-20 0-14 0,21-1-17 16,-7 2-26-16,-14-1-27 0,30 3-19 0,-19-3-22 15,-11 0-26-15,22-1-22 0,-11 1-24 0,4 0-51 16,-15 0-51-16,25-2-67 0,-16 2-79 0,-9 0-102 16,19 0-320-16,-19 0-573 0,17-1 254 0</inkml:trace>
  <inkml:trace contextRef="#ctx0" brushRef="#br0" timeOffset="-72088.12">28251 14203 98 0,'0'0'431'16,"0"0"-45"-16,18-3-34 0,-18 3-32 0,0 0-34 16,20 0-21-16,-7 0-49 0,-13 0-43 0,19 0-51 15,-4-2-63-15,-2 1-62 0,-13 1-66 0,26 0-66 16,-11-3-69-16,2 2-180 0,-17 1-414 0,19-3 184 15</inkml:trace>
  <inkml:trace contextRef="#ctx0" brushRef="#br0" timeOffset="-71916.26">28670 14168 570 0,'10'-3'538'0,"-10"3"-36"16,8-4-40-16,-8 4-51 0,15-3-39 0,-15 3-40 15,17-2-36-15,-7 0-45 0,4 2-53 0,-14 0-68 16,28-6-85-16,-15 4-89 0,-1 0-107 0,-12 2-125 16,19-2-330-16,-5-1-657 0,1-2 290 0</inkml:trace>
  <inkml:trace contextRef="#ctx0" brushRef="#br0" timeOffset="-71713.14">29105 14125 277 0,'0'0'557'0,"7"-5"-46"16,-7 5-40-16,9-7-43 0,-9 7-48 0,12-5-37 15,-5 2-35-15,2 1-45 0,-9 2-60 0,23-5-75 16,-5 0-90-16,-4 3-89 0,2 2-94 0,2-4-118 16,-3 3-312-16,-1-4-623 0,4 4 276 0</inkml:trace>
  <inkml:trace contextRef="#ctx0" brushRef="#br0" timeOffset="-71525.64">29540 14064 242 0,'8'-5'357'0,"1"0"-33"16,0 1-34-16,3-4-38 0,-1 3-53 0,0 1-79 15,3-3-105-15,2-1-108 0,-2 4-192 0,1-4-308 16,4 2 137-16</inkml:trace>
  <inkml:trace contextRef="#ctx0" brushRef="#br0" timeOffset="-71322.52">29939 13908 72 0,'4'-4'527'0,"-4"4"-26"0,10-13-29 0,-6 7-34 16,2-1-50-16,0 0-39 0,2-1-56 0,3 1-70 15,0-2-84-15,4 1-111 0,0 3-123 0,9-6-146 16,-8 3-275-16,7-2-559 0,3 2 247 0</inkml:trace>
  <inkml:trace contextRef="#ctx0" brushRef="#br0" timeOffset="-71291.26">30486 13718 367 0,'11'-11'341'0,"-3"5"-31"0,5-1-29 0,-4 0-32 16,-3 2-34-16,2-2-61 0,-2 1-70 0,3-1-70 15,3 0-98-15,-2-1-239 0,1 1-347 16,2-2 153-16</inkml:trace>
  <inkml:trace contextRef="#ctx0" brushRef="#br0" timeOffset="-71103.74">30799 13522 129 0,'4'-5'384'0,"2"-1"-14"0,2 2-23 0,5-5-18 15,1 2-31-15,0 1-35 0,2-2-30 0,2 4-23 16,-1-2-26-16,2 0-36 0,7-3-62 0,-8 4-96 16,-1-3-104-16,10 2-156 0,1-5-162 0,0 2-467 15,-6-3 208-15</inkml:trace>
  <inkml:trace contextRef="#ctx0" brushRef="#br0" timeOffset="-69924.05">25684 14018 76 0,'0'0'367'0,"-17"24"-30"0,12-8-19 0,-2-3-26 16,0 12 2-16,-5-1 2 0,-12 15-37 0,14-15-5 16,-9 17-26-16,2-15-15 0,-2 11-19 0,-1-15-21 15,3-1-6-15,-1 1-6 0,-1-3 1 16,2 1-9-16,3-7-5 0,-7 3-11 0,7-2-11 0,-7 3-12 15,8-8-8-15,-2-1-11 0,4-1-7 0,0-3-12 16,2 0-5-16,9-4-4 0,-7 6-6 0,7-6 7 0,0 0 3 16,-9 3 1-16,9-3 0 0,0 0-13 15,0 0-7-15,0 0-13 0,0 0 6 0,0 0-7 16,0 0-5-16,23 5-7 0,-23-5-1 0,20 0 1 16,-3 1-12-16,-2 1-5 15,6-1 5-15,-4 2-1 0,1-3-13 0,9 0-21 0,1 1-3 16,2 0-11-16,-1-2-5 0,2 4-26 0,-2-3 8 15,3 1-13-15,1-2 1 0,-1 1-11 0,0-1 0 16,-4 0 20-16,3 1-7 0,-11 0 20 16,-3-1-2-16,0 0 6 0,-6 1 32 0,-11 0 1 0,15-4 5 15,-15 4 16-15,0 0 6 0,13 0-10 0,-13 0-2 16,0 0 3-16,0 0 1 0,0 0 3 0,0 0 0 16,0 0 1-16,0 0-5 0,0 0 3 0,0 0 1 31,0 0-5-31,0 0 2 0,-5-12 7 0,5 12 15 0,-13-12 12 0,1 2 9 0,1 2 7 15,4-4 13 1,-6 0 7-16,4 0 5 0,-1-1 22 0,-3 2 7 0,7-1 15 0,-2-3 6 0,-1 3-7 16,0-2-16-16,1 1-6 0,-2-1-11 0,3 4-8 15,1 0-11-15,1 1-8 0,-1 7-32 0,-2-5-61 16,2 2-80-16,6 5-109 0,-9-5-130 0,9 5-158 0,0 0-394 16,-7-7-972-16,7 7 429 0</inkml:trace>
  <inkml:trace contextRef="#ctx0" brushRef="#br0" timeOffset="-68801">30271 13967 287 0,'0'0'338'0,"0"0"-27"0,0 0-14 0,14 0-18 15,-14 0-8-15,0 0-8 0,9 13 4 0,-7-4-6 16,-2 3-3 0,0 3 8-16,-4 2 3 0,-3 8-21 0,-3-2 25 15,4 5-14-15,-6 2-24 0,-4-6-20 0,-1 0-14 16,-1-4-3-16,4-1-5 0,-1 3-16 15,2-11-18-15,-5 6-8 0,6-6-15 0,2-5-16 0,4 0-7 0,-2 2-9 0,4-6-14 0,-2 4-6 16,6-6-10 0,-5 6-7-16,5-6-7 0,0 0-7 0,0 0-5 0,0 0-6 0,14 9-13 15,-14-9-10-15,20 3-13 0,-8-3-11 16,2 0-10-16,1 0-12 0,2 0-12 0,2 0-12 16,0 0-5-16,9 3-9 0,-10-3-4 0,9 2-2 15,1 0-4-15,0 2-4 16,-1-3-3-16,-1 2 9 0,-7-1 3 0,7-2 10 0,-6 0 0 0,-3 3 6 15,-1-3 16 1,-2 0 7-16,-14 0 17 0,19 1 9 0,-19-1 19 0,13 0 23 0,-13 0 10 16,0 0 5-16,0 0-6 0,0 0-5 0,0 0-5 15,0 0-5-15,0 0-6 0,0 0-1 0,0 0-2 16,0 0-12-16,0 0-2 0,-26-12-4 16,18 8-9-16,8 4-6 0,-8-9 0 0,3 6-1 0,0-7 6 0,-3-2 3 15,-1-1-11-15,0-3 2 0,5 1 10 0,-6 1 3 16,4-1 5-16,-2-2 2 0,0 1 7 0,0-6 14 15,1 6 2-15,1-1 2 0,1 1 10 0,1 3-1 16,-3-1-2-16,6 5-2 0,1-2-5 0,0 11-5 16,-1-11-7-16,1 11-29 0,1-10-39 0,-1 10-58 15,0 0-100 1,-2-6-94-16,2 6-81 0,0 0-133 0,0 0-290 0,0 0-869 0,-15 23 384 0</inkml:trace>
  <inkml:trace contextRef="#ctx0" brushRef="#br0" timeOffset="-68517.95">30225 14466 84 0,'-19'26'428'0,"15"-20"-14"0,-6 7-14 0,3-5-9 16,1 2-30-16,-3 1-31 0,3 2-35 0,0 1-34 16,2-4-21-16,0 2-27 0,-4-1-21 0,8-4-23 15,-1 2-20-15,1-9-53 0,-4 9-59 0,4-9-65 16,0 8-54-16,0-8-63 0,0 0-84 0,0 0-93 16,0 0-221-16,0 0-588 0,21-24 262 15</inkml:trace>
  <inkml:trace contextRef="#ctx0" brushRef="#br0" timeOffset="-68284.99">30452 14437 420 0,'1'7'533'0,"-1"-7"-2"0,-12 22-20 0,2-12-34 0,-1 1-33 16,2 3-35-16,-3-3-43 0,-3 10-33 16,-2 0-38-16,6 2-31 0,3-8-53 0,0-3-80 15,3-2-71-15,5-6-73 0,-1 3-88 0,1-7-84 16,0 0-99-16,10 5-126 0,-10-5-256 0,17-14-721 15,-3 2 319-15</inkml:trace>
  <inkml:trace contextRef="#ctx0" brushRef="#br0" timeOffset="-68253.73">30550 14498 214 0,'0'0'487'0,"11"-3"-23"16,-11 3-8-16,0 0 5 0,12 10 2 0,-12-10-10 16,1 7-36-16,-1-7-12 0,5 13-35 0,-6-5-37 0,1 0-27 15,-4 4-32-15,0 1-31 0,0 0-31 16,-1 3-33-16,0-4-107 0,-5 3-143 0,-7 6-207 15,2-12-632-15,2 1-987 0,-2-1 437 0</inkml:trace>
  <inkml:trace contextRef="#ctx0" brushRef="#br0" timeOffset="-67457.93">25308 14601 327 0,'0'0'355'0,"0"0"3"0,0 0 10 0,0 0 1 15,0 0 8-15,-18 27-7 0,9-15-11 0,-7 7-29 0,7-4-31 0,1 0-25 16,-2 0-30-16,2-1-26 0,7 0-26 0,-7-1-30 15,3-1-54-15,1-5-62 0,1-1-62 16,3-6-75-16,3 10-57 0,-3-10-86 0,0 0-88 0,0 0-336 16,0 0-713-16,0 0 317 0</inkml:trace>
  <inkml:trace contextRef="#ctx0" brushRef="#br0" timeOffset="-67207.93">25436 14627 106 0,'0'0'430'0,"0"0"-4"15,4 11-3-15,-4-11-3 0,-1 13-10 0,-2-5-33 16,-3 4-41-16,-2-1-29 0,0-2-33 0,3 2-29 16,-1-2-27-16,-1 0-51 0,5-4-69 0,2-5-70 15,-5 7-78-15,5-7-66 0,-4 7-78 0,4-7-112 16,0 0-295-16,0 0-649 0,0 0 288 0</inkml:trace>
  <inkml:trace contextRef="#ctx0" brushRef="#br0" timeOffset="-66989.15">25621 14687 402 0,'2'6'513'0,"-2"-6"-15"0,-8 15-26 0,5-8-35 15,-2-2-42-15,0 2-38 0,5-7-41 0,-6 12-30 16,2-6-31-16,4-6-50 0,-5 13-80 0,5-13-87 16,-4 8-103-16,0-4-99 0,4-4-104 0,0 0-366 15,0 0-686-15,0 0 303 0</inkml:trace>
  <inkml:trace contextRef="#ctx0" brushRef="#br0" timeOffset="-66957.92">25850 14605 4205 0,'5'7'410'0,"-5"-7"-123"0,-4 15-21 0,-6 0-31 16,-5 1-17-16,-2 2-22 0,2 4-37 0,-2 0-32 16,4-3-24-16,2 5-12 0,3-4-32 0,1 2-86 15,3-5-125-15,-4 6-150 0,8-7-201 0,-1-7-393 16,0-6-969-16,1-3 428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6.015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6-03T05:10:02.3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6214 2616 63 0,'0'0'168'0,"0"0"6"0,0 0-1 0,0 0-14 16,0 0-4-16,0 0 1 0,0 0-2 0,0 0-5 15,0 0 23-15,0 0-3 0,0 0-11 0,0 0-4 16,0 0-10-16,0 0-9 0,0 0-14 0,0 0-8 16,0 0-9-16,0 0-12 0,0 0-6 0,0 0-9 15,0 0-7-15,0 0-6 0,0 0-2 0,0 0-5 16,0 0 0-16,0 0 3 0,0 0 5 0,0 0 5 16,0 0-3-16,0 0 4 0,0 0 0 0,0 0-4 15,0 0 4-15,0 0-1 0,0 0-12 0,0 0-16 16,0 0-6-16,0 0-24 0,0 0-15 0,0 0-32 15,0 0-41-15,0 0-96 0,130-4-17 16,-130 4 49-16,0 0 18 0,0 0 13 0,0 0 10 16,0 0 11-1,0 0 9-15,74 5 12 0,-74-5 17 0,0 0 11 16,0 0 21-16,56 2 13 0,-56-2 14 16,0 0 10-16,78-5 1 0,-78 5 4 0,45-3 3 0,-45 3-5 0,0 0-3 15,70-4 3 1,-70 4-7-16,0 0 2 0,76-5-4 0,-76 5 5 0,56-3 4 0,-56 3 4 15,0 0-1-15,70-1-2 0,-70 1 0 16,0 0-6-16,54 4-1 0,-54-4-5 0,0 0-7 0,0 0-13 0,66 4 0 0,-66-4-10 16,0 0-6-16,0 0-6 0,64 0 5 0,-64 0-8 0,0 0 0 0,0 0-1 15,63-1 3 1,-63 1 1-16,0 0 2 0,0 0 1 16,0 0-2-16,0 0 1 0,59-5 7 0,-59 5-1 0,0 0 1 15,0 0 8-15,0 0 12 0,0 0 4 16,49-6 10-16,-49 6 2 0,0 0 7 0,0 0 2 0,0 0 4 15,63-12 1-15,-63 12 0 0,0 0-5 0,52-9-3 16,-52 9 0-16,0 0-6 0,69-10 2 0,-69 10-3 16,63-7-1-16,-63 7 0 0,79-4 1 0,-33 2-2 15,-46 2 3-15,79-4 1 16,-30 2 2-16,-49 2-3 0,96 2 2 0,-49-2-5 0,-47 0 3 0,102-2-1 0,-54 0 2 16,-48 2 0-16,97 2-5 0,-47-2 2 15,-50 0-1-15,98 0 0 0,-46-2 0 0,-52 2 0 31,100-3 0-31,-51 2-2 0,-49 1 2 0,79-1-5 0,-79 1-1 0,93-5 2 0,-47 6-6 16,-46-1 6-16,79-6 2 0,-34 4-1 16,-45 2 0-16,63-7 0 0,-63 7-2 0,78-3-3 0,-78 3 1 15,75-7 3-15,-75 7-6 0,60-7 1 16,-60 7 0-16,61-5 1 0,-61 5 0 0,59-2-2 0,-59 2 2 16,56-6-3-16,-56 6-1 0,59-4 2 0,-59 4-2 15,55-3 0-15,-55 3 0 0,59-3-1 0,-59 3 0 16,59-2-8-16,-59 2-9 0,56-4 3 0,-56 4 0 0,52-5 2 15,-52 5-3-15,55-3 2 0,-55 3-2 0,55-7 1 16,-55 7 2-16,54-7 5 0,-54 7-2 16,52-6 3-16,-52 6 0 0,47-7 5 0,-47 7 8 15,0 0 8-15,80-5 6 0,-80 5 7 0,57-4 3 16,-57 4 0-16,73-1 0 0,-73 1-2 0,63-4-4 16,-63 4 1-16,66-4 2 0,-66 4-9 15,83-5 0-15,-83 5-1 0,83 0-8 0,-33 1 4 0,-50-1-3 16,92 0-1-16,-43 0 5 0,-49 0-4 0,78 1 1 0,-25-2 3 0,-53 1 8 0,94-2-8 15,-45 3 0-15,-49-1 3 0,85-1-12 0,-85 1 11 16,84 0-5-16,-34 0 3 0,-50 0-7 0,80 1 5 16,-31 1-3-16,-49-2-3 0,98-3-3 0,-46 1 2 15,0 0-1-15,-52 2 2 0,105-3 0 0,-57 2 2 16,-48 1 7-16,101-1-1 0,-47-2-1 16,2 0 2-16,-56 3 2 15,95 0 4-15,-95 0-1 0,84 0 2 0,-38-4-16 16,-46 4 19-16,93 0-4 0,-93 0-4 0,83 0 10 15,-36-2-1-15,-47 2 0 0,98-5 2 0,-66 0-4 16,-32 5-6-16,101-2 1 0,-53-3-2 16,-48 5 1-16,93-3-9 0,-42 3-4 0,-51 0 5 0,81-2 1 15,-30 0-4-15,-51 2 1 0,96 3-4 0,-46-4-1 16,-50 1 2-16,93 2 0 0,-48-2 1 0,-45 0-2 16,91 3-1-16,-43-6-1 0,-48 3 2 0,83-1-4 0,-83 1 8 0,81 0-6 0,-34-4 1 15,9 3-1-15,-56 1-11 0,110-6 15 0,-58 6-1 31,-52 0 1-31,104 0-5 0,-53 3 3 0,-1-11 0 0,-50 8 3 16,97-1-1 0,-97 1-3-16,68-5 1 0,-17 4-5 0,-51 1 10 0,79-4-5 0,-79 4 2 0,82-2-4 0,-82 2-1 0,76-6-1 0,-27 4 4 15,-49 2-2 1,96-5-5-16,-49-2 3 0,-47 7-7 0,81-1-5 16,-30 0 6-16,-51 1-2 31,101 0-7-31,-53-1 11 0,-48 1-6 0,101 0 6 0,-52 2-5 0,-49-2-6 0,84-2 10 0,-38 0-4 0,-46 2 4 0,82-3 3 15,-82 3-5-15,92-2 8 0,-92 2-1 0,84-9-1 16,-35 8 0-16,-49 1-1 0,65-3 3 0,-19-1-4 16,-46 4 2-1,79-2 4-15,-79 2-2 0,92 0 5 0,-46-3-1 0,-46 3-1 0,92-5 5 16,-43 7 0-16,-49-2 7 0,96-2-1 0,-47 5 15 16,-49-3-4-16,109-6 8 0,-53 6 1 0,-3 0 4 0,-53 0-3 15,106 1-6-15,-58-1 0 0,6 7-4 0,-54-7 7 16,101 4-9-16,-101-4-9 0,84 5 7 15,-39-6-5-15,-45 1 0 0,65-1-7 0,-65 1-6 0,79 0-21 16,-79 0 16-16,85 3 0 0,-36-6 1 0,-49 3 7 31,81 1-3-31,-81-1-6 0,95-1 3 0,-95 1 2 0,78-4 0 0,-30 6 8 0,-48-2-1 0,97-5-1 16,-42 5 1-16,-55 0-8 0,97-2 17 0,-48 2 1 16,-49 0-3-16,101-3 8 0,-53 3-3 15,-48 0-11-15,101 0 13 0,-55 2-4 0,-46-2-11 16,66 0 4-16,-66 0-1 0,97 0-2 15,-97 0-4-15,65 0 7 0,-19-4-3 0,-46 4-2 0,0 0-1 0,107 0-2 16,-107 0 1-16,78 0-10 0,-78 0 0 0,83-1 1 16,-37 0-7-16,-46 1 2 0,81-1-4 0,-81 1-9 15,81 1-13-15,-34 3-18 0,-47-4 7 0,80-2-13 16,-80 2-17-16,65-1-4 0,-65 1-7 16,63-2-5-16,-63 2-8 0,61 0-8 0,-61 0-8 0,54-4 6 15,-54 4-10-15,0 0-13 16,0 0-17-16,66-6-12 0,-66 6-27 0,0 0-60 0,0 0-187 15,36-18-470-15,-36 18 208 0</inkml:trace>
  <inkml:trace contextRef="#ctx0" brushRef="#br0" timeOffset="2061.74">6257 2600 42 0,'0'0'358'0,"0"0"-4"16,0 0-4-16,0 0-13 0,0 0-14 0,0 0-26 16,0 0-7-16,0 0-6 0,-38 54-5 0,38-54-8 15,0 0-15-15,-14 38 0 0,14-38 0 0,-8 26-15 16,8-26-18-16,-6 30-11 0,6-30 3 0,-7 32 11 16,7-32-11-16,-5 43-4 0,5-43-17 0,-10 46-10 15,6-22-2-15,4-24 2 0,-9 55 16 0,5-26-15 16,4-29-12-16,-6 57-5 0,6-17 3 0,0 3 23 15,-3-18-8-15,3-25-15 0,-2 53-9 16,-3-26-13-16,5-27-8 0,-5 58-90 0,3-32-51 16,2-26 0-16,-4 53 0 0,3-25 0 0,1-28 0 15,-4 40 0-15,4-40 0 0,-5 43 0 16,5-43 0-16,-1 42 0 0,1-42 0 0,-3 41 0 16,3-41 0-16,-1 36 0 0,1-36 0 0,0 43 0 15,0-43 0-15,-2 48 0 0,-4-24 0 0,6-24 0 16,3 39 0-16,-3-39 0 0,-5 42 0 0,5-42 0 0,-5 38 0 15,5-38 0-15,-4 40 0 0,4-40 0 0,-3 32 0 16,3-32 0 0,-3 33 0-16,3-33 0 0,-4 34 0 0,4-34 0 0,-2 34 0 15,2-34 0-15,-2 34 0 0,2-34 0 0,-3 36 0 16,3-36 0-16,-1 34 0 0,1-34 0 16,-1 42 0-16,1-42 0 0,-3 38 0 0,3-38 0 0,-5 37 0 0,5-37 0 0,0 39 0 15,0-39 0-15,-5 36 0 0,5-36 0 0,-6 33 0 16,6-33 0-16,-7 34 0 0,7-34 0 0,0 0 0 0,-5 43 0 15,5-43 0-15,0 0 0 0,-4 33 0 16,4-33 0-16,0 0 0 0,0 0 0 0,0 0 0 16,-5 32 0-16,5-32 0 0,0 0 0 0,0 0 0 31,0 0 0-31,0 0 0 0,0 0 0 0,0 0 0 0,0 0 0 0,0 0 0 0,-4 32 0 16,4-32 0-16,0 0 0 0,0 0 0 15,0 0 0-15,0 0 0 0,0 0 0 0,0 0 0 16,0 0 0-16,0 0 0 0,0 0 0 0,0 0 0 15,0 0 0-15,0 0 0 0,0 0 0 0,0 0 0 0,0 0 0 16,-5-102 0-16,10 57 0 0,-5-3 0 0,3-6 0 16,5-4 0-16,-2-3 0 0,-1-2 0 0,0-5 0 15,4 3 0-15,0-2 0 0,0 4 0 16,1 1 0-16,-1 6 0 0,0 1 0 0,-1 0 0 0,2-1 0 16,-4 0 0-16,6-1 0 0,-2 2 0 0,-1 5 0 15,5-1 0-15,-5 7 0 0,-1 14 0 16,6-11 0-16,-4-2 0 0,-1 1 0 0,1 15 0 0,-2-1 0 15,-8 28 0-15,10-53 0 0,-5 28 0 0,-5 25 0 0,9-50 0 0,-9 50 0 0,1-28-16 16,-1 28-30-16,0 0-2 0,0-45 3 0,0 45 3 16,0 0 7-1,0 0 6-15,-2-39-3 0,2 39 1 0,0 0 7 16,0 0 1-16,0 0 11 0,0 0-6 0,0 0 2 16,-6-32 4-16,6 32-2 0,0 0-6 15,0 0 9-15,0 0 6 0,0 0 0 0,0 0 1 16,0 0-2-16,0 0-3 0,0 0 0 0,0 0 7 0,0 0-5 15,0 0 9-15,0 0-2 0,0 0 0 0,0 0 6 16,0 0-4-16,0 0 2 0,0 0-2 0,0 0 4 16,0 0-5-16,0 0-1 0,0 0-7 15,0 0 4-15,0 0-3 0,0 0 3 0,0 0-3 0,0 0-4 16,0 0 1-16,0 0-1 0,0 0-1 16,0 0-1-16,0 0-5 0,0 0 3 0,0 0-3 15,-15-25-2-15,15 25-6 0,0 0-3 16,0 0 2-16,0 0-2 0,0 0-6 0,0 0 0 0,0 0 0 15,0 0 1-15,0 0-4 0,0 0 1 0,0 0-3 0,0 0 4 16,0 0 4-16,0 0 4 0,0 0 6 0,-115 44 2 16,115-44-3-16,-38 25 2 0,15-13 2 15,23-12-1 1,-37 35 4-16,17-21 1 0,20-14-2 0,-32 24 4 0,32-24-2 0,-28 19 0 0,28-19 7 0,0 0-1 0,-23 24 3 0,23-24-3 16,0 0 2-1,0 0-5-15,0 0-3 0,0 0 5 0,0 0 8 0,0 0-6 16,0 0 4-16,0 0 2 15,0 0-20-15,0 0-13 0,0 0-21 0,0 0 7 16,0 0-2-16,0 0-7 0,0 0 0 0,0 0-3 0,0 0-2 16,66-82-10-16,-51 60-6 0,-15 22 5 0,36-45 1 15,-14 20 13-15,-3 4 11 0,-2-1 3 0,-17 22 2 32,34-40 8-32,-34 40 23 0,23-23 6 0,-23 23 14 0,0 0 9 0,23-20 3 0,-23 20 0 0,0 0-15 15,0 0 7-15,0 0-5 0,0 0 22 0,0 0 20 16,0 0 9-16,77 37-14 0,-77-37 8 0,37 39-3 15,-19-15 7-15,2 0-6 0,2-2 2 0,-22-22-3 0,39 42-6 16,-14-22-4-16,-6 2-6 0,-19-22-21 16,46 35-19-16,-27-16-42 0,-19-19-58 0,34 25-82 0,-34-25-101 0,24 25-121 0,-24-25-503 0,0 0-990 15,12 28 438-15</inkml:trace>
  <inkml:trace contextRef="#ctx0" brushRef="#br0" timeOffset="2998.29">4733 4610 400 0,'0'0'519'0,"0"0"-2"16,0 0-2-16,0 0-19 0,-3 90-6 0,-1-61-25 0,4-29-37 15,-7 74-24-15,1-31-33 0,1-2-21 0,5-15-43 16,0-26-37-16,-5 43-27 16,5-43-19-16,-6 33-29 0,6-33-18 0,-5 28-15 0,5-28-12 0,0 0-13 15,0 0-17-15,0 0-8 0,-8 32 9 0,8-32 18 16,0 0 5-16,0 0 15 0,0 0 11 15,0 0 16-15,0 0-12 0,0 0-128 0,0 0-46 16,0 0 0-16,0 0 0 0,0 0 0 0,-28-90 0 16,27 44 0 15,-1-4 0-31,4 2 0 0,5-8 0 0,7 2 0 0,4 4 0 0,0-3 0 0,6 1 0 0,1 6 0 0,-6 6-92 0,8 3-5 0,-8 13 11 16,13-8 7-16,-8 15 8 0,-5-2 8 0,-19 19 7 0,50-26 3 15,-50 26 4-15,35-8 7 0,-35 8 0 0,0 0 7 16,0 0-2-16,0 0 8 0,77 27 4 0,-77-27 1 15,8 43 13-15,-12 0 1 0,-10 0 4 0,-7 9 1 16,-11-1-3-16,-3-3-4 0,-4-3-3 0,-1-2-10 16,-2-5-18-16,2 0-10 0,3-7 0 15,14-11 2-15,-2 1 0 0,25-21 4 0,-40 27-1 0,40-27 0 0,-26 16 8 0,26-16-2 0,0 0 8 16,0 0 8-16,0 0 12 0,0 0 19 0,-32 16 19 31,32-16 17-31,0 0 14 16,0 0 16-16,0 0 6 0,0 0-5 0,0 0-11 15,0 0-10-15,0 0 1 0,0 0-10 0,0 0 0 0,0 0-6 0,0 0-5 0,0 0-2 16,0 0 3-16,0 0 0 0,0 0 1 0,136 5-1 16,-136-5-3-16,29 13-2 0,-29-13 0 0,0 0 2 15,45 24-6-15,-45-24 11 0,26 17-5 16,-26-17-9 0,0 0-2-16,30 26-5 0,-30-26-13 0,0 0-5 0,21 23-4 0,-21-23-10 0,0 0-12 15,11 30-5-15,-11-30-26 0,0 0-35 0,-5 38-44 16,5-38-58-16,0 0-77 0,-20 39-80 0,20-39-82 0,-16 23-130 15,16-23-349-15,0 0-993 0,0 0 440 0</inkml:trace>
  <inkml:trace contextRef="#ctx0" brushRef="#br0" timeOffset="3554.12">5202 5029 4050 0,'0'0'550'0,"0"0"-233"15,0 0-120-15,0 0-31 0,1 53-23 0,-1-53-3 0,-5 39 9 16,5-39-7-16,-8 47-19 0,7-20-14 16,1-27-12-16,-4 43-10 0,4-43-7 15,-1 40-5-15,1-40-11 0,-2 33-7 0,2-33-8 0,0 0-4 16,2 35-1-16,-2-35-12 0,0 0-12 16,0 0-14-16,0 0-8 0,0 0-6 0,-3 34 2 0,3-34-8 15,0 0 8-15,0 0-10 0,0 0-10 0,0 0-8 16,0 0-11-16,0 0-4 0,0 0 4 0,0 0-12 0,-48-83 0 15,48 83-8-15,-7-52-1 0,5 25-5 16,2 27 7-16,5-68 5 0,5 44-3 0,4-3 3 0,4 3-2 16,0-2 10-16,-18 26 2 0,42-42 10 0,-19 26 0 15,-23 16 8-15,47-27 6 0,-47 27 14 0,36-12 9 16,-36 12 6-16,0 0 12 0,56-2 12 0,-56 2 6 16,0 0 13-16,60 28 12 0,-60-28 1 0,32 30-1 15,-32-30 7-15,26 36-2 0,-16-14-1 0,-10-22 3 16,18 50 0-16,-11-27-3 0,-7-23-7 0,13 51-5 15,-10-28-9-15,-3-23 1 0,0 0-7 16,0 48-5-16,0-48-6 0,0 0-5 16,4 30-14-16,-4-30-17 0,0 0-9 0,0 0-8 0,0 0 6 0,0 0-5 15,0 0 6 1,0 0-2-16,0 0-11 0,0 0-13 0,0 0 3 0,0 0 0 0,0 0 2 0,0 0 5 0,0 0 1 0,0 0 4 16,0 0 5-16,-58-85 4 31,58 85 9-31,-25-24 2 0,25 24 6 0,-32-20 12 0,32 20 11 0,-44-16 6 0,44 16 0 15,0 0 6-15,-52-10-5 0,52 10 1 0,0 0-3 16,0 0-2-16,-95 17-9 0,95-17-6 0,0 0-28 16,-42 20-37-16,42-20-46 0,0 0-64 0,-28 21-79 15,28-21-93-15,0 0-129 0,0 0-340 16,0 0-878-16,0 0 389 0</inkml:trace>
  <inkml:trace contextRef="#ctx0" brushRef="#br0" timeOffset="5529.23">19051 2299 286 0,'0'0'353'0,"0"0"-1"0,0 0-15 0,0 0-15 0,0 0-14 15,0 0-18-15,0 0-13 0,0 0-13 0,0 0-4 16,0 0-18-16,0 0-6 0,0 0-16 0,0 0-12 16,0 0-2-16,0 0 18 0,0 0 7 15,0 0 4-15,0 0 7 0,0 0 4 0,0 0-15 16,5 74-4-16,-5-74 28 0,-2 54-3 0,-1-26 1 15,-4 16-5-15,7-44-3 0,-5 69-7 0,1-40-5 16,0 1-18-16,-1 10-19 0,1-12-5 0,-3 15-123 0,2 1-68 16,0-14 0-16,-3 14 0 0,2 2 0 15,1-3 0-15,1 4 0 0,0-4 0 0,-4 3 0 16,8-19 0-16,1 20 0 16,2-4 0-16,-2-11 0 15,2 10 0-15,-2-12 0 0,2 15 0 0,1-1 0 16,-1-4 0-16,0-9 0 0,-2 9 0 0,4 0 0 0,-3-10 0 15,-2-30 0-15,-2 72 0 0,-2-45 0 16,6 15 0-16,-14 0 0 0,7-16 0 0,5 17 0 16,0-43 0-16,-5 54 0 0,5-26 0 15,0-28 0-15,-4 58 0 0,4-29 0 0,0-29 0 0,-4 53 0 0,3-28 0 16,1-25 0 0,-1 50 0-16,1-50 0 0,-2 32 0 0,2-32 0 0,3 34 0 0,-3-34 0 0,0 0 0 0,1 37 0 0,-1-37 0 15,0 0 0-15,0 0 0 0,0 0 0 0,8 34 0 0,-8-34 0 16,0 0 0-1,0 0 0-15,0 0 0 0,0 0 0 0,0 0 0 16,0 0 0-16,9 28 0 0,-9-28 0 16,0 0 0-16,0 0 0 0,0 0 0 0,0 0 0 15,0 0 0-15,0 0 0 0,0 0 0 0,0 0 0 16,0 0 0-16,0 0 0 0,0 0 0 0,0 0 0 0,0 0 0 16,0 0 0-16,0 0 0 0,0 0 0 0,0 0 0 0,0 0 0 15,-8-146 0-15,7 98 0 0,0-3 0 16,-2-6 0-16,1 4 0 0,0-3 0 15,5 1 0-15,-3-2 0 0,0 3 0 0,1-5 0 0,2-2 0 16,-2-1 0-16,0 2 0 16,3 1 0-16,-6-4 0 0,0-2 0 0,1-1 0 0,1 9 0 0,-4-2 0 0,3 2 0 15,-3-2 0-15,-2 5 0 16,-2 6 0-16,2-2 0 0,-1 5 0 0,3 3 0 16,4 13 0-16,-1-13 0 0,-2 14 0 0,3 28 0 15,4-56 0-15,-1 31 0 0,-3 25 0 0,9-45 0 0,-9 45 0 16,8-32 0-16,-8 32 0 0,11-26 0 15,-11 26 0-15,0 0 0 0,12-33 0 0,-12 33 0 0,0 0 0 0,0 0 0 0,9-35 0 16,-9 35 0-16,0 0 0 0,0 0 0 0,0 0 0 16,0 0 0-16,7-32 0 0,-7 32 0 15,0 0 0-15,0 0 0 0,0 0 0 16,0 0 0 0,0 0 0-16,0 0 0 0,0 0 0 0,0 0 0 0,0 0 0 0,0 0 0 0,0 0 0 0,0 0 0 15,0 0 0-15,0-31 0 0,0 31 0 0,0 0 0 0,0 0 0 0,0 0 0 16,0 0 0-16,0 0 0 0,0 0 0 31,0 0 0-31,0 0 0 16,0-36 0-16,0 36 0 0,0 0 0 0,0 0 0 0,0 0 0 0,0 0 0 15,0 0 0-15,0 0 0 0,-9-34 0 0,9 34 0 0,0 0 0 0,0 0 0 16,0 0 0-16,0 0 0 16,0 0 0-16,0 0 0 0,0 0 0 0,0 0 0 0,0 0 0 15,0 0 0-15,0 0 0 0,0 0 0 0,0 0 0 16,0 0 0-16,0 0 0 0,0 0 0 0,0 0 0 15,0 0 0-15,0 0 0 0,0 0 0 0,-79 68 0 0,59-46 0 16,20-22 0-16,-36 43 0 0,19-22 0 0,-2-1 0 16,19-20 0-16,-36 39 0 0,36-39 0 15,-20 26 0-15,20-26 0 0,-18 22 0 0,18-22 0 16,0 0 0-16,0 0 0 0,-18 22 0 0,18-22 0 16,0 0 0-16,0 0 0 15,0 0 0-15,0 0 0 0,0 0-31 0,0 0-30 0,0 0-7 0,0 0-16 0,0 0-22 16,0 0-10-16,0 0-3 0,0 0 5 0,0 0 15 15,97-72-1-15,-77 57 9 0,-20 15 3 16,45-29 10-16,-22 12 5 0,-23 17 17 0,36-27 12 16,-36 27 18-16,27-14 14 0,-27 14 10 0,0 0 18 15,0 0 6-15,41-17 11 0,-41 17 6 0,0 0-2 16,0 0 2-16,0 0-5 0,0 0-5 0,0 0-8 16,33-15 13-16,-33 15 2 0,0 0 9 0,0 0 0 15,0 0 0 1,0 0 5-16,63 44 13 0,-63-44 6 0,32 38-17 0,-15-16 4 0,0 2 0 15,-3 1 5-15,3 2-14 0,-17-27-31 0,22 47-37 0,-14-21-54 16,10 13-75-16,-18-39-109 0,4 49-177 16,-4-49-703-16,-1 32-1231 0,1-32 544 0</inkml:trace>
  <inkml:trace contextRef="#ctx0" brushRef="#br0" timeOffset="6358.09">19789 4264 123 0,'0'0'569'0,"0"0"13"0,-23 77-10 0,14-55-8 0,9-22 5 16,-19 55-9-16,10-10-21 0,1-17-40 0,2 2-45 15,6-30-40-15,-10 54-39 16,4-28-36-16,6-26-29 0,-6 41-26 0,6-41-15 0,-4 32-18 0,4-32-20 16,0 0-15-16,-4 31-19 0,4-31-17 0,0 0-86 0,0 0-94 0,0 0 0 0,0 0 0 15,0 0 0 1,0 0 0-16,-7 32 0 0,7-32 0 0,0 0 0 15,0 0 0-15,0 0 0 0,0 0 0 0,0 0 0 16,0 0 0-16,0 0 0 0,-10-105 0 0,12 62 0 16,4 0 0-16,3-3 0 0,3 3 0 0,-1 0 0 0,6-1 0 15,1-1 0-15,0 2 0 0,8-4 0 16,3 7 0-16,3 3 0 0,-1 3 0 0,-11 12 0 0,1 3 0 0,-21 19 0 0,47-33 0 31,-23 22 0-31,-24 11 0 0,0 0 0 0,47-15 0 0,-47 15 0 16,0 0 0-16,0 0 0 0,0 0-67 0,0 0 10 0,61 47 4 31,-61-47 5-31,-11 53 2 0,-9-14 12 0,-10 2-2 0,-4-4 5 16,-2-1-3-16,-6-2-10 0,1-6-16 0,4-1-16 0,10-9-1 0,3-2-7 0,24-16 11 15,-31 20 1-15,31-20 7 0,-32 16 5 0,32-16 8 16,0 0 5-16,0 0 5 0,0 0 5 16,0 0 15-16,-33 17 16 0,33-17 18 0,0 0 14 0,0 0 8 15,0 0-11-15,0 0 11 0,0 0 6 16,0 0 11-16,0 0 12 0,0 0 15 0,0 0 12 0,79 28 6 15,-79-28-4-15,44 11-6 0,-44-11 3 16,42 12-9-16,-42-12 2 0,47 17-24 0,-47-17-3 0,36 13-12 16,-36-13-24-16,37 16-8 0,-37-16-24 0,0 0-33 15,43 17-26-15,-43-17-18 0,0 0-23 0,0 0-20 16,25 25-36-16,-25-25-27 0,0 0-44 0,0 0-50 16,0 0-49-16,0 0-42 15,1 31-63-15,-1-31-75 0,0 0-329 0,0 0-918 0,0 0 406 0</inkml:trace>
  <inkml:trace contextRef="#ctx0" brushRef="#br0" timeOffset="6896.24">20294 4627 3749 0,'0'0'470'0,"0"0"-167"0,0 0-105 15,0 0-30-15,0 0 7 0,0 0 12 0,0 0 4 16,33 38-3-16,-33-38 5 0,0 0 2 0,0 38-6 0,0-38-5 15,0 33-8-15,0-33-8 0,-5 41-24 0,5-41-12 16,-7 40-9-16,7-40-7 0,-2 38-16 16,2-38-13-16,-1 32 2 0,1-32-11 0,0 0-14 0,0 0-1 15,3 40-14-15,-3-40-1 0,0 0 6 16,0 0-21-16,0 0-2 0,0 0-11 16,-8 32-2-16,8-32 3 0,0 0-6 0,0 0 4 0,0 0-4 0,0 0-3 15,0 0-11-15,0 0-36 0,0 0 3 0,0 0-5 16,-49-106-25-16,48 65-10 0,-3 10-8 15,9-9-2-15,-2-5-3 0,-3 45 2 0,20-48-5 0,-2 23 7 16,11-6 5 0,-12 11 5-16,-17 20 7 0,33-34 4 0,-33 34 7 0,31-21 14 0,-31 21 9 15,29-15 1-15,-29 15 5 0,0 0 0 0,0 0 10 16,0 0 16-16,0 0 11 0,0 0 7 0,0 0 12 0,0 0 3 0,73 36 4 0,-73-36 0 0,0 0-1 0,-10 58 3 31,10-58-5-31,-21 46-7 0,21-46 1 0,-20 36-4 16,20-36-4-16,-19 30-20 0,19-30-25 0,0 0-22 15,-13 26-18-15,13-26-20 0,0 0-26 16,0 0-29-16,0 0-22 0,0 0-15 0,0 0-3 0,36 29 5 16,-36-29 23-16,0 0 26 0,51 9 18 0,-51-9 37 15,0 0 12-15,50 15 27 0,-50-15 44 0,28 15 19 16,-28-15 21-16,0 0 9 0,26 25 15 0,-26-25 13 16,0 0 7-16,11 31 6 0,-11-31 3 15,0 0-5-15,0 0-4 0,-31 42-15 0,31-42-4 0,-48 23-10 16,48-23-9-1,-58 11-14-15,58-11-42 0,-58 5-51 0,58-5-82 0,0 0-93 0,-75-2-130 0,75 2-173 16,0 0-388 0,-48-27-988-16,48 27 438 0</inkml:trace>
  <inkml:trace contextRef="#ctx0" brushRef="#br0" timeOffset="8711.4">10543 450 206 0,'0'0'376'0,"0"0"-29"0,0 0-25 15,0 0-25-15,0 0-10 0,0 0-18 0,0 0 2 16,0 0-5-16,0 0 29 16,0 0 45-16,-19 77 12 0,15-35-13 0,-1 3 13 0,1 5-12 15,-2-1 25-15,3 0-6 16,-1 6 7-16,3 0-8 0,-7 5-2 0,-5-1-26 15,7 2-11-15,0-4-32 0,2 4-18 16,0-5-25-16,-1 1-16 0,2-1-177 0,2 4-51 16,-4-2 0-16,4-1 0 15,-2-7 0-15,3 1 0 0,-4-2 0 0,2-1 0 0,-1 0 0 0,-1-6 0 16,3-15 0-16,1-27 0 0,-2 55 0 0,-1-31 0 16,3-24 0-16,0 48 0 0,0-48 0 0,-1 31 0 15,1-31 0-15,0 0 0 0,0 38 0 0,0-38 0 0,0 0 0 16,0 0 0-16,0 33 0 0,0-33 0 15,0 0 0-15,0 0 0 0,0 0 0 0,0 0 0 16,0 0 0-16,0 0 0 0,1 40 0 0,-1-40 0 16,0 0 0-16,0 0 0 0,0 0 0 0,-5 37 0 15,5-37 0-15,0 0 0 0,0 0 0 0,-9 27 0 16,9-27 0-16,0 0 0 0,0 0 0 0,-9 29 0 16,9-29 0-16,0 0 0 0,0 0 0 15,0 0 0-15,0 0 0 0,0 0 0 0,0 0 0 0,0 0 0 0,0 0 0 0,0 0 0 16,0 0 0-1,-12 30 0-15,12-30 0 0,0 0 0 0,0 0 0 0,-15 38 0 16,15-38 0-16,-11 26 0 0,11-26 0 0,-13 29 0 16,13-29 0-16,-10 29 0 0,10-29 0 15,0 0 0-15,0 0 0 0,0 0 0 0,0 0 0 0,-12 30 0 16,12-30 0 0,0 0 0-16,0 0 0 0,0 0 0 0,0 0 0 0,0 0 0 0,0 0 0 15,0 0 0-15,0 0 0 0,0 0 0 0,0 0 0 16,0 0 0-16,0 0 0 0,0 0 0 0,0 0 0 15,0 0 0-15,0 0 0 0,0 0 0 0,0 0 0 0,0 0 0 16,-31-80 0-16,31 80 0 0,-6-30 0 16,6 30 0-16,-6-50 0 0,6 50 0 0,-9-44 0 0,0 20 0 15,9 24 0-15,-14-31 0 16,14 31 0-16,-19-37 0 0,19 37 0 0,-18-31 0 0,18 31 0 0,-20-29 0 16,20 29 0-16,-19-26 0 0,19 26 0 0,-19-25 0 15,19 25 0 1,0 0 0-16,-18-25 0 0,18 25 0 0,0 0 0 0,0 0 0 0,0 0 0 15,0 0 0-15,-8-33 0 0,8 33 0 0,0 0 0 16,0 0 0-16,0 0 0 0,0 0 0 0,0 0 0 16,0 0 0-16,0 0 0 0,0 0 0 0,0 0 0 15,0 0 0-15,0 0 0 0,0 0 0 16,75 66 0-16,-75-66 0 0,32 48 0 0,-16-24 0 16,-16-24 0-16,28 41 0 0,-15-19 0 0,-13-22 0 0,30 43 0 15,-19-23 0-15,-11-20 0 0,27 26 0 0,-27-26 0 16,27 17 0-16,-27-17 0 0,0 0 0 0,38 24 0 15,-38-24 0-15,0 0 0 0,0 0 0 0,27 17 0 16,-27-17 0-16,0 0 0 0,0 0 0 0,0 0 0 0,0 0 0 0,0 0 0 16,0 0 0-16,0 0 0 0,0 0 0 0,0 0 0 15,0 0 0-15,0 0 0 0,0 0 0 16,0 0 0-16,0 0 0 0,0 0 0 0,0 0 0 16,0 0 0-1,66-53 0-15,-66 53 0 0,22-36 0 0,-22 36 0 0,23-36 0 0,-23 36 0 16,23-25 0-16,-23 25 0 0,15-25 0 0,-15 25 0 15,0 0 0-15,20-25 0 0,-20 25 0 0,0 0 0 16,0 0 0 0,0 0 0-16,0 0 0 0,0 0 0 0,18-26 0 0,-18 26 0 0,0 0 0 15,0 0 0-15,0 0 0 0,0 0 0 0,0 0 0 0,0 0 0 16,0 0 0-16,0 0 0 0,-4-35-408 0,4 35-890 16,0 0-1405-1,0 0 622-15</inkml:trace>
  <inkml:trace contextRef="#ctx0" brushRef="#br0" timeOffset="10145.8">15525 427 295 0,'0'0'455'0,"0"0"6"0,0 0-2 0,0 0 7 15,0 0 17-15,-9 92 3 0,9-49-13 0,2-14 6 16,0 15-26-16,-2-2-25 0,0-42-28 0,8 74-11 31,-7-25 8-31,-5-5-24 0,4 3-14 0,0-3-21 0,-2 4-20 0,-1-8-19 16,-1 5-10-16,4-2-198 0,-1 0-91 0,1 0 0 0,1 2 0 15,1-3 0-15,-2 2 0 0,2-1 0 16,-3 8 0-16,2-1 0 0,-5-4 0 0,-1-3 0 0,8-2 0 16,-6 1 0-16,0 2 0 0,5-15 0 0,-2-29 0 15,2 69 0-15,-3-27 0 16,6-12 0-16,-3 10 0 0,-2-40 0 0,2 53 0 0,-2-53 0 15,3 44 0-15,-2-18 0 0,-1-26 0 0,4 35 0 16,-4-35 0-16,1 35 0 0,-1-35 0 0,0 0 0 0,1 35 0 16,-1-35 0-16,0 0 0 0,0 0 0 0,0 0 0 15,9 37 0-15,-9-37 0 0,0 0 0 16,0 0 0-16,4 35 0 0,-4-35 0 0,0 0 0 16,3 32 0-16,-3-32 0 0,0 0 0 0,2 41 0 0,-2-41 0 0,0 34 0 15,0-34 0-15,0 41 0 16,0-41 0-16,0 31 0 0,0-31 0 0,0 0 0 15,0 46 0-15,0-46 0 0,1 28 0 0,-1-28 0 16,0 0 0-16,0 0 0 0,0 0 0 0,2 37 0 0,-2-37 0 16,0 0 0-16,0 0 0 0,0 0 0 15,0 0 0-15,0 0 0 0,0 0 0 0,0 0 0 0,0 0 0 0,0 0 0 0,-3 33 0 16,3-33 0-16,0 0 0 0,0 0 0 31,0 0 0-31,0 0 0 0,0 0 0 0,0 0 0 0,0 0 0 0,0 0 0 16,0 0 0-16,0 0 0 0,0 0 0 0,0 0 0 15,0 0 0-15,0 0 0 0,0 0 0 0,0 0 0 16,-47-90 0-16,34 65 0 0,13 25 0 16,-25-39 0-16,9 16 0 0,2-2 0 0,14 25 0 0,-32-42 0 15,17 21 0-15,0-4 0 0,15 25 0 0,-37-35 0 16,37 35 0-16,-25-25 0 0,25 25 0 0,-23-22 0 16,23 22 0-16,-18-28 0 0,18 28 0 0,-19-23 0 31,19 23 0-31,0 0 0 0,-17-38 0 0,17 38 0 0,-6-25 0 0,6 25 0 0,0 0 0 15,0 0 0-15,0 0 0 0,0 0 0 0,3-39 0 0,-3 39 0 16,0 0 0-16,0 0 0 0,0 0 0 0,0 0 0 16,0 0 0-16,0 0 0 0,0 0 0 0,0 0 0 15,0 0 0-15,0 0 0 0,0 0 0 0,0 0 0 16,0 0 0-16,0 0 0 0,0 0 0 0,48 86 0 16,-34-62 0-16,-14-24 0 0,33 58 0 15,-21-38 0-15,-12-20 0 0,28 41 0 0,-15-27 0 16,-13-14 0-16,28 30 0 0,-28-30 0 0,28 21 0 15,-28-21 0-15,27 18 0 0,-27-18 0 16,0 0 0-16,47 12 0 0,-47-12 0 0,0 0 0 0,0 0 0 16,0 0 0-16,0 0 0 0,97-21 0 0,-97 21 0 15,0 0 0-15,45-18 0 0,-45 18 0 0,26-18 0 0,-26 18 0 16,30-21 0-16,-30 21 0 0,37-25 0 16,-19 4 0-16,-18 21 0 0,41-41 0 0,-23 21 0 0,-18 20 0 0,38-36 0 0,-25 22 0 15,-13 14 0-15,23-27 0 0,-23 27 0 0,23-31 0 16,-23 31 0-1,0 0 0-15,12-29 0 0,-12 29 0 0,0 0 0 16,-8-36 0-16,8 36 0 0</inkml:trace>
  <inkml:trace contextRef="#ctx0" brushRef="#br0" timeOffset="13937.16">7982 624 61 0,'0'0'364'0,"0"0"-37"0,0 0-37 0,0 0-23 16,0 0-40-16,0 0-23 0,0 0-30 0,0 0-22 15,0 0-17-15,0 0-18 0,115 22-6 0,-115-22 6 16,9 50 16-16,-10-23-11 0,1-27 2 0,-17 54-13 15,1-14 1-15,2-11-6 0,-18 9-11 0,6-2-10 16,-4 2-7-16,-5-7-8 0,3 1-8 0,11-13-7 16,21-19-7-16,-29 29-2 0,29-29 1 0,-23 18-5 15,23-18-14-15,0 0 6 0,0 0 14 0,0 0 14 16,-23 20 28-16,23-20 17 0,0 0-8 0,0 0-6 16,0 0-13-16,0 0-7 15,0 0-9-15,0 0-4 0,0 0-19 0,0 0 9 0,96-63-9 16,-96 63-5-16,48-14-7 0,-48 14-3 15,39-10 2-15,-39 10-7 0,42-11-1 0,-42 11-2 0,0 0-7 16,51-11 2-16,-51 11-20 0,0 0-19 16,0 0-28-16,46-9-42 0,-46 9-31 0,0 0-39 0,0 0-61 0,0 0-58 0,0 0-89 0,0 0-242 0,26-20-666 15,-26 20 294-15</inkml:trace>
  <inkml:trace contextRef="#ctx0" brushRef="#br0" timeOffset="14208.5">8429 635 302 0,'0'0'408'16,"0"0"-26"-16,0 0-32 0,0 0-27 0,-85 51-22 0,85-51-16 15,0 0-16-15,0 0-15 0,6 41-18 0,-6-41-20 0,0 0-12 16,32 36-7-16,-32-36-11 0,31 25-5 15,-31-25-16-15,24 21-15 16,-24-21-1-16,23 21-4 0,-23-21 4 0,0 0-1 0,21 28-8 16,-21-28-6-16,0 0-2 0,6 38-18 0,-6-38-8 15,0 0-11-15,-14 45-16 0,14-45-23 0,-23 28-22 16,23-28-42-16,-28 22-50 0,28-22-45 0,-31 17-59 0,31-17-65 16,0 0-64-1,-47 10-79-15,47-10-409 0,0 0-843 0,0 0 373 0</inkml:trace>
  <inkml:trace contextRef="#ctx0" brushRef="#br0" timeOffset="14378.71">8414 557 374 0,'0'0'426'0,"37"-43"1"0,-37 43-14 16,22-18-25-16,-22 18-32 0,0 0-35 15,31-25-34-15,-31 25-39 0,0 0-59 0,39-12-62 0,-39 12-66 16,0 0-63-16,40-11-71 0,-40 11-72 15,0 0-64-15,0 0-323 0,0 0-575 0,0 0 254 0</inkml:trace>
  <inkml:trace contextRef="#ctx0" brushRef="#br0" timeOffset="14721.29">8709 684 71 0,'0'0'417'0,"0"0"-7"0,0 0-30 16,0 0-19-16,-15 57-21 0,15-57-16 0,0 0-28 0,-8 36-26 16,8-36-28-16,0 0-21 0,0 0-28 0,-4 31-17 15,4-31-19-15,0 0 1 0,0 0-14 0,0 0-10 16,0 0-2-16,0 0-20 16,31 26-9-16,-31-26-12 0,0 0-17 0,0 0-12 0,0 0-24 0,0 0-16 0,0 0-17 0,84-13-14 15,-84 13 6 1,0 0-2-16,0 0-16 0,0 0-7 0,36-33-5 0,-36 33-5 15,0 0 6-15,8-35 6 0,-8 35 5 0,0 0 3 16,-3-38 4-16,3 38 6 0,0 0 22 0,0 0 0 16,0 0 7-16,-24-40-6 0,24 40 7 15,0 0-10-15,-24-18-2 0,24 18 0 0,0 0 4 0,0 0-11 16,0 0-12-16,-50-17-31 0,50 17-49 16,0 0-67-16,0 0-74 0,0 0-90 15,0 0-342-15,0 0-716 0,0 0 317 0</inkml:trace>
  <inkml:trace contextRef="#ctx0" brushRef="#br0" timeOffset="15035.29">9025 658 3265 0,'0'0'372'0,"0"0"-189"15,0 0-73-15,0 0-22 0,5 43-24 0,-5-43-16 16,0 0 9-16,0 0-3 0,0 0-18 0,0 0 0 15,6 34-2-15,-6-34-5 0,0 0 2 0,0 0-3 0,20 26-10 0,-20-26 8 0,0 0 2 16,0 0-2-16,0 0-23 16,52 10-12-16,-52-10-8 0,0 0-3 15,0 0-4-15,0 0 0 0,0 0 5 0,0 0 3 16,0 0 8 0,0 0 4-16,79-30 7 0,-79 30 0 0,0 0-4 0,0 0 12 0,1-36 4 0,-1 36-2 15,0 0-4-15,0 0-9 0,0 0 3 0,0 0-1 16,-29-49-4-16,29 49-33 15,0 0 1-15,-33-21-12 0,33 21-19 16,0 0-29-16,0 0-34 0,-59-5-47 0,59 5-46 0,0 0-93 0,0 0-243 0,0 0-603 31,0 0 267-31</inkml:trace>
  <inkml:trace contextRef="#ctx0" brushRef="#br0" timeOffset="15563.9">9441 596 264 0,'0'0'432'0,"0"0"-29"0,0 0-21 0,0 0-34 15,0 0-24-15,6 55-25 0,-6-55-34 0,0 0-20 16,-2 34-24-16,2-34-9 0,0 0-20 16,-6 42-16-16,6-42-12 15,0 0-14-15,-13 31-19 0,13-31-12 0,0 0-13 0,-14 30-5 0,14-30-18 0,0 0-7 16,0 0-11-1,0 0-14-15,0 0-9 0,-19 25-6 0,19-25-4 0,0 0-5 0,0 0-25 0,0 0-12 16,0 0-12-16,0 0-1 0,0 0-22 16,0 0 6-16,0 0-4 0,-9-90-5 0,9 90 4 0,14-39 7 15,-14 39 5 1,18-35 19-16,-18 35 0 0,15-26 4 0,-15 26 2 0,0 0 13 0,28-28-3 16,-28 28 3-16,0 0 5 0,0 0-11 0,33-15 5 15,-33 15 9-15,0 0-5 0,0 0 4 0,0 0 9 0,0 0 7 0,0 0 9 16,0 0 0-1,86 36-3-15,-86-36-8 0,0 0 0 0,27 24 0 0,-27-24-2 16,0 0 3-16,0 0-5 0,24 25-8 16,-24-25 0-16,0 0-5 0,0 0-2 0,0 0-2 0,22 21-20 15,-22-21 17-15,0 0-3 0,0 0 6 16,0 0-4-16,0 0 7 0,0 0-7 0,0 0 6 0,0 0-10 16,0 0 5-16,0 0-6 0,0 0-5 0,0 0-3 15,0 0 2-15,0 0-6 16,42-58 5-16,-42 58-4 0,14-36 11 0,-14 36-1 0,10-30 13 0,-10 30 17 31,8-31 1-31,-8 31 15 0,0 0 40 0,0 0 23 0,0 0 14 0,9-30-3 0,-9 30-7 16,0 0-9-16,0 0-12 0,0 0-18 15,0 0-30-15,0 0-42 0,0 0-61 0,0 0-78 0,0 0-111 0,0 0-138 32,0 0-448-32,0 0-909 0,0 0 402 0</inkml:trace>
  <inkml:trace contextRef="#ctx0" brushRef="#br0" timeOffset="16561.75">16467 499 81 0,'0'0'465'0,"0"0"-26"15,0 0 0-15,0 0-18 0,0 0-11 0,0 0-16 0,0 0-27 16,0 0-27-1,0 0-30-15,0 0-35 0,0 0-30 0,0 0-29 0,0 0-31 0,0 0-29 16,0 0-20-16,0 0-11 0,37-54-16 16,-37 54-13-16,51-14-7 0,-51 14-17 0,45-7-1 0,-45 7-10 15,0 0-7-15,61 0-4 0,-61 0-12 0,0 0-3 16,0 0-11-16,0 0-9 0,58 21-3 0,-58-21-11 16,0 0 3-16,0 0-12 0,6 43 4 0,-6-43-8 15,0 0 0-15,-28 52-2 0,28-52-1 16,-32 32 1-16,13-13-15 0,19-19-15 15,0 0-3-15,-36 30-19 0,36-30-8 0,-23 20-7 0,23-20-39 0,0 0-18 16,-18 28-23-16,18-28-13 0,0 0-3 0,0 0-13 16,0 0-9-16,0 0-10 0,8 38 12 0,-8-38 5 15,0 0-3-15,53 20 20 0,-53-20 8 0,50 15 23 16,-50-15 34-16,50 17 30 0,-50-17 35 0,36 11 36 16,-36-11 25-16,0 0 17 0,0 0 25 31,35 22 29-31,-35-22 26 0,0 0 10 0,0 0 12 0,0 0 3 0,0 0-8 0,-2 33-10 15,2-33 6-15,0 0-8 0,0 0-21 0,-55 34-4 0,55-34-6 16,-52 13-28-16,52-13 4 0,-45 8-11 16,45-8-14-16,0 0-30 0,-51 5-56 0,51-5-53 0,0 0-71 15,0 0-74-15,0 0-381 0,-74-25-679 0,74 25 300 16</inkml:trace>
  <inkml:trace contextRef="#ctx0" brushRef="#br0" timeOffset="16917.1">17002 546 3227 0,'0'0'490'0,"0"0"-209"0,0 0-118 16,0 0-50-16,0 0-15 0,0 0 6 0,0 0-2 15,78-12-19-15,-78 12-14 0,0 0 3 0,0 0-5 16,0 0 2-16,0 0-8 0,0 0-3 0,36 38-3 15,-36-38 0-15,0 0-12 16,-14 45-8-16,14-45-7 0,0 0-14 0,-26 52-12 0,26-52-23 16,-17 29-21-16,17-29-19 0,-12 22-20 0,12-22-8 15,0 0-13-15,0 0-2 0,0 0 3 0,-22 24-3 16,22-24 6-16,0 0 11 0,0 0 7 0,0 0 11 16,0 0 20-16,0 0 30 0,0 0 34 0,0 0 20 15,0 0 0-15,0 0 3 0,0 0 1 0,0 0 0 16,0 0-11-16,0 0 1 0,0 0-2 0,0 0-3 15,0 0-2-15,0 0-25 0,0 0-21 16,0 0-35-16,0 0-45 0,0 0-57 0,133-17-48 0,-133 17-39 0,59-17-112 16,-59 17-198-16,51-24-604 0,-23 14 268 15</inkml:trace>
  <inkml:trace contextRef="#ctx0" brushRef="#br0" timeOffset="17204.75">17512 596 41 0,'0'0'396'0,"0"0"-20"0,0 0-15 0,0 0-12 0,0 0-9 0,0 0-22 15,0 0-12-15,0 0-37 0,0 0-14 0,0 0-25 16,0 0-21-16,0 0-26 0,0 0-10 0,-32 79-23 16,32-79-7-16,0 0-11 0,0 0-7 0,0 0-16 31,0 0-2-31,21 27-10 0,-21-27-10 0,0 0-16 0,0 0-16 16,42 11-18-16,-42-11-26 0,0 0-25 0,0 0-14 0,0 0-15 15,0 0-8-15,0 0-4 0,0 0 6 0,0 0 1 16,97-24 14-16,-97 24-6 0,0 0-1 15,0 0 7-15,19-37 6 0,-19 37 9 0,0 0 8 0,0 0 4 16,-4-31-2-16,4 31 0 0,0 0-2 0,0 0-14 16,0 0 19-16,0 0 0 0,0 0 1 15,-38-40-13-15,38 40-22 0,0 0-34 0,0 0-59 16,0 0-65 0,-36-14-70-16,36 14-337 0,0 0-654 0,0 0 289 0</inkml:trace>
  <inkml:trace contextRef="#ctx0" brushRef="#br0" timeOffset="17520.42">17876 590 430 0,'0'0'466'0,"0"0"-46"15,0 0-40-15,0 0-36 0,0 0-35 16,-24 50-26-16,24-50-32 0,0 0-27 0,0 0-12 15,1 40-32-15,-1-40-17 0,0 0-14 0,0 0-22 0,35 28-33 16,-35-28-23-16,0 0-18 0,47 5-25 0,-47-5-24 16,0 0-14-16,0 0-15 0,0 0-10 15,0 0 5 1,69-36 5-16,-69 36 27 0,0 0 15 0,0 0 1 0,14-35 14 0,-14 35 20 0,0 0 10 0,0 0-3 16,-4-36-1-16,4 36 5 0,0 0-10 15,0 0-8-15,0 0-3 0,0 0 0 0,-33-41-16 16,33 41-3-1,0 0-20-15,-28-14-23 0,28 14-40 0,0 0-53 0,0 0-51 0,0 0-59 0,0 0-67 16,0 0-342-16,0 0-685 0,0 0 304 0</inkml:trace>
  <inkml:trace contextRef="#ctx0" brushRef="#br0" timeOffset="18033.99">18243 505 4085 0,'0'0'358'0,"0"0"-197"0,0 0-103 15,0 0 18-15,0 0 7 0,0 0-6 16,0 0-1-16,0 0-16 0,0 0-4 0,9 51 6 0,-9-51 0 16,0 0-2-16,-9 38-1 0,9-38-3 0,0 0-6 15,-9 44-9 1,9-44 0-16,0 0-4 0,-10 31-7 0,10-31-4 0,0 0-2 16,0 0-5-16,-13 27-18 0,13-27-9 15,0 0-15-15,0 0-13 0,0 0-21 0,0 0-21 16,0 0-15-16,0 0 2 0,0 0-5 0,0 0 5 15,0 0 1-15,0 0-1 0,0 0 11 0,0 0 2 16,14-115 11-16,-14 115 8 0,18-30 7 0,-18 30 10 16,24-32 9-1,-24 32 8-15,25-24 11 0,-25 24 20 0,0 0 13 0,25-22 13 0,-25 22-1 0,0 0-1 16,0 0-9-16,0 0 3 0,0 0 10 0,0 0 9 16,0 0 18-16,0 0 18 0,0 0-5 0,0 0 1 15,96 44 4-15,-96-44 6 16,15 18-5-16,-15-18-3 0,0 0-1 0,27 28-4 0,-27-28 5 0,0 0-10 15,28 21 0-15,-28-21-9 16,0 0-6-16,0 0-4 0,31 15-2 0,-31-15-6 0,0 0 1 0,0 0-6 16,0 0-1-16,0 0-6 0,0 0 1 0,0 0-2 15,0 0-3-15,0 0-5 0,0 0-3 0,0 0 6 16,0 0-1-16,70-39 4 0,-70 39 19 0,0 0 22 16,14-36 19-16,-14 36 4 0,7-25 4 0,-7 25 0 15,0 0-4-15,0 0 8 0,2-38-9 0,-2 38-12 16,0 0-14-1,0 0-15-15,0 0-47 0,-6-37-84 0,6 37-119 0,0 0-139 0,0 0-207 0,0 0-448 16,-23-29-1080-16,23 29 479 0</inkml:trace>
  <inkml:trace contextRef="#ctx0" brushRef="#br0" timeOffset="21541.97">6496 3474 188 0,'0'0'431'0,"0"0"-17"0,0 0-40 0,0 0-33 15,0 0-6-15,0 0-1 0,0 0-15 0,-70 50-24 16,29-28-27-16,1 0-21 0,3 3-20 15,9-9-21-15,28-16-22 0,-54 34-18 0,31-20-12 16,23-14-14-16,-35 24-16 0,35-24-14 0,-25 23-15 16,25-23-11-16,0 0-18 0,0 0-12 0,-12 23-7 0,12-23-11 15,0 0-4-15,0 0-1 0,0 0 0 0,0 0-3 16,43 36-6-16,-43-36 6 0,55 17 1 16,-55-17-1-16,60 13-3 0,-15-10-2 0,-45-3-2 15,75 13-6-15,-75-13 5 0,64 4-3 0,-64-4 2 16,64 4-2-16,-64-4-2 0,61 6-9 0,-61-6-10 15,0 0-25-15,63 4-23 0,-63-4-33 16,0 0-38-16,0 0-42 0,0 0-41 0,51 2-33 0,-51-2-53 16,0 0-75-16,0 0-314 0,0 0-738 15,0 0 327-15</inkml:trace>
  <inkml:trace contextRef="#ctx0" brushRef="#br0" timeOffset="22092.85">6353 3655 208 0,'0'0'372'0,"0"0"-37"16,0 0-17-16,0 0-28 0,0 0-23 0,0 0-28 0,0 0-29 15,0 0-22 1,0 0-13-16,0 0-9 0,0 0-6 0,0 0-15 15,0 0-20-15,0 0 0 0,0 0-16 0,134 29-8 16,-134-29-16-16,73 8-4 0,-73-8-12 16,60 4-31-16,-12 0 2 0,-48-4-23 0,76 10-44 15,-24 1-15-15,1-10-38 0,2 2 63 0,-55-3 22 0,115-9-1 16,-55 13-6-16,-4-2 0 16,3-3-3-16,2 2 20 0,3 0-3 0,5-2 0 0,2 2 5 0,1-2 8 15,0 2 8-15,2 1-10 16,2-2-12-16,6 2-12 0,-4-7-18 0,5 5-19 0,5 0-1 0,-6 0 2 15,1 0-2-15,0 0-12 16,4 1 2-16,-9 1 2 0,0 0-7 0,0 4-7 0,-1-2-4 16,-11-4 3-16,-1 5 6 0,-3 0 0 0,-9 0 4 15,3 2 10-15,-7 1 7 0,2-4 10 0,-51-4 9 0,60 3 16 16,-60-3 14-16,60 1 11 0,-60-1 6 16,0 0 2-16,67-4 1 0,-67 4 5 0,39-12 1 0,-39 12 10 15,0 0-3-15,0 0 11 0,54-8-4 0,-54 8 11 16,0 0 11-16,0 0-4 0,0 0-1 0,37-13-8 15,-37 13-10-15,0 0-1 0,0 0-10 0,0 0-15 16,63-11 6-16,-63 11-13 0,0 0-20 0,74 0-4 16,-74 0 4-16,0 0-15 0,71 5-15 0,-71-5-6 31,55 5-9-31,-55-5-5 0,0 0-7 0,63-5-22 0,-63 5-18 0,0 0-25 0,0 0-27 16,73 3-34-16,-73-3-29 0,46-8-54 0,-46 8-177 15,0 0-479-15,55-7 212 0</inkml:trace>
  <inkml:trace contextRef="#ctx0" brushRef="#br0" timeOffset="22277.1">10346 3688 23 0,'0'0'217'0,"0"0"-19"15,0 0-21-15,0 0-19 0,0 0-39 16,0 0-51-16,0 0-56 0,0 0-62 0,0 0-104 0,0 0-166 15,0 0 73 1</inkml:trace>
  <inkml:trace contextRef="#ctx0" brushRef="#br0" timeOffset="22480.33">10349 3554 77 0,'0'0'478'0,"0"0"-41"0,0 0-17 16,0 0-6-16,0 0-2 0,0 0-9 0,0 0-13 16,0 0-22-16,0 0-26 0,107 41-23 0,-87-23-14 0,-20-18-27 0,35 36-16 0,-35-36-27 15,13 23-20 1,-13-23-25-16,-3 32-20 0,3-32-13 0,0 0-24 16,-41 48-31-16,3-25-43 0,-2-2-74 0,-3-4-83 15,11-7-90-15,-14 4-93 0,-8 0-88 0,7-2-121 16,-3-4-298-16,2 1-853 0,-3 3 378 0</inkml:trace>
  <inkml:trace contextRef="#ctx0" brushRef="#br0" timeOffset="23060.75">8119 4184 193 0,'0'0'419'0,"0"0"-1"0,0 0-7 0,0 0-22 15,0 0-28-15,0 0-31 16,0 0-28-16,0 0-5 0,0 0 26 0,0 0 11 0,0 0-13 16,0 0-30-16,0 0-16 0,0 0-33 15,28 80-24-15,-28-80-18 0,23 37-19 0,-23-37-21 0,24 24-14 0,-24-24-13 16,39 25-26-16,-39-25-48 15,34 14-41 1,-34-14-54-16,0 0-53 0,55 0-41 0,-55 0-1 0,0 0 19 0,0 0 3 0,79-27 13 31,-79 27 15-31,32-19 22 0,-32 19 22 0,28-20 37 0,-28 20 42 0,0 0 44 0,28-21 28 0,-28 21 28 16,0 0 20-16,0 0 19 16,0 0 7-16,0 0 18 0,0 0-15 0,25-22-11 0,-25 22-16 15,0 0-19-15,0 0 16 0,0 0 41 0,0 0 5 16,0 0 0-16,0 0-16 0,0 0-17 0,11 73-174 0,-11-73 0 15,1 43 0-15,-1-43 0 0,0 53 0 0,-2-26 0 16,2-27 0-16,0 49 0 0,0-49 0 0,-1 34 0 16,1-34 0-16,0 0-336 0,2 45-370 0,-2-45-486 15,0 0-1291-15,0 0 571 0</inkml:trace>
  <inkml:trace contextRef="#ctx0" brushRef="#br0" timeOffset="23747.79">10967 3580 4 0,'0'0'371'16,"0"0"-17"-16,-85 69-12 15,64-54-23-15,21-15-22 0,-43 32-25 0,25-18-13 0,18-14-36 0,-22 25-30 16,22-25-11 0,0 0-9-16,-18 25-9 0,18-25-6 0,0 0-14 0,0 0-5 0,0 0-3 15,0 0-9-15,28 45-5 0,-28-45 0 0,0 0-14 16,46 19-2-16,-46-19-12 0,0 0-12 0,62 16-7 0,-62-16-7 16,43 10-9-16,-43-10-7 0,38 12 0 0,-38-12-20 15,43 8-31-15,-43-8-40 0,0 0-48 0,48 8-42 0,-48-8-51 0,0 0-57 0,0 0-72 16,0 0-333-16,0 0-695 0,0 0 308 0</inkml:trace>
  <inkml:trace contextRef="#ctx0" brushRef="#br0" timeOffset="24292.53">10890 3793 276 0,'0'0'381'0,"0"0"-9"16,0 0-17-16,0 0-42 0,0 0-34 0,0 0-25 31,0 0-21-31,0 0-22 0,0 0-11 0,0 0-22 0,167-5-11 0,-114 9-9 0,-53-4 11 16,119 2-10-16,-56-1-13 0,2 2-13 15,-2 1-4-15,8 0-15 0,-2 0-11 16,-6-1-4 0,3 6-15-16,4-7-10 0,-2 4-10 0,0-4-16 0,0 3-22 0,-2 0-11 15,1 2-19-15,0-1-14 0,-2-1-9 0,-1-5-13 0,3 3-2 16,1 1-19-16,-1 0-2 0,-3-5 9 0,2 1 5 15,0 0 7-15,-5-3 9 0,-1-5 10 0,1 5 7 16,-2-4 10-16,-3-2-2 0,2 1 12 0,-2 0 6 16,-3 1 2-16,4-4 2 0,-3 3 11 0,2-2 1 15,0 3 13-15,-2-6-11 0,-6 4 17 0,5 1 3 16,-53 8 0-16,84-9 1 0,-40 2 4 0,-44 7 6 16,65-2 2-16,-65 2 15 15,80-6 9-15,-80 6 5 0,64-2 7 0,-64 2 18 0,78-3-1 0,-78 3-4 31,51 3-2-31,-51-3-6 0,0 0-10 0,88 0-8 0,-88 0-8 0,55-2-6 0,-55 2-5 0,0 0-8 0,80 0-5 0,-80 0-15 0,53-6 5 0,-53 6-6 32,56-4-4-32,-56 4-16 0,62 0-12 0,-62 0-4 15,61-5-4-15,-61 5 0 16,95 1 3-16,-95-1 6 0,61 1 2 0,-61-1-2 0,63-1 4 0,-63 1-5 0,0 0-1 0,88 0 1 0,-88 0-4 16,48-1-10-16,-48 1-8 15,0 0-2-15,78-7-1 0,-78 7 6 16,55-2-5-16,-55 2 3 0,0 0-3 0,64-3-3 15,-64 3-1-15,0 0 2 0,58-1 1 0,-58 1 3 16,0 0 0-16,0 0 2 0,66-4 1 16,-66 4 4-16,45 61-4 0</inkml:trace>
  <inkml:trace contextRef="#ctx0" brushRef="#br0" timeOffset="25251.87">15322 3442 146 0,'0'0'355'0,"0"0"-9"16,0 0-20-16,0 0-15 0,0 0-29 0,0 0-30 16,0 0-11-16,0 0-22 0,0 0-18 0,0 0-3 15,0 0-11-15,0 0-19 0,0 0-5 0,0 0-8 16,0 0-13-16,0 0-8 0,91 43-4 0,-91-43-6 15,29 20-6-15,-29-20-12 0,40 19-2 0,-40-19-7 16,49 19-8-16,-49-19-5 0,38 13-7 0,-38-13-6 16,35 12-9-16,-35-12 1 0,0 0-12 0,40 12 0 15,-40-12-5-15,0 0-5 0,0 0-7 16,0 0-5-16,0 0-6 0,0 0 0 0,0 0-1 0,0 0 0 16,0 0-4-16,0 0 1 0,15 29-2 0,-15-29-3 15,0 0 1-15,0 0-2 0,0 0 4 0,-60 41 4 16,60-41 4-16,-36 27 5 0,36-27-3 0,-30 19 2 15,30-19 2-15,-30 21 2 0,30-21-6 0,-26 22-2 16,26-22-3-16,0 0-3 0,-25 20 3 0,25-20-8 16,0 0-1-16,0 0-2 0,0 0 2 0,-24 21-5 15,24-21 5-15,0 0-1 0,0 0-8 0,0 0 1 16,0 0-1-16,0 0 5 0,-23 31-4 0,23-31-1 16,0 0-1-16,0 0 1 0,0 0-4 15,-18 23-12-15,18-23-19 0,0 0-33 0,0 0-54 16,0 0-62-16,0 0-98 0,0 0-134 0,0 0-379 0,0 0-857 15,0 0 380-15</inkml:trace>
  <inkml:trace contextRef="#ctx0" brushRef="#br0" timeOffset="26495.26">13141 4071 166 0,'0'0'349'15,"0"0"-17"-15,0 0-13 0,0 0-8 0,0 0-6 0,0 0-15 16,0 0-17-16,0 0-29 0,0 0-23 0,0 0-7 16,0 0-18-1,0 0-3-15,0 0-6 0,0 0-8 0,0 0-14 0,0 0-15 0,0 0-29 16,0 0-7-16,0 0-26 0,0 0-9 0,0 0-10 16,0 0-4-16,0 0-6 0,0 0-8 0,107 2-5 0,-107-2-5 15,0 0-6 1,62 7-5-16,-62-7-2 0,0 0-9 0,44 20 3 0,-44-20-2 0,0 0-6 0,16 32 6 15,-16-32 6 1,0 0 5-16,-20 51 1 0,20-51-5 0,-38 38 1 0,15-21-4 0,23-17-4 0,-47 29-1 16,24-16-1-16,23-13 4 0,-40 23-6 0,40-23-7 0,-29 16-11 15,29-16-23-15,0 0-21 0,0 0-31 16,0 0-48-16,0 0-26 0,-27 20-18 0,27-20-11 16,0 0 7-1,0 0 18-15,0 0 17 0,0 0 15 0,0 0 24 0,98 22 21 0,-98-22 21 16,45 13 22-16,-45-13 24 0,34 10 20 0,-34-10 13 15,0 0 17-15,32 16 16 0,-32-16 25 0,0 0 22 16,0 0 12-16,0 0 16 0,0 0 13 0,8 31 6 16,-8-31-8-16,0 0-4 0,0 0-6 0,-65 29-9 15,65-29-10-15,-54 10-9 0,54-10-13 0,-60 7-5 0,60-7-7 16,-60 3-9-16,60-3-12 0,-61 1-12 0,61-1-31 16,-59 5-44-16,59-5-68 0,0 0-81 0,0 0-98 15,-75-11-127-15,75 11-377 0,0 0-845 16,-18-23 374-16</inkml:trace>
  <inkml:trace contextRef="#ctx0" brushRef="#br0" timeOffset="27219.4">16010 3550 287 0,'0'0'389'0,"0"0"-12"15,0 0-11-15,-124 39-8 0,94-26-11 0,30-13-20 16,-61 19-30-16,34-7-32 0,27-12-21 16,-41 17-30-16,41-17-20 0,-22 21-17 0,22-21-14 15,0 0-19-15,0 0-20 0,0 0-11 0,-9 35-9 0,9-35-13 16,0 0-5-16,0 0-14 0,63 32-2 15,-63-32-18-15,56 21 8 0,-28-13-10 0,-28-8-1 16,56 18-13-16,-56-18-3 0,62 20-2 0,-30-13-6 16,-32-7-1-16,53 15-6 0,-53-15-3 0,36 7-6 15,-36-7-25-15,0 0-24 0,44 15-35 0,-44-15-38 16,0 0-28-16,0 0-32 0,0 0-26 0,0 0-38 0,0 0-56 16,0 0-57-16,0 0-246 15,0 0-646-15,0 0 287 0</inkml:trace>
  <inkml:trace contextRef="#ctx0" brushRef="#br0" timeOffset="27760.43">15762 3710 295 0,'0'0'307'0,"0"0"-4"0,145-6-6 0,-145 6-14 0,83 2-11 15,-28-2-11-15,2-2-30 0,-57 2-19 0,120-1-23 16,-60-3-19-16,4 6-17 0,2-7-33 16,-2 2-12-16,0-1-26 0,0 2-25 0,-7-3-6 15,1 1-16-15,0 4-6 0,1-6-9 16,-59 6-20-16,110-5-12 0,-55 4 0 0,-3-3-16 0,-52 4 1 0,117 1-4 16,-59-2 2-16,5 2-1 0,-2-2 3 15,3 3 0-15,1 0 2 0,2 3 1 0,2-4 12 16,4 4 2-16,-7-5 8 0,-2 1 6 15,0-1 1-15,0 2 3 0,-1-4 0 0,-63 2-5 16,108 2-1-16,-57-3-4 0,-51 1 3 0,97-3 1 16,-97 3 3-16,63 1 1 0,-63-1-1 0,75 3 3 0,-75-3 1 0,0 0 6 15,63 0 0 1,-63 0 4-16,0 0 7 0,65-2 2 0,-65 2 16 0,0 0-13 0,65 0 0 0,-65 0 5 0,55-2-3 16,-55 2-7-16,0 0 2 0,83 1-4 0,-83-1-1 31,55-5-3-31,-55 5 1 0,0 0-7 0,67 2 3 0,-67-2-3 0,0 0-6 15,0 0 1-15,0 0-2 0,60 4-8 0,-60-4 5 16,0 0-3-16,0 0 2 0,0 0 1 0,0 0-7 0,0 0-3 16,0 0 3-16,0 0 4 0,0 0-3 0,0 0 0 15,0 0-1-15,0 0 3 0,0 0-3 16,0 0-2-16,0 0 2 0,0 0 2 0,31 15-1 0,-31-15 1 16,0 0-3-16,0 0-8 0,0 0-5 15,0 0 3-15,0 0 1 0,0 0-2 16,0 0-3-16,0 0-3 0,0 0-13 0,0 0-24 0,0 0-31 15,0 0-34-15,0 0-45 0,0 0-57 0,0 0-259 0,0 0-523 16,0 0 232-16</inkml:trace>
  <inkml:trace contextRef="#ctx0" brushRef="#br0" timeOffset="28051.54">18735 3484 14 0,'0'0'307'0,"0"0"-12"0,0 0 3 0,0 0-8 16,0 0 1-16,0 0-10 0,0 0-4 16,0 0 3-16,60 58-4 0,-60-58 0 0,32 38-11 0,-19-16 0 15,-13-22-19-15,14 31-5 0,-14-31-17 0,5 30-13 31,-5-30-15-31,0 0-7 0,-9 55-21 0,9-55-17 0,-19 28-19 0,19-28-23 16,-35 29-41-16,35-29-55 0,-46 23-81 0,46-23-79 16,-55 15-83-16,23-8-86 0,32-7-105 0,-79 14-277 15,79-14-754-15,-74 12 334 0</inkml:trace>
  <inkml:trace contextRef="#ctx0" brushRef="#br0" timeOffset="28522.78">17677 3873 142 0,'0'0'381'0,"0"0"8"0,0 0 17 16,0 0-18-16,0 0 1 0,-120 44-7 0,98-26 5 15,-1 2-17-15,3 3-17 0,20-23-7 0,-35 47-33 16,15-10-15-16,10-8-13 15,-2 11-24-15,8-14-27 0,4-26-19 0,0 52-19 16,0-52-11-16,18 54-15 0,0-29-18 0,1-2-13 0,5-2-13 0,2-3-12 0,-26-18-3 16,56 28-5-16,-24-18-12 0,-32-10-10 31,58 12-20-31,-58-12-9 0,0 0-3 0,53 0-3 0,-53 0-6 0,0 0-2 16,0 0-7-16,43-37-3 0,-43 37-3 0,0 0-2 15,-7-43-3-15,7 43-4 0,-36-43-2 0,13 24-2 16,23 19 7-16,-53-34-19 0,25 19-5 15,28 15-28-15,-54-18-56 0,54 18-73 0,-54-13-88 0,54 13-88 16,-47 0-130-16,47 0-131 0,0 0-341 0,0 0-1014 16,-88 13 449-16</inkml:trace>
  <inkml:trace contextRef="#ctx0" brushRef="#br0" timeOffset="42645.59">26087 1114 294 0,'0'0'296'0,"0"0"-16"0,0 0-10 0,0 0-19 0,0 0-21 16,0 0-15-16,0 0-4 0,0 0-28 0,0 0-7 15,0 0-3-15,0 0-13 0,0 0-17 0,0 0-10 16,0 0-13-16,0 0-6 0,0 0-12 0,0 0-6 15,0 0-2-15,0 0 8 0,0 0 5 16,0 0-3-16,0 0-6 0,-107 37-8 0,107-37-13 16,-74 25-1-16,33-12 1 0,11-3 3 0,-14 2-6 15,44-12-4-15,-61 15-5 0,61-15-2 0,-54 17-2 16,54-17-1-16,-52 17 5 0,52-17-1 0,-48 14-12 16,48-14 0-16,-34 15-2 0,34-15-7 0,-32 16-13 15,32-16 6-15,0 0 0 0,0 0-6 0,-41 16-9 16,41-16 0-16,0 0 8 15,0 0-4-15,0 0 0 0,0 0 6 0,0 0 0 0,0 0-1 0,0 0-8 16,0 0-1-16,0 0 6 0,0 0-3 16,0 0-2-16,0 0-4 0,157-3-4 0,-106 5 1 0,-51-2 1 15,79-2-11-15,-79 2 9 0,76 9-5 0,-76-9-4 16,56 8 3-16,-56-8 3 0,45 9-2 0,-45-9-3 16,0 0 1-16,49 16-5 0,-49-16 3 0,0 0-13 15,23 16 2-15,-23-16 2 0,0 0 0 16,0 0-5-16,0 0-6 0,0 0 3 0,0 0 2 15,0 0-1-15,0 0 4 0,0 0 2 0,-20 46 9 16,20-46-7-16,0 0 4 16,-57 27-8-16,57-27 6 0,-51 25-1 0,23-12-1 0,-13 6-2 0,2 5 7 0,9-14-9 15,30-10 7-15,-67 41 0 0,41-27 2 16,1 1 1-16,25-15-8 0,-48 25 6 0,28-9 7 0,20-16 2 16,0 0 7-16,-38 30-9 0,38-30 4 0,0 0 5 15,-20 19 5-15,20-19-2 0,0 0 0 0,0 0 6 16,0 0 3-16,0 0-2 0,0 0 1 15,0 0-2-15,0 0-2 0,0 0-5 0,0 0 0 0,84 31-3 16,-84-31-7-16,63 3 4 0,-15-2-2 16,-48-1-2-16,79 1-1 0,-79-1-1 15,82 0-3-15,-82 0-1 0,73-1 2 0,-73 1-3 0,58-1 1 0,-58 1-1 16,0 0 3-16,0 0-2 0,66-3 2 16,-66 3-6-16,0 0 8 0,0 0-4 0,0 0 3 0,0 0-1 0,47-5-2 15,-47 5-10-15,0 0-20 0,0 0-15 0,0 0-14 0,0 0-46 16,0 0-47-16,0 0-56 0,0 0-53 15,0 0-47-15,0 0-66 0,0 0-380 32,0 0-813-32,0 0 360 0</inkml:trace>
  <inkml:trace contextRef="#ctx0" brushRef="#br0" timeOffset="43074.01">26365 1310 385 0,'0'0'375'0,"0"0"-45"16,0 0-29-16,0 0-9 0,0 0-36 0,0 0-10 0,0 0-13 15,0 0 10-15,0 0 29 0,0 0 10 0,-15 97-19 16,17-73-19-16,-2-24-10 16,-2 36-1-16,2-36 1 0,1 39-8 0,-1-39-19 0,0 0-21 15,-3 46-17-15,3-46-14 0,0 0 0 16,0 38-14-16,0-38-13 0,0 0-14 0,0 0-7 15,0 37-12-15,0-37-12 0,0 0-7 0,0 0-4 16,0 0-14-16,0 0-17 0,4 32-34 0,-4-32-41 16,0 0-49-16,0 0-57 0,0 0-66 0,0 0-61 15,0 0-89-15,0 0-64 0,0 0-404 0,0 0-890 16,0 0 393-16</inkml:trace>
  <inkml:trace contextRef="#ctx0" brushRef="#br0" timeOffset="43489.89">26301 1478 216 0,'0'0'339'0,"0"0"-8"16,0 0-5-16,0 0-10 16,0 0-26-16,0 0-32 0,0 0-32 0,0 0-18 0,0 0-18 15,0 0-23-15,0 0-18 0,81-30-18 0,-81 30-12 16,44-14-11-16,-44 14-16 0,37-11-12 0,-37 11-11 15,41-12-1-15,-41 12-7 0,0 0-10 0,0 0-6 16,40-19 9-16,-40 19 8 0,0 0 11 0,0 0 14 16,28-21 23-16,-28 21 16 0,0 0 18 0,0 0 2 15,0 0 3-15,0 0-4 0,0 0-3 16,0 0-2-16,0 0-19 0,0 0-9 16,0 0-12-16,22-21-11 0,-22 21-7 0,0 0-15 0,0 0-3 0,0 0-7 15,0 0-7-15,0 0-8 0,0 0-8 16,0 0-11-16,0 0 5 0,0 0 2 0,0 0-2 0,0 0-1 15,0 0 3-15,0 0 7 0,0 0 7 16,-4 88 9-16,4-88 5 0,-3 39-1 0,3-39 1 16,-2 32-1-16,2-32-6 0,0 0-4 15,-3 48-3-15,3-48-5 0,-4 32 2 0,4-32-8 0,0 0-2 16,4 36-5-16,-4-36-3 0,0 0-3 0,0 0-1 16,0 36-23-16,0-36-37 0,0 0-39 0,0 0-61 15,0 0-69-15,0 0-63 0,0 0-57 0,0 0-74 16,0 0-115-16,0 0-304 0,0 0-893 0,0 0 395 15</inkml:trace>
  <inkml:trace contextRef="#ctx0" brushRef="#br0" timeOffset="43793.63">26931 1423 411 0,'0'0'475'0,"0"0"-24"0,0 0-16 0,0 0-17 16,0 0-32-16,0 0-40 0,0 0-36 16,0 0-36-16,0 0-24 0,69-16-26 0,-69 16-17 15,0 0-28-15,0 0-16 0,65-2-21 0,-65 2-21 0,0 0-19 0,53-3-21 16,-53 3-20-16,0 0-32 15,0 0-26-15,0 0-31 0,69-5-29 0,-69 5-37 16,0 0-43-16,0 0-48 0,0 0-52 16,0 0-66-16,0 0-56 0,0 0-253 0,0 0-662 0,0 0 293 0</inkml:trace>
  <inkml:trace contextRef="#ctx0" brushRef="#br0" timeOffset="43986.88">26895 1548 52 0,'0'0'305'0,"0"0"-12"16,0 0-19-16,0 0-19 0,136-9-18 0,-136 9-22 15,56-4-19-15,-56 4-19 0,0 0-21 0,77-2-19 16,-77 2-13-16,0 0-23 0,62 0-38 16,-62 0-38-16,0 0-49 0,0 0-60 0,68 1-73 15,-68-1-235-15,0 0-422 16,0 0 186-16</inkml:trace>
  <inkml:trace contextRef="#ctx0" brushRef="#br0" timeOffset="44352.37">27768 1433 177 0,'0'0'349'16,"0"0"-12"-16,0 0-14 0,0 0-44 0,0 0-23 15,0 0-27-15,0 0-23 0,-28 85-17 0,28-85-20 16,-5 30-17-16,5-30-9 0,0 0-16 16,1 36-13-16,-1-36-11 0,0 0-7 0,22 31-12 15,-22-31-8-15,0 0-8 0,0 0-9 0,38 18-3 0,-38-18-11 0,0 0 3 0,0 0-5 16,51 4-8-16,-51-4 0 0,0 0-5 0,0 0 2 15,0 0-4 1,0 0-1-16,63-31-6 0,-63 31 1 0,0 0 3 16,11-29-8-16,-11 29-6 0,0 0 12 0,5-42 6 0,-5 42-16 15,0 0-11-15,0-39 2 0,0 39-6 0,0 0 3 16,0 0 2-16,-15-36-11 0,15 36-12 0,0 0-15 0,-26-20-11 0,26 20-19 0,-47-9-57 16,47 9-72-16,-79 2-129 0,79-2-223 0,-93 13-590 15,93-13 261 1</inkml:trace>
  <inkml:trace contextRef="#ctx0" brushRef="#br0" timeOffset="45394.32">26067 2504 82 0,'0'0'367'0,"0"0"-20"0,0 0-28 0,0 0-12 16,0 0-29-16,0 0-17 0,0 0-18 0,0 0-20 16,0 0-15-16,0 0-22 0,0 0-16 15,-131 35-11-15,100-24-4 16,31-11-4-16,-77 23-7 0,47-13-5 0,-19 6-4 0,8-1-1 0,41-15-15 15,-51 16 0-15,51-16-4 0,-50 19-8 0,50-19 12 16,-34 16-13-16,34-16-9 0,-33 17-10 0,33-17-10 0,0 0-4 0,-34 18-10 16,34-18-4-16,0 0-5 0,0 0-1 0,0 0-4 15,0 0 7-15,0 0-5 16,0 0-1-16,0 0-6 0,0 0-6 16,0 0-1-16,0 0-6 0,82 40-2 0,-82-40-7 0,45 7 2 15,-45-7-7-15,53 8-2 0,-53-8 3 16,0 0-9-16,62 6 0 0,-62-6 3 0,0 0-6 0,46 15 0 0,-46-15-6 0,0 0-4 0,29 17-5 0,-29-17-5 15,0 0 6-15,0 0-3 0,18 25 2 0,-18-25-6 16,0 0 5 0,0 0-2-16,0 0 6 0,0 0 1 15,-13 41 2-15,13-41 0 16,0 0-2-16,-32 29 1 0,32-29 2 0,-32 18-1 0,32-18 3 0,-38 24-2 16,38-24 1-16,-47 27 2 15,24-12-1-15,23-15-4 0,-39 22 6 0,39-22 2 0,-34 22-6 0,34-22 2 16,-32 19 0-16,32-19 0 0,-27 20 2 0,27-20-4 15,0 0-3-15,0 0 7 0,-23 21-6 0,23-21 5 16,0 0 10-16,0 0 12 0,0 0-3 0,-1 34 1 16,1-34 2-16,0 0 0 0,0 0-1 0,64 26-2 15,-64-26-3-15,59 13 3 0,-59-13-10 16,58 3 3-16,-58-3-5 0,62-1 4 0,-62 1-7 0,76-12-3 16,-76 12-4-16,62-7-2 0,-62 7-5 0,56-7-5 15,-56 7-7-15,56-8-12 0,-56 8-19 0,36-10-15 16,-36 10-26-16,0 0-32 0,0 0-35 0,0 0-36 15,47-11-50-15,-47 11-48 0,0 0-26 0,0 0-46 16,0 0-284-16,0 0-703 0,0 0 311 0</inkml:trace>
  <inkml:trace contextRef="#ctx0" brushRef="#br0" timeOffset="45751.31">26251 2845 470 0,'0'0'551'16,"0"0"-63"-16,0 0-42 0,0 0-35 0,0 0-21 16,0 0-19-16,0 0-18 0,0 0-27 0,0 0-23 15,0 0-31-15,60 52-19 16,-60-52-11-16,20 37-8 0,-7-16-26 0,-13-21-13 0,25 33-18 16,-25-33-21-16,0 0-16 0,19 33-8 0,-19-33-19 0,0 0-2 15,0 0-14-15,15 20-10 0,-15-20-9 0,0 0-2 16,0 0-4-16,0 0-10 0,0 0-6 0,0 0-15 0,0 0-11 0,0 0-11 0,0 0-8 15,59-54-3-15,-59 54-8 0,28-43-6 0,-14 16-7 16,4 5-3 0,-18 22 3-16,32-46 3 0,-15 24 4 0,-1 2 4 15,-16 20 5-15,23-23 19 0,-23 23-6 0,0 0 7 16,21-24-1-16,-21 24 1 0,0 0-1 0,0 0-7 16,0 0-7-16,0 0-10 0,0 0-17 0,0 0-39 0,0 0-26 0,0 0-45 0,0 0-57 0,0 0-90 15,0 0-112-15,0 0-133 0,0 0-380 31,0 0-976-31,0 0 432 0</inkml:trace>
  <inkml:trace contextRef="#ctx0" brushRef="#br0" timeOffset="46022.81">27158 2810 493 0,'0'0'462'0,"0"0"-34"15,0 0-25-15,0 0-5 0,0 0-22 16,0 0-27-16,0 0-38 0,0 0-29 0,68 15-28 0,-68-15-25 16,0 0-32-16,65 2-32 0,-65-2-33 15,0 0-38-15,0 0-38 0,83-12-41 0,-83 12-50 16,0 0-38-16,47-6-54 0,-47 6-49 15,0 0-43 1,0 0-69-16,0 0-74 0,0 0-199 0,0 0-608 0,0 0 269 0</inkml:trace>
  <inkml:trace contextRef="#ctx0" brushRef="#br0" timeOffset="46240.7">27142 2983 92 0,'0'0'403'0,"0"0"-9"16,0 0-34-16,0 0 3 0,0 0-14 0,125-20-29 15,-125 20-22-15,0 0-27 0,0 0-34 0,59-1-16 0,-59 1-25 16,0 0-18-16,0 0-20 0,61 0-19 0,-61 0-27 16,0 0-42-16,0 0-33 0,67 1-57 0,-67-1-57 0,0 0-66 0,71 0-72 15,-71 0-100-15,0 0-257 0,60-12-618 31,-60 12 273-31</inkml:trace>
  <inkml:trace contextRef="#ctx0" brushRef="#br0" timeOffset="46569.75">28062 2798 277 0,'0'0'429'0,"0"0"-18"16,0 0-22-16,-66 66-37 0,66-66-33 0,-15 28-30 0,15-28-33 16,-10 31-17-16,10-31-27 0,0 0-18 0,10 49-13 15,-10-49-8-15,23 22 0 0,-23-22-21 16,39 20-7-16,-39-20-11 0,50 21-7 0,-50-21-14 16,53 10 0-16,-53-10 2 0,54 2-5 0,-54-2-9 15,0 0-7-15,0 0-8 0,74-14-9 16,-74 14 4-16,0 0-6 0,38-29-5 0,-38 29-3 0,12-31-1 0,-12 31-3 15,0-35-10-15,0 35-4 0,0 0-9 0,-35-58-2 16,19 40-4-16,16 18-4 0,-50-30-3 16,24 16-3-16,-13-5-6 0,39 19-9 0,-55-10-42 15,55 10-65 1,-53-7-97-16,53 7-156 0,0 0-537 0,-54-6-962 0,54 6 425 0</inkml:trace>
  <inkml:trace contextRef="#ctx0" brushRef="#br0" timeOffset="47905.2">26189 4057 352 0,'0'0'356'0,"0"0"2"0,0 0-11 0,0 0-12 16,0 0-19-16,0 0-16 0,0 0-14 0,0 0-12 16,0 0-18-16,0 0-18 0,0 0-18 0,0 0-14 15,0 0-6-15,0 0-8 0,0 0-7 0,0 0-17 16,0 0-10-16,0 0-9 0,-95 21-7 0,56 3-9 15,13-9-7-15,-14 8-12 0,14-6-7 0,26-17-8 16,-67 38-12-16,42-24-10 0,3 2-8 0,22-16-3 16,-40 25-10-16,40-25-6 0,-27 21-6 0,27-21-1 15,-19 22-6-15,19-22-3 0,0 0-10 0,0 0-6 16,0 0-12-16,-18 30-18 0,18-30-7 0,0 0-9 16,0 0-8-16,0 0-16 0,0 0-7 15,91 19-8-15,-91-19-9 0,64 0-17 0,-64 0 8 0,60 0-5 16,-60 0 6-1,63 3 5-15,-63-3 6 0,0 0 16 16,70 0-2-16,-70 0 9 0,0 0 9 0,0 0 12 0,50 7 9 16,-50-7 12-16,0 0 18 0,0 0 19 15,0 0 12-15,0 0 17 0,0 0 14 0,0 0 3 0,0 0 3 0,0 0 5 0,0 0-1 16,0 0-8-16,0 0-10 0,0 0-4 31,-92 55-7-31,92-55-2 0,-49 18-7 0,49-18-4 16,-46 23-3-16,24-8-2 0,22-15-4 15,-28 17-4-15,28-17-4 0,-33 20 1 0,33-20-1 0,-23 21-4 0,23-21 2 0,0 0-2 0,-24 29 2 16,24-29-2-16,0 0 4 16,0 0 0-16,-12 29 6 0,12-29 0 0,0 0 2 0,0 0 7 15,0 0 1-15,0 0-1 0,9 39 7 16,-9-39 0-16,0 0-2 0,0 0-1 0,50 17-2 0,-50-17-6 16,0 0-4-16,70 1-10 15,-70-1-15-15,0 0-19 0,78-13-19 0,-78 13-26 0,46-10-29 0,-46 10-25 16,0 0-34-16,53-9-29 0,-53 9-36 0,0 0-32 0,46-11-37 15,-46 11-43 1,0 0-54-16,0 0-65 0,32-14-285 0,-32 14-789 0,0 0 350 0</inkml:trace>
  <inkml:trace contextRef="#ctx0" brushRef="#br0" timeOffset="48536.92">26503 4299 260 0,'0'0'565'0,"0"0"-39"0,0 0-18 0,0 0-11 31,0 0-12-31,0 0-15 0,0 0-18 0,12 69-42 0,-12-69-27 0,6 34-35 0,-6-34-44 0,6 49-30 16,-4-25-25-16,-2-24-8 0,1 40-27 0,-1-40-28 16,-3 32-20-16,3-32-12 0,0 0-16 0,-8 39-13 0,8-39-7 15,0 0-14-15,0 0-14 0,-6 28-5 16,6-28-4-16,0 0-11 0,0 0-3 15,0 0-10-15,0 0 2 0,0 0 6 0,0 0-4 16,0 0-18-16,0 0 4 0,0 0-12 0,0 0-10 0,0 0-6 16,0 0-22-16,0 0-14 15,-42-81-46-15,42 81 14 0,-4-35-12 0,4 35-10 0,14-48 3 16,-4 22-4-16,-10 26 0 0,32-46 8 0,-15 25 2 16,-17 21 6-16,33-29 2 0,-33 29 4 15,38-24 4-15,-38 24 7 0,30-16 6 0,-30 16 13 16,0 0 9-16,0 0 6 0,41-8 7 0,-41 8 23 15,0 0 19-15,0 0 6 0,0 0 28 0,0 0 9 16,55 45 11-16,-55-45 1 0,15 29-6 16,-15-29 3-16,12 27 9 0,-12-27-7 0,2 33-5 0,-2-33-9 0,0 0-10 15,-1 47-74 1,1-47 0-16,0 0 0 0,-11 41 0 0,11-41 0 0,0 0 0 0,0 0 0 0,-11 26 0 16,11-26 0-16,0 0 0 0,0 0 0 15,0 0 0-15,0 0 0 0,0 0-56 0,0 0-74 0,0 0 3 16,0 0 0-16,0 0-2 0,0 0-6 0,0 0-11 15,0 0 2-15,33-107 13 0,-16 88 5 0,-17 19 16 16,38-36 11-16,-38 36 10 0,30-24 12 0,-30 24 21 16,29-14 15-16,-29 14 18 0,0 0 20 15,0 0 13-15,41-11 14 0,-41 11 21 0,0 0 14 0,0 0 17 16,0 0 12-16,0 0 12 0,56 36-1 0,-56-36 5 0,15 27-12 16,-15-27-1-16,12 32 1 0,-12-32 4 15,13 41-16-15,-10-14-1 0,-3-27-1 0,7 41 0 0,-7-41-15 16,5 43-9-16,-5-43-14 0,1 35-9 15,-1-35-31-15,0 0-35 16,4 31-41-16,-4-31-50 0,0 0-64 0,0 0-70 0,0 0-73 0,0 0-81 16,0 0-118-1,0 0-461-15,0 0-1075 0,0 0 475 0</inkml:trace>
  <inkml:trace contextRef="#ctx0" brushRef="#br0" timeOffset="48805.15">27436 4323 3809 0,'0'0'603'15,"0"0"-113"-15,0 0-178 0,0 0-108 16,0 0-52-16,0 0-19 0,0 0-9 0,0 0-13 16,59-19-15-16,-59 19-7 0,0 0-7 0,0 0-14 0,71-5-3 15,-71 5-11 1,0 0-2-16,68-1-17 0,-68 1-10 15,0 0-9-15,63-7-20 0,-63 7-16 0,0 0-14 0,52-5-17 0,-52 5-23 32,0 0-29-32,0 0-38 0,0 0-48 0,0 0-47 0,0 0-31 0,0 0-43 0,0 0-35 0,0 0-58 15,0 0-322 1,0 0-783-16,0 0 347 0</inkml:trace>
  <inkml:trace contextRef="#ctx0" brushRef="#br0" timeOffset="49003.8">27528 4488 370 0,'0'0'393'0,"0"0"4"0,0 0 13 16,0 0 2-16,0 0-8 0,0 0-13 0,0 0-29 15,0 0-31-15,0 0-29 0,46 37-28 16,-46-37-24-16,0 0-28 0,0 0-24 0,74-4-29 0,-74 4-45 16,0 0-39-16,88-9-54 0,-88 9-60 15,60-10-54-15,-60 10-59 0,58-10-52 0,-58 10-51 16,43-4-53-16,-43 4-54 0,0 0-279 0,47-8-683 15,-47 8 303-15</inkml:trace>
  <inkml:trace contextRef="#ctx0" brushRef="#br0" timeOffset="49338.95">28407 4345 221 0,'0'0'421'0,"0"0"4"15,0 0-25-15,-43 67-33 0,43-67-32 0,-21 38-41 0,10-15-9 0,11-23-25 16,0 0-27-16,-7 41-25 0,7-41-15 16,0 0-5-16,22 44-12 0,-22-44-15 0,27 22-12 0,-27-22-18 15,43 13-9-15,-43-13-12 0,60 7-12 16,-60-7-11-16,0 0-4 15,69-7-8-15,-69 7-6 0,0 0 0 0,47-19 11 0,-47 19 10 0,0 0 26 16,35-27 21 0,-35 27 4-16,8-29-10 0,-8 29-9 0,0 0-13 0,-16-45-15 0,16 45-5 0,-27-34-14 15,27 34-5-15,-39-32-14 0,15 17-39 0,24 15-50 16,-49-25-80-16,49 25-111 0,-46-10-133 16,46 10-158-16,0 0-360 0,-63-7-947 0,63 7 420 0</inkml:trace>
  <inkml:trace contextRef="#ctx0" brushRef="#br0" timeOffset="51216.49">28737 1426 309 0,'0'0'454'0,"0"0"-14"0,0 0-1 0,0 0-14 16,0 0-7-16,0 0-13 0,0 0-18 0,0 0-17 16,0 0-19-16,0 0-19 0,0 0-17 0,0 0-5 15,0 0-14-15,0 0-10 0,0 0-1 0,0 0-8 16,0 0-2-16,0 0-19 0,0 0-15 0,0 0-38 15,0 0-10-15,0 0-25 0,85-41-12 0,-36 32-12 16,1 1-18-16,6 3-13 0,0-7-10 0,9 3-7 16,7 5-78-16,2-4-18 0,1-2 0 15,1 7 0-15,-1-1 0 0,-5-4 0 0,-4 2 0 16,5 3 0-16,-8 0 0 0,-5-3 0 16,-2 4 0-16,-56 2 0 0,96-7 0 0,-96 7 0 15,58-2 0-15,-58 2 0 0,0 0 0 0,65-2 0 0,-65 2 0 16,0 0 0-16,45-5 0 0,-45 5 0 15,0 0 0-15,0 0 0 0,0 0 0 16,0 0 0-16,0 0 0 0,0 0 0 0,0 0 0 0,0 0 0 0,0 0 0 0,0 0 0 0,0 0 0 16,0 0 0-16,0 0 0 0,0 0 0 15,0 0 0-15,0 0 0 0,0 0 0 0,0 0 0 0,0 0 0 16,0 0 0 15,0 0 0-31,0 0 0 0,0 0 0 0,0 0 0 0,0 0 0 0,0 0 0 0,0 0 0 0,0 0 0 16,0 0 0-16,0 0 0 0,0 0 0 0,0 0 0 15,0 0 0-15,0 0 0 0,0 0 0 16,0 0 0-16,0 0 0 0,0 0 0 16,0 0 0-16,0 0 0 0,0 0 0 0,0 0 0 0,0 0 0 0,0 0 0 15,0 0 0-15,0 0 0 0,0 0 0 0,0 0 0 16,0 0 0-16,0 0 0 0,0 0 0 0,0 0 0 0,0 0 0 16,0 0 0-1,0 0 0-15,0 0 0 0,0 0 0 0,0 0 0 0,0 0 0 0,0 0 0 16,0 0 0-16,0 0 0 0,0 0 0 0,0 0 0 15,0 0 0-15,0 0 0 0,0 0 0 0,0 0 0 16,0 0 0-16,0 0 0 0,0 0 0 0,0 0 0 16,0 0 0-1,0 0 0-15,0 0 0 0,0 0 0 0,0 0 0 0,0 0 0 0,0 0 0 16,0 0 0-16,0 0 0 0,0 0 0 0,0 0 0 0,0 0 0 16,0 0 0-16,0 0 0 0,0 0 0 0,0 0 0 15,0 0 0-15,0 0 0 0,0 0 0 0,0 0 0 16,0 0 0-16,0 0 0 0,0 0 0 0,0 0 0 15,0 0 0-15,0 0 0 0,0 0 0 16,0 0 0-16,0 0 0 0,0 0 0 0,0 0 0 0,0 0 0 16,0 0 0-16,0 0 0 0,0 0 0 0,0 0 0 15,0 0 0-15,0 0 0 0,0 0 0 0,0 0 0 16,0 0 0 0,0 0 0-16,0 0 0 0,0 0 0 0,0 0 0 0,0 0 0 0,0 0 0 15,0 0 0-15,0 0 0 0,0 0 0 0,0 0 0 0,0 0 0 16,0 0 0-16,0 0 0 0,0 0 0 0,0 0 0 15,0 0 0-15,0 0 0 0,0 0 0 0,0 0 0 16,0 0 0 0,0 0 0-16,0 0 0 0,0 0 0 0,0 0 0 0,0 0 0 15,0 0 0-15,0 0 0 0,0 0 0 0,0 0 0 0,0 0 0 0,0 0 0 16,0 0 0-16,0 0 0 0,0 0 0 0,0 0 0 31,0 0 0-31,0 0 0 0,0 0 0 0,0 0 0 0,0 0 0 0,0 0 0 16,0 0 0-16,0 0 0 0,0 0 0 0,0 0 0 0,0 0 0 15,0 0 0-15,0 0 0 0,0 0 0 0,0 0 0 16,0 0 0-16,0 0 0 16,0 0 0-16,0 0 0 0,0 0 0 0,0 0 0 0,0 0 0 0,0 0 0 15,0 0 0-15,0 0 0 0,0 0 0 0,0 0 0 16,0 0 0-16,0 0 0 0,0 0 0 0,0 0 0 16,0 0 0-16,0 0 0 0,0 0 0 0,0 0 0 15,0 0 0-15,0 0 0 0,0 0 0 0,0 0 0 16,0 0 0-16,0 0 0 0,0 0 0 0,0 0 0 15,0 0 0-15,0 0 0 0,0 0 0 0,0 0 0 16,0 0 0-16,0 0 0 0,0 0 0 0,0 0 0 0,0 0 0 16,0 0 0-16,0 0 0 0,0 0 0 15,0 0 0-15,0 0 0 0,0 0 0 0,0 0 0 16,0 0 0-16,0 0 0 0,0 0 0 0,0 0 0 16,0 0 0-16,0 0 0 0,0 0 0 0,0 0-1366 15,0 0-1478-15,0 0 654 0</inkml:trace>
  <inkml:trace contextRef="#ctx0" brushRef="#br0" timeOffset="73177.48">30031 662 218 0,'0'0'336'0,"0"0"-3"0,0 0-14 0,0 0-14 0,0 0-12 0,0 0-5 0,0 0-15 16,0 0-10-16,0 0-5 0,0 0-2 16,0 0 10-16,0 0-2 0,0 0-6 0,0 0 2 15,-64 55 5-15,31-25-6 16,11-7 10-16,-13 15 1 0,0 0-8 0,0 2-9 15,-4 5 2-15,-6-2-15 0,0 6 2 0,-3 4-12 16,-4-5-18-16,0 3-16 0,0-7-23 0,0 1-4 16,0 0-8-16,5 0 3 0,0-4 5 15,9-2 7-15,2 4-140 0,-4-8-36 0,7 5 0 0,-3-3 0 0,0-2 0 16,3 2 0-16,-1-1 0 0,3 1 0 0,4-3 0 16,12-10 0-16,-4 1 0 0,2 0 0 15,17-25 0 1,-26 44 0-16,15-20 0 0,11-24 0 0,-15 29 0 0,15-29 0 0,0 0 0 0,-17 29 0 15,17-29 0 1,0 0 0-16,0 0 0 0,0 0 0 0,0 0 0 0,0 0 0 0,0 0 0 0,0 0 0 16,0 0 0-1,0 0-485-15,0 0-173 0,0 0-517 0,5-101-1273 0,-5 101 564 0</inkml:trace>
  <inkml:trace contextRef="#ctx0" brushRef="#br0" timeOffset="73865.49">28960 848 19 0,'0'0'375'15,"0"0"-4"-15,0 0 2 0,0 0-11 0,0 0-7 16,0 0-12-16,0 0-10 16,0 0-9-16,0 0-17 0,0 0-22 0,0 0-20 15,0 0-24-15,0 0-22 0,0 0-14 0,0 0-5 16,0 0 6-16,0 0 18 0,0 0-1 0,0 0-1 15,0 0-11-15,68 70-9 0,-39-38-1 0,12-1-1 16,-2 3 4-16,5-2-11 0,4 2 0 16,0 4 10-16,3-3-19 0,7 3-5 0,-2-3-13 0,4-1-2 0,0 1-12 0,1 3-10 15,6 1 3-15,1 0-145 16,-6-2 0-16,0-8 0 16,-2 2 0-16,-2 4 0 0,-3 0 0 0,-5-7 0 0,-4-1 0 0,-2 3 0 0,-9-6 0 15,-9-10 0-15,-26-14 0 0,45 29 0 0,-24-14 0 16,-21-15 0-16,31 19 0 0,-31-19 0 0,0 0 0 15,40 17 0-15,-40-17 0 0,0 0 0 0,0 0 0 16,0 0 0-16,0 0 0 16,30 15 0-16,-30-15 0 0,0 0 0 0,0 0 0 15,0 0 0-15,0 0 0 0,0 0 0 0,0 0 0 0,0 0 0 16,0 0 0-16,0 0 0 16,0 0 0-16,0 0 0 0,0 0 0 0,0 0 0 0,0 0 0 0,0 0 0 15,0 0 0-15,0 0 0 0,0 0 0 16,0 0 0-16,0 0 0 0,0 0 0 0,0 0 0 0,0 0 0 0,0 0 0 0,0 0 0 0,0 0 0 0,0 0 0 15,0 0 0 1,0 0 0-16,0 0 0 0,0 0 0 16,0 0 0-16,0 0 0 0,0 0 0 0,0 0 0 15,0 0 0-15,0 0 0 0,0 0 0 0,0 0 0 0,0 0 0 0,0 0 0 16,0 0 0-16,0 0 0 16,0 0 0-16,0 0 0 0,0 0 0 0,0 0 0 15,0 0 0-15,0 0-1366 0,0 0-1478 0,50-52 654 16</inkml:trace>
  <inkml:trace contextRef="#ctx0" brushRef="#br0" timeOffset="78106.64">5860 7127 325 0,'0'0'332'0,"0"0"-11"0,0 0-18 16,0 0-3-16,0 0-34 0,0 0-18 0,0 0-7 16,0 0 2-16,0 0-24 0,0 0 6 0,0 0-13 15,0 0-7-15,0 0-8 16,0 0-23-16,0 0-18 0,0 0-13 0,0 0-7 0,0 0 3 0,0 0-15 0,0 0 9 16,-132 19 7-16,90 5-9 15,-6-4 1-15,1 4-10 0,2-2-2 0,-4 1-2 16,3 6-2-16,-3-7 2 0,2-1-8 0,2-1 2 0,18-7-8 15,27-13-13-15,-53 27-4 0,31-12-11 16,22-15-8-16,-28 22-9 0,28-22-5 16,0 0-9-16,-27 28-7 0,27-28-5 0,0 0-1 0,0 0-14 0,0 0-1 15,0 0-4-15,51 43-7 0,-51-43-14 0,78 11-6 16,-30-7-9-16,-48-4-4 0,80-4-5 0,-80 4-7 16,79-9 2-16,-33 4 4 0,-46 5 1 0,55-6 4 15,-55 6 6-15,50-8-4 0,-50 8 6 0,0 0 2 0,46-8 4 16,-46 8 7-16,0 0 1 0,0 0 1 15,0 0-4-15,0 0-2 0,0 0-2 0,0 0 2 16,0 0 10-16,0 0-5 0,0 0 6 16,0 0 12-16,0 0-1 0,0 0 4 0,-88 87 3 0,61-70 2 0,-1 0 8 15,-9 6 4-15,9-7-5 0,28-16-3 16,-53 31-2-16,30-14-4 0,23-17 1 0,-37 25 0 16,37-25-5-16,-37 25 3 0,37-25-6 0,-32 18 0 15,32-18 0-15,-23 20-6 0,23-20-3 0,0 0 3 0,0 0 0 16,-22 31 3-16,22-31-7 0,0 0 4 15,-2 29-1-15,2-29 1 0,0 0-2 0,0 0 1 16,9 48-5-16,-9-48 3 0,0 0-1 0,16 24 1 0,-16-24 1 0,0 0-3 0,58 14-3 16,-58-14 0-16,0 0-10 0,105-17-10 0,-59 5-10 15,-3 0-18 1,2-2-12-16,-45 14-21 0,74-30-14 16,-29 17-40-16,1-1-19 0,-46 14-31 0,48-18-14 0,-48 18-35 15,33-11-24-15,-33 11-28 0,0 0-33 0,0 0-38 16,0 0-310-16,25-22-725 0,-25 22 320 0</inkml:trace>
  <inkml:trace contextRef="#ctx0" brushRef="#br0" timeOffset="78497.01">5945 7535 281 0,'0'0'456'15,"0"0"-53"-15,0 0-29 16,0 0-2-16,0 0 10 0,0 0-1 0,0 0 3 0,0 0-15 0,0 0-29 15,59 61-31-15,-47-41-21 0,-12-20-26 0,20 36-25 16,-8-14-27-16,-12-22-15 0,21 28-23 0,-21-28-13 16,27 34-20-1,-27-34-9-15,17 25-15 0,-17-25-5 0,20 20-21 16,-20-20-6-16,0 0-13 0,0 0-5 0,19 23-7 16,-19-23-9-16,0 0-6 0,0 0-8 0,0 0-6 15,0 0 3-15,0 0-17 0,0 0-12 0,0 0-9 16,0 0 1-16,0 0 0 0,59-50-3 0,-59 50-1 15,21-46 5-15,-8 21-2 0,-4-1 3 16,2-2-1-16,-11 28 1 0,25-51 3 0,-17 25-1 16,5 1 2-16,-13 25 11 0,21-44-2 0,-21 44-1 0,12-28 13 15,-12 28 2-15,0 0 3 0,14-28-5 0,-14 28 3 16,0 0-9-16,0 0-4 0,0 0 0 0,13-27-17 16,-13 27-28-16,0 0-41 0,0 0-43 0,0 0-46 15,0 0-53-15,0 0-60 16,0 0-57-16,0 0-65 0,0 0-102 0,0 0-277 0,0 0-842 0,0 0 372 15</inkml:trace>
  <inkml:trace contextRef="#ctx0" brushRef="#br0" timeOffset="78747.46">6727 7514 50 0,'0'0'446'0,"0"0"-25"0,0 0-21 0,0 0-3 16,0 0-6-16,0 0-22 16,86-21-28-16,-86 21-33 0,0 0-30 0,51-7-29 15,-51 7-21-15,48-5-24 0,-48 5-26 0,58-11-15 0,-58 11-16 0,59-9-15 0,-59 9-12 16,57-7-11-16,-57 7-21 0,46-5-22 16,-46 5-38-16,0 0-28 0,0 0-40 0,0 0-42 0,60-3-34 15,-60 3-35-15,0 0-35 16,0 0-33-16,0 0-43 0,0 0-63 15,0 0-297-15,0 0-675 0,0 0 299 0</inkml:trace>
  <inkml:trace contextRef="#ctx0" brushRef="#br0" timeOffset="78989.89">6896 7662 92 0,'0'0'374'0,"0"0"-21"15,0 0-7-15,0 0-7 0,0 0-6 0,0 0-10 16,0 0-17-16,0 0-16 0,0 0-26 0,0 0-24 16,97 17-23-16,-97-17-15 0,0 0-21 0,81-8-21 15,-81 8-15-15,56-9-22 0,-56 9-8 0,43-10-16 0,-43 10-26 16,0 0-33-16,58-6-47 0,-58 6-24 16,0 0-35-16,51-7-26 0,-51 7-31 0,0 0-36 15,0 0-48-15,0 0-46 0,0 0-51 0,0 0-259 16,65 1-609-16,-65-1 270 0</inkml:trace>
  <inkml:trace contextRef="#ctx0" brushRef="#br0" timeOffset="79284.77">7724 7518 323 0,'0'0'366'0,"0"0"-5"0,0 0-4 0,0 0-8 0,0 0-8 16,0 0-27-16,0 0-19 0,0 0-24 0,0 0-27 0,-46 77-21 15,46-77-23-15,-9 26-20 0,9-26-16 0,0 0-14 16,0 36-17-16,0-36-12 16,0 0-14-16,23 32-8 0,-23-32-14 0,0 0-7 15,46 19-16-15,-46-19-9 0,0 0-23 0,51 7-1 16,-51-7-26-16,0 0-14 0,0 0-4 0,0 0 0 16,79-22 2-16,-79 22 10 0,27-19 4 0,-27 19 11 15,0 0 0-15,27-35 23 0,-27 35 5 0,9-28 18 0,-9 28-2 16,0 0 7-1,0-37-10-15,0 37 1 0,0 0-9 0,-25-42-2 0,25 42-4 0,-31-18-8 0,31 18-13 16,-59-14-38-16,59 14-68 0,-77 1-115 16,77-1-151-16,-78 16-442 0,48-5-863 0,30-11 382 15</inkml:trace>
  <inkml:trace contextRef="#ctx0" brushRef="#br0" timeOffset="82279.1">9904 7221 31 0,'0'0'105'0,"0"0"-25"16,0 0-19-16,0 0-32 0,0 0 12 15,0 0 24-15,0 0 22 16,0 0 27-16,0 0 25 0,0 0 21 16,0 0 6-16,0 0-6 0,0 0-12 0,0 0-18 0,0 0-13 15,0 0-14-15,0 0-9 0,0 0-11 0,0 0-14 32,0 0-19-32,0 0-3 0,0 0-3 0,0 0-5 0,0 0 10 0,0 0-5 15,0 0 14-15,0 0 13 0,31-77 12 0,-31 77 26 0,0 0 22 0,0 0 21 16,8-27 31-16,-8 27 28 0,0 0 30 0,0 0 20 0,0 0 10 15,0 0 6-15,0 0 1 0,0 0 1 0,0 0-9 16,0 0-13-16,0 0-29 0,0 0-3 0,0 0-3 16,0 0 9-16,0 0 12 0,0 0 24 15,0 0 27-15,0 0 11 0,0 0-11 0,3 126-5 0,-4-97-83 16,-1 19-206 0,2-2 0-16,-2 3 0 0,1-1 0 0,0-1 0 0,-2 0 0 15,3 7 0-15,0-11 0 0,1 2 0 0,-1-16 0 16,0-29 0-16,4 75 0 0,-5-48 0 0,2 1 0 0,-1-28 0 0,-2 55 0 15,0-28 0-15,2-27 0 16,-1 43 0-16,1-43 0 0,-1 35 0 0,1-35 0 0,0 0 0 0,-4 40 0 16,4-40 0-16,0 0 0 0,0 0 0 15,-1 37 0-15,1-37 0 0,0 0 0 0,0 0 0 0,0 0 0 0,0 0 0 16,0 0 0 0,0 0 0-16,0 0 0 15,0 0 0-15,0 0 0 0,0 0 0 0,0 0 0 0,0 0 0 0,0 0 0 0,0 0 0 0,0 0 0 16,0 0 0-16,0 0 0 0,5-125 0 0,-8 80 0 0,1 5 0 15,4-5 0-15,1 16 0 0,-2-21 0 16,3 4 0-16,-3 5 0 0,4-5 0 0,-1-3 0 0,2 5 0 16,-4 13 0-16,2-12 0 0,-6 11 0 0,6-8 0 15,-4 40 0-15,-9-72 0 16,8 43 0-16,-2 0 0 0,3 29 0 0,-8-49 0 0,2 27 0 16,6 22 0-16,-10-41 0 0,10 41 0 0,-10-30 0 0,10 30 0 15,0 0 0-15,-17-24 0 0,17 24 0 0,0 0 0 16,0 0 0-16,0 0 0 0,0 0 0 15,0 0 0-15,0 0 0 16,0 0 0-16,0 0 0 0,0 0 0 0,-107 46 0 0,88-29 0 16,19-17 0-16,-35 34 0 0,17-14 0 0,18-20 0 0,-24 28 0 0,24-28 0 15,-24 34 0-15,10-14 0 16,14-20 0-16,-22 36 0 0,22-36 0 0,-13 32 0 0,13-32 0 0,0 0 0 16,-10 30 0-16,10-30 0 0,0 0 0 0,0 0 0 15,-10 27 0-15,10-27 0 0,0 0 0 0,0 0 0 16,0 0 0-16,0 0 0 0,0 0 0 15,0 0 0-15,0 0 0 0,0 0 0 0,0 0 0 0,0 0 0 0,0 0 0 16,0 0 0-16,0 0 0 0,0 0-63 16,52-96-60-1,-42 70 6-15,4 1 7 0,-14 25 2 16,28-53 7-16,-12 29 13 0,-2 3 3 16,-14 21 10-16,28-45 10 0,-28 45 5 31,25-34 7-31,-25 34 3 15,22-22 10-15,-22 22 11 0,0 0 7 0,26-23 3 0,-26 23 4 16,0 0-23-16,43-6 35 0,-43 6-2 16,0 0 10 31,0 0 0 15,0 0 8 16,59 42-1-78,-59-42 5 0,19 28 23 0,4 6-19 0,-23-34 2 0,18 31-6 0,-18-31-2 16,27 33 1-16,-27-33 1 0,22 26-6 15,-22-26-34-15,23 27-72 0,-23-27-87 16,25 19-1577-16,0 7-1986 0</inkml:trace>
  <inkml:trace contextRef="#ctx0" brushRef="#br0" timeOffset="83104.91">10419 7895 1 0,'0'0'323'0,"0"0"-9"0,0 0-13 16,0 0-6-16,0 0 2 0,0 0 0 0,0 0 0 15,0 0 4-15,0 0 13 16,38 36 1-16,-38-36-6 0,0 40-4 0,0-40-1 0,-5 47-12 0,5-47-1 16,-7 48-5-16,1-22-28 0,6-26 5 0,-10 51-17 15,4-26-17-15,6-25-22 0,-12 50-13 16,12-50-17-16,-5 35-15 0,5-35-17 16,-4 33-25-1,4-33 0-15,0 0-16 0,-1 36-7 0,1-36-16 0,0 0 1 0,0 0-14 0,0 0-7 0,-6 30-2 16,6-30-5-16,0 0 0 0,0 0-2 0,0 0-6 0,0 0-2 15,0 0-2 1,0 0-11-16,0 0-11 0,0 0-17 0,0 0-19 0,-2-124 4 16,5 95-28-16,7-16-4 0,3-1-24 0,2 2-8 0,2-5-19 15,3-1-5 1,-1 6 6-16,1 5-3 0,4 1 5 0,-10 15 6 0,-14 23 5 0,24-33 8 0,-24 33 3 16,26-27 7-16,-26 27 12 0,0 0 4 0,24-22 5 15,-24 22 10-15,0 0 1 0,0 0 5 0,0 0 6 0,0 0 7 0,0 0 8 0,0 0 5 47,0 0 4-47,28 89 5 0,-28-89-2 0,-24 64 0 0,12-38 0 0,-9 10 1 0,3-10-2 16,-1-4 0-16,-3 1-8 0,22-23-13 15,-45 36-11-15,26-19-13 0,19-17-11 0,-28 20-4 0,28-20-8 0,0 0-15 0,0 0-11 0,-32 22 2 16,32-22-6-16,0 0 7 0,0 0 3 0,0 0 12 0,0 0 13 0,0 0-2 16,0 0 18-16,0 0 6 15,0 0 20-15,0 0 23 0,0 0 14 0,0 0 13 16,0 0 10-16,0 0 11 0,0 0 8 15,0 0 11-15,0 0 1 0,0 0 4 16,0 0-4-16,89 16 10 0,-89-16-4 0,0 0 15 0,44 21 0 16,-44-21-10-16,28 19-2 0,-28-19 0 0,26 21-9 0,-26-21-7 15,0 0-10-15,29 31-2 0,-29-31-10 0,13 21-2 0,-13-21-18 16,0 0-26 0,19 37-37-16,-19-37-62 0,0 0-59 0,13 23-76 0,-13-23-79 0,0 0-81 15,0 0-125-15,0 0-365 0,0 0-956 0,0 0 422 16</inkml:trace>
  <inkml:trace contextRef="#ctx0" brushRef="#br0" timeOffset="83657.77">10898 8250 374 0,'0'0'535'0,"0"0"-20"0,0 0-12 0,-13 63-8 16,13-63-23-16,-6 39-19 0,6-39-45 0,-13 31-36 16,13-31-35-16,-11 53-36 0,11-53-29 0,-5 34-26 15,5-34-29 1,-9 30-18-16,9-30-17 0,-8 28-21 0,8-28-17 0,0 0-16 0,0 0-14 0,0 0-8 16,-14 32-11-16,14-32-9 0,0 0-10 15,0 0-18-15,0 0-9 0,0 0-26 16,0 0-41-16,0 0-24 0,0 0-6 0,0 0-2 0,0 0-1 15,1-114-6-15,9 73-13 0,1 14-8 0,-11 27-10 16,23-68 2-16,-9 44 0 0,-2-4 7 0,1 1 2 16,-13 27 13-16,27-43 7 0,-27 43 5 0,22-23 3 15,-22 23 15-15,0 0 10 0,25-16 3 0,-25 16 6 16,0 0 12-16,0 0 21 0,0 0 18 0,0 0 11 0,0 0 4 16,54 67 8-16,-48-43 2 0,-6-24-2 0,0 49-2 15,0-49-4-15,4 51-4 0,-4-51 0 0,3 46-7 16,-3-20-1-16,0-26-7 0,6 41-3 15,-6-41-5-15,0 33 0 0,0-33-2 0,0 0-6 0,3 33-2 16,-3-33-2-16,0 0 0 16,0 0-5-16,0 0 1 0,0 0-1 0,0 0-5 0,0 0-11 15,0 0-14-15,0 0-3 0,0 0 5 0,0 0-1 0,0 0-6 16,0 0 2-16,0 0 2 0,0 0-4 0,0 0 4 31,6-107 0-31,-6 107 3 0,-14-31 2 0,14 31 1 0,0 0 3 0,-23-23 3 0,23 23-1 16,0 0-1-16,-43-11 3 0,43 11 4 0,0 0-2 0,0 0 0 15,0 0-5-15,-104 26-16 0,104-26-43 0,-41 22-65 0,41-22-71 16,0 0-99-16,-28 21-129 0,28-21-412 16,0 0-915-16,0 0 405 0</inkml:trace>
  <inkml:trace contextRef="#ctx0" brushRef="#br0" timeOffset="84565.39">11690 7369 30 0,'0'0'371'15,"0"0"-9"-15,0 0-2 0,0 0-7 0,0 0 0 16,0 0-3-16,0 0-12 0,0 0-12 0,0 0-20 16,0 0-20-16,0 0-15 0,0 0-14 0,0 0 13 15,0 0 12-15,0 0 6 0,0 0-10 0,0 0-4 0,74 51 15 16,-66-25-1-16,-8-26 7 0,7 47-5 15,-5-20-12-15,1 18-23 0,-3-45-4 0,-5 75 6 16,3-29-19-16,-5 3-18 16,-1-6-45-16,4 1-175 0,0 2 0 0,0-3 0 0,3-1 0 0,-4 1 0 15,4-2 0-15,1-14 0 0,0-27 0 0,0 52 0 0,1-26 0 16,-1-26 0-16,0 44 0 0,0-44 0 0,-1 35 0 16,1-35 0-16,0 0 0 15,0 0 0-15,-8 33 0 0,8-33 0 0,0 0 0 0,0 0 0 0,0 0 0 16,0 0 0-16,0 0 0 0,0 0 0 0,0 0 0 0,0 0 0 15,0 0 0-15,0 0 0 0,0 0 0 16,0 0 0-16,-10-97 0 0,5 53 0 16,5 1 0-16,-3-1 0 0,2 0 0 15,0 2 0-15,-3-3 0 0,5-1 0 0,-1-2 0 0,0 5 0 16,1 0 0-16,-1 0 0 0,0 16 0 0,2-16 0 0,-2 43 0 16,-3-54-36-16,2 26-63 0,1 28 19 0,-10-48 6 0,10 48 8 15,-8-31 12 1,8 31 6-16,0 0 3 0,-15-37 3 0,15 37 5 0,0 0 7 0,-17-18-2 0,17 18 4 15,0 0-3-15,0 0 6 0,0 0 3 0,0 0 2 16,0 0-3-16,0 0 7 0,0 0 4 16,-121 47-2-16,99-25 3 0,8 0 3 0,-3 3-2 15,17-25 2-15,-23 51 6 0,13-26 9 0,-2-1 4 0,12-24 8 16,-17 47-1-16,6-22 4 16,11-25 9-16,-11 46-18 0,11-46-4 0,-10 29 2 0,10-29-1 0,0 0 1 15,0 0 1-15,-4 29 9 0,4-29-9 0,0 0-2 16,0 0 1-16,0 0-22 0,0 0-7 0,0 0-8 15,0 0-9-15,0 0-19 0,69-92-8 0,-55 69-28 16,-1-1-10-16,3-16-11 0,-3 11-16 16,0 2 1-16,0 1 1 0,11-14 10 0,-10 17 5 0,-14 23 14 15,28-44 11-15,-11 23 14 0,-17 21 2 0,25-29 9 16,-25 29 10-16,21-24 5 0,-21 24 21 0,0 0 21 0,28-23 8 16,-28 23 9-16,0 0 3 0,0 0 4 0,0 0 4 15,0 0 25-15,0 0 21 0,0 0 18 0,0 0 21 0,0 0 34 0,61 48-8 16,-61-48-1-16,23 39-3 0,-23-39-2 0,26 37-7 15,-11-13-22-15,-15-24-13 0,37 35-7 0,-19-14-5 32,-18-21-4-32,32 28-14 0,-32-28-15 0,27 22-34 0,-27-22-64 0,0 0-70 15,24 24-81-15,-24-24-122 0,0 0-110 16,0 0-162-16,0 0-386 0,0 0-1067 0,0 0 473 0</inkml:trace>
  <inkml:trace contextRef="#ctx0" brushRef="#br0" timeOffset="85475.21">12122 7981 47 0,'0'0'244'16,"0"0"-3"-16,0 0 5 0,0 0 17 0,0 0 10 15,25 39 6-15,-25-39 9 0,0 0-4 16,0 0 11-16,0 0 15 0,2 38 9 0,-2-38 6 16,0 0-6-16,-5 37-3 0,5-37-6 0,0 0-4 0,0 0-17 15,-1 41-8-15,1-41 10 0,0 0 2 16,0 42-4-16,0-42-23 0,1 28-26 0,-1-28 23 0,0 0-3 16,-1 51-18-16,1-51-4 15,-4 34 6-15,4-34-16 0,-5 49-126 0,5-49-102 0,-8 33 0 16,8-33 0-16,-5 26 0 0,5-26 0 0,0 0 0 15,0 0 0-15,0 0 0 0,0 0 0 0,-1 34 0 16,1-34 0-16,0 0 0 0,0 0 0 16,0 0 0-16,0 0 0 0,0 0 0 0,0 0 0 0,0 0 0 15,12-115 0-15,-6 87 0 0,3-15 0 0,-3 14 0 16,3-17 0-16,-3 18 0 0,1-16 0 0,3 2 0 16,-4 15 0-16,3-14 0 0,0 13 0 0,5-10 0 15,-2 16 0-15,-12 22 0 0,20-37 0 0,-20 37 0 0,21-22 0 16,-21 22 0-16,0 0 0 0,35-19 0 0,-35 19 0 15,0 0 0 1,0 0 0-16,0 0 0 0,0 0 0 0,0 0 0 0,73 46 0 0,-73-46 0 0,7 54 0 16,-7-28 0-16,-12 17 0 0,-2-16 0 15,-9 9 0-15,-4-4 0 0,4-12 0 0,-2 1 0 0,25-21 0 16,-50 30 0-16,28-17 0 0,22-13 0 16,0 0-17-16,-38 22-53 0,38-22-5 0,0 0-11 0,0 0-3 15,0 0-2-15,0 0-2 0,0 0 2 0,0 0 10 16,0 0 12-16,0 0 2 0,0 0 10 0,0 0 11 0,0 0 17 15,0 0 9-15,0 0 23 0,0 0 32 16,0 0 18-16,56 49-8 0,-56-49 16 0,28 17 22 16,-28-17 0-16,32 17-16 0,-32-17 13 0,28 22-7 15,-28-22-6-15,24 21-4 0,-24-21-14 0,0 0 2 0,38 25-8 16,-38-25-8-16,0 0-29 0,28 15-50 0,-28-15-52 16,0 0-60-16,0 0-75 0,0 0-95 0,30 16-79 15,-30-16-115-15,0 0-536 0,0 0-1142 16,0 0 506-16</inkml:trace>
  <inkml:trace contextRef="#ctx0" brushRef="#br0" timeOffset="85945.87">12641 8303 4840 0,'0'0'569'0,"0"0"-198"16,0 0-86-16,0 0 23 0,0 0-27 0,0 0 8 16,-5 55-10-16,5-55-9 0,-5 37-27 0,5-37-19 15,2 41-20-15,-2-41-176 0,8 50-28 0,-4-25 0 16,-4-25 0-16,6 38 0 0,-6-38 0 0,9 34 0 0,-9-34 0 15,0 0 0-15,5 29 0 16,-5-29 0-16,0 0 0 0,0 0 0 0,0 0 0 16,0 0 0-16,0 0 0 15,0 0 0-15,0 0 0 0,0 0 0 0,0 0 0 16,0 0 0-16,0 0 0 0,-41-95 0 0,35 53 0 0,6 12 0 0,0 30 0 16,5-58 0-16,-2 29-144 0,7 2-28 15,-10 27 18-15,14-45 15 0,-14 45 15 0,12-28 14 0,-12 28 13 16,0 0 23-16,19-27 21 0,-19 27 15 15,0 0 2-15,0 0 5 0,0 0 6 0,0 0 15 0,0 0 16 16,0 0 6-16,0 0 9 0,0 0-2 0,0 0 4 16,0 0-10-16,0 0-4 0,0 0 2 0,37 78 0 15,-37-78-1-15,0 0-3 0,0 0 6 16,11 26-14-16,-11-26-1 0,0 0-8 0,0 0-16 0,59 12-2 16,-59-12 0-16,45 9 6 0,-45-9-1 0,0 0 1 15,51 9 5-15,-51-9 0 16,0 0 11-16,34 25 1 0,-34-25 23 0,4 26 15 0,-4-26 9 15,0 0 14-15,-20 54 14 0,20-54-3 0,-40 34-11 16,13-19 7-16,27-15 0 0,-51 31-6 0,23-17 8 0,28-14-23 16,-53 20-13-16,53-20-23 15,-35 9-40-15,35-9-52 0,0 0-55 0,0 0-68 0,0 0-79 0,0 0-74 0,0 0-67 0,0 0-60 0,0 0-439 16,0 0-1003-16,0 0 444 0</inkml:trace>
  <inkml:trace contextRef="#ctx0" brushRef="#br0" timeOffset="86948.96">14422 7245 28 0,'0'0'403'15,"0"0"-18"-15,0 0-25 0,0 0-28 16,0 0-17-16,0 0 73 0,0 0 50 0,0 0 41 0,0 0 28 16,-5 80 17-16,9-35 0 0,-4 2 21 15,1 2-10-15,-3 3 15 16,3 4-18-16,2-1-18 0,-3 5-37 0,1-3-122 0,-4 0-355 16,6 3 0-16,-4-4 0 0,-2-1 0 0,3-4 0 0,-2-5 0 0,2 2 0 15,-2-7 0-15,2-15 0 0,0-26 0 0,3 49 0 16,-3-49 0-16,5 39 0 0,-5-39 0 0,4 29 0 15,-4-29 0 1,0 0 0-16,0 0 0 0,4 34 0 0,-4-34 0 0,0 0 0 0,0 0 0 16,0 0 0-16,0 0 0 0,-12 34 0 0,12-34 0 15,0 0 0-15,0 0 0 0,0 0 0 16,0 0 0-16,0 0 0 0,0 0 0 0,0 0 0 0,0 0 0 16,0 0 0-16,0 0 0 0,0 0 0 15,0 0 0-15,-79-60 0 0,79 60 0 0,-22-37 0 0,11 12 0 0,11 25 0 16,-25-50 0-16,10 26 0 0,0-4 0 0,-11-9 0 15,10 10 0-15,-4-9 0 0,2 9 0 0,-7-7 0 16,9 10 0-16,-4 4 0 0,20 20 0 0,-31-35 0 16,31 35 0-16,-19-22 0 0,19 22 0 15,0 0 0-15,0 0 0 0,0 0 0 0,0 0 0 0,-18-22 0 16,18 22 0-16,0 0 0 0,0 0 0 0,0 0 0 16,0 0 0-16,0 0 0 0,81 75 0 15,-61-53 0-15,2-1 0 0,2 13 0 0,-7-10 0 0,5-2 0 16,3 12 0-16,-7-12 0 0,0 1 0 0,-1 1 0 15,-17-24 0-15,32 39 0 0,-32-39 0 0,17 30 0 16,-17-30 0-16,23 28 0 0,-23-28 0 0,21 25 0 16,-21-25 0-16,0 0 0 0,23 21 0 0,-23-21 0 15,0 0 0-15,0 0 0 0,0 0 0 0,0 0 0 16,0 0 0-16,0 0 0 0,28 18 0 0,-28-18 0 0,0 0 0 16,0 0 0-16,0 0 0 0,0 0 0 0,0 0 0 15,0 0 0-15,0 0 0 0,49-76 0 16,-37 51 0-16,5 3 0 0,-17 22 0 0,23-49 0 0,-6 20 0 15,-1 5 0-15,-16 24 0 16,26-47 0-16,-15 31 0 0,-11 16 0 0,0 0 0 0,18-37 0 0,-18 37 0 0,0 0 0 16,4-25 0-16,-4 25 0 0,0 0 0 0,0 0 0 15,0 0-34-15,0 0-559 0,0 0-152 16,-32-35-392-16,32 35-1231 0,0 0 544 0</inkml:trace>
  <inkml:trace contextRef="#ctx0" brushRef="#br0" timeOffset="87412.21">15023 7265 215 0,'0'0'397'16,"0"0"4"-16,0 0-6 0,0 0-4 0,0 0-10 16,0 0-19-16,0 0-18 0,-37-29-19 0,37 29-21 0,0 0-26 15,0 0-25-15,0 0-26 0,0 0-23 16,0 0-18-16,0 0-23 0,0 0-12 0,0 0-18 16,0 0-11-16,0 0-13 0,0 0-8 0,0 0-10 15,0 0-7-15,106 59-5 0,-106-59 5 0,-8 53-6 0,-11-12 1 16,-3-5-14-16,3-12 5 0,-2 0-18 15,-9 7-7-15,11-8-3 0,-11 7-8 0,10-9-9 0,20-21-11 0,-32 30-13 0,32-30-16 16,-23 21-15-16,23-21-15 0,0 0-12 0,0 0-3 0,0 0-13 16,-23 22 4-1,23-22 9-15,0 0 4 0,0 0 11 16,0 0-9-16,0 0 10 0,0 0 13 0,0 0 2 0,0 0 5 16,0 0 17-16,0 0 15 0,0 0 4 0,0 0 1 15,0 0 5-15,0 0-4 0,133-36 2 16,-133 36 1-16,0 0-5 0,0 0 4 0,50-9-4 0,-50 9-8 15,0 0 0 1,0 0-10-16,52-6-28 0,-52 6-49 0,0 0-50 0,0 0-56 0,45-13-67 16,-45 13-104-16,0 0-419 0,0 0-843 0,28-31 373 15</inkml:trace>
  <inkml:trace contextRef="#ctx0" brushRef="#br0" timeOffset="87688.86">15378 7258 426 0,'0'0'441'16,"0"0"-13"-16,-92 29-13 0,92-29-26 0,-25 18-29 15,25-18-32-15,0 0-18 0,0 0-25 0,-16 37-19 0,16-37-9 0,0 0-4 16,0 0-2-16,41 54 1 0,-15-37-10 16,-2 2-12-16,-24-19-14 0,56 29-16 0,-33-18-8 0,-23-11-16 15,32 21-17-15,-32-21-8 0,0 0-9 16,21 25-13-1,-21-25-5-15,0 0-11 0,0 0-6 0,0 0-17 0,-26 47-2 32,26-47-17-32,-48 18-35 0,48-18-52 0,-58 9-65 0,58-9-73 0,0 0-82 0,-61-3-64 0,61 3-97 0,0 0-92 0,-54-32-420 15,54 32-985-15,-15-28 435 0</inkml:trace>
  <inkml:trace contextRef="#ctx0" brushRef="#br0" timeOffset="87842.74">15394 7160 239 0,'0'0'394'0,"26"-39"-27"16,-26 39-7-16,0 0-16 0,32-31-29 0,-32 31-39 16,23-15-22-16,-23 15-29 0,0 0-48 0,44-11-55 15,-44 11-52-15,0 0-52 0,0 0-55 16,0 0-58-16,0 0-62 0,0 0-83 0,83 24-199 0,-83-24-475 16,0 0 209-16</inkml:trace>
  <inkml:trace contextRef="#ctx0" brushRef="#br0" timeOffset="88131.49">15731 7197 106 0,'0'0'197'0,"5"46"1"0,-5-46-5 0,0 0 7 16,5 43 1-16,-5-43-7 0,0 29 0 0,0-29-2 16,0 0 13-16,0 41 8 0,0-41-8 0,0 0-2 15,-5 33 0-15,5-33 24 0,0 0 12 0,0 0 1 16,-5 32-13-16,5-32-13 0,0 0-23 16,0 0-17-16,0 0-15 0,0 0-12 0,0 0-16 15,9 35-10-15,-9-35-12 0,0 0-10 0,0 0-8 0,0 0-17 0,0 0-14 16,0 0-19-16,0 0-21 0,0 0-19 0,0 0-19 0,0 0-2 0,0 0-5 15,116-46-2-15,-116 46 9 16,19-27-5-16,-19 27 18 0,19-29 14 0,-19 29 15 0,8-30 8 16,-8 30 20-16,0 0 24 0,0 0 11 15,4-37-6-15,-4 37-11 0,0 0-11 0,0 0 1 16,0 0-13-16,-42-22-3 0,42 22-7 0,0 0 0 16,0 0-25-16,0 0-17 0,-88 12-37 0,88-12-48 15,0 0-44-15,0 0-55 0,0 0-38 0,0 0-55 16,0 0-96-16,-30 33-375 0,30-33-814 15,0 0 360-15</inkml:trace>
  <inkml:trace contextRef="#ctx0" brushRef="#br0" timeOffset="88381.9">16138 7340 317 0,'0'0'514'0,"0"0"-25"16,0 0-1-16,0 0-19 0,0 0-17 0,-11 59-30 15,11-59-32-15,0 0-37 0,0 33-38 0,0-33-31 16,0 0-26-16,10 39-28 15,-10-39-19-15,21 21-21 0,-21-21-20 0,0 0-15 16,39 14-34-16,-39-14-36 0,0 0-22 0,0 0-26 16,60-2-44-16,-60 2-23 0,0 0-12 0,0 0-13 15,0 0-10-15,42-34-3 0,-42 34 12 16,0 0 3-16,0-38 4 0,0 38 7 0,0 0 3 16,0 0 5-16,-29-53 1 0,29 53 3 0,-19-25-2 0,19 25 1 15,-23-21-22-15,23 21-21 16,0 0-47-16,-38-25-31 0,38 25-51 0,0 0-87 0,0 0-127 15,-45-4-257-15,45 4-728 0,0 0 323 0</inkml:trace>
  <inkml:trace contextRef="#ctx0" brushRef="#br0" timeOffset="89374.06">17190 7199 209 0,'0'0'361'0,"0"0"-2"0,0 0 4 0,0 0 1 16,0 0-4-16,0 0-11 15,0 0-25-15,0 0-23 0,0 0-21 0,0 0-22 0,0 0-3 16,0 0 14-16,0 0 63 0,0 0 36 0,0 0 34 0,0 0 24 16,0 0 14-16,9 100 15 15,-10-61-1-15,-2 2 2 0,3 1-7 0,3 1-92 0,-3 0-357 0,-4 8 0 16,3 6 0-16,-6-3 0 0,-3 1 0 16,5 0 0-16,1-3 0 0,-2 2 0 0,6-2 0 0,1-7 0 15,-7 1 0-15,4-1 0 16,2-15 0-16,0-30 0 0,2 56 0 0,0-26 0 0,-2-30 0 15,2 51 0-15,-1-27 0 0,-1-24 0 0,-1 37 0 16,1-37 0-16,0 0 0 0,0 0 0 0,2 36 0 0,-2-36 0 0,0 0 0 16,0 0 0-1,0 0 0-15,0 0 0 0,0 0 0 0,0 0 0 0,0 0 0 0,0 0 0 0,0 0 0 16,0 0 0-16,0 0 0 0,0 0 0 0,0 0 0 31,0 0 0-31,0 0 0 0,0 0 0 0,0 0 0 0,0 0 0 0,0 0 0 0,-34-90 0 16,34 90 0-16,-8-31 0 0,8 31 0 0,-14-31 0 0,14 31 0 15,-17-38 0-15,17 38 0 16,-24-37 0-16,10 17 0 0,14 20 0 0,-31-32 0 0,11 17 0 0,20 15 0 16,-30-25 0-16,30 25 0 0,-24-21 0 0,24 21 0 15,0 0 0-15,-33-17 0 0,33 17 0 0,0 0 0 16,0 0 0-16,0 0 0 0,0 0 0 0,0 0 0 16,0 0 0-16,0 0 0 0,0 0 0 0,0 0 0 0,0 0 0 15,0 0 0-15,0 0 0 0,0 0 0 0,0 0 0 16,97 60 0-16,-97-60 0 15,31 21 0-15,-31-21 0 16,38 24 0-16,-38-24 0 0,24 22 0 0,-24-22 0 0,30 23 0 0,-30-23 0 16,21 26 0-16,-21-26 0 0,25 26 0 0,-25-26 0 0,20 26 0 0,-20-26 0 15,18 23 0-15,-18-23 0 16,0 0 0-16,23 30 0 0,-23-30 0 0,0 0 0 0,18 22 0 16,-18-22 0-16,0 0 0 0,0 0 0 0,0 0 0 15,38 13 0-15,-38-13 0 0,0 0 0 0,0 0 0 0,0 0 0 16,0 0 0-16,93-17 0 0,-93 17 0 0,0 0 0 15,47-26 0 1,-47 26 0-16,25-21 0 0,-25 21 0 0,32-29 0 0,-32 29 0 0,28-35 0 0,-28 35 0 16,22-27 0-16,-11 6 0 0,-11 21 0 0,13-28 0 15,-13 28 0-15,0 0 0 0,14-43 0 0,-14 43 0 16,9-24 0-16,-9 24 0 0,0 0 0 0,0 0 0 16,8-32 0-16,-8 32 0 0,0 0 0 0,0 0 0 0,0 0-224 15,0 0-166 1,0 0-90-16,0 0-102 0,0 0-505 0,0 0-1175 0,0 0 520 0</inkml:trace>
  <inkml:trace contextRef="#ctx0" brushRef="#br0" timeOffset="90026.36">18036 7190 59 0,'0'0'510'0,"0"0"-2"0,0 0-9 15,0 0-13-15,0 0-20 0,0 0-30 0,0 0-33 0,0 0-34 0,0 0-43 16,0 0-31-16,0 0-30 0,0 0-25 15,0 0-23-15,73-58-23 0,-73 58-22 16,43-5-17-16,-43 5-16 0,0 0-19 0,0 0-17 16,0 0-9-16,0 0-7 0,0 0-14 0,55 54-8 0,-55-54-1 15,-15 43-11-15,15-43-6 0,-36 46 5 16,12-25-11-16,-12 12-5 16,12-14-2-16,-3 0-5 0,27-19 0 0,-54 32-4 0,54-32-3 0,-28 19-12 0,28-19-10 15,0 0-14-15,-25 19-13 16,25-19-17-16,0 0-15 0,0 0-9 0,0 0 1 0,0 0-13 15,0 0 3-15,0 0-9 0,0 0 6 16,89 18 3-16,-89-18 4 0,77 0 9 0,-77 0 5 0,63 0 11 16,-63 0 11-16,56 4 12 0,-56-4 14 15,0 0 19-15,52 9 11 0,-52-9 21 0,0 0 7 0,0 0 13 0,29 16 5 16,-29-16 6-16,0 0 2 0,0 0 12 16,0 0 11-16,0 0 3 0,0 0-3 0,-61 62-15 0,33-50-7 15,-17 5-9-15,2-5-2 0,43-12 1 0,-60 14-21 16,60-14-3-16,-44 10-17 0,44-10-24 0,0 0-43 15,-55 5-50-15,55-5-54 0,0 0-71 0,0 0-65 16,0 0-81-16,0 0-91 0,0 0-432 0,-33-44-962 16,33 44 425-16</inkml:trace>
  <inkml:trace contextRef="#ctx0" brushRef="#br0" timeOffset="90929.68">18558 7229 200 0,'0'0'490'0,"0"0"-19"16,0 0-26-16,0 0-21 0,0 0-22 0,0 0-33 0,0 0-30 15,0 0-29 1,0 0-21-16,81 25-22 0,-81-25-29 16,27 23-15-16,-27-23-22 0,14 25-23 0,-14-25-17 0,0 0-13 0,5 43-17 0,-5-43-1 0,0 0-19 15,-25 48-9-15,25-48-14 0,-35 34-8 0,35-34-7 0,-27 19-14 0,27-19-19 16,-28 18-19-1,28-18-17-15,0 0-15 0,0 0-14 0,-29 18-9 0,29-18-6 0,0 0 4 16,0 0 5-16,0 0 3 0,0 0 2 16,0 0-2-16,0 0 6 0,0 0 2 0,0 0-4 15,0 0 4-15,0 0 3 0,0 0 2 0,0 0 0 0,0 0 2 0,0 0 1 16,131-4-3-16,-131 4-3 0,0 0-7 0,89-10-6 0,-89 10-20 16,76-14-23-1,-49 6-8-15,-27 8 5 0,59-14 5 0,-59 14 19 0,51-20 3 0,-51 20 16 0,41-18 25 31,-41 18 22-31,28-20 29 0,-28 20 31 16,0 0 27-16,20-20 19 0,-20 20 9 0,0 0 0 0,0 0-12 16,0 0-10-16,0 0-16 0,0 0-4 15,0 0-11-15,0 0-2 0,0 0-11 0,0 0-3 0,0 0-6 0,0 0-2 16,0 0-3-16,0 0-8 0,-130 44 5 0,130-44-14 16,-16 22 1-16,16-22-1 0,0 0-5 0,0 0-3 15,2 35 0-15,-2-35-5 0,0 0-1 0,0 0-3 0,73 29 1 16,-73-29-6-16,57 8-8 0,-57-8-7 15,58-3 0-15,-58 3-4 0,0 0-6 0,0 0 4 16,74-17-8-16,-74 17-1 0,28-18 1 0,-28 18 7 0,0 0 8 16,24-27 6-16,-24 27 1 0,0 0-8 0,0-37 4 15,0 37 2-15,0 0-1 0,0 0-3 0,-34-39 1 16,34 39-3-16,-26-18 4 0,26 18-4 16,0 0 1-1,0 0 2-15,-38-22-1 0,38 22-9 0,0 0-18 0,0 0-15 0,0 0-10 0,0 0-23 0,-38-11-11 16,38 11-12-1,0 0 2-15,0 0-19 0,0 0-2 0,0 0-9 0,0 0 7 0,0 0-2 16,0 0-21-16,0 0-43 0,0 0-24 16,0 0-4-16,0 0-4 0,89-38-6 0,-89 38 11 0,59-12 16 0,-59 12 20 15,61-6 20-15,-61 6 37 16,56-8 28-16,-56 8 27 0,54-2 33 0,-54 2 34 0,0 0 32 16,0 0 28-16,67 0 8 0,-67 0 15 15,0 0 2-15,0 0 21 0,0 0-2 0,0 0 10 0,0 0 6 0,48 14 7 16,-48-14 24-16,0 0 22 0,0 0 13 0,0 0 13 15,-18 43-4-15,18-43 3 0,0 0-17 0,0 0-19 16,-37 43-15-16,37-43-11 0,0 0-17 0,-11 23-11 0,11-23-8 16,0 0-4-16,0 0-16 0,0 0-11 0,16 42-8 0,-16-42-21 15,0 0-32-15,41 14-27 16,-41-14-18-16,0 0-4 16,72 8-34-16,-72-8-7 0,51 1-6 0,-51-1 2 0,0 0 19 0,0 0-3 15,0 0 5-15,79-19 27 0,-79 19 22 16,0 0 36-16,24-24 29 0,-24 24 5 0,0 0 6 0,9-39 12 15,-9 39 2 1,0 0 0-16,-29-51-11 0,29 51-4 0,-49-33-2 0,6 15-12 0,-2 4-27 0,-2 7-71 16,-5 2-110-16,52 5-134 0,-103 4-228 0,59 7-360 15,44-11-960-15,-55 17 426 0</inkml:trace>
  <inkml:trace contextRef="#ctx0" brushRef="#br0" timeOffset="94756.95">26960 6557 373 0,'0'0'461'0,"0"0"12"0,0 0-1 0,0 0-5 15,0 0-12-15,0 0-11 0,0 0-13 0,0 0-8 16,0 0 7-16,0 0 34 0,0 0 23 0,0 0 15 16,0 0-20-16,46 64-2 0,-33-37-12 0,-1 0 2 15,4 19-61-15,-4 3-409 0,-1 7 0 0,-7 3 0 16,10-1 0-16,-10 1 0 0,-4 4 0 0,-5 0 0 16,5 1 0-16,1 1 0 0,-5-9 0 0,1 5 0 15,-3-3 0-15,4-6 0 0,-8 0 0 0,2-5 0 16,0-2 0-16,3-17 0 0,-1 1 0 0,6-29 0 0,-5 44 0 15,5-44 0-15,-3 32 0 0,3-32 0 0,0 0 0 16,0 0 0-16,0 0 0 0,0 0 0 16,0 0 0-16,0 0 0 0,5 34 0 0,-5-34 0 15,0 0 0-15,0 0 0 0,0 0 0 0,0 0 0 16,0 0 0-16,0 0 0 0,13-109 0 0,-3 69 0 16,-11-4 0-16,2-1 0 0,-1 16 0 0,2-17 0 15,0-4 0-15,-3-1 0 0,-3-5 0 0,1-2 0 16,2-2 0-16,-3-1 0 0,2-6 0 15,-5-1 0-15,5 0 0 0,-4 5 0 0,-5 3 0 0,2 2 0 16,3 3 0-16,-4 3 0 0,2 9 0 0,2 14 0 16,4 0 0-16,2 29 0 0,-12-48 0 0,12 48 0 0,-7-30 0 15,7 30 0-15,0 0 0 16,-14-31 0-16,14 31 0 0,0 0 0 0,0 0 0 0,0 0 0 0,0 0 0 16,0 0 0-16,-15-24 0 0,15 24 0 0,0 0 0 15,0 0 0-15,0 0 0 0,0 0 0 0,0 0 0 16,-40 70 0-16,40-70 0 0,-28 54 0 15,10-29 0-15,-5 14 0 0,-2-6 0 0,7-8 0 0,-3-1 0 16,-6 13 0-16,10-18 0 16,-10 15 0-16,11-8 0 0,16-26 0 0,-24 35 0 0,24-35 0 0,-20 26 0 0,20-26 0 15,-17 20 0-15,17-20 0 0,0 0 0 0,0 0 0 0,-22 23 0 16,22-23 0-16,0 0 0 16,0 0 0-16,0 0 0 0,0 0 0 0,0 0 0 15,0 0 0-15,0 0 0 0,53-93 0 0,-23 56 0 16,-12 15 0-16,12-14 0 0,-4 3 0 0,-4 10 0 31,15-8 0-31,-15 8 0 0,7-11-62 0,5 7 0 0,-18 10 12 0,-16 17 10 0,34-25 29 0,-34 25-6 16,26-21 14-16,-26 21 19 0,0 0 7 15,0 0 10-15,41-15 15 0,-41 15 6 0,0 0-6 0,0 0-25 0,0 0-23 16,0 0 0-16,79 32 0 0,-79-32 0 0,30 21 0 16,-30-21 0-16,33 26 0 0,-33-26 0 15,33 27 0-15,-33-27 0 0,28 21 0 16,-28-21 0-16,27 23 0 0,-27-23 0 0,0 0 0 0,28 23 0 15,-28-23 0-15,0 0-39 0,0 0-425 16,18 27-158-16,-18-27-556 0,0 0-1276 0,0 0 564 0</inkml:trace>
  <inkml:trace contextRef="#ctx0" brushRef="#br0" timeOffset="95228.29">28099 6883 212 0,'0'0'571'0,"0"0"-46"0,0 0-30 16,0 0-6-16,0 0 14 0,0 0 23 15,0 0 2-15,0 0-43 0,0 0-2 0,-6 87-15 16,6-87-22-16,2 67-19 0,1-26-21 0,-2-13-18 0,-1-28-34 15,2 71-16-15,0-44-11 0,0 1-107 0,-2-28-220 16,3 50 0-16,-3-50 0 0,4 38 0 16,-4-38 0-16,4 29 0 0,-4-29 0 0,0 0 0 0,0 0 0 15,0 0 0-15,0 37 0 0,0-37 0 0,0 0 0 0,0 0 0 16,0 0 0-16,0 0 0 0,0 0 0 0,0 0 0 16,0 0 0-16,0 0 0 0,0 0-337 0,0 0-271 15,0 0-96-15,0 0-387 0,0 0-1181 0,0 0 522 16</inkml:trace>
  <inkml:trace contextRef="#ctx0" brushRef="#br0" timeOffset="95450.78">27889 7212 109 0,'0'0'604'0,"0"0"-34"0,0 0-35 0,0 0-31 15,0 0-14-15,0 0-3 0,0 0-8 0,0 0-9 0,0 0-39 0,0 0-35 0,0 0-36 16,0 0-37-16,0 0-32 0,0 0-32 0,0 0-25 15,0 0-23-15,122-15-27 0,-79 6-27 16,-43 9-28-16,64-13-27 0,-13 10-56 16,-51 3-35-16,78-13-45 0,-30 1-52 0,-48 12-57 15,77-13-76-15,-32 3-60 0,-45 10-84 0,60-11-95 16,-60 11-509-16,55-18-1047 0,-27 9 462 0</inkml:trace>
  <inkml:trace contextRef="#ctx0" brushRef="#br0" timeOffset="96358.07">30227 6523 382 0,'0'0'509'0,"0"0"-1"16,0 0 29-16,0 0 10 0,0 0 25 0,0 0 9 15,0 0-17-15,-14 101-11 0,16-57-20 16,-2-1-19-16,1 3-30 0,11 0-27 0,-6 0-18 0,3 3-29 16,1 0-13-16,-1-2-193 0,0-3-204 0,1 6 0 15,-6-2 0-15,3 1 0 0,-6 0 0 0,-5-6 0 16,7 0 0-16,-6-1 0 0,3-13 0 0,0-29 0 0,-1 58 0 0,1-29 0 0,0-29 0 15,-3 58 0-15,3-34 0 0,0-24 0 0,0 0 0 0,-2 47 0 16,2-47 0 0,0 0 0-16,2 36 0 0,-2-36 0 15,0 0 0-15,0 0 0 0,0 0 0 0,0 0 0 16,0 0 0-16,0 0 0 0,-2 29 0 0,2-29 0 16,0 0 0-16,0 0 0 0,0 0 0 0,0 0 0 15,0 0 0-15,0 0 0 0,0 0 0 0,0 0 0 0,0 0 0 16,0 0 0-16,0 0 0 0,0 0 0 15,0 0 0-15,-60-81 0 0,44 57 0 16,16 24 0-16,-33-43 0 0,17 23 0 0,16 20 0 16,-34-41 0-16,20 22 0 0,14 19 0 0,-21-27 0 0,21 27 0 0,-27-26 0 15,27 26 0-15,-26-22 0 16,26 22 0-16,0 0 0 0,-30-24 0 0,30 24 0 0,0 0 0 0,0 0 0 0,0 0 0 0,-29-17 0 16,29 17 0-16,0 0 0 0,0 0 0 15,0 0 0-15,0 0 0 0,0 0 0 16,0 0 0-16,0 0 0 0,0 0 0 0,0 0 0 15,0 0 0-15,0 0 0 0,55 104 0 0,-37-82 0 0,1-3 0 0,-19-19 0 0,36 41 0 16,-20-20 0 15,-16-21 0-31,33 40 0 0,-14-19 0 0,-5 0 0 0,-14-21 0 0,42 37 0 0,-24-20 0 0,-18-17 0 16,42 32 0-16,-42-32 0 0,40 17 0 0,-40-17 0 16,36 9 0-16,-36-9 0 0,0 0 0 0,0 0 0 15,81-2 0-15,-81 2 0 0,0 0 0 0,45-24 0 16,-45 24 0-16,33-38 0 0,-21 18 0 0,-12 20 0 15,10-42 0-15,-10 42 0 16,5-33 0-16,-5 33 0 0,4-30 0 0,-4 30 0 0,0 0 0 0,0 0 0 16,-5-39 0-16,5 39 0 15,0 0 0-15,0 0 0 0,0 0 0 0,0-35 0 0,0 35 0 0,0 0 0 0,0 0 0 0,0 0 0 16,0 0 0-16,11-37 0 0,-11 37 0 0,0 0 0 16,18-33 0-16,-18 33 0 0,23-25 0 15,-23 25-192-15,31-35-541 0,-31 35-478 16,23-26-1313-16,-23 26 581 0</inkml:trace>
  <inkml:trace contextRef="#ctx0" brushRef="#br0" timeOffset="96657.2">30904 7031 540 0,'0'0'723'15,"0"0"-40"-15,0 0-28 0,0 0-40 16,0 0-23-16,0 0-19 0,0 0-27 0,0 0-44 16,0 0-42-16,125 0-44 0,-125 0-41 0,79 2-47 15,-79-2-22-15,64 2-35 0,-64-2-36 0,82 0-39 0,-39-4-53 16,-43 4-111-16,0 0-32 0,83-3-29 15,-83 3-153-15,0 0-118 0,0 0-114 0,44-5-134 0,-44 5-572 16,0 0-1213-16,0 0 537 0</inkml:trace>
  <inkml:trace contextRef="#ctx0" brushRef="#br0" timeOffset="102580.11">4524 11179 358 0,'0'0'392'0,"0"0"11"0,0 0 29 0,3 32 24 16,-7-14-2-16,4 6-9 0,-1 5-21 0,-2 0-13 15,4 14-4-15,-2-13-24 0,4 15-24 0,-2-1-7 16,0-16-16-16,4 14-27 0,-2-10-32 0,1 8-4 0,-3-14-12 15,4-3-19-15,-1 0-17 0,-4 0-13 16,1-7-16-16,2-3-19 0,-2 1-18 0,2-4-13 16,-5-4-44-16,2 2-102 0,0-8 0 47,2 13 0-47,-2-13 0 0,-2 11 0 0,2-11 0 0,0 0 0 0,0 0 0 15,0 0 0-15,0 0 0 0,0 0 0 0,0 0 0 0,-9-47 0 16,7 18 0-16,-4-13 0 0,0-1 0 0,4 1 0 0,-2-8 0 0,3 2 0 0,1 2 0 0,1-1 0 0,3-3 0 0,5 5 0 15,-4-3 0-15,9 7 0 0,-5 14 0 0,5-1 0 16,-2 2 0-16,5 2 0 0,-1 0 0 0,-1 6 0 0,-1 6 0 16,4-5 0-16,0 8 0 0,0 1 0 0,6 5 0 15,4 1 0 1,-2 5 0-16,-10-1 0 0,10 8 0 0,-12-3 0 0,0 6 0 16,5 5 0-16,-10 5-4 0,0-1-25 0,-8 5 3 0,-5 3-1 15,-2-3 3-15,0 4-7 0,-20 9 6 0,-1-4-2 16,-2-3-3-16,-3-4 2 0,9-9-3 15,-3-2 2-15,-2-1 8 0,2-1-2 0,1-6 7 0,1 1 6 16,9-4-9-16,0-2 10 0,5-2 0 0,0-1 2 16,10-2 1-16,-11 2-2 0,11-2 11 0,0 0-5 15,0 0 8-15,0 0 0 16,0 0 5-16,-2-15 8 0,2 15-4 0,20-14-1 0,-10 11 0 0,5-1-9 16,2 0 22-16,8 0-11 0,-7 3 0 0,1 1 13 15,8 4 4-15,-3 4-1 0,-6-2 8 0,4 6 0 16,-8-6-2-16,1 2-8 0,-3 6 17 0,8 0-47 15,-11 1 0-15,8 3 0 0,-7-3 0 0,4 7 0 16,-2-9 0-16,3 5 0 0,-5-3 0 0,2-3 0 16,-5 0 0-16,6 2 0 0,0-2 0 0,0 4 0 0,0-7 0 15,-2 1 0-15,0-3 0 0,-3 1 0 16,-3-3 0-16,-1-1 0 0,-4-4 0 0,8 8-76 16,-8-8-223-16,0 0-70 0,5 4-74 0,-5-4-104 0,0 0-530 15,0 0-1165-15,0 0 515 0</inkml:trace>
  <inkml:trace contextRef="#ctx0" brushRef="#br0" timeOffset="103144.5">5257 11710 296 0,'0'0'550'0,"5"7"-45"0,-1 1-4 15,-2 1-11-15,3 3-22 0,-5 1-6 16,3 1 3-16,0 2-38 0,0-1-48 0,0 2-35 15,-2 1-25-15,-1 5-46 0,1-5-22 0,-5 0-23 0,3-1-26 16,0 1-7-16,-4-1-32 0,-1-3-12 0,4 1-13 16,-6-1-11-16,6-4-20 0,-5 0-11 0,2-1-3 15,1-1-10-15,0-3-12 0,4-5-6 0,-7 7 1 16,7-7-1-16,-6 4-12 0,6-4-5 0,0 0-6 16,-12-17-33-16,7 5-40 0,-1-5-17 15,2-12-5-15,5 2-4 0,-1-17-4 0,8-1-29 0,-2 16 3 16,3-12-9-16,0 12 7 0,10-9 11 15,-6 13 1-15,2 4 10 0,-2 0 14 0,-2 10 6 16,1-1 6-16,2 3 7 0,0 3 9 0,-1-1 10 16,3 5 1-16,-3-1 5 0,1 5 9 0,3 2 18 0,-2 2-1 15,-2 3 3-15,1 2 11 0,-4 3 6 16,4 7 23-16,-3 1 20 0,-1 3-18 0,-8 2 13 0,6-1-6 0,0 3-10 0,-2-3-7 16,-2-1-7-16,-1-1-1 0,0 4-5 0,0-13-11 31,-3 0 3-31,4-1 3 0,-3-2-10 0,1-4-7 0,0-1 0 0,-2-7-8 0,1 10 4 15,-1-10-7-15,0 0-3 0,0 0-8 16,0 0-10-16,0 0-11 0,0 0-14 0,0 0 2 0,0 0 4 16,-11-34-3-16,8 19-10 0,-5-7 3 15,3 6 8-15,-1 1 2 0,-3-2 2 0,0 4 6 0,0-2 3 16,3 3 0 0,-7 1 0-16,-3 4 4 0,0 3-1 0,-11 1 2 0,0 4-1 0,2 2 8 0,-1 7-1 15,-2 1 2-15,4 0 2 0,3 5-2 0,9-5-5 16,-1 1-37-16,3 0-68 0,3 0-73 15,2-4-86-15,1 2-104 0,4-10-144 0,9 8-369 16,0-4-970-16,8-4 430 0</inkml:trace>
  <inkml:trace contextRef="#ctx0" brushRef="#br0" timeOffset="103614.18">6110 11172 393 0,'0'0'401'0,"0"0"-33"0,0 0-22 0,0 0 1 15,0 0 17-15,0 0 33 0,0 29-24 0,0-11 15 0,3 6-15 16,-2 2-19-16,0-1-24 0,2 4-2 0,0-2-28 16,0 2-28-16,1-3-6 15,-1 1-31-15,-3 2-22 0,2-3-22 0,-3-2-14 0,-2-2-13 16,2-4-9-16,-3 6-33 0,-1-10-13 0,0 0 0 16,1-2-37-16,4-2-34 0,-2 0-45 0,-1-5-53 15,3-5-59 1,-3 11-64-16,3-11-77 0,0 0-96 0,0 0-95 0,0 0-508 0,0 0-1038 0,0 0 460 15</inkml:trace>
  <inkml:trace contextRef="#ctx0" brushRef="#br0" timeOffset="103832.71">5880 11485 133 0,'-10'-7'427'0,"10"7"0"0,0 0-12 0,-9-3 0 0,9 3 9 15,0 0 5-15,0 0-8 0,-4-7-11 16,4 7-31-16,0 0-30 0,0 0-27 0,16-12-30 0,0 9-23 15,3 1-16-15,7-6-29 0,2 1-23 0,6 1-21 16,15-2-21-16,-2 1-8 0,2 2-28 0,1 0-33 0,-7-4-34 16,-11 6-68-16,0-2-55 0,2 1-80 0,11-4-78 15,-17 7-74-15,-1-7-84 0,1 2-119 0,-2-3-317 16,2 3-888-16,-5-5 393 0</inkml:trace>
  <inkml:trace contextRef="#ctx0" brushRef="#br0" timeOffset="104395.99">6947 11264 378 0,'-1'14'470'0,"1"-6"13"0,-2 7-13 16,0-2 21-16,-2 2 1 0,4 3-38 0,-5 4-25 15,1-5-20-15,2 2-40 0,2-2-36 0,-3 0-26 0,2 5-24 16,-6-7-35-16,6 2-16 0,1-1-24 15,0-3-13-15,0-4-31 0,1 2-13 0,-1-11-7 16,2 10-19-16,-1-4-17 0,-1-6-8 0,0 0-13 16,0 11-4-16,0-11-14 0,0 0 2 0,0 0-7 15,0 0-9-15,-4 6 2 0,4-6 9 0,0 0-28 16,0 0-18-16,0 0-17 0,-19-29-15 0,11 5-19 16,-2 3 6-16,1-5-31 0,1 2-20 0,2-17-3 15,2 11-20-15,-3-11-13 0,4 13-4 16,8-2-15-16,1 1-2 15,2 0-3-15,5-11 3 0,1 14 15 0,0 1 3 0,4 0 11 0,1 6 11 16,3-1 9-16,0 2 8 0,0 5 10 0,3 3 5 0,-7 4 12 16,7 2 15-16,2 2 10 0,-13 2 4 0,3 3 10 15,-4 4 18-15,-1 3 11 0,1 1 6 0,-3 2 1 0,6 6 5 0,-11 5 3 16,-4-7-6-16,-7 10 0 0,-3 0-8 0,-8-3 6 0,-11 12-4 16,-4-5 0-16,-5-6-9 15,1 0 0-15,9-9-15 0,3-2-17 0,-1-1-4 16,0-6-18-16,10 0-18 0,1 1-17 0,5-7-3 15,0 2-7-15,0-1 3 0,9-2 22 0,0 0 18 16,0 0 19 0,0 0 22-16,0 0 18 0,0 0 16 0,0 0 7 0,0 0 15 0,0 0 9 15,0 0 9-15,0 0 13 0,0 0 11 0,26-13 4 0,-11 12-2 16,-15 1 1-16,33 5-2 0,-15-2 3 0,-4-1 2 16,4 3-3-16,0 1-4 0,-3 0-7 0,2 1-7 0,1 1-8 15,-4 1-3-15,1-4 5 0,1 4-17 0,-1 1-11 16,-1 0-1-16,1 2-17 15,-2-4-35-15,-2 3-39 0,-3-2-50 0,-3-2-63 0,2 0-68 0,-1 0-75 16,0 5-60 0,-1-8-77-16,2 3-490 0,-2-4-1004 0,6 2 444 0</inkml:trace>
  <inkml:trace contextRef="#ctx0" brushRef="#br0" timeOffset="104952.26">7506 11594 1 0,'5'7'482'15,"-5"-7"15"-15,1 14-8 0,3-6-11 0,-3 4-18 16,0 0 9-16,0-4-22 0,2 9-12 0,-2 1-21 16,-1 6-19-16,-1 1-28 0,0 0-33 0,1-9-11 15,-3 9-28-15,-3-2-26 0,6-5-24 16,-1-2-29-16,-2-1-13 0,1 0-23 0,2-6-18 0,-3 0-15 16,0-1-14-16,3-8-18 0,0 10-7 15,0-10-13-15,-3 9-8 0,3-9-7 0,0 0-7 16,-3 7-12-16,3-7 1 0,0 0-20 0,0 0-24 15,0 0-29-15,-27-18-8 0,18 3-46 16,5-2-8-16,-5-10-11 0,9-2-24 0,-6-1-19 0,2 2-16 0,9-18-3 16,3 5-6-16,-3 15 1 0,3-1 9 15,3 5 5-15,2-3 12 0,-3 1 14 0,3 3 10 16,1 7 7-16,-8 2 17 0,4 2 14 0,2 2 8 0,0 1 20 16,-5 6 16-16,2-4 15 0,-9 5 14 0,0 0 10 15,0 0 11-15,21 6 16 0,-10 5 6 31,-1 1-3-31,-3-1-10 0,3 4 2 0,-5-1 6 0,-1 1-3 0,-3 7-3 0,-1-5-9 0,-1 1 2 0,-3 5 7 16,-2 1-16-16,-3-10-1 0,2 1-5 0,0-4-3 16,2-1 2-16,-3-2-4 0,6-3-12 0,2-5 0 15,-6 9-12-15,6-9-12 0,0 0-20 0,0 0-17 16,0 0-14-16,0 0-8 0,0 0-3 0,41-12-2 16,-25 5 15-16,-1 4 2 0,4-1 4 0,-2 0 11 15,1 4 7-15,1 1 5 0,1-1 8 0,-2 3 20 16,-3-1 4-16,3 6 15 0,-2 1 20 0,-5 2 11 15,2 2 6-15,-8-1 6 0,-1 5 11 16,-5-3 8-16,-3 3-10 0,-6-2-1 0,-11 8 10 0,-11 5-14 16,7-11-2-16,-5-2-7 0,-8 3-1 0,12-7-7 0,2-2-21 0,-4 0-52 0,2-3-61 0,2-1-82 15,6-5-95-15,-1-1-126 0,4-1-546 0,2-6-1027 16,13 8 455-16</inkml:trace>
  <inkml:trace contextRef="#ctx0" brushRef="#br0" timeOffset="105839.41">8086 11347 170 0,'0'0'411'0,"0"0"9"16,0 0 9-16,0 0 3 0,0 0-1 0,0 0-5 15,0 0-7-15,0 0-5 0,0 0-2 0,0 0 0 0,0 0-2 16,0 0-17-16,0 0-19 0,47 10-29 16,-16-9-30-16,2 0-26 0,14-5-31 0,-2 3-24 15,1-3-23-15,-14 0-22 0,0 4-20 0,19 0-16 0,-4-4-19 16,-16 2-11-16,1-1-14 0,-3 3-15 16,0-1-79-16,-2-2-15 0,-7 2 0 0,-4-1 0 15,2 1 0-15,-8-2 0 16,-10 3 0-16,16-3 0 0,-16 3 0 0,0 0 0 0,10-2 0 0,-10 2 0 0,0 0 0 15,0 0 0-15,0 0 0 0,0 0 0 16,0 0 0-16,0 0 0 0,0 0 0 0,0 0 0 0,0 0 0 16,0 0 0-16,0 0 0 0,0 0 0 0,0 0 0 15,0 0 0-15,0 0 0 0,0 0 0 16,0 0 0-16,0 0 0 0,0 0-366 0,0 0-88 0,0 0-95 16,0 0-132-16,0 0-343 15,0 0-1109-15,10-3 491 0</inkml:trace>
  <inkml:trace contextRef="#ctx0" brushRef="#br0" timeOffset="106631.27">9269 11263 70 0,'-9'-6'567'0,"9"6"1"16,0 0-2-16,-10-4-8 0,10 4-7 0,0 0-20 15,-8-5-32-15,8 5-32 0,0 0-41 0,0 0-32 0,0 0-39 31,4-12-41-31,-4 12-33 0,19-7-25 0,8 1-33 0,1 0-22 0,4 3-14 0,1 1-22 0,14 1-23 16,-17 4-13-16,-2 1-11 16,-10 1-14-16,-2 1-16 0,0 4-20 0,-2-2-7 0,-5 5-11 15,-4 0 13-15,0 3-21 0,-7 1 1 0,-6 6-5 0,-4-2-7 16,-6 2-9-16,-3-3-9 0,-4-1-13 0,1 1 0 0,-12 6 0 0,11-10 0 0,3 1 0 16,2 0 0-16,0 0 0 0,5-9-15 15,7-2-46-15,-3 1-10 0,2-3-12 0,1-1 0 0,8-3-1 0,-6 5 5 16,6-5 6-1,-5 6 8-15,5-6 1 0,0 0 10 0,0 0 6 0,0 0 7 16,0 0 1-16,0 0 11 0,38-6 8 16,-22 6 3-16,0-6 3 0,0 6-1 0,1-2 5 15,2-2 1-15,-1 0 4 0,2 2-1 16,5-7-1-16,-4 7 7 0,-1-1-2 0,-1 2-4 16,7-5 4-16,-7 5 2 0,0-3-5 0,-2 4-14 0,1-2-25 15,-8 1-30 1,-10 1-44-16,14-1-41 0,-14 1-64 0,9-3-53 0,-9 3-56 0,0 0-82 15,0 0-502-15,10-4-994 0,-10 4 441 16</inkml:trace>
  <inkml:trace contextRef="#ctx0" brushRef="#br0" timeOffset="106912.37">9962 11197 376 0,'0'0'509'0,"0"0"-49"15,0 0-21-15,0 0-24 0,0 0-16 16,0 0-15-16,0 0-31 0,-34 17-28 0,29-10-27 16,-1 5-29-16,4 1-16 0,-4 1-10 15,1 1-22-15,6-1-13 0,1 1-13 0,0-1-19 0,3-2-17 0,-1 1-4 16,1 2-12-16,2-2-7 0,-1-3-16 16,1 2-7-1,1 0-7-15,-3-4-9 0,2 5-2 0,-1-3-9 0,3 2-10 0,-1 1-5 16,-3-5-9-16,-1-1-8 0,7 2-11 15,-10-2-11-15,-1-7-24 0,2 11-31 0,-2-11-40 0,-3 8-46 0,-2-1-50 16,5-7-73-16,-19 8-58 0,1-5-77 0,0 1-88 0,-9-1-443 0,8-6-971 0,1 0 430 31</inkml:trace>
  <inkml:trace contextRef="#ctx0" brushRef="#br0" timeOffset="107130.45">10075 11074 261 0,'27'-13'350'0,"-2"2"-26"15,0 0-22-15,-3 1-21 0,-5 3-17 16,-2 2-23-16,-2 1-23 0,-5 1-25 0,-1-2-20 16,-7 5-25-16,0 0-35 0,12-4-26 0,-12 4-32 0,0 0-30 15,0 0-35-15,0 0-38 16,0 0-49-16,0 0-52 0,4 14-91 0,-4-14-176 0,0 0-450 0,-6 15 200 15</inkml:trace>
  <inkml:trace contextRef="#ctx0" brushRef="#br0" timeOffset="107469.48">10328 11257 3394 0,'-2'6'294'0,"-1"3"-73"0,3 0-31 0,-5-1-1 0,4-1-15 15,-3 3 32-15,1 3-4 0,-3 0-14 0,1 2-13 16,2-2-5-16,2-5-10 0,-3 7-13 0,4-2-11 16,-2-4-16-16,-2 1-13 0,5 0-11 15,-2 0-4-15,2-1-2 0,-1 1-14 0,4-3-10 16,-2 4-8-16,2-4-3 0,1-3-7 0,-5-4-1 0,13 4-3 16,-4-1-14-1,-9-3-5-15,20-1-21 0,-7-5-26 0,3 1-9 0,-5 0-12 0,-2 1-19 0,5-4-6 16,-6 2 2-1,2-2 10-15,0 1 4 0,-1-2 2 0,-1 0 6 0,-2 0 7 0,1-3 1 0,-1-1 22 16,-1 1 12-16,-1-3 0 16,-1 1 8-16,-3 6 19 0,0-1 15 0,-2 1-1 0,1 0-8 0,-2-1 0 15,-2 1-8-15,-1 3-3 0,-3-1-3 16,3-1-2-16,-6 1-3 0,2 5-11 0,10 1-41 0,-26-3-53 16,15 2-58-16,11 1-58 0,0 0-69 0,-22 1-69 15,22-1-95-15,-10 4-379 0,10-4-887 0,0 0 393 0</inkml:trace>
  <inkml:trace contextRef="#ctx0" brushRef="#br0" timeOffset="107796.75">10792 11301 4028 0,'6'7'515'0,"-6"-7"-227"0,3 6-131 0,-3 3-6 16,0 0-34-16,0 3 7 0,0-4-5 15,1 2-25-15,1 3-12 0,1 0-5 0,8 0-7 16,-3 0-8-16,5-2-5 0,4 0-10 0,6-3-13 16,-4 2-20-16,-5-4-43 0,4-5-12 0,1-1-21 0,-1 0-31 15,0-4-14-15,0 0-17 0,-1-2 5 0,-1 1 11 16,-2-1 11-16,-2-4 13 0,-2 1 2 0,-5-1 9 16,0 0 27-16,-5 2 8 0,-1-2 42 0,-3-2 10 0,-4-1 12 0,-2 2 13 0,-3-2 11 31,-8 0 17-31,-4 2 0 0,2 1 7 0,4 4-7 0,-8 1-2 15,8 2-12-15,3 3-4 0,5-1-10 0,-8 2-48 16,3 2-70-16,3-2-81 0,-4 5-108 0,8-4-154 16,9-2-347-16,-10 4-831 0,10-4 368 0</inkml:trace>
  <inkml:trace contextRef="#ctx0" brushRef="#br0" timeOffset="108495.77">11416 11417 107 0,'0'0'420'0,"-9"2"9"16,9-2-5-16,0 0-2 0,0 0-13 16,0 0-14-16,0 0-14 0,0 0-18 0,0 0-18 0,0 0-23 0,34-9-15 15,-15 7 0-15,-1-1-31 16,13 1-13-16,14-1-22 0,-11 0-13 0,11 2-18 0,1-6-27 0,4 2-14 15,-6 1-17 1,-12 3-15-16,2 1-16 0,-2 1-14 0,1-2-14 16,-1-3-6-16,-5 2-17 0,-2-2-12 0,-6 3-14 0,-5 1-8 15,-5-1-15-15,3-2-6 0,-12 3 15 16,0 0-14-16,0 0-2 0,0 0-9 0,0 0-12 0,0 0-16 0,0 0-19 16,0 0-27-16,0 0-54 0,0 0-50 0,0 0-45 15,0 0-64-15,-32 12-53 0,23-9-82 0,9-3-118 16,0 0-296-16,0 0-899 15,0 0 397-15</inkml:trace>
  <inkml:trace contextRef="#ctx0" brushRef="#br0" timeOffset="109013.41">12471 11123 407 0,'0'0'418'0,"-5"-5"1"0,5 5-5 15,0 0-7-15,0 0-14 0,-4-8-18 0,4 8-19 16,0 0-19-16,0 0-20 0,0-9-16 0,0 9-22 0,5-8-23 16,-5 8-25-16,16-9-20 0,-2 3-18 15,1 2-17-15,0 1-21 0,12-1-14 0,-10 1-11 0,1 0-10 16,0 3-13-1,-1 3-8-15,-1 2-2 0,-2-3-15 0,-5 3-5 16,-1 0-5-16,-1 3-11 0,-2 4-4 0,-4 2-5 16,-2 2-3-16,-5-1 1 0,-8 7-7 0,-3-2 0 0,-1 1-7 15,-5-4-6-15,4 3-7 0,-1-6-8 0,8-1-14 0,-3-2-20 16,2-2-19-16,-1 1-18 0,5-5-21 0,3 1-20 16,-1-2-17-16,7-4-4 0,-6 5 6 15,6-5 10-15,0 0 2 0,0 0 0 16,0 0 6-16,32 5 10 0,-13-5 13 0,9-3 1 15,1 2 17 1,0 1 28-16,1 0 8 0,-3 4 32 0,-8-2 34 0,2 0 26 0,-2 1 17 0,-4 2 7 16,0-2 11-16,-6 1-11 0,-1 0 12 0,-4 0 12 0,4 3 12 15,-8-7-3-15,1 14-10 0,-6-6 3 16,-1 4 4-16,-6-3-8 0,-12 5-18 16,-1-1-12-16,-4 2-8 0,-2-6-9 0,2-1-16 0,0 1-37 0,2 1-31 15,2-4-39-15,5-1-50 0,1-2-47 16,2-3-71-16,2 0-65 0,1-1-75 0,14 1-67 0,-17-10-115 15,11-1-383-15,3 4-997 0,2-7 441 16</inkml:trace>
  <inkml:trace contextRef="#ctx0" brushRef="#br0" timeOffset="109444.23">12976 11105 98 0,'0'0'400'0,"10"-4"-14"0,-10 4-6 15,12-1-9-15,-12 1-10 0,29 3-16 0,-10-1-23 16,-1 3-11-16,9 1-14 0,-2 3-15 16,0 2-9-16,-10-2-4 0,0 1-9 0,-2 0-20 0,0 3-26 0,-5 0-17 15,-3 1-8-15,-8 3-12 0,-2 0-13 16,-11 4-12-16,0 5-15 0,-7-6-14 15,-10 7-13-15,6-8-13 0,3-2-7 0,2-5-11 0,-1 3-8 0,9-6-6 16,1-4-4-16,4 2-10 0,-1-2-15 16,2-2-8-16,8-3-6 0,-5 6-4 0,5-6-1 0,0 0-1 15,-5 5-2 1,5-5-2 0,0 0-2-16,0 0-3 0,0 0 4 0,0 0-3 0,0 0-2 0,0 0-4 0,41-13 3 15,-26 12 5-15,1-4-3 0,0 3 2 16,2 0 4-16,0-1-6 0,1 0 5 0,7 1-7 0,1 0 1 15,-2 0-5-15,1 1 2 16,3-1-1-16,0 1-14 0,-10 0-25 0,0-2-38 0,1 2-49 16,-2 1-45-16,10-4-70 0,-9 0-63 0,-7 3-55 0,4-3-87 15,-8-2-406-15,1 2-922 0,1 2 408 0</inkml:trace>
  <inkml:trace contextRef="#ctx0" brushRef="#br0" timeOffset="109750.21">13662 11240 3598 0,'0'0'450'0,"0"0"-157"16,0 0-113-16,0 0 30 0,0 0 18 0,-29 20 6 15,17-13 5-15,-1 1-15 0,3 2-15 0,1 1-12 0,-2-1-7 16,-1 2 0-16,7-4-4 0,1 1-14 0,3 3-10 16,1-2-10-16,2 0-8 0,4-2-6 0,1 2-12 15,7-2-14-15,-1 2-9 0,0-3-15 0,11 2 5 31,-6-5-20-31,8 3-12 0,-2-8-25 0,-5 1-27 0,8-2-16 0,-12-2-18 0,6 0-2 0,-5-3-37 16,-3-2 2-16,-4-1 0 0,2 1-2 0,-3-4 9 16,0 2 1-16,-7-2 3 0,3-1 8 0,-4 2 7 15,-4-2 5-15,0 1 4 0,-2 1 9 0,-2 2 16 16,3-1 7-16,-4 5 2 0,4-2-1 0,-6 0 0 16,2 2-3-16,1 2-1 0,2-2-5 0,6 6-14 15,-17-1-27-15,17 1-50 0,-18 0-61 0,18 0-84 16,0 0-88-16,-23 7-98 0,23-7-100 0,-5 5-421 15,5-5-1023-15,0 0 453 0</inkml:trace>
  <inkml:trace contextRef="#ctx0" brushRef="#br0" timeOffset="110086.88">14145 11247 321 0,'0'0'531'0,"-4"14"20"15,2-3-10-15,-5 2-32 0,1 0-12 0,2 2-47 16,-1 0-50-16,8-7-35 0,-3 6-43 0,1 3-22 16,0-8-37-16,9 7-20 0,0-6-22 15,5-2-25-15,2 1-29 0,1-1-11 0,0-1-33 0,9-5-27 16,-8-2-39-16,8-4-28 0,-13 3-26 0,3-5-20 0,-2 0-14 15,-3 0 0-15,2-2 8 0,-3 0 1 16,-2 1 3-16,-4 0-2 0,-4-1-4 0,-4-5 1 16,-6 1 1-16,1-3 3 0,-4 2 14 0,-4 2 4 15,-7-5 3-15,0 5 0 0,-5-1 1 0,1 4-4 16,8 4 1-16,-8 1-11 0,-1-1-39 0,9 4-80 0,-2 2-106 0,-4-2-159 0,13 5-480 16,12-5-948-16,-10 1 420 0</inkml:trace>
  <inkml:trace contextRef="#ctx0" brushRef="#br0" timeOffset="110518.13">14854 11272 10 0,'0'0'616'0,"-15"0"-8"0,15 0-8 16,0 0 10-16,-9-4 8 0,9 4-21 0,0 0-39 16,0 0-54-16,0 0-58 0,0 0-38 0,23-13-44 15,1 9-36-15,6-4-31 0,0 5-30 16,19-3-34-16,-16 5-36 0,-5-3-25 0,4 1-38 16,-3 0-28-16,2-2-30 0,1 1-44 15,-1 2-39-15,-2 1-35 0,-9 1-32 16,-3 0-56-16,1 0-61 0,-4 3-71 0,-5-3-61 0,-9 0-69 0,10 4-73 15,-10-4-96-15,7 5-328 0,-7-5-964 16,0 0 427-16</inkml:trace>
  <inkml:trace contextRef="#ctx0" brushRef="#br0" timeOffset="110749.36">15045 11468 394 0,'0'0'562'0,"0"0"-12"16,-12 4-4-16,12-4-11 0,0 0-32 0,0 0-37 0,0 0-61 0,0 0-32 16,0 0-42-16,42-7-29 0,-17 4-24 0,0 1-33 15,3-2-26-15,-1 1-24 0,3-2-31 16,3 0-32-16,-3 1-40 0,2 4-24 0,-1-3-35 0,-2-1-35 16,0 1-23-16,0 0-23 0,-1-1-41 0,-1 4-38 15,-2 0-23-15,1-3-30 0,-7 3-23 16,-2 0-37-16,-3 0-36 0,-4-2-40 0,-10 2-66 15,14-3-345-15,-14 3-785 0,13-4 348 0</inkml:trace>
  <inkml:trace contextRef="#ctx0" brushRef="#br0" timeOffset="111139.86">16194 11275 292 0,'0'0'440'0,"0"0"-5"16,-35 15-17-16,30-9-10 0,-7 3-18 0,5-1-17 15,-2 2-21-15,5-3-28 0,0 3-34 16,0 2-20-16,3 3-20 0,3-3-19 0,6-1-16 15,1 4-24-15,3-6-16 0,-1 0-20 0,3 2-15 16,2-2-14-16,0 1-11 0,3-6-11 0,-1 1-20 16,-1-2-17-16,1 1-8 0,-2-2-9 15,-2-2-4-15,2 0-8 0,-4-3-2 0,-12 3-6 0,18-8-2 0,-13 2 1 16,1-4-5-16,0 2 9 0,-2-3-5 0,-3-2-1 16,-1-1-7-16,-4 0 16 0,-2-3-2 0,-2 2-1 0,-6-7-1 0,0 2-4 15,-2-4-5-15,-4 7-7 0,1 1-36 0,3 6-71 0,0-2-90 16,-7 3-112-16,-5 1-172 15,0 3-443-15,1 2-983 0,-2 2 435 16</inkml:trace>
  <inkml:trace contextRef="#ctx0" brushRef="#br0" timeOffset="114437.68">4894 10569 37 0,'-57'-18'179'15,"57"18"-8"-15,0 0 10 0,-58-19-1 0,58 19 29 16,-57-11-8-16,57 11-2 0,-79-11-22 16,36 4-4-16,43 7-12 0,-101-4-11 0,47 5-8 0,3-4-14 15,51 3-15-15,-109 8-10 0,52-3-8 31,4 4-16-31,-4 1-7 0,-6 3-7 0,8-6-14 0,0 7-9 16,2-1-16-16,2 0-13 0,-3 0-4 0,3 3-2 16,6-8-3-16,14-1 0 0,2 2-1 0,3-3-2 15,1 4 1-15,7-2-3 0,4-2-15 0,0 4-2 0,5-6-14 0,0 2-6 0,3-1-8 0,6-5-8 16,-10 7-2-16,10-7 4 0,0 0 7 0,-3 7 1 0,3-7 4 31,0 0 8-31,0 0 0 0,6 14 5 0,-6-14-1 16,5 5 7-16,-5-5 11 0,5 7 4 0,-5-7 6 15,4 7 0-15,-4-7 0 0,5 10 2 0,-2-3 9 32,1 4 4-32,1 2 1 0,-1 2 4 0,3 7 1 0,1 1 13 0,0 0-2 0,3 3 5 15,-3 4 7-15,7 11 11 0,-6 5 1 0,2-5 1 0,-6 4 2 16,-1 1 3-16,2-2-4 0,-2 2-4 0,-2 0-3 16,2 0 0-16,0 8-9 0,-4-7 2 15,-1 7-4-15,1 0-3 0,3 4-4 0,4-3-1 16,-6 2-4-16,7 0-2 0,1 0-4 15,-4 1 3-15,-1-1-2 0,3-6-8 0,0-3-5 0,2-3 7 0,-2-1-3 16,-3-19 0-16,4 5-2 16,-2-2 11-16,-2 1-13 0,0-12-3 0,-2 6 6 0,2-6-3 0,4-2 8 0,-3 2-4 15,0-2 0-15,-1-2-5 0,-1 0 0 0,4 3 4 16,-3-2-5-16,1-1 5 0,-1-1-3 16,1 1 0-16,-2-3-3 0,1-4-1 0,-3 0 0 15,-1-6-4-15,5 9 5 0,-5-9-3 0,3 8 3 16,-3-8-1-16,0 0 5 0,0 0 1 31,4 6 6-31,-4-6 8 0,0 0-2 0,0 0-3 0,0 0 4 0,9 3-4 0,-9-3 0 0,0 0-12 0,0 0 6 16,0 0-4-16,36-7-1 0,-27 5-3 0,8 1-3 15,-3 0-6-15,2 0 1 0,4-2-2 0,-4 3-2 16,15-3 5-16,0 2 2 0,1 1-1 16,-2 1 1-16,4-2-1 0,15 1 4 0,5-2-5 0,-3 1 0 0,1-3 3 15,5 8-6-15,-1-3 9 0,-3 5-6 0,4-1 5 0,9-4-5 16,-9 4 4-16,6-2-7 15,1 3 6-15,1-1-1 0,4 0-2 16,-2 0-2-16,7 0-2 0,-2 0 3 0,3 2-5 0,-2-2 0 0,2-1-6 16,2 1 1-16,1-5 5 15,-2 3 3-15,7-3-3 0,-2 0 2 0,2 0-6 0,0-3-2 0,3 2 5 16,1 2-1-16,1-2 2 0,4 1 3 0,-4 0-3 16,-6 1-1-16,6 2 1 0,-1 1 2 0,-3-1-1 0,-5-3 6 0,3 3-5 0,-4 1 1 15,-1 1 3-15,1 1-2 0,-8 0-1 16,3-2 0-16,0 4 2 0,-7-1-2 0,2-1 6 0,-3-2-2 15,0 5-5-15,4-6 2 0,-2 2-2 0,0-1 5 16,6-3-7-16,-4 6 12 16,-5-7-9-16,-4 1 2 0,1-1-2 15,-2 4-1-15,-3 0 1 0,-6-1 0 0,3 0 6 16,-2-1-3-16,-21 0 4 0,14 4 0 0,-12-6 7 16,0 2-10-16,15 0 1 0,-15-2 0 0,14 0 5 15,-15 3 2-15,17-2 4 0,2 0 5 0,-5 0-5 16,3-1-1-16,0 0 5 0,4-1 4 0,3 0-2 15,5 0-1-15,-2-4 6 0,-4-4-9 0,9 5-2 16,0-3-7-16,2 3 5 0,0-2-3 0,3 0 0 16,-2 0-3-16,-3 4 7 0,-3-2-4 0,-1-1-4 15,-11 2 4-15,3 3 1 0,-6 0-5 16,-13-2-6 0,0 2 9-16,17 5-2 0,-19-5 3 0,18 0 10 0,-16 0-8 0,17 0 1 0,-2 0-2 15,-13-3-1-15,17 3 9 0,4 0-4 0,1 3 3 0,0-3-4 16,0-3 0-16,2 1-3 0,-2 2-7 0,4 2-1 15,-6 1 7-15,4-3-5 0,-2 4 3 0,0-4 3 0,0 5-1 16,-5-5 5-16,2 3-15 0,-4 1 11 0,1 1 9 16,-1-5 9-16,3 2 5 0,-2 1 9 15,0-3 6-15,1 0-13 0,-2 0 9 0,3 0 3 0,-2 1-7 16,1-2 1-16,0 1-6 0,4 0-6 0,-8-2 2 16,3 2-5-16,1-1-8 0,-3 2-11 0,0-4 17 15,-2 0-7-15,3-1-8 0,-1 1 6 0,-4-3-2 16,4-2-4-16,-20 4 0 0,18-1 2 0,0-3 6 15,-16 4-6-15,14-4-12 0,-15 3 7 16,3-2-1-16,13-3 1 0,-15 5 4 0,-2-2-5 16,2 1-5-16,-1 0 4 0,-4-1-4 15,1 0 5-15,-8 4 1 0,0-4-1 0,2 3-4 16,6 0 1-16,-7-2 3 0,6 3-1 0,-5-1-4 16,8 4-3-16,1-1-3 0,2-1 7 0,1 0 5 0,1 2-9 0,13 1-4 15,1 2 4-15,-15-3-3 0,14 1 0 0,-18 2 4 16,21-2 3-16,-20 1-3 0,3-1-4 0,-5 1 1 15,1 0 6-15,1-4 0 0,0 2-1 0,-10-3-2 16,8 1 6-16,-2-2-7 0,2 1 6 0,-8-2-2 16,9 2-5-16,2-4 4 0,0 2 4 0,2-1-7 15,13-3 2-15,-16 8 2 0,3-4 1 0,-1 2 5 16,2 1-4-16,-1-4-6 0,-1 4-1 0,-3 2 10 16,-9-2-2-16,0 2-4 0,-1 0 8 0,0 0 4 15,-5-2 12-15,-13 2 12 0,20 0 3 0,-11-2 2 0,2-1-3 16,-11 3-7-16,23-5-7 15,-8 3 1-15,-2-1-1 0,3 2-7 0,12 0-4 0,-2 3 3 0,-1 1-13 16,2-1-5-16,3 1 0 16,-2-1 1-16,0 1 0 0,1-1 6 0,-3 0-6 15,-9-2 3-15,3 0-6 0,-2 2 6 0,-4-4 1 16,-1 0 8-16,2 0-2 0,-6-1-2 0,5-2 4 0,-3-1-2 16,5-5 0-16,-2 6 0 0,2-2-2 15,6-5-2-15,0 1-6 0,2 0 4 0,0-1 1 0,0 4-5 0,-7 0 9 0,6-2-6 0,-6 2 1 16,1 0 0-16,5-5 9 0,-13 5 13 0,-2 1 6 0,3-3 18 15,-6-2 5 1,-1-1 16-16,-1 4 30 0,-5-6 5 0,0-1-11 16,-1-8-3-16,-3 7-10 0,-2-6 11 0,3-1-2 15,0 2-9-15,1 5-6 0,0-6-5 16,3 6 1-16,1-7-7 0,0 6-7 0,1-4-5 0,-1-3-7 0,3 0 0 0,-2 3 1 0,-1-4-9 0,3 2-1 31,-6 0-2-15,3 1-5-16,3-1-6 0,-11 0 1 0,5 7 10 0,-3-7-4 0,0-2-3 15,1 9 2-15,-2-9-6 0,-3 0-9 16,2 3-1-16,-1-2 3 0,2 8 1 0,-1-6-1 0,2 6-5 0,1-5 0 16,-1 5-2-16,3-1 2 15,-3 1 5-15,2 3-8 0,2-3 1 0,0-2 8 0,2 2-13 0,-3-5 0 0,3 6-3 16,1 0 1-16,1 0 5 0,-2-2-8 0,-2 0 7 0,1-6-7 16,-4-2-1-16,-2-2 3 0,-4-1-4 15,1 2 5-15,-7-11-1 0,4 11 1 16,6 1 24-16,-6-1-15 0,3 1 0 0,-3 4 2 15,0-2 2-15,7-1-8 0,-2 1-1 0,0 1 3 16,2 6-5 0,1 1 0-16,2 2-1 0,0-3 1 0,0-8 0 0,3 11 9 0,-4 2-7 0,4-2-2 15,-4-1 1-15,3 6-4 0,0 1 7 16,-2 1-2-16,3 7-5 0,-1-10 0 0,1 10 0 0,-2-10-3 0,2 10 1 0,0 0 3 0,0 0-7 31,-3-10 4-31,3 10 1 0,0 0 6 0,0 0-8 0,0 0 3 0,0 0 0 16,0 0-4-16,0 0-6 15,0 0 1-15,0 0 2 0,0 0 1 0,0 0-2 0,0 0-2 0,0 0-2 16,0 0 8-16,-44-41 3 0,44 41-4 0,0 0 0 16,-35-12-3-16,35 12 1 0,0 0-4 15,-49-13-7-15,49 13-2 0,0 0-1 0,-51-13 7 0,51 13-3 16,-43-8 1-16,43 8-1 0,-49-11-1 0,49 11 5 16,-70-12 1-16,70 12-9 0,-82-15-5 0,32 7-6 31,-2-1-11-31,-3-5 1 0,-14 5 2 0,10-3-7 0,0 1 2 0,-1 0 4 0,-1 0 3 15,-4 1 5-15,6 1 6 0,-3 4 0 0,1 2 4 0,-2-3 4 16,1 0-1-16,2 1 0 0,-7 4 3 0,0-4-2 16,4 2 10-16,-2 0-3 0,0-4 2 15,2 2 3-15,-5-1-1 0,-7 1 1 0,2 0 4 0,-7-3-2 16,-2 3-3-16,-3 0 6 0,-1-4-3 16,-4 3-2-16,1-3 5 0,1 3-2 0,-3 2-2 0,9 2 5 15,0 0-4-15,6 1 8 16,7 3-4-16,1 1-4 0,2 2 4 0,6 0-3 0,-1 4 0 0,6-3 1 0,-1 3 1 0,-1-1 2 15,-1 4 0-15,2 0-3 0,1-4 2 0,-2 1 1 16,-1 0-2 0,-1-2 2-16,-4-1 2 0,-9 1-4 0,-1-5 6 15,-5 4-7-15,-9-5 4 0,-4 0-5 0,-4-2 6 0,-9 0 2 16,-1-3-6-16,-7 1-3 0,-3 3-6 0,1-6-6 16,-3 2 4-16,8 0 2 0,3 2-4 0,1 0 6 0,4 2-3 0,4 2 2 0,4-2-1 15,2 3 6-15,5 2-2 0,4 3 3 0,5-1 1 16,-8 3-6-16,6 3 2 15,-7-4 2-15,6 4 1 0,-6-2 3 16,2 0-2-16,-7 1 0 0,-1-3 5 0,-6 1-6 0,7 0 0 16,-5 3-3-16,-3-5 5 0,-2 2-7 0,-7 2-2 15,3-7 2-15,5 7-1 0,4-2 0 16,5 0-1-16,18 0 2 0,-1-4 1 0,0 3 2 16,7-1 2-16,6 0-4 0,6 4 8 15,4-5-5-15,1 0 2 0,2 4-1 0,-3-6-1 0,1 2-1 16,-3-5 6-16,0 0-3 0,-1 3 3 0,-2-3-1 15,-5 4-2-15,1-5 5 0,-7 0-5 0,4 6-4 0,-4-7-2 16,-1-2-8-16,-2 4-1 0,2-2 3 16,4 0 3-16,3-3-3 0,7 2 4 0,7 0 1 0,13 2 3 0,1-2-4 0,4-3 5 15,-2 6-2-15,0 3-1 0,11-3 2 16,-8-2 3-16,0 5-4 0,-3-2 2 16,1 1-3-16,0 1 5 0,1 2 1 0,-4-4 0 15,1 0 1-15,-16 2-8 0,2 3-13 0,13-3-9 16,-18 2-7-16,0 1-12 0,6 2 2 0,-11-2 2 15,2-1-1-15,6 3 14 0,-1-4 2 0,16-1 3 0,4-2 2 0,-2-2-5 0,4 4-12 0,9-2-27 16,2 0-61-16,0-3-68 16,3 2-83-16,13-2-140 0,0 0-310 15,0 0-792-15,-11-14 350 0</inkml:trace>
  <inkml:trace contextRef="#ctx0" brushRef="#br0" timeOffset="115439.17">7696 9259 199 0,'0'0'307'0,"0"0"0"16,-97 40-5-16,71-22 1 0,-12 11-6 0,-3 0-13 15,1-5-15-15,13-5-16 0,-13 8-5 0,5 0-16 16,1 4-17-16,8-13-16 0,3 1-17 0,23-19 5 15,-42 36-20-15,22-19-16 0,20-17-11 0,-21 21-18 16,21-21-12-16,0 0-17 0,0 0-13 0,0 0-15 0,0 0-2 16,0 0-9-16,0 0-16 0,0 0-20 15,0 0-11-15,87 22 0 0,-87-22-7 0,0 0 1 0,84-14-2 16,-84 14 0-16,0 0-2 0,94-11 5 0,-94 11-6 16,53-11 6-1,-53 11-3-15,0 0 6 0,44-5 2 0,-44 5 1 0,0 0-2 0,0 0-3 16,0 0 4-16,0 0-2 0,0 0 1 0,0 0 11 15,0 0-11-15,0 0 4 0,0 0 2 0,0 0 12 0,0 0 3 16,0 0 9-16,0 0-5 16,-86 82 0-16,44-62 12 0,15-6 19 0,-14 8-1 0,0 1 3 0,13-7-4 0,28-16 4 15,-56 28-4 1,18-8 6-16,13-5 4 0,25-15-11 0,-48 32 5 0,48-32-14 0,-26 21-8 16,26-21-4-16,0 0-1 0,-23 19-3 0,23-19-1 0,0 0-5 15,0 0-2-15,0 0 1 0,0 0 1 0,0 0 0 16,68 32-4-16,-68-32 0 0,96-15-5 0,-96 15-6 15,103-13 0-15,-54 5-5 0,-3-2-1 0,5 3-6 16,-4-3-7-16,-47 10-7 0,63-12-3 0,-63 12-18 0,56-13-27 16,-56 13-31-16,0 0-47 0,45-13-44 0,-45 13-39 15,0 0-52-15,0 0-56 0,0 0-87 16,0 0-334-16,0 0-812 0,0 0 359 0</inkml:trace>
  <inkml:trace contextRef="#ctx0" brushRef="#br0" timeOffset="115859.02">7790 9612 68 0,'0'0'562'16,"0"0"-51"-16,0 0-40 0,0 0-17 0,0 0-14 15,0 0-12-15,0 0-25 0,0 0-25 16,0 0-35-16,0 0-21 0,0 0-28 0,0 0-29 0,63 46-18 0,-63-46-26 15,0 0-22 1,23 30-21-16,-23-30-16 0,15 18-15 0,-15-18-18 0,0 0-9 16,27 30-11-16,-27-30-14 0,0 0-7 0,0 0-11 0,21 21-5 0,-21-21-8 15,0 0-2 1,0 0-9-16,0 0-7 0,0 0-2 0,0 0 0 16,0 0-8-16,0 0 1 0,0 0-7 0,0 0-5 0,0 0 4 0,0 0-4 0,0 0-8 15,0 0 11-15,0 0-10 0,0 0-4 0,0 0-2 16,59-51-3-16,-59 51 0 0,16-41-5 15,-7 20 1-15,-9 21 7 0,14-46-7 0,-14 46 1 0,9-47-2 0,-3 24-3 0,-6 23 0 0,14-36 1 16,-14 36 5-16,13-28-4 0,-13 28 1 0,14-24 2 31,-14 24 0-31,0 0 4 0,0 0 6 0,0 0-8 0,14-29 3 16,-14 29-9-16,0 0-6 0,0 0-21 16,0 0-28-16,0 0-20 0,0 0-38 0,0 0-60 0,0 0-78 15,0 0-82-15,0 0-87 0,0 0-124 0,0 0-379 16,0 0-996-16,0 0 440 0</inkml:trace>
  <inkml:trace contextRef="#ctx0" brushRef="#br0" timeOffset="140530.67">5204 14117 340 0,'-5'8'440'0,"-5"6"-7"0,-2 7 6 0,3-4-15 16,0 4 11-16,3 3-22 0,1 0-28 0,0 0-15 16,2-1-23-16,2 5 4 0,2-5-9 0,2 0-10 15,-2-4-24-15,-1-2-9 0,2 0-22 0,1-3-9 16,-2 6-12-16,-1-6-19 0,2 0-15 0,-1 1-13 16,-1-1-4-16,-3 0-22 0,2-5-17 0,1 0-14 15,-3 3-14-15,1-2-18 0,1-3-20 0,-2 5-100 16,2-4 0-16,1-8 0 0,0 9 0 0,0-9 0 15,0 0 0-15,0 0 0 0,-1 7 0 0,1-7 0 16,0 0 0-16,0 0 0 0,0 0 0 16,0 0 0-16,-2-31 0 0,2 15 0 15,-1-8 0-15,2-1 0 0,3-19 0 0,-5-2 0 0,6 0 0 16,1-4 0-16,-2-4 0 0,4-6 0 0,4-3 0 16,7 7 0-16,1-2 0 0,2 3 0 0,6 1 0 15,0 6 0-15,7 4 0 0,-2 3 0 0,-1 10 0 16,-12 11 0-16,3 3 0 0,0 4-19 0,4 0-19 15,-9 6-1-15,-3 2 2 0,-1 5-2 0,3 0 8 16,-4 7-1-16,-1 5 10 0,1 3-5 0,-5 11 11 16,-3 2 3-16,-9 15-4 0,-6-2 3 0,-9 4 0 0,-12 2 0 15,-3-1-3-15,-3 0-12 0,-9-1-18 0,1-2-10 16,0-8 26-16,3 1-3 0,4-4 5 16,2 1 0-16,10-16-4 15,3-3 0-15,2-1 3 0,8-4 2 0,-2-2 2 0,8-4 4 0,1 0 3 0,6-3-8 16,-7 5 5-16,7-5 5 0,0 0 5 0,0 0-2 15,0 0 0-15,0 0 5 0,32-11 13 16,-14 7 13-16,9 1 12 0,1-2-1 16,0 0 6-16,2 3 9 0,-1 1 12 0,0-2 10 0,2 6 8 0,-3-2 3 15,-4 5-6-15,-6-2-5 0,7 6-1 16,-8-2 6-16,0 0 15 0,5 7-11 0,-2 0 7 0,-7 4-63 0,1-7-18 0,-5 3 0 16,4 7 0-16,-4 2 0 15,2-3 0-15,-3-6 0 0,2 9 0 0,0-1 0 0,-6-7 0 0,1 6 0 16,2-5 0-1,-10-3-26-15,2 5-275 0,1-5-105 0,-4 1-111 0,3-6-145 16,-3-2-385-16,0 0-1133 0,4-7 501 0</inkml:trace>
  <inkml:trace contextRef="#ctx0" brushRef="#br0" timeOffset="141128.46">5894 14561 5662 0,'4'9'232'0,"-3"4"-42"0,2 4 25 0,-6-1-24 16,3 7-22-16,-1-5-16 0,1 0 4 0,-1 6-15 15,1 2-20-15,-2-2-19 0,2-2-12 0,-1 2-3 16,1-2-12-16,0-7-3 0,0-3 1 0,0 2-12 16,1-2-15-16,-1-5 0 0,4 2-5 0,-4-3-4 0,0-6 0 15,3 12-5-15,-3-12-4 0,0 7-3 16,0-7-6-16,0 0 1 0,0 0 3 0,0 0-5 15,0 0-12-15,0 0-13 0,0 0-14 0,-25-19-14 16,15 5 0-16,-4-10-5 0,5 0-3 0,-2-4 0 0,3 1-6 0,3-3 5 0,1 1-1 16,-1-14 2-16,6 13 8 15,3-13 1-15,0 15 4 0,1 11 6 0,7-6-2 0,-1 0 0 16,3 6 10-16,4-2-6 16,0 0 3-16,2 4 8 0,-4 5 3 0,7-2 4 15,-8 7 6-15,3 1 4 0,0 1 12 0,1 6 10 0,-4 0 0 16,2 2 14-16,-3 1 7 15,4 4-6-15,-4-1 2 0,4 8-2 0,-4 2 3 0,-3-4 2 16,2 7 5-16,-4 5-7 0,1-2-7 0,-2 0-2 16,-3 0-2-16,-1-2-24 0,-1-5-12 0,-1 7 0 15,-1-9 0-15,1 1 0 0,-5-3 0 0,2-2 0 0,-2 2 0 0,-1-1 0 0,2-1 0 0,-1-4 0 16,2-1 0-16,1-7 0 0,-1 9 0 16,1-9 0-16,-3 8 0 0,3-8 0 0,0 0 0 0,0 0 0 15,0 0 0-15,-5 6 0 16,5-6 0-16,0 0 0 0,0 0 0 15,0 0 0-15,0 0 0 0,0 0 0 0,0 0 0 16,0 0 0-16,0 0 0 0,0 0 0 0,0 0 0 16,-15-18 0-16,10 7 0 0,-3 2 0 15,-6-3 0-15,1 5 0 0,-2-5 0 0,-6-3 0 0,-2 6 0 0,6-1-14 16,-8 3-39 0,6 2 15-16,0 0 2 0,2 3-24 0,-2 0 1 0,1 2-1 0,-1 4-15 15,1 0-25-15,-10 2-24 16,4 3-34-16,7-4-40 0,4 1-66 0,7 0-98 0,-6 1-98 0,6-1-562 0,6-6-1107 15,-4 7 489 1</inkml:trace>
  <inkml:trace contextRef="#ctx0" brushRef="#br0" timeOffset="141563.99">6640 14291 229 0,'0'0'525'15,"-1"-9"-41"-15,1 9-39 0,0 0-19 0,0 0-18 16,0 0-23-16,5-10-35 16,-5 10-34-16,0 0-40 0,0 0-32 0,0 0-27 0,0 0-24 0,0 0-17 15,0 0-18-15,4-4-15 0,-4 4 2 31,0 0 3-31,0 0 5 0,0 0 5 0,17 0 2 0,-17 0-9 16,23-2-9-16,-5 0-6 0,7 1-14 0,-4 1-16 16,4-3 5-16,2-2-19 0,-9 4-13 0,-1 0-1 0,-1-1-8 15,1 1-13-15,-2 1-1 0,-15 0 3 0,23 0-10 16,-14 3 4-16,-9-3-1 0,15 0 0 0,-15 0-11 16,0 0 2-16,16 1-11 0,-16-1-4 15,0 0-2-15,15 1-3 0,-15-1 3 0,14 0-1 0,-14 0-2 16,27 0-5-16,-13 0-1 0,1 0-5 0,2 0-8 15,-1 0-13-15,1-1-13 16,-17 1-12-16,19 0-20 0,-19 0-23 0,15 1-28 0,-15-1-32 0,0 0-30 16,12 0-32-16,-12 0-34 0,0 0-41 0,0 0-41 15,0 0-69-15,0 0-92 0,0 0-364 0,0 0-909 16,0 0 402-16</inkml:trace>
  <inkml:trace contextRef="#ctx0" brushRef="#br0" timeOffset="141847.05">6839 14023 408 0,'0'0'431'15,"0"0"-21"-15,0 0 3 0,0 0 41 0,0 0-10 16,12 35-6-16,-8-21-13 0,0 5-10 0,1 5-26 15,1 3-12-15,-3 1-34 0,3-1-1 0,-3 1-10 16,-2-5-30-16,-1 5-9 0,-1 3-20 0,0-6-27 16,2-1-24-16,0-1-22 0,3 1-25 0,0-7-11 15,1 9-16-15,-1-9-8 0,-3 5-36 0,3-3-49 0,2-6-69 16,-2 2-63-16,-3-6-72 0,2 7-81 16,1-7-102-16,-3 5-109 15,4-5-154-15,-2-4-423 0,-3-5-1103 0,0 0 489 0</inkml:trace>
  <inkml:trace contextRef="#ctx0" brushRef="#br0" timeOffset="142554.41">7856 14136 3786 0,'0'0'597'0,"0"0"-268"0,0 0-176 16,-13-2-35-16,13 2-29 0,0 0 36 0,-9 15 58 16,4-3 15-16,1 2 13 0,0 2 19 0,3 1-8 15,1 9 10-15,-2 0-16 0,4 1 1 0,3-3 0 31,-3 1-17-31,1-2-8 0,0-6-9 0,0 0-6 16,1 7-10-16,-2-8-18 0,0-5-149 0,3-1 0 0,-5-3 0 16,0 3 0-16,0-2 0 0,0 2 0 0,0-10 0 15,-5 9 0-15,4-2 0 0,1-7 0 0,-7 7 0 0,7-7 0 0,-9 7 0 0,9-7 0 0,-16 3 0 16,16-3 0-16,-17-5 0 0,17 5 0 16,-20-11 0-16,8 0 0 0,2-4 0 0,2-1 0 0,-1-9 0 15,3-5 0 1,5-15 0-16,5 3 0 15,1-5 0-15,6-6 0 0,5 6 0 0,-1-3 0 16,8-3 0-16,1 9 0 0,4-7-131 16,4 5-13-16,3 8 11 0,-2 3 1 0,2 7 14 0,-10 11 14 0,1 2 7 15,-1 3 15-15,2 5 11 0,-4 4 13 0,-4 3 8 16,-3 0 12-16,0 3 10 0,2 3 16 0,-6 5-3 0,-2 0 10 0,-4 4 12 0,2 10-6 16,-8-1 1-16,-4 8 0 0,-10 8 2 0,-2-3 1 0,-6-1-5 15,-8-2-3 16,2-3-11-31,-5 0-3 0,9-12-12 0,-2 0-13 0,3 1-1 0,-3-2-8 0,2-2-1 0,1-4 9 0,8-4-6 16,0-1 3-16,2-1 9 0,-4-2-1 0,9-2 9 16,2 3 1-16,6-5 5 15,0 0 6-15,-9 6 17 0,9-6 16 0,0 0 14 0,0 0 12 16,0 0 16-16,0 0 3 0,19 9 3 0,-6-5 6 16,5-1 8-16,9-1 2 0,-9 2-8 0,6-1-6 15,3 2-4-15,-3 0 4 0,4-1-14 0,-9 0-3 16,6 3-11-16,-6-2 5 0,0-1 4 0,-2 1-21 15,2 3-1-15,-4-2-4 0,-1 4-16 16,-1-5-25-16,1 5-25 0,-3-3-34 0,-4 1-39 0,2 4-40 0,-8-3-56 0,3 1-65 16,-5 3-95-16,-3 0-91 15,-3-1-494-15,5-3-1039 0,2-9 460 0</inkml:trace>
  <inkml:trace contextRef="#ctx0" brushRef="#br0" timeOffset="143106.71">8502 14544 299 0,'2'17'536'0,"-4"4"-3"0,0 2-18 0,-5 2-1 0,-1 1-18 0,4-3-31 15,0-6-34-15,0 2-31 0,1-1-39 16,2-1-34-16,4-1-32 0,-6-2-33 0,3 1-20 0,0-2-36 16,0-4-12-16,1-2-20 0,-1 2-14 0,0-9-15 15,3 8-21-15,-3-8-17 0,1 9-22 0,-1-9-7 16,0 0-6-16,0 0-15 0,0 0-19 15,0 0-20-15,0 0-27 0,0 0-4 0,0 0-27 0,-9-27-30 16,4 11-19-16,0-11-10 0,-4 1-10 16,5-1-5-16,-2-4 4 0,2 7 10 0,4-4 14 15,-4 2 3-15,4 3 8 0,1 5 9 16,3 2 5-16,-1-8 7 0,-2 10 5 0,3 0 1 0,1 2 6 0,4-1 8 16,0 4 14-16,1 0-8 0,4 0-5 15,2 2 9-15,3 1 1 0,-3 3 10 0,11 1 6 16,-8 2 4-16,7 3 13 0,-12 1 3 0,1 0 5 15,-5 1 10 1,-3 4-2-16,-2-1-3 0,-1 2-8 0,-7 5 7 0,1 0 1 0,-5 2-2 0,-2 4 6 0,-10-1 2 0,4 4-8 16,-7-10 2-16,3 5-4 0,1-2-2 0,4-7-1 15,2 2-3-15,2-2-6 0,4-4-21 16,2-2-17 0,4-4-17-16,-8 5-4 0,8-5-9 0,0 0-11 0,0 0 6 0,0 0-18 15,0 0 5-15,0 0-3 0,0 0 17 0,36 0 8 16,-17 0 5-16,1 0 5 0,6 3 16 0,2 2 15 15,-1 1 20-15,-8-3 15 0,8 9 32 0,-11-5 11 16,1 0 19-16,-4 3 19 16,1-3-7-16,-6 0 7 0,-3 3 19 0,-2 1 10 0,-3 2-1 0,-5-3 20 15,-6 4-1-15,-8 4 2 0,-5-1-13 0,-4-3-8 16,-13 7-13-16,10-11-10 0,0 1-20 0,-16 0-16 16,21-4-44-16,-4 1-51 15,3-3-62-15,2-1-89 0,9-4-83 0,2 0-97 0,14 0-133 0,-29-9-468 16,16 1-1036-16,7-5 459 0</inkml:trace>
  <inkml:trace contextRef="#ctx0" brushRef="#br0" timeOffset="143393.54">9052 14284 356 0,'0'-12'470'0,"0"12"-3"0,0-5 4 16,0 5-2-16,0 0-12 0,2-12-24 15,-2 12-38-15,14-5-29 16,-5 3-49-16,12-3-30 0,7 0-35 0,2 1-28 0,1 1-24 0,15-3-24 0,0 5-28 16,-14-2-12-16,0 2-16 0,0-2-16 0,0 2-13 15,-4 1-9-15,-9 0-13 0,8 1-14 16,-9 1-27-16,-3-1-51 0,-5 0-56 0,2 0-72 31,-12-1-80-31,9 4-72 0,-9-4-78 0,-3 10-454 0,3-10-903 0,-18 13 400 16</inkml:trace>
  <inkml:trace contextRef="#ctx0" brushRef="#br0" timeOffset="143585.74">9266 14408 46 0,'0'0'576'15,"0"0"-43"-15,-1 8-12 0,1-8 7 0,0 0 4 16,10 6-2-16,-10-6 1 0,14 5-34 16,-1-2-50-16,5-3-37 0,1 0-47 0,-1-1-43 0,10 1-53 15,-1-4-57-15,1-1-76 0,0-2-85 0,0 6-101 16,0-8-128-16,0 0-145 0,3-3-187 0,-4-1-393 16,-12 5-979-16,7-6 434 0</inkml:trace>
  <inkml:trace contextRef="#ctx0" brushRef="#br0" timeOffset="145235.36">10805 13851 177 0,'0'0'318'0,"0"0"-3"15,0 0-12-15,-1-10-9 0,1 10-15 0,0 0-17 16,0 0-9-16,0 0-2 0,0 0-8 0,-25 3-4 16,25-3-15-16,-20 3-18 0,6-1-11 0,-5 0-21 15,1 1-14-15,-3-3-14 0,-6 4-16 0,2 0-11 16,-2 0-15-16,3-1-8 0,5-1-9 0,0 0-9 16,-1 0-7-16,1-2-7 0,2 0-10 0,2 0-3 15,15 0-5-15,-21 3-6 0,21-3-6 0,-12 2-3 0,12-2 0 16,0 0 2-16,-13 0 0 0,13 0 0 0,0 0 0 15,0 0 1-15,0 0-4 0,0 0-4 16,0 0 2-16,0 0-1 0,0 0 5 0,0 0-10 0,0 0-2 16,0 0-1-16,0 0 1 0,0 0 0 15,0 0 11-15,9 17 19 0,-6-2 15 0,-1-1 13 16,-2 3 1-16,0 0 9 0,-1 2 3 0,0 4 4 0,-2-4-7 16,3-2 9-16,-1-1-14 0,-2 9-5 15,3-11-3-15,0 1-7 0,0-1-7 0,0 0-5 16,3-2-6-16,-2-4-8 15,2 0 0-15,-3-8-6 0,2 11-2 0,-2-11-5 0,0 5 0 0,0-5-6 0,0 0 1 16,0 0-2-16,4 10-1 0,-4-10-3 0,0 0 2 16,0 0-5-16,0 0-9 0,0 0 11 15,23-13-7-15,-13 2 5 0,3 3 1 0,1-3-16 16,8-4-2-16,-7 8 7 0,9-5-3 0,2 3-3 16,-8 3-4-16,6 4 6 15,3-1 8-15,0 6-6 0,0 2-1 0,-8 2-1 0,4 3 1 0,-7-1 7 0,-3 5-8 16,5 5 2-16,-9-6 1 0,-1 5 2 0,-7-1 2 15,-5 0 3-15,-1-1 5 0,-9 7 3 0,-4-3 3 16,-2-3-2-16,-2 0-3 0,-5 0 6 0,-1 0 0 16,-14 1-6-16,14-6-2 0,-3-1 7 0,0-3-14 15,3-1 6-15,-1 1-1 0,11-6-9 0,0 0-8 16,0 0-7-16,8-2-24 0,-4 3-30 0,14-3-27 16,-28-5-34-16,16 2-28 0,3-1-43 0,2-4-42 15,-2 3-59-15,2-1-82 0,3-1-61 0,3-1-458 0,-1-2-971 16,2 0 429-16</inkml:trace>
  <inkml:trace contextRef="#ctx0" brushRef="#br0" timeOffset="146423.36">11165 13958 92 0,'0'0'208'0,"0"0"-8"16,0 0 1-16,0 0-2 0,-5-6-1 0,5 6-1 15,0 0-3-15,0 0-8 0,0 0-6 0,0 0-16 16,0 0-8-16,0 0 11 0,0 0-23 15,0 0-1-15,-6-6-2 0,6 6-11 0,0 0-8 0,0 0 9 16,0 0-10-16,0 0-9 0,0 0-13 0,0 0-20 16,0 0 0-16,16-7-6 0,-5 4-19 0,3 0 3 15,-3-1-8-15,4-4-6 0,2 3-6 16,0 1-2-16,-2-3 11 0,5 4-20 0,-1-2-5 16,0 4-6-16,1-2-1 0,-2 1 6 0,0 1 7 0,-4-2 0 31,1 3 5-31,-15 0 3 0,20 3 7 0,-8-2 9 0,-12-1 5 15,19 4-3 1,-11-3 1-16,-8-1 10 0,11 6-2 0,-3 0 44 0,-3 3 51 16,-4 0-3-16,1 6 0 0,-5 2 14 0,-2 6 3 0,-4 2 18 15,0 1 3-15,0-1 2 16,0 4-14-16,-4 10-3 0,6-15-2 0,-1 3-6 0,3-3-13 0,1-2-12 0,-1-5-6 0,4-1-13 16,-2 1-8-16,3-2-10 0,0-1-4 15,0 1-21-15,0-5-4 0,3 3-7 16,-2-7-4-16,0 3-9 0,-1-9-9 0,2 11-8 15,-1-5-8-15,-1-6-33 0,1 8 0 0,-1-8-30 16,0 0-59-16,2 7-47 0,-2-7-44 0,0 0-45 16,0 0-55-16,0 0-73 0,0 0-56 15,0 0-45-15,-30-3-144 0,16-4-309 0,-3-2-981 0,2 1 434 0</inkml:trace>
  <inkml:trace contextRef="#ctx0" brushRef="#br0" timeOffset="146635.7">11132 14225 102 0,'0'0'449'0,"10"-11"-41"16,-1 6-18-16,8 1-13 0,2-3 0 0,7-4-31 15,19 1-22-15,-15 3-20 0,13-2-24 0,-13 4-29 16,-1-2-24-16,2 4-26 0,-4-1-18 0,-2 1-27 0,-7-2-32 16,-1 3-31-16,-2 0-41 0,-5 1-42 15,-1-2-51-15,-9 3-48 0,21-4-43 0,-21 4-46 31,10-2-55-31,-10 2-53 0,0 0-331 0,11-3-666 0,-11 3 295 0</inkml:trace>
  <inkml:trace contextRef="#ctx0" brushRef="#br0" timeOffset="146969.11">11882 14087 321 0,'0'0'446'0,"-4"10"-9"0,3-2-11 0,-3 0-17 15,-2 4-15-15,3 2-16 0,-1-2-25 0,4 2-26 16,-2-1-42-16,0-4-27 0,2-1-32 0,3 5-14 16,-4-5-21-16,3 1-20 0,1-1-18 0,1 0-11 0,2 0-20 0,-1-2-10 15,4 1-9-15,-4-1-11 0,4-2-7 0,3 3-12 0,-2-4-5 32,-1-1-10-32,0 1-6 0,-9-3-7 15,24 2-8-15,-15-2-5 0,-9 0-6 0,19-2-6 0,-10-4-15 0,1 2-11 16,-2-1 0-16,1-3 4 0,0 2-4 0,-4-1 4 15,1-5 3-15,0 4-5 0,-3-7 4 0,0 1-5 0,-2 0-2 16,1-1-1-16,-2-2 0 0,-7 3 3 0,-2-2-2 16,3 2-1-16,-7 0-7 0,3 4-6 0,-5-2-1 15,-1 6-10-15,0 0 5 0,-1 1-12 16,-1 4-32-16,3 0-32 0,3-1-35 0,12 2-37 0,-18 0-41 16,18 0-59-16,0 0-72 0,-15 4-405 15,15-4-812-15,0 0 359 0</inkml:trace>
  <inkml:trace contextRef="#ctx0" brushRef="#br0" timeOffset="147304.43">12412 14127 281 0,'5'7'482'0,"-2"0"-33"15,0 1 9-15,-2 1-23 0,-1-1-32 0,0 6-14 16,-1 1-31-16,2-6-34 0,0 4-32 0,1 1-28 0,1-4-29 16,2 0-21-16,-1-1-20 0,4-1-14 0,-3 0-28 15,1 0-10-15,7 1-16 0,-4-5-14 0,-1 0-15 16,3 2-9-16,2-4-16 0,-4 0-8 16,-9-2-13-16,19 0-12 15,-19 0-13-15,21-3-13 0,-14-1-4 0,1-1 2 0,-8 5-2 0,10-12 2 16,-10 4-2-16,3-1-1 0,-3-6-2 0,-3 1 2 15,2-2 3-15,-7-1 2 0,4-1-8 0,-1 5 0 16,-4-3-2-16,0 3-8 0,0 2-8 0,0 5-33 16,-4 0-54-1,0-4-78-15,-4 4-64 0,4 5-83 0,-3 1-92 0,-2 0-370 0,0 1-854 16,2 2 378-16</inkml:trace>
  <inkml:trace contextRef="#ctx0" brushRef="#br0" timeOffset="151904.36">5821 13341 81 0,'-47'-9'175'0,"2"3"-12"0,-2 1-8 16,2-4-19-16,-5 4-5 0,-2 3 0 0,1 2-5 0,-8 2-1 15,3 0-5-15,-3 0-6 0,3-1-7 0,-5-1-11 16,3 7-4-16,3-3-5 0,4 2-6 0,-1-1-10 16,-2 1 4-16,4 0-5 0,3-1-5 0,0-2-3 15,16 1 0-15,-1-4-6 0,1 5-1 0,2 0-2 16,3-3-3-16,7 0-3 15,0 1-6-15,1-3-2 0,0 2-7 0,8 0-2 0,-4 1-2 16,14-3-3-16,-14 1 4 0,14-1-14 0,0 0 3 0,-14 1-9 16,14-1-3-16,0 0-1 0,-9 3-2 0,9-3-5 15,0 0 4-15,0 0-5 0,-4 7 5 0,4-7-10 16,0 0 1-16,-4 10 0 0,4-10 2 0,-1 9 0 0,0-1-1 16,1 4 4-16,-3 2 12 0,3 3 1 15,-3-2 3-15,-3 11 2 0,4 2 12 0,-5 0 4 16,0 13 13-16,-1-2 20 0,-1 9 15 0,-4 3 16 15,2 5-2-15,-2-1 19 0,5-3 7 0,-10 3-5 0,11 0 2 16,-2-1-6-16,-1 4-8 0,3 0 1 16,1-2-14-1,-1 1-2-15,5-6-4 0,-2 7 6 0,4-4-10 16,4 3 3-16,1 2-14 0,-4-1-7 0,4-7-7 16,-1-3-8-16,0 0 2 0,0-3-7 0,3 0-5 0,2-3-3 0,-1 0 2 0,-3-13-4 15,-2 1-1-15,3 14-1 0,-6-15-1 16,1 0-1-16,2 0 3 0,-7 10-1 0,1-14 7 0,1 3-11 15,-3-2 7-15,5-8 0 0,-4 6-3 16,4 1 3-16,-1-7-1 0,1-3-8 0,-1 1-1 0,-2-7-2 0,3 2-2 16,-1-6-2-1,1-5-1-15,1 12 1 0,-1-12 0 0,0 6 11 0,0-6 14 0,0 0 9 0,0 0 14 0,0 0 11 16,0 0 3-16,0 0 2 0,0 0 1 0,0 0-1 0,0 0-10 0,0 0-9 16,0 0-3-1,0 0-7-15,0 0 0 0,0 0-7 16,0 0-3-16,0 0-9 0,0 0-3 0,0 0-4 15,0 0-1-15,0 0-3 0,0 0-4 0,0 0-2 0,14-19 4 16,-14 19-12-16,14-2 1 0,-14 2 6 0,23 0-4 16,-6-2-1-16,1-1-3 0,8 2 2 15,2-1-2-15,1-2 2 0,1 2-2 0,15-2-1 16,-12 1-2-16,23-5 3 0,-3 3 1 0,-1-4-5 0,8-3 2 16,2 0-3-1,4 5 5-15,4 0-3 0,7 0 2 0,4 0 1 0,-1 0-6 0,1 3 1 0,-2 1-5 0,-5 3 3 0,-1 0-3 16,-2 4-5-16,2-3-3 0,-4 1 1 0,-1-2-3 15,0 0-3-15,-1 0-10 0,1-1 3 0,1 2 4 47,3 1 0-47,-5-5 0 0,14 2 2 0,-11-2 4 0,2-2-1 0,-6 1-7 0,8-1-4 16,0 1 4-16,4-2 3 0,-2-1-1 0,4 2 0 0,-4 1 0 0,3-4 0 0,-18 1 4 16,7 5 0-16,-7-4 0 0,3 1 2 0,-9-1 2 15,-8 3 0-15,-2-2-7 0,-14 3 6 0,1 1 1 16,-2 0-6-16,19-2 8 0,-3 0 1 0,-13 2-3 15,17 1 3-15,1-1-2 0,-1-1 7 0,6-1-1 16,-1 0-1-16,0-1 0 0,1 4 1 0,-1-4 0 16,3 4-1-16,-2-2 0 15,-9 0 4-15,8 0-1 0,-9-2-1 0,3 4 3 0,-5-3 0 0,2 6-1 16,-15-3 1-16,16-3-2 0,1 3 2 0,-4-4 3 16,2 3-4-16,-15 1 2 0,0 0 0 0,15-1-2 0,-13 3 1 0,0-4 1 15,16 1-5-15,-16 2 10 0,18-1-3 0,-1-1 2 0,-3-1 0 16,2 2 2-16,1 1-4 0,5-2 3 0,-22 1 8 15,22 3 3-15,2-4 2 0,-5 4-5 0,1 0 2 16,1 1-4 0,-3-1 2-16,0 1-2 0,-3-2 0 0,-16 0-5 15,18 4 2-15,0-2-1 0,-5 2-1 0,-12-2 3 16,14-4-5-16,-15 3 1 0,22-1-3 0,-4 2 1 31,2-4 0-31,-1 3-4 0,9 1-2 0,-1-5 0 0,1 1-5 0,2 0-8 0,5 0-1 0,-3 0-3 16,-3-3-1-16,2 0 1 0,-3 1-1 0,0 4-1 0,-6-2 2 15,-2 2 2-15,-1-5 0 0,-1 7-1 0,-1-5 1 16,-1 1 1-16,-15 1 2 0,18-4-8 0,-19 5 2 16,16-1 0-16,-1 2 1 0,-2-3-2 0,2 5 5 15,-1-5-5-15,1 2 0 0,-1 0 4 0,-17-1-5 16,1-1-3-16,21 4 4 0,-23-4 1 16,3 0-12-1,20-1-11-15,-2-2-18 0,1 0-11 0,-2 5-19 0,3-6-11 0,-1 4-6 0,7 0-1 0,-1-1-2 0,0 1-1 0,-5 1 6 0,1 1 2 16,-2 0 4-16,-3-2 9 0,-15 5 8 31,0-2 6-31,14-1 7 0,-18 0 10 0,5 1 7 0,-2-1 3 16,-4-2 6-16,-6 2 11 0,5-2 4 0,-8-2 0 15,7 0 14-15,-8 0 7 0,2 1-9 16,1-1 5-16,-1 0 2 0,6-1 10 0,-5-2 5 0,9 0-4 0,-3-2-2 16,0 2-2-16,3 1 7 0,-4-2 0 0,-7 2 5 15,1 1 5-15,-1-1 17 0,-6 1 11 0,3-1 11 16,-8 3 1-16,-7 1 23 0,12-3 8 0,-12 3 7 15,8-4 6-15,-8 4-8 0,6-7-2 0,-6 7-8 16,0 0-6-16,5-9-5 0,-5 9-7 0,0-7-2 16,0 7-5-16,0 0-4 0,-1-11-4 0,1 11-4 15,-3-15 0-15,2 10 3 0,0-4-5 16,-2-6 0-16,1 1-7 0,1-3-5 0,1-9-4 0,1-1-3 16,-4-18 2-16,-1 5-3 0,4-5-3 0,6 2-5 15,-6-8-4-15,2 1-4 0,3 2 1 0,0-5 0 16,3-1-17-16,-6-1 5 0,11 3-5 0,0 0 1 15,-5 3 3-15,7-1-5 0,-6 1 7 0,0 1 7 16,2-1 4 0,-2 3 16-16,-5-4 1 0,1-1-8 0,-1 5 5 0,-4-6-6 0,5-3 10 0,-2 4-4 15,2 2-6-15,-5 2-3 0,4 1 9 0,1 5-4 16,-4 14 5-16,0 4-1 0,2-1-1 0,-3 8-2 16,1-1 3-16,-1 3 1 15,3 0 0-15,0 1-4 0,-3 5 5 0,0 8 11 0,-2-11 2 0,2 11-1 16,-1-10-8-16,1 10-2 0,0 0-4 0,-1-8-3 15,1 8 0-15,0 0-5 0,0 0 0 0,-7-9-2 16,7 9 0-16,-9-2-3 0,9 2-4 0,0 0-4 16,-14 0 0-16,14 0-8 15,0 0-5-15,0 0-3 0,-20 1-1 0,20-1-1 0,-13 6-3 0,4-4-5 16,9-2-2-16,-18 5-5 0,9-3 1 0,-5-1 3 16,-1 0 2-16,-1-1 2 0,-1 1-1 0,0 1 6 0,-9-2-5 15,-6-2-5 1,0 1 4-16,-2-3 3 0,1 4 1 0,-16-2 0 0,3 1 3 0,14-1 4 15,0-1-4-15,2 1 5 0,-18-2-1 0,18 4 5 16,-3-5 4-16,-14 4-8 0,15 0 11 0,2 0-2 16,-21-4-3-16,5 7 3 0,-5-7-1 0,2 1 4 0,3 1 0 15,-11 2 2-15,-5-4 0 0,2 2 0 0,-3-1-1 16,0 1-3 0,-5-2 5-16,-10 3-2 0,8 2 4 0,-8-5 1 0,0 2-4 0,-5 2-5 0,-3-3 0 15,3 2-3-15,-4 0 0 0,3-1 3 0,1 3-1 16,1 3-8-16,5-3 12 15,-2 0-4-15,5-4-2 0,-4 4 0 0,5 4 5 0,-1-9-5 0,2 7-2 16,2-2 3-16,0 0 8 0,1 0 0 0,1-2-1 16,2 2 4-16,-4 1-6 0,7-2 3 0,8 3 9 15,-13-4-4-15,7 2 3 0,1 0 0 0,-3-3-1 16,3 3-5-16,0 1 2 0,0 3 4 0,1-4-5 16,7 3 3-16,-2 1-1 0,2 0 3 15,-1-4-2-15,6 2-3 0,-8 0 0 0,8 0 6 0,-3 1-7 31,-4-1 3-31,2 1 1 0,-3 1-3 0,0-4 4 0,-5 3-5 0,-1-1 1 0,-1-2-1 16,2 3-4-16,1-2 7 0,3-1-4 0,4 3 1 0,2-2 0 16,-4 3-4-16,3-4 2 0,2 3-1 15,1-3 2-15,2 4 0 0,16-4-1 0,-4 0 1 0,-17 3 0 16,3-1-1-16,-1 0-3 0,4-1 3 0,1 1 2 16,-2 1-10-16,12-2 8 15,-21 0 3-15,23-2-4 0,-15 1 4 0,2-1-2 0,15 1-7 16,-2-3 5-16,-21 0 3 0,9-1-1 0,13 1 2 0,-1-1-2 15,-1 0-5-15,-11-7 5 0,15 6-1 16,-2-3 2-16,1 3-10 0,0-1 6 0,-2-1 1 16,3 3-1-16,1-2 0 0,2 1 5 15,-3-2-4-15,0 0 2 0,2 6-1 0,-1-7-1 0,-2 2-2 0,2 2 3 16,0-2-1-16,0 4-1 0,-3-3-2 0,-1 3-3 16,-1-3 5-16,0 0 1 0,5 0-2 0,-3 1 3 15,-2-1 1-15,6-1-1 0,-4 0 2 0,-2 0-2 0,3 1-3 0,-1-1-5 0,0 1 8 16,1-1-3-16,-2 4 0 0,0-6-1 0,-12 1 3 15,12 3-4-15,4 2-4 0,-22-3 1 16,22 3 3-16,-4 0-3 0,-1 0-2 0,4 4 0 31,-5-2 2-31,1 0-1 0,2 1 2 0,1-4-5 0,-1 5 6 0,2-5 4 16,-2 3-3-16,11 0 2 0,-10-3-4 0,1 1 1 16,0 0 2-16,-1 2-5 0,3 0-4 0,-1-3-21 15,2 1-6-15,6 2 2 0,-5-1-17 0,-5-1-13 16,15 3-16-16,-4-2-26 0,1 2-15 15,0-1-23-15,0 1-18 0,1 2-37 0,2-1-48 0,15-2-62 16,-37 4-348-16,23-3-716 0,14-1 318 0</inkml:trace>
  <inkml:trace contextRef="#ctx0" brushRef="#br0" timeOffset="152783.18">13021 14389 174 0,'0'0'354'0,"-18"-2"-12"15,18 2-4-15,0 0-15 0,0 0 2 0,-8-4-19 0,8 4-10 0,0 0-31 0,0 0-9 16,0 0-6-16,35-12-4 0,-6 8 1 0,17-2-5 16,3-2-9-16,7 2-12 0,3 1 2 0,3-4-24 15,7 3-5-15,6 1 4 16,2-2-13-16,4 1-17 15,3-4-18-15,4 8-17 0,3-3-12 0,-6 2-14 0,1 1-9 0,0 4-5 16,-10-4-16-16,-1 4-17 16,-10-2-8-16,-4 0-7 0,-6 2-6 0,-5 0-8 0,-3-2-6 0,-17-1-10 0,2 1 0 15,-2 0 0-15,-2-1 8 0,-1-1-12 0,-8 0-1 0,-1 2 0 16,-8 0-3-16,4-3 0 16,-14 3-3-16,20-2 7 0,-20 2-5 0,12-1 3 15,-12 1 2-15,0 0-2 0,0 0 2 0,14 0-3 16,-14 0 0-16,0 0-15 0,0 0-34 31,0 0-47-31,0 0-66 0,0 0-73 0,0 0-54 0,0 0-62 0,0 0-88 0,0 0-442 0,-2-11-945 16,2 11 418-16</inkml:trace>
  <inkml:trace contextRef="#ctx0" brushRef="#br0" timeOffset="153109.25">15584 14114 4026 0,'0'0'462'0,"15"-1"-260"0,-15 1-96 0,0 0-38 0,12 5-8 0,-11 2 39 16,-1 0 55-16,3 7-6 0,-2 4-3 0,-1 8 26 16,0 0-9-1,0 3 4-15,-1-2-27 0,1 5-13 16,2-4 5-16,3-1-1 0,-1-3-5 0,0 1-7 0,1-8-10 15,0-1 3-15,2 1-9 0,-1-2 1 0,-1-1 5 16,0-3-26-16,-2-1-6 0,-2-2-3 0,-1 1-1 16,0-9-18-16,0 12-6 0,0-12 12 0,-1 7-6 0,1-7-8 0,0 0-4 0,-5 9-1 15,5-9-2-15,0 0-10 16,0 0-54-16,0 0-71 0,0 0-96 16,0 0-51-16,-18-27-65 0,19 17-76 0,2-2-95 15,4-7-132-15,1-6-331 0,-3 8-1020 0,0-6 452 16</inkml:trace>
  <inkml:trace contextRef="#ctx0" brushRef="#br0" timeOffset="153558.23">15488 14023 464 0,'-14'7'449'0,"-12"1"4"0,4 6 17 16,-4-1-8-16,13 1-18 0,-6 3-16 0,4 1-14 16,-6 4-24-16,12 1-25 0,-1-2-33 15,-1 3-14-15,5-2-13 0,4 5-16 16,2-1 4-16,-1 2-32 16,-3-2-29-16,2 3-10 0,4-3-15 0,-1 3-7 0,0-2-25 0,-1 2-11 15,7 10-14-15,-5-11-2 0,2-2-17 0,6 3-12 16,0-6-8-16,0 2-15 0,3-6-5 0,4 1-83 0,-3 0-8 0,0-10 0 15,10 5 0-15,-1-3 0 0,3-1 0 0,-3-3 0 16,-4-3 0 0,11-2 0-16,-4-1 0 0,5-4 0 0,-3-5 0 15,4-1 0-15,10-6 0 0,-2-3 0 0,-12 4 0 0,14-18 0 16,-6 2 0-16,-12 10 0 0,8-12 0 16,-14 6 0-16,9-10 0 0,-1 2 0 0,-15 5 0 0,2 1 0 15,-2-17 0-15,-5 16 0 0,-2-2 0 0,-7-10 0 0,-1 9 0 16,-5 3 0-16,-4 0 0 0,-10-10 0 0,0 17 0 15,-10-8 0-15,5 15 0 0,-3 1 0 0,-14 4 0 0,-2 0 0 16,0 8 0-16,1 3 0 0,-1 3 0 0,4 7 0 16,13 3 0-16,-9 8-171 0,14-3-219 15,-14 10-165-15,15 6-625 0,4-15-1277 0,7 4 565 16</inkml:trace>
  <inkml:trace contextRef="#ctx0" brushRef="#br0" timeOffset="161817.28">24323 10185 312 0,'109'-9'341'15,"-48"14"-10"-15,-5 2-3 0,-7 2-8 0,-3 2-12 16,-46-11-13-16,56 23-24 16,-33-3-18-16,11 11-19 0,-21-9-12 0,-13-22-14 0,14 51-24 15,-11-25 18-15,-3-26 11 0,-10 51 10 0,-2-26 3 16,12-25-5-16,-25 33-11 0,25-33-12 0,-26 25-8 0,26-25-6 0,-23 17-11 16,23-17-14-16,0 0-10 0,0 0-14 0,0 0-11 15,0 0-20-15,0 0-16 0,0 0-35 0,0 0-28 16,0 0-24-16,0 0-16 0,0 0-12 0,63-92-7 31,-33 61-13-31,6-1-15 0,-1-2 4 0,4 1 3 0,-3 5 3 0,3-3 11 0,-3 2 9 0,-1 0 5 16,-14 14 17-16,-21 15 26 0,30-19 20 0,-30 19 21 15,0 0 0-15,0 0 3 0,24-22-5 0,-24 22-6 16,0 0-6-16,0 0 12 0,0 0 28 0,0 0 30 16,0 0 21-16,0 0 2 0,-70 77-2 0,52-55-2 15,18-22-18-15,-22 36-7 0,22-36-14 0,-6 29-13 16,6-29-3-16,0 0 0 0,14 42-11 0,-14-42-8 0,42 32-8 15,-12-21-9 1,-30-11-15-16,85 17-21 0,-34-6-23 0,-3-5-34 0,-2 0-60 0,-46-6-28 16,61 4-33-16,-61-4-33 0,80 12-72 15,-80-12-29-15,59 2-42 0,-59-2-49 0,0 0-55 0,82-9-65 16,-82 9-312-16,50-17-898 0,-50 17 398 0</inkml:trace>
  <inkml:trace contextRef="#ctx0" brushRef="#br0" timeOffset="162002.31">25877 10133 307 0,'24'-47'473'0,"-24"47"25"0,18-26-11 0,-18 26-11 15,0 0-17-15,0 0-24 0,10-24-25 0,-10 24-40 16,0 0-26-16,0 0-17 0,0 0 35 0,0 0 17 16,0 0-40-16,0 0-22 0,36 82-26 0,-28-41-26 15,-6-16-14-15,-2-25-27 0,5 56-17 16,-5-28-21-16,0-28-20 0,0 51-16 0,0-51-49 0,0 35-63 16,0-35-80-16,0 0-97 0,0 32-113 0,0-32-108 15,0 0-132-15,0 0-605 0,0 0-1187 0,0 0 526 16</inkml:trace>
  <inkml:trace contextRef="#ctx0" brushRef="#br0" timeOffset="162188.08">25648 10219 107 0,'0'0'526'0,"0"0"-41"15,0 0-29-15,0 0-28 0,0 0-34 0,0 0-14 16,0 0-27-16,0 0-23 0,0 0-25 0,156-26-27 15,-99 23-29-15,0-6-24 0,-2 3-25 0,-3-2-20 16,-1 1-25-16,-5-3-26 0,-46 10-38 0,76-11-41 16,-76 11-33-16,65-7-42 0,-17 5-41 0,-48 2-47 15,0 0-56-15,60 0-58 0,-60 0-70 0,0 0-96 0,0 0-282 16,0 0-731-16,0 0 323 0</inkml:trace>
  <inkml:trace contextRef="#ctx0" brushRef="#br0" timeOffset="162820.18">26833 10047 135 0,'0'0'456'0,"0"0"-23"0,0 0 4 0,0 0 1 16,0 0 31-16,0 0-16 0,0 0-10 0,0 0-15 0,5 93-26 16,-4-67-22-16,-1-26-52 15,9 48-33-15,-9-48-20 0,8 42-34 0,-5-19-18 32,-3-23-24-32,17 29-11 0,-17-29-31 0,13 25-15 0,-13-25-11 0,0 0-13 0,25 22-19 0,-25-22-28 15,0 0-30-15,0 0-24 0,0 0-14 0,0 0-3 16,0 0 2-16,100-39 0 0,-74 22 0 0,-26 17 2 15,23-29 3-15,-23 29 4 0,38-40 0 0,-24 20 4 0,-14 20 13 16,28-42 14-16,-11 24-4 0,-17 18 4 16,13-25 15-16,-13 25 28 0,0 0 14 0,0 0-7 0,0 0-1 15,21-24-12-15,-21 24 2 0,0 0-21 0,0 0 3 16,0 0 43-16,0 0 36 0,0 0-112 0,4 97-30 16,0-55 0-16,1 0 0 0,8-3 0 15,-8-10 0-15,5 13 0 0,0 2 0 16,3-5 0-16,-8-9 0 0,4 11 0 0,1-1 0 15,-6-12 0-15,0-2 0 0,1 16 0 16,-9-15 0-16,-1 2 0 0,-9-3 0 0,3 0 0 0,-8-4 0 0,-3 0 0 0,-4-7 0 16,-13 4 0-16,8-9 0 15,-18-3 0-15,21-7 0 0,-1-3 0 0,1-6 0 0,1-1 0 16,6-8 0-16,2-3 0 0,0-16-1366 0,19 15-1478 16,2-8 654-16</inkml:trace>
  <inkml:trace contextRef="#ctx0" brushRef="#br0" timeOffset="163049.83">27759 10108 5735 0,'0'0'710'0,"0"0"-262"16,0 0-153-16,0 0-58 0,49-30-23 0,-49 30 3 0,0 0-1 16,26-16-97-16,-26 16-119 0,0 0 0 0,34-23 0 0,-34 23 0 0,43-13 0 0,-43 13 0 15,60-15 0-15,-60 15 0 0,59-12 0 0,-59 12 0 0,66-8 0 16,-66 8 0-16,60-12 0 0,-60 12 0 0,45 0 0 15,-45 0 0-15,0 0-141 0,0 0-169 32,0 0-58-32,0 0-57 0,0 0-43 0,0 0-78 0,27 32-444 0,-27-32-1071 15,0 0 475-15</inkml:trace>
  <inkml:trace contextRef="#ctx0" brushRef="#br0" timeOffset="163205.15">28043 10201 3705 0,'0'0'729'0,"0"0"-199"15,0 0-148-15,0 0-79 0,0 0-54 0,0 0-31 16,0 0-24-16,0 0-10 0,0 0-11 0,0 0-19 0,0 0-6 16,75 30-16-16,-75-30-5 0,53-1-28 0,-53 1-34 15,0 0-47-15,85-12-69 0,-85 12-69 0,52-8-86 16,-52 8-117-16,45-14-109 0,-45 14-153 16,43-18-365-16,-43 18-1027 0,39-24 455 0</inkml:trace>
  <inkml:trace contextRef="#ctx0" brushRef="#br0" timeOffset="163885.92">28772 9945 506 0,'0'0'576'0,"0"0"-38"0,68-16-28 15,-68 16-8-15,56-1-6 0,-56 1 6 16,0 0-30-16,81 12-38 0,-81-12-22 0,47 25-32 0,-25-12-28 16,-22-13-35-16,24 21-27 0,-24-21-30 0,14 27-26 15,-14-27-19-15,0 0-22 0,-9 42-16 0,9-42-20 16,-28 33-12-16,28-33-17 0,-38 31-12 0,16-16-11 15,22-15-28-15,0 0-33 0,-46 17-38 0,46-17-37 16,0 0-42-16,0 0-38 0,-29 14-39 0,29-14-25 16,0 0-21-16,0 0-11 0,0 0-16 0,0 0-24 15,0 0-16-15,0 0-3 0,0 0 4 0,0 0 15 16,0 0 24-16,0 0 18 0,0 0 25 0,125 3 14 16,-125-3 30-16,0 0 19 15,80-10 12-15,-80 10 18 0,57-10 14 0,-57 10 18 0,79-14 19 0,-50 8 23 16,-29 6 7-16,74-14 45 0,-46 5 16 15,-28 9 24-15,54-15 29 0,-54 15 34 0,0 0 21 0,46-12 17 16,-46 12 21-16,0 0 14 16,0 0-1-16,0 0-5 0,0 0-4 0,0 0-24 0,40-9-31 0,-40 9-12 0,0 0-4 15,0 0-22-15,0 0-8 0,0 0-17 16,0 0 2-16,0 0-22 0,0 0 4 0,0 0-6 16,0 0-7-16,2 62-11 0,-2-62 6 15,0 0-21-15,26 27-35 0,-26-27-11 0,0 0-16 0,36 17-21 0,-36-17-25 16,0 0-20-16,0 0-30 0,0 0-15 15,0 0-14-15,0 0-2 0,0 0-3 0,0 0 5 0,0 0 10 16,80-37 14-16,-80 37 14 0,0 0 28 0,4-32-9 16,-4 32 0-16,0 0 12 0,6-45-3 0,-6 45-11 15,16-27 1-15,-16 27 18 0,19-31-9 0,-19 31 0 16,31-31 3-16,-31 31 12 0,26-17 10 0,-26 17 6 16,0 0 4-16,60-17 7 0,-60 17 3 0,44-1 10 15,-44 1 19-15,0 0 27 16,75 15 20-16,-75-15 26 0,35 16 19 0,-35-16 20 0,29 20 7 0,-29-20-7 15,23 22 3-15,-23-22 26 16,19 24-5-16,-19-24-3 0,0 0 1 0,17 37-5 0,-17-37 2 0,0 0 5 0,19 28-2 16,-19-28-5-16,23 19-17 0,-23-19-6 0,0 0-10 0,41 19-6 15,-41-19-14-15,0 0-10 16,52 4-18-16,-52-4-16 0,0 0-8 0,0 0-9 16,0 0-23-16,67-34 7 0,-67 34-4 0,11-25 1 15,-11 25 7-15,0 0-5 0,-8-55-1 0,8 55-4 16,-25-49-7-16,7 26-22 0,-5 5-43 0,23 18-60 0,-50-32-91 0,22 21-102 0,28 11-181 15,-55-6-313-15,55 6-912 16,0 0 403-16</inkml:trace>
  <inkml:trace contextRef="#ctx0" brushRef="#br0" timeOffset="164897.86">24531 11725 444 0,'17'-11'470'16,"10"0"3"-16,-9 5 4 0,11-2 7 0,-5 3-12 0,-5 3-24 16,7 0-39-16,-7 1-40 0,-5 5-29 15,0 0-33-15,-3 2-29 0,-4-1-30 0,1 7-14 16,-4 4-28-16,-3 1-19 0,-7 8-13 0,-6 14-15 0,-11-3-14 15,-8 4-18-15,-6-2-13 0,4-3-10 0,-4-2-10 16,5-3-15-16,8-8-5 0,6-3-12 0,-3-3-11 16,10-5-7-16,2-4-3 0,1-3-15 15,5 0-7-15,3-4-1 0,-6 7-5 0,6-7-2 0,0 0 5 16,0 0-2-16,22 2-12 0,-22-2 1 0,42-6-3 16,-11-2 2-1,1 1-1-15,-3 0-2 0,1 0 1 0,13-6-12 0,-16 4-8 0,1-1-17 0,-1 1-9 16,1-1-19-1,-1 2-31-15,-3-1-54 0,-7 2-48 0,-1-1-61 0,0-4-54 0,-2 2-78 0,0 0-86 16,-4-3-386-16,0 2-934 0,-1-1 413 0</inkml:trace>
  <inkml:trace contextRef="#ctx0" brushRef="#br0" timeOffset="165231.36">24984 11869 1253 0,'5'-7'135'0,"-5"7"63"0,5-9 34 16,-5 9 7-16,6-6 6 0,-6 6 4 0,0 0 16 16,7-7 7-16,-7 7 7 0,12-2 3 0,-12 2 0 15,27 5-3-15,-10-2-3 0,-2 1-12 0,4 4 14 16,8 3 5-16,-13-1-21 0,-1 0-15 0,-3-1-17 0,-1 2-22 15,-2 1-24-15,-5 5-12 0,-2-3-29 16,-5-1 3-16,-1 1-11 0,-1-2-32 0,1 0-1 16,-2-5-14-16,2 0-31 0,-1-2-38 0,2 0-35 0,5-5-29 15,0 0-48-15,0 0-65 0,0 0-56 0,0 0-33 16,-9-17-15-16,14 3 5 0,6 0 14 0,9-11 16 16,8-6 20-1,-8 6 17-15,10-5 28 0,-11 9 37 0,13-9 18 0,-10 12 45 0,-2 1 40 16,-3 7 44-16,-3-1 39 0,1 1 44 0,-2 2 32 0,-3 4 23 15,-1-1 2-15,-4 2-5 0,-5 3-12 0,0 0-2 16,0 0 19-16,0 0 33 0,4 22 22 16,-6-7-3-16,-1 3-4 0,1 0-23 0,-4 4-11 0,1-4-17 0,5-3-15 0,-1 0-22 0,1 1-7 15,3-1-11-15,4-2-14 16,0-1-28-16,13 2-31 0,-4-4-49 0,1-5-60 0,0 2-76 16,11-3-64-16,2-4-105 15,-4 3-125-15,1-6-109 0,4-1-486 16,0-1-1129-16,-5-6 499 0</inkml:trace>
  <inkml:trace contextRef="#ctx0" brushRef="#br0" timeOffset="165432.67">26087 11669 239 0,'0'0'612'0,"0"0"-22"0,0 0-17 0,0 0 11 16,-13 23-18-16,4-10-29 0,1 4-36 0,-1 8-49 0,3 1-23 15,4 3-43-15,2-2-40 0,-2 2-34 0,3 0-31 16,0-3-30-16,2-2-23 0,-2-6-31 15,-1-2-73-15,5-3-69 0,-2-4-68 0,-2 3-88 16,-1-4-85-16,0-8-121 0,0 8-161 0,0-8-564 0,0 0-1117 16,0 0 494-16</inkml:trace>
  <inkml:trace contextRef="#ctx0" brushRef="#br0" timeOffset="165645.88">25927 11848 260 0,'0'0'717'0,"0"0"-42"0,21-2-61 0,-8-3-36 0,6 3-26 0,8 0-23 0,4-2-55 0,-2 1-42 16,3 1-35-16,0-5-47 0,1 2-38 0,-6 0-40 15,3-2-32-15,-1 0-57 0,0-3-51 0,-2 1-69 16,-4 0-62-16,-6 3-77 0,-3 1-83 16,4-5-94-16,-3 5-77 0,-1 1-81 0,-1-4-101 0,-2 2-328 15,-3-2-910-15,1 3 402 0</inkml:trace>
  <inkml:trace contextRef="#ctx0" brushRef="#br0" timeOffset="165940.12">26641 11630 349 0,'23'-11'490'0,"-4"2"27"15,-1 4 13-15,-3-2-2 0,3 2 9 0,0 1 1 16,1 4 2-16,-3-4-17 0,9 5-38 0,-6-1-24 16,-2 3-29-16,0 0-32 0,-7-2-37 0,-10-1-34 15,15 5-36-15,-11-2-27 0,-4-3-24 0,5 13-28 16,-6-4-60-16,-6 3-154 0,-2 3 0 0,-8 6 0 15,-2 0 0-15,-1-5 0 0,-3 3 0 0,4-4 0 16,5-4 0-16,1-3 0 0,6-1 0 0,0-2 0 0,3-2 0 0,4-3 0 16,-6 9 0-16,6-9 0 0,0 7-151 0,0-7-108 15,15 8-12-15,-1-5 10 0,4 2 8 0,1-3 26 0,9 4 32 16,-2 0 31-16,-1 0 31 0,1 0 40 16,0 3 51-16,-2 2 60 0,0 0 44 0,-7-1 45 15,-2-2 35-15,-3 1 30 0,2-1-1 0,-8-3 12 0,-1 3-3 16,-1 1 24-16,-4 1 4 0,-1-3-6 0,-6 5-14 31,-3-1-16-31,-2 0-132 0,-10 3-40 0,-18 3 0 0,8-9 0 0,-14 2 0 0,0 0 0 16,14-9 0-16,12 3 0 0,-11-2 0 15,16-6-368-15,-3 2-168 16,5-6-679-16,4-7-1315 0,5 3 581 0</inkml:trace>
  <inkml:trace contextRef="#ctx0" brushRef="#br0" timeOffset="166655.73">27362 11682 236 0,'0'0'539'0,"0"0"-22"0,5 18 16 0,-5-8-5 16,2-2-15-16,-2 8 8 0,3-2-12 0,1 10-29 15,0-2-27-15,-2-5-36 0,5 8-28 16,-4-1-30-16,6 3-32 0,-4-13-34 0,-1 3-27 0,3-2-28 16,-1-1-25-16,2-2-21 0,-3-3-20 0,-1-4-17 15,3 3-34-15,-4-3-25 0,-3-5-32 0,11 5-48 0,-11-5-9 16,20-2 2-16,-8-5-12 16,5-2-14-16,3-3-15 0,-5 2 10 0,-2-4 5 0,10-5-3 15,-6-3 0-15,2 2 5 0,-1 2 5 0,-4 3 5 0,-4 3 18 0,3 0 27 0,-6 5 10 16,2-3 7-16,-3 2-28 0,-3 4-29 0,-3 4 0 15,7-5 0-15,-7 5 0 16,0 0 0-16,0 0 0 0,0 0 0 0,10 19 0 0,-8-2 0 0,2 8 0 16,-6 4 0-1,-2 12 0-15,-1 4 0 0,0-3 0 0,0 2 0 16,1-2 0-16,4 2 0 0,-5 2 0 0,1 0 0 16,2-5 0-16,-1 1 0 0,-3-15 0 15,2 0 0-15,-1 0 0 0,-3 0 0 0,3-3 0 0,-8-3 0 0,-2 3 0 0,-5-6 0 0,-1 0 0 0,-6-4 0 16,0-4 0-16,-5-1 0 0,-13-4 0 15,14-7 0-15,-18-3 0 0,20-5 0 16,-1-2 0-16,7-4-345 0,4-9-963 16,8-3-1417-16,6 0 627 0</inkml:trace>
  <inkml:trace contextRef="#ctx0" brushRef="#br0" timeOffset="166879.65">28096 11825 6806 0,'11'-3'474'0,"-2"1"-187"0,1-4-52 16,1-1-34-16,-2 3-13 0,7-1-188 0,-5-4 0 15,4 2 0-15,1 0 0 0,11 1 0 0,1 0 0 16,1-2 0-16,2 1 0 0,-1 1 0 0,0 1 0 16,0-2 0-16,-3 2 0 0,1 1 0 0,-1-4 0 0,-2 3 0 15,-9 1 0-15,-3 0 0 0,-3 1 0 0,-10 3-37 16,9-4-318-16,-9 4-87 0,0 0-46 15,0 0-68-15,0 0-497 0,0 0-1139 0,-52 22 504 0</inkml:trace>
  <inkml:trace contextRef="#ctx0" brushRef="#br0" timeOffset="167254.63">28301 11962 350 0,'0'0'658'15,"0"0"-23"-15,0 0 8 0,0 0-12 0,4 9 12 16,-4-9-5-16,0 0-33 0,14 0-54 0,-14 0-63 15,25-3-32-15,-11-1-47 79,3 4-41-33,2-4-38 1,0 1-47-47,8-6-55 16,0 8-70-16,0-3-87 0,1-2-93 0,1 2-117 0,-9 1-98 0,9-4-127 0,-10 5-163 0,-2-8-616 0,8 0-1238 0,-11 3 548 0</inkml:trace>
  <inkml:trace contextRef="#ctx0" brushRef="#br0" timeOffset="167772.67">29475 11358 453 0,'0'0'567'0,"0"0"0"0,0 0 14 15,0-8 11-15,0 8-7 0,0 0-14 0,0 0-25 16,-1-10-28-16,1 10-29 0,0 0-34 15,0 0-40-15,9-10-47 0,-3 5-35 0,10 3-34 0,5 0-34 0,7-4-27 0,-3 5-34 0,7 2-59 16,-3 3-145-16,3 5 0 0,-6 0 0 16,-1 1 0-16,-8-2 0 0,-4 4 0 0,-1 1 0 15,-4 3 0-15,-7 7 0 0,-1-6 0 32,-9 9 0-32,-3-1 0 0,-9-5 0 0,1-1 0 0,-5 1 0 0,-3-11 0 0,1 5 0 15,-1-2 0-15,0-4 0 0,0 1 0 0,11-3 0 16,2-1 0-16,1 0 0 0,5-4 0 0,9-1 0 15,-7 4 0-15,7-4 0 0,0 0 0 0,0 0 0 16,19 16 0-16,6-7 0 16,-1 1-65-16,21 1-5 0,-17-1 1 0,15 3 13 0,-15 0 19 0,1 0 25 15,0-2 25-15,-2-1 23 0,-10-1 24 0,-6-2 10 16,-4-3 17-16,-3 0-44 0,4 0-43 0,-8-4 0 16,-6 13 0-1,-2-9 0-15,-6 5 0 0,-14-1 0 0,-18 0 0 0,-4 3 0 0,-1-5 0 0,5-2 0 16,0-5 0-16,16 6 0 0,1-4 0 0,9-2 0 0,3 0 0 15,0-2 0-15,6 0 0 0,2-1-296 16,9 4-392-16,-7-12-514 0,9 2-1301 0,7-2 576 16</inkml:trace>
  <inkml:trace contextRef="#ctx0" brushRef="#br0" timeOffset="168321.19">30063 11613 619 0,'0'0'656'0,"0"0"-42"0,0 0-14 0,-28 12 9 0,13-7 3 0,-1 0-25 16,2-4-46-16,1 5-55 0,3 0-47 0,2 0-47 16,3 2-36-16,0 0-35 0,3 1-28 0,3 0-32 15,5 3-25-15,2 3-19 0,12 1-25 16,6 1-32-16,15 3-160 0,-14-10 0 0,3 1 0 0,-2-3 0 0,4-3 0 16,-1 0 0 15,-3-5 0-31,-10 0 0 0,0 0 0 0,-2-2 0 0,-1-2 0 0,-8 0 0 0,2-3 0 15,-2 0-69-15,-3-7-56 0,-3 5 12 0,-4-7 0 16,-1 1 1-16,-6-9 9 0,3 2 5 0,-5 1 3 16,3 6 4-16,3-2 6 0,-1 1 8 0,-2 0 9 15,2 3 7-15,3-4 9 0,-1 4 4 0,2 5 3 16,-1-6 3-16,4 0 3 16,2 9 2-16,0-4 2 0,5 4-2 0,0 1-4 0,6-2 1 0,4 2 0 15,3 1 2-15,8 5 7 0,-2-2 3 0,3 0 1 16,-1 6 5-16,2 5 17 0,-1-2 14 15,13 3 19-15,-12-4 14 0,-6 3 23 0,-6-6 22 16,5 6 11-16,-5-1 17 0,-7 1 17 0,1-1 11 0,0 2-5 0,-2 1 0 16,-2 0-12-16,-3 2 5 0,-1 1 2 15,-1-6-6-15,-3 1-12 0,0-3-17 0,-1 2-6 0,2 3-92 0,-2-8 0 16,2 5 0-16,-1-10 0 0,1 12 0 0,0-6 0 0,5 2 0 16,-1 0 0-16,2-3 0 0,1 0 0 15,5 2 0-15,1-3 0 0,3 2 0 0,-1-6 0 31,2-1 0-31,-3 1 0 0,-1-3 0 0,2-3 0 0,-3-2 0 0,-1-1 0 16,-2-2 0-16,-1-2-23 0,0-1 0 0,-4-2 7 0,-2-2-1 16,-4 1-4-16,-2-1 18 0,-8-4-7 0,-3 2 5 15,-5 2-21-15,-6 1-56 0,-7 2-99 0,5 6-159 16,-30 4-208-16,8 6-602 0,19-1-1245 0,0 1 551 16</inkml:trace>
  <inkml:trace contextRef="#ctx0" brushRef="#br0" timeOffset="173216.26">29137 2759 3672 0,'0'0'391'0,"0"0"-91"16,0 0-116-16,0 0-92 0,0 0-39 0,0 0 38 0,0 0 42 0,0 0-1 0,0 0 10 16,0 0 12-16,0 0 14 0,0 0 2 0,-12 82-14 15,12-82-9 1,-8 30-14-16,8-30 2 0,0 0-5 0,-9 43 0 15,9-43-12-15,-5 29-14 0,5-29 2 0,0 0-15 16,-8 32-9-16,8-32 2 0,0 0-2 0,0 0-12 16,0 0-19-16,0 0 2 15,0 0-18-15,0 0-8 0,0 0-3 0,0 0-1 0,12 38-8 0,-12-38-3 16,0 0-2-16,0 0 2 0,0 0-9 0,0 0-6 0,0 0 0 16,128-56-7-16,-82 33-8 0,-1 2-2 15,6-3 1 1,4-6-1-16,5-1 6 0,4 1-3 0,3-1 3 0,1 2 0 0,-4-3 13 0,4 6 0 15,-1-5 8-15,-3 8 2 16,-1-3-1-16,-3 4 3 0,-6-1 0 0,-6 1-3 0,-2 6-1 0,-2 2 1 16,-44 14 0-1,48-21-7-15,-48 21 4 0,28-11-11 0,-28 11 6 0,0 0-17 0,0 0-26 16,31-18-43-16,-31 18-66 0,0 0-73 0,0 0-53 16,0 0-91-16,0 0-83 0,0 0-97 0,0 0-330 0,0 0-950 15,0 0 420-15</inkml:trace>
  <inkml:trace contextRef="#ctx0" brushRef="#br0" timeOffset="176246.87">29337 4337 63 0,'0'0'297'0,"0"0"-12"0,0 0-10 15,0 0-4-15,0 0-5 0,0 0-2 0,0 0-16 16,0 0-16-16,0 0-20 0,0 0-16 0,0 0-18 15,0 0-6-15,0 0-9 0,0 0-13 0,0 0-4 16,0 0-8-16,0 0-9 0,0 0-4 0,0 0-11 16,0 0 17-16,0 0-6 0,0 0-12 0,0 0-7 15,0 0-9-15,0 0-12 0,0 0-9 0,0 0-5 16,0 0-5-16,0 0-8 0,0 0-8 16,0 0-2-16,31 59 3 0,-31-59-10 0,0 0 12 0,0 0 1 15,0 0 5-15,0 0-3 0,0 0-4 0,0 0-1 16,0 0 2-1,7 35 7-15,-7-35 3 0,0 0-6 0,0 0-3 0,0 0-5 16,0 0-6-16,0 0-2 0,7 29-5 16,-7-29-2-16,0 0-5 15,0 0-2-15,0 0 1 0,0 0-7 0,0 0 0 0,0 0-2 0,0 0 2 16,0 0 0-16,0 0-2 0,0 0 0 0,0 0 3 0,0 0 5 16,0 0 5-16,0 0 2 0,0 0 1 0,0 0-4 15,0 0 2-15,0 0 1 0,0 0-4 16,0 0 4-16,0 0-3 15,0 0 1-15,0 0-2 0,0 0 1 0,0 0 1 0,0 0 2 0,0 0-9 16,0 0 1-16,0 0-3 0,0 0-3 16,0 0 1-16,0 0-9 0,0 0 1 0,0 0 0 15,4 32-1-15,-4-32-4 0,0 0 3 0,0 0-2 0,0 0-1 0,0 0-1 16,0 0-8-16,0 0 9 0,0 0 4 0,0 0-5 16,0 0-9-16,0 0 12 0,0 0 4 15,0 0 7-15,0 0 5 0,0 0 5 0,0 0-3 0,0 0 7 16,0 0 7-1,0 0 5-15,0 0 3 0,0 0-4 0,129-44 18 0,-68 22-9 0,13-2 5 0,4-2-12 16,16-4-16-16,5-2-20 0,11-2-21 16,-3 2-13-16,11-7-21 0,-4 5 15 0,-3-4 5 15,-3-2 9-15,-7 2-9 0,0 0-35 0,0 2-12 16,-9 4-2-16,-5 3-1 0,-4 0 11 0,-10 5 14 16,-8 3 13-16,-9-1-9 0,-6 0 4 0,-1 9-4 0,-22 3-11 15,-27 10-27-15,41-16-50 0,-41 16-66 16,30-20-73-16,-30 20-81 0,0 0-111 0,0 0-400 15,0 0-935-15,0 0 414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6.015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6-03T05:13:13.05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FF00"/>
    </inkml:brush>
    <inkml:brush xml:id="br3">
      <inkml:brushProperty name="width" value="0.05292" units="cm"/>
      <inkml:brushProperty name="height" value="0.05292" units="cm"/>
    </inkml:brush>
  </inkml:definitions>
  <inkml:trace contextRef="#ctx0" brushRef="#br0">3685 901 5 0,'0'0'108'0,"0"0"-18"0,0 0-15 0,0 0 1 0,0 0-11 0,0 0-5 15,0 0-11-15,7-50 3 0,-7 50-10 32,0 0-4-32,0 0-6 0,0 0-21 0,0 0-8 0,0 0-10 0,15-30-24 0,-15 30-33 0,0 0-37 0,0 0-110 15,0 0 50-15</inkml:trace>
  <inkml:trace contextRef="#ctx0" brushRef="#br0" timeOffset="554.83">3703 808 34 0,'0'0'317'15,"0"0"-12"-15,0 0-14 0,0 0-15 0,0 0-2 0,0 0-7 16,0 0-11-16,0 0-18 0,0 0-13 0,0 0-22 16,0 0-24-16,0 0-20 0,0 0-16 0,0 0-10 15,-91 0-8-15,91 0-7 0,0 0-22 0,-77 13-9 16,77-13-4-16,-57 14-7 16,57-14-3-16,-77 18 0 0,34-2-5 0,13-8 0 0,-21 7 8 15,1-1 4-15,8 1-5 0,0-1 1 16,42-14 0-16,-58 22 0 0,28-10-3 0,30-12-4 0,-45 17-10 0,45-17 0 15,0 0-5 1,-36 18-7-16,36-18-11 0,0 0 0 0,0 0-5 0,0 0-6 0,0 0-10 0,0 0-14 0,0 0-10 16,0 0-9-16,0 0 6 0,0 0-9 0,63 40 11 0,-63-40-11 0,60 7-7 31,-60-7 2-31,64 8-1 0,-64-8 3 0,79 7-6 16,-79-7 15-16,55 10-1 0,-55-10-15 0,54 5 9 15,-54-5-9-15,0 0 7 0,39 7-1 16,-39-7 8-16,0 0 7 0,0 0-2 0,0 0 9 0,0 0 6 15,0 0 6-15,0 0 16 0,31 21 6 16,-31-21 5-16,0 0-2 0,0 0 6 0,0 0 8 0,0 0-1 16,-72 44-4-16,72-44 4 0,-56 27-2 0,26-18-6 15,30-9-3-15,-56 21-5 0,56-21-4 0,-48 23-5 16,25-11 6-16,23-12-3 0,-46 21-2 0,46-21 0 16,-47 20-5-16,47-20-2 0,-35 17-3 15,35-17-3-15,-32 19 2 0,32-19 3 0,-24 20-6 0,24-20 2 16,0 0-7-16,0 0-3 0,0 0 2 0,0 0-19 0,-15 25 11 0,15-25 27 0,0 0 10 31,0 0-11-31,70 30-24 0,-70-30 17 0,51 8 6 16,-51-8-4-16,0 0 1 0,87-8-11 0,-87 8-4 0,0 0-9 0,75-9 2 15,-75 9-6-15,59-4-5 0,-59 4-6 16,0 0-16-16,63-6-25 0,-63 6-32 16,0 0-40-16,0 0-46 0,55-2-301 0,-55 2 184 15,0 0-54 1,0 0-297-16,0 0-704 0,0 0 312 0</inkml:trace>
  <inkml:trace contextRef="#ctx0" brushRef="#br0" timeOffset="1147.93">3838 1366 222 0,'0'0'411'15,"0"0"1"-15,-11 67-10 16,11-67-8-16,-13 38-30 0,4-15-36 0,9-23-32 0,-13 40-30 0,13-40-27 16,-10 40-22-16,5-13-22 0,5-27-19 15,-8 41-16-15,8-41-17 0,0 31-14 0,0-31-11 16,0 0-13-16,-4 41-11 0,4-41-13 0,0 0-2 16,0 0-15-16,0 0-1 0,-2 31-3 0,2-31-9 0,0 0-1 0,0 0-1 0,0 0-3 0,0 0 27 15,0 0 29 1,0 0-3-16,0 0-2 0,0 0-16 15,0 0-15-15,0 0-26 0,0 0-13 0,0 0-14 0,-8-110-11 0,8 110-10 0,6-59-21 0,3 30-6 16,-1-12-8 0,1 17-2-16,-9 24-4 0,27-48 5 15,-17 26-2-15,-10 22 1 0,17-28 7 0,-17 28 3 16,25-24-6-16,-25 24 6 0,26-18 5 0,-26 18 1 16,0 0 3-16,0 0 1 0,41-12 9 0,-41 12 1 15,0 0 4-15,0 0 18 0,0 0 8 0,0 0 7 16,66 34-2-16,-66-34 8 0,18 43 3 15,-7-16 13-15,-2-1 2 0,-9-26 12 0,12 49-3 0,-4-24-3 16,-8-25-6-16,7 40-1 0,-7-40-1 0,4 31-5 16,-4-31-2-16,4 30 1 0,-4-30-5 0,0 0-3 15,0 0-2-15,0 41-6 16,0-41 1-16,0 0-11 0,0 0-4 0,0 0 0 0,0 0 1 0,0 0 2 16,0 0-3-16,0 0 6 0,0 0-4 0,0 0-7 15,0 0-1-15,0 0-5 0,0 0-3 0,0 0 0 16,0 0-3-16,0 0-1 0,0 0-1 15,0 0-2-15,0 0 4 0,-82-66-3 0,82 66-2 0,0 0 2 0,-51-7 2 0,51 7 3 16,0 0-4-16,-79 12-10 0,79-12-11 0,-40 13-15 31,40-13-29-31,0 0-34 0,0 0-44 0,-38 14-55 0,38-14-57 0,0 0-44 0,0 0-75 0,0 0-328 16,0 0-771-16,0 0 341 16</inkml:trace>
  <inkml:trace contextRef="#ctx0" brushRef="#br0" timeOffset="1438.73">4550 1183 185 0,'0'0'434'0,"0"0"-46"16,0 0-27-16,0 0-26 0,0 0-23 16,0 0-18-16,0 0-10 0,78-13-46 15,-78 13-24-15,78-4-21 16,-78 4-13-16,74-6-34 0,-74 6-33 0,56-4-24 0,-56 4-39 0,62-7-43 16,-62 7-60-16,48-6-46 0,-48 6-67 0,0 0-61 15,0 0-87-15,46-8-180 0,-46 8-536 16,0 0 238-16</inkml:trace>
  <inkml:trace contextRef="#ctx0" brushRef="#br0" timeOffset="1659.48">4603 1350 330 0,'0'0'358'0,"0"0"-18"0,0 0-12 16,0 0 0-16,0 0-1 0,0 0-19 15,0 0-33-15,0 0-28 0,0 0-19 0,110 14-32 16,-110-14-12-16,80 0-21 0,-80 0-18 0,60-8-17 16,-60 8-34-16,60-4-24 0,-60 4-39 0,56-5-40 15,-56 5-29-15,51-5-51 0,-51 5-53 16,0 0-73-16,63-4-75 0,-63 4-260 0,0 0-596 0,0 0 265 16</inkml:trace>
  <inkml:trace contextRef="#ctx0" brushRef="#br0" timeOffset="1947.64">5645 1183 191 0,'0'0'429'15,"-27"49"-18"-15,27-49-48 16,-18 29-24-16,18-29-34 0,0 0-26 0,-14 40-25 0,14-40-35 0,0 31-7 0,0-31-9 15,0 0-7-15,24 34-5 16,-24-34-9-16,35 14-21 0,-35-14-14 0,51 15-12 0,-51-15-10 16,54 0-16-16,-54 0-8 0,0 0-9 15,0 0-4-15,79-26 17 0,-79 26 19 16,29-20 31-16,-29 20 18 0,18-27 20 16,-18 27 10-16,9-34 13 0,-9 34-24 0,-1-32-17 0,1 32-18 15,0 0-11-15,-36-51-10 0,36 51-22 0,-36-28-23 0,15 14-32 0,-24 2-80 0,45 12-128 16,-57-2-154-16,57 2-215 0</inkml:trace>
  <inkml:trace contextRef="#ctx0" brushRef="#br0" timeOffset="3980.48">8822 2813 280 0,'0'0'305'0,"0"0"-15"0,0 0-19 16,0 0-26-16,0 0-18 0,0 0-26 15,0 0-17-15,0 0-17 0,0 0-10 16,0 0-21-1,74-27-2-15,-74 27-7 0,0 0-15 0,80-5 2 0,-35 3-20 16,-45 2-18-16,80-2 1 0,-80 2-5 0,75 2 0 0,-75-2 0 16,94 5-8-16,-94-5-8 0,82 0-3 0,-82 0-5 15,82 5-3-15,-35-3-10 0,-47-2 1 0,95-1-8 16,-47 2-3-16,-48-1 0 0,95-1-4 16,-46 2-4-16,-49-1 6 0,99 2-9 0,-43-2-4 0,-56 0 3 15,96 0 0-15,-46 0-3 0,-50 0-3 0,101 3-5 16,-49 0-1-16,-2-2 1 0,-50-1-7 0,93 8-2 15,-43-6 5-15,-50-2 2 0,100 0 0 0,-54 0 0 16,-46 0-3-16,98-2-7 0,-48-3 5 0,-50 5-12 16,92-7-1-16,-46 5-4 0,-46 2-1 0,81-5 4 15,-28 2-5-15,-4-1 6 0,-49 4-3 0,94 0-1 32,-94 0 7-32,86-2 4 0,-35 6 1 0,-51-4-1 0,102 6 4 0,-45-3-2 0,0 2-2 0,-1-3-7 15,0 0-11-15,1 4-5 0,0-4-3 0,2 1 0 16,-4 0 4-16,2 3-1 0,6-4 5 0,-2-1 0 15,2 2 6-15,6-1 2 0,1 3-1 0,-3-3 2 0,3 2 3 0,0 1-3 0,-1 3-1 0,-9-6 4 16,11 6-2-16,-6-4 3 0,1 4-2 0,2 1 2 16,2-6 4-16,8 2-4 15,-8 2 3-15,11-1 4 16,-7 0-2-16,0-1-6 0,-1-3 0 16,4 7 2-16,-8-2-3 0,-2-3-4 0,6-3-9 0,-4 5 1 15,3-6-2-15,-4 2-9 0,2-2 11 0,-4 4 1 16,2-5 1-16,0 3 6 0,-7 1-2 0,2-3 8 0,-6 1 5 0,7 0-1 15,-1 0 1-15,3-2 3 0,-1-1-1 0,3 2 4 16,8 1 7-16,-1-3-2 0,-1 4-3 16,4-6 2-16,-4 4 4 0,9-2-4 15,-8 2 3-15,-2 0 0 0,6-1-6 0,-2 2 3 0,7-4-2 0,-12 5-2 0,3 1 5 16,-7-4 1-16,-1 2-2 0,0 2-1 16,2-1 4-16,-6 0 2 15,1 0 3-15,-2 5 4 0,-2-4-2 0,3-2 5 0,0 0 0 16,3-1-5-16,7-1 0 0,-4 1 2 15,10 1-5-15,-2-7 2 0,-2 7-10 0,7-5 6 16,2 1 2-16,-1-3 4 0,1 0 0 0,1 6 6 16,3-5-4-16,1 1 9 0,-4 3 9 15,6-1 0-15,-3 2 3 0,-10-1-4 0,6 2 6 0,-3-1-10 16,-6 0 3-16,6 5-8 0,-1-3-2 16,-2 1-7-16,4-5-1 0,2 6-6 0,-11-2-1 15,11-2 1-15,-4-1-10 0,-2 1 12 0,-3-6-9 16,4 2 4-16,-1-3 6 0,-2 4-1 0,0-5-3 15,-3 4 4-15,0-5 6 0,5 1-6 0,-4 3 3 0,-4-3-1 16,3 3-1-16,2-1-1 16,2 1 1-16,1-2 3 0,0 0-3 0,4 3 3 0,1-1 2 0,5-1 4 15,0 1 8-15,-6-2 7 0,2 0 20 0,-5 4 11 16,1-6 10-16,0 6-5 0,1-5 2 0,-6 2-5 16,-2 3 4-16,-3-6-11 0,-7 4-6 0,-7 0-3 15,-9 0-6-15,-47 5-1 0,82-5-13 0,-82 5-6 16,55 0-13-16,-55 0-15 0,0 0-17 0,76 3-30 15,-76-3-29-15,0 0-64 0,44 9-51 0,-44-9-46 16,0 0-61-16,0 0-204 0,0 0-550 0,0 0 243 16</inkml:trace>
  <inkml:trace contextRef="#ctx0" brushRef="#br0" timeOffset="5413.17">8833 2794 295 0,'0'0'306'15,"0"0"-15"-15,0 0-18 0,0 0-20 0,0 0-28 16,0 0-6-16,0 0-18 0,0 0-21 0,0 0-11 16,0 0-15-16,0 0-4 0,0 0-14 0,0 0 5 15,0 0-4-15,0 0-12 0,0 0-13 0,0 0-10 16,0 0-10-16,-33 70-2 0,33-70-11 0,0 0 0 15,0 0-12-15,0 0 1 0,0 0-5 0,0 0-5 16,0 0-10-16,0 0-3 0,0 0-22 0,0 0-15 16,0 0-24-16,0 0-7 0,0 0-10 0,0 0-6 15,0 0 10-15,125-36 1 0,-125 36 14 0,0 0 8 16,0 0 13-16,19-32-11 0,-19 32 33 0,0 0 19 16,0 0-7-16,0 0-1 0,0 0 1 0,0 0 3 15,0 0-3-15,0 0-5 16,0 0 7-16,0 0 14 0,0 0 18 0,0 0-5 15,0 0 3-15,0 0-10 0,0 0 2 0,0 0-12 16,-162 29-8-16,162-29-3 0,-14 25-2 0,14-25-4 31,-11 31-2-31,11-31 3 0,0 0-12 0,0 0-8 0,10 40-23 0,-10-40-28 0,0 0-28 16,0 0-20-16,52 22-31 0,-52-22-14 0,0 0-15 16,0 0-14-16,66-5 5 0,-66 5 9 0,0 0 18 15,0 0 20-15,0 0 37 0,57-33 38 0,-57 33 17 16,0 0 12-16,9-34 20 0,-9 34 24 0,0 0 22 15,0 0 23-15,0 0 5 0,-22-46 9 0,22 46 2 16,0 0-9-16,-38-25-5 0,38 25-6 0,0 0-3 0,-55-7-6 16,55 7-10-1,0 0-4-15,0 0 0 0,-79 6-4 0,79-6-10 0,0 0-1 0,-43 23-15 0,43-23 0 0,0 0 0 16,-25 27-3-16,25-27-4 0,0 0 3 0,-8 31-11 31,8-31 5-31,0 0-19 0,0 0-19 0,0 0-10 0,56 39-23 0,-56-39-29 16,0 0-11-16,54 3-3 0,-54-3-8 0,0 0 2 0,0 0 21 15,0 0 7-15,77-10 8 0,-77 10 17 0,0 0 8 16,0 0 31-16,0 0 18 0,28-31 12 0,-28 31-3 0,0 0 10 0,0 0-3 0,0 0 27 16,0 0 8-16,-27-51-5 0,27 51-3 0,0 0-2 15,0 0 1-15,-50-15-9 0,50 15 0 32,0 0-5-32,0 0-11 0,0 0-6 0,0 0 0 0,0 0-6 15,0 0-3-15,0 0-7 0,0 0-1 0,0 0 3 0,0 0-4 0,0 0-20 0,-80 39-20 31,80-39-26-31,0 0-32 0,0 0-25 0,0 0-21 0,0 0-19 0,0 0-24 16,0 0-9-16,0 0 7 0,0 0 13 16,135 19 19-16,-135-19 35 0,0 0 31 0,0 0 27 0,0 0 10 15,0 0 11-15,0 0 10 0,0 0 2 0,0 0 1 16,0 0-3-16,0 0-27 0,0 0-71 0,0 0-102 16,0 0-234-16,0 0-500 0,0 0 221 15</inkml:trace>
  <inkml:trace contextRef="#ctx0" brushRef="#br0" timeOffset="6086.78">8726 2594 28 0,'0'0'231'0,"0"0"-17"16,0 0-22-16,0 0-18 0,0 0-19 0,0 0-15 16,0 0-15-16,0 0-9 0,0 0-5 15,0 0 12-15,-91 16 16 0,91-16 10 0,-27 17 17 16,27-17 9-16,-31 17 2 0,31-17 0 16,-36 23 12-16,36-23 14 0,-28 22 11 0,28-22 3 0,-35 37-9 0,35-37-17 15,-23 29-10-15,23-29-24 0,-18 26-3 0,18-26-11 16,-12 31 6-16,12-31-14 0,-7 30-10 0,7-30-8 15,-5 31-13-15,5-31-7 0,0 0-9 16,-2 44-8 0,2-44-7-16,0 0 9 0,7 40 0 0,-7-40-1 0,0 0-2 0,5 35-6 0,-5-35-5 15,0 0-1-15,10 34 1 0,-10-34-7 0,0 0-4 16,17 38-2-16,-17-38-3 0,18 20-5 0,-18-20-4 0,0 0-2 16,25 25-7-16,-25-25-2 0,0 0-1 0,23 19-5 15,-23-19 0-15,0 0-4 0,33 25-3 16,-33-25-3-16,0 0-1 0,36 18-3 0,-36-18-3 15,0 0-3-15,45 13 4 0,-45-13-6 0,0 0 2 0,47 7-7 0,-47-7 0 0,0 0-7 16,0 0 1-16,0 0-2 0,84-11-4 0,-84 11-3 0,0 0-1 31,51-10 1-31,-51 10 0 0,0 0 0 16,49-21-11-16,-49 21-1 0,32-14-5 0,-32 14-5 0,41-22-6 16,-41 22-9-16,28-25-1 0,-28 25-1 15,35-25 3-15,-17 8 0 0,-18 17 5 0,28-23 12 0,-28 23-2 0,24-24 2 0,-24 24 8 0,23-36 13 0,-23 36 28 16,15-23 11-16,-15 23-5 0,13-27 4 0,-13 27 23 15,0 0-5 1,8-44 9-16,-8 44-1 0,1-28 5 16,-1 28 11-16,0 0 13 0,-9-46-1 0,9 46-9 15,-6-34-9-15,6 34-8 0,-18-28-4 0,18 28-3 0,-31-34-4 16,15 15-4-16,16 19-8 0,-45-27 5 0,17 15-13 16,28 12 0-16,-60-24-1 0,11 17-2 0,3 2-6 15,46 5-24-15,-64-5-57 0,64 5-77 16,0 0-93-16,-83 9-115 0,83-9-159 0,-46 10-424 15,46-10-1013-15,-46 18 449 0</inkml:trace>
  <inkml:trace contextRef="#ctx0" brushRef="#br0" timeOffset="9326.5">12119 1015 211 0,'0'0'374'16,"0"0"-5"-16,0 0-14 0,-2 65 36 0,2-65-15 16,0 29-3-16,0-29-10 0,0 0-30 0,0 49 38 15,0-49-19-15,4 47-27 0,-4-47-2 0,1 34-21 16,-1-34 4-16,4 50-27 0,-4-23-6 0,0-27-10 16,-1 55 0-16,1-26-21 0,-1 12-7 0,1-41-1 15,-3 68-19-15,2-42-14 0,-2 6 10 0,3-32-18 16,-4 53-16-16,2-27 7 0,2-26-87 0,-8 71-97 15,4-47 0-15,4-24 0 0,-5 48 0 0,3-21 0 16,2-27 0-16,-2 51 0 0,-1-27 0 16,3-24 0-16,0 0 0 0,-3 54 0 0,2-29 0 15,1-25 0-15,0 35 0 16,0-35 0 0,1 39 0-16,-1-39 0 0,0 42 0 0,0-42 0 0,3 40 0 0,-3-40 0 0,0 43 0 15,0-43 0-15,-3 49 0 0,2-21 0 0,1-28 0 16,-2 41 0-16,2-41 0 0,-1 42 0 0,1-42 0 15,0 41 0-15,0-41 0 0,0 35 0 0,0-35 0 16,0 0 0-16,1 42 0 0,-1-42 0 0,0 32 0 16,0-32 0-16,0 0 0 0,3 42 0 0,-3-42 0 15,0 0 0-15,3 40 0 0,-3-40 0 16,0 0 0-16,-4 39 0 0,4-39 0 0,0 0 0 0,-2 34 0 16,2-34 0-16,0 0 0 0,0 0 0 0,0 0 0 15,0 39 0-15,0-39 0 0,0 0 0 0,0 0 0 16,0 0 0-1,-1 36 0-15,1-36 0 0,0 0 0 0,0 0 0 0,0 0 0 0,0 0 0 16,0 0 0-16,0 0 0 0,0 0 0 16,0 0 0-16,0 0 0 0,0 0 0 0,0 31 0 0,0-31 0 0,0 0 0 15,0 0 0-15,0 0 0 16,0 0 0-16,0 0 0 0,0 0 0 0,0 0 0 0,0 0 0 0,0 0 0 16,0 0 0-16,-4 36 0 0,4-36 0 0,0 0 0 15,0 0 0-15,0 0 0 0,0 0 0 16,0 0 0-16,0 0 0 0,0 0 0 0,0 0 0 0,0 0 0 15,0 0 0-15,0 0 0 0,0 0 0 0,0 0 0 16,0 0 0-16,0 0 0 0,0 0 0 0,0 0 0 16,0 0 0-16,0 0 0 0,0 0 0 0,-74-75 0 15,74 75 0-15,-20-26 0 16,20 26 0-16,-28-29 0 0,28 29 0 0,-21-24 0 0,21 24 0 0,-24-25 0 16,24 25 0-16,-17-28 0 0,17 28 0 15,-19-27 0-15,19 27 0 0,0 0 0 0,-17-29 0 16,17 29 0-16,0 0 0 0,0 0 0 0,0 0 0 0,-12-27 0 15,12 27 0 1,0 0 0-16,0 0 0 0,0 0 0 0,0 0 0 0,0 0 0 0,0 0 0 16,0 0 0-16,0 0 0 0,0 0 0 0,0 0 0 15,0 0 0-15,0 0 0 0,0 0 0 0,0 0 0 0,0 0 0 16,0 0 0 0,60 74 0-16,-60-74 0 0,20 38 0 0,-20-38 0 0,22 30 0 0,-9-12 0 15,-13-18 0-15,17 32 0 0,-17-32 0 16,13 24 0-16,-13-24 0 0,0 0 0 0,22 29 0 0,-22-29 0 0,0 0 0 15,0 0 0-15,18 21 0 0,-18-21 0 0,0 0 0 16,0 0 0-16,0 0 0 0,0 0 0 0,90-53 0 16,-69 31 0-16,7-11 0 0,-11 6 0 15,-2 5 0-15,-15 22 0 0,27-44 0 16,-27 44 0-16,10-34 0 0,-10 34 0 0,8-28 0 0,-8 28 0 0,0 0 0 16,0 0 0-16,0 0 0 0,10-27 0 0,-10 27 0 0,0 0 0 15,0 0 0-15,0 0 0 0,0 0 0 16,0 0 0-1,0 0-291-15,-13-41-1026 0,13 41-1427 0,0 0 631 0</inkml:trace>
  <inkml:trace contextRef="#ctx0" brushRef="#br0" timeOffset="9925.39">12559 1235 421 0,'0'0'536'0,"0"0"-10"0,0 0-11 16,0 0-24-16,0 0-35 0,0 0-31 0,0 0-46 0,0 0-43 0,0 0-37 0,0 0-40 31,0 0-30-31,0 0-25 0,32-46-18 0,-32 46-29 0,55-12-13 0,-55 12-21 15,0 0-11-15,48-2-7 0,-48 2-21 0,0 0-14 16,0 0 0-16,0 0-7 0,0 0-14 0,39 46 2 16,-39-46-3-16,-15 50-6 0,-7-12-5 0,4-13-12 15,-15 8 7 1,-1-1-2-16,0-2-2 0,15-8-7 0,1 1-3 0,18-23-6 0,-40 37 1 0,40-37 4 0,-20 19-8 16,20-19-12-16,0 0-10 15,0 0-8-15,-18 21-2 0,18-21-10 0,0 0-1 0,0 0 3 16,0 0 3-1,0 0 9-15,0 0 1 0,0 0 2 0,0 0 5 0,0 0 1 0,0 0 0 0,0 0 3 32,0 0 1-32,0 0 1 0,134-37-7 0,-134 37 8 0,36-15-2 0,-36 15 0 0,41-19 3 15,-41 19 0-15,36-12 0 0,-36 12-5 0,0 0-2 16,42-10-13-16,-42 10-14 0,0 0-35 0,0 0-36 16,37-18-31-16,-37 18-63 0,0 0-59 0,0 0-76 0,0 0-132 15,0 0-304-15,0 0-835 0,0 0 370 16</inkml:trace>
  <inkml:trace contextRef="#ctx0" brushRef="#br0" timeOffset="10202.67">13046 1183 436 0,'0'0'425'0,"0"0"-54"0,0 0-33 0,0 0-38 16,-111 30-25-16,111-30-20 0,0 0-36 0,0 0-14 15,-4 36-19-15,4-36-11 0,0 0 7 16,0 0-2-16,50 54-22 0,-50-54 2 31,36 25 6-31,-16-9 8 0,-20-16 2 0,30 20-13 0,-30-20-16 0,0 0-1 16,23 26 9-16,-23-26-3 0,0 0 1 0,6 33 1 16,-6-33-2-16,0 0-16 0,0 0-16 0,-24 42-11 15,24-42-18-15,0 0-25 0,-32 19-59 0,32-19-86 16,0 0-95-16,-45 10-132 0,45-10-138 0,0 0-412 15,0 0-925-15,0 0 410 0</inkml:trace>
  <inkml:trace contextRef="#ctx0" brushRef="#br0" timeOffset="10372.53">13069 1100 16 0,'0'0'562'0,"0"0"-16"16,41-39-27-1,-41 39-32-15,22-19-44 0,-22 19-48 0,0 0-42 0,41-24-42 0,-41 24-50 0,33-9-64 0,-33 9-67 16,0 0-79 0,0 0-72-16,61-8-88 0,-61 8-82 0,0 0-66 0,0 0-84 0,0 0-218 0,0 0-605 0,0 0 267 0</inkml:trace>
  <inkml:trace contextRef="#ctx0" brushRef="#br0" timeOffset="10699.89">13321 1262 166 0,'0'0'391'0,"-15"50"1"0,15-50 0 15,0 0-27-15,-11 27-30 0,11-27-21 16,0 0-27-16,0 0-24 0,0 0-15 0,0 34-14 16,0-34-3-16,0 0-21 0,0 0-20 0,0 0-14 15,0 0-18-15,32 26-17 0,-32-26-12 0,0 0-15 16,0 0-9-16,0 0-15 0,55 3-15 0,-55-3-7 0,0 0-12 15,0 0-14-15,0 0-13 0,0 0 1 0,0 0 0 16,0 0-10-16,0 0 3 16,37-47 7-16,-37 47 5 0,0 0-4 0,0 0-2 0,2-42 2 15,-2 42-1-15,0 0 0 0,0 0-4 0,0 0-3 0,-11-36-3 16,11 36 1-16,0 0-8 0,0 0-7 0,0 0 3 16,0 0-4-16,-47-21-5 0,47 21-4 0,0 0-4 15,0 0-29-15,0 0-47 0,-85 14-46 16,85-14-69-16,0 0-77 0,0 0-99 0,0 0-380 15,0 0-819-15,0 0 363 0</inkml:trace>
  <inkml:trace contextRef="#ctx0" brushRef="#br0" timeOffset="10987.02">13551 1285 93 0,'0'0'398'0,"0"0"-37"0,0 0-20 0,0 0-20 15,-14 54-30-15,14-54-11 0,0 0-23 0,0 0-13 16,13 42-13-16,-13-42-11 0,23 21-14 0,-23-21-17 16,29 15-20-1,-29-15-11-15,0 0-28 0,50 14-18 0,-50-14-17 16,0 0-30-16,51 0-8 0,-51 0 0 0,0 0-8 0,0 0-1 16,0 0 19-16,52-26-4 0,-52 26 1 0,0 0 21 15,0 0 16-15,7-36-6 0,-7 36-2 16,0 0-13-16,0 0-4 0,0 0-4 0,-51-52-10 0,51 52-8 15,-32-16-3-15,32 16-6 0,-36-13-15 0,36 13-20 16,0 0-47-16,-49-7-73 0,49 7-98 16,0 0-121-16,0 0-461 0,0 0-855 0,0 0 379 0</inkml:trace>
  <inkml:trace contextRef="#ctx0" brushRef="#br0" timeOffset="12522.91">16379 1013 199 0,'0'0'449'16,"0"0"-3"-16,0 0-31 0,0 0-31 16,0 0-39-16,0 0-38 0,0 0-31 15,0 0 11-15,0 0 12 0,0 0 36 0,0 0 15 0,0 0 10 16,2 77-3-16,-2-77 3 0,1 52-21 0,-1-52 12 15,-1 55 4-15,1-12-5 0,-1-13 13 0,0 15-18 0,1-14-2 16,-3 11-4-16,2-11-102 31,2 14-237-31,-3-4 0 0,2-1 0 16,-3-12 0-16,2 17 0 0,-2 1 0 0,2-4 0 0,-2-14 0 0,1 16 0 0,2-44 0 0,1 57 0 0,0-28 0 0,2 14 0 16,-3-43 0-16,3 52 0 0,-1-26 0 15,-2-26 0-15,8 51 0 0,-8-51 0 0,6 44 0 0,-1-17 0 16,-5-27 0-16,4 48 0 0,-3-19 0 0,-1-29 0 15,4 34 0-15,-4-34 0 0,0 42 0 0,0-42 0 16,0 35 0-16,0-35 0 0,-5 41 0 0,5-41 0 16,-1 30 0-16,1-30 0 0,1 43 0 0,-1-43 0 15,0 33 0-15,0-33 0 0,0 34 0 0,0-34 0 0,3 40 0 0,-3-40 0 16,0 34 0-16,0-34 0 0,2 39 0 0,-2-39 0 0,3 34 0 16,-3-34 0-16,0 0 0 0,4 40 0 31,-4-40 0-31,3 32 0 0,-3-32 0 0,0 0 0 0,0 0 0 0,-1 39 0 15,1-39 0-15,0 0 0 0,0 0 0 0,0 0 0 16,0 0 0-16,1 33 0 0,-1-33 0 0,0 0 0 16,0 0 0-16,0 0 0 0,0 0 0 0,0 0 0 15,0 0 0-15,2 32 0 0,-2-32 0 16,0 0 0-16,0 0 0 0,0 0 0 0,6 35 0 16,-6-35 0-16,0 0 0 0,0 0 0 0,4 33 0 15,-4-33 0-15,0 0 0 0,0 0 0 0,0 0 0 0,0 0 0 31,0 0 0-31,0 0 0 0,0 0 0 0,2 33 0 0,-2-33 0 0,0 0 0 0,0 0 0 0,0 0 0 16,0 0 0-16,0 0 0 0,0 0 0 0,0 0 0 16,0 0 0-16,0 0 0 0,0 0 0 0,0 0 0 15,0 0 0-15,0 0 0 0,0 0 0 0,0 0 0 16,0 0 0-16,0 0 0 0,0 0 0 0,0 0 0 16,-35-90 0-16,35 90 0 0,0 0 0 0,0 0 0 15,0 0 0-15,0 0 0 0,-28-24 0 0,28 24 0 16,0 0 0-16,0 0 0 15,0 0 0-15,-30-17 0 0,30 17 0 0,0 0 0 16,-32-17 0-16,32 17 0 0,0 0 0 0,-41-22 0 0,41 22 0 16,-28-16 0-16,28 16 0 0,0 0 0 0,-37-25 0 0,37 25 0 15,0 0 0-15,-20-18 0 0,20 18 0 0,0 0 0 16,0 0 0-16,0 0 0 0,0 0 0 0,0 0 0 0,-18-26 0 0,18 26 0 0,0 0 0 16,0 0 0-16,0 0 0 0,0 0 0 15,0 0 0-15,0 0 0 0,0 0 0 0,0 0 0 0,0 0 0 16,0 0 0 15,0 0 0-31,0 0 0 0,0 0 0 0,0 0 0 0,88 74 0 0,-69-55 0 0,-19-19 0 16,28 22 0-16,-28-22 0 0,25 25 0 0,-25-25 0 15,26 23 0-15,-26-23 0 0,30 16 0 0,-30-16 0 16,0 0 0-16,43 15 0 0,-43-15 0 0,0 0 0 16,0 0 0-16,0 0 0 0,0 0 0 0,0 0 0 15,0 0 0-15,91-26 0 0,-91 26 0 0,21-20 0 0,-21 20 0 16,0 0 0-16,21-29 0 0,-21 29 0 0,18-24 0 15,-18 24 0-15,0 0 0 16,13-28 0-16,-13 28 0 0,0 0 0 0,0 0 0 0,11-28 0 16,-11 28 0-16,0 0 0 0,0 0 0 0,0 0 0 15,12-36 0-15,-12 36 0 0,0 0 0 0,1-42 0 16,-1 42 0-16,-14-42 0 0,9 16-1366 16,-9-13-1478-16,2 11 654 0</inkml:trace>
  <inkml:trace contextRef="#ctx0" brushRef="#br0" timeOffset="13146.65">16831 1102 563 0,'0'0'544'0,"0"0"-6"0,0 0-4 0,0 0-24 0,0 0-27 16,0 0-39-16,0 0-34 0,0 0-14 0,0 0-46 15,0 0-49-15,0 0-45 0,0 0-29 0,0 0-37 16,31-39-20-16,-31 39-19 0,43-14-9 0,-43 14-17 16,0 0-16-16,52-7-14 0,-52 7-12 15,0 0-8-15,0 0-17 16,0 0-7-16,0 0-4 0,0 0-11 0,0 0-5 15,40 39 0-15,-40-39-12 0,0 0 2 0,0 0-7 16,-62 74-4-16,40-57-8 0,22-17-24 0,-27 25-20 16,27-25-26-16,-22 24-32 0,22-24-22 0,0 0-16 15,0 0-28-15,-16 23-6 0,16-23 8 0,0 0-2 16,0 0 24-16,0 0 17 0,0 0 7 16,43 37 10-16,-43-37 11 0,40 18 20 0,-40-18 24 0,34 15 24 15,-34-15 18-15,0 0 20 0,28 20 21 0,-28-20 32 16,0 0 3-16,0 0 17 0,0 0 8 0,25 22 14 0,-25-22 34 0,0 0 13 0,0 0-11 0,0 0-13 15,0 0-10-15,-48 49-11 0,48-49-11 0,-49 22-2 16,49-22-21 0,-49 16-32-16,49-16-42 0,-42 15-60 15,42-15-72-15,0 0-92 0,-50 5-114 0,50-5-128 16,0 0-430-16,0 0-973 0,0 0 432 0</inkml:trace>
  <inkml:trace contextRef="#ctx0" brushRef="#br0" timeOffset="13971.7">17167 1149 296 0,'0'0'567'0,"0"0"-29"16,0 0-31-16,49-27-34 0,-49 27-30 0,0 0-46 15,57-14-38-15,-57 14-36 0,54-1-26 16,-54 1-20-16,0 0-26 0,0 0-26 0,74 13-17 15,-74-13-21-15,0 0-17 0,0 0-15 0,27 29-8 16,-27-29-12-16,0 0-12 0,-26 49-4 0,26-49-15 16,-56 49-5-16,30-32-6 0,-2 0-10 0,3 1-12 0,25-18-4 15,-50 31-10-15,50-31-13 0,-31 20-17 0,31-20-22 16,0 0-21-16,-28 17-12 0,28-17-9 0,0 0-13 16,0 0 0-16,0 0 3 0,0 0 0 15,0 0 5-15,0 0 3 0,0 0 0 0,0 0 5 16,0 0-4-16,0 0 2 0,0 0 2 0,0 0-5 15,0 0-7-15,0 0-6 16,141-29-19-16,-141 29-11 0,0 0-10 0,61-20-3 0,-61 20-5 0,46-14-5 16,-46 14 9-16,34-16-17 0,-34 16 10 0,35-17 0 15,-35 17 5-15,35-15 19 0,-35 15 14 0,0 0 22 16,35-21 40-16,-35 21 5 0,0 0 21 0,0 0 29 16,31-16 19-16,-31 16 5 0,0 0 5 0,0 0-7 15,0 0-7-15,0 0-5 0,0 0 2 0,0 0 17 16,0 0 5-16,0 0 7 0,0 0-8 0,0 0-3 0,0 0-15 0,0 0-2 15,0 0-6-15,0 0 0 0,0 0 3 0,0 0 4 32,0 0 24-32,0 0-3 0,-27 82 5 0,27-82 2 0,0 0-17 0,45 17-12 15,-45-17-1-15,0 0-12 0,56 2-9 0,-56-2-11 16,0 0-15-16,0 0-23 0,0 0-20 16,83-19-3-16,-83 19-2 0,0 0-18 0,0 0-11 15,21-22-6-15,-21 22-6 0,0 0-7 0,0 0-5 0,0 0 1 16,0 0-4-16,0 0-6 15,0 0 3-15,-64-58 12 0,64 58-11 0,0 0 6 0,0 0-7 0,-22-19-4 16,22 19-24-16,0 0-11 0,0 0-6 0,0 0-3 16,0 0-20-16,0 0 0 0,31-36 12 0,-31 36 6 15,42-17 9-15,-42 17 13 0,0 0 11 16,54-15 17-16,-54 15 23 0,0 0 22 0,49-5 18 0,-49 5 20 16,0 0 27-16,0 0 16 0,0 0 16 15,0 0 29-15,0 0 14 0,76 19 18 0,-76-19-4 16,0 0-5-16,0 0 18 0,15 24 0 0,-15-24-2 0,0 0-6 15,0 0-10-15,0 0-2 0,0 0 1 16,13 37-11-16,-13-37-4 0,0 0-8 0,0 0-6 0,33 22-11 16,-33-22-9-16,0 0-25 0,60 8-20 0,-60-8-20 15,0 0-14-15,58 0-12 0,-58 0 0 0,0 0 3 16,0 0-1-16,66-16 11 0,-66 16 8 0,0 0 2 16,0 0 6-16,24-27-1 0,-24 27 7 15,0 0-2-15,0 0 4 0,0 0-2 0,0 0 3 16,-56-50 0-16,56 50-3 0,-47-15 0 0,47 15-7 0,0 0-26 0,-63-4-84 15,63 4-108-15,0 0-144 0,-64-1-443 0,64 1-880 16,0 0 390 0</inkml:trace>
  <inkml:trace contextRef="#ctx0" brushRef="#br0" timeOffset="15309.96">21246 2835 270 0,'0'0'329'0,"0"0"-33"0,0 0-16 0,0 0-26 16,0 0-15-16,0 0-19 0,0 0-16 0,0 0-14 15,0 0-9-15,0 0-9 0,0 0 3 0,0 0-5 16,0 0-1-16,0 0-2 0,0 0 0 0,0 0-6 16,0 0-4-16,0 0-4 0,0 0-2 0,0 0-5 15,0 0-4-15,0 0-6 0,0 0-5 0,0 0-13 16,0 0-10-16,0 0-11 0,0 0-11 0,0 0-10 15,0 0-13-15,0 0-4 0,0 0-5 0,0 0-2 16,0 0 32-16,0 0 0 0,0 0 8 0,0 0 30 16,0 0 8-16,0 0 23 0,0 0 16 15,0 0-8-15,0 0 1 0,-28 79 3 0,28-79 14 16,-3 31 11-16,3-31 1 0,-5 50 12 16,5-50 5-16,7 51 24 0,-6-25-11 0,-1-26-149 0,2 59-72 15,-3-28 0-15,2 10 0 0,-1-41 0 0,3 57 0 16,-6-28 0-16,7 14 0 0,-4-3 0 0,2-11 0 15,0 15 0-15,-2-1 0 0,-5-4 0 0,4 6 0 16,-1-4 0-16,6 8 0 0,1-2 0 0,-5-1 0 0,0-2 0 16,7 0 0-16,-12 1 0 0,5 2 0 15,-3-4 0-15,3-13 0 0,-4 17 0 0,-1 1 0 16,6-6 0-16,-4-13 0 0,-6 13 0 0,9-42 0 16,-3 51 0-16,1-22 0 0,2-29 0 15,-2 53 0-15,4-26 0 0,-2-27 0 0,8 51 0 0,-5-26 0 0,-3-25 0 16,6 44 0-16,-6-44 0 15,4 47 0-15,-4-47 0 0,2 34 0 0,-2-34 0 0,0 0 0 0,6 40 0 16,-6-40 0 0,0 0 0-16,0 0 0 0,0 0 0 0,0 29 0 0,0-29 0 0,0 0 0 15,0 0 0-15,0 0 0 0,0 0 0 0,0 0 0 16,0 0 0-16,0 0 0 0,0 0 0 0,0 0 0 0,0 0 0 16,0 0 0-16,13-100 0 15,-13 100 0-15,-7-75 0 0,6 34 0 0,-3-5 0 0,-1 0-1366 16,5-1-1478-16,-4-2 654 0</inkml:trace>
  <inkml:trace contextRef="#ctx0" brushRef="#br0" timeOffset="15987.68">21329 2884 141 0,'0'0'226'15,"0"0"-2"-15,0 0-6 0,0 0-7 0,0 0-1 16,0 0 1-16,0 0 4 0,0 0-5 0,0 0 4 16,0 0-1-16,0 0-13 0,0 0-12 15,0 0-9-15,0 0-10 0,0 0-11 0,0 0-3 16,0 0-5-16,0 0-2 0,0 0-6 0,-79-9-6 16,79 9 11-16,0 0-7 0,0 0-6 15,-60 27-14-15,60-27-8 0,-31 17-7 0,31-17-10 0,0 0-9 16,-36 22-11-1,36-22-4-15,-24 17-7 0,24-17-3 0,0 0-11 0,-25 33-7 0,25-33 0 0,0 0-5 0,-17 26-6 16,17-26-1 0,0 0-5-16,-21 21-2 0,21-21-8 0,0 0-4 0,0 0-1 0,0 0-2 0,0 0 3 15,-19 26-2 1,19-26 2-16,0 0-5 0,0 0-1 0,0 0 0 0,0 0 7 0,0 0-4 16,0 0 2-16,0 0-10 0,0 0-11 0,0 0-9 15,0 0 2-15,0 0-2 0,0 0-5 0,0 0 9 16,0 0 4-16,44-99-3 0,-29 82 7 0,-15 17-4 15,24-29 3-15,-24 29 3 0,35-34 2 0,-35 34 9 16,16-22-6-16,-16 22 1 0,0 0 12 0,27-29 8 0,-27 29 9 16,0 0 1-16,0 0 10 0,21-21 2 0,-21 21-2 15,0 0-10-15,0 0-10 0,0 0 3 0,0 0-1 16,0 0 2-16,0 0 13 16,0 0-3-16,0 0 3 0,0 0-3 0,0 0-5 0,71 58-3 15,-71-58-1-15,13 31-7 0,-13-31-5 0,19 36-23 16,-19-36-27-16,13 34-36 0,-13-34-41 0,19 22-62 0,-19-22-80 15,0 0-107-15,31 24-135 16,-31-24-251-16,0 0-808 0,0 0 358 0</inkml:trace>
  <inkml:trace contextRef="#ctx0" brushRef="#br0" timeOffset="17258.46">21829 4299 322 0,'0'0'514'0,"0"0"9"0,0 0-7 0,0 0 5 16,14 75-9-16,-14-75-27 0,6 48-23 0,-2-20-29 16,1 11-10-16,-5-39-30 0,0 56-22 0,-1-27-22 15,1-29-30-15,-5 54-23 0,5-54-22 0,-3 34-23 16,3-34-13-16,-6 30-14 0,6-30-15 0,0 0-19 16,-10 32-13-16,10-32-19 0,0 0-127 0,0 0-31 15,0 0 0-15,0 0 0 0,0 0 0 0,0 0 0 16,0 0 0-16,0 0 0 0,0 0 0 0,0 0 0 15,0 0 0-15,-20-89 0 0,29 47 0 0,2 2 0 16,1-4 0-16,2 5 0 0,2 1 0 0,4-2 0 31,-5 14 0-31,13-12 0 0,-2 6-21 0,-12 9-80 0,8 2 14 0,-22 21 5 0,45-34 10 0,-45 34 7 16,30-17 11-16,-30 17 1 16,0 0 1-16,31-13 8 0,-31 13 4 0,0 0 23 0,0 0 4 0,0 0 5 15,0 0 4-15,0 0 1 0,20 67-13 16,-20-67 12-16,-29 51 4 0,3-18-2 0,6-13-9 0,0 4-20 15,-10 10-29-15,5-16-7 0,0 0-10 16,25-18-10-16,-42 32-10 0,23-17-6 0,19-15 2 0,0 0 8 0,-36 29 4 0,36-29 7 0,0 0 4 31,0 0 12-31,0 0 9 0,-23 16 7 0,23-16 7 0,0 0 7 0,0 0 14 0,0 0 15 16,0 0 17-16,0 0 18 16,0 0 30-16,0 0 8 15,0 0 26-15,0 0 5 0,53 39 1 0,-53-39 1 0,0 0-11 0,43 18 6 31,-43-18-3-31,36 17-2 0,-36-17-4 0,0 0-6 0,42 18-8 0,-42-18-6 0,26 16-13 0,-26-16-1 16,0 0-23-16,38 13-18 16,-38-13-37-16,0 0-54 0,0 0-66 0,0 0-62 0,0 0-82 0,33 18-94 15,-33-18-87-15,0 0-518 0,0 0-1071 16,0 0 474-16</inkml:trace>
  <inkml:trace contextRef="#ctx0" brushRef="#br0" timeOffset="17964.9">22257 4619 3699 0,'0'0'597'0,"0"0"-219"0,0 0-163 0,0 0-43 16,0 0 32-16,0 0 9 0,0 0-1 0,0 0-4 15,0 0-13-15,33 45-13 0,-33-45 16 0,1 34 6 0,-1-34 7 16,-5 45-12-16,5-45-16 0,-4 40-13 0,4-40-6 0,-1 42-14 16,1-42-12-16,-8 32-11 15,8-32-10 1,0 0-62-16,-10 39-55 0,10-39 0 0,0 0 0 0,-6 29 0 0,6-29 0 0,0 0 0 15,0 0 0-15,0 0 0 0,-12 29 0 16,12-29 0-16,0 0 0 0,0 0 0 0,0 0 0 0,0 0 0 0,0 0 0 16,0 0 0-16,0 0 0 0,0 0 0 0,0 0 0 0,0 0 0 0,0 0 0 15,0 0 0-15,0 0 0 16,0 0 0-16,0 0 0 0,0 0 0 16,0 0 0-16,0 0 0 0,0 0 0 0,0 0 0 15,0 0 0-15,0 0 0 0,0 0 0 0,0 0 0 16,0 0 0-16,0 0 0 0,0 0 0 0,0 0 0 0,0 0 0 15,0 0 0-15,0 0 0 0,0 0 0 16,0 0 0-16,0 0 0 0,0 0 0 0,0 0 0 16,0 0 0-16,-23-84 0 0,23 84 0 0,4-42 0 15,-4 42 0-15,14-39 0 0,-14 39 0 0,10-33 0 16,-10 33 0-16,11-40 0 0,-11 40 0 0,12-28 0 0,-12 28 0 16,11-28 0-1,-11 28 0-15,0 0 0 0,11-30 0 0,-11 30 0 0,0 0 0 0,15-28 0 16,-15 28 0-16,0 0 0 0,0 0 0 0,31-27 0 0,-31 27 0 15,0 0 0-15,37-12 0 0,-37 12 0 16,0 0 0-16,0 0 0 0,0 0 0 0,0 0 0 16,0 0 0-16,0 0 0 0,63 43 0 0,-63-43 0 15,0 0 0-15,-13 47 0 0,13-47 0 0,-27 38 0 0,27-38 0 16,-37 35 0-16,37-35 0 0,-31 22 0 0,31-22 0 16,-23 16 0-16,23-16 0 0,0 0 0 15,0 0 0-15,0 0 0 0,0 0 0 0,0 0-41 16,0 0-92-16,0 0 3 0,0 0 8 0,0 0 7 15,0 0 8-15,0 0 17 0,0 0 6 0,0 0 5 0,94 19 11 16,-94-19 14-16,43 9 17 0,-43-9 21 0,0 0 17 16,49 18 12-16,-49-18 18 15,28 18 14-15,-28-18 6 0,0 0 23 0,16 25 9 0,-16-25 9 16,0 0 7-16,0 0 2 0,-15 43-4 16,15-43-8-16,0 0-15 0,-51 34-15 0,23-22 0 0,28-12-9 0,-53 12-8 0,53-12-27 15,-51 5-36-15,51-5-62 0,0 0-64 16,-71-5-86-16,71 5-103 0,0 0-127 0,-58-14-152 15,58 14-434-15,0 0-1137 0,-42-20 504 16</inkml:trace>
  <inkml:trace contextRef="#ctx0" brushRef="#br0" timeOffset="32841.57">8780 4792 289 0,'0'0'348'0,"0"0"-19"15,0 0-19-15,0 0-12 0,0 0-17 0,0 0-22 16,0 0-3-16,0 0-39 15,0 0-14-15,-155 22-11 0,128-11-8 0,27-11 8 16,-50 30-17-16,27-18-9 0,23-12-16 0,-28 20-14 0,28-20-3 16,-22 23-14-1,22-23-10-15,0 0-6 0,-11 29-11 0,11-29-6 0,0 0-13 0,0 0-6 0,13 43 3 0,-13-43-18 0,0 0-8 0,43 26 6 16,-43-26-13 15,35 15-3-31,-35-15-8 0,53 11-2 0,-53-11-6 0,55 5-25 0,-55-5-12 0,59 0-34 0,-59 0-31 16,0 0-26-16,92-5-31 0,-92 5-26 0,47-7-47 15,-47 7-51-15,0 0-52 0,39-11-308 0,-39 11-675 16,0 0 299-16</inkml:trace>
  <inkml:trace contextRef="#ctx0" brushRef="#br0" timeOffset="33311.79">8616 4939 204 0,'0'0'358'16,"0"0"-37"-16,0 0-28 0,0 0-22 0,0 0-29 16,0 0-17-16,85-39-13 0,-37 32-23 0,0-2-10 15,5 2-25-15,11 0-12 0,-6 0-13 16,-1 1-11-16,2 2-9 0,8-1-9 0,-3-2-11 0,5 2-12 16,1 5-8-16,4-4-3 0,1 6-12 0,2 0-4 15,3-4-16-15,2 2-9 0,-2 2 7 0,3-2-15 0,0 0-13 16,9 0-7-16,4 0-8 0,-5 0-9 15,1-5-17-15,5-1-7 0,-4 2-9 0,-8 0-3 0,7-1-5 0,-3 0 1 0,-5-3-2 0,-2 1 7 16,-4-4 5-16,4 7 7 0,-4-3 5 16,-7 0 4-16,-4 0 8 0,-6 1 10 15,0 5 8-15,-4-5 10 0,-2 5 2 16,-55 1 4-16,75-8 6 0,-75 8 5 0,65-5 11 16,-65 5 8-16,64-4-2 0,-64 4 4 0,54-4-1 15,-54 4 7 1,0 0 7-16,63-1 12 0,-63 1 16 0,0 0-13 0,0 0-2 0,53-8-3 0,-53 8-3 15,0 0-7-15,0 0 3 0,0 0-5 0,0 0-9 0,0 0-1 16,42-12-13-16,-42 12 2 16,0 0-2-16,0 0-5 0,0 0 10 0,0 0-26 15,0 0-2-15,0 0-19 0,0 0 1 0,0 0-5 0,0 0-3 16,0 0-2-16,0 0-7 0,0 0-8 0,0 0-8 16,0 0-14-16,0 0-12 0,0 0-33 0,0 0-33 0,0 0-40 15,0 0-48-15,0 0-49 0,0 0-218 16,0 0-535-16,0 0 237 0</inkml:trace>
  <inkml:trace contextRef="#ctx0" brushRef="#br0" timeOffset="33556.24">11952 4588 261 0,'0'0'408'16,"0"0"-26"-16,0 0-40 0,0 0-11 0,0 0-30 0,0 0-6 15,0 0-2-15,0 0-20 0,0 0-3 0,0 0-22 16,151 45-9-16,-132-26-16 0,2-1-23 0,-21-18-9 16,29 47-17-16,-20-22-14 0,-9-25-15 0,0 48-14 15,0-48-14-15,-17 51-13 0,5-30-6 16,-5 3-12-16,-11 8-22 0,5-16-29 0,-14 6-55 0,37-22-69 16,-68 30-72-16,17-17-68 0,3 0-99 0,-1-5-77 15,-12-1-286-15,2 0-746 0,3-7 330 0</inkml:trace>
  <inkml:trace contextRef="#ctx0" brushRef="#br0" timeOffset="34006.46">10206 5490 328 0,'0'0'420'15,"0"0"-20"-15,0 0-6 0,0 0 12 0,0 0-26 16,-7 57-9-16,7-57-15 0,5 41-32 0,-5-41-34 16,8 39-29-1,-8-39-23-15,6 34-25 0,-6-34-20 16,4 30-21-16,-4-30-16 0,0 0-16 0,19 39-13 0,-19-39-21 15,0 0-15-15,19 18-20 0,-19-18-25 16,0 0-19-16,39 14-44 0,-39-14-17 0,0 0-14 0,0 0-7 16,0 0-3-16,96-19 7 0,-96 19-1 0,48-22 10 15,-48 22 8-15,49-24 13 16,-25 12 3-16,-24 12 17 0,42-22 17 0,-42 22 13 0,33-12 21 0,-33 12 13 16,0 0-2-16,0 0-7 15,0 0-9-15,0 0 22 0,0 0 28 0,0 0 28 0,0 0-5 0,62 49 15 16,-60-25 1-1,-2-24-15-15,-5 47-1 0,5-47-8 0,-15 49-1 0,7-24-11 0,8-25-16 16,-9 39-8-16,9-39-4 0,-11 47-16 0,11-47-46 16,-9 30-80-16,9-30-103 0,-10 38-119 0,10-38-140 0,0 0-555 15,-10 32-1072-15,10-32 474 0</inkml:trace>
  <inkml:trace contextRef="#ctx0" brushRef="#br0" timeOffset="34662.74">12787 4763 277 0,'0'0'370'0,"0"0"-23"15,0 0-14-15,0 0-27 0,0 0-11 0,0 0-21 16,0 0-22-16,0 0-16 0,-164 32-26 0,122-15-19 16,1 4 2-1,12-8-13-15,-16 8-6 0,17-4-16 0,28-17-12 0,-50 32-3 16,31-18-2-16,19-14-7 0,0 0-15 0,-26 24-1 15,26-24-10-15,0 0-13 0,0 0-4 0,0 0-6 16,40 46-10-16,-40-46-5 0,55 22-8 0,-23-15-5 16,-32-7-7-16,75 15-5 0,-75-15-5 0,73 11-5 15,-73-11-22-15,51 1-25 0,-51-1-28 0,56 0-31 16,-56 0-38-16,0 0-42 0,0 0-51 0,0 0-66 16,73-6-67-16,-73 6-372 0,0 0-763 0,0 0 337 15</inkml:trace>
  <inkml:trace contextRef="#ctx0" brushRef="#br0" timeOffset="35167.17">12508 4861 253 0,'0'0'408'0,"0"0"-25"15,0 0-45-15,0 0-12 0,0 0-22 16,0 0-17-16,0 0-16 0,119-36-11 0,-87 31-18 0,24 2-18 15,-56 3-26-15,109-5-4 16,-48 5-18-16,4 0-12 0,6 2-17 0,-4-4-13 0,12 1-12 16,-3 2-12-16,2-2-13 15,-1 0-6-15,-6 2-9 0,3 0-10 0,4 1-9 0,0-2-10 16,3-2-18-16,4 1-11 0,-3-1-9 0,5 0-19 0,1 0-17 16,-2-4-9-1,-1-1-5-15,-2 0-24 0,2 2-15 0,0-4-12 0,1-2-1 0,-2-1-13 16,-7 2-12-16,0-2 4 0,-4 3 5 0,-7-1 0 15,0 3 19-15,-6-2 4 0,-3 2 5 0,-2 2 22 0,0 0 10 16,-7-2 0-16,-48 7 10 0,100-5 10 0,-51 3 0 16,0-5 14-16,-49 7 6 0,78 1 9 0,-78-1 2 15,82-1 5 1,-35-3-3-16,-47 4 8 0,95 3-2 0,-48-1-2 0,-47-2-3 0,61 1 0 16,-61-1-2-16,65 4 2 0,-65-4-4 0,57 0 3 0,-57 0-4 15,0 0 2-15,62 6 1 0,-62-6-2 0,0 0-7 16,49 5 0-16,-49-5 4 0,0 0 1 15,0 0-5-15,0 0 1 0,67 1 3 0,-67-1-11 0,0 0-2 16,0 0-5-16,0 0 3 0,0 0-10 0,54-10-3 16,-54 10-3-16,0 0 1 0,0 0-5 0,31-18-7 15,-31 18 5-15,0 0-4 0,0 0 3 0,0 0-5 16,0 0-7-16,0 0-19 0,0 0-32 0,23-23-29 16,-23 23-49-16,0 0-39 0,0 0-252 0,0 0-506 15,0 0 224-15</inkml:trace>
  <inkml:trace contextRef="#ctx0" brushRef="#br0" timeOffset="35418.25">16293 4489 262 0,'0'0'402'0,"0"0"-32"0,0 0-32 0,0 0-15 16,0 0 2-16,0 0-14 0,0 0-19 0,0 0-10 15,0 0-14-15,83 44-4 0,-83-44-19 0,23 34-19 16,-23-34-4-16,13 39-14 0,-13-39-14 0,1 34-21 0,-1-34-16 0,-14 42-6 16,14-42-6-16,-32 43-13 0,13-25-18 15,-4 2-7-15,-5-2-12 0,-11 6-11 0,0-2-33 16,14-8-70-16,25-14-97 16,-52 24-108-16,23-10-121 0,29-14-157 0,-52 20-255 0,52-20-818 0,-31 12 362 15</inkml:trace>
  <inkml:trace contextRef="#ctx0" brushRef="#br0" timeOffset="35999.47">14425 5340 224 0,'0'0'499'0,"0"0"-37"16,0 0-33-16,0 0-25 0,0 0-23 0,0 0-27 16,0 0-30-16,0 0-28 0,0 0-31 0,102-33-25 31,-102 33-24-31,92 3-19 0,-92-3-17 0,61 7-20 0,-61-7-14 16,0 0-16-16,56 12-10 0,-56-12-10 0,0 0-15 15,24 29-6-15,-24-29-30 0,0 0-2 16,-16 38-12-16,16-38-6 0,-40 42 1 15,20-24-5-15,20-18-3 0,-49 31-1 0,23-14-5 0,26-17-4 16,-54 28-8-16,54-28-24 0,-25 20-36 0,25-20-40 0,0 0-30 16,-18 22-15-16,18-22-1 0,0 0-1 0,0 0 10 15,0 0 9-15,47 39 15 0,-47-39 7 0,55 29 10 16,-13-8 18-16,-14-9 19 0,-1 5 34 0,-27-17 27 16,46 29 32-16,-46-29 24 0,27 17 15 15,-27-17 8-15,0 0 1 0,0 0 23 0,0 0 21 16,0 0 19-16,-6 34 5 0,6-34-8 0,0 0-9 15,-81 15-11-15,30-13-11 0,51-2-14 0,-93 4-10 0,93-4-17 0,-77-6-31 16,77 6-61-16,-83 2-95 0,83-2-106 0,-57-4-106 16,57 4-124-1,0 0-440-15,-62-6-952 0,62 6 421 0</inkml:trace>
  <inkml:trace contextRef="#ctx0" brushRef="#br0" timeOffset="36673.05">16831 4670 269 0,'0'0'343'0,"0"0"-12"0,0 0-21 16,0 0-20-16,0 0-9 0,0 0-11 0,0 0 3 15,0 0 0-15,42 38 20 0,-42-38 21 0,0 0 0 16,-52 53-7-16,25-34 0 16,-9 6-15-16,8-13-20 0,-13 7-21 0,-1 2-15 0,13-7-17 15,29-14-25-15,-54 25-16 0,28-13-18 0,26-12-14 16,-39 20-16-16,39-20-14 0,-26 19-15 0,26-19-18 15,0 0-22-15,0 0-8 0,-9 34-13 0,9-34-11 16,0 0-11-16,50 34-15 0,-50-34-7 0,73 21-5 16,-24-11-8-16,-1-5-9 0,-48-5-8 15,92 5-13-15,-43-5-17 0,-49 0-16 0,75-2-12 0,-75 2-15 0,63-8-32 16,-63 8-24-16,57-10-44 0,-57 10-41 0,46-7-63 16,-46 7-62-16,0 0-433 0,40-13-874 15,-40 13 387-15</inkml:trace>
  <inkml:trace contextRef="#ctx0" brushRef="#br0" timeOffset="37239.65">16738 4895 188 0,'0'0'382'0,"0"0"-15"0,0 0-15 0,0 0 2 0,0 0 7 15,0 0-22-15,0 0-20 0,0 0-20 0,163-4-17 16,-163 4-10-16,97-4-26 0,-43 1-17 15,5 5-16-15,2-6-21 0,-1 0-15 0,4 1-18 0,-1 2-15 16,3 1-16-16,1 0-13 0,3 0-9 0,-4-2-12 16,3 2-7-16,3-1-15 0,2-3-17 15,3 4-14 1,1 0-12-16,-3-1-11 0,8-3 14 16,0 2-21-16,-6-3-13 0,6 7-20 0,1-6-6 0,-8-1 3 15,8 0-9-15,-6 0-4 0,-4 0-10 0,1 3-10 16,-2-4-1-16,0 0 2 0,0-2-6 0,-8 2 0 15,-6 0 7-15,-3 3 5 0,2-3 15 0,-6-1 4 16,-52 7 12-16,92-11 7 0,-58 6 4 0,-34 5 12 16,64-6 6-16,-64 6 6 0,67-8 1 0,-67 8-2 0,79-10 0 0,-79 10-5 0,66-5-2 15,-15-1 1-15,-51 6 0 0,79-2-1 0,-33 1-11 16,-46 1 11-16,61-7-6 0,-61 7 0 0,59-2-7 16,-59 2-57-16,56-5 43 15,-56 5-25-15,56-7 31 0,-56 7 0 0,60-8 5 0,-60 8 1 0,56-1-3 0,-56 1-9 16,57-8 6-16,-57 8 9 0,0 0 3 0,75-3-3 15,-75 3 6 1,54-4-1-16,-54 4 4 16,0 0 12-16,65-7 0 0,-65 7 8 0,43-6 5 15,-43 6 10-15,0 0 3 0,55-6-21 0,-55 6 19 0,0 0 4 0,50-6-10 16,-50 6-6-16,0 0-5 0,54-10-17 16,-54 10 6-1,0 0-5-15,52-4-6 0,-52 4-5 0,0 0-10 0,48-10 5 0,-48 10-3 0,0 0-1 16,0 0 4-16,0 0 2 0,0 0-13 0,0 0-4 0,48-7-22 15,-48 7-47-15,0 0-38 0,0 0-40 0,0 0-37 16,0 0-45-16,0 0-43 0,0 0-84 0,0 0-208 16,0 0-636-16,0 0 281 0</inkml:trace>
  <inkml:trace contextRef="#ctx0" brushRef="#br0" timeOffset="37527.77">20791 4468 318 0,'0'0'384'0,"0"0"-2"0,0 0-22 16,0 0-5-16,0 0-9 0,0 0-11 15,0 0-5-15,0 0-16 0,0 0 7 0,41 64-24 16,-41-64-19-16,22 26-2 0,-22-26-17 0,25 24-22 15,-25-24-31-15,13 26 1 0,-13-26-15 0,0 0-18 16,17 25-22-16,-17-25-15 0,0 0-9 0,0 0-17 0,0 0-13 16,-26 46-11-16,26-46-14 0,-46 24-39 0,5-6-71 15,-2-3-95-15,43-15-119 0,-74 30-143 16,29-15-536-16,17-4-1007 0,28-11 446 0</inkml:trace>
  <inkml:trace contextRef="#ctx0" brushRef="#br0" timeOffset="38221.83">18910 5479 114 0,'0'0'460'0,"0"0"-9"0,0 0 5 15,0 0 1-15,0 0-9 0,0 0-12 0,0 0-25 16,0 0-33-16,0 0-38 0,0 0-33 0,0 0-29 16,0 0-21-16,0 0-14 0,0 0-17 0,0 0-18 15,0 0-16-15,0 0-14 0,0 0-9 0,0 0-23 16,142 10-5-16,-142-10-19 0,0 0-11 0,17 27-2 16,-17-27 2-16,0 0-24 0,-8 51 6 0,8-51-23 15,-30 50-8-15,5-18-2 0,5-8-5 0,-1-5-12 16,21-19 2-16,-41 40 0 0,41-40-19 0,-23 22-2 15,23-22-5-15,-19 21-6 0,19-21 1 0,0 0-6 16,0 0-3-16,0 0-18 0,0 0-3 16,0 0-5-16,-23 21 2 0,23-21 3 0,0 0 0 15,0 0 6-15,0 0-14 0,0 0 1 0,0 0 9 0,0 0-6 0,0 0 2 16,0 0 2-16,0 0-3 0,0 0-7 16,0 0-9-16,0 0-13 0,144-33-28 0,-144 33-18 15,0 0-26-15,55-15-33 0,-55 15-16 0,55-10-12 0,-55 10-11 16,59-13-5-16,-59 13-1 0,44-11-2 0,-44 11-12 15,44-10-23-15,-44 10-34 0,0 0-38 0,48-7-39 16,-48 7-341-16,0 0-742 0,0 0 328 0</inkml:trace>
  <inkml:trace contextRef="#ctx0" brushRef="#br0" timeOffset="46727.34">19285 5289 117 0,'0'0'325'0,"0"0"-7"0,0 0-6 0,0 0-9 15,0 0-16-15,0 0-18 0,0 0-3 0,0 0 3 16,0 0 1-16,0 0 7 0,0 0-5 0,0 0-3 0,0 0 0 16,0 0-14-16,0 0-5 0,-77 43-1 0,77-43-8 15,0 0-12-15,-37 25 5 0,37-25-6 16,-28 18-13-16,28-18-8 0,-27 24-20 0,27-24-22 0,-27 22 3 15,27-22 6-15,-24 29 5 0,24-29-14 16,-27 37 9-16,27-37-19 0,-17 29-15 0,17-29 1 16,-19 29-11-16,19-29-9 0,-19 35 14 0,19-35 8 15,-13 29-60-15,13-29-83 0,-18 25 0 0,18-25 0 0,0 0 0 16,-16 32 0 0,16-32 0-16,0 0 0 0,-13 26 0 15,13-26 0-15,0 0 0 0,0 0 0 0,-8 32 0 16,8-32 0-16,0 0 0 0,0 0 0 0,0 0 0 0,2 36 0 15,-2-36 0-15,0 0 0 0,0 0 0 0,13 33 0 16,-13-33 0-16,0 0 0 0,16 25 0 0,-16-25 0 16,0 0 0-16,20 24 0 0,-20-24 0 0,0 0 0 0,0 0 0 15,30 23 0-15,-30-23 0 0,0 0 0 16,0 0 0-16,35 18 0 0,-35-18 0 0,0 0 0 0,0 0 0 16,50 12 0-16,-50-12 0 0,0 0 0 15,0 0 0-15,0 0 0 0,54 0 0 0,-54 0 0 0,0 0 0 16,0 0 0-16,0 0 0 0,0 0 0 0,0 0 0 15,49-24 0-15,-49 24 0 0,0 0 0 0,0 0 0 32,28-26 0-32,-28 26 0 0,0 0 0 0,21-20 0 0,-21 20 0 0,0 0 0 0,24-24 0 15,-24 24 0-15,0 0 0 0,0 0 0 0,28-25 0 16,-28 25 0-16,0 0 0 0,0 0 0 16,20-21 0-16,-20 21 0 0,0 0 0 0,0 0 0 0,0 0 0 0,0 0 0 0,0 0 0 0,10-30 0 15,-10 30 0-15,0 0 0 0,0 0 0 0,0 0 0 31,0 0 0-31,0 0 0 0,-32-38 0 0,32 38 0 0,0 0 0 0,-30-24 0 16,30 24 0-16,0 0 0 0,-35-17 0 0,35 17 0 16,0 0 0-16,0 0 0 0,-40-17 0 0,40 17 0 15,0 0 0-15,0 0 0 0,0 0 0 0,-42-16 0 16,42 16 0-16,0 0 0 0,0 0 0 0,0 0 0 16,-46-11 0-16,46 11 0 0,0 0 0 0,0 0 0 15,0 0 0-15,0 0 0 0,0 0 0 0,-79 18 0 0,79-18 0 16,0 0 0-16,-37 26 0 15,37-26 0-15,0 0 0 0,-31 24 0 0,31-24 0 0,0 0 0 0,-23 22-248 16,23-22-434-16,0 0-529 0,0 0-1311 16,0 0 581-16</inkml:trace>
  <inkml:trace contextRef="#ctx0" brushRef="#br0" timeOffset="47522.34">19199 5327 228 0,'0'0'236'0,"0"0"-11"16,0 0-5-16,0 0-2 16,0 0-7-16,0 0-4 0,0 0-6 0,0 0-10 15,0 0 4-15,0 0-16 0,0 0-6 16,0 0-2-16,0 0 4 0,0 0-10 0,0 0 4 0,0 0-8 16,0 0-4-16,0 0-15 0,0 0-2 0,0 0 9 15,0 0 38-15,0 0-3 0,0 0 0 0,0 0 4 16,0 0-3-16,-88 31 7 0,88-31-11 15,-30 32-8-15,30-32 0 0,-24 23 9 0,24-23-26 0,-36 35-2 16,36-35-14-16,-25 24-12 0,25-24-3 16,-22 24-13-16,22-24-7 0,-22 22-10 0,22-22-5 0,-19 24 2 0,19-24-17 15,0 0-3-15,-18 32-12 0,18-32-2 0,0 0 8 16,-5 33-16-16,5-33-7 0,0 0-5 16,-2 35 3-16,2-35-13 0,0 0 3 0,0 0 10 15,9 43-20-15,-9-43-1 0,0 0-1 0,7 31-1 16,-7-31-4-16,0 0-1 0,15 30 3 0,-15-30-1 15,0 0 2-15,16 24-8 0,-16-24 13 16,0 0-10-16,0 0-6 0,20 24 9 16,-20-24-8-16,0 0-2 0,0 0 3 0,0 0 1 0,0 0-7 0,25 24 0 0,-25-24 5 15,0 0-1-15,0 0-1 16,0 0-2-16,0 0-3 0,0 0 2 0,16 25-1 0,-16-25-7 0,0 0 10 16,0 0-5-16,0 0-2 0,0 0-1 0,0 0 0 15,0 0-2-15,27 21-5 0,-27-21-8 0,0 0 1 16,0 0 1-16,0 0 0 0,0 0 1 15,0 0 2-15,35 17 0 0,-35-17 0 0,0 0 2 16,0 0 1-16,0 0-3 0,0 0 0 0,0 0-5 0,42 11 2 16,-42-11 1-16,0 0 6 15,0 0 4-15,0 0-2 0,0 0-1 0,0 0 4 0,0 0 7 0,0 0 7 0,0 0-1 16,0 0 7 0,66-35-1-16,-66 35 4 0,0 0 2 0,18-22-1 0,-18 22-2 0,0 0 1 15,21-26 7-15,-21 26 10 0,0 0-15 16,0 0 1-16,21-33 0 0,-21 33 15 0,0 0 1 0,12-23 5 15,-12 23 3-15,0 0 6 0,0 0-3 0,0 0-6 16,-1-37-8-16,1 37-1 0,0 0-6 0,0 0-8 16,-45-28-19-16,45 28 0 0,0 0 0 15,-59-13 0-15,59 13 0 0,0 0-31 0,-59-1-134 0,59 1-140 16,0 0-160-16,-73 1-740 0,73-1-1304 16,0 0 577-16</inkml:trace>
  <inkml:trace contextRef="#ctx0" brushRef="#br0" timeOffset="71782.82">2714 6425 421 0,'0'0'516'0,"0"0"-19"16,0 0-11-16,0 0-11 0,0 0-21 0,0 0-32 15,0 0-10-15,0 0-8 0,0 0 3 16,0 0 7-16,0 0-5 0,0 0-21 0,56 85-6 0,-46-63-9 16,-10-22-11-16,14 53-7 0,-10-27-17 0,5 2-27 15,-9-28-45-15,14 51-167 0,-14-51-99 0,5 39 0 16,-5-39 0-16,-2 32 0 15,2-32 0-15,0 0 0 0,-11 42 0 0,11-42 0 0,0 0 0 0,0 0 0 16,0 0 0-16,-6 29 0 0,6-29 0 0,0 0 0 16,0 0 0-16,0 0 0 0,0 0 0 0,0 0 0 0,0 0 0 0,0 0 0 15,0 0 0-15,0 0 0 0,0 0 0 0,-36-99 0 16,31 69 0-16,0 1 0 0,5 29 0 16,-8-56 0-16,3 28 0 0,5 28 0 15,0-55 0-15,0 32 0 0,0 23 0 0,6-41 0 16,-6 41 0-16,12-39 0 0,-12 39 0 0,20-29 0 15,-20 29 0-15,38-28 0 0,-38 28 0 0,42-22 0 0,-42 22 0 0,40-17 0 0,-40 17 0 16,0 0 0-16,57-2 0 0,-57 2 0 0,0 0 0 31,0 0 0-31,0 0 0 0,56 31 0 0,-56-31 0 0,14 36 0 16,-14-36 0-16,9 46 0 0,-9-22 0 0,0-24 0 16,-1 43 0-16,1-43 0 0,0 35 0 0,0-35 0 0,0 0 0 15,-4 46 0-15,4-46 0 0,0 0 0 16,0 0 0-16,0 29 0 0,0-29 0 0,0 0 0 15,0 0 0-15,0 0 0 0,0 0 0 0,0 0 0 0,0 0 0 16,0 0 0-16,0 0 0 0,0 0 0 0,0 0 0 0,0 0 0 16,41-109 0-16,-30 80 0 0,3-12-17 0,3 17-11 31,-3 2 8-31,-14 22 4 0,32-41-1 0,-32 41 3 0,23-24 6 16,-23 24 12-16,24-20 12 0,-24 20 2 0,0 0 5 0,42-14 7 15,-42 14-1-15,0 0-29 0,0 0 0 0,0 0 0 0,0 0 0 16,0 0 0-16,95 35 0 0,-95-35 0 15,28 35 0-15,-13-11 0 0,-15-24 0 0,21 45 0 0,-21-45 0 16,15 40 0-16,-15-40 0 0,12 39 0 0,-12-39 0 16,2 35 0-16,-2-35 0 0,4 30 0 0,-4-30 0 15,0 0 0-15,0 33 0 0,0-33 0 0,0 0-237 16,0 0-266-16,0 0-106 0,0 0-532 16,0 0-1235-16,0 0 547 0</inkml:trace>
  <inkml:trace contextRef="#ctx0" brushRef="#br0" timeOffset="72039.87">3728 6489 185 0,'0'0'494'0,"0"0"-36"31,0 0-26-31,0 0-24 0,49-40-29 16,-49 40-32-16,35-24-29 0,-35 24-33 0,50-25-28 15,-24 17-31-15,-26 8-28 0,60-20-18 0,-60 20-21 16,51-15-22-16,-51 15-20 0,0 0-26 0,40-7-41 0,-40 7-38 16,0 0-40-16,0 0-43 0,0 0-37 0,0 0-40 15,0 0-55-15,0 0-61 0,0 0-99 0,0 0-229 32,0 0-640-32,0 0 283 0</inkml:trace>
  <inkml:trace contextRef="#ctx0" brushRef="#br0" timeOffset="72191.6">3850 6584 363 0,'0'0'415'0,"0"0"1"0,0 0-7 0,0 0-3 15,0 0-13-15,0 0-22 0,0 0-28 0,0 0-36 16,0 0-26-16,0 0-32 0,0 0-25 16,0 0-23-16,146-28-27 0,-146 28-44 0,44-14-64 0,-44 14-86 15,42-15-93-15,-42 15-90 0,0 0-108 16,41-17-373-16,-41 17-740 0,27-24 327 0</inkml:trace>
  <inkml:trace contextRef="#ctx0" brushRef="#br0" timeOffset="72586.62">4351 6284 4182 0,'0'0'596'0,"0"0"-238"0,0 0-167 16,0 0-76-16,0 0-1 0,0 0 17 0,0 0 9 16,0 0-32-16,0 0 8 0,0 0-1 15,43 52 3-15,-43-52 10 0,13 39-7 0,-7-15-12 31,-6-24 6-31,15 43 10 0,-15-43-2 0,13 30-16 16,-13-30-3-16,9 28-8 0,-9-28-1 0,0 0-15 16,0 0 1-16,0 0-14 0,9 32-9 0,-9-32 0 0,0 0-7 15,0 0-7-15,0 0-6 0,0 0-14 0,0 0-32 16,0 0-10-16,0 0-16 0,0 0-12 0,0 0-11 16,0 0-6-16,-37-90 3 0,37 90-1 0,-18-52-5 15,10 23 8-15,2-14-5 16,0 15 24-16,6 28 16 0,-10-58 2 0,4 17 1 0,5 12 5 0,1 29 4 15,0-51 7-15,0 51 11 0,5-36-12 0,-5 36 10 16,12-39 4-16,-12 39-3 0,12-30-2 0,-12 30-3 16,19-26-4-16,-19 26 2 0,28-26-4 0,-28 26 2 15,39-23-3-15,-39 23 0 0,37-18 4 0,-37 18-3 0,0 0 0 16,44-13-2-16,-44 13 1 0,0 0-2 0,0 0-13 16,0 0-15-16,0 0-27 0,0 0-26 0,0 0-32 15,57 38-43-15,-57-38-40 16,0 0-55-16,-4 44-46 0,4-44-47 0,0 0-59 0,-32 54-86 15,32-54-285-15,-29 31-847 0,10-16 375 0</inkml:trace>
  <inkml:trace contextRef="#ctx0" brushRef="#br0" timeOffset="72750.03">4344 6304 207 0,'0'0'371'0,"0"0"11"0,0 0 0 0,0 0-10 16,0 0-13-16,0 0-22 0,0 0-25 0,114 0-30 15,-114 0-37-15,0 0-14 0,79-24-27 0,-52 16-24 0,-27 8-28 16,42-16-39-16,-42 16-55 0,33-15-67 16,-33 15-78-16,0 0-87 0,0 0-97 0,40-17-337 15,-40 17-659-15,0 0 292 0</inkml:trace>
  <inkml:trace contextRef="#ctx0" brushRef="#br0" timeOffset="72963.85">5080 6061 149 0,'0'0'521'16,"0"0"0"-16,0 0-20 0,0 0-27 0,22 50-3 15,-22-50-10-15,-10 43-45 16,10-43-41-16,-10 49-41 0,3-23-30 0,7-26-33 0,-23 49-24 0,9-23-25 16,4-3-26-16,10-23-22 0,-25 43-11 0,25-43-21 31,-11 31-33-31,11-31-38 0,-10 27-43 0,10-27-48 0,0 0-52 0,0 0-56 0,0 0-75 15,-14 28-79-15,14-28-108 0,0 0-453 16,0 0-912-16,0 0 403 0</inkml:trace>
  <inkml:trace contextRef="#ctx0" brushRef="#br0" timeOffset="73187.71">4839 6184 138 0,'0'0'476'16,"0"0"-41"-16,0 0-35 0,0 0-4 0,0 0-2 15,0 0-1-15,0 0 3 0,0 0-7 0,0 0-14 16,0 0-26-16,48 65-32 0,-48-65-33 0,49 24-5 16,-49-24-22-16,38 19-14 0,-38-19-23 0,52 18-22 15,-52-18-16 1,43 14-23-16,-43-14-17 0,49 17-29 16,-49-17-34-16,0 0-43 0,50 9-58 0,-50-9-68 0,0 0-53 15,0 0-74-15,0 0-79 0,0 0-72 0,0 0-112 0,0 0-359 16,0 0-910-16,0 0 403 0</inkml:trace>
  <inkml:trace contextRef="#ctx0" brushRef="#br0" timeOffset="73421.43">5483 5934 4815 0,'0'0'461'16,"0"0"-207"-16,0 0-116 0,0 0-55 0,0 0-40 15,0 0-3-15,0 0 7 0,0 0 1 16,0 0 0-16,0 0 7 0,0 0 7 0,0 0 48 15,43 63 4-15,-43-63-2 0,12 53 15 0,-4-12 8 16,-5-14-13-16,-3-27-2 0,12 56-23 0,-8-30-2 31,-4-26-2-31,10 53-19 0,-5-31-4 0,-5-22-31 16,7 32-8-16,-7-32-39 0,0 0-44 0,8 39-68 0,-8-39-69 16,0 0-95-16,0 0-103 0,0 0-130 0,0 0-463 0,0 0-1060 15,0 0 469-15</inkml:trace>
  <inkml:trace contextRef="#ctx0" brushRef="#br0" timeOffset="73627.34">5420 6341 563 0,'0'0'562'0,"0"0"-11"16,0 0-12-16,0 0-20 0,0 0-29 16,0 0-38-16,0 0-41 0,0 0-45 0,0 0-29 15,0 0-43-15,0 0-30 0,115-25-23 0,-115 25-33 0,55-21-35 16,-28 8-49-16,-27 13-54 0,55-21-64 15,-26 6-69-15,-29 15-74 0,67-34-61 0,-42 21-75 32,-25 13-76-32,41-22-89 0,-22-1-348 0,-19 23-851 15,32-31 377-15</inkml:trace>
  <inkml:trace contextRef="#ctx0" brushRef="#br0" timeOffset="74050.62">6156 5821 3194 0,'0'0'509'15,"0"0"-181"-15,0 0-91 0,0 0-101 0,0 0 1 16,0 0 26-16,0 0 14 0,0 0 7 0,0 0-5 16,0 0 3-16,0 0 8 0,56 40-15 15,-56-40 6-15,8 35 12 0,-8-35 2 0,10 50-13 0,-6-26-15 16,-4-24-9-16,6 30-6 16,-6-30-12-1,7 36-9-15,-7-36-12 0,9 34-8 0,-9-34-18 0,0 0-8 0,10 40-6 0,-10-40-3 16,0 0-21-16,0 0-3 0,14 25-13 0,-14-25-34 15,0 0-10-15,0 0-15 0,0 0-8 0,0 0-1 0,0 0-20 16,0 0-9-16,0 0-14 0,0 0-7 0,0 0-8 0,0 0 5 31,0 0 7-31,0 0 9 0,0 0 2 0,0 0 6 16,0 0 6-16,0 0 7 0,0 0 0 0,0 0 5 0,-101-56 6 0,101 56-2 16,0 0 13-16,0 0 11 0,-78 17 10 0,78-17 5 31,-46 25 11-31,46-25 3 0,-27 20 6 0,27-20-7 0,-24 23 2 0,24-23-2 0,-15 25-1 0,15-25 1 15,0 0 12-15,0 0 10 0,4 40 8 0,-4-40 4 16,0 0 6-16,0 0-6 0,70 20-16 16,-70-20 19-16,65 0-8 0,-65 0-12 0,65-8-1 0,-65 8-1 0,60-16-15 0,-60 16-29 31,51-22-55-31,-51 22-73 0,40-17-76 0,-40 17-109 0,24-15-136 0,-24 15-154 16,0 0-343-16,17-31-1038 0,-17 31 459 0</inkml:trace>
  <inkml:trace contextRef="#ctx0" brushRef="#br0" timeOffset="78867.38">28479 667 35 0,'0'0'370'0,"0"0"-9"0,0 0-4 0,0 0 5 16,0 0-3-16,0 0-8 0,0 0-18 0,0 0-21 16,0 0-29-16,0 0-23 0,0 0-20 0,0 0-18 15,0 0-5 17,0 0-11-32,0 0-14 0,0 0-18 0,0 0-3 0,97-8 5 0,-97 8-7 0,0 0-3 15,0 0-2-15,79 8-2 0,-79-8-7 0,0 0-5 16,0 0-2-16,0 0-18 0,64 10 6 0,-64-10 1 15,0 0 6-15,39 19-7 0,-39-19-8 0,27 14-7 16,-27-14 7-16,23 22-2 0,-23-22-8 0,27 21 3 16,-27-21-2-16,27 24 5 0,-27-24-11 0,34 26 1 15,-34-26 0-15,26 25-26 0,-26-25-88 0,38 32 0 16,-38-32 0-16,30 21 0 0,-9-4 0 0,-21-17 0 16,32 28 0-16,-32-28 0 0,41 31 0 0,-41-31 0 15,26 24 0-15,-26-24 0 0,25 27 0 16,-25-27 0-16,23 27 0 0,-23-27 0 0,22 25 0 0,-22-25 0 0,0 0 0 15,24 33 0-15,-24-33 0 0,16 22 0 0,-16-22 0 0,0 0 0 16,16 33 0-16,-16-33 0 0,0 0 0 0,9 32 0 16,-9-32 0-1,10 29 0-15,-10-29 0 0,6 31 0 16,-6-31 0-16,3 31 0 0,-3-31 0 0,4 43 0 0,-4-43 0 0,0 33 0 16,0-33 0-16,-1 38 0 0,1-38 0 15,0 0 0-15,0 43 0 0,0-43 0 0,-3 36 0 16,3-36 0-16,-1 33 0 15,1-33 0-15,-5 36 0 0,5-36 0 0,-5 29 0 0,5-29 0 0,0 0 0 0,-13 44 0 16,13-44 0-16,-8 33 0 0,8-33 0 0,-10 28 0 16,10-28 0-16,-14 30 0 0,14-30 0 15,-11 39 0-15,11-39 0 0,-14 33 0 0,14-33 0 16,-13 37 0-16,2-15 0 0,11-22 0 0,-15 36 0 0,15-36 0 16,-16 34 0-16,16-34 0 0,-20 37 0 0,10-16 0 15,10-21 0-15,0 0 0 0,-25 32 0 0,25-32 0 16,-17 22 0-16,17-22 0 0,0 0 0 0,0 0 0 15,-27 26 0-15,27-26 0 0,0 0 0 0,0 0 0 0,-23 28 0 16,23-28 0-16,-20 21 0 0,20-21 0 0,0 0 0 16,-30 31 0-16,30-31 0 0,0 0 0 0,-28 26 0 15,28-26 0-15,-19 21 0 0,19-21 0 32,0 0 0-32,-20 33 0 0,20-33 0 0,0 0 0 0,-17 21 0 0,17-21 0 0,0 0 0 0,0 0 0 15,0 0 0-15,0 0 0 0,0 0 0 16,0 0 0-16,0 0 0 0,-25 22 0 0,25-22 0 15,0 0 0-15,0 0 0 0,0 0 0 0,0 0 0 16,0 0 0-16,0 0 0 0,0 0 0 0,0 0-614 16,0 0-110-1,0 0-419-15,0 0-1237 0,0 0 548 0</inkml:trace>
  <inkml:trace contextRef="#ctx0" brushRef="#br0" timeOffset="79227.11">28819 2014 455 0,'0'0'433'15,"0"0"-9"-15,0 0-8 0,0 0-6 0,0 0-12 16,-34 77-35-16,34-77-24 0,-7 28-21 16,7-28-30-16,0 0-26 0,-11 45-17 0,11-45-21 0,-10 40-5 15,10-40-18-15,-1 26-16 0,1-26-10 0,0 0-3 16,0 0-14-1,0 0-9-15,0 38-3 0,0-38-21 0,0 0 1 0,0 0-11 0,0 0-5 0,0 0 0 16,0 0-3-16,16 26-6 0,-16-26-8 0,0 0-12 16,0 0-7-16,0 0-9 0,0 0-7 15,0 0 2-15,115-28-13 0,-115 28-1 0,0 0-2 16,59-14-9-16,-59 14-1 0,0 0 0 0,51-13-5 0,-51 13-2 16,0 0-8-1,48-12 0-15,-48 12-2 0,0 0-8 0,0 0-1 0,35-10 4 0,-35 10-18 0,0 0-15 16,0 0-24-16,0 0-21 0,0 0-32 0,0 0-36 15,0 0-51-15,0 0-70 0,0 0-67 0,0 0-120 16,0 0-143-16,0 0-320 0,22-30-979 16,-22 30 433-16</inkml:trace>
  <inkml:trace contextRef="#ctx0" brushRef="#br0" timeOffset="79575.52">29897 1356 372 0,'0'0'491'0,"0"0"-33"16,0 0-23-16,0 0-15 0,0 0-2 0,0 0-9 15,0 0-14-15,0 0-18 0,0 0 11 16,10 77 7-16,-12-35-1 0,2-42-16 0,-6 56-7 15,1-11-10-15,0-20-19 0,5-25-23 0,-9 58-29 16,8-33-30-16,1-25-21 0,-10 46-17 16,10-46-24-16,-8 30-10 0,8-30-117 0,-5 32-71 0,5-32 0 0,0 0 0 15,-10 32 0-15,10-32 0 0,0 0 0 0,0 0 0 47,0 0 0-47,0 0 0 0,0 0 0 0,0 0-121 0,0 0-229 0,0 0-83 0,0 0-63 16,0 0-61-16,0 0-63 0,0 0-316 0,0 0-1014 0,0 0 449 15</inkml:trace>
  <inkml:trace contextRef="#ctx0" brushRef="#br0" timeOffset="79794.45">29668 1598 11 0,'0'0'453'15,"0"0"-7"-15,0 0-20 0,0 0 7 0,0 0 3 16,0 0-30-16,0 0-30 0,0 0-36 0,0 0-38 15,0 0-29-15,0 0-25 0,0 0-20 16,0 0-28-16,106-19-23 0,-106 19-16 0,0 0-18 16,83-2-14-16,-83 2-11 0,58-6-15 0,-58 6-12 15,54-2-15-15,-54 2-29 0,0 0-39 0,0 0-36 16,77 0-49-16,-77 0-57 0,0 0-54 0,53-2-65 16,-53 2-72-16,0 0-100 0,41-12-276 0,-41 12-758 15,0 0 336-15</inkml:trace>
  <inkml:trace contextRef="#ctx0" brushRef="#br0" timeOffset="80879.85">31765 884 77 0,'0'0'390'16,"0"0"-30"-16,0 0-19 0,0 0-26 0,0 0-13 16,0 0-13-16,0 0-29 0,0 0-4 0,-36-42-13 15,36 42-12-15,0 0-4 0,0 0-14 0,0 0-8 16,0 0-5-16,-64-4-9 0,64 4-6 0,0 0-11 16,0 0 3-16,-84 22-7 0,84-22-3 15,-46 21-4-15,46-21-3 0,-36 27-9 0,36-27-7 16,-32 20-9-16,32-20-9 0,-32 28-6 0,32-28-6 0,-33 31 6 15,17-12 10-15,16-19 4 0,-26 36 15 0,26-36-8 16,-22 34 21-16,22-34 1 0,-18 31-2 0,18-31 1 0,-23 41 15 0,11-21 5 0,12-20-3 16,-23 38-15-16,10-17-83 15,13-21-81-15,-23 35 0 16,8-12 0-16,15-23 0 0,-22 38 0 16,10-17 0-16,12-21 0 0,-19 44 0 0,10-22 0 0,9-22 0 0,-11 31 0 0,11-31 0 15,-17 46 0-15,17-46 0 16,-9 30 0-16,9-30 0 0,-9 34 0 0,9-34 0 0,-9 39 0 15,9-39 0-15,-5 34 0 0,5-34 0 0,-6 40 0 16,6-40 0-16,0 41 0 0,0-41 0 16,0 41 0-16,0-41 0 0,2 34 0 0,-2-34 0 15,2 41 0-15,-2-41 0 0,0 31 0 16,0-31 0-16,7 32 0 0,-7-32 0 0,0 0 0 0,3 40 0 0,-3-40 0 16,6 29 0-16,-6-29 0 0,0 0 0 0,7 42 0 15,-7-42 0-15,0 0 0 0,11 35 0 16,-11-35 0-16,11 30 0 0,-11-30 0 0,20 25 0 15,-20-25 0-15,18 26 0 0,-18-26 0 0,28 30 0 16,-13-9 0-16,-15-21 0 0,24 22 0 0,-24-22 0 0,26 25 0 0,-26-25 0 0,29 33 0 16,-29-33 0-16,27 17 0 0,-27-17 0 0,0 0 0 31,31 18 0-31,-31-18 0 0,0 0 0 0,25 20 0 0,-25-20 0 16,0 0 0-16,0 0 0 0,43 17 0 15,-43-17 0-15,31 13 0 0,-31-13 0 0,0 0 0 0,51 9 0 16,-51-9 0-16,0 0 0 15,0 0 0-15,0 0 0 0,53 8 0 0,-53-8 0 0,0 0 0 0,0 0 0 16,0 0 0-16,0 0 0 0,0 0 0 0,0 0 0 16,0 0 0-16,0 0 0 0,0 0 0 0,0 0 0 0,0 0 0 0,0 0 0 15,0 0 0-15,0 0 0 0,0 0 0 0,0 0 0 16,0 0 0 0,0 0 0-16,0 0 0 0,0 0 0 0,0 0 0 15,0 0 0-15,0 0 0 0,0 0 0 0,0 0 0 0,0 0 0 16,0 0 0-16,0 0 0 0,0 0 0 0,0 0 0 15,0 0 0-15,0 0 0 0,0 0 0 0,0 0 0 16,0 0 0-16,0 0 0 0,0 0 0 16,0 0 0-16,0 0 0 0,0 0 0 0,0 0-438 0,0 0-855 15,0 0-1399-15,0 0 619 0</inkml:trace>
  <inkml:trace contextRef="#ctx0" brushRef="#br0" timeOffset="81236.91">31567 2123 343 0,'0'0'470'0,"0"0"-21"0,0 0-25 0,0 0-10 16,0 0-25-16,0 0-29 0,0 0 15 0,0 0-3 16,0 0-23-16,0 0-34 0,0 0-22 0,0 0-26 46,0 0-23-46,0 0-7 0,0 0-10 0,0 0-20 0,0 0-18 0,10 92-7 0,-10-92-14 0,0 0 6 16,22 32-30-16,-22-32-7 0,0 0-19 0,22 26-7 0,-22-26-5 16,0 0-16-16,0 0-11 0,19 25-6 15,-19-25-1-15,0 0-2 0,0 0 2 0,0 0 4 0,3 31 9 16,-3-31-3-16,0 0-16 0,0 0 4 0,0 0-7 16,0 0-5-16,-41 39-4 0,41-39-15 0,0 0 12 15,-39 12-24-15,39-12-27 0,0 0 0 16,-51 16 0-16,51-16 0 0,0 0 0 15,-45 10 0-15,45-10-102 0,0 0-64 0,0 0-59 0,-46 13-63 0,46-13-61 0,0 0-89 16,0 0-84-16,0 0-496 0,0 0-1101 0,0 0 488 16</inkml:trace>
  <inkml:trace contextRef="#ctx0" brushRef="#br0" timeOffset="81646.02">31941 1659 515 0,'0'0'605'0,"0"0"-17"0,0 0 4 15,0 0 13-15,0 0-11 0,0 0-19 0,0 0-31 16,0 0-27-16,0 0-58 16,0 0-43-16,0 0-42 0,0 0-40 0,0 0-41 0,0 0-23 15,132-13-26-15,-132 13-27 0,78 3-17 16,-78-3-26-16,56 1-99 0,-56-1-75 0,0 0 0 0,69 1 0 0,-69-1 0 0,0 0 0 15,0 0 0-15,54 8 0 0,-54-8 0 0,0 0-117 16,0 0-190-16,0 0-106 0,0 0-149 0,0 0-570 16,0 0-1227-16,0 0 543 0</inkml:trace>
  <inkml:trace contextRef="#ctx0" brushRef="#br1" timeOffset="94795.5">10110 183 114 0,'0'0'156'0,"0"0"6"0,0 0 4 0,0 0-1 15,0 0-1-15,0 0 4 0,0 0 0 16,0 0-10-16,0 0 0 0,0 0-4 0,0 0-7 0,0 0-6 16,0 0-5-16,0 0-4 0,0 0-10 0,0 0-6 15,0 0-3-15,0 0-8 0,0 0-7 0,0 0-4 0,0 0-7 16,0 0-3-16,0 0-5 0,0 0 3 15,0 0-12-15,0 0 3 0,0 0 9 0,0 0-19 0,0 0 1 0,0 0-4 16,0 0 3 0,0 0-2-16,0 0-6 0,0 0-3 0,0 0-3 0,0 0 2 0,0 0-2 15,0 0-7-15,0 0-6 16,0 0-2-16,0 0 4 0,0 0 14 0,0 0-36 16,0 0 19-16,107-19-13 0,-107 19-2 0,0 0 1 15,0 0-6-15,0 0 11 0,0 0 2 16,0 0-1-16,0 0 8 0,0 0-2 0,0 0 0 0,77 19-5 15,-77-19 3-15,0 0 2 0,0 0-1 0,43 14-6 16,-43-14 5-16,0 0-13 0,0 0 14 0,42 13 4 16,-42-13-6-16,0 0 10 0,0 0 1 0,53 9 2 15,-53-9-6-15,0 0 1 0,0 0-1 0,38 12-6 0,-38-12 0 0,0 0 9 0,0 0-3 16,0 0-6 0,0 0 2-16,0 0-1 0,44 12 1 0,-44-12 1 15,0 0 3-15,0 0-4 0,0 0 4 31,0 0-8-31,0 0-2 0,38 15 1 0,-38-15-1 0,0 0 5 0,0 0 3 0,0 0-3 0,37 13 2 0,-37-13 2 16,0 0 5-16,41 11 6 16,-41-11 8-16,0 0 6 0,50 12-5 0,-50-12-2 0,0 0-5 0,48 11-8 0,-48-11 2 15,0 0 4-15,49 9-6 0,-49-9-5 0,0 0 0 0,0 0-3 16,0 0-4-16,0 0 5 16,41 9-1-1,-41-9-2-15,0 0 3 0,0 0-1 0,0 0 0 0,0 0-4 0,0 0-1 0,37 20-3 16,-37-20 1-1,0 0 5-15,38 12 0 0,-38-12 0 0,0 0 1 0,46 12 0 0,-46-12 5 16,0 0 6-16,51 11-4 0,-51-11-4 16,0 0 2-16,46 8-10 0,-46-8 6 0,0 0-12 0,0 0 3 15,46 12-1-15,-46-12-3 0,0 0 3 0,0 0 2 16,40 12-5-16,-40-12-1 0,0 0-1 0,0 0 1 0,0 0-2 16,42 17 4-1,-42-17 10-15,0 0-1 0,0 0-7 0,37 17 15 0,-37-17-12 0,0 0 3 16,33 12 12-16,-33-12 1 0,0 0 15 0,49 17-6 0,-49-17 0 15,32 12-13-15,-32-12 2 0,0 0 1 0,47 17-4 16,-47-17-5-16,0 0-1 0,54 12-9 16,-54-12 5-16,30 12-4 0,-30-12-2 15,0 0-7-15,0 0 2 0,43 15-15 0,-43-15-1 0,0 0 0 16,0 0 0-16,0 0 0 16,29 16 0-16,-29-16 0 0,0 0 0 0,0 0 0 0,0 0 0 0,28 21 0 15,-28-21 0 1,0 0 0-16,0 0 0 0,24 23 0 0,-24-23 0 0,0 0 0 0,0 0 0 0,0 0 0 0,34 22 0 31,-34-22 0-31,0 0 0 0,24 18 0 0,-24-18 0 0,0 0 0 0,21 30 0 0,-21-30 0 16,0 0 0-16,29 27 0 0,-29-27 0 0,0 0 0 15,15 33 0-15,-15-33 0 0,15 25 0 0,-15-25 0 16,17 24 0-16,-17-24 0 16,0 0 0-16,18 28 0 0,-18-28 0 0,19 23 0 0,-19-23 0 0,18 29 0 15,-18-29 0-15,16 26 0 0,-16-26 0 0,0 0 0 16,22 37 0-16,-22-37 0 0,17 29 0 0,-17-29 0 15,14 32 0-15,-14-32 0 0,16 26 0 0,-16-26 0 0,17 32 0 0,-17-32 0 16,15 31 0-16,-15-31 0 16,17 30 0-16,-17-30 0 0,23 35 0 0,-23-35 0 15,14 30 0 1,-14-30 0-16,23 36 0 0,-23-36 0 0,14 19 0 0,-14-19 0 0,0 0 0 16,19 33 0-16,-19-33 0 0,0 0 0 0,14 33 0 15,-14-33 0-15,7 26 0 0,-7-26 0 0,0 0 0 0,10 29 0 16,-10-29 0-16,0 0 0 0,5 41 0 0,-5-41 0 15,0 0 0-15,9 38 0 0,-9-38 0 0,9 28 0 16,-9-28 0-16,7 32 0 0,-7-32 0 16,12 30 0-16,-12-30 0 0,13 29 0 0,-13-29 0 0,16 37 0 15,-16-37 0-15,12 27 0 0,-12-27 0 0,13 24 0 0,-13-24 0 0,0 0 0 0,10 31 0 16,-10-31 0 0,0 0 0-16,9 44 0 0,-9-44 0 15,0 0 0-15,4 35 0 0,-4-35 0 0,0 0 0 16,5 38 0-16,-5-38 0 0,1 31 0 0,-1-31 0 15,5 31 0-15,-5-31 0 0,0 0 0 0,13 44 0 16,-13-44 0-16,11 30 0 0,-11-30 0 0,7 33 0 0,-7-33 0 16,13 40 0-16,-13-40 0 0,7 30 0 15,-7-30 0-15,5 34 0 0,-5-34 0 0,8 48 0 0,-8-48 0 0,0 36 0 0,0-36 0 16,3 49 0-16,-3-49 0 0,-4 39 0 0,4-39 0 16,-5 47 0-16,5-47 0 0,2 39 0 0,-2-39 0 15,-1 42 0-15,1-42 0 0,0 47 0 16,0-47 0-1,4 42 0-15,-5-15 0 0,1-27 0 0,-4 42 0 16,4-42 0-16,-10 47 0 0,7-23 0 0,3-24 0 16,-9 41 0-16,9-41 0 0,-9 39 0 15,-1-15 0-15,10-24 0 0,-13 51 0 0,9-29 0 0,4-22 0 16,-15 43 0-16,9-18 0 0,6-25 0 0,-13 48 0 0,5-19 0 16,8-29 0-16,-15 51 0 0,11-24 0 0,4-27 0 15,-8 53 0-15,3-23 0 0,5-30 0 31,-7 50 0-31,4-24 0 0,3-26 0 0,-8 42 0 0,8-14 0 0,0-28 0 0,-12 47 0 0,5-23 0 0,7-24 0 16,-11 39 0-16,11-39 0 16,-17 38 0-16,17-38 0 0,-14 30 0 0,4-4 0 0,10-26 0 15,-23 46 0-15,10-22 0 16,4 1 0-16,9-25 0 0,-23 51 0 0,17-26 0 0,6-25 0 0,-17 43 0 0,9-18 0 0,-1 3 0 16,9-28 0-16,-15 47 0 15,7-19 0-15,8-28 0 0,-16 50 0 0,3-25 0 0,13-25 0 16,-18 45 0-16,7-19 0 0,-4-3 0 15,15-23 0-15,-25 44 0 0,25-44 0 0,-20 31 0 16,8-7 0 0,12-24 0-16,-24 36 0 0,8-19 0 0,16-17 0 0,-29 38 0 0,12-18 0 0,17-20 0 15,-25 34 0-15,25-34 0 0,-21 28 0 0,21-28 0 16,-25 28 0-16,25-28 0 0,-18 31 0 0,18-31 0 16,-23 35 0-16,23-35 0 0,-21 31 0 0,4-10 0 15,17-21 0-15,-26 33 0 0,26-33 0 0,-24 34 0 16,24-34 0-16,-19 32 0 0,19-32 0 0,-21 36 0 15,7-17 0-15,14-19 0 0,-33 42 0 0,16-21 0 16,17-21 0-16,-21 33 0 0,9-12 0 0,12-21 0 16,-20 27 0-16,20-27 0 0,-18 25 0 0,18-25 0 15,0 0 0-15,-21 26 0 0,21-26 0 0,0 0 0 16,0 0 0-16,-14 25 0 0,14-25 0 0,0 0 0 16,0 0 0-16,0 0 0 0,0 0 0 0,0 0 0 31,0 0 0-31,0 0 0 0,0 0 0 0,0 0 0 0,0 0 0 0,0 0 0 0,0 0 0 15,-16 26 0-15,16-26 0 0,0 0 0 0,0 0 0 16,0 0 0-16,0 0 0 0,0 0 0 0,0 0 0 0,0 0 0 16,0 0 0-16,0 0 0 0,0 0 0 15,0 0 0-15,0 0 0 0,0 0 0 0,0 0 0 0,0 0 0 16,0 0 0-16,-4-104 0 0,1 77 0 0,3 27 0 16,1-73 0-16,2 51 0 0,-3 22 0 0,3-53 0 15,-1 10 0-15,2 19 0 0,-4 24 0 0,5-51 0 16,0 24 0-16,-5 27 0 0,8-42 0 0,-8 42 0 15,10-28 0-15,-10 28 0 0,0 0 0 0,17-39 0 16,-17 39 0-16,0 0 0 0,0 0 0 0,0 0 0 16,10-25 0-16,-10 25 0 0,0 0 0 0,0 0 0 15,0 0 0-15,0 0 0 0,0 0 0 0,0 0 0 16,0 0 0-16,0 0 0 0,0 0 0 16,0 0 0-16,0 0 0 0,0 0 0 0,0 0 0 15,5 112 0-15,-5-112 0 0,-9 46 0 16,1-24 0-16,8-22 0 0,-8 44 0 0,8-44 0 0,-11 38 0 15,11-38 0-15,-9 31 0 0,9-31 0 0,-5 44 0 16,5-44 0-16,-2 41 0 0,2-41 0 0,2 34 0 16,-2-34 0-16,8 34 0 0,-8-34 0 0,9 34 0 15,-9-34 0-15,15 29 0 0,-15-29 0 0,23 27 0 0,-23-27 0 16,30 22 0-16,-30-22 0 0,25 21 0 0,-25-21 0 16,0 0 0-16,32 17 0 0,-32-17 0 0,0 0 0 15,0 0 0-15,46 12 0 16,-46-12 0-16,0 0 0 0,0 0 0 0,0 0 0 0,0 0 0 15,0 0 0-15,0 0 0 0,88-19 0 0,-88 19 0 16,0 0 0-16,0 0 0 0,32-23 0 0,-32 23 0 16,0 0 0-16,0 0 0 0,0 0 0 0,0 0 0 15,0 0 0-15,0 0 0 0,26-18 0 16,-26 18 0-16,0 0 0 0,0 0 0 0,0 0 0 16,0 0-309-16,0 0-185 0,0 0-121 0,0 0-515 15,0 0-1222-15,0 0 541 0</inkml:trace>
  <inkml:trace contextRef="#ctx0" brushRef="#br1" timeOffset="99640.21">6896 8274 250 0,'0'0'359'16,"0"0"-9"-16,0 0-11 0,0 0-7 0,0 0-3 0,0 0-29 16,0 0-51-16,0 0-18 0,0 0-19 15,0 0-8-15,0 0-14 0,0 0-16 0,0 0-4 0,0 0-10 16,84-26-8-16,-84 26-15 0,0 0-18 0,0 0-8 0,0 0-8 15,0 0-3-15,90 33 5 0,-90-33 18 16,16 27 8-16,-16-27-4 0,8 34-5 0,-8-34-5 16,-3 56-7-16,3-56-8 0,-19 47-1 0,6-24-6 0,-3 2-9 15,-3-1-24-15,-11 9-7 0,11-13-9 16,19-20-3-16,-44 37-3 0,23-22-3 0,21-15-6 16,-45 30 2-16,26-15-5 0,19-15-5 0,-37 26-3 0,37-26 6 15,-29 14-13-15,29-14-5 16,0 0 4-16,-32 22-6 0,32-22-5 0,0 0 0 15,-32 21 2-15,32-21 5 0,0 0-6 0,0 0-4 16,0 0 8-16,-22 20-5 0,22-20 1 0,0 0 10 16,0 0-1-16,0 0 2 0,0 0 2 0,0 0 4 0,0 0-4 15,0 0-1-15,0 0 3 16,0 0-6-16,0 0 2 0,0 0-3 0,0 0-4 0,0 0-7 0,0 0 0 16,165-24-6-16,-165 24 1 15,59-7 3-15,-59 7-6 0,52-3 4 0,-52 3 0 0,0 0-4 0,66-3 5 16,-66 3 3-16,0 0-6 0,0 0 6 0,0 0-2 15,67 3 3-15,-67-3-20 0,0 0-14 0,0 0-28 16,0 0-22-16,0 0-32 0,0 0-34 0,0 0-55 16,0 0-54-16,0 0-65 0,0 0-76 0,0 0-390 0,27-21-854 15,-27 21 378-15</inkml:trace>
  <inkml:trace contextRef="#ctx0" brushRef="#br1" timeOffset="100239.99">7568 8289 134 0,'0'0'363'0,"0"0"-28"0,0 0-9 0,0 0-15 15,0 0-12-15,0 0-23 0,0 0-10 16,-103 32-23-16,103-32-8 15,-29 34-29-15,29-34 0 0,-15 31-22 0,15-31-12 0,-4 31-8 16,4-31-9-16,0 0-7 0,26 53-1 16,-10-36-4-16,-16-17-8 0,43 32 3 0,-18-16 12 0,-25-16-2 0,36 25 5 0,-36-25 10 15,33 26 7-15,-33-26 14 0,26 22-9 0,-26-22-6 32,0 0 1-32,20 22-3 0,-20-22 2 0,0 0-33 0,0 0-8 0,-2 38-7 0,2-38-12 15,0 0-5-15,0 0-22 0,-45 39-29 0,45-39-34 16,-46 20-35-1,15-11-51-15,31-9-57 0,-60 7-65 0,60-7-71 16,-60 2-64-16,60-2-66 0,0 0-64 0,-74-9-435 0,74 9-963 16,0 0 426-16</inkml:trace>
  <inkml:trace contextRef="#ctx0" brushRef="#br1" timeOffset="100420.37">7458 8274 406 0,'0'0'458'16,"0"0"-13"-16,48-39-6 0,-48 39-17 0,29-16-16 0,-29 16-32 0,41-15-40 0,-41 15-31 0,0 0-31 16,50-16-28-1,-50 16-25-15,0 0-28 0,49-10-35 0,-49 10-50 0,0 0-68 16,0 0-77-16,0 0-78 16,0 0-61-16,0 0-59 0,0 0-98 0,0 0-317 0,0 0-705 15,0 0 312-15</inkml:trace>
  <inkml:trace contextRef="#ctx0" brushRef="#br1" timeOffset="100795.25">7895 8431 372 0,'0'0'376'0,"0"0"-9"16,0 0-3-16,0 0-20 0,0 0-9 15,0 0-16-15,0 0-19 0,-5 56-24 16,5-56-24-16,0 0-22 16,-15 41-16-16,15-41-30 0,-4 29-17 0,4-29-11 15,0 0-19-15,7 41-8 0,-7-41-15 0,0 0-10 16,0 0-14-16,25 27-4 0,-25-27-10 16,0 0-8-16,46 7-6 0,-46-7-15 0,0 0-33 0,0 0-19 15,0 0-9-15,0 0-26 0,89-29-13 16,-89 29-9-16,0 0-7 0,31-26-3 0,-31 26 1 0,14-21 3 15,-14 21 7-15,0 0 4 16,10-37 6-16,-10 37 10 0,0 0 4 0,0 0 8 0,0 0 2 0,-19-43 7 16,19 43 6-16,0 0 0 0,-25-23 11 0,25 23 4 15,0 0 9-15,0 0 1 0,-36-22 0 0,36 22-3 0,0 0 3 0,0 0-6 0,0 0-4 16,-26-17-17-16,26 17-21 0,0 0-27 0,0 0-35 0,0 0-42 16,0 0-35-16,0 0-47 0,0 0-90 0,0 0-248 15,0 0-608-15,0 0 269 0</inkml:trace>
  <inkml:trace contextRef="#ctx0" brushRef="#br1" timeOffset="101184.12">8295 8476 335 0,'0'0'360'0,"0"0"-37"0,0 0-17 0,0 0-26 15,0 0-27-15,-13 59-18 0,13-59-24 16,0 0-20-16,13 29-14 0,-13-29-21 0,19 25-13 0,-19-25-10 16,0 0-15-16,31 17-6 0,-31-17-16 0,0 0 8 15,0 0-27-15,44 9-7 0,-44-9-9 0,0 0-4 16,0 0-17-16,0 0-13 0,0 0-14 0,0 0-13 15,85-26-4-15,-85 26 1 0,0 0 3 0,27-25 3 16,-27 25-2-16,0 0 6 0,9-29 5 0,-9 29 11 0,0 0 8 16,0 0 2-16,-6-41-3 0,6 41 1 0,0 0 17 0,0 0-19 0,-44-31-5 0,44 31-2 15,0 0 2 1,-59-12 2-16,59 12-3 0,0 0-9 0,-64 3 0 0,64-3-13 31,0 0-31-31,0 0-44 0,0 0-64 0,-66 19-89 0,66-19-113 16,0 0-237-16,0 0-624 0,0 0 277 0</inkml:trace>
  <inkml:trace contextRef="#ctx0" brushRef="#br1" timeOffset="101593.96">9165 8335 235 0,'0'0'401'0,"0"0"9"0,0 0 4 0,0 0-8 16,0 0-10-16,0 0-20 0,0 0-35 0,-47 75-24 31,47-75-12-31,-18 38-7 0,4-16-8 0,14-22-21 0,-34 61-25 0,20-36-22 0,-2 0-24 32,2 0-17-32,3 1-13 0,11-26-12 0,-20 41-17 15,9-16-12-15,11-25-15 0,-14 41-13 0,14-41-8 0,-9 31-12 16,9-31-17-16,-11 27-41 0,11-27-52 15,0 0-64-15,0 0-74 0,0 0-78 0,-18 24-88 0,18-24-119 0,0 0-384 16,0 0-907-16,0 0 400 0</inkml:trace>
  <inkml:trace contextRef="#ctx0" brushRef="#br1" timeOffset="101910.04">8812 8514 192 0,'0'0'496'15,"0"0"-37"-15,0 0-30 0,0 0-23 0,0 0-13 16,0 0-7-16,0 0-11 0,0 0-23 0,0 0-19 16,0 0-17-16,0 0-19 0,70 48-12 0,-70-48-21 15,42 28-7-15,-42-28-15 0,29 22-18 0,-29-22-20 16,41 20 1-16,-41-20-10 0,32 19-12 0,-32-19 5 16,27 18-24-16,-27-18 0 0,0 0-9 0,38 24-8 15,-38-24-5-15,0 0-21 0,27 17-8 0,-27-17-7 0,0 0-13 16,0 0-1-16,24 18-15 0,-24-18-4 15,0 0-10-15,0 0-63 0,0 0 0 0,0 0 0 0,35 22 0 16,-35-22 0 0,0 0 0-16,0 0 0 0,0 0 0 0,0 0 0 0,0 0-15 0,0 0-91 0,46 8-30 15,-46-8-33-15,0 0-30 0,0 0-46 0,0 0-45 16,0 0-47-16,0 0-58 16,0 0-82-16,0 0-494 0,0 0-1051 0,0 0 465 15</inkml:trace>
  <inkml:trace contextRef="#ctx0" brushRef="#br1" timeOffset="103003.51">9528 8299 277 0,'0'0'398'0,"0"0"2"15,0 0-13-15,0 0-16 0,0 0-25 0,0 0-17 16,0 0-12-16,0 0 3 0,0 0-6 31,0 0-10-31,0 0 5 0,0 0-11 0,0 0-20 0,0 0-3 0,0 0-16 0,-14 87-7 0,14-87-16 0,-2 30 0 16,2-30-21-16,0 0-21 0,-3 46-17 15,3-46 1-15,-1 28-31 0,1-28-4 16,0 0-22-16,2 38 0 0,-2-38-17 0,0 0-4 0,0 0-10 16,0 34-12-16,0-34-4 0,0 0-6 0,0 0-7 15,0 0-14-15,0 0-5 0,18 31-5 0,-18-31-12 16,0 0-27-16,0 0-21 0,0 0-19 0,86-9-13 16,-86 9-11-16,0 0-17 15,64-29-4-15,-64 29 4 0,46-29 6 0,-27 14 7 0,-19 15 6 0,28-18 11 16,-28 18 10-16,22-23 19 0,-22 23 17 0,0 0 31 15,19-32 21-15,-19 32 43 0,0 0 0 0,0 0 7 16,15-27 15-16,-15 27 2 0,0 0 0 0,0 0 5 16,0 0 1-16,0 0 0 0,0 0-103 0,0 0-15 0,0 0 0 15,0 0 0-15,0 0 0 0,0 0 0 16,0 0 0-16,0 0 0 0,0 0 0 0,0 0 0 16,0 0 0-16,0 0 0 0,0 0 0 0,0 0 0 15,0 0 0-15,0 0 0 0,-6 108 0 0,2-67 0 0,4-10 0 16,-2 10 0-16,-4 0 0 0,6-9 0 0,0-32 0 15,2 69 0-15,-5-43 0 0,3-26 0 16,4 51 0-16,-4-51 0 0,1 34 0 0,-1-34 0 0,2 30 0 16,-2-30 0-16,0 0 0 0,0 0 0 0,7 37 0 0,-7-37-1366 15,0 0-1478-15,0 0 654 0</inkml:trace>
  <inkml:trace contextRef="#ctx0" brushRef="#br2" timeOffset="111833.74">15161 112 92 0,'0'0'237'0,"0"0"-15"0,0 0-20 0,0 0-12 0,0 0-10 16,0 0-25-16,0 0-12 0,0 0-10 15,0 0-12-15,0 0-7 0,0 0-3 0,0 0 9 16,0 0-8-16,0 0 2 0,0 0 1 0,0 0-5 16,0 0-3-16,0 0-10 0,0 0 4 0,0 0 6 0,0 0 7 15,0 0-7-15,0 0 2 0,0 0-5 0,0 0 13 16,0 0-12-16,0 0-5 0,0 0-6 15,132 20-12-15,-132-20 1 0,0 0-7 0,38 12-12 16,-38-12 4-16,0 0-9 0,46 17-8 0,-46-17 10 16,0 0-30-16,0 0 4 0,0 0 1 0,33 15-12 15,-33-15 13-15,0 0-12 16,0 0 5-16,0 0-6 0,0 0 12 16,0 0-7-16,0 0 3 15,0 0-6-15,28 18 1 0,-28-18 0 0,0 0-1 16,0 0 8-16,0 0 2 0,0 0 2 0,0 0 14 0,27 20 12 0,-27-20 7 15,0 0 3-15,0 0-4 0,41 24-3 0,-41-24-8 16,0 0 9-16,37 19-3 0,-37-19-6 0,0 0 0 0,27 17 3 16,-27-17-6-16,0 0-3 0,0 0-8 0,32 20-8 15,-32-20 3-15,0 0-9 0,0 0-2 0,20 20 0 0,-20-20-2 0,0 0-2 16,0 0-8 0,0 0 2-16,25 26-1 0,-25-26-2 15,0 0-2-15,0 0 0 0,26 24-1 0,-26-24 2 16,0 0-6-16,0 0-1 0,23 20 0 0,-23-20 0 0,0 0-4 15,0 0 4-15,27 26 23 0,-27-26 12 0,21 21 6 16,-21-21-7-16,0 0-1 0,24 25-7 0,-24-25-5 16,0 0-2-1,0 0 1-15,29 28-5 0,-29-28-3 0,0 0 0 0,21 21-4 0,-21-21 0 16,0 0-3-16,0 0 0 0,24 26 0 0,-24-26-1 16,0 0 4-16,0 0-5 0,22 20 9 0,-22-20 8 15,0 0-3-15,0 0-4 0,22 26-5 0,-22-26 5 16,0 0-4-16,26 22-2 0,-26-22 5 0,0 0 3 15,18 27 9-15,-18-27-2 0,21 21-3 16,-21-21 12-16,0 0 6 0,30 33 6 0,-30-33-18 0,18 21-6 16,-18-21 6-16,0 0-5 0,32 29 9 0,-32-29 6 0,0 0 1 0,27 28 6 15,-27-28 17-15,0 0-12 16,23 27-6-16,-23-27 17 16,0 0-23-16,18 25 18 0,-18-25-19 0,0 0 0 0,19 29-2 0,-19-29-6 15,0 0 2-15,17 28-10 0,-17-28-1 16,20 22-2-16,-20-22 3 0,21 22 1 0,-21-22 0 0,21 26 2 15,-21-26-3-15,18 26 6 0,-18-26-2 16,23 22-10-16,-23-22-20 0,0 0 0 0,26 32 0 0,-26-32 0 0,18 27 0 0,-18-27 0 0,17 25 0 0,-17-25 0 16,13 29 0-16,-13-29 0 0,9 28 0 15,-9-28 0-15,9 32 0 0,-9-32 0 0,0 0 0 32,12 44 0-32,-12-44 0 0,7 29 0 0,-7-29 0 0,11 29 0 0,-11-29 0 0,7 31 0 0,-7-31 0 31,14 29 0-31,-14-29 0 0,16 36 0 15,-16-36 0-15,16 32 0 0,-16-32 0 0,18 35 0 0,-8-7 0 16,-10-28 0-16,17 41 0 16,-4-19 0-1,-13-22 0-15,13 37 0 0,-13-37 0 0,11 39 0 0,-3-13 0 0,-8-26 0 0,5 38 0 0,-5-38 0 0,0 0 0 16,7 34 0-16,-7-34 0 0,7 29 0 0,-7-29 0 16,0 0 0-16,11 35 0 0,-11-35 0 0,0 0 0 15,8 28 0 1,-8-28 0-16,0 0 0 0,10 33 0 0,-10-33 0 0,0 0 0 0,9 30 0 0,-9-30 0 15,0 0 0-15,8 41 0 16,-8-41 0-16,4 41 0 0,-4-41 0 0,4 48 0 0,-4-48 0 16,3 34 0-16,-3-34 0 0,4 41 0 0,-4-41 0 15,4 32 0-15,-4-32 0 0,1 35 0 0,-1-35 0 0,5 47 0 16,-5-47 0 0,4 25 0-16,-4-25 0 0,0 0 0 0,3 34 0 0,-3-34 0 0,0 0 0 0,0 0 0 15,9 38 0-15,-9-38 0 0,0 0 0 0,5 34 0 16,-5-34 0-16,0 0 0 0,0 0 0 0,4 41 0 15,-4-41 0 1,0 0 0-16,0 38 0 0,0-38 0 0,-3 32 0 0,3-32 0 0,-2 41 0 0,2-41 0 16,-4 41 0-16,4-41 0 0,-4 41 0 15,4-41 0-15,-3 40 0 0,3-40 0 0,-5 42 0 0,5-42 0 0,-4 32 0 0,4-32 0 0,0 32 0 16,0-32 0 0,-5 36 0-16,5-36 0 0,-7 30 0 0,7-30 0 15,-7 42 0-15,7-42 0 0,-8 43 0 16,8-43 0-16,-10 40 0 0,10-40 0 0,-14 41 0 0,8-15 0 15,6-26 0-15,-23 65 0 0,15-40 0 0,-1-3 0 16,9-22 0-16,-14 47 0 0,9-23 0 0,5-24 0 16,-14 49 0-1,9-21 0-15,5-28 0 0,-8 52 0 0,4-25 0 0,4-27 0 0,-11 56 0 16,6-29 0-16,5-27 0 0,-9 53 0 0,1-27 0 0,8-26 0 16,-10 56 0-16,8-30 0 15,-5 1 0-15,7-27 0 0,-9 55 0 0,4-30 0 0,5-25 0 16,-13 56 0-16,8-30 0 0,5-26 0 0,-10 52 0 15,-2-13 0-15,7-16 0 0,5-23 0 0,-10 36 0 16,10-36 0-16,-14 53 0 16,8-25 0-16,-1-2 0 0,7-26 0 0,-23 68 0 0,13-44 0 0,2 0 0 0,8-24 0 15,-15 55 0-15,6-28 0 0,0 2 0 0,9-29 0 16,-18 54 0-16,13-28 0 0,-6 3 0 16,11-29 0-16,-14 54 0 0,6-26 0 0,2 1 0 15,-6-2 0-15,12-27 0 0,-22 53 0 0,12-25 0 0,1-5 0 0,9-23 0 0,-18 39 0 16,9-16 0-16,9-23 0 0,-24 45 0 15,12-25 0-15,12-20 0 0,-25 43 0 0,8-19 0 0,2-2 0 0,15-22 0 16,-28 43 0-16,13-23 0 0,15-20 0 0,-31 43 0 16,17-21 0-1,-1 0 0-15,15-22 0 16,-26 43 0-16,16-19 0 0,10-24 0 0,-26 37 0 0,12-13 0 16,0 0 0-16,14-24 0 0,-20 36 0 0,8-12 0 15,12-24 0-15,-29 46 0 0,18-31 0 0,11-15 0 16,-26 43 0-16,26-43 0 0,-22 39 0 0,9-18 0 15,13-21 0-15,-24 31 0 0,24-31 0 0,-24 24 0 16,24-24 0-16,-21 24 0 16,21-24 0-16,-22 25 0 0,22-25 0 0,-24 27 0 0,24-27 0 0,-28 34 0 0,15-12 0 0,13-22 0 15,-23 35 0-15,10-13 0 16,13-22 0-16,-28 42 0 0,17-22 0 0,11-20 0 16,-22 45 0-16,22-45 0 0,-24 35 0 0,24-35 0 15,-22 25 0-15,22-25 0 0,-18 21 0 0,18-21 0 16,0 0 0-16,0 0 0 0,-23 33 0 0,23-33 0 15,0 0 0-15,-12 22 0 0,12-22 0 0,0 0 0 0,0 0 0 16,-17 34 0-16,17-34 0 0,-14 24 0 0,14-24 0 0,0 0 0 16,-21 34 0-16,21-34 0 0,0 0 0 15,-24 27 0-15,24-27 0 16,0 0 0-16,0 0 0 0,-23 18 0 0,23-18 0 0,0 0 0 0,0 0 0 0,0 0 0 16,0 0 0-16,0 0 0 0,0 0 0 0,0 0 0 0,0 0 0 15,0 0 0-15,0 0 0 0,0 0 0 0,0 0 0 16,0 0 0-16,0 0 0 0,0 0 0 0,0 0 0 15,0 0 0-15,0 0 0 0,0 0 0 16,0 0 0-16,0 0 0 0,0 0 0 0,0 0 0 31,0 0 0-31,0 0 0 0,40-93 0 0,-40 93 0 0,14-34 0 16,-14 34 0-16,10-39 0 0,-1 17 0 0,-9 22 0 0,6-34 0 16,-6 34 0-16,7-43 0 0,-7 43 0 0,2-42 0 15,2 16 0-15,-4 26 0 0,7-55 0 0,-1 26 0 16,-6 29 0-16,9-53-12 0,-5 23-27 15,-2 1-5-15,-2 29-10 0,9-48-3 0,-9 48 0 16,6-36-5-16,-6 36 5 0,8-32-1 0,-8 32 4 0,9-31 1 16,-9 31 4-16,14-25 10 0,-14 25 12 0,0 0 13 15,0 0 12-15,0 0 21 0,0 0 5 0,0 0 24 16,0 0-3-16,0 0 10 0,0 0 12 0,0 0-5 16,0 0 8-1,0 0 8-15,0 0 5 0,0 0 0 0,0 0-39 0,-6 103-44 0,6-103 0 0,-13 52 0 16,9-27 0-16,4-25 0 0,-8 48 0 0,8-48 0 15,-10 36 0-15,10-36 0 0,-11 46 0 0,11-46 0 16,-13 32 0 0,13-32 0-16,-9 33 0 0,9-33 0 0,-13 32 0 0,13-32 0 0,-6 27 0 0,6-27 0 0,0 0 0 0,0 0 0 15,-9 37 0-15,9-37 0 0,0 0 0 0,0 0 0 16,0 0 0-16,5 35 0 0,-5-35 0 0,0 0 0 31,0 0 0-31,17 27 0 0,-17-27 0 0,0 0 0 0,0 0 0 16,0 0 0-16,34 23 0 0,-34-23 0 15,0 0 0-15,0 0 0 0,0 0 0 0,58 3 0 0,-58-3 0 16,0 0 0-16,0 0 0 0,81-17 0 16,-81 17 0-16,49-13 0 0,-49 13 0 0,0 0 0 0,52-17 0 15,-52 17 0-15,32-13 0 0,-32 13 0 0,0 0 0 16,40-14 0-16,-40 14 0 16,0 0 0-16,0 0 0 0,0 0 0 0,0 0 0 0,0 0 0 0,0 0 0 15,0 0 0-15,33-14 0 0,-33 14 0 0,0 0-102 16,0 0-210-16,0 0-44 0,0 0-51 0,0 0-46 0,0 0-63 15,0 0-492-15,0 0-1091 16,0 0 482-16</inkml:trace>
  <inkml:trace contextRef="#ctx0" brushRef="#br2" timeOffset="114187.49">10521 8322 199 0,'0'0'293'16,"0"0"-11"-16,0 0-3 0,0 0-18 0,0 0-10 16,0 0-17-16,0 0-15 0,0 0-12 0,0 0-6 15,0 0-3-15,0 0-16 0,0 0-16 0,0 0-7 16,0 0-9-16,0 0 5 0,0 0-4 0,0 0 4 0,0 0-9 15,0 0-9-15,0 0-2 0,0 0-10 16,0 0-10-16,0 0-5 0,0 0-15 0,0 0-9 16,0 0-7-16,0 0-8 0,0 0-11 0,0 0-4 15,0 0-9-15,0 0 1 0,0 0 30 0,0 0 20 16,0 0 23-16,0 0 35 0,37 81 30 0,-38-53 20 16,1-28 27-16,5 68 2 0,0-27-6 0,-1-9 5 15,-3-3-12-15,-1-29-21 0,4 59-15 16,2-18-7-16,-2-18-12 0,-4-23-7 0,12 43-14 15,-12-43-44-15,9 32-102 0,-9-32 0 0,9 29 0 16,-9-29 0-16,0 0 0 0,0 0 0 16,11 29 0-16,-11-29 0 0,0 0 0 0,0 0 0 15,0 0 0-15,0 0 0 0,0 0 0 0,0 0 0 0,0 0 0 16,0 0 0-16,0 0 0 0,11 27 0 0,-11-27 0 0,0 0 0 16,0 0 0-16,0 0 0 0,0 0 0 15,0 0 0-15,0 0 0 0,0 0 0 0,0 0 0 16,0 0 0-16,0 0 0 0,0 0 0 0,0 0 0 15,0 0 0-15,0 0 0 0,0 0 0 0,0 0 0 0,0 0 0 0,0 0 0 16,-11 43 0-16,11-43 0 16,0 0 0-16,0 0 0 0,0 0 0 0,-14 32 0 0,14-32 0 15,0 0 0-15,0 0 0 0,0 0 0 0,0 0 0 16,0 0 0-16,-6 31 0 0,6-31 0 0,0 0 0 16,0 0 0-16,0 0 0 0,0 0-212 15,0 0-98-15,0 0-78 0,0 0-86 0,0 0-112 16,0 0-452-16,0 0-1123 0,0 0 498 0</inkml:trace>
  <inkml:trace contextRef="#ctx0" brushRef="#br2" timeOffset="114770.85">10308 8664 113 0,'0'0'503'0,"0"0"-9"0,0 0-4 0,0 0-12 16,0 0-28-16,0 0-42 0,0 0-40 0,0 0-39 0,0 0-32 16,0 0-29-16,0 0-25 0,0 0-22 0,0 0-20 15,0 0-17 1,0 0-15-16,102-43-10 0,-56 37-10 0,-46 6-11 0,82-7-9 15,-35 3-13-15,4 0-3 0,-4-6-7 0,-47 10-8 16,95-4-4-16,-48 0-9 0,-47 4-6 16,93-8-6-16,-93 8 3 0,66-2 8 0,-66 2-11 0,61 0-6 15,-61 0 12-15,0 0-12 0,0 0 2 0,56-2 1 16,-56 2 12-16,0 0 7 0,0 0 9 0,0 0 17 31,0 0 9-31,0 0 8 0,0 0 5 0,0 0 4 0,0 0-8 0,0 0-133 0,0 0 0 0,0 0 0 16,0 0 0-16,0 0 0 0,0 0 0 0,0 0 0 15,0 0 0-15,0 0 0 0,0 0 0 0,0 0 0 16,0 0 0 0,0 0 0-16,0 0 0 0,0 0 0 0,0 0 0 0,0 0 0 0,0 0 0 0,0 0 0 15,0 0 0-15,0 0 0 0,0 0 0 0,0 0 0 0,0 0 0 16,0 0 0-16,0 0 0 0,0 0 0 0,0 0 0 16,0 0 0-16,0 0 0 0,0 0 0 15,0 0 0-15,0 0 0 0,0 0 0 0,0 0 0 0,0 0 0 0,0 0 0 31,0 0 0-31,0 0 0 0,0 0 0 0,0 0 0 0,0 0 0 0,0 0 0 0,0 0 0 16,0 0 0-16,0 0 0 0,0 0 0 0,0 0 0 16,0 0 0-16,0 0 0 0,0 0 0 0,0 0 0 15,0 0-371-15,0 0-89 0,0 0-60 16,0 0-84-16,0 0-436 0,0 0-1125 0,0 0 497 16</inkml:trace>
  <inkml:trace contextRef="#ctx0" brushRef="#br2" timeOffset="116745.65">11404 8333 195 0,'0'0'256'0,"0"0"-2"0,0 0 1 15,0 0 0-15,0 0-2 0,0 0-9 0,0 0 9 0,0 0-3 16,0 0-2-16,0 0 2 0,0 0 2 0,0 0-5 16,0 0 6-16,0 0-2 0,0 0-12 15,0 0-14-15,0 0-9 0,0 0-17 0,0 0-18 0,0 0-17 16,0 0-11-16,0 0-15 0,0 0-9 0,0 0-14 16,101-40-10-16,-101 40-6 0,56-10-3 0,-56 10-7 15,58-7-7-15,-58 7-10 0,56-2-3 16,-56 2-2-16,0 0-2 0,0 0-7 0,77 14 0 0,-77-14-5 15,23 18-5-15,-23-18-1 0,11 29-7 0,-11-29-3 16,-4 36 0-16,4-36-3 0,-24 53 1 16,-4-20-6-16,11-11-4 31,-2-1-5-31,19-21 0 0,-42 43-3 0,24-26 0 0,-6 1-4 0,24-18-7 0,-35 28-9 0,35-28-5 16,-23 22-11-16,23-22-12 0,0 0-14 15,0 0-10-15,-24 18-14 0,24-18-5 0,0 0 4 0,0 0-6 0,0 0 0 16,0 0 10-16,0 0 7 0,0 0 6 15,0 0 3-15,0 0 6 0,132-31 3 0,-132 31 8 16,58-12 12-16,-58 12 18 0,62-5 28 0,-62 5 18 0,59 0 17 16,-59 0 7-16,0 0 3 0,57 10 13 0,-57-10 20 15,0 0 19-15,26 27 12 0,-26-27 0 0,0 0 3 0,-4 54-8 0,4-54-5 16,-36 43-11-16,5-14-19 0,7-10 1 16,-3 0-13-16,27-19-14 15,-66 40-4-15,40-28-2 0,26-12-14 0,-51 18-3 0,26-5 0 16,25-13-16-1,0 0-29-15,-50 7-6 0,50-7-12 0,0 0-36 0,0 0-37 0,0 0-45 0,0 0-50 0,0 0-50 0,-64-32-47 16,64 32-54-16,0 0-51 0,0 0-50 16,-4-36-75-16,4 36-356 0,0 0-939 0,0 0 416 15</inkml:trace>
  <inkml:trace contextRef="#ctx0" brushRef="#br2" timeOffset="117173.11">11984 8451 128 0,'0'0'568'15,"0"0"-47"1,0 0-30-16,0 0-23 0,36-32-25 0,-36 32-34 0,0 0-38 0,61-12-40 16,-61 12-32-16,53-4-28 15,-53 4-30-15,0 0-21 0,0 0-25 0,69 18-20 0,-69-18-12 0,24 24-15 16,-24-24-8-1,12 30-1-15,-12-30-9 0,3 33-12 0,-3-33-12 16,-7 47-8-16,7-47 0 0,-21 44-6 0,7-23-12 0,14-21-1 0,-28 34-8 16,8-16-10-1,20-18-4-15,-27 23-6 0,27-23-5 0,-26 24-1 0,26-24-6 0,-25 20-4 0,25-20-7 0,0 0 1 16,0 0-5-16,0 0 8 0,-31 18-18 0,31-18-1 16,0 0 1-16,0 0 1 0,0 0-7 15,0 0 6-15,0 0-9 0,0 0 1 16,0 0-5-16,0 0-2 0,0 0-2 0,0 0-2 15,0 0 5-15,0 0 0 0,0 0 2 0,0 0-6 0,0 0 0 16,0 0 4-16,0 0 3 0,0 0 0 16,0 0-3-16,0 0-10 0,0 0-6 0,116 4-16 0,-116-4-23 15,0 0-27-15,0 0-26 0,89-22-38 0,-89 22-33 16,52-15-35-16,-52 15-38 0,43-13-44 16,-43 13-63-16,0 0-96 0,43-13-365 0,-43 13-888 15,0 0 393-15</inkml:trace>
  <inkml:trace contextRef="#ctx0" brushRef="#br2" timeOffset="117525.85">12529 8591 180 0,'0'0'504'0,"0"0"-25"0,0 0-7 0,0 0-3 0,0 0-9 15,0 0-12-15,0 0-43 0,0 0-30 0,0 0-24 0,0 0-25 16,0 0-13-16,7 72-45 0,-7-72-27 15,0 0-19-15,0 0-23 0,4 43-22 0,-4-43-18 16,0 0-15-16,17 26-14 0,-17-26-13 0,0 0-9 0,29 14-16 16,-29-14-13-16,0 0-23 0,0 0-28 15,63-1-28-15,-63 1-26 0,0 0-18 0,0 0-4 16,0 0 3-16,74-23 3 0,-74 23 5 16,0 0 5-16,37-22 5 0,-37 22 2 0,18-19 2 0,-18 19 2 15,0 0 6-15,14-30 6 0,-14 30 15 0,0 0 8 16,0 0 6-16,5-38 8 0,-5 38 0 0,0 0 5 0,0 0-9 31,0 0 3-31,-36-39-6 0,36 39 1 0,0 0-3 0,-42-10-3 16,42 10-4-16,0 0 3 0,-50-7-7 0,50 7 0 0,0 0-14 0,0 0-31 15,0 0-43-15,0 0-57 0,0 0-76 0,0 0-66 0,0 0-69 16,0 0-94-16,0 0-420 16,0 0-932-16,0 0 412 0</inkml:trace>
  <inkml:trace contextRef="#ctx0" brushRef="#br2" timeOffset="117892.44">13078 8514 309 0,'0'0'473'0,"0"0"-11"15,0 0-9-15,0 0-5 0,-22 67-19 0,22-67-39 16,-10 29-35-16,10-29-23 0,0 0-34 0,3 42-27 0,-3-42-26 0,0 0-25 0,20 37-18 0,-20-37-16 16,22 17-25-16,-22-17-12 15,0 0-16-15,42 13-11 0,-42-13-13 0,0 0-12 0,0 0-23 16,0 0-25 0,79-12-28-16,-79 12-17 0,0 0-17 15,44-19-10-15,-44 19-9 0,0 0-9 0,29-31-2 0,-29 31-11 16,0 0 6-16,8-34 2 0,-8 34 7 15,0 0 2-15,-13-41 7 0,13 41-1 0,0 0 5 0,-26-35 1 16,26 35 5-16,-21-21-2 0,21 21 9 0,0 0-5 16,-34-26-7-16,34 26-23 0,0 0-28 0,0 0-40 15,-28-18-47-15,28 18-58 0,0 0-72 0,0 0-94 16,0 0-297-16,0 0-741 16,0 0 328-16</inkml:trace>
  <inkml:trace contextRef="#ctx0" brushRef="#br2" timeOffset="118260.19">14090 8361 401 0,'-59'67'534'0,"40"-45"-17"16,3 1-10-16,16-23-16 0,-45 59-18 0,21-24-28 15,-1 1-25 1,10-9-50-16,-9 11-37 0,2 1-33 0,-1-2-27 0,10-13-30 0,-1 0-20 15,14-24-10-15,-24 36-38 0,24-36-16 0,-17 23-17 16,17-23-12-16,0 0-35 0,0 0-45 0,-15 26-50 16,15-26-48-16,0 0-57 0,0 0-60 0,0 0-69 0,0 0-83 15,0 0-103-15,0 0-448 0,0 0-940 16,0 0 416-16</inkml:trace>
  <inkml:trace contextRef="#ctx0" brushRef="#br2" timeOffset="118588.69">13622 8572 4122 0,'0'0'581'0,"0"0"-214"16,0 0-141-16,0 0-92 0,0 0-16 0,0 0 6 16,0 0 31-16,0 0 15 0,0 0-9 0,0 0 6 0,0 0 13 15,0 0 5-15,0 0-12 16,78 61-2-16,-53-45 23 0,-25-16-6 0,52 25 7 0,-26-10-6 15,-26-15-10-15,51 30 2 0,-27-17-150 0,-24-13-31 0,42 25 0 16,-42-25 0-16,32 18 0 0,-32-18 0 0,28 19 0 16,-28-19 0-16,26 19 0 0,-26-19 0 0,0 0 0 15,28 23 0-15,-28-23 0 0,0 0 0 0,0 0 0 0,0 0 0 16,24 20 0-16,-24-20 0 0,0 0 0 16,0 0 0-16,0 0 0 0,0 0 0 0,0 0 0 15,0 0 0-15,0 0 0 0,0 0 0 0,0 0 0 0,0 0 0 16,0 0 0-16,0 0 0 0,0 0 0 0,0 0 0 15,0 0-250-15,0 0-363 0,0 0-609 16,0 0-1323-16,0 0 586 0</inkml:trace>
  <inkml:trace contextRef="#ctx0" brushRef="#br2" timeOffset="119937.41">14500 8385 9 0,'0'0'341'16,"0"0"-9"-16,0 0-1 0,0 0-5 0,0 0 7 16,0 0 9-16,0 0-19 0,0 0-4 0,0 0-12 15,0 0-7-15,0 0-7 0,0 0-19 0,0 0-12 0,0 0-15 16,0 0-17-16,0 0-17 0,0 0-23 16,0 0-18-16,0 0-21 0,0 0 10 0,77-24-14 15,-77 24-16-15,59-5-14 0,-59 5-12 0,62-9-13 0,-62 9-8 16,60-11-9-16,-60 11-7 0,55-6-6 0,-55 6-5 15,0 0-5-15,53-4-8 0,-53 4-5 16,0 0 0-16,0 0-10 0,0 0 1 0,0 0-1 16,0 0 6-16,0 0 9 0,0 0 9 0,0 0 11 0,43 25 5 15,-43-25-2-15,0 0 10 0,-7 38-9 16,7-38 7 0,0 0 7-16,-10 44 16 0,10-44-1 0,-10 43 14 0,10-43 10 0,-9 52 2 15,4-25 2-15,5-27 3 0,-10 53-30 16,4-12-98-16,3-14 0 0,-3 15 0 0,2 2 0 15,3-17 0-15,1-27 0 0,-2 54 0 16,4-28 0-16,-2-26 0 0,2 49 0 0,-2-49 0 0,4 32 0 16,-4-32 0-16,3 29 0 0,-3-29 0 0,0 0 0 15,5 40 0-15,-5-40 0 0,0 0 0 0,0 0 0 0,0 0 0 16,0 0 0-16,1 32 0 0,-1-32 0 0,0 0 0 16,0 0 0-16,0 0 0 0,0 0 0 0,0 0-508 15,0 0-773-15,0 0-1387 0,0 0 613 16</inkml:trace>
  <inkml:trace contextRef="#ctx0" brushRef="#br2" timeOffset="120188.36">14620 8765 4581 0,'0'0'763'0,"0"0"-282"16,0 0-194-16,0 0-86 0,0 0-13 15,0 0-21-15,0 0 9 0,0 0-10 0,0 0-22 0,0 0-7 16,0 0-15-16,0 0-12 0,86-30-8 0,-86 30-7 15,81-13-7-15,-51 8-5 0,-30 5-18 0,78-15-6 32,-78 15-7-32,60-12-6 0,-60 12 1 0,53-6-16 0,-53 6-31 0,0 0 0 15,47-6 0-15,-47 6 0 0,0 0 0 16,0 0 0-16,0 0 0 0,0 0 0 0,0 0 0 16,0 0-77-16,0 0-42 0,0 0-40 0,0 0-52 0,0 0-66 15,0 0-65-15,0 0-77 0,0 0-101 16,0 0-492-16,0 0-1095 0,0 0 485 0</inkml:trace>
  <inkml:trace contextRef="#ctx0" brushRef="#br3" timeOffset="133778.89">19460 6865 266 0,'0'0'288'0,"0"0"-18"0,0 0-19 15,0 0-11-15,0 0-13 0,0 0-12 16,0 0-7-16,0 0-5 0,0 0-17 0,0 0-18 0,0 0-6 16,0 0-5-16,0 0-6 0,0 0-2 0,54-23-7 15,-54 23 1-15,0 0-5 31,0 0-11-31,0 0-6 0,38-20-8 0,-38 20-1 0,0 0-5 0,0 0-4 0,30-22 0 0,-30 22-10 16,0 0-6-16,32-26-11 0,-32 26 0 0,23-22 18 16,-23 22-9-16,24-23-5 0,-24 23-7 15,27-26-8-15,-27 26-6 0,21-26-9 16,-21 26-3-16,24-27-6 0,-24 27-20 0,27-32-5 0,-27 32-2 0,20-26 2 0,-20 26 12 0,18-27-13 16,-18 27-9-16,18-29 1 0,-18 29 3 0,18-28-7 15,-18 28 2 1,18-27 3-16,-18 27 1 0,24-34-6 0,-24 34 2 15,23-34 5-15,-23 34 7 0,15-31 2 0,1 11 2 0,-16 20 0 16,24-31 7-16,-24 31 8 16,21-27-5-16,-21 27-1 0,16-29-3 0,-16 29-2 0,16-29 3 0,-16 29-6 0,17-26 0 0,-17 26-2 15,12-26 1-15,-12 26-8 0,10-30-4 16,-10 30 3-16,15-31-6 0,-15 31 2 16,17-25-8-16,-17 25-9 0,22-38-2 0,-22 38 0 15,18-29 5-15,-18 29-5 0,15-30 1 0,-15 30 3 16,20-28-2-16,-20 28 1 0,17-32 7 15,-17 32 0-15,19-31-3 0,-19 31-3 0,19-37 5 0,-19 37 0 16,16-29 0-16,-16 29-1 0,16-31 0 0,-16 31 0 16,13-27 0-16,-13 27 0 0,14-29 5 0,-14 29-6 0,13-29 0 15,-13 29 0-15,18-31-4 0,-18 31 6 16,10-32 2-16,-10 32 0 0,17-29 1 0,-17 29 2 0,12-29-3 16,-12 29 8-16,12-33-3 0,-12 33-2 0,13-31 5 15,-13 31 1-15,11-29-1 0,-11 29 2 16,15-32-3-16,-15 32 2 0,12-28-4 0,-12 28 0 0,9-31-1 15,-9 31-7-15,19-38 9 16,-19 38 0-16,18-32-1 0,-18 32 0 16,15-31 0-16,-15 31 4 0,17-32 3 0,-17 32 5 0,13-27 2 15,-13 27 10-15,13-35 0 0,-13 35-2 0,12-31-5 0,-12 31 1 0,11-32-3 16,-11 32 2-16,16-39-1 0,-16 39-2 31,14-39-2-31,-14 39-2 16,14-34 3-16,-5 13 22 0,-9 21-6 0,18-47-3 0,-10 25-3 0,-8 22-5 0,15-48 1 0,-15 48-1 15,14-41 1-15,-14 41-4 0,10-39-8 0,-10 39 5 0,13-39-5 0,-4 16 2 0,-9 23-4 16,13-30 2-16,-13 30 1 0,13-36 0 0,-13 36-1 16,15-47-2-16,-15 47-6 0,14-37 3 0,-14 37 6 31,12-34-5-31,-5 12 5 0,-7 22-3 0,17-51-1 0,-17 51-1 0,14-39 0 0,-14 39 8 0,14-37 6 0,-8 12-4 16,-6 25-13-16,12-49 9 15,-12 49 4-15,7-34 4 0,-7 34 5 0,6-42-8 0,-6 42 13 16,2-44-1-16,-2 44-8 15,1-47 4-15,-1 47-1 0,2-42-1 0,-2 42-3 0,1-44 7 16,-1 44 0-16,1-49-4 0,-1 26 4 0,0 23-2 0,0-45 1 16,0 45 9-16,-2-42 2 0,2 42 1 0,0-47 12 15,-3 22-9-15,3 25 2 0,-4-51-12 16,4 51-1-16,-5-42-2 0,0 11-7 0,5 31-1 0,-9-55-1 0,3 29 1 0,6 26-5 0,-13-50 8 16,13 50-5-1,-10-33 17-15,10 33 7 0,-7-49-5 0,7 49 2 0,-10-39-6 0,5 14 20 16,5 25-5-16,-10-39-6 0,10 39 4 15,-12-47-4-15,5 21-6 0,7 26 0 16,-14-50 10-16,8 25-45 0,6 25-3 0,-13-49 0 0,9 24 0 16,4 25 0-16,-7-52 0 0,3 28 0 15,4 24 0-15,-2-41 0 0,2 41 0 0,-8-46 0 0,8 19 0 16,0 27 0-16,-5-33 0 0,5 33 0 0,-8-42 0 16,8 42 0-16,-7-44 0 15,7 44 0-15,-7-37 0 0,7 37 0 0,-11-42 0 16,11 42 0-16,-8-40 0 0,8 40 0 0,-5-33 0 0,5 33 0 0,-6-41 0 15,6 41 0-15,-8-36 0 16,8 36 0-16,-4-46 0 0,4 46 0 0,-6-34 0 0,6 34 0 0,-3-39 0 16,3 39 0-1,-5-35 0-15,5 35 0 0,-5-29 0 0,5 29 0 0,-9-32 0 0,9 32 0 0,-6-38 0 16,6 38 0-16,-8-33 0 0,8 33 0 16,-6-31 0-16,6 31 0 0,-7-32 0 0,7 32 0 0,-10-40 0 15,10 40 0-15,-5-35 0 0,5 35 0 16,-12-41 0-16,5 17 0 0,7 24 0 0,-8-33 0 0,8 33 0 0,-10-32 0 0,10 32 0 0,-14-46 0 15,14 46 0-15,-14-39 0 0,14 39 0 16,-17-43 0-16,6 18 0 0,-8-16 0 16,4 15 0-16,4 1 0 0,11 25 0 15,-26-53 0-15,7 16 0 0,9 14 0 16,10 23 0-16,-19-37 0 0,19 37 0 0,-19-41 0 0,6 18 0 16,0-2 0-16,13 25 0 0,-22-41 0 15,8 19 0-15,14 22 0 0,-16-34 0 0,16 34 0 0,-12-27 0 16,12 27 0-16,-14-25 0 0,14 25 0 0,0 0 0 0,-24-43 0 15,24 43 0-15,-16-31 0 16,16 31 0-16,-15-29 0 0,15 29 0 0,-15-33 0 16,15 33 0-16,-15-27 0 0,15 27 0 0,-15-32 0 0,15 32 0 15,-16-32 0-15,16 32 0 16,-26-43 0-16,26 43 0 0,-16-29 0 0,0 8 0 0,16 21 0 0,-28-43 0 0,12 21 0 0,16 22 0 0,-26-35 0 16,10 16 0-16,16 19 0 15,-20-27 0-15,20 27 0 0,-18-24 0 0,18 24 0 16,0 0 0-16,-24-38 0 0,24 38 0 15,0 0 0-15,-14-22-6 0,14 22-11 0,0 0-3 16,0 0 4-16,0 0 12 0,-18-29-7 0,18 29 6 16,0 0-8-16,0 0 8 0,0 0-4 0,0 0 3 15,-13-27 3-15,13 27-4 0,0 0 5 0,0 0-3 16,0 0-2-16,0 0 9 0,0 0-5 0,0 0-2 16,-15-26-3-16,15 26 2 0,0 0 3 0,0 0 3 15,0 0-9-15,0 0 10 16,0 0-4-16,0 0-11 0,0 0 12 0,-18-25 1 0,18 25-3 15,0 0 5-15,0 0-6 0,0 0-5 0,0 0 5 16,0 0 0-16,0 0 4 0,0 0-6 0,0 0 3 0,0 0-3 0,0 0 1 16,0 0 0-16,0 0-1 15,0 0-9-15,0 0-2 0,0 0 9 0,0 0 0 16,0 0 1-16,0 0 0 0,0 0-8 0,0 0 23 0,0 0 1 16,-48 62-8-16,48-62 1 0,0 0 4 0,-16 38-5 15,16-38 4-15,-10 24 5 16,10-24-7-16,0 0-4 0,-10 41 3 0,10-41-4 0,0 0 3 0,-7 36 7 0,7-36 3 0,0 0-10 0,-6 34-2 15,6-34 3-15,0 0 6 0,0 0-1 0,-5 36-13 16,5-36 9-16,0 0-6 16,0 0 4-16,0 0 0 0,0 0 1 15,0 0 1-15,0 0-9 0,0 0 7 0,0 0 6 16,0 0 6-16,0 0-22 0,-3 30 20 0,3-30-4 16,0 0-1-16,0 0 2 0,0 0 25 0,0 0 9 0,0 0 4 0,0 0 2 0,0 0-5 0,0 0-8 15,0 0-22 1,0 0-12-16,0 0 0 0,0 0 0 0,0 0 0 0,0 0 0 0,0 0 0 0,0 0 0 15,39-90 0-15,-39 90 0 0,0 0 0 0,7-38 0 16,-7 38 0 15,8-27 0-31,-8 27 0 0,0 0 0 0,9-36 0 0,-9 36 0 0,0 0 0 0,9-35 0 16,-9 35 0-16,0 0 0 0,15-37 0 0,-15 37 0 16,18-21 0-16,-18 21 0 0,0 0 0 15,36-30 0-15,-36 30 0 0,29-14-4 0,-29 14-13 0,0 0-2 16,36-18 8-16,-36 18-7 0,0 0 5 0,0 0 4 15,0 0 3-15,0 0-5 0,0 0 6 0,0 0 2 0,0 0-8 0,0 0 0 0,32-13 2 0,-32 13 3 16,0 0 4 0,0 0-7-16,0 0-4 0,0 0 15 0,0 0-10 0,0 0 2 15,0 0 3-15,0 0 4 16,0 0-7-16,0 0 0 0,0 0 9 0,87 13-1 16,-87-13-4-16,0 0 3 0,0 0-12 0,0 0 9 15,0 0 6 1,0 0-5-16,45 16 3 0,-45-16 2 0,0 0-3 0,0 0-5 0,0 0 7 0,0 0-6 0,34 15 1 15,-34-15-4 1,0 0-2-16,0 0 1 0,0 0 0 0,0 0 4 0,0 0-3 0,0 0-9 16,27 18-10-16,-27-18-13 0,0 0-11 0,0 0-17 15,0 0-22-15,0 0-32 16,0 0-48-16,0 0-54 0,0 0-68 0,19 33-101 0,-19-33-97 0,0 0-510 16,14 26-1081-16,-14-26 478 0</inkml:trace>
  <inkml:trace contextRef="#ctx0" brushRef="#br3" timeOffset="135040.94">15477 8671 252 0,'0'0'474'0,"0"0"5"0,0 0 7 15,0 0 3-15,0 0 0 0,0 0-5 16,0 0-11-16,0 0-14 0,0 0-25 0,0 0-26 0,0 0-18 15,0 0-20-15,0 0-16 0,0 0-11 0,0 0-20 16,0 0-7-16,0 0-11 0,0 0-21 0,0 0-20 16,0 0-28-16,0 0-157 0,0 0-79 0,0 0 0 15,66-31 0 1,-19 24 0-16,-47 7 0 0,77-8 0 0,-31 3 0 0,-46 5 0 0,74-7 0 0,-74 7 0 16,55-5 0-16,-55 5 0 0,0 0 0 0,65-5 0 0,-65 5 0 15,0 0 0-15,0 0 0 16,55 0 0-16,-55 0 0 0,0 0 0 0,0 0 0 15,0 0 0-15,0 0 0 0,0 0 0 0,0 0 0 0,0 0 0 16,0 0 0 0,0 0 0-16,0 0 0 0,0 0 0 0,0 0 0 0,0 0 0 0,0 0 0 0,0 0 0 0,0 0 0 15,0 0 0-15,0 0 0 0,0 0 0 16,0 0 0-16,0 0 0 0,0 0-155 0,0 0-374 0,0 0-115 16,0 0-501-16,0 0-1238 0,60-8 548 15</inkml:trace>
  <inkml:trace contextRef="#ctx0" brushRef="#br3" timeOffset="135676.48">16416 8467 205 0,'0'0'425'0,"0"0"14"15,0 0-11-15,0 0-2 0,37 39 7 0,-37-39 18 0,-4 41-14 16,4-41-15-16,-4 42-26 0,4-42 7 0,-14 70-11 15,9-44-35-15,0 0-24 0,5-26-21 0,-9 52-25 16,9-52-40-16,-3 36-18 0,3-36-19 0,-3 32-15 16,3-32-16-16,0 0-21 0,2 37-25 0,-2-37-4 15,0 0-17-15,0 0-5 0,0 0-13 16,-2 33 3-16,2-33-18 0,0 0-6 0,0 0-70 0,0 0-3 16,0 0 0-16,0 0 0 0,0 0 0 0,0 0 0 15,0 0 0-15,0 0 0 16,-34-94 0-16,33 52 0 0,-1 13 0 0,5-17 0 0,1 2 0 0,6 1 0 15,3-3 0-15,0 3 0 0,4 1-33 16,8 3-58-16,1 5 1 0,2-4 9 16,-8 16 0-16,3 0 9 0,0 1 6 0,3 1 13 0,-26 20-3 0,42-31 5 0,-19 18 6 15,-23 13 5-15,0 0 5 16,45-16 4-16,-45 16-1 0,0 0 1 0,0 0 3 0,0 0 20 16,0 0 14-16,0 0 11 15,63 38-1-15,-63-38 4 0,-2 42-5 0,2-42-2 0,-24 68 18 0,-1-33-17 0,-5 5-7 31,-1-3-3-31,-3-5-14 0,9-12-19 0,-9 7-17 0,8-15-6 0,26-12-2 0,-37 27-5 0,37-27-6 16,-32 14-11-16,32-14 0 0,0 0-4 0,0 0 8 16,-42 13 12-16,42-13 2 0,0 0 18 0,0 0 18 0,0 0 15 0,0 0 19 15,0 0 5 1,0 0 9-16,0 0 7 0,0 0 3 0,0 0 7 0,0 0 2 16,0 0-5-16,0 0 0 0,0 0-2 0,0 0-1 15,0 0 0-15,0 0 1 0,0 0 1 0,0 0 5 0,0 0 13 16,0 0 0-16,133 9 13 0,-133-9-16 15,36 16 15-15,-36-16 3 0,38 17-1 0,-38-17 4 16,33 16 4-16,-33-16-6 0,27 18-7 16,-27-18-12-16,24 22 5 0,-24-22-10 0,0 0-22 0,0 0-29 0,27 29-30 0,-27-29-44 0,0 0-48 15,0 0-56-15,0 0-81 32,11 29-90-32,-11-29-93 0,0 0-113 0,0 0-449 0,0 0-1089 0,0 0 481 0</inkml:trace>
  <inkml:trace contextRef="#ctx0" brushRef="#br3" timeOffset="136246.34">16993 8773 88 0,'0'0'584'0,"0"0"-37"0,0 0-24 0,0 0-19 0,0 0-22 16,0 0-31-16,-1 56-23 0,1-56-32 0,0 0-45 15,-3 45-24-15,3-45-37 0,3 41-28 16,-3-41-10-16,3 29-21 0,-3-29-20 0,9 32 4 15,-9-32-14-15,7 29-11 0,-7-29-9 32,0 0 6-32,13 39-14 0,-13-39-17 0,0 0-5 0,4 26-6 0,-4-26-2 0,0 0-10 0,0 0-13 15,0 0-8-15,0 0-9 0,-8 43-49 0,8-43-54 0,0 0 0 16,0 0 0-16,0 0 0 0,0 0 0 31,0 0 0-31,0 0 0 0,0 0 0 0,0 0 0 0,0 0 0 0,0 0 0 0,-43-89 0 0,43 89 0 0,5-57 0 16,5 17 0-16,-2 12 0 0,-8 28 0 0,23-53 0 15,-9 15 0-15,-2 15-9 0,-12 23-62 16,27-41 7-16,-27 41 11 0,22-25 6 0,-22 25-2 16,23-24 6-16,-23 24 8 0,0 0 0 0,36-19 4 15,-36 19 1-15,0 0-5 0,0 0 7 0,0 0 6 0,0 0 16 16,0 0 12-16,0 0 5 0,56 48 16 16,-56-48-3-16,-4 49 3 0,4-49-1 15,-20 50 5-15,7-22-6 0,-3-3 2 0,-2 0-13 0,-3-1 4 16,21-24-5-16,-36 42-5 0,36-42-18 0,-24 25-15 0,24-25-31 15,0 0-23-15,-15 18-23 0,15-18-16 0,0 0-22 16,0 0-29-16,0 0-25 0,0 0-7 0,0 0 10 16,0 0 27-16,0 0 12 0,0 0 21 0,0 0 7 15,153-29 31-15,-153 29 34 16,46-3 41-16,-46 3 41 0,0 0 35 0,60 10 30 0,-60-10 25 0,0 0 20 0,41 17 13 16,-41-17 14-16,0 0 7 0,23 29 10 15,-23-29 6 1,0 0-7-16,3 34-15 0,-3-34-18 0,0 0-2 0,-35 46-23 0,12-23 2 0,23-23-19 15,-52 34-8-15,24-19-67 0,-1 0-26 0,29-15 0 16,-52 25 0-16,52-25-35 0,-41 16-143 0,41-16-80 0,0 0-99 16,-47 2-110-1,47-2-153-15,0 0-426 0,0 0-1134 0,-36-38 502 0</inkml:trace>
  <inkml:trace contextRef="#ctx0" brushRef="#br3" timeOffset="136543.76">18018 8446 386 0,'0'0'441'0,"0"0"-4"15,0 0-6-15,0 0 2 0,0 0-7 16,0 0-8-16,0 0-14 0,0 0-13 0,0 75 15 15,0-75 1-15,-33 48-20 0,10-10-19 0,-3 1-35 0,-2-1-33 16,-2 0-27-16,4-3-26 0,1 4-28 0,-1-1-17 16,-6-3-20-16,15-13-21 0,0 5-14 15,-1-5-14-15,18-22-32 0,-30 38-29 0,30-38-74 0,-19 23-75 16,19-23-85-16,-19 23-103 16,19-23-92-16,0 0-125 0,0 0-578 0,0 0-1149 15,0 0 508-15</inkml:trace>
  <inkml:trace contextRef="#ctx0" brushRef="#br3" timeOffset="136802.99">17646 8667 4381 0,'0'0'523'0,"0"0"-190"0,0 0-85 0,0 0-32 16,0 0-5-16,0 0 6 0,0 0-7 15,-2-50-18-15,2 50-16 0,0 0 1 0,0 0 3 0,0 0-1 16,0 0-9-16,0 0 1 0,0 0 0 0,144 42 3 0,-104-23 3 0,-13-4-92 0,-27-15-85 15,51 31 0-15,-28-14 0 0,-23-17 0 0,42 34 0 16,-22-18 0 0,-20-16 0-16,32 27 0 0,-32-27 0 0,27 20 0 15,-27-20 0-15,25 19 0 0,-25-19 0 0,0 0 0 16,29 19 0-16,-29-19 0 0,0 0 0 0,0 0 0 16,0 0 0-16,33 17 0 0,-33-17 0 0,0 0 0 15,0 0 0-15,0 0-369 0,0 0-72 0,0 0-48 0,0 0-69 0,0 0-498 16,0 0-1144-16,0 0 506 0</inkml:trace>
  <inkml:trace contextRef="#ctx0" brushRef="#br3" timeOffset="144738.55">18704 8402 2 0,'0'0'389'0,"0"0"-16"0,0 0 13 15,0 0 15-15,0 0 11 0,0 0 17 0,0 0 0 16,0 0 2-16,18 77 6 0,-18-77-16 16,9 56-7-16,-7-27-7 0,-2 14-20 0,0-14-11 0,0 16-19 15,0-45-27-15,-6 55-15 0,2-26-20 0,4-29-19 0,-5 49-18 0,5-49-14 16,-6 41-19-16,6-41-28 0,-1 27-197 16,1-27 0-16,0 0 0 15,0 0 0-15,-5 31 0 0,5-31 0 0,0 0 0 0,0 0 0 0,0 0 0 0,0 0 0 0,0 0 0 16,0 0 0-16,0 0 0 0,0 0 0 0,0 0 0 15,0 0 0-15,0 0-220 0,0 0-297 0,0 0-98 16,0 0-526-16,0 0-1234 31,0 0 546-31</inkml:trace>
  <inkml:trace contextRef="#ctx0" brushRef="#br3" timeOffset="145224.99">18898 8510 521 0,'0'0'510'15,"0"0"-29"-15,0 0-21 0,0 0-25 0,0 0-19 0,0 0-15 16,19-49-41-16,-19 49-31 0,0 0-33 0,0 0-32 16,26-25-14-16,-26 25-13 0,0 0-18 15,31-22-17-15,-31 22-15 0,0 0-17 0,0 0-18 0,0 0-11 16,37-12-16-16,-37 12-14 0,0 0-17 0,0 0-5 15,0 0-8-15,0 0-1 0,0 0 3 0,55 41-2 16,-55-41-3-16,0 0 7 0,10 42 1 16,-10-42-6-16,-1 33 7 0,1-33-8 0,-14 39-4 15,14-39-3-15,-26 43-14 0,26-43-7 0,-21 29-4 0,21-29-7 16,-25 25-4-16,25-25 10 0,-18 18-24 0,18-18-17 16,0 0-10-16,0 0-21 0,0 0-17 15,0 0-23-15,0 0-23 0,0 0-14 0,0 0-3 16,0 0 13-16,0 0 7 0,0 0 11 15,0 0 8-15,0 0 6 0,0 0 6 0,0 0 4 0,0 0 10 0,0 0 25 0,143-12 22 16,-143 12 20-16,45 8 12 0,-45-8 24 16,50 18 6-16,-50-18 9 0,32 15 18 0,-32-15 22 15,24 21-12-15,-24-21 3 0,0 0 8 0,13 34-10 16,-13-34 10-16,0 0-12 0,-11 43-6 0,11-43-7 16,-30 30-6-16,30-30-51 0,-47 27-34 15,23-14 0-15,24-13 0 0,-50 17 0 0,50-17 0 16,-45 9 0-16,45-9 0 0,0 0 0 0,-55 6 0 0,55-6 0 15,0 0-30-15,0 0-219 0,0 0-103 0,0 0-90 0,0 0-91 16,-67-23-89-16,67 23-373 0,0 0-1075 0,0 0 475 16</inkml:trace>
  <inkml:trace contextRef="#ctx0" brushRef="#br3" timeOffset="145626.8">19810 8649 160 0,'0'0'478'0,"0"0"-13"16,0 0-3-16,0 0-18 0,0 0-11 0,0 0-30 16,0 0-37-16,0 0-38 0,0 0-30 0,0 0-30 15,103-46-29-15,-103 46-22 0,78-17-21 0,-33 5-17 16,2 7-15-16,-3-4-16 0,-44 9-5 0,62-4-10 15,-62 4-15-15,0 0-11 0,91 1-11 16,-91-1-28-16,47 0-29 0,-47 0-39 0,0 0-47 0,0 0-57 16,0 0-56-16,0 0-70 0,64 0-79 0,-64 0-92 0,0 0-383 15,0 0-849-15,0 0 376 0</inkml:trace>
  <inkml:trace contextRef="#ctx0" brushRef="#br3" timeOffset="145911.34">20009 8828 212 0,'0'0'522'0,"0"0"-46"0,0 0-23 0,0 0-9 0,0 0-5 16,0 0-9-16,0 0-26 0,0 0-30 0,0 0-32 0,0 0-36 31,0 0-30-31,0 0-26 0,0 0-21 0,0 0-22 16,0 0-21-16,109 15-10 0,-109-15-23 0,0 0-18 15,79-5-7-15,-79 5-14 0,0 0-12 0,80-4-10 16,-80 4-4-16,0 0-14 0,73-5 1 0,-73 5-19 16,0 0-20-16,59-4-20 0,-59 4-33 0,47-6-30 15,-47 6-42-15,0 0-44 0,62-5-52 0,-62 5-43 0,0 0-52 16,53-12-43-16,-53 12-55 0,0 0-68 0,50-11-333 16,-50 11-843-16,0 0 374 0</inkml:trace>
  <inkml:trace contextRef="#ctx0" brushRef="#br3" timeOffset="146263.71">21091 8625 279 0,'0'0'458'0,"0"0"-7"0,0 0-17 16,0 0-16-16,0 0-30 0,0 0-32 0,17 59-20 0,-17-59-21 15,1 38-30-15,-1-38-30 0,9 48-21 0,-9-48-23 16,9 29-14-16,-9-29-13 0,18 29-13 16,-18-29-16-16,17 20-9 0,-17-20-5 0,0 0-8 0,36 24-4 15,-36-24-4-15,0 0-9 0,33 13-8 0,-33-13-12 16,0 0-7-16,0 0-6 0,0 0-10 16,0 0-10-16,0 0-8 0,0 0-8 0,0 0-2 15,95-37-8-15,-79 18-7 0,-16 19-8 0,25-47-6 0,-12 21 3 0,0 3-3 16,-13 23-3-16,14-49 1 15,-14 49 6-15,11-28 4 0,-11 28 12 0,4-27 11 16,-4 27-3-16,0 0-4 0,0 0-7 0,-15-43-6 16,15 43-3-16,0 0-17 0,-47-20-45 0,47 20-68 15,-81-6-111-15,31 6-144 0,50 0-244 0,-92 0-348 16,92 0-1033-16,-51 0 456 0</inkml:trace>
  <inkml:trace contextRef="#ctx0" brushRef="#br3" timeOffset="149590.47">7102 7403 133 0,'0'0'258'0,"-110"-3"-18"15,110 3-15-15,-92 15-14 0,38-10-11 0,2 4 2 0,-1 4-16 16,-3-3-10-16,3 2-14 0,3-5-11 0,2 6-18 15,2-1-5-15,-1-4-13 0,47-8-5 16,-64 15-14 0,64-15-7-16,-61 17-12 0,33-9-10 0,28-8-4 15,0 0-11-15,-54 23-3 0,54-23-10 0,-28 15-10 16,28-15-4-16,0 0-9 0,-22 26 1 0,22-26-7 16,0 0-3-16,0 0-7 0,-1 38-7 0,1-38-3 15,0 0-4-15,0 0-3 0,23 35-5 0,-23-35 10 16,0 0-5-16,29 25 8 0,-29-25-2 0,0 0 2 0,27 26 2 15,-27-26-2-15,0 0 2 0,15 29 0 16,-15-29 1-16,8 27-1 0,-8-27 2 0,0 0 2 16,1 55-1-16,1-28 4 0,-2-27 4 0,-4 70 2 0,1-30 2 15,1-10-6-15,-3 14 11 0,1 0-1 16,0-14 8-16,0 15 2 0,-1-3 6 0,2 0 2 16,2-13 1-16,2 11 3 0,-1-40-3 0,4 74-3 0,0-30 4 15,9-1 1-15,-7-2-7 0,2 3 1 0,-3-16-1 0,4 21-5 16,3-1 5-1,-1-2 6-15,3 5 5 0,-5-2 1 0,-1-1 0 0,6 5 5 16,-8-2 1-16,-1 5-5 0,4-3 0 0,0 1 1 16,-5 3-2-16,1-4-10 0,-1 3 12 15,1-7-6-15,0-1 1 0,4 3-6 0,-2-2-8 0,-2-2 2 0,7-4-3 0,-4-15 1 16,-2 1-5-16,6 0-2 0,-12-29 3 0,30 67 12 16,-23-45-12-16,-1 7-2 0,-6-29-9 15,19 47 16-15,-11-24-17 0,-8-23 3 16,18 43-4-16,-8-20 10 0,-10-23-4 0,16 27 4 0,-16-27-9 15,0 0 3-15,15 38 5 0,-15-38 8 0,0 0-8 32,9 30 4-32,-9-30-5 0,0 0-3 0,16 28-3 0,-16-28 3 0,0 0-5 0,16 27 15 0,-16-27 5 15,0 0-4-15,0 0 1 0,19 31-1 0,-19-31-3 16,0 0 1-16,12 28 4 0,-12-28-5 0,0 0 13 16,20 25-10-16,-20-25-7 0,0 0 11 0,19 27-4 15,-19-27 3-15,0 0-7 0,35 27-2 0,-35-27 0 16,27 21-2-16,-27-21 2 0,39 22 0 0,-39-22-1 15,47 19 2-15,-15-11-2 0,14 1-1 0,0 1-4 0,-46-10-1 0,97 9-4 16,-48-4 5-16,1-4-3 0,-50-1 1 16,102 0 0-16,-39-1 0 0,1-7-3 15,3 8 13-15,0-5-15 0,3 2 2 0,4 2 13 16,4 1-17-16,0-2 4 0,0-1 1 0,-5 2 1 16,4-2-2-16,3 3 4 0,-2 0-11 0,4-2 6 15,2 0-2-15,-4 4 2 0,4-4-6 16,0 2 4-16,2 0-3 0,2-2-3 0,1 2 8 0,1 1 5 15,3 2-7-15,-4-5-5 0,-1 8-4 0,8-5 10 16,0 1 2-16,1-3-13 0,-2 1 17 0,2 1-4 16,4-2-10-16,-7 5 9 0,5-8 6 0,-4 2-5 15,0-2-1-15,1 4-7 0,-1 2 9 0,-3 1-4 0,-4-2 0 0,1 5 0 0,-6-4-4 16,2-2 9-16,-1 1-6 0,2 3-5 16,-2 0-2-16,2-3-7 15,3 4-1-15,6-3-2 0,-8 0-9 16,2-2-1-16,0 1-11 0,2-2 13 0,-3 1 0 0,3-1 2 0,5-2-1 15,1 0 5-15,-2-4-1 16,0 2 3-16,-4-2-1 0,1-3 8 0,0 0 8 0,-5 1 7 0,1 4 3 0,3-3 6 16,-7 3-1-16,2-1-5 0,-6-2-4 0,1 4 7 15,-2 4-7-15,-1-5 1 0,1 2 1 16,-2 1-4-16,-2 0-9 0,3-2-9 0,3 0-7 16,-2 0 0-16,-1 2-8 0,3-1 8 0,-5 5 4 15,2-9-1-15,1 3 7 0,3-2-5 0,-10 2 9 16,-3 1 3-16,7-2-10 15,1 1-3-15,-4 1 17 0,1 2-1 0,-5-3-6 0,1 0 7 0,-1 1-8 0,-1 0 5 16,0 1-8-16,4 2 9 0,-2-1-4 16,-4 0 6-16,-5 0 0 0,3 2-2 0,6-1-1 15,-4 2 9-15,-2-2-8 0,2 0 2 0,-2 3-2 16,-1-1 24-16,-3 0-19 0,6-2-1 0,-6 2-4 16,0-1 7-16,5-4-10 0,2 1-13 15,0 0-16-15,3-1-11 0,2 3-9 0,2-5-8 16,2 3-3-16,-2-1 6 0,5 1 4 0,-6 0 4 15,5 4 6-15,-4-6 7 0,4 4 6 0,-4 0 10 0,3 1 5 16,-6 2 9-16,2-3 2 16,-9 3 1-16,2-2-1 0,-6 5 1 0,2-5 3 0,-3 0-4 0,-3-1-6 15,5 2 1-15,-2-6-14 0,-59 4-5 16,122 1-9-16,-62-7 0 0,1 4 9 0,0-1 4 0,-1 0-1 0,-1 0 10 0,-3-2 5 0,-2-4 7 16,-2 2 13-16,-3 0-6 0,-49 7 5 0,63-12-4 15,-18 4 0 1,-45 8 5-16,58-7 0 0,-58 7-2 0,57-9-2 15,-57 9-7-15,59-5-5 0,-59 5-3 0,46-10 2 16,-46 10-1-16,55-5-3 0,-55 5 3 0,55-5-3 16,-55 5 4-16,0 0-3 0,55-9 5 0,-55 9-1 15,0 0 0-15,73-10 2 0,-73 10 1 0,0 0-1 16,56-3 2-16,-56 3 4 0,0 0 0 0,58 0 0 0,-58 0 3 16,0 0-2-16,58-7 1 0,-58 7 3 15,0 0 1-15,73-6 3 0,-73 6-2 0,46-8 6 16,-46 8 1-16,53-12 9 0,-53 12 7 0,43-12 6 0,-43 12 12 15,0 0 4-15,45-10 5 0,-45 10 16 0,0 0 7 16,0 0-1-16,0 0 9 0,41-13-2 16,-41 13-8-16,0 0 0 0,0 0-16 0,0 0-3 15,0 0-7-15,0 0-9 0,34-14 0 0,-34 14-6 16,0 0-3-16,0 0-2 0,0 0-1 0,42-17 3 0,-42 17-11 16,0 0 2-16,37-12-8 0,-37 12 0 15,0 0 0-15,44-17 2 0,-44 17-7 0,0 0 5 0,38-19-2 16,-38 19-5-16,28-22-3 0,-28 22 12 0,20-23-4 15,-20 23-12-15,20-27 29 0,-20 27-6 0,15-30-11 16,-15 30 23-16,13-41 3 0,-13 41-7 0,5-40 14 16,-5 40-10-16,3-55 0 0,-6 29-5 15,3 26 1-15,-8-53-6 0,6 24 2 0,2 29 3 0,-8-70-7 16,3 40-4-16,0 2-4 0,1-16 3 0,2 4-3 16,-3-3-4-16,3 2 0 0,-2 13 1 15,6-13-1-15,-2 41-5 0,-7-71 1 0,6 28-4 16,-3 15 0-16,3-2 4 0,1 30-8 15,-4-73 7-15,0 44-3 0,2-14-4 0,-1 15-3 0,-3-19 7 0,-1 3-1 16,0 2-5-16,2 16 1 0,-3-4 2 16,3-12-2-16,-10 1 1 0,5 1 1 0,4 12 0 0,-3 0-5 0,-4-10 3 15,6 10 2-15,-9-11 0 0,7 12-12 16,9 27 4-16,-19-53-1 0,8 27 3 0,3-1-9 16,8 27 6-16,-23-50-2 0,10 27-3 0,13 23-3 15,-18-46-9-15,18 46-13 0,-13-41-6 0,13 41-17 16,-8-35 12-16,8 35 2 0,-8-35 6 0,8 35 3 15,-9-40 0-15,9 40 1 0,-5-31 2 0,5 31-2 0,0 0 4 0,-1-42-5 0,1 42 0 16,-1-30 14-16,1 30 1 0,0 0 5 0,-9-40 2 16,9 40-5-16,0 0 11 0,-6-41 4 15,6 41 4-15,-6-26 4 16,6 26-3-16,0 0 1 0,-14-38 3 0,14 38 12 16,0 0-18-16,-12-23-2 0,12 23 4 0,0 0 4 15,0 0-10-15,0 0-3 0,-20-30-9 16,20 30 0-16,0 0-4 0,0 0-5 0,0 0 0 0,0 0-3 15,-34-16 11-15,34 16 0 0,0 0 2 16,0 0 3-16,0 0 1 0,0 0 0 0,-39-18 5 0,39 18-4 16,0 0 3-16,-36-13 1 0,36 13-1 0,0 0 3 15,-60-18-2-15,60 18-4 0,-52-10 10 0,52 10 0 16,-56-9-3-16,56 9 3 0,-82-16-6 0,35 14-1 16,1-5-4-16,-7 2 1 0,-7 4 4 0,6-5 1 0,54 6 0 0,-112-5 1 0,52 3 2 15,-1 2-10-15,-2-3-10 0,-10 0-7 0,-3-1-13 16,-1-1-11-16,-5 0-3 15,-1 3 11-15,-2-4-10 0,-4 2-4 0,2 0 11 16,-5 0-2-16,-6-3 8 0,-3 4 7 0,-5-1 3 16,3-4 13-16,0 5 8 0,0 2 4 0,-6-1 5 15,-3-5 0-15,-3 7 11 16,-1-1 2-16,-1-1 6 0,-2 2-6 0,-1 0 1 0,-1 2 2 0,1-2 1 16,3-2 1-16,-3 5 0 0,-6-4 1 15,3 3-4-15,0-3-1 0,1 0 11 0,7-5-8 0,-9 3 1 0,-2 2 2 16,2-6 7-16,3 6 10 0,2-3-3 0,2-5 5 15,-1 2-5-15,2-1 0 16,0 3-4-16,0 0-4 0,0-2-3 0,0 3-5 16,2-2 2-16,3-1-4 0,0-2-1 0,-1 5 1 0,3-1-3 15,-4 0-2-15,2-1 3 0,5 1 3 0,-4-1-1 16,4 3 8-16,4-1-1 0,-3-1 4 0,-3 2 0 16,3 3 3-16,-4 0-8 0,3 0-2 0,4 0-7 15,-3 0 7-15,3-1-2 0,-3 5-1 0,1-4-2 16,-1 3 5-16,1 1-4 0,-2-2-2 0,0 0-1 15,3-2 1-15,-2 3-3 0,0-1-2 0,4 2 4 0,-5-1-5 16,5-1-3-16,-1-2 3 0,1 1 6 16,5 2-6-16,0-1-3 0,0 0 6 0,4-1-4 15,-1 0-2-15,0-1 1 0,1-1-5 0,4 5 10 16,-2-6-10-16,7 2 8 0,0 2-4 16,0-4 6-16,5 4 1 0,-5-1-1 0,4 1 1 0,1 0-5 0,0 1 7 15,1 1-3-15,0-2 0 0,1 5-4 0,-5 2 2 0,2-8-3 16,1-1 2-16,5 4 2 15,3 3-2-15,-4-7-2 0,5-1 6 16,1 1-6-16,-5 1-3 0,2 1 1 0,3-2 3 0,2 0 1 16,3 0-2-16,-2 0 7 0,-4 0-2 15,8-1 1-15,-1 2 2 0,2-1 21 0,0 4-12 0,60-4 7 0,-108 4-2 0,55 2 0 0,3-1-4 16,-2-1-5-16,52-4 4 0,-93 10 3 0,62-4-10 0,31-6 0 16,-78 12 2-1,78-12-6-15,-63 11 0 0,63-11-12 16,-59 9-21-16,59-9-36 0,-49 6-55 0,49-6-80 0,-55 20-149 15,55-20-232-15,-59 4-627 0,59-4 277 16</inkml:trace>
  <inkml:trace contextRef="#ctx0" brushRef="#br3" timeOffset="150660.73">13124 10721 242 0,'4'-8'343'0,"1"1"-11"16,-1-1-6-16,-4 8-15 0,4-11-21 0,-2 3-30 15,-2 8-23-15,4-7-16 0,-4 7-19 16,0 0-21-16,-13-14-24 0,2 11-11 0,-3 0-7 0,-5 1-1 16,-9 2-7-16,1 2 21 0,-3 1-12 0,1 7 12 15,-16 1 7-15,13-2 4 0,-9 14-7 0,-3-3-4 16,1 1-8-16,1 2-4 0,4 2-10 0,0-1-11 15,2 0-13-15,13-5-8 0,1 0 12 0,3-1-13 0,7-5-10 16,1-1-11-16,0 1-6 0,4-6-8 0,4-1-6 16,0-1-11-16,3-5-2 0,-3 11-5 0,3-11-6 15,12 14-22-15,-1-7-12 0,3-4 1 0,4 0-7 16,6-3 2 0,-3 4-8-16,6-3 1 0,-2-2 1 0,1 1-1 0,-8 2-1 0,2-2 2 0,7 0 1 15,-7 2 3-15,-2-2 0 16,-1 1-1-16,-3 1 1 0,1 3 2 0,-6-4 1 0,-9-1 0 0,13 6-3 15,-13-6 3 1,10 5 0-16,-9 1 0 0,-1-6 5 0,-1 10 0 0,-9-2 2 0,-2 4 4 0,-2-3 5 16,-9 6 6-16,-2-1-2 0,1 1 2 0,-3 0 6 15,1-2 1-15,3 2 6 0,-2-2 5 0,0-3 4 16,11-1-14-16,3-2-3 0,-1 1-3 16,6-1 1-16,-2 1-8 0,3-4 3 0,5-4-2 0,-2 10 0 0,3-1 0 0,4-2-3 15,-1 1 2 1,6 0-1-16,-2 1-2 0,8-3 0 0,-4 1-1 15,1-2 2-15,3 0 0 0,0-2-4 0,0 0 0 0,3-1 3 16,0 0-3-16,8-2-4 0,1-1-2 0,3 0-3 0,-3-4-12 16,2 1-16-16,0-1-9 0,15-7-12 15,-16 7-22-15,6-3-18 0,-8-1-30 16,2 1-38-16,-11 1-46 0,-4 1-42 0,-4 1-56 0,-2-1-52 0,2 0-60 16,-7 0-314-1,-3 6-789-15,0 0 349 0</inkml:trace>
  <inkml:trace contextRef="#ctx0" brushRef="#br3" timeOffset="151291.37">13261 11005 95 0,'0'0'502'0,"0"0"-8"0,0 0-14 16,0 0-16-16,0 0-26 0,0 0-39 0,0 0-40 15,0 0-36-15,0 0-27 0,0 0-3 0,0 0-20 16,10 25 0-16,-6-11-8 16,1 1-10-16,-1 6-19 0,-2-5 12 0,2 2-14 0,-3-1-17 0,2-2-23 15,0 3-16-15,-3-2 13 0,-2 0-8 16,1-3-12-16,1-3-18 0,0-3-6 0,0-7-13 0,-3 13-12 16,3-13-9-16,0 8 5 0,0-8 5 15,0 0 12-15,0 8-50 0,0-8-85 16,0 0 0-16,0 0 0 0,0 0 0 0,0 0 0 0,0-29 0 0,-1 13 0 0,1-1 0 15,-1-8 0-15,2-1 0 0,-1-5 0 0,1-9 0 16,5 12 0-16,-1 3 0 16,1 2 0-16,6 0 0 0,-3 8 0 0,-2 1 0 15,5-1 0-15,-2 1 0 0,-2 4 0 0,2 3 0 0,-1 3 0 16,1 0 0-16,0 3 0 0,-10 1 0 16,0 0 0-16,33 9 0 0,-20 1 0 0,1 1 0 0,-4 2 0 15,7 8 0-15,-2 1 0 0,-8-6 0 16,2 8 0-16,2 0 0 0,-3-2 0 0,-4-6 0 0,-3 2 0 15,2-2 0-15,-2-3 0 0,3 0 0 0,-3-2 0 16,-2-3 0-16,1-1 0 0,0-7 0 0,-4 10 0 0,4-10 0 16,0 8 0-16,0-8 0 0,0 0 0 15,0 0 0-15,0 0 0 0,0 0 0 0,0 0 0 16,0 0 0-16,-6-36 0 0,8 11 0 0,7-1-155 16,1 0 1-16,3-1 11 0,4 4 15 0,-1 1 13 15,2-1 8-15,0 4 10 0,-5 6 14 0,-3 3 21 16,4 3 17-16,0-2 18 0,-2 6 15 0,-12 3 16 15,20 3 30-15,-5-2 21 0,0 7 11 0,0 2 31 16,-2 3 20-16,10 5 2 0,-7 3 13 16,-3 4 17-16,0 0-11 0,2 16-7 0,-7-15-45 0,-2 3-86 0,3 1 0 15,-4-2 0-15,0 1 0 0,-1 1 0 0,-1-2 0 16,-1-3 0-16,1-2 0 0,-4-7 0 0,1 1-223 16,-4-3-334-16,1-5-679 0,-3 0-1338 15,1-5 593-15</inkml:trace>
  <inkml:trace contextRef="#ctx0" brushRef="#br3" timeOffset="177253.01">7310 13091 188 0,'0'0'426'15,"0"0"4"-15,0 0 4 16,0 0 13-16,8 14-4 0,-7-1-4 0,2 2-9 0,-1 9-1 0,2-7-10 0,2 7-6 16,-5 0-16-16,5 4-21 15,-4 0-9-15,2-1-11 0,-5 1-16 0,6 14-22 0,-4-13-26 16,3-3-20-16,-5 3-24 0,2 0-11 0,-1-5-14 16,3 4-16-16,-2-2-147 0,-1-4-60 0,0 4 0 0,-4-10 0 15,4 1 0-15,-1-2 0 0,1 2 0 16,-3 0 0-16,3-5 0 0,-1-1 0 0,1-4 0 15,-1 0 0-15,1-7 0 0,-2 12 0 0,2-12 0 0,0 0 0 0,2 7 0 16,-2-7 0-16,0 0 0 0,0 0-385 16,0 0-197-16,0 0-91 0,10-22-420 15,-5 10-1182-15,0-2 523 16</inkml:trace>
  <inkml:trace contextRef="#ctx0" brushRef="#br3" timeOffset="178758.71">7630 13311 200 0,'0'0'499'15,"-24"22"-19"-15,17-9-12 0,-1 2-21 0,-1 8-26 16,4-1-28-16,-4 5-38 0,4-4-31 0,4 0-36 16,-7 3-25-16,7-3-25 0,-3-7-28 0,3-1-18 15,2-2-20-15,1 2-16 16,1-2-14-16,1 1-13 0,-2-5-16 15,2-2-7-15,3-1-15 0,0-1-5 0,0-2-10 16,-7-3-8-16,15 6-8 0,-5-5-4 0,-10-1-11 31,17-3-13-31,-2 1-13 0,-2-3-12 0,1 2-15 0,-2-4-16 0,-6 2-12 0,4 0-5 0,-1-2-16 16,-4 0-24-16,6-4-16 0,-4-1-8 0,2 2-8 16,-3-5-22-16,0 3-8 0,-4-3-1 15,-1-1 1-15,1 1 2 0,-2 0 4 0,-2-2 8 16,1 0 6-16,-3 5 8 0,2 2 13 0,-1 1 11 15,-7-1 10-15,1 3 9 0,0-2 10 0,0 3 2 16,0 0 7-16,0 1 11 0,0 0 5 0,-2 0 1 0,-1 4 3 16,12 1 4-16,-19-6 17 15,13 5-16-15,6 1 7 0,-11-3 3 0,11 3-3 0,0 0 11 0,0 0-19 16,-9-6-24-16,9 6-10 0,0 0-1 0,20-13 4 0,-6 4 8 0,2 4 2 16,10-5 10-16,1 2 8 15,-2 6 9-15,2-5 16 0,1 3 20 16,0 1 21-16,-8 1 20 0,9-4 15 0,-3 6 11 15,-7 0 2-15,-1 0 24 0,-1 1-9 0,-2 1-1 0,-4-2 20 16,-1 4-6-16,4 1 19 0,-6 2-5 0,0 1 9 0,-6-2 2 16,2 7-1-16,-1 2 6 0,-3 0-7 15,-3 4-12-15,-2-2-5 0,0 0-13 0,-4 2-5 16,-4 3-8-16,7-6-6 0,-1-1-12 16,2-4-9-16,-1 3-4 0,2-5-3 0,0-1-12 15,2-3-3-15,2-5-1 0,-3 10-6 0,3-10-2 0,0 10-2 16,0-10-6-16,3 7 4 0,-3-7-7 0,7 5-2 15,-7-5 0-15,13 4-2 0,-4-2 0 0,-9-2 1 16,18 4-7-16,-18-4-1 0,18 0 0 0,-8 2-1 16,-10-2-2-16,19 0-2 0,-19 0-10 15,18-3-1-15,-9 0-8 0,-9 3 2 0,19-5-7 0,-11 1-2 16,-2 1 0-16,-6 3-1 0,14-10 1 0,-7 3 4 16,-1 0-4-16,-2-2-3 0,-3-1 1 0,3 2-2 15,-4-4 0-15,0 5 1 0,-3-2-3 0,0-2-2 0,-1 1-4 16,-1 1-17-16,-2-4 5 0,0 4-9 0,-1-3-6 15,3 0-4-15,-3 2-8 0,4 3 7 0,-2-2 9 16,0 2 1-16,-1-1 1 0,2 3 12 0,-2-2 12 16,7 7-12-16,-10-10 2 0,7 3 8 15,3 7 8-15,-7-9-13 0,7 9 3 0,-6-10 6 16,6 10 3-16,-3-7 5 0,3 7-5 0,0 0 9 16,8-10-7-16,-8 10 5 0,8-7 10 0,-1 3-13 0,-7 4 6 0,23-6 0 0,-8 3 17 0,0-1-13 15,1 1 0-15,2 3 0 0,0 0 3 0,0 0 1 16,-1 0 2-16,0 5-2 0,0-1 6 0,-3-3 9 15,1 1-2-15,2 0 2 0,1 0 2 0,-7 1 2 16,1-1 0 0,-3 2 6-16,-9-4 2 0,15 4-1 0,-7 0 21 15,-4 1-13-15,-4-5 0 0,7 13 14 0,-5-4-7 16,-2-1-3-16,-3 5 0 0,-2-1-2 0,1 4 5 16,-1-4-2-16,2 0-2 0,-3 3 5 0,0-2 0 15,2-5 4-15,0 5-3 0,0-1 2 0,-1 0-3 16,1 3 2-16,4-8-3 0,0 4-5 0,-1-2-1 15,-2-2-1-15,2 4-1 0,-3-3-1 0,8 1-3 16,-3-1-7-16,2 1 7 0,-1-2-8 0,4 1-5 16,-4-3 4-16,6 0-10 0,-8-5-2 15,10 4-6-15,3-1-8 0,-13-3-9 0,18 0-7 16,-18 0-7-16,19-8-3 0,-9 1-3 0,0 0 5 0,1-5-25 0,1 2-3 0,0-4-4 0,-2 4-12 16,4-2-5-16,2-7-5 0,-9 3-4 0,2 0-6 0,0 3 13 15,-2-4 6-15,-3 0 7 0,-1 1 7 0,1 2 7 16,-2 1 4-16,-2 0 9 31,-1 4 8-31,-3-5 7 0,0 7 5 0,-4-3 0 0,0 3 8 0,-5-1 6 0,6 3 0 16,0 3 0-16,7 2-5 0,-15-9 23 15,3 7-13-15,12 2 0 0,-11-4-1 0,11 4 5 16,0 0-3-16,-13-4 0 0,13 4-2 16,0 0 3-16,0 0-13 0,0-8-1 0,0 8 7 0,0 0 3 0,22-11 0 15,-8 8 3-15,1-1 2 0,2 1 10 0,-2 2 3 16,3 0 8-16,0-2 10 0,0 3 15 15,1 0 4-15,0 0 11 0,0 0 28 0,-6 0-12 16,7 0 10-16,-2 3 4 16,-2-3-8-16,1 2 6 0,-2 1 10 0,-1-1 1 0,-4 3-13 0,-1 0 2 0,-1-1-1 15,4 4 4-15,-8-2-5 0,1 2-5 0,-1 1-3 16,0 4-6-16,0 0 1 0,-4 1 5 0,-8 0-2 16,4 3-9-16,-1 0-4 0,1 0-8 0,0-5-2 15,0 4-7-15,2-3 0 0,-4 2-6 0,3-3-1 16,3 2 1-1,0-4 0-15,-1-1-6 0,1 1-1 0,5-3-2 0,-5 1-5 0,3-1-2 16,0 0-4-16,1-1 7 0,-4-6-5 0,13 11-3 0,-5-7-10 16,2 0-8-16,5-2-12 0,-1-1-3 0,0-2-10 15,3-2-6-15,-3-1 2 0,1-1-2 16,1-2 2-16,-2-1 6 0,-2-2 6 0,0-2 5 0,1 0-4 0,-3 0 3 0,0-3 6 16,-4-1 4-16,2 1 17 15,-1-2 11-15,-6 0 4 0,-1-2-5 0,-1 4 4 16,-3-1-2-16,-4-1 4 0,-1 5-1 15,-4 0-6-15,-7-1-1 0,-2 1 4 0,-5 1-7 0,2 6-1 16,-2 1-1-16,2 0-4 0,8 4-1 0,-1-1-5 0,4 1-21 16,14 0-42-16,-22 1-68 0,22-1-79 0,0 0-101 15,-16 0-109-15,16 0-432 0,0 0-919 16,0 0 407-16</inkml:trace>
  <inkml:trace contextRef="#ctx0" brushRef="#br3" timeOffset="179463.32">9521 13145 147 0,'0'0'416'0,"0"0"-23"15,0 0-17-15,0 0-25 0,0 0-16 0,0 0 12 0,0 0 2 16,11 19 3-16,-8-4-14 15,-2 2-10-15,3 8 5 0,-3 0-9 0,2 1-3 16,2-1 4-16,-2 2 4 0,1 0-1 0,2 14 4 16,-4-15-5-16,-1 1-19 0,1-5-26 0,-1 2-20 15,4 2-3-15,-4-3-3 0,-1 1-22 16,2-5-16-16,-4-5-197 0,1 3-21 16,-1 0 0-16,-1-2 0 0,0-3 0 0,2-1 0 0,0-2 0 0,-2-3 0 15,3-6 0-15,-2 11 0 0,-1-6 0 0,3-5 0 16,0 0-122-16,0 0-397 0,0 0-108 0,0 0-528 15,-14-18-1249-15,12 8 553 0</inkml:trace>
  <inkml:trace contextRef="#ctx0" brushRef="#br3" timeOffset="179759.96">9320 13404 242 0,'0'0'487'0,"0"0"-20"0,0 0-23 0,0 0-14 0,0 0-14 16,0 0-17 0,0 0-26-16,0 0-23 0,0 0-23 0,0 0-27 0,56 7-23 0,-38-5-21 15,9-1-26-15,5 1-11 0,-1-2-21 0,-2 2-14 0,-1-2-9 0,0-2-19 16,-1 2-14-16,-7 0-17 0,0 0-12 16,0-2-6-16,-3 2-14 0,-2-1-14 0,0 1-1 15,-1-1-13 1,-14 1 0-16,21 1-8 0,-21-1-3 0,13 0-5 0,-13 0-4 15,0 0-12-15,15 0-5 0,-15 0-16 16,0 0-16-16,0 0-11 0,11 3-33 0,-11-3-30 0,0 0-47 16,0 0-45-16,12 2-60 0,-12-2-68 0,0 0-68 0,0 0-78 0,0 0-440 0,10-9-955 15,-10 9 422-15</inkml:trace>
  <inkml:trace contextRef="#ctx0" brushRef="#br3" timeOffset="187867.79">10226 13283 66 0,'0'0'316'16,"0"0"-4"-16,0 0-5 0,0 0-4 0,-10-3-5 16,10 3-5-16,0 0-5 0,0 0 6 0,0 0-5 15,0 0 2-15,0 0-7 0,0 0-6 0,0 0-12 16,0 0-18-16,0 0-21 0,0 0-24 0,0 0-19 15,0 0-20-15,22-14-12 0,-5 11-18 0,1-2-14 16,9 1-13-16,0-1-10 0,2 5-13 0,2 0-7 16,-12 0 0-16,9 5-17 0,-12 1-9 0,-1 2-6 15,3 9-3-15,-8-4-1 0,-2 4-3 0,-3 8-4 16,0 0 0-16,-9 1-3 0,-4 1-3 0,-4 0-3 16,-9 9-2-16,2-12-2 0,-10 8-4 0,6-10 0 15,3-3-4-15,-1 0 1 0,-1-4-6 0,0-1-1 16,7-4 0-16,-2 0 1 31,2-1-4-31,2-4-2 0,1 4-2 0,3-6-4 0,-1 0-7 0,2 2 3 0,8-5 2 0,-12 6-1 0,12-6-1 0,-4 4 2 0,4-4 0 16,0 0 6-16,0 0 6 15,0 0 1-15,-10 2-2 16,10-2-5-16,0 0 7 0,0 0-6 0,0 0 3 0,0 0-5 16,41-5 6-16,-26 2-1 0,3 1 1 15,0-2 0-15,8 1-2 0,-8 1-2 0,10 1-2 16,-2-3 3-16,-6 3-2 0,-4-3-8 0,1 3-17 15,-2 2-17-15,-2-3-22 0,-13 2-34 0,26-1-22 0,-18 1-37 16,-8 0-36-16,12-2-24 0,-12 2-39 16,10-3-52-16,-10 3-58 0,9-5-380 0,-9 5-807 15,5-9 357-15</inkml:trace>
  <inkml:trace contextRef="#ctx0" brushRef="#br3" timeOffset="188333.39">10638 13323 199 0,'0'0'355'0,"7"-12"-14"16,-1 6-14-16,2 1-22 0,4-2-16 0,-5 2-21 15,9 0-22-15,-1 0-14 0,3 0-10 0,1 0-5 16,8 3-12-16,-2-1-10 0,5 6-3 15,-13-3-16-15,2 2-10 0,-4 3 0 0,-1 2-7 0,-1 2-5 0,-7-1-9 0,6 4-5 16,-10 1-19-16,-3 4-11 0,-2 1-3 0,-2-2-14 16,-9 10-7-16,-2-4-9 15,-5-3-2-15,-2 3-16 0,4-5-14 0,-4 0-15 16,3-2-14-16,8-1-17 0,-4-5-9 0,1-2-16 16,3 1 1-16,4-3-15 0,3-1-8 0,1 0 4 15,4-4 2-15,0 0 2 0,-11 6 3 0,11-6 15 16,0 0 1-16,-7 4 8 0,7-4-1 0,0 0 10 0,0 0 2 0,0 0 3 15,0 0 11-15,0 0-5 0,41-4 2 0,-27 2-1 16,5-2 4-16,-1 1-2 0,1 0-2 0,-1-2-4 31,1 3 6-31,2-1-7 0,-5-1 1 0,14 3 1 0,-11-3-1 0,0 1-4 16,-5 1-9-16,-2-1-14 0,-12 3-27 0,23-2-26 16,-16 0-26-16,-7 2-30 0,0 0-24 0,0 0-17 15,16 5-13-15,-16-5-27 0,0 0-36 0,0 0-40 16,0 0-67-16,0 0-180 0,1 7-579 15,-1-7 256-15</inkml:trace>
  <inkml:trace contextRef="#ctx0" brushRef="#br3" timeOffset="188850.35">11215 13234 286 0,'0'0'374'0,"0"0"-17"15,0 0-6-15,0 0 1 0,0 0 9 16,0 0-1-16,0 0-3 0,19 24-10 16,-16-16 1-16,-1 6-9 0,-2 1-19 0,2 2-17 0,-4 0-26 0,2 0-22 15,-1 2-25-15,1-2-12 0,0 6-25 0,0-6-12 31,0 0-17-31,1-1-21 0,2-2-9 0,-2-2-18 0,1-3-6 16,4-1-15-16,-4-1-7 0,6-1-12 0,-3 0-16 16,4-1-22-16,1-2-24 0,-10-3-21 0,22 0-20 15,-7-3-17-15,-2 0-13 0,2-5 4 16,-2 2-6-16,-3-3 8 0,2-2 3 0,-3 0 3 16,4-2 3-16,-4-1 6 0,1 0 2 0,0-1 5 0,-1 1 4 15,-3-1 19-15,3 3 11 0,0 0 10 0,-4 5 13 0,-1-2 19 0,0 3 9 0,-4 6 13 0,5-9 3 16,-5 9 5-16,6-6-7 0,-6 6-8 0,0 0 4 15,3-6-19 1,-3 6 1-16,0 0 9 0,0 0 7 16,0 0-4-16,0 0 28 0,-5 24 0 0,5-10 15 15,0 1 4-15,-4-1-8 0,3 3-2 0,1 2-1 16,-3-1-10-16,5 5-17 0,-2-5 10 0,1 0-10 16,-1-1 6-16,1-2-67 0,3 9-8 0,-4-10 0 0,0 1 0 15,0 0 0-15,-4-3 0 0,3 0 0 0,1 0 0 0,0-3 0 16,-1-1 0-16,-2 0-154 15,2 1-91-15,1-9-80 0,-4 8-87 16,4-8-69-16,-4 7-95 0,4-7-424 0,0 0-1083 0,0 0 479 16</inkml:trace>
  <inkml:trace contextRef="#ctx0" brushRef="#br3" timeOffset="189217.84">11739 13404 174 0,'0'0'391'16,"0"0"-18"-16,0 0-13 0,0 0-3 0,0 0-14 15,5 21-13-15,-6-13-37 0,3 6-16 16,-3 0-29-16,1 1-3 0,3 0-7 0,-1 2-4 0,2 0-11 0,-3 2-9 16,3-2-16-16,0 0-15 15,2-2-16-15,-2-1-14 0,1-2-14 0,4 0-14 0,-5-3-16 16,4-1-12-16,2 1-7 0,-4-4-11 0,1 0-18 15,3-3-18-15,0 1-16 0,-10-3-24 0,21 0-10 0,-21 0-18 16,21-5 1-16,-11 0-13 16,3-2-2-16,0-4 2 0,-8 2-5 0,3-2 10 15,-3-4 4-15,0-1 6 0,-1 2-2 0,-2-11 5 16,0 3 4-16,-2 3-1 0,-4-3 9 0,0 5 1 0,-1 2 2 16,0-1-8-16,0 2 6 0,0 1 3 0,-1 1-3 0,-1 3 4 15,1 3-1-15,-1 0-3 0,-1 0-8 0,8 6-8 0,-10-7-26 0,10 7-42 0,0 0-45 16,-10-3-40-16,10 3-50 0,0 0-64 0,0 0-88 31,0 0-287-31,-18 12-717 0,18-12 318 0</inkml:trace>
  <inkml:trace contextRef="#ctx0" brushRef="#br3" timeOffset="189577.2">12221 13472 162 0,'0'0'501'0,"-9"14"-10"0,1-4-18 0,2 2-20 0,-1 2-42 0,-2-2-39 0,4 4-40 16,1-2-31-16,3 0-30 0,-1 1-26 0,4-3-26 0,-1 0-19 0,5-3-19 0,-3 0-21 0,4 0-13 0,0-2-16 0,4-3-14 0,1-1-8 0,2 2-13 0,3 0-17 15,-4-5-14-15,1 0-15 0,-14 0-13 0,24-5-15 16,-9 4-11-16,-2-3-2 0,1-3-17 0,-5-1-8 16,0 3 5-16,3-4 2 0,-3-4-3 0,-3 2 0 15,-6 2 1-15,4-4 9 0,-5-2 10 0,-2 3-8 16,-3-3 5-16,-2 4 7 0,-5 1-6 0,0-2-5 16,-2 7-4-16,1-4 4 0,-1 4-7 0,-1 1-55 15,4-4-77-15,3 7-119 0,9 1-179 0,-16-8-347 16,10 4-848-16,6 4 375 0</inkml:trace>
  <inkml:trace contextRef="#ctx0" brushRef="#br3" timeOffset="190766.08">12967 13507 69 0,'0'0'297'0,"0"0"9"16,0 0-4-16,0 0 5 0,0 0 3 0,0 0 7 0,0 0-1 16,0 0 7-16,-17-2-4 0,17 2 4 15,0 0-4-15,0 0-2 0,0 0-9 0,0 0-18 16,0 0-22-16,0 0-26 0,0 0-26 0,0 0-18 16,0 0-22-16,39-14-18 0,-19 13-16 0,7-1-16 0,1 0-11 15,3 2-15-15,1-3-11 0,-2-1-7 16,1 4-15-16,-3-2-17 0,4 1-18 0,-13 2-20 15,9-1-25-15,-1 2-31 0,-10 0-32 0,8-4-39 16,-7 4-54-16,0-4-36 0,-18 2-39 0,19 0-41 0,-19 0-51 16,0 0-51-16,11 0-384 0,-11 0-835 15,0 0 371 1</inkml:trace>
  <inkml:trace contextRef="#ctx0" brushRef="#br3" timeOffset="191047.06">12962 13686 92 0,'0'0'392'0,"0"0"-13"0,37-6 0 16,-22 1-8-16,-1 5-9 0,4-3-24 15,1 3-31-15,0-2-31 0,7-3-22 16,1 9-29-16,0-6-25 0,-12 3-16 0,13-2-18 0,-7 1-25 0,7 1-15 15,-10-1-11-15,8 0-21 0,-8 0-4 16,-1 1-14-16,-2 0-5 0,-2 1-17 0,0 1-10 16,-13-3-23-16,15-2-9 0,-15 2-14 0,0 0-24 15,18 2-30-15,-18-2-30 0,0 0-38 16,14 0-41-16,-14 0-49 0,0 0-47 0,15-6-77 0,-15 6-246 0,0 0-630 16,13-8 278-16</inkml:trace>
  <inkml:trace contextRef="#ctx0" brushRef="#br3" timeOffset="192067.43">14227 13405 323 0,'0'0'463'0,"0"0"4"0,0 0-7 16,-19 13 16-16,17-5-5 0,1 4-22 0,2 4-25 15,2 1-18-15,1 6-35 0,1-6-25 16,5 6-18-16,-5-6-26 0,0 7-8 0,2-6-15 0,-2 5-14 16,-1-6-11-16,-2-3-14 0,-2 0-11 0,0 0-1 0,-1-2-10 15,0-4-11-15,-4-1-11 0,2 2-13 0,3-9-12 16,-4 10-30-16,-1-5-141 0,5-5 0 0,-9 7 0 15,9-7 0-15,0 0 0 0,0 0 0 0,0 0 0 16,-19-22 0-16,15 7 0 0,2-8 0 16,0-2 0-16,6-4 0 0,4-11 0 0,0-5 0 0,-2-1 0 0,0 1 0 15,7-2 0-15,-3 4 0 0,8-1 0 16,-4 3 0-16,-1 12 0 0,11-5-50 16,-8 11-45-16,4 2 15 0,-3 3 7 0,3 1 2 0,-5 9 9 0,-2 4 8 15,-1 1-1 1,-2 1 6-16,-10 2 4 0,18 4 5 0,-18-4 8 0,11 14 7 0,-7 3 2 0,-5 5 2 15,-6 6 10-15,-4-1 1 0,-13 11-3 0,2-2 0 16,-9-2-13-16,10-12-12 0,-11 9-29 0,9-12-24 16,1 1-25-16,-4-2-21 0,2-1-9 0,10-5-6 15,-4-3 3-15,5 0 8 0,2-2 9 0,3-2 20 16,-1 0 11-16,3-3 4 0,6-2 25 0,0 0 15 31,-8 3 14-31,8-3 16 0,0 0 10 0,0 0 20 0,0 12 19 0,0-12 5 0,9 7 21 0,0-2 15 16,-3 2 9-16,2-2 6 0,6 2 6 0,0 3-2 15,-1-3-3-15,-1 3 2 0,0-3-8 0,1 4-8 16,3-5-5-16,-1 1-5 0,0 2-3 0,9 2-5 0,-5-5-6 0,-2 0-2 0,1 3-4 16,-3-2-4-16,10-1 1 0,-9 1-21 15,-3-2-19-15,2 0-22 0,-7 1-34 0,1-2-36 16,0 1-50-16,-3-1-56 16,-6-4-56-16,9 5-56 15,-9-5-60-15,0 0-84 0,4 7-347 0,-4-7-875 0,0 0 387 0</inkml:trace>
  <inkml:trace contextRef="#ctx0" brushRef="#br3" timeOffset="192601.55">14686 13687 63 0,'2'12'558'0,"-1"-7"-14"15,-2 4-19-15,2 4-14 0,-1 3-4 0,2 0-20 16,-1 1-28-16,4 4-42 0,-2-3-31 0,-1 0-30 0,2 7-34 0,-4-2-9 15,5-7-40-15,-4-4-23 0,3 1-24 0,-4-5-19 16,2-1-25-16,-2 0-22 0,0-7-11 16,2 10-15-16,-2-10-12 0,0 9-15 0,0-9-21 0,0 0 9 15,0 0-18-15,-9 3-12 16,9-3-16-16,0 0-5 0,-19-17-23 0,13 5-34 0,-1 0-11 16,-2-7-20-16,4-3-10 15,0-7-8-15,4 4-5 0,-2-1 1 0,3 2-3 0,4 7-2 16,1 0-8-16,2-7 1 0,0 7 6 0,3 2 1 0,1 1 5 0,-3 1 4 0,5 2 10 15,3-1-1 17,-1 2 5-32,9-3 8 0,-11 6 2 0,5 3 3 0,-4 1-1 0,3 3 5 0,-2 0 2 0,0 7 0 15,-2-2 17-15,1 2 12 0,-5 2 18 0,-1 2 4 16,-3-1 21-16,-1 4-5 0,-4 1 4 0,-8 1 3 0,-3 4-8 16,1-6-1-16,-6 7-6 0,-2-3 0 0,0-2 0 15,3-5-9-15,2 0-5 0,-3-1 6 0,8-6-5 16,0 2-13-16,2-1-13 0,-2 0-27 0,8-5-12 15,-5 5-22-15,5-5-27 0,0 0-28 0,0 0-14 16,0 0 9-16,0 0 12 0,42-6 11 0,-25 1 14 16,2 4 11-16,0 1 12 0,0 2 28 0,8 2 23 15,1-1 35-15,-9-1 37 0,10 8 22 16,-15-4 25-16,1 0 13 0,0 2 13 0,-4 1 16 0,-3-2 10 16,-4 3 5-16,0-3 4 15,-7 5 4-15,-3 1-18 0,-8-1-17 0,-8 5-7 0,-6-7-15 0,1 2-8 16,-1 1-12-1,-18 2-18-15,18-7-34 0,-1-3-53 0,2 2-58 0,-2-5-64 0,9 1-85 0,5-3-96 16,-3-3-99-16,4-1-129 16,3-1-449-16,4-2-1080 0,2-3 478 0</inkml:trace>
  <inkml:trace contextRef="#ctx0" brushRef="#br3" timeOffset="192900.95">15572 13421 345 0,'7'-3'423'0,"-7"3"-31"0,0 0-1 0,0 0-7 16,0 0 1-16,0 0-19 0,-7 22-9 0,-3-10-10 15,0 3-18-15,-8 6-15 0,0-1-25 0,-11 13-19 16,7-8-24-16,-5 11-31 0,4-14-18 0,7 1-22 15,-11 8-19-15,9-8-16 16,3-3-14-16,-6-1-14 0,12-4-16 0,0-3-30 16,0 0-41-16,4-6-41 0,-4 2-52 0,3-3-56 15,6-5-59-15,-8 5-66 0,8-5-107 0,0 0-45 16,0 0-391-16,-14-18-857 16,13 6 379-16</inkml:trace>
  <inkml:trace contextRef="#ctx0" brushRef="#br3" timeOffset="193118.53">15199 13513 294 0,'0'-6'387'0,"0"6"-8"0,0 0-5 15,0 0 2-15,0 0 11 0,0 0-12 0,30 22-8 16,-15-10-7-16,0 1-7 0,6 4-10 0,1-1-21 16,-2 2-20-16,11 12-17 0,-12-14-14 0,1 1-23 15,3-1-13-15,1 0-22 0,-3-2-17 0,3 1-17 0,-1-3-20 0,-5-3-20 0,-4 0-28 16,2-2-28-16,0 0-36 0,-4 1-46 0,-4-4-56 15,-1 2-70-15,-7-6-70 0,10 2-81 0,-10-2-93 47,0 0-119-47,0 0-392 0,0 0-953 0,0 0 422 0</inkml:trace>
  <inkml:trace contextRef="#ctx0" brushRef="#br3" timeOffset="193552.24">15991 13462 130 0,'0'0'323'0,"0"0"3"0,0 0 5 0,0 0-2 0,0 0 16 16,0 0-3-16,0 0 0 0,12 4-13 15,-12-4 5 1,0 0-3-16,4 7-7 0,-4-7-5 0,1 8-9 0,2 2-14 0,0-2-4 0,0 5-18 15,2 2-2-15,-4 0-13 0,3 1-9 32,0-2-26-32,0 3-11 0,5 6-10 0,-5-6-11 0,2 5-12 0,-2-10-11 0,0 4-13 15,1-1-12 1,-1-3-19-16,-3 0-15 0,4 0-16 0,-5-2-24 0,0-10-43 0,1 10-61 0,-1-10-49 0,2 8-68 31,-2-8-75-31,0 0-71 0,0 0-93 0,0 0-103 0,-12 6-556 0,12-6-1136 16,0 0 503-16</inkml:trace>
  <inkml:trace contextRef="#ctx0" brushRef="#br3" timeOffset="194000.71">16283 13459 109 0,'6'-7'525'0,"1"2"-42"15,-1-2-32-15,3 0-6 0,-1 4-25 0,-1-4-26 16,2 2-28-16,-1 1-45 0,-8 4-31 16,13-3-34-16,-13 3-24 0,9-5-24 15,-9 5-22-15,0 0-18 0,0 0-19 0,21 10-10 0,-18-5-10 0,-3 4-17 16,1 4-8-16,-1 1-5 16,-2 2 5-16,-5 0-14 0,0 0-5 0,-1 1-9 0,-5 3-3 0,-5-3-5 31,9-5-7-31,2 1-8 0,0 0-5 0,4-4-6 0,-4-1-2 0,6-3-3 0,1-5-10 0,-4 10-7 15,4-10-15-15,-1 9-12 16,1-9-11-16,0 0-15 0,6 10-9 0,-6-10-4 0,10 5-8 16,0-3-1-16,3 1 13 0,-4 1 1 0,9-1 6 0,-4 1 4 15,4-1 5-15,-1 0 11 0,-1 2 19 0,1 2 16 16,-2-2 20-16,-1-1 11 0,-1 4 14 0,-4-4 12 16,5 4 10-16,-6 0 2 0,-3-2 6 0,1 2-2 15,-1 1 3-15,-2 1 14 0,-3-3-9 0,-3 8-5 16,-3-10-15-16,-6 7 2 0,-3-3-13 0,-1-1-9 15,-2-1-24-15,-7 0-48 0,-3 3-65 0,3-8-100 16,8 1-126-16,-8 2-159 0,5-10-589 0,20 5-1138 16,-36-5 503-16</inkml:trace>
  <inkml:trace contextRef="#ctx0" brushRef="#br3" timeOffset="195079.26">8773 15903 436 0,'0'0'498'15,"0"0"14"1,0 0 3-16,12 26 7 0,-11-11-11 0,5 2-5 0,3 8-11 0,-5 1-18 0,1 2-30 0,-1 1-19 31,-1 11-29-31,-1-11-37 0,-2 0-29 0,0-1-37 0,3 0-20 0,-6-11-28 0,1-1-22 0,2-1-19 16,2 0-21-16,-2-6-17 0,0-4-27 15,-2 4-142-15,2-9 0 0,-2 8 0 0,2-8 0 16,0 0 0-16,0 0 0 0,0 0 0 0,0 0 0 16,0 0 0-16,0 0 0 0,-6-30 0 15,5 4 0-15,-1 0 0 0,0-3 0 0,3 2 0 16,2-19 0-16,2 3 0 0,4-2 0 0,2 2 0 0,-2-1 0 16,5 2 0-16,-4 16 0 0,8-14 0 0,-2 12 0 15,4-10 0-15,-5 15 0 0,3 2 0 16,-5 8 0-16,1 1 0 0,-2 3 0 0,-2 1 0 0,-1 3 0 15,0 1 0-15,-9 4 0 0,0 0 0 16,21 9 0-16,-13 2 0 0,-3 4 0 0,-2 7 0 0,-3 4 0 0,-7 1 0 0,1 1 0 0,-11 12 0 0,2-13 0 16,-8 8 0-16,-1 2 0 0,7-14-56 0,-2-1-47 15,1-2-23-15,4-7-13 0,-5 5-4 0,7-5 1 16,2-1-3 0,-3-3 17-16,2 2 13 0,1-2 13 15,2-5 9-15,3 1 9 0,0 3 6 0,5-8 14 0,-7 5 10 0,7-5 18 16,-5 7 12-16,5-7 17 0,0 0 11 0,0 0 14 15,0 0 6-15,12 6 11 0,-2-2 12 0,4-1 6 16,0 1 8 0,3-4 1-16,-2 6 5 0,11 5 4 0,-10-8 3 0,6 9-1 0,-3-3-3 0,5 4-3 15,1-2-1-15,-5 2-2 0,-2-4 2 0,0-2-4 0,-3 3-8 16,3-3-4-16,-4-1-4 0,1 2-16 0,0 2-31 16,-3-6-17-1,2 4-33 1,-8-2-52-16,-1-2-61 0,-5-4-62 0,8 10-86 0,-5-7-71 0,-3-3-72 15,5 12-95-15,-5-12-360 0,0 0-984 0,0 0 436 0</inkml:trace>
  <inkml:trace contextRef="#ctx0" brushRef="#br3" timeOffset="195604.69">9325 16269 4002 0,'0'0'611'0,"13"-3"-242"15,-13 3-137-15,0 0 13 0,10 9 14 0,-10-1-15 16,7 4 11-16,-4 2-8 0,1 3-23 0,1 1-8 15,-2 6 1-15,-1 2 2 0,1 0-25 0,-3 2-16 0,2-2-22 16,-2-1-14-16,3-6-11 0,-3-4-81 0,1 1-50 16,-1 0 0-16,-1-4 0 0,1-2 0 0,-1-2 0 15,-1-1 0-15,2-7 0 0,2 8 0 0,-2-8 0 16,0 0 0-16,0 0 0 16,0 0 0-16,0 0 0 0,0 0 0 0,-30-24 0 0,19 4 0 15,5-4 0-15,-1 0 0 0,2-5 0 0,1 0 0 0,4 0 0 16,-4-2 0-16,12-10-19 0,-7 14-92 15,6 3 11-15,0-1 6 0,4 1 6 0,3 5 12 32,-3 4 8-32,-1 3 4 0,22-14-45 0,-15 18 66 0,-3 5 6 15,1-1 12-15,1 11 17 0,0-5 15 0,-3 8 18 0,-1 1 10 0,-5 2 7 0,-2 4 14 16,-1 5-2-16,-5 2-6 0,-4-9-3 16,-5 8 2-16,-2 0-11 0,-1-1-11 0,1-8 0 0,-4 5 4 15,5-6-5-15,2 0-2 0,-2-2-8 0,5-4-8 0,-3 0-37 0,5-3-12 16,4-4-42-16,-7 5-15 15,7-5-8 1,0 0-5-16,0 0-3 0,0 0 9 0,0 0 10 0,0 0 11 16,0 0 11-16,43-6 3 0,-28 6 11 0,2 2 16 15,1 0 22-15,7 5 18 0,-8-4 27 0,10 6 22 0,-8-3 15 16,-5 1 20-16,1 3 12 0,-4 0 6 0,-5-3 12 0,-2 2 4 0,-2 2-8 0,-2-2-15 0,-3 3-2 16,-9 1 10-1,-1-2-23-15,-8 4-3 0,-5-2-19 0,-2-2-13 0,0-2-43 0,-1-4-42 16,3-2-59-16,7-2-51 15,-7-1-65-15,7-2-73 0,4-5-93 0,-1 3-98 0,2-6-119 0,2-2-341 0,5 0-1023 16,-1-4 452 0</inkml:trace>
  <inkml:trace contextRef="#ctx0" brushRef="#br3" timeOffset="195857.88">10018 15947 36 0,'6'-10'546'0,"-5"7"-20"0,-1 3-24 16,10-6-37-16,-10 6-36 0,21-8-41 0,-4 3-30 16,11 2-42-1,1 2-24-15,3-2-25 0,17 1-34 0,-17 0-28 0,-2 1-29 0,0 1-32 16,-10 0-42-16,9 1-46 0,-8 1-46 0,-3 0-66 15,-3 1-71-15,-6-1-63 0,-1 5-65 0,-3-2-87 16,-8 3-339-16,3-8-736 0,-15 17 325 16</inkml:trace>
  <inkml:trace contextRef="#ctx0" brushRef="#br3" timeOffset="196057.73">10101 16162 316 0,'0'0'479'0,"0"0"-30"0,0 0-10 16,19 5-4-16,-19-5-10 0,29-7-23 0,-8 2-32 16,-2 1-38-16,8 4-31 0,-3-1-29 0,-4 1-30 0,0 0-30 15,8-2-18-15,-10-1-27 0,2 3-34 0,-2-3-35 16,9 2-47-16,-9 5-55 0,1-2-66 16,-4-2-77-16,-2 3-76 0,-13-3-83 0,24 9-116 0,-15-6-270 15,-9-3-747-15,16 3 330 16</inkml:trace>
  <inkml:trace contextRef="#ctx0" brushRef="#br3" timeOffset="197406.66">11773 15620 230 0,'0'0'336'0,"0"0"-1"0,0 0 1 15,0 0 3-15,0-12-14 0,0 12-11 0,0 0-4 16,0 0-8-16,0 0-20 0,4-8-26 16,-4 8-23-16,13-12-25 0,2 3-19 0,3 4-22 0,9-7-12 15,1 5-20-15,-1 0-4 0,1-1-12 0,0 4-4 16,-2-2-4-16,-1 5-9 0,-8 0 1 0,0 6 3 16,-6-1 2-16,3 7 27 0,-6-1-3 15,0 2-3-15,-6 2-9 0,-6 10-12 0,-3 0-11 0,-6-2-6 16,-4 1-16-16,-1 0-8 0,-1 2-5 0,0-6-5 15,-4 3-7-15,5-4-9 16,-1 0-10-16,5-7-16 0,0-1-22 0,2 0-19 0,3-5-20 16,4 2-12-16,0-2-12 0,5-5-4 0,-5 6-3 15,5-6 8-15,0 0-1 0,0 0 13 0,0 0 3 16,0 0 9-16,36 0 3 0,-17 0 6 0,8-3 8 0,3 6 24 16,2-1 18-16,13 2 23 0,-18-1 15 0,1 4 20 0,0-2 21 0,-9 0 13 0,-2 4 12 15,2-4 7-15,-9 5 14 0,-2-5 4 0,-2 2 3 16,-2 2 12-16,-4 4-6 15,-4-4-8-15,-6 1-10 0,-9 4-18 16,-5 0-10-16,-2-1-15 0,-2-5-7 0,3 3-13 16,-4-3-18-16,3-1-47 0,-1-3-48 0,9-1-55 15,0 0-65-15,0-3-65 0,0-3-87 0,4 6-89 16,0-9-97-16,6-1-115 0,2 0-318 0,1 0-1010 16,5 7 447-16</inkml:trace>
  <inkml:trace contextRef="#ctx0" brushRef="#br3" timeOffset="197783.8">12407 15608 388 0,'0'0'547'16,"9"-7"-21"-16,-9 7-22 0,9-3-28 15,-9 3-35-15,22 2-38 0,-7 2-34 0,-6 0-37 0,8-1-30 0,-1 4-34 0,-1 1-23 16,1 3-35-16,-4-1-15 0,0 3-15 0,-3 1-14 0,-2 1-19 15,-5-1-13-15,-3 10-12 0,-3-7-14 0,-5 5-13 16,-1-1-16-16,-4 1-19 0,0 0-31 16,2-9-28-16,2 1-17 15,0-3-20-15,-4 1-14 0,3-2-12 0,0 0-6 16,2 0-14 0,0-4 10-16,5-3 0 0,-2 2 13 0,6-5 6 0,0 0 11 0,-5 8 3 0,5-8 27 15,0 0 7-15,0 0 11 0,0 0 16 0,0 0 8 16,0 0 12-16,0 0 5 0,0 0-1 0,23 1 6 15,-23-1 1-15,19-1-7 0,-4 2-1 0,2-1-7 16,0 0-6-16,-1 0 0 0,3 0-7 0,2 3-3 16,4-6-22-16,-4 3-23 0,3-1-24 15,-5-3-33-15,0 2-44 0,1-2-63 0,-3-2-58 0,-5 0-54 16,2 1-64-16,-5-2-89 0,-4 2-278 0,5-7-791 16,-5 7 351-16</inkml:trace>
  <inkml:trace contextRef="#ctx0" brushRef="#br3" timeOffset="198160.42">12908 15603 185 0,'4'-8'571'0,"-4"8"-41"0,0 0-31 0,0 0-16 16,0 0-15-16,0 0-21 0,0 0-33 0,0 0-20 16,-4 25-14-16,2-11-35 0,2 2-19 0,-2 0-33 0,2-1-25 15,-1-1-33-15,2 3-22 0,2 0-19 16,-2-8-12-16,6 6-25 0,-1-3-15 0,2-2-15 0,-2-3-22 15,7-1-24-15,-6-2-52 0,6 1-37 0,5-5-43 16,-1 0-30-16,3-2-35 0,1-2 1 16,-3-3-6-16,-2 1 5 0,-2-2 11 0,3-1-2 15,-3-1 27-15,-3 0 23 0,1-2 27 16,-2 3 32-16,0-3 22 0,-5 4 35 0,-1 1 38 16,0 0 33-16,0 0 17 0,-4 7 12 0,4-7 5 0,-4 7-11 15,2-7 3-15,-2 7-10 0,0 0-17 0,0 0 19 0,0 0 14 0,0 0 4 0,0 0-11 0,13 29-42 16,-13-16-113-16,1 2 0 0,3-3 0 0,-1 3 0 15,-2 1 0-15,0 1 0 16,1-2 0-16,-2-2 0 16,-2 4 0-16,1-3 0 0,-3 1 0 0,4-2 0 0,-1-3 0 15,-2-1 0-15,3 1 0 0,-2-2 0 0,-1-1 0 16,-2 0-172-16,0 1-335 0,5-8-93 0,-6 6-552 16,6-6-1248-16,0 0 552 0</inkml:trace>
  <inkml:trace contextRef="#ctx0" brushRef="#br3" timeOffset="198727.46">13386 15727 4437 0,'9'-5'619'0,"-9"5"-272"15,0 0-142-15,0 0-33 0,0 0 3 16,0 0 2-16,0 0-11 0,0 22-21 0,-4-10-22 16,4 2-6-16,0 0-12 0,3 8-15 0,-2-6 0 0,4-1-11 0,4-2-8 0,-5 2-4 0,2-3 2 15,2-2-4-15,-1-1-11 0,4 1-6 16,-5-5-3-16,2-3-7 0,2 5-7 0,-1-4-15 0,0 1-14 15,-9-4-6-15,20 3-13 0,-20-3-16 16,19-1-18-16,-19 1-19 0,22-9-13 16,-13 2-10-16,-5 5-11 0,1-8-13 15,-1 0-8-15,1-4-19 0,-3 2 0 0,-5-2-9 16,2 0-8-16,-3-1-4 0,-4 1-13 16,2 1 4-16,-1-2 3 0,2 2 15 0,-1-1 1 15,-1 1 1-15,5 2 6 0,-1 2 4 0,3-3 16 0,3 2 0 0,-2 1 9 16,4-3 13-16,3 3 10 0,2 0 11 0,-1 4 11 15,5-5 8-15,-2 3 15 16,2 4 11-16,2-4 18 0,-2 5 11 0,2-1 19 16,-1 3 20-16,3 0 17 0,-4 1 15 0,3 1 16 0,-2 3 19 15,0-1 9-15,-1 2 3 0,-1 3 1 16,-4-2 7-16,1 5 9 0,-3-1 8 0,0 3 3 0,-3 1-6 0,3 0-7 0,-10 2-10 16,2-2-13-16,1 0-8 0,-2 2-2 15,1-3-2-15,4 3-8 0,-2-4-6 16,2-1-13-16,3 0-1 0,0-2-6 0,2-2-5 15,0-2-5-15,3-2-4 0,-1 1-12 0,3 1-8 16,4-5-17-16,-3-1-8 0,4 0-14 0,-3-1-11 16,2-5 0-16,-2 1-5 0,0-1 6 0,1-2-3 15,0 0 6-15,-3-1 4 0,1-3 4 0,-2-1 12 16,-2 2 15-16,0-3 22 0,-4-1 3 0,1-2 2 0,-3 2 8 16,-3 0-1-16,-2-1 10 0,-4 0-2 15,2 1-2-15,-6 0-3 0,-2 0-5 16,-1 4-5-16,-4 1-5 0,1 2-3 0,0-1-4 0,0 4-16 15,3 0-25-15,-2 1-40 0,4 4-49 0,10 0-65 16,-19 0-101-16,5 6-108 0,-2-1-160 0,4-2-290 0,-5 6-901 0,3 1 398 16</inkml:trace>
  <inkml:trace contextRef="#ctx0" brushRef="#br3" timeOffset="199153.13">12084 16423 55 0,'-8'2'351'0,"8"-2"-11"0,-12 6-2 16,12-6 5-16,0 0-14 0,0 0-7 16,0 0 4-16,0 0-20 0,35 5-22 0,10-12-3 0,3-1-9 15,5 3-2-15,7-3-3 0,10 4-11 16,-2-2-17-16,2-2-10 0,3-4-23 0,3 2-22 0,4 3-24 16,1 0-27-16,3 0-27 0,-1-3-36 0,1 0-42 15,-3-1-41-15,3 3-5 0,-5-3-12 0,-2 0-9 16,-3-2-7-16,-10 4-8 0,1 3-1 15,-6 0 7-15,-8-1-3 0,4 3 6 0,-6 0 9 0,-17 3 11 16,-1 0 17-16,0 6 21 0,-3-5 6 0,-7 1 1 16,-5-1 0-16,1 1-1 0,-7 1-7 15,-1 0-34-15,-9-2-22 0,0 0-40 0,19 1-57 0,-19-1-64 16,0 0-69-16,0 0-102 16,0 0-322-16,0 0-755 0,0 0 334 0</inkml:trace>
  <inkml:trace contextRef="#ctx0" brushRef="#br3" timeOffset="199710.54">12878 16641 81 0,'0'0'590'0,"0"0"3"15,2 29 4-15,-4-17-3 0,-1 3-6 16,4 2-22-16,-1 5-23 0,0 2-30 16,4 3-28-16,-1-2-32 0,2 1-37 0,1 2-42 15,0 1-34-15,0 0-38 0,0 1-28 0,2-4-29 32,-3-2-19-32,-3-7-31 0,0-2-22 0,0-1-130 0,-1-3-43 0,-1-3 0 0,-1 2 0 0,1-10 0 15,0 11 0-15,0-11 0 16,-5 8-170-16,5-8-167 0,0 0-97 0,0 0-112 0,0 0-116 0,0 0-345 15,-5-36-1092-15,10 19 484 16</inkml:trace>
  <inkml:trace contextRef="#ctx0" brushRef="#br3" timeOffset="200106.8">13156 16722 462 0,'0'0'583'0,"0"0"-47"0,0 0-26 15,5-6-18-15,-5 6-16 0,0 0-36 0,14-1-41 16,-14 1-39-16,30 0-38 0,-14 1-31 0,2 2-29 16,9 1-23-16,-7-1-28 0,-2 2-19 0,0-3-12 0,-1 6-23 0,-1 0-15 0,-4 0-13 0,-3 2-10 15,-3 2-13-15,-2 0-10 0,-4 3 0 16,-4 2-20-16,-5 4-8 0,-1-5-10 16,-3 3 1-16,2 2-12 0,-2 1-1 0,1-8-6 0,1-2-10 0,1 2-13 15,-4-4-20 1,4 0-16-16,4-5-18 0,2-2-13 0,4-3-13 0,-6 6-21 0,6-6-20 31,0 0-11-31,0 0-5 0,0 0 12 0,25-12 9 16,-9 3 8-16,3 4 10 0,7-3 8 0,-2 2 11 0,-5 1 14 15,-2 2 30-15,11 1 30 16,-1 5 29-16,-8 2 26 0,5 2 14 0,-6-2 32 0,-1 1 7 0,-3 2 8 0,-3-1 17 0,-2 1-4 16,-5-1 2-16,-1 1 16 0,-6 5-5 0,-5-2-7 15,-2 0-14-15,0 4-12 0,-13-1-11 16,-8-1-12-16,-11 6-15 0,14-10-2 15,-1-4-49-15,-2-1-57 16,0 0-68-16,3-3-67 0,0-1-79 0,10-4-94 0,-1-1-98 0,0 0-91 0,1-2-540 0,1-1-1151 16,7 2 509-16</inkml:trace>
  <inkml:trace contextRef="#ctx0" brushRef="#br3" timeOffset="201108.32">16929 15584 40 0,'13'-1'449'0,"-13"1"15"0,14 0 21 16,-14 0 20-16,14 4 10 0,-6 0 12 16,3 6 7-16,-2 4 6 0,-1-2 4 0,-4 5 5 15,4 9-19-15,-3-1-14 0,-3 2 1 0,1 0-9 16,-2 3-32-16,-3-1-41 0,0 0-378 0,-3 11-57 0,3-11 0 15,-5-1 0-15,1 0 0 16,2-11 0-16,0 1 0 0,0-5 0 0,3-4 0 0,1-1 0 16,-3 0 0-16,3-8 0 0,-1 10 0 0,1-10 0 0,0 0 0 15,0 0 0-15,0 0 0 0,0 0 0 0,-15-26 0 16,9 5 0-16,-1-6 0 0,3 1 0 0,-2-3 0 16,2-18 0-16,7 2 0 0,-6 1 0 0,7-5 0 15,2-1 0-15,1 3 0 0,3-3 0 16,6 2 0-16,4 6 0 0,3-1 0 0,6 8 0 0,-10 13 0 0,18-7-48 0,-12 12-100 0,0 1 16 15,6 3 13-15,-3 5 25 0,-1 2 21 16,-7 4 20-16,-1 2 18 0,-2 2 14 0,-2 6 28 16,-4 1 23-16,-1 6 13 0,-4 9 5 15,-6 3-4-15,-10 1-4 0,-11 15-2 0,-7 2 0 16,0-4-6-16,-6-2 1 0,-2-3-13 16,0-6-14-16,-5-2-12 0,16-11-19 15,-12 7-9-15,11-7-19 0,3-3-20 0,4 1-13 0,2-8-9 0,6 1-6 16,1-4-3-16,1 0 1 0,2 0 11 0,7-4 11 15,-11 5 7-15,11-5 20 0,0 0 15 16,0 0 20-16,0 0 15 0,0 0 18 16,0 0 27-16,0 0 8 0,31 7 12 0,-17-5 13 0,1 5 22 0,3-1 34 15,2-2-11-15,7 4 8 16,-10 0 15-16,9 5 9 0,1 3 15 0,-1-5 0 0,-2 1-115 16,-1 0-51-16,0 1 0 0,-1 3 0 15,-7-8 0-15,10 3 0 0,-10-3 0 0,1 1 0 0,2 3 0 0,-5-5 0 16,1 4 0-16,-2-2 0 0,-5 0 0 0,1-2 0 15,-3 1 0-15,-1-3 0 0,-2 3-129 0,-2-8-410 16,7 14-127-16,-7-14-478 0,-4 8-1237 0,4-8 548 16</inkml:trace>
  <inkml:trace contextRef="#ctx0" brushRef="#br3" timeOffset="201640.98">17544 16034 5232 0,'0'0'528'0,"12"2"-225"0,-12-2-79 15,4 15-22-15,-2-8 4 0,-1 5 17 0,2 3-4 16,-6-1-16-16,3 0-33 0,0 9 5 0,-1-4-11 0,-1-2-8 16,-1 1-14-16,0-2-98 0,2 1-44 0,-1-3 0 15,0-2 0 1,1-5 0-16,1-7 0 0,-3 13 0 0,3-13 0 0,-1 7 0 16,1-7 0-16,-1 7 0 0,1-7 0 0,0 0 0 0,0 0 0 15,0 0 0-15,-15-17 0 0,11 3 0 0,-1-1 0 16,1 1 0-16,1-12 0 0,1-2-89 0,0 4-13 15,1-2 1-15,0 2 9 0,3-1 8 16,2-1 8-16,0 4 12 0,-1 5 15 0,7-5 1 0,4 1 6 16,-4 6 3-16,3 0 6 0,5-1 4 0,5-1 5 15,0 1 4-15,-3 5 7 16,-3 4 3-16,2-1 9 0,-5 3 7 0,5 3 3 0,-9 2 16 0,3 3 12 16,-1 1 17-16,1 4 14 15,-2 4 15-15,-5-2 7 0,2 2 3 0,-4 1-3 0,-5 3 1 0,-2 2-4 16,-2-2-10-1,-7 6-5-15,1-6-38 0,-5 3-34 0,3-7 0 0,-3 6 0 0,-3 3 0 0,6-12 0 16,-1-1 0-16,4 0 0 0,2-2 0 16,2-3-26-16,-2 4-105 0,4-2-20 0,4-5-19 0,0 0-11 15,0 0-7-15,9 9 1 0,-9-9 14 0,26 1 10 16,-6-2 19-16,-4 2 13 0,3 2 23 0,5 4 25 16,4-1 27-16,-2 2 27 0,-2-2 26 15,-1 6 29-15,-8-3 38 0,1-1 16 0,-7 2 18 0,-2-4 15 0,-3 1 22 16,-4 4 10-16,-4-2 1 15,-6 4-10-15,-9 4-17 0,-7-2-13 0,-13 3-10 0,-6 0-10 16,14-10-15-16,1-3-37 0,-1 2-34 0,0-2-53 0,3-2-56 16,0-4-105-16,10-1-88 15,2-3-110-15,-1 1-122 0,3-6-483 0,6-1-1101 0,6-3 487 16</inkml:trace>
  <inkml:trace contextRef="#ctx0" brushRef="#br3" timeOffset="201958.49">18206 15676 391 0,'0'0'571'0,"0"0"-6"0,0 0-3 16,0 0-2-16,0 0-11 0,0 0-53 0,18-3-23 15,-3 3-47-15,-15 0-43 16,32-2-38-16,-5 2-41 0,0-5-29 0,2 1-32 0,-1 1-29 0,-2-2-50 0,1 1-63 16,1-1-45-16,-10 3-59 0,-3 0-58 15,2 1-63-15,-7 1-75 0,-10 0-68 0,18 0-73 16,-18 0-73-16,0 0-103 0,0 0-277 15,0 0-859-15,0 0 381 0</inkml:trace>
  <inkml:trace contextRef="#ctx0" brushRef="#br3" timeOffset="202179.03">18221 15840 546 0,'0'0'517'16,"0"0"-20"-16,22 5-9 0,-9-2-8 15,2-6-16-15,4 1-21 0,-1-2-34 0,3 1-43 16,5 0-36-16,3 0-33 0,-5 0-30 0,4 0-27 0,-10 2-24 0,7-2-27 16,-8 2-6-16,-2-2-42 0,-4 3-34 0,-11 0-44 15,20-3-50-15,-20 3-72 0,0 0-75 0,22 0-92 16,-22 0-116-16,10-1-138 0,-10 1-357 0,0 0-905 31,0 0 402-31</inkml:trace>
  <inkml:trace contextRef="#ctx0" brushRef="#br3" timeOffset="203476.9">19225 15448 144 0,'0'0'258'16,"6"-7"-5"-16,-6 7-10 0,0 0-10 0,0 0 17 0,0 0-10 16,0 0-12-16,0 0 5 0,0 0-5 15,0 0-2-15,0 0 3 0,0 0 4 0,0 0-1 16,0 0 12-16,0 0 3 0,0 0-4 0,0 0-4 16,0 0-13-16,0 0-15 0,-14-9-15 0,14 9-9 15,0 0-13-15,10-13-12 0,3 6-19 0,0 0-11 16,3 0-14-16,2 3-2 0,10-4 0 0,-2 0-2 15,2 3-1-15,-9 5 1 0,-1 0-8 0,1 5-1 16,-2 4 4-16,-2 4-6 0,-5-1-1 0,3 10 3 16,-10 2-8-16,-5 2-12 0,-2 3-10 0,-6 15-5 0,1-15-9 15,-2-4 2-15,-8 16-16 0,-6-4 3 16,11-14-12-16,-5-1 0 0,0 2-14 0,0-4-23 0,0-1-1 16,7-4-10-16,-2-3-18 0,4-2-4 15,-2-1-4-15,0-1-14 16,3-2 18-16,2-1-1 0,1 0 2 0,-2 0 7 0,8-5-2 15,-6 5 7-15,6-5 2 0,0 0 8 0,0 0 7 16,-8 5 4 0,8-5 13-16,0 0 5 0,0 0-6 0,0 0 3 0,0 0-3 0,0 0 3 15,0 0-5-15,0 0-1 0,50-9 0 0,-22 3-1 0,-1 1 3 16,1 1-5-16,4-2-3 0,-3 2 1 0,1 0 3 16,-1 1-4-16,-10 2-5 0,1 1 15 0,8 1 6 15,-12 1 4-15,-3-2 5 0,4 1 6 0,-8 0 6 16,-9-1 6-16,15 0 12 0,-15 0 1 15,0 0 3-15,15 3 13 0,-15-3-7 0,0 0 6 0,0 0-5 0,0 0-20 16,0 0-51-16,0 0 0 0,0 0 0 16,15-3 0-16,-15 3 0 0,0 0 0 15,0 0 0-15,0 0 0 0,0 0 0 0,0 0 0 0,0 0 0 16,0 0 0-16,0 0 0 16,0 0 0-16,0 0 0 0,0 0 0 0,0 0 0 0,0 0 0 0,0 0 0 15,0 0 0-15,0 0 0 0,0 0 0 0,0 0 0 16,0 0 0-16,0 0 0 0,0 0 0 15,0 0 0-15,0 0 0 0,0 0-443 16,0 0-151-16,0 0-599 0,-24-18-1291 0,22 11 571 0</inkml:trace>
  <inkml:trace contextRef="#ctx0" brushRef="#br3" timeOffset="204483.57">19748 15395 17 0,'4'-5'370'0,"-4"5"-6"0,0 0-9 16,0 0-19-16,0 0-11 0,0 0-17 0,0 0-7 0,0 0-16 15,0 0-4-15,0 0-14 0,5-7-2 0,-5 7-14 16,0 0-14-16,0 0-18 16,0 0-12-16,0 0-15 0,0 0-17 15,0 0-14-15,0 0-14 0,0 0-15 0,0 0-7 16,0 0-2-16,0 0-6 0,0 0-6 0,0 0-3 16,0 0 3-16,0 0 11 0,0 0-3 0,0 0-1 15,0 0 0 1,0 0-10-16,0 0-17 0,7 19 6 0,-7-19 2 0,4 6-7 0,-4-6-2 15,0 0 5-15,0 12 2 0,0-12 3 0,2 13 1 0,-2-5 1 16,-1 2 3-16,-2 3-7 0,2 0-2 16,-3 2-5-16,2 0-8 0,-2-3-7 15,1 5-12-15,-1-5-2 0,2 2-2 0,2-1-43 0,2-4-17 0,1 1 0 16,-2-1 0-16,4 1 0 0,-2-3 0 0,2 2 0 16,0-1 0-16,3-4 0 0,-2 2 0 0,3-2 0 15,-1-1 0-15,3-1 0 0,-2 2 0 16,4-3 0-16,-13-1 0 0,22 0 0 0,-8-3 0 0,-1-1 0 15,-3 1 0-15,4-5-38 0,-1 2-39 0,2-2 0 16,-5-1 4 0,3-3 4-16,1-1 8 0,-4 2 7 0,2-1 8 0,-3 1 7 0,-3-2 1 0,1-2 20 15,-4 8 16-15,4-7 11 0,2 4 18 0,-6 1 15 0,3-4 13 16,-4 6 21-16,1-2 13 0,-1 3 6 16,-2 6 4-16,1-8 1 15,-1 8-100-15,4-7 0 0,-4 7 0 0,0 0 0 0,0 0 0 0,0 0 0 16,0 0 0-16,0 0 0 0,0 0 0 0,0 0 0 0,0 0 0 15,4 34 0-15,-4-16 0 0,3 9 0 16,3-1 0-16,-2 3 0 0,-1-1 0 0,-2 4 0 16,-1-3 0-16,0 0 0 0,-1-1 0 0,-1-2 0 15,4-3 0-15,-4 1 0 0,1-8 0 16,0 0 0-16,1 1 0 0,0-3 0 0,0-5 0 0,0 0 0 0,0-9 0 16,-3 14 0-16,3-14 0 0,0 7 0 15,0-7 0-15,0 0 0 0,1 8 0 0,-1-8 0 0,0 0 0 16,0 0 0-1,0 0 0-15,0 0 0 0,0 0 0 0,0 0 0 0,0 0 0 0,0 0 0 0,0 0 0 16,0 0 0-16,0 0 0 0,0 0 0 16,0 0 0-16,0 0 0 0,0 0 0 0,0 0 0 0,0 0 0 15,0 0 0-15,0 0 0 0,0 0 0 16,0 0 0-16,0 0 0 0,0 0 0 0,0 0 0 0,0 0 0 16,0 0 0-16,0 0 0 0,0 0 0 15,0 0 0-15,0 0 0 0,0 0 0 16,0 0 0-16,0 0 0 0,0 0 0 0,0 0 0 0,0 0 0 15,0 0 0-15,0 0 0 0,0 0 0 0,0 0 0 16,0 0 0-16,0 0 0 0,-14-24-245 0,10 19-1080 16,4 5-1434-16,-1-12 634 0</inkml:trace>
  <inkml:trace contextRef="#ctx0" brushRef="#br3" timeOffset="205517.65">20654 15479 84 0,'0'0'360'0,"9"-4"-15"0,-9 4-6 16,4-9-12-16,-4 9-13 0,4-11-41 0,-4 11-10 16,0 0-20-16,1-17-19 0,-1 13-2 0,0 4-13 15,-1-10-14-15,1 10-9 0,-7-5-7 0,7 5-9 16,-15-7-1-16,6 7 2 0,9 0 2 0,-32 4 3 15,13 2-3-15,2 1-6 0,-7 5-15 0,0 2-9 16,4 3-13-16,-1-2-13 0,2 5-6 0,-3 0-10 16,11-6-12-16,4 0-9 0,-2 1-10 0,4-1-3 15,0 0-10-15,5-4-6 0,0 2-11 0,3-7-9 16,-3-5-19-16,9 12-22 0,-3-9-25 0,3 0-32 16,6-1-27-16,-2-3-25 0,5-2-34 0,-3-1-19 15,2-3-11-15,-3 0-2 0,3 0 7 0,4-5 10 16,-7 2 12-16,-1 2 16 0,0-1 16 0,0-2 27 15,3 3 33-15,-3-5 25 0,-3 5 16 16,3 0 31-16,-4-2 48 0,-1 3 18 16,-2 2 36-16,-1 0 25 0,-5 5 21 0,7-7 9 0,-7 7 7 0,0 0 8 15,5-5-11-15,-5 5-5 0,0 0-19 0,0 0 0 16,0 0 24-16,0 0 8 0,0 0 5 16,6 19-8-16,-6-5 6 0,0 2 28 0,0 2 3 15,2 7-4-15,-2-2-6 0,2-3 1 0,-2 9 3 16,4-4-15-16,-3-1-190 0,0 2 0 0,3-4 0 0,0-5 0 15,0-1 0-15,0 1 0 0,2-2 0 0,-1 0 0 0,0-6 0 0,2 1 0 0,-5 2 0 16,2-6 0-16,-1-1 0 0,-3-5 0 0,0 0 0 0,2 6 0 16,-2-6-37-1,0 0-541-15,0 0-165 0,0 0-397 16,0 0-1233-16,-7-27 547 0</inkml:trace>
  <inkml:trace contextRef="#ctx0" brushRef="#br3" timeOffset="205898.57">20993 15490 521 0,'0'0'497'16,"0"0"-35"-16,10-6-25 0,-10 6-21 0,23-3-28 16,-9 3-33-16,3-1-37 0,10 2-29 0,-12 2-23 15,3 0-18-15,-4 1-17 0,1-2-14 0,-2 5-6 16,2 1-15-16,-8-3-10 0,0 8-10 0,0 1-3 15,-4-1-8-15,-2 5-5 0,-2-2-10 0,-6 8-9 16,1 2-20-16,-1-5-6 0,-8 2-11 16,2 3-13-16,-2-4-7 0,-4 0-9 0,3-3-7 15,0-1-10-15,4-2-9 0,1-7-6 16,-1 1-10-16,6-2-2 0,-2-2-12 0,2 1-3 0,-1 0-2 0,5-1-9 16,2-6 1-16,-4 5-2 0,4-5-1 0,-4 11-1 0,4-11 1 15,0 0 1-15,0 0-7 0,5 6 9 16,-5-6 6-1,0 0-10-15,23 3-1 0,-6-3-4 0,-2-1-4 0,3-1-4 0,-2 0-10 0,3-3-8 16,-4-2-20-16,3 3-9 0,-2 1-21 0,-2-2-22 16,4 2-30-16,-9-2-23 0,5 3-24 0,-3-2-19 0,-4 2-22 0,-7 2-44 15,13-3-35-15,-13 3-69 0,15-3-78 0,-15 3-316 16,11-3-822-16,-11 3 364 16</inkml:trace>
  <inkml:trace contextRef="#ctx0" brushRef="#br3" timeOffset="206151.05">21567 15708 416 0,'10'-2'679'0,"-10"2"-26"0,0 0-14 15,0 0 3-15,9-4-5 0,-9 4-25 0,0 0-36 0,0 0-49 16,0 0-37-16,0 0-34 0,10-4-30 15,-10 4-29-15,0 0-32 0,0 0-33 0,0 0-35 16,0 0-250-16,10-3-47 0,-10 3 0 0,0 0 0 0,0 0 0 16,0 0 0-1,0 0 0-15,0 0 0 0,0 0 0 0,0 0 0 0,0 0 0 16,0 0 0-16,0 0-597 0,0 0-669 0,0 0-1371 0,0 0 606 16</inkml:trace>
  <inkml:trace contextRef="#ctx0" brushRef="#br3" timeOffset="207182.81">21995 15434 121 0,'-6'-5'263'0,"6"5"6"0,0 0-1 0,0 0 8 16,0 0 2-16,0 0 18 0,0 0 19 15,0 0 12-15,1-9 10 0,-1 9 13 0,0 0 8 0,0 0 3 16,0 0-2-16,0 0-17 16,0 0-13-16,0 0-16 0,0 0-12 0,5-12-16 0,-5 12-33 0,0 0-13 15,5-8-27-15,-3 0-18 0,-2 8-29 0,16-6-16 32,-5-2-10-32,7 1-18 0,6 1-11 0,1 0-9 0,0-3-16 0,-7 9-11 0,1-1-7 15,-1 0-14-15,-5 2-11 0,1 2-16 0,-4 4-1 0,-1 4 1 16,-1 2-8-16,-5 2-2 0,-3-1-3 0,-2 6 7 15,-3 1-11-15,-4 1 0 0,-6-2-2 0,-2 0-2 0,5-7 1 16,-7 4-6-16,-6-1 4 0,12-5-8 16,-2 1-4-16,2-1-27 0,0-1-19 0,4 0-15 0,3-5-15 15,1-2-18-15,-3 1-3 0,8-4-1 0,0 0 6 16,0 0 9-16,-4 10 6 0,4-10 5 16,0 0 9-16,28 4 9 0,-10 0 31 0,0 1 3 0,0-1 3 15,9 1 4-15,-10 2 10 16,7 3 14-16,-9-3 16 0,2 0 17 0,-7-2 16 0,3 6 1 15,-4-5 29-15,-8-1 9 0,6 3-1 16,-4 1 13-16,-3-2 7 0,0-7-11 0,-10 20-1 0,1-11-11 0,-5 1-13 16,-1-3-8-16,-3 2-3 15,-7-1-21-15,8-6 0 0,-2 4-24 0,-7-5-44 0,4 2-39 0,4-3-44 0,-6-3-52 0,6 3-50 16,0 0-57-16,18 0-64 16,-24-4-49-16,14 1-49 0,3-1-71 0,-2-1-418 15,9 5-993-15,-8-10 440 0</inkml:trace>
  <inkml:trace contextRef="#ctx0" brushRef="#br3" timeOffset="207516.39">22594 15586 328 0,'0'0'579'0,"10"5"-5"0,-10-5-24 0,-1 14-38 0,0-6-31 15,-3 4-30-15,3 3-44 0,-2 0-30 0,-1 2-36 16,4 5-39-16,0-4-28 0,0-1-30 0,4-1-30 16,0 0-16-16,2-5-20 0,3 1-35 0,3-2-23 15,0-2-23-15,3-2-12 0,-1-1-22 0,0-2-21 16,4-3-25-16,-2 0-23 0,2-4-9 0,-4 0-8 16,5 0 4 15,-6-3-1-31,1-2-1 0,-2-1 5 0,-2-2 1 0,-4-4 3 0,-2 2 1 0,-1-3 5 15,-3 1-3-15,-3 1 0 0,0-2 5 0,-2 2-1 0,-3 1 1 16,-1 2-3-16,-2 0 0 0,-4-1-11 16,0 11-28-16,-2-2-41 0,0 0-56 0,2 0-89 15,1 1-96-15,-1 3-104 0,2-1-415 0,13 1-919 0,0 0 407 16</inkml:trace>
  <inkml:trace contextRef="#ctx0" brushRef="#br3" timeOffset="208173.19">23291 15513 3801 0,'0'0'548'0,"8"3"-173"0,-8-3-130 0,3 13-17 16,-6-5 23-16,-2 5 3 0,3 2-7 15,-3 2-16-15,2 0-29 0,-1 6-4 0,0 4-12 0,1-2-11 16,-1 1-19-16,-1-1-18 0,2-6 1 0,-2-2-7 0,1-1-2 16,0-3-5-16,0-3-8 0,3-2-18 31,-3 0-12-31,-2-2-1 0,6-6-45 0,-1 9-41 16,1-9 0-16,-3 7 0 0,3-7 0 0,0 0 0 0,0 0 0 15,0 0 0-15,0 0 0 0,15-25 0 0,-6 12 0 0,-3-3 0 16,4 2 0-16,1-7 0 15,-2-1 0-15,4-3 0 0,-4 10-47 0,-1-1 6 0,4-5-4 0,1 0 11 16,-4 8 6-16,4-2 0 0,-5 2 11 0,-1 4 0 16,3 0 9-1,-4 1 2-15,1 3-2 0,0 0 4 0,-7 5-6 0,16-4 4 0,-8 1-6 16,-8 3 4-16,16 0 3 0,-16 0-1 0,22 12 3 0,-10-4 0 16,-1 1-5-16,1 1 27 0,-1 4 4 15,-2-1 12-15,0 1 6 0,1 1 3 0,1 0 6 0,-2 0-6 0,2-1-3 0,3 9 3 0,-5-8-41 16,1-3-3-16,3 0 0 0,-2 3 0 15,1-3 0-15,0-1 0 0,0 1 0 16,1-3 0-16,2-1 0 0,-3-1 0 16,2-3 0-16,0 0 0 0,-1-1 0 0,-2-1 0 0,-11-2 0 15,20 0 0-15,-20 0-12 0,19-9-3 16,-15 6 11-16,3-5 17 0,2-1 5 16,-4-5-18-16,0-1 0 0,-1 1 0 0,0-3 0 0,-1 0 0 15,0 1 0-15,-5 0 0 0,2-2 0 0,0 2 0 0,-3 0 0 16,5 1 0-16,-2 2 0 0,-3 0 0 15,4 3 0-15,-1-2 0 0,0 1 0 0,-1-2 0 16,1 5 0-16,0 8 0 0,0-14 0 0,0 14 0 16,0-9 0-16,0 9 0 0,0-11 0 31,0 11 0-31,0 0 0 0,-4-6 0 0,4 6 0 0,0 0 0 0,0 0 0 0,-4-6 0 0,4 6 0 16,0 0 0-16,0 0 0 0,0 0-255 0,0 0-203 0,0 0-149 15,0 0-539-15,0 0-1240 0,0 0 548 0</inkml:trace>
  <inkml:trace contextRef="#ctx0" brushRef="#br3" timeOffset="210118.86">24598 7354 225 0,'0'0'247'0,"0"0"14"0,0 0 19 0,0 0 4 0,0 0 4 16,0 0 10-16,0 0 15 0,0 0 16 0,0 0 10 16,0 0 0-16,0 0-1 0,0 0 7 0,0 0 3 15,6 78-12-15,-6-78-3 0,0 54-4 0,12-16 12 16,-5-10-18-16,-3 14-24 0,4-15-19 0,-8-27-24 15,13 56-12-15,-3-15-6 0,-5-15-1 0,-5-26-5 16,6 49-7-16,-6-49-9 0,1 34-148 0,-1-34-68 16,-1 30 0-16,1-30 0 0,0 0 0 0,-11 32 0 15,11-32 0-15,0 0 0 0,0 0 0 0,0 0 0 16,-22 22 0 0,22-22 0-16,0 0 0 0,0 0 0 0,0 0 0 0,0 0 0 0,0 0 0 0,-39-78 0 31,39 78 0-31,-2-72 0 0,0 31 0 0,7-5 0 15,2-3 0-15,2 2 0 0,4-2 0 0,2 5 0 0,0 0 0 16,5 2 0-16,4 4 0 16,-10 13 0-16,14-11 0 0,-7 13 0 0,11-6 0 0,-13 12 0 0,-19 17 0 0,46-25 0 0,-46 25-60 0,32-9-10 15,-32 9-3 1,0 0 17-16,0 0 11 0,0 0 7 0,0 0 8 0,55 56-3 16,-55-56 12-16,-7 49 4 0,7-49 7 0,-24 52 2 15,5-28-6-15,-8 15 2 0,-3-6-3 0,10-10-10 16,-3-1-18-16,2-1-22 0,21-21-19 0,-44 30-25 15,44-30-18-15,-23 19-14 0,23-19-11 0,0 0-1 16,0 0-8-16,-23 22 2 0,23-22 12 0,0 0 13 16,0 0 24-16,0 0 17 0,0 0 13 15,0 0 32-15,0 0 25 0,0 0 22 0,0 0 27 16,0 0 15-16,51 42 24 0,-51-42 24 16,31 18 16-16,-31-18 16 0,33 24 10 0,-33-24 6 0,28 23-4 0,-28-23 11 15,27 26 1-15,-27-26-12 16,24 26-4-16,-24-26 1 0,21 29-15 0,-21-29-9 0,16 24-15 0,-16-24-11 0,0 0-19 15,22 31-35-15,-22-31-44 16,0 0-70-16,0 0-76 0,17 23-90 0,-17-23-88 0,0 0-90 16,0 0-116-16,0 0-452 0,0 0-1082 15,0 0 478-15</inkml:trace>
  <inkml:trace contextRef="#ctx0" brushRef="#br3" timeOffset="210788.22">25155 7802 216 0,'0'0'536'0,"0"0"-16"15,0 0-12-15,0 0-11 0,27 46-2 0,-27-46 4 16,6 27-3-16,-6-27-30 0,3 43-35 0,-3-43-27 16,-2 35-35-16,2-35-32 0,-2 46-33 0,2-46-27 15,-12 38-27-15,12-38-31 0,-7 29-14 16,7-29-26-16,0 0-15 0,-12 36-14 0,12-36-19 0,0 0-22 0,0 0-32 0,0 0-14 0,0 0-26 16,0 0-43-16,0 0-41 0,0 0-32 0,0 0-20 15,0 0-20-15,0 0-14 0,0 0-37 16,0 0-20-16,-42-96-18 0,38 67-5 0,4 29-6 15,1-70 7 1,2 45 10-16,-3 25 21 0,17-54 13 0,-7 29 44 16,-10 25 10-16,24-40 4 0,-24 40 22 0,26-26 25 0,-8 9 26 15,-18 17 15-15,0 0 22 0,43-21 23 16,-43 21 16-16,0 0 12 0,0 0 11 0,0 0 19 0,0 0 23 16,0 0 13-16,86 33 10 15,-86-33-1-15,11 32 7 0,-11-32 15 0,18 47-3 0,-18-47-3 16,6 42-1-16,-3-16-5 0,-3-26-19 0,5 37-4 0,-5-37-12 15,0 30-16-15,0-30-9 0,0 0 12 0,8 33-24 16,-8-33-7-16,0 0-7 0,0 0-12 0,0 0-11 0,0 0-17 16,0 0-14-1,16 27-16-15,-16-27-7 0,0 0-11 0,0 0-10 0,0 0-2 0,0 0-15 63,0 0-12 15,0 0-7-31,0 0-1 15,0 0 4-62,0 0 10 0,0 0 6 0,-17-103 11 0,17 103-4 0,-22-21 11 0,22 21 1 0,0 0 7 16,-44-21 0-16,44 21 2 0,0 0 4 0,0 0 7 0,-66 7-31 0,66-7 16 0,0 0-21 0,-63 19-36 0,63-19-58 16,0 0-358-16,-36 24 131 0,36-24-473 0,0 0-926 0,0 0 410 0</inkml:trace>
  <inkml:trace contextRef="#ctx0" brushRef="#br3" timeOffset="210870.92">25681 7465 208 0,'0'0'694'0,"0"0"-67"0,0 0-58 0,0 0-52 0,0 0-27 0,0 0-25 0,0 0-40 0,0 0-15 0,0 0-7 0,0 0-22 0,0 0-42 0,22 85-21 0,-25-44-18 0,3-41-17 0,-1 40-19 0,1-40-24 0,-2 41-21 0,2-41-20 0,-3 34-21 0,3-34-20 0,0 0-14 0,0 44-11 0,0-44-14 0,0 0-30 0,0 0-70 0,4 33-19 16,-4-33-51-16,0 0-63 0,0 0-62 0,0 0-62 0,0 0-74 0,0 0-80 16,0 0-90-16,-23 25-117 0,23-25-373 0,0 0-1052 15,0 0 466-15</inkml:trace>
  <inkml:trace contextRef="#ctx0" brushRef="#br3" timeOffset="211817.53">25740 7391 371 0,'0'0'513'0,"0"0"-26"15,0 0-26-15,0 0-25 0,0 0-31 16,0 0-26 0,0 0-16-16,0 0-15 0,0 0-20 0,0 0-27 0,0 0-23 0,0 0-9 0,0 0-28 0,0 0-20 15,0 0-23-15,0 0-20 0,0 0-12 0,0 0-20 32,0 0-11-32,0 0-18 0,0 0-10 0,0 0-15 0,0 0-4 0,0 0-5 15,0 0-9-15,0 0 6 0,0 0 4 16,0 0 0-16,0 0 7 0,0 0 2 15,0 0 18-15,0 0 6 0,0 0-1 0,0 0-2 0,0 0-7 0,0 0-4 0,0 0-17 16,0 0-4-16,0 0-7 0,0 0-15 16,0 0-57-16,0 0-3 0,0 0 0 0,0 0 0 15,0 0 0-15,0 0 0 0,0 0 0 0,0 0 0 16,0 0 0-16,0 0 0 16,0 0 0-16,0 0 0 0,0 0 0 0,0 0 0 0,0 0 0 0,0 0 0 0,0 0 0 0,0 0 0 0,0 0 0 15,0 0 0 1,0 0 0-16,0 0 0 0,-66 58 0 0,66-58 0 15,0 0-34-15,0 0-11 0,0 0-6 0,-42 8 7 0,42-8 5 32,0 0 3-32,0 0-4 0,0 0-1 0,0 0 5 0,0 0 3 0,0 0 10 0,0 0-2 15,0 0 4-15,0 0 1 0,0 0-3 0,0 0 8 16,0 0 2-16,0 0-3 0,0 0 1 0,0 0 11 0,0 0 3 16,0 0-5-16,0 0 6 15,0 0 3-15,0 0 6 0,0 0-1 0,0 0-4 0,0 0 3 0,0 0 0 16,0 0-2-16,0 0-3 0,38-87 1 0,-38 87 6 15,0 0-7 1,0 0 4-16,15-25-3 0,-15 25 5 0,0 0 13 0,0 0 8 0,0 0 9 16,0 0-4-16,0 0 13 0,0 0-4 0,0 0-15 15,0 0 7-15,14-27 3 0,-14 27-12 0,0 0 1 0,0 0-2 16,0 0-6-16,0 0 9 0,0 0-16 0,0 0 2 16,0 0-2-16,0 0-5 0,0 0-7 15,0 0 2-15,0 0 1 0,0 0 5 0,0 0 1 0,0 0-9 16,0 0 0-16,0 0 0 0,0 0 0 0,0 0 0 15,31 73 0-15,-31-73 0 0,6 34 0 0,-6-34 0 16,8 41 0-16,-8-41 0 0,8 41 0 0,-8-41 0 16,1 32 0-16,-1-32 0 0,0 0 0 0,-1 48 0 15,1-48 0-15,-5 31 0 0,5-31 0 0,0 0 0 16,-4 36 0-16,4-36 0 0,0 0 0 0,0 0 0 16,-7 35 0-16,7-35 0 0,0 0 0 0,0 0 0 0,0 0 0 15,0 0 0 1,0 0-65-16,0 0-424 0,-23 23-96 0,23-23-591 0,0 0-1273 0,0 0 563 15</inkml:trace>
  <inkml:trace contextRef="#ctx0" brushRef="#br3" timeOffset="212059.03">25569 7553 301 0,'0'0'563'0,"0"0"-28"0,0 0-28 16,0 0-20-16,0 0-22 0,0 0-13 0,0 0-34 0,0 0-31 0,0 0-36 15,0 0-24-15,0 0-38 0,0 0-25 16,0 0-28-16,0 0-18 0,0 0-27 0,124-21-24 16,-76 13-35-16,3 0-49 0,-3-2-48 0,0 0-44 0,-48 10-55 15,60-14-48-15,-60 14-55 0,59-14-39 16,-59 14-30-16,46-11-17 0,-46 11-31 0,0 0-25 16,42-8-14-16,-42 8-24 0,0 0-9 15,0 0-2-15,40-16-206 0,-40 16-611 0,0 0 270 16</inkml:trace>
  <inkml:trace contextRef="#ctx0" brushRef="#br3" timeOffset="212566.22">26153 7425 1930 0,'0'0'-128'0,"0"0"91"15,0 0 70-15,0 0 53 0,0 0 43 0,0 0 26 0,0 0 26 16,0 0 10-16,0 0 25 0,0 0 15 0,0 0 31 16,0 0 12-16,0 0 18 0,0 0 6 0,0 0 5 15,0 0 1-15,0 0 4 0,0 0 2 0,54 43 17 16,-54-43 8-16,7 31-20 0,-7-31-19 0,3 33 7 16,-3-33-12-16,2 51-13 0,-2-51-16 0,2 42-16 15,-2-42-46-15,0 31-200 0,0-31 0 0,0 0 0 16,1 38 0-16,-1-38 0 0,0 0 0 0,0 0 0 15,0 0 0-15,0 0 0 0,-3 35 0 0,3-35 0 16,0 0 0-16,0 0 0 0,0 0 0 16,0 0 0-16,0 0 0 0,0 0 0 0,0 0 0 15,0 0 0-15,0 0 0 0,0 0 0 0,-30-104 0 0,26 75 0 16,4 29 0-16,2-74 0 0,1 44 0 0,2-16 0 16,8 4 0-16,1 3 0 0,5 2 0 0,-4 11-119 15,4 0 1-15,13-5 8 16,-11 13 10-16,-21 18 8 0,43-32 13 0,-43 32 9 0,35-14 5 0,-35 14 15 15,0 0 9-15,0 0 13 0,42-10 20 0,-42 10 13 16,0 0 10-16,0 0 7 0,0 0 5 0,0 0 10 16,11 61-6-16,-11-61-3 15,0 0-8-15,-47 63-2 0,27-40-12 0,-2-2-9 0,0 0-18 0,22-21-15 0,-37 30-23 16,14-10-14-16,23-20-15 0,-28 19-1 16,28-19-3-16,0 0 2 0,-37 21-4 15,37-21 2-15,0 0 3 0,-23 17 7 16,23-17 6-16,0 0 7 0,0 0 2 0,0 0 10 0,0 0 12 15,0 0 8-15,0 0 21 0,0 0 7 0,-19 28 17 0,19-28 18 16,0 0 29-16,0 0 12 0,0 0 22 0,56 29 4 16,-56-29 14-16,32 15 6 0,-32-15 14 0,38 14-2 15,-38-14 0 1,0 0-7-16,45 24 6 0,-45-24-5 0,32 18-12 0,-32-18-10 0,30 13-18 0,-30-13-13 16,0 0-36-16,29 20-45 0,-29-20-47 0,0 0-58 15,0 0-68-15,0 0-77 0,0 0-76 0,0 0-100 16,0 0-97-1,0 0-453-15,0 0-1072 0,0 0 474 0</inkml:trace>
  <inkml:trace contextRef="#ctx0" brushRef="#br3" timeOffset="213092.39">26594 7604 389 0,'0'0'448'0,"0"0"11"0,0 0 13 0,21 41-14 0,-21-41 0 0,0 0-6 0,6 41-10 0,-6-41-10 16,2 29-25-16,-2-29-28 0,3 34-10 15,-3-34-19-15,0 0-24 0,-4 48-26 0,4-48-23 16,0 32-18-16,0-32-23 0,0 0-23 0,-4 39-10 0,4-39-18 15,0 0-21-15,0 0-16 0,0 0-18 16,-3 31-14-16,3-31-6 0,0 0-101 16,0 0-9-16,0 0 0 0,0 0 0 0,0 0 0 0,0 0 0 15,0 0 0-15,0 0 0 16,0 0 0-16,0 0 0 0,0 0 0 0,0 0 0 16,-7-124 0-16,9 98 0 0,-2 26 0 0,14-58-91 15,-2 31-9-15,2 3 12 0,0-1 4 16,-14 25 12-16,31-40 6 0,-31 40 6 0,25-22 12 15,-25 22-3-15,27-14 6 0,-27 14 10 0,0 0 11 0,0 0 15 16,0 0 21-16,0 0 5 0,0 0 17 0,0 0 9 16,0 0 7-1,0 0-5-15,68 43 11 0,-68-43 6 0,-12 41-17 0,12-41 3 0,-24 49-1 0,24-49-4 16,-33 43-10-16,17-26-4 0,16-17-7 0,-24 26-7 16,24-26-19-16,0 0-9 0,-24 23-21 0,24-23-15 15,0 0-15-15,0 0-20 0,0 0-17 0,0 0-12 16,0 0-5-16,0 0-8 0,0 0 8 0,0 0 14 15,0 0 8-15,0 0 10 0,0 0 9 0,0 0 14 16,84 9 24-16,-84-9 21 0,0 0 20 16,56 9 23-16,-56-9 5 0,0 0 15 0,40 15 5 0,-40-15 18 15,0 0 14-15,20 21 2 0,-20-21 20 0,0 0 12 16,0 0-11-16,0 0-12 0,-15 43 0 0,15-43-19 16,-51 26-3-16,51-26-5 0,-59 21-15 0,17-6-18 15,42-15-31-15,-55 13-47 0,55-13-42 0,-45 5-53 16,45-5-58-16,0 0-69 0,0 0-75 0,0 0-107 15,0 0-129-15,-66-23-389 0,66 23-1047 0,-4-32 462 16</inkml:trace>
  <inkml:trace contextRef="#ctx0" brushRef="#br3" timeOffset="213367.43">27119 7372 173 0,'0'0'501'0,"0"0"-22"16,0 0-16-16,0 0-21 0,0 0-27 16,0 0-31-16,66-27-35 0,-66 27-33 15,46-5-29-15,-46 5-31 0,63-5-26 0,-63 5-27 16,56-2-22-16,-56 2-16 0,0 0-16 0,73 1-18 15,-73-1-15-15,0 0-19 0,0 0-28 0,70 5-24 0,-70-5-42 16,0 0-54-16,0 0-63 0,0 0-73 16,0 0-60-16,42 6-71 0,-42-6-93 0,0 0-277 0,0 0-745 15,0 0 330-15</inkml:trace>
  <inkml:trace contextRef="#ctx0" brushRef="#br3" timeOffset="213570.59">27217 7529 55 0,'0'0'563'16,"0"0"-27"-16,0 0-26 0,0 0-15 0,0 0-11 16,67 23-13-16,-67-23-23 0,0 0-31 0,65 1-34 15,-65-1-36-15,0 0-26 0,84 0-30 16,-84 0-32-16,56-4-25 0,-56 4-34 0,53-10-28 0,-53 10-39 16,0 0-49-16,0 0-59 0,61-3-54 0,-61 3-69 15,0 0-70-15,0 0-89 0,0 0-95 0,0 0-132 16,0 0-356-16,0 0-910 0,0 0 402 0</inkml:trace>
  <inkml:trace contextRef="#ctx0" brushRef="#br3" timeOffset="-213699.76">28334 7265 115 0,'0'0'459'16,"0"0"-10"-16,0 0 2 0,0 0-5 0,0 0-2 15,0 0-24-15,0 0-15 0,0 0-18 0,0 0-22 16,0 0-23-16,0 0-19 0,0 0-20 0,0 0-19 16,0 0-21-16,0 0-21 0,70-37-28 0,-70 37-20 15,80-7-24-15,-33 3-13 0,-47 4-21 0,77-7-10 16,-31 1-4-16,-46 6-41 0,65-7-29 0,-65 7-36 15,60-9-22-15,-60 9-34 0,0 0-29 0,51-7-20 16,-51 7-26-16,0 0-32 0,0 0-46 0,0 0-29 16,0 0-26-16,0 0-1 0,0 0-8 0,0 0-12 15,0 0-8-15,0 0-15 0,0 0-12 0,-174 2-5 0,174-2-8 16,-59 7-12 0,59-7-210-16,-56 14-585 0,56-14 259 15</inkml:trace>
  <inkml:trace contextRef="#ctx0" brushRef="#br3" timeOffset="-213370.88">28411 7236 120 0,'0'0'159'0,"0"0"26"0,0 0 23 0,0 0 10 16,0 0 27-16,-45 29 17 0,45-29 13 0,0 0 29 0,0 0 26 0,-11 38 14 0,11-38 18 16,-7 32 11-16,7-32-5 0,-1 42-4 0,1-42-4 15,-7 40-5-15,1-12-23 0,6-28-19 0,0 39-8 16,0-39-26-16,-6 33-24 0,6-33-25 0,0 0-24 16,-8 29-13-16,8-29-23 0,0 0-15 0,0 0-12 15,0 0-11-15,0 0-16 0,0 0-13 0,0 0-12 16,0 0-23-16,0 0-33 0,0 0-19 15,0 0-21-15,0 0-15 0,0 0-23 0,0 0-9 0,124-45-6 16,-124 45-2-16,42-18 2 0,-42 18 7 0,0 0 3 16,55-12 6-16,-55 12 3 0,0 0 7 15,0 0 11 1,0 0 18-16,0 0 5 0,60 19 8 0,-60-19 18 16,0 0 12-16,0 38-8 0,0-38 8 0,0 0-3 0,-43 59-4 15,21-40-7-15,22-19-6 0,-50 37 4 0,26-23-7 16,24-14-3-16,-46 23-5 15,46-23-20-15,-35 13-32 0,35-13-33 0,0 0-29 0,-43 9-49 16,43-9-53-16,0 0-64 0,0 0-66 0,0 0-58 0,0 0-75 16,0 0-99-16,-63-39-287 0,63 39-928 15,-1-34 411-15</inkml:trace>
  <inkml:trace contextRef="#ctx0" brushRef="#br3" timeOffset="-213007.33">28932 7199 240 0,'0'0'525'0,"0"0"-21"16,0 0-21-16,0 0-13 0,0 0-29 0,0 0-36 15,0 0-38-15,0 0-38 0,0 0-28 0,0 0-34 0,92-16-25 16,-92 16-23-16,55-5-23 0,-55 5-19 15,54-4-17-15,-54 4-18 0,0 0-14 0,0 0 13 16,71 1-11-16,-71-1-3 0,0 0 3 0,0 0-9 16,39 20-4-16,-39-20 18 0,0 0 7 0,15 41 21 15,-15-41 3-15,1 43 12 0,-2-15 11 0,-2 14 3 16,3-42-7-16,-8 66 10 0,4-36 1 0,-1-2-108 16,5-28-88-16,-11 54 0 0,7-28 0 0,4-26 0 0,-10 50 0 0,10-50 0 15,-6 33 0-15,6-33 0 0,0 0 0 0,-7 27 0 16,7-27 0-16,0 0 0 15,0 0 0-15,0 0 0 0,0 0 0 16,0 0 0-16,0 0 0 0,0 0 0 0,0 0-305 0,0 0-353 16,0 0-547-16,0 0-1306 0,0 0 579 15</inkml:trace>
  <inkml:trace contextRef="#ctx0" brushRef="#br3" timeOffset="-212237.1">28949 7489 3664 0,'0'0'526'0,"0"0"-186"16,0 0-123-16,0 0-70 0,0 0-12 0,0 0-14 0,0 0 4 15,0 0 2-15,120-19-19 0,-120 19-12 0,92-13-6 16,-59 12-14-16,-33 1-6 0,98-10-8 0,-47 5-7 16,-3-3-23-16,-48 8-3 0,80-13-4 0,-49 8 0 15,-31 5-2-15,56-12-3 0,-56 12-1 0,44-7 4 16,-44 7 2-16,0 0 2 0,51-7 13 0,-51 7 2 15,0 0 3-15,0 0 9 0,0 0 3 0,0 0 4 16,0 0 7-16,0 0 2 0,0 0 4 31,0 0 3-31,0 0 4 0,0 0-10 0,0 0-5 0,0 0-9 0,0 0-6 0,53 18 8 0,-53-18 5 16,0 0 5-16,0 0 6 0,0 0 18 0,-21 57-5 0,21-57-17 16,0 0 13-16,-26 42-8 0,26-42 7 0,-15 30-2 15,15-30-7-15,-13 29-3 0,13-29-2 0,0 0-56 16,-9 37-13-16,9-37 0 0,0 0 0 0,0 0 0 15,22 34 0-15,-22-34 0 16,0 0 0-16,43 16 0 0,-43-16 0 0,0 0 0 0,53 4 0 0,-53-4 0 16,0 0 0-16,0 0 0 0,0 0 0 0,0 0 0 15,83-23 0-15,-83 23 0 0,22-19-38 0,-22 19-6 16,0 0-4-16,0 0-5 0,13-36-14 0,-13 36 10 16,0 0 6-16,-6-42-5 0,6 42 3 0,0 0 5 15,-28-40-1 1,28 40 2-16,-22-19-4 0,22 19 4 0,0 0 0 0,-32-23 10 0,32 23 0 15,0 0-3-15,0 0-9 0,0 0-14 0,-25-25-14 16,25 25-17-16,0 0-16 0,0 0-21 0,0 0-8 0,0 0-2 16,0 0 4-16,61-39 0 15,-61 39 6-15,56-12 10 0,-56 12 3 0,59-9 17 0,-59 9 11 0,60-4 18 0,-60 4 25 0,0 0 25 16,71 5 30-16,-71-5 28 0,0 0 19 0,49 16 13 16,-49-16 4-16,26 17 13 0,-26-17 19 15,0 0 1-15,24 29 5 0,-24-29 9 0,10 25-15 16,-10-25 0-16,0 0-1 0,4 42-7 15,-4-42-6-15,0 0-6 0,0 33-8 0,0-33-3 16,0 0-2-16,0 0-10 0,5 31-2 0,-5-31-9 16,0 0 0-16,0 0-7 0,0 0 1 0,23 31-17 0,-23-31-4 15,0 0 0-15,0 0-3 0,37 9-15 0,-37-9-8 16,0 0-5-16,0 0-9 0,0 0 3 0,0 0-7 16,0 0 8-16,92-30 3 15,-92 30 7-15,0 0 5 0,18-32 12 0,-18 32 3 0,9-25-2 0,-9 25 3 16,0 0 16-16,0-39-8 0,0 39-1 15,0 0 0-15,0 0-8 0,-28-45 2 0,28 45-8 16,-29-15 1-16,29 15-9 0,0 0-31 0,-81-4-39 16,81 4-83-16,-78 9-103 0,31 1-159 0,47-10-244 0,-78 14-360 15,47-6-1099-15,31-8 486 0</inkml:trace>
  <inkml:trace contextRef="#ctx0" brushRef="#br3" timeOffset="-208282.36">24713 9186 212 0,'0'0'421'16,"0"0"-25"-16,0 0-1 0,0 0-3 0,0 0-11 0,0 0-13 15,0 0-16-15,0 0-13 0,0 0-7 0,0 0-14 16,0 0-17-16,0 0-15 0,0 0-15 0,0 0-1 16,0 0-11-16,0 0-7 0,9 90-6 0,-9-90 8 15,-3 41-16-15,3-41 5 0,0 47-20 0,0-47-16 16,3 50 2-16,-6-27 14 0,3-23-11 0,3 54-16 16,-3-54-16-16,0 49-13 0,0-49-119 0,0 42-48 15,-7-19 0-15,7-23 0 0,0 0 0 16,-5 44 0-16,5-44 0 0,0 0 0 0,-2 27 0 0,2-27 0 15,0 0 0-15,0 0 0 0,0 0 0 0,0 0 0 16,0 0 0-16,0 0 0 16,0 0 0-16,0 0 0 0,0 0 0 0,0 0 0 0,0 0 0 0,0 0 0 15,0 0 0-15,0 0 0 0,0 0 0 0,0 0 0 16,0 0 0-16,0 0 0 0,0 0 0 0,0 0 0 16,0 0 0-16,0 0 0 0,15-111 0 0,-15 111 0 15,9-34 0-15,-9 34 0 0,9-28 0 0,-9 28 0 16,0 0 0-16,5-34 0 0,-5 34 0 0,0 0 0 0,0 0 0 15,0 0 0-15,0 0 0 16,0 0 0-16,3-34 0 0,-3 34 0 0,0 0 0 16,0 0 0-16,0 0 0 0,0 0 0 0,0 0 0 0,0 0 0 0,0 0 0 15,0 0 0-15,0 0 0 0,0 0 0 0,0 0 0 16,0 0 0-16,0 0 0 16,0 0 0-16,-9-41 0 0,9 41 0 0,0 0 0 0,0 0 0 0,0 0 0 15,0 0 0-15,-9-30 0 16,9 30 0-16,0 0 0 0,0 0 0 0,0 0 0 0,0 0 0 15,0 0 0-15,0 0 0 0,0 0 0 0,0 0 0 16,0 0 0-16,0 0 0 0,0 0 0 0,0 0 0 16,0 0 0-16,0 0 0 0,0 0 0 0,0 0 0 0,0 0 0 15,0 0 0-15,0 0 0 0,0 0 0 0,0 0 0 16,0 0 0-16,0 0 0 0,0 0 0 0,0 0 0 16,0 0 0-16,0 0 0 0,0 0 0 0,0 0 0 15,0 0 0-15,0 0 0 16,0 0 0-16,0 0 0 0,0 0 0 0,0 0 0 0,0 0 0 0,0 0 0 15,0 0 0-15,0 0 0 0,0 0 0 0,0 0 0 16,0 0 0-16,0 0 0 0,0 0 0 0,0 0 0 16,0 0 0-16,0 0 0 0,0 0 0 0,0 0 0 0,0 0 0 15,0 0 0 1,0 0 0-16,0 0 0 0,0 0 0 0,0 0 0 0,0 0 0 16,0 0 0-16,0 0 0 0,0 0 0 0,0 0 0 0,0 0 0 0,0 0 0 15,0 0 0-15,0 0 0 0,0 0 0 16,0 0 0-1,0 0 0-15,0 0 0 0,0 0 0 0,0 0 0 0,0 0 0 0,0 0 0 0,0 0 0 0,0 0 0 16,0 0 0-16,0 0 0 0,0 0 0 0,0 0 0 16,0 0 0-16,0 0 0 15,0 0 0-15,0 0 0 0,0 0 0 0,0 0 0 0,0 0 0 0,0 0 0 16,0 0 0-16,0 0 0 0,0 0 0 16,0 0 0-16,0 0 0 0,0 0 0 0,0 0 0 15,0 0 0-15,0 0 0 0,0 0 0 0,0 0 0 0,0 0 0 0,0 0 0 16,0 0 0-16,0 0 0 0,0 0 0 0,0 0 0 15,0 0 0-15,0 0 0 0,0 0 0 0,0 0 0 16,0 0 0-16,0 0 0 0,0 0 0 16,0 0 0-16,0 0 0 0,0 0 0 0,0 0 0 0,0 0 0 15,0 0 0-15,0 0 0 0,0 0 0 0,0 0 0 16,0 0 0-16,0 0 0 0,0 0 0 0,0 0 0 16,0 0 0-16,0 0 0 0,0 0 0 15,0 0 0-15,0 0 0 0,0 0 0 0,0 0 0 16,0 0 0-16,0 0 0 0,0 0 0 0,0 0 0 0,0 0 0 15,0 0 0-15,0 0 0 16,0 0 0-16,0 0 0 0,0 0 0 0,0 0 0 0,0 0 0 0,0 0 0 16,0 0 0-16,0 0 0 0,0 0 0 0,0 0 0 0,0 0 0 15,0 0 0-15,0 0 0 0,0 0 0 0,0 0 0 16,0 0 0-16,0 0 0 0,0 0 0 0,0 0 0 16,-13-26 0-16,13 26 0 0,0 0 0 15,0 0 0-15,0 0 0 0,0 0 0 0,0 0 0 0,0 0 0 16,0 0 0-16,0 0 0 0,0 0 0 0,0 0 0 15,-7-36 0-15,7 36 0 0,0 0 0 0,0 0 0 16,0 0 0-16,-5-37 0 0,5 37 0 0,0 0 0 16,0-37 0-16,0 37 0 0,0 0 0 0,12-42 0 15,-12 42 0-15,11-29 0 0,-11 29 0 16,17-26 0-16,-17 26 0 0,20-27 0 0,-20 27 0 0,34-30 0 16,-19 13 0-16,-15 17 0 0,38-27 0 0,-38 27 0 15,39-17 0-15,-39 17 0 0,0 0 0 0,43-15 0 16,-43 15 0-1,0 0 0-15,0 0 0 0,0 0 0 0,0 0 0 0,0 0 0 0,47 41 0 0,-47-41 0 16,-9 41 0-16,9-41 0 0,-26 46 0 0,4-26 0 0,-7 14 0 16,7-11 0-16,-11 9 0 0,11-13 0 0,22-19 0 15,-45 33 0-15,22-17 0 0,23-16 0 0,-29 21 0 16,29-21 0-16,0 0 0 0,-41 15 0 0,41-15 0 16,0 0 0-16,0 0 0 0,0 0-36 0,0 0-30 15,0 0 1-15,0 0 1 0,0 0 5 0,0 0 8 16,0 0 7-16,0 0 9 0,0 0 18 0,0 0 14 31,0 0 6-31,0 0 14 0,0 0 9 0,0 0 30 0,0 0 17 0,0 0 15 0,0 0 12 0,116 20-23 16,-116-20-77-16,28 21 0 0,-28-21 0 0,27 23 0 0,-27-23 0 15,24 32 0-15,-24-32 0 0,16 31 0 16,-16-31 0-16,16 30 0 0,-16-30 0 0,9 30 0 16,-9-30 0-16,10 29 0 0,-10-29 0 0,0 0 0 15,12 40 0-15,-12-40 0 0,0 0 0 0,0 0 0 0,6 32 0 0,-6-32 0 0,0 0 0 16,0 0 0-16,8 27 0 0,-8-27 0 0,0 0-505 15,0 0-776-15,0 0-1388 0,0 0 614 0</inkml:trace>
  <inkml:trace contextRef="#ctx0" brushRef="#br3" timeOffset="-207717.16">25183 9581 4997 0,'0'0'715'16,"0"0"-259"-16,0 0-184 0,0 0-103 0,0 0-19 15,0 0-14-15,0 0 5 0,0 0 5 0,0 0-33 16,1 75-7-16,-1-75-13 0,0 0-3 0,-16 43-13 16,16-43-3-16,-9 29-15 0,9-29-3 0,0 0-8 15,-12 36-7-15,12-36-18 0,0 0 14 0,-9 29 0 16,9-29-4-16,0 0-2 0,0 0 0 0,0 0-5 16,0 0-7-16,0 0-4 0,-15 25-15 0,15-25 0 15,0 0 0-15,0 0 0 0,0 0 0 16,0 0 0-16,0 0 0 0,0 0 0 15,0 0-3-15,0 0-62 0,0 0-1 16,-54-75-6 0,54 75-10-16,14-46-9 0,-14 46 7 0,27-49 6 0,-13 25 4 0,0 0 7 0,-14 24 8 15,34-40 3-15,-34 40 6 0,26-25 8 0,-26 25 2 16,27-22 3-16,-27 22 8 0,0 0 7 0,37-16 12 0,-37 16 10 16,0 0 10-16,0 0 12 15,0 0 27-15,0 0 19 0,0 0 21 0,0 0 4 16,74 35 2-16,-74-35 13 0,16 39 3 0,-16-39 0 0,12 40-4 15,-8-15-4-15,-4-25-42 0,8 46-61 0,-8-46 0 0,4 32 0 16,-4-32 0-16,5 30 0 0,-5-30 0 0,0 0 0 16,11 37 0-16,-11-37 0 0,0 0 0 0,0 0 0 0,0 0 0 0,9 27 0 0,-9-27 0 0,0 0 0 15,0 0 0-15,0 0 0 32,0 0 0-32,0 0 0 0,0 0 0 0,0 0 0 0,0 0 0 0,0 0 0 15,0 0 0-15,0 0 0 0,0 0 0 0,0 0 0 16,-36-89-69-16,36 89-30 0,-20-25 10 0,20 25 5 15,0 0 7-15,-36-24 2 0,36 24 11 0,0 0 7 0,0 0 0 16,-51-5-2-16,51 5-3 0,0 0-11 16,0 0-14-16,0 0-21 0,-78 23-19 0,78-23-27 0,0 0-40 15,-32 18-39-15,32-18-35 0,0 0-42 0,0 0-53 16,0 0-79-16,0 0-398 0,0 0-910 16,0 0 402-16</inkml:trace>
  <inkml:trace contextRef="#ctx0" brushRef="#br3" timeOffset="-207165.64">25863 9163 551 0,'0'0'547'0,"0"0"-16"0,0 0-9 0,0 0 7 0,0 0 6 0,0 0-24 0,29 60-20 16,-29-60-20-16,0 52-48 0,3-25-13 0,-3-27-25 16,2 57-30-16,0-30-33 0,-2-27-25 0,3 56-26 15,0-29-18-15,-3-27-20 0,0 51-20 16,0-51-21 0,1 35-43-16,-1-35-149 0,-5 31 0 0,5-31 0 0,0 0 0 0,-9 33 0 0,9-33 0 15,0 0 0-15,0 0 0 0,-21 29 0 0,21-29-55 16,0 0-352-16,0 0-111 0,0 0-131 15,0 0-445-15,0 0-1185 0,0 0 524 0</inkml:trace>
  <inkml:trace contextRef="#ctx0" brushRef="#br3" timeOffset="-206946.71">25734 9394 3742 0,'0'0'702'0,"0"0"-233"16,0 0-137-16,0 0-77 0,0 0-53 15,0 0-31-15,0 0-8 0,0 0-6 0,0 0-16 0,0 0-8 16,0 0-12-16,0 0-14 0,0 0-10 0,0 0-12 16,0 0-10-16,135-13-25 0,-135 13-3 0,64-6-29 15,-64 6-15-15,59-4-19 0,-59 4-23 0,0 0-22 16,56-2-24-16,-56 2-27 0,0 0-40 16,0 0-43-16,0 0-41 0,0 0-51 0,58 11-56 15,-58-11-68-15,0 0-445 0,0 0-927 16,0 0 410-16</inkml:trace>
  <inkml:trace contextRef="#ctx0" brushRef="#br3" timeOffset="-205974.61">26502 9145 253 0,'0'0'357'0,"0"0"-12"0,0 0-28 0,0 0-2 0,0 0-26 0,0 0 3 16,0 0-13-16,57-29-9 0,-57 29-6 0,0 0-5 15,0 0-9-15,52-5-11 0,-52 5 5 0,0 0-1 16,0 0 6-16,0 0-4 0,43 53-8 0,-43-53-23 16,-2 44-16-16,2-44-10 0,-14 49-20 0,0-24-13 15,14-25-16-15,-34 59-12 0,17-36-11 0,2-2-6 16,15-21-19-16,-32 31-10 0,32-31-9 0,-28 26-4 15,28-26-18-15,-22 20-14 0,22-20-11 16,0 0-18-16,0 0-14 0,-24 21-7 0,24-21-5 0,0 0-12 16,0 0-9-16,0 0-4 31,0 0 1-31,0 0 2 0,0 0 6 0,0 0 1 0,0 0 3 0,0 0 11 16,0 0 4-16,0 0 2 0,0 0 9 0,0 0 3 15,0 0 4-15,0 0 5 0,0 0 6 0,0 0 0 0,0 0 5 16,0 0 0-16,0 0 3 0,0 0 1 0,0 0 2 15,126-7 2-15,-126 7-3 0,0 0-1 16,0 0 0-16,0 0-3 0,0 0-3 0,50 7-8 0,-50-7-22 16,0 0-32-16,0 0-43 0,0 0-53 0,0 0-69 15,63-19-62-15,-63 19-63 0,0 0-62 0,0 0-92 16,29-24-289-16,-29 24-843 0,0 0 373 0</inkml:trace>
  <inkml:trace contextRef="#ctx0" brushRef="#br3" timeOffset="-205564.02">26890 9142 313 0,'0'0'514'0,"0"0"-18"16,0 0-26-16,0 0-27 0,0 0-15 0,0 0-22 16,0 0-19-16,0 0 6 0,0 0-19 0,0 0-33 15,0 0-23-15,0 0-16 0,-23 76-27 0,23-76-18 16,-4 33-26-16,4-33-23 0,0 0-26 0,2 44-21 15,-2-44-6-15,0 0-16 0,6 34-14 0,-6-34-15 16,0 0-26-16,0 0-26 0,0 0-27 0,19 27-34 16,-19-27-29-16,0 0-31 0,0 0-27 15,0 0-5-15,0 0-1 0,0 0 0 0,0 0 1 16,0 0 9-16,0 0 11 0,100-44 6 0,-100 44 7 16,0 0 7-16,29-30 14 0,-29 30 20 0,19-23 11 15,-19 23 18-15,0 0 22 0,22-23 23 0,-22 23 26 16,0 0 18-16,0 0 10 0,0 0 12 0,0 0-1 15,0 0-1-15,0 0-10 16,0 0 2-16,0 0 13 0,0 0 6 0,0 0 2 0,0 0 2 0,0 0-5 16,0 0 0-16,0 0 4 0,0 0-10 15,30 62-104-15,-30-62-17 0,0 0 0 0,-3 45 0 0,3-45 0 16,0 0 0-16,-5 46 0 0,5-46 0 0,0 0 0 16,-4 39 0-16,4-39 0 0,0 0 0 0,-8 36 0 0,8-36-243 0,0 0-114 0,0 0-62 15,-5 27-58-15,5-27-65 0,0 0-484 0,0 0-1111 16,0 0 492-16</inkml:trace>
  <inkml:trace contextRef="#ctx0" brushRef="#br3" timeOffset="-205080.63">27436 9163 93 0,'0'0'399'0,"0"0"-14"0,0 0-11 16,0 0-6-16,0 0-30 0,0 0-31 0,0 0-26 15,0 0-26-15,0 0-21 0,0 0-21 16,0 0-23-16,-49-40-16 0,49 40-18 0,0 0-18 0,0 0-14 16,0 0-4-16,0 0-21 0,-99 34-4 15,99-34-16-15,-32 23-7 0,32-23 2 0,-23 26-12 16,23-26-9-16,0 0-1 0,-18 29-2 0,18-29-4 15,0 0-5-15,0 0-6 0,-4 34 1 0,4-34-4 0,0 0-6 16,0 0-4-16,0 0-18 0,0 0-3 0,41 29-14 0,-41-29-16 16,0 0-12-16,0 0-24 0,0 0-15 0,0 0-10 15,0 0-15-15,0 0-5 0,94-20 1 16,-94 20 8-16,0 0 8 0,0 0 23 0,51-24 18 16,-51 24 16-16,0 0 20 0,26-17 32 0,-26 17 26 15,0 0 32-15,0 0 26 0,0 0 11 0,0 0 7 16,0 0 5-16,0 0 6 0,0 0 15 0,0 0 15 0,0 0 9 0,0 0 14 0,0 0 15 15,0 0 14-15,31 45 5 0,-31-45-29 0,-4 42-6 32,4-42-11-32,-3 45-15 0,3-45-14 0,0 32-20 0,0-32-14 15,4 31-10-15,-4-31-10 0,0 0-18 0,3 47-40 16,-3-47-42-16,0 0-55 0,1 36-63 16,-1-36-70-16,0 0-90 0,0 0-87 0,0 0-103 0,0 0-485 0,0 0-1045 0,0 0 464 0</inkml:trace>
  <inkml:trace contextRef="#ctx0" brushRef="#br3" timeOffset="-204699.36">27667 9162 529 0,'0'0'528'0,"0"0"-27"0,0 0-11 0,0 0-17 0,0 0-18 16,0 0-22-16,82 23-35 0,-82-23-30 15,19 24-26-15,-19-24-18 0,14 26-37 0,-14-26-24 0,15 26-29 16,-15-26-22-16,0 0-15 0,-2 47-28 16,2-47-33-16,-13 39-24 0,13-39-31 0,-19 30-29 0,19-30-18 15,-23 25-36-15,23-25-17 16,0 0-7-16,-19 22-21 0,19-22-13 16,0 0-21-16,0 0-18 0,0 0-8 0,0 0-9 15,0 0 5-15,-27 21-3 0,27-21 10 0,0 0 0 16,0 0 8-1,0 0 6-15,0 0 12 0,0 0 18 0,0 0 8 0,0 0 8 0,0 0 4 0,0 0 14 16,0 0-2-16,0 0 1 0,0 0 15 0,0 0-9 63,0 0 7-63,0 0 10 0,0 0-13 0,0 0-1 0,0 0-11 0,93 7-29 0,-93-7-26 0,0 0-29 0,0 0-29 0,0 0-32 0,0 0-45 0,0 0-58 0,0 0-67 0,0 0-250 0,0 0-643 0,0 0 285 0</inkml:trace>
  <inkml:trace contextRef="#ctx0" brushRef="#br3" timeOffset="-204531.67">28040 9365 354 0,'0'0'725'16,"0"0"-26"-16,0 0-33 0,0 0-19 0,0 0-30 16,0 0-30-16,0 0-41 0,0 0-49 0,0 0-55 15,0 0-46-15,0 0-43 0,0 0-57 0,0 0-77 16,0 0-92-16,0 0-103 0,0 0-124 0,0 0-139 0,0 0-122 0,0 0-146 0,0 0-491 15,0 0-1082-15,0 0 479 0</inkml:trace>
  <inkml:trace contextRef="#ctx0" brushRef="#br3" timeOffset="-204093.54">28214 9194 525 0,'0'0'505'0,"0"0"-40"0,0 0-15 0,0 0-16 16,40-30-20-16,-40 30-28 0,0 0-30 0,0 0-29 0,39-17-31 0,-39 17-23 15,0 0-16-15,0 0-23 0,0 0-21 16,0 0-21-16,0 0-12 0,0 0-9 0,0 0-9 16,0 0-10-16,79 37-11 0,-79-37-15 15,4 29-8-15,-4-29-12 0,0 0-8 16,-5 38-21-16,5-38-18 0,0 0-7 0,-25 39-12 15,25-39-7 1,-22 24-8-16,22-24-4 0,0 0-7 0,-35 27-8 0,35-27-3 0,0 0-9 0,0 0-7 16,0 0-5-16,-24 19-6 0,24-19 2 0,0 0 2 15,0 0 1-15,0 0 2 0,0 0 5 16,0 0-3-16,0 0-2 0,0 0 8 16,0 0-2-16,0 0 6 0,0 0 2 0,40 42-1 0,-40-42 0 15,0 0 1-15,41 24 12 0,-41-24 7 0,25 17 12 0,-25-17 5 16,0 0 21-16,28 33 14 0,-28-33-2 0,0 0 24 15,5 25-9-15,-5-25 5 16,0 0-8-16,0 0-5 0,-42 42-14 0,42-42 1 0,-50 21-7 0,50-21-5 16,-47 10-19-16,47-10-26 0,0 0-40 0,-52 4-53 15,52-4-74-15,0 0-89 0,0 0-109 0,0 0-129 16,0 0-547-16,-46-43-1124 0,46 43 497 0</inkml:trace>
  <inkml:trace contextRef="#ctx0" brushRef="#br3" timeOffset="-203845.91">28757 9189 324 0,'0'0'525'0,"0"0"-31"16,0 0-29-16,0 0-15 0,0 0-25 0,91 0-35 0,-91 0-31 0,0 0-39 15,0 0-30-15,73-3-30 0,-73 3-24 0,0 0-27 0,62-6-21 16,-62 6-23-16,0 0-25 0,46-9-37 16,-46 9-41-16,0 0-48 0,0 0-55 0,0 0-58 15,50-11-73-15,-50 11-80 0,0 0-90 0,0 0-411 16,0 0-814-16,0 0 360 16</inkml:trace>
  <inkml:trace contextRef="#ctx0" brushRef="#br3" timeOffset="-203660.48">28904 9353 585 0,'0'0'593'0,"0"0"-43"16,0 0-29-16,0 0-25 0,0 0-21 0,0 0-35 16,0 0-38-16,0 0-47 0,0 0-39 0,77 23-40 15,-77-23-54-15,0 0-49 0,0 0-67 0,71-5-76 0,-71 5-79 0,0 0-91 16,0 0-96-16,73-15-105 0,-73 15-128 0,36-13-249 15,-36 13-778-15,0 0 345 0</inkml:trace>
  <inkml:trace contextRef="#ctx0" brushRef="#br3" timeOffset="-203013.22">29788 8949 142 0,'0'0'474'15,"0"0"-29"-15,0 0-22 16,0 0-13-16,0 0-1 0,0 0 4 0,0 0 6 0,0 0-9 0,0 0 15 15,0 0 0-15,0 0-4 16,-46 78-15-16,46-78-17 0,-6 33-25 0,6-33-17 0,2 39-16 16,-2-39-1-16,7 41-12 0,-7-41-20 0,24 41-13 15,-24-41-18-15,26 37-227 0,-10-18-40 0,-16-19 0 0,23 27 0 0,-23-27 0 16,28 23 0-16,-28-23 0 0,22 21 0 16,-22-21 0-16,0 0 0 0,0 0 0 0,0 0 0 15,18 31 0-15,-18-31 0 0,0 0 0 0,0 0 0 31,0 0 0-31,-82 29 0 0,82-29 0 0,-78-4 0 0,78 4 0 0,0 0 0 0,-88-23 0 0,61 12-197 16,27 11-385-16,-43-32-78 0,25 10-466 0,18 22-1219 16,-12-32 540-16</inkml:trace>
  <inkml:trace contextRef="#ctx0" brushRef="#br3" timeOffset="-202865.53">29774 8923 480 0,'0'0'534'0,"41"-37"-21"16,-41 37-41-16,26-22-15 0,-26 22-17 0,25-18-17 15,-25 18-34-15,0 0-34 0,46-21-40 0,-46 21-28 16,0 0-28-16,45-14-29 0,-45 14-48 0,0 0-71 16,0 0-78-16,0 0-105 0,0 0-91 0,0 0-98 15,0 0-107-15,0 0-402 0,0 0-833 0,0 0 368 0</inkml:trace>
  <inkml:trace contextRef="#ctx0" brushRef="#br3" timeOffset="-202615.85">30164 8906 349 0,'0'0'445'0,"0"0"16"0,0 0-4 15,0 0 12-15,93 0 12 0,-93 0-12 0,0 0-11 16,0 0 2-16,77-7-32 0,-77 7-9 0,0 0-8 0,65 2-19 16,-65-2-12-16,0 0-20 0,0 0-24 15,53 6-20-15,-53-6-16 0,0 0-13 0,26 21-11 16,-26-21-39-16,0 0-237 0,12 39 0 0,-12-39 0 16,5 52 0-16,-3-20 0 0,2 9 0 0,-6 2 0 0,2-43 0 15,4 54 0-15,-2-24 0 0,6 12 0 0,-7-17 0 16,-1-25 0-16,-4 50 0 0,4-50 0 15,-9 40 0-15,9-40 0 0,-5 26 0 0,5-26 0 0,0 0 0 16,0 0 0-16,0 0 0 0,0 0 0 16,0 0 0-1,0 0 0-15,0 0-534 0,0 0-743 0,0 0-1382 0,0 0 612 0</inkml:trace>
  <inkml:trace contextRef="#ctx0" brushRef="#br3" timeOffset="-202026.38">30275 9196 3774 0,'0'0'798'0,"0"0"-237"0,0 0-147 0,0 0-99 16,0 0-85-16,0 0-39 0,0 0-56 0,0 0-27 16,0 0-16-16,0 0-12 0,92-54-11 0,-43 47-7 15,0 0-7-15,-49 7-23 0,96-5-11 0,-50 0-14 16,-46 5-4-16,63-7-3 0,-63 7 1 0,61 0 3 16,-61 0-2-16,0 0-1 0,64-2 2 0,-64 2 16 0,0 0 6 15,0 0 9-15,0 0 7 0,0 0 24 0,42 16 6 16,-42-16 13-16,0 0 12 0,0 0-2 15,-21 46 15-15,21-46 2 0,0 0-8 0,-32 49-3 16,32-49-3-16,-14 32 2 0,14-32-14 0,-7 29-85 16,7-29 0-16,0 0 0 0,9 38 0 0,-9-38 0 0,23 23 0 15,-23-23 0-15,36 14 0 16,-36-14 0-16,0 0 0 0,61 9 0 0,-61-9 0 16,0 0 0-16,0 0 0 0,73-11 0 0,-73 11 0 15,0 0-10-15,36-29-96 0,-36 29 2 0,0 0-1 16,6-30 11-16,-6 30 11 0,0 0 10 15,-14-46 6-15,14 46 4 0,-20-31 4 0,20 31 7 0,-29-37 11 16,29 37 1-16,-17-24 7 0,17 24 11 0,-13-28 5 16,13 28 1-16,0 0-2 0,0-33-2 15,0 33-7-15,0 0-8 0,0 0 3 0,58-27-1 0,-58 27 4 16,47-9 4-16,-47 9 0 16,55-4 16-16,-55 4-9 0,0 0 9 0,0 0 10 0,80 16 27 0,-80-16 24 15,0 0 10-15,42 27 14 16,-42-27 23-16,21 27 20 0,-21-27 15 0,15 31 10 0,-15-31 6 0,8 29-3 15,-8-29-8-15,8 29-25 0,-8-29-114 0,0 0 0 16,8 34 0 0,-8-34 0-1,0 0 0-15,17 29 0 0,-17-29 0 0,47 14 0 0,-47-14 0 0,0 0 0 0,0 0 0 0,78-9 0 16,-78 9 0-16,0 0 0 0,41-27-30 0,-41 27-52 16,16-29 17-16,-16 29 16 0,11-31 15 0,-11 31 9 15,1-34 8-15,-1 34 6 0,0 0 1 0,-14-43-2 16,14 43 6-16,-19-27 0 0,19 27-13 0,-37-24-54 15,37 24-98-15,-59-19-151 0,12 6-171 0,47 13-635 16,-82-6-1222-16,82 6 541 16</inkml:trace>
  <inkml:trace contextRef="#ctx0" brushRef="#br3" timeOffset="-201050.6">24747 11107 79 0,'10'3'551'16,"-10"-3"-7"-16,4 4 10 15,-4-4 21-15,5 11 0 0,-2-4 25 0,0 5-1 0,-1 1-12 16,-1 3-26-16,-1 0-24 0,-2 9-12 0,3 1-13 31,-5 1-22-31,0-2-39 0,-1 4-43 0,0 11-365 0,0-9-43 16,3-8 0-16,0 5 0 0,0 0 0 15,-1-3 0-15,2-1 0 0,-2-7 0 0,3-2 0 0,0-2 0 0,-2-3 0 16,-1-4 0 0,3 2 0-16,0-8 0 0,-1 9 0 0,1-9 0 0,0 0 0 0,0 0 0 15,0 0 0-15,-17-36 0 0,15 7 0 0,-2 4 0 0,3-5 0 16,1-12 0-16,1 2 0 0,-1-4 0 0,1 2 0 16,7 1 0-16,6 1 0 0,1-2 0 0,4-3 0 15,-2 5 0-15,2 14 0 0,8-11 0 0,-7 15 0 16,2 1 0-16,0 4 0 0,-2 2 0 0,-3 6 0 15,1 2 0-15,-1 2 0 0,-1 5 0 0,0 1 0 16,-1 5 0-16,-1 1 0 0,-8 7 0 16,1 1 0-16,-4 10 0 0,-4 1 0 0,-5 1 0 0,-11 11 0 15,3-12 0-15,-8 10 0 0,-6-3 0 0,8-8 0 16,-11 6 0-16,13-15 0 0,-5 4 0 16,3-4 0-16,7-8 0 0,1 2 0 0,2-4 0 0,1-2 0 0,4 0 0 15,-4 1 0-15,9-5 0 0,-9 5 0 0,9-5 0 16,0 0 0-16,-6 4 0 0,6-4 0 15,0 0 0-15,0 0 0 0,0 0 0 0,-4 8 0 0,4-8 0 16,14 8 0-16,-4-2 0 0,4 2 0 0,6 0 0 16,4 1 0-16,0 1 0 0,2 0 0 0,-8-6 0 15,-2 4 0-15,7 4 0 0,-4-6 0 0,-6 0 0 0,2 1 0 16,-2 3 0-16,-1 1 0 0,-1-2 0 16,-3-4 0-16,-2 2 0 0,0 0 0 0,0 0 0 15,-4 1 0-15,-2-8 0 0,4 11 0 0,-5-4 0 16,1-7-576-16,-4 9-694 0,4-9-1374 0,0 0 608 15</inkml:trace>
  <inkml:trace contextRef="#ctx0" brushRef="#br3" timeOffset="-200586.82">25230 11497 335 0,'0'0'570'0,"5"8"2"0,-1 1 6 0,-1 10-4 16,-2-1-5-16,-1 6 10 0,-4-7-15 0,2 6-14 15,-3 4-26-15,2-1-35 0,-5-1-35 0,3 4-42 0,-5 12-42 16,4-17-35-16,-1-1-35 0,1 1-29 0,-2-10-126 15,6-2-145-15,-1-4 0 0,2 0 0 0,1-8 0 0,-3 8 0 0,3-8 0 0,0 0 0 16,0 0 0-16,0 0 0 0,0 0 0 0,3-43 0 16,-1 21 0-16,5-4 0 0,-2-2 0 15,4-12 0-15,-5 13 0 0,1 2-68 16,6-15-56-16,-6 14 3 0,4-1 10 0,-1 5 12 0,3-7 17 0,2 8 16 16,0 0 13-16,-3 9 11 0,-1-1 11 15,5 6 16-15,-2 0 9 16,-2 3 7-16,0 3 10 0,-10 1 17 0,0 0 14 0,27 10 29 15,-18 2 6-15,4 8 25 0,-1 3 1 0,-3 3 4 16,-3 0 8-16,-3 3-5 0,2 0-59 0,1 11-51 16,1-16 0-16,-5-1 0 0,0-9 0 0,-2 1 0 15,3-1 0-15,1-2 0 16,-2-4 0-16,-2-3 0 0,0-5 0 0,4 12 0 0,-4-12 0 16,2 5 0-16,-2-5 0 0,0 0 0 0,0 0 0 15,0 0 0-15,0 0 0 0,0 0 0 16,0 0 0-16,0 0 0 0,0 0 0 0,-15-19 0 15,4 13 0-15,-3 0 0 0,-2 0 0 0,-2 1 0 0,0 1 0 16,-2 2 0-16,2 2 0 0,0-3 0 0,4 3 0 16,-1-2 0-16,15 2 0 0,-19-2 0 0,19 2 0 15,-13 0 0-15,13 0-164 0,0 0-109 16,0 0-99-16,-13-4-118 0,13 4-140 0,1-10-414 0,-1 10-1131 16,17-23 500-16</inkml:trace>
  <inkml:trace contextRef="#ctx0" brushRef="#br3" timeOffset="-200367.27">25730 11303 582 0,'0'0'687'0,"0"0"-30"16,6-7-17-16,-6 7-24 0,7-7-35 0,-2 3-40 15,6-4-60-15,3 3-45 0,4-3-44 0,0 4-42 16,10-3-34-16,-2 2-34 0,-1 0-32 0,2 2-38 0,0 1-33 0,-10 0-47 15,0 2-58-15,1 0-74 0,-2 3-85 0,-6-2-92 0,1 2-102 16,-11-3-118-16,7 7-113 16,-7-7-484-16,0 7-1076 0,0-7 477 15</inkml:trace>
  <inkml:trace contextRef="#ctx0" brushRef="#br3" timeOffset="-200182.31">25764 11439 3893 0,'-5'3'743'0,"5"-3"-220"0,-7 9-157 0,4-6-97 16,3-3-20-16,-2 7 15 0,2-7 12 0,0 0-18 16,15 4-23-16,-1-4-10 0,5 3-22 0,0-3-18 15,7-3-19-15,-1 0-18 0,2 1-28 0,1-3-52 16,-10 3-68-16,9-3 0 0,-1-1 0 0,-7 3 0 16,0-2-71-16,-4 1-90 0,-1 0-55 0,2 0-60 15,-3-1-54-15,-5 3-53 0,-8 2-54 0,0 0-66 16,11-2-466-16,-11 2-1050 0,0 0 464 0</inkml:trace>
  <inkml:trace contextRef="#ctx0" brushRef="#br3" timeOffset="-199638.15">26675 11014 366 0,'0'0'551'15,"0"0"-19"-15,0 0 1 0,0 0 12 0,-28 16 2 16,19-6-26-16,-3 5-11 0,1-1-32 16,4 3-33-16,-2 7-20 0,5-1-10 0,3-6-27 0,7 7-19 31,7-1-14-31,2-3-14 0,8-3-17 0,3 0-27 0,15 5-48 0,-12-6-249 0,12 1 0 16,-15-8 0-16,-2 0 0 0,-8-1 0 0,-5 0 0 15,0-1 0-15,-3-3 0 0,-3 3 0 0,-5-1 0 16,0-6 0-16,-18 15 0 0,-9-6 0 0,-16 0 0 15,11-4 0-15,-17-2 0 0,3-1 0 0,13-6 0 16,2 1 0-16,2-1 0 0,3-4 0 0,1-1 0 0,1-2-479 0,11 1-807 0,1-5-1392 0,7 2 616 16</inkml:trace>
  <inkml:trace contextRef="#ctx0" brushRef="#br3" timeOffset="-199481.89">26713 11069 103 0,'21'-19'553'0,"-7"8"13"0,0 2-10 16,-1-3-7-16,0 4-2 0,1-3 0 0,0 1-24 15,1 2-41-15,0-2-52 0,1 3-45 0,-3-2-54 16,1 3-69-16,0 4-88 0,-1-5-92 0,-6 3-109 16,4 0-132-16,-11 4-125 0,17-4-108 0,-17 4-480 15,12-2-943-15,-12 2 417 0</inkml:trace>
  <inkml:trace contextRef="#ctx0" brushRef="#br3" timeOffset="-199238.95">27051 10964 166 0,'0'0'428'16,"17"3"16"-16,-4-3-7 0,4 2-1 0,9 1 4 0,-9-3 8 15,12 0 9-15,0 0-4 0,1-3-19 0,-1 1-7 16,1 0-19-16,-1-3-17 0,-1 5 1 0,-10-3-9 16,-1 3-12-16,-8 0-23 15,-9 0-26-15,16-2-26 0,-16 2-23 0,10 2-7 16,-10-2-95-16,8 9-171 0,-8 0 0 0,1 3 0 16,-1 5 0-16,0 8 0 0,-5 0 0 0,4 2 0 15,-3 14 0-15,2-13 0 0,2 0 0 0,1 0 0 0,0 1 0 16,-2-4 0-16,2 1 0 0,-1-7 0 15,1 5 0-15,-1-10 0 0,-1 3 0 0,1-1 0 16,-2-2 0-16,-1-4 0 0,3-5 0 0,0-5 0 16,-4 9 0-16,4-9 0 0,0 0-136 0,0 0-1207 0,0 0-1454 15,-18-17 643 1</inkml:trace>
  <inkml:trace contextRef="#ctx0" brushRef="#br3" timeOffset="-198556.46">27180 11230 223 0,'-9'-4'592'0,"9"4"-25"0,0 0-34 16,-5-7-38-16,5 7-36 0,0 0-28 0,27-15-28 0,4 8-47 15,17-7-40-15,-2 5-28 0,5 2-32 0,-2-2-24 16,-2 1-22-16,-1 1-9 0,-14 3-36 0,14-3-17 16,-14 3-8-16,-3 2-12 0,-2-1-6 0,-9 2-8 0,1 2 1 0,-4-1-5 15,-15 0-2-15,17-1-9 0,-17 1 5 0,11 1 11 16,-11-1 9-16,0 0 9 0,5 9 13 15,-5-9 5-15,-16 14 5 0,2-4-3 0,-5 6-5 0,-1-3-15 16,4-2-116-16,2 0-17 0,0 3 0 0,5-5 0 16,-1 1 0-16,4 5 0 0,3-6 0 0,2 4 0 31,3 0 0-31,4 0 0 0,4-4 0 0,1 0 0 0,3-1 0 16,3-2 0-16,1 1 0 0,2-3 0 0,-1-3 0 0,1-1 0 15,0 3 0-15,-1-7 0 0,-3-2 0 0,0 1 0 0,-4 0 0 0,-3-1 0 0,-2 0 0 16,-2-2 0-16,-2-1 0 0,-3 0 0 0,-3-5 0 0,-4 1 0 15,-4-1 0-15,-3-4 0 0,-1 7 0 0,-3-6 0 16,0 8 0 15,5-2 0-31,1 2 0 0,0 1 0 0,4 3 0 0,2-2 0 0,6 7 0 0,-5-9-87 16,5 9-22-16,0-8-10 0,7 0-3 0,4 0 6 0,2 4 12 16,3-4 10-16,2 4 8 0,9-2 10 15,0 1 9-15,-3 2 11 0,4 4 16 0,-10-1 28 16,0 2 28-16,8 4 18 0,-12-1 26 0,4 0 22 0,-4 2 28 15,2 1 8-15,0 1 24 0,-2-1 2 16,-2 1 9-16,-3-1 2 0,0 2-81 0,-1 1-74 0,-3 0 0 16,-4-3 0-16,1 2 0 0,-5 1 0 0,2 3 0 15,-4 0 0-15,-3-1 0 0,0 1 0 0,-2-2 0 16,2 0 0-16,3 0 0 0,0-4 0 0,1 1 0 16,-2 0 0-16,6-1 0 0,0-1 0 0,-1 1 0 15,1-8 0-15,1 14 0 0,5-7 0 0,2-2 0 16,2-3 0-16,-10-2 0 15,27 0 0-15,-8-1 0 0,-1 0 0 0,6-6 0 0,-6 5 0 0,-1-4 0 16,-2 0 0-16,-1 0 0 0,0-3 0 0,-3 1 0 16,-2-4 0-16,-4 1 0 0,-2 1 0 0,-3-5-4 15,-3 3-43-15,-2-3 15 0,-2 1-4 16,-4-1 11-16,-3 4-7 0,-2-1-2 0,-5-3 6 0,-2 4-11 0,11 0-42 0,-6 4-59 16,3 2-81-16,2-1-98 0,0 1-95 0,6 3-115 0,-7-2-506 15,14 4-1122 1,-9-3 496-16</inkml:trace>
  <inkml:trace contextRef="#ctx0" brushRef="#br3" timeOffset="-198225.3">28573 11234 142 0,'0'0'700'0,"0"0"-53"16,5 12-30-16,1-8-28 0,11 1-11 15,2-5-26-15,8 5-48 0,4-4-50 0,1 1-45 16,13-2-52-16,-13-2-56 0,0 1-50 0,1-2-62 15,1-1-50-15,-2-1-41 0,-9 0-37 0,-2 2-30 16,-4 3-31-16,-4-2-25 0,-2-1-29 16,-3-1-25-16,-8 4-35 0,11-5-42 0,-11 5-37 0,0 0-50 15,0 0-53 1,0 0-72-16,0 0-112 0,-25-12-289 0,14 9-833 0,-6 1 370 0</inkml:trace>
  <inkml:trace contextRef="#ctx0" brushRef="#br3" timeOffset="-197226.4">29368 11028 447 0,'0'0'605'0,"0"0"-20"0,0 0-18 0,7-6-17 15,-7 6-33-15,0 0-37 0,12-1-37 0,-12 1-37 16,22 0-40-16,-7 0-36 0,4 0-23 16,0 2-28-16,-3 4-22 0,2 0-26 0,-4 1-30 15,1 2-15-15,-5 4-22 0,-1 1-4 0,-5 1-19 16,0 3-5-16,-10 4-7 0,-5 3-20 0,-7-1-8 15,-10 11-12-15,-5-5-10 0,1 1-4 0,-5-3-13 0,12-6-4 16,-1-6-6-16,3 0-2 0,1 0-21 0,2 1-29 16,8-9 0-16,3-4 0 0,0 3 0 0,4-4 0 15,5-3 0-15,-7 4 0 0,7-4 0 0,0 0 0 16,-7 6-6-16,7-6-19 0,0 0-10 0,0 0 10 16,0 0 4-16,36-2 7 0,-18 2-4 15,6-1 0-15,6-2 9 0,-4-1-11 0,5 2 11 16,0-1-9-16,-4 0 22 0,2-2-11 125,-2 4-6-125,1 0-7 15,-9-2-13-15,11 2-21 0,26-3-244 16,-40 1 134-16,-7-1-44 0,12-2-381 0,-21 6 198 0,9-6-76 63,-6 1-105 46,-3 5-289-109,6-16-931 16,-6 8 412-16</inkml:trace>
  <inkml:trace contextRef="#ctx0" brushRef="#br3" timeOffset="-196976.34">29804 11050 371 0,'0'0'617'0,"3"-6"-48"0,-3 6-40 0,0 0-33 0,0 0-16 0,0 0-19 0,0 0 11 0,0 0-15 0,0 0-25 15,0 0-26-15,4 34-20 0,-4-5 306 0,2-17-396 0,-1 2-28 0,1-1-28 0,6 12 348 0,-2-17-426 0,-2-2-20 0,3 1-32 0,-2-2-93 0,3-1-17 0,3-1 0 0,-1 0-22 0,9 2-191 0,-10-3 73 0,-9-2-16 0,16-2-4 0,-16 2 11 0,16-5-120 0,-12 2 156 16,9-10-66-16,-7 4 114 0,2 0 28 0,0-2 19 0,-1-1 16 0,1 1 24 0,2-9 85 0,-5 12-31 0,2 2 34 0,0-9 118 0,-7 15-87 0,8-7 9 0,-8 7 8 0,3-7 4 0,-3 7 4 0,0 0-9 0,0 0-111 0,3-4-46 0,-3 4 0 0,0 0 0 0,0 0 0 0,0 0 0 0,0 0 0 0,0 0 0 0,0 0 0 0,0 0 0 0,-14 24 0 0,12-17 0 16,-1 1 0-16,-1 0 0 0,1 4 0 0,1-3 0 0,2 2 0 0,0 6 0 0,0-5 0 0,-1 1 0 0,1 1 0 15,0 2 0-15,1 0 0 0,1-2 0 0,-2 1 0 16,-2 2 0-16,6-4 0 0,-4 3 0 0,-2-1 0 0,0-2 0 16,2-5 0-16,-4 2 0 15,1 1 0-15,3-3-291 0,0-8-266 0,-2 6-157 0,2-6-392 0,0 0-1196 16,0 0 530-16</inkml:trace>
  <inkml:trace contextRef="#ctx0" brushRef="#br3" timeOffset="-195991.37">30556 11011 354 0,'0'0'359'0,"0"0"-17"0,-6-11-17 15,6 11-21-15,-18-4-8 0,-1 4 0 16,-7 4-4-16,-2 2-2 0,-2 5-12 16,0-1-2-16,3 3-17 0,0-1-31 15,4 3-18-15,0-2-22 0,11 0-15 0,0-1-17 0,3-1-11 0,4 0-18 16,2-4-11-16,2 3-11 0,0-3-18 0,1-7-8 16,5 12-23-16,1-7-8 0,2-1-15 0,2-2-24 15,3-1-12-15,-13-1-24 0,27-1-20 0,-12-1-28 0,3-2-12 16,-3-3-4-16,-2-1 1 0,5 1-8 0,-6 0 10 15,-1-3 6-15,2 0 32 0,-3-4-14 16,3 5 19-16,-3-2 18 0,-2-1 22 0,1 0 23 16,1 3 35-16,-4 4 25 0,0 0 19 15,-6 5 18-15,6-5 3 0,-6 5-1 0,0 0 6 0,0 0 47 16,0 0 25-16,10 15 4 0,-11 0 30 0,1 1 14 16,-3 8 15-16,-3 2 12 0,2-1-10 0,2 4-1 15,0 1-3-15,-2-4-17 0,1 0-24 16,5 1-88-16,-3-4-127 0,-2 2 0 0,5-9 0 0,-4-3 0 15,6 2 0-15,-4-3 0 0,0-4 0 0,0 1 0 16,0-9 0-16,3 8 0 0,-3-8 0 0,0 0 0 16,0 0-337-16,0 0-182 0,0 0-93 0,0 0-509 15,0 0-1214-15,0 0 537 0</inkml:trace>
  <inkml:trace contextRef="#ctx0" brushRef="#br3" timeOffset="-195649.43">30736 11071 4011 0,'7'-7'738'0,"-7"7"-188"0,4-8-162 16,-4 8-88-16,7-9-51 0,-7 9-36 0,8-3-22 15,-8 3-23-15,18-2-13 0,-18 2 1 0,25 8 9 0,-10 1-22 16,1-1-8-16,-2 1-9 0,0 1-11 0,-2 5-8 16,-2-2-2-16,-5 1-6 0,-2 2-22 0,-6 1-77 15,-5 0 0-15,-4 5 0 0,-6 1 0 16,-3 0 0-16,1 0 0 0,-2-7 0 0,8-6 0 0,0 0 0 15,1-2 0-15,4-3 0 0,-5 2-26 0,8 0-47 16,3-4-3-16,3-3 5 0,-8 5 1 16,8-5 3-16,0 0 2 0,0 0 5 0,0 0 8 0,0 0 12 15,0 0 10-15,4 10 9 0,-4-10 8 0,17 5 4 16,-2-2-1-16,1-2 11 16,0 0 2-16,1-2-5 0,1 1-2 0,0-1 5 15,-3-5-8-15,4 4-20 0,-1-2-38 16,0 1-50-16,-4 0-58 0,1-4-55 0,-2 2-62 0,1-1-80 15,-9 1-79-15,4 0-120 0,-2-1-300 0,0 1-942 16,-3-3 416-16</inkml:trace>
  <inkml:trace contextRef="#ctx0" brushRef="#br3" timeOffset="-195491.06">31156 11180 616 0,'11'-6'726'0,"-11"6"-16"0,6-6-26 0,-6 6-11 16,8-5-14-16,-8 5-28 0,0 0-46 0,5-5-56 0,-5 5-54 15,0 0-50-15,0 0-45 0,0 0-44 0,0 0-55 16,0 0-71-16,0 0-74 0,0 0-83 16,0 0-99-16,0 0-119 0,0 0-119 0,0 0-152 15,10-5-196-15,-10 5-459 0,0 0-1183 0,8-6 524 0</inkml:trace>
  <inkml:trace contextRef="#ctx0" brushRef="#br3" timeOffset="-195019.6">31418 10967 3872 0,'3'-7'721'0,"3"2"-226"16,-6 5-115-16,3-9-48 0,-3 9-21 15,5-6-5-15,-5 6-7 0,7-8-30 0,-7 8-36 0,6-6-14 16,-6 6-19-16,18-7-21 0,-10 5-23 0,7-1-9 15,3 3-75-15,-4 0-72 0,1 0 0 16,1 1 0-16,-1-2 0 0,-2 5 0 0,-2-1 0 0,-2 2 0 16,-1 0 0-16,-3 2 0 0,1-1 0 0,-3 5 0 15,-2 1 0-15,-6 3 0 0,-5-1 0 16,-4 8 0-16,-3-3 0 0,-1-1 0 0,-5-1 0 16,2 1 0-16,6-6 0 0,4-2 0 0,-2 1 0 15,3-1 0-15,0 0 0 16,2-3 0-16,6-4 0 0,2-3 0 15,-3 9 0-15,3-9 0 0,0 0 0 0,9 12 0 0,-1-7-133 0,7-2-29 0,-5 0 17 16,0-1 9-16,7 2 17 0,-2-2 8 16,-1 2 13-16,2-1 16 0,-1 3 26 0,0-1 26 0,0 1 28 0,-3 0 20 15,-3 0 22-15,-2 1 21 0,-5-3 27 0,2 4 13 16,-1 1 2-16,-3-9 2 0,-3 15-1 0,-3-8-9 16,-3 3-5-16,-5-4-7 15,-3 2-7-15,-6 2-18 0,5-4-7 0,-7-2-50 0,11 1-1 0,-1-4 0 16,0-1-88-16,4 1-84 15,11-1-89-15,-16-7-120 0,7 3-129 0,5-2-157 0,-1-6-352 0,5 0-1104 16,4-2 489-16</inkml:trace>
  <inkml:trace contextRef="#ctx0" brushRef="#br3" timeOffset="-194764.22">31913 11090 4223 0,'4'12'621'0,"-4"-12"-254"15,-4 10-77-15,-1-3-24 0,-6 6-22 0,-1-2-31 16,1 1-46-16,0-3-23 0,8 0-26 0,-4 3-12 16,6-3-6-16,1 1-13 0,1-2-10 0,7 3-2 15,0-4-9-15,3 2-19 0,2-5-19 0,2-1-28 16,4-1-35-16,-2-2-24 0,2-1-19 0,-1 1-1 0,-1-1-1 0,-1-5 2 16,-2 1 14-16,-5-1 19 0,-2 0 23 0,-2 0 18 15,-3-4 11-15,-2 0 10 0,0-2-3 0,-6-1 19 0,-3-3 3 16,-1 3 3-16,-2 1 3 0,0 0-4 0,-3 3-10 31,0 1-27-31,0 0-84 0,-8-2-121 0,-4 4-204 0,11 4-635 16,-3-5-1129-16,0 2 500 0</inkml:trace>
  <inkml:trace contextRef="#ctx0" brushRef="#br3" timeOffset="-193587.76">25304 12841 216 0,'0'0'538'0,"-16"18"13"16,9-3 4-16,1-1 3 0,0-1-9 0,2 1-14 0,1 3-19 15,-1 0-17-15,3 7-34 0,1-5-33 0,-1 5-24 16,2-7-20-16,0-2-27 16,3 8-29-16,0-7-38 0,-1 2-27 0,-3-1-27 0,3 0-19 15,-1 0-27-15,-1-2-122 0,-1 2-72 0,-3 0 0 16,1 0 0-16,-3 0 0 0,-2-2 0 0,2-3 0 16,0-1 0-16,0-3 0 0,-1 0 0 15,1-4 0-15,5-4 0 0,-9 5 0 0,9-5 0 0,0 0 0 0,0 0 0 16,-17-14 0-16,15-3 0 0,0-5 0 15,6-5 0-15,0-2 0 0,5-16 0 0,1 6 0 16,8-5 0-16,-1 3 0 0,4 4 0 0,2 1 0 0,5-2 0 0,3 0 0 16,0 6 0-1,3 3 0-15,-1 2 0 0,-7 15 0 0,1-5 0 0,-3 5 0 0,0 1 0 16,-5 5 0-16,-2 1 0 0,2 1 0 0,-6 4 0 0,-13 0 0 16,19 6 0-16,-15-1 0 15,-3 5 0-15,-1 4 0 0,-5 0 0 16,-5 7 0-16,-9 0 0 0,-11 13 0 0,10-12 0 0,-13 8 0 15,-2-2 0-15,10-10 0 16,0-5-12-16,4 2-65 0,5-3-18 0,2-1-11 0,5-5-7 0,-2-1 4 16,-1 2 5-16,3-3 10 0,-1 1 15 0,1-2 4 15,9-3 12-15,-18 5 9 0,18-5 12 0,-14 3 25 16,7 2 12-16,-2-1 10 0,4 3 10 0,-2-1 2 31,7-6 19-31,-4 9 13 0,4-9 12 0,4 12 14 0,4-4 24 0,5 0-9 0,2-2-7 0,2 2 6 16,1 0 1-16,7-3-1 0,-7 4-5 0,-1-3 0 0,-1 1-5 15,-2 0-79-15,1-2 0 0,0 4 0 0,-3-3 0 16,0 3 0-16,-4-3 0 0,2 5 0 0,-4-1 0 16,1 2 0-16,0-2 0 0,1 2 0 15,-6-5 0-15,-2 0 0 0,2 3-316 0,-2-10-113 0,0 15-107 16,0-15-129-16,1 7-377 0,-1-7-1127 0,0 0 499 16</inkml:trace>
  <inkml:trace contextRef="#ctx0" brushRef="#br3" timeOffset="-193111.46">25708 13222 4373 0,'0'0'629'0,"0"0"-261"0,12 3-82 0,-12-3-9 16,1 12 22-16,0-3 4 0,1 5-3 0,-4-1-18 15,0 3-33-15,-2 2-33 0,-1-2-13 0,-3 5-17 16,3 5-18-16,-3-12-116 0,2 2-52 0,1-3 0 16,1-1 0-16,1-4 0 0,-2 4 0 0,2-5 0 15,1-2 0-15,2-5 0 0,-4 9 0 0,4-9 0 16,0 0 0-16,-3 7 0 0,3-7 0 0,0 0 0 0,0 0 0 15,0 0 0-15,0 0 0 0,-7-26 0 0,7 12-10 16,0-3-151-16,4-10-14 0,0-1-14 0,0 0-11 16,4 1-6-16,1 1 5 0,3 0 22 0,12-10-2 15,-9 16 27-15,2 1 33 0,-3 7 5 16,0 2 23-16,-1 1 34 0,2 3 30 0,-2 2 24 0,0 3 18 16,0 1 25-16,-13 0 21 0,16 7 13 0,-8-1 26 15,0 8 14 1,-1 1 14-16,-3 0 16 0,1 8 13 0,-1 3 11 0,-1-1-6 0,-6 1-3 0,1 2-10 15,2-6-14-15,-3-5-13 16,0 0-12-16,2-1-11 0,1-9-4 0,-1 5-18 0,2-4-67 16,-1 1-8-16,0-9 0 0,0 10 0 0,0-10 0 0,1 7 0 15,-1-7 0-15,0 0 0 0,0 9 0 16,0-9 0-16,0 0 0 0,0 0 0 16,0 0-13-16,0 0-21 0,0 0 4 0,0 0 2 0,-10-22 4 0,3 10 0 15,-2 3-3-15,-3-3 1 0,1 3 2 0,-2 1 3 16,-1-1-3-16,1 4 5 0,-1 0-4 0,-3 1-11 15,2 1-18-15,2 2-19 0,-1 1-33 16,14 0-35-16,-20-2-46 0,20 2-62 0,-16-1-57 0,16 1-66 16,0 0-80-16,0 0-138 0,-14-3-301 0,14 3-962 15,0 0 426-15</inkml:trace>
  <inkml:trace contextRef="#ctx0" brushRef="#br3" timeOffset="-192837.31">26240 12947 221 0,'0'0'673'0,"0"0"-24"0,0 0-9 0,9-6-29 15,-9 6-30-15,10-7-43 0,-10 7-48 0,22-4-53 0,-4-1-37 0,7 1-51 0,3-2-35 0,0 3-30 16,2-1-25-16,-3-1-26 0,2 2-36 0,-1-1-26 15,-9 4-24-15,6-3-52 0,-8 3-32 0,-1-2-35 16,-1 4-43-16,-15-2-63 0,13 3-75 0,-13-3-70 16,6 7-58-16,-6-7-76 0,-6 11-88 0,-2 0-126 15,-2-4-306-15,-7 3-948 0,-6 3 419 0</inkml:trace>
  <inkml:trace contextRef="#ctx0" brushRef="#br3" timeOffset="-192677.51">26299 13135 4183 0,'-2'9'706'16,"2"-9"-220"-16,0 0-150 0,0 0-40 0,0 0-51 15,0 0 3-15,13 4-25 0,-13-4-28 0,25-1-30 16,-8-1-22-16,4 2-15 0,4-5-17 0,0-2-30 0,0 4-43 0,-1-2-65 16,2-2-72-16,-6 2-86 0,3-3-96 0,3 1-93 15,-12 2-115-15,-1-4-533 0,1 4-1107 0,-7 1 490 16</inkml:trace>
  <inkml:trace contextRef="#ctx0" brushRef="#br3" timeOffset="-191711.72">27359 12850 73 0,'0'-8'433'0,"0"8"-9"0,3-10-8 0,2 1-6 15,0 1-18-15,0 0-36 0,4-2-30 0,0 2-27 16,6-1-27-16,-2 4-13 0,5-3-10 0,1 3-1 16,-2 1 2-16,3 1-3 0,-2 3-5 0,1 3-5 31,-1 2-2-31,-1 1-8 0,-5 1-3 0,0 4-19 0,-6 3 2 0,0 0-5 0,-4 4-13 15,-4-1-13-15,-7 8-19 0,-12 12-14 16,7-12-13-16,-13 7-20 0,6-11-11 0,1 1-7 0,-3-2-9 16,2-3-7-16,8-4-20 0,-4-4-26 0,3 1-22 15,0-2-13-15,4 0-21 0,2-4-15 0,4-1-1 16,4-3-4-16,-10 7 3 16,2-4-1-16,8-3 1 0,0 0 7 0,-10 4 7 0,10-4 5 0,0 0 9 15,0 0 19-15,-10 3 3 0,10-3 6 0,0 0 0 16,0 0-11-16,0 0-2 0,29-20 3 0,-13 15-3 0,-1-2 4 0,4 2-5 15,-1-2 2-15,-1 6 1 0,-1-3 2 0,1 2 4 16,-3 2 7-16,0-2 7 0,-14 2 1 0,19 2-2 16,-19-2 1-16,17 0 2 0,-17 0 6 31,11 2 4-31,-11-2-6 0,9 5 3 0,-9-5-3 0,11 7-3 0,-8-4-8 0,-3-3 8 0,11 11-3 16,-8-5-2-16,1 0 12 0,0 2 4 15,1 0-3-15,-3-1 13 0,0 0 8 0,-2 3 8 16,0-1 4-16,-2 4-39 0,-5-4-27 15,-1 3 0-15,-3 0 0 0,-7 5 0 0,0-6 0 0,-2 5 0 16,-3-6 0-16,0 2 0 0,7-3 0 0,-3-4 0 0,1 4 0 16,0-3 0-16,1 0 0 0,-1-1 0 15,4 0 0 1,-1 1 0-16,-1-5-50 0,0 2-160 0,1-3-49 0,15 0-64 0,-18-3-69 0,8 1-74 16,6-7-105-16,-1 2-416 0,1-1-1069 0,4 8 473 15</inkml:trace>
  <inkml:trace contextRef="#ctx0" brushRef="#br3" timeOffset="-191168">27803 12833 387 0,'7'-5'466'0,"-7"5"-3"0,14-4-8 0,-14 4-19 15,28-3-12-15,-10 3-10 0,1 0-14 0,-2 2-10 16,9-1-18-16,-10 3-24 0,1-2-29 0,-7 2-21 0,-1-1-22 15,-4 3-23-15,0 1-2 0,-3 7 1 0,-1 1-9 16,-5-1-26-16,-5 8-21 0,-5 2-19 0,-3-3-9 16,-11 14-30-16,7-13-6 0,1 2-22 31,1-5-9-31,0 1-19 0,6-7-32 0,-1-1-22 0,4-2-21 0,4-3-34 0,-2-1-20 16,0-1-16-16,4 1-22 0,4-6-3 0,-5 6-2 0,5-6 1 15,0 0 4-15,0 0 11 0,0 0 9 0,0 0 5 16,0 0 9-16,0 0 10 15,30-1 8-15,-30 1 10 0,26-5 0 0,-8 5 9 0,-1-4 7 0,1 2 6 16,0-1 1-16,2-1 9 0,4 1 6 0,-6 1 3 0,0 2-5 16,-1-3 1-16,-7 0-4 0,4 3 4 15,0-2 0-15,-14 2-2 0,18 1 0 0,-18-1-2 0,19 0-4 0,-19 0-14 32,0 0-19-32,12-3-12 0,-12 3-36 0,0 0-29 0,0 0-27 0,0 0-38 15,0 0-56-15,0 0-60 0,0 0-67 0,0 0-99 16,0 0-411-16,0 0-933 0,0 0 413 0</inkml:trace>
  <inkml:trace contextRef="#ctx0" brushRef="#br3" timeOffset="-189777.79">28233 12869 290 0,'0'0'443'0,"0"0"1"0,-19 22 8 0,13-16-22 15,-3 2-7-15,-2 5-27 0,1 0-24 0,0 3-6 16,2-2-20 0,-6 9-20-1,9-7-20-15,0-1-15 0,4 69 878 0,8-69-998 0,1 1-7 0,6-6-20 16,0 0-10-16,4-1-8 0,-1-4-15 0,8-2-16 15,-4-1-16-15,4-5-13 0,-4 1-12 0,-2-1-8 16,0 1 2-16,-5-7-10 0,4 2-4 0,-4-3 0 16,1-1-1-16,-6-1-7 0,0 0-8 0,-5-2 0 15,-4-2-5-15,3 1 0 0,-7-1-4 0,-1 0-3 16,-2 3 9-16,-3-1-22 0,-3 0-8 16,1 3-4-16,-4 1-11 0,2 2-11 15,-2 1-17-15,-1 0-23 0,-1 1-32 0,3 2-36 0,3 2-41 16,3-1-54-16,9 3-55 15,-13-4-50-15,13 4-65 0,0 0-114 0,-10-4-308 0,10 4-904 0,0 0 400 16</inkml:trace>
  <inkml:trace contextRef="#ctx0" brushRef="#br3" timeOffset="-189333.07">28689 12801 285 0,'0'0'483'16,"0"0"-19"-16,0 0-3 0,0 0-12 0,0 0-16 0,0 0-33 16,0 0-35-16,0 0-38 0,0 0-32 0,-1-7-29 15,11 6-23-15,7-3-28 0,-2-1-20 0,4 1-14 0,-1 0-23 16,0 0-15-16,-3 0-15 0,2 0-11 15,-2 2-12-15,-6-1-10 0,-9 3-2 16,18-1 7-16,-9-2 0 0,-9 3 1 0,0 0-2 0,23 3 3 16,-23-3 6-16,8 5 18 15,1 1 8-15,1 0-1 0,-5 3 19 0,4 0-3 0,-1 2 0 16,-1 3 19-16,2-2 8 0,-5-2-12 16,3 4-12-16,-2 2-18 0,1-2-91 0,-2-1-43 0,0-1 0 0,-2 4 0 0,-2-5 0 15,-1 2 0-15,-3-1 0 0,4-2 0 0,-5 6 0 0,1 1 0 16,2 0 0-1,-2-1 0-15,3 1 0 0,-4-1 0 0,3-2 0 16,0 3 0-16,2-2 0 0,0-3 0 0,-2 2 0 0,2-4 0 16,2 2 0-16,-4-2 0 0,2-2 0 15,0 1 0-15,0-9 0 0,-5 12 0 0,4-7 0 0,1-5-220 0,-4 8-293 0,4-8-101 16,-22 0-527-16,22 0-1236 0,0 0 547 0</inkml:trace>
  <inkml:trace contextRef="#ctx0" brushRef="#br3" timeOffset="-189072.17">28691 13070 366 0,'-7'-7'542'0,"7"7"-34"0,0 0-27 16,0 0-10-16,0 0-22 0,23-8-24 0,-7 3-32 15,1 4-37-15,9 0-37 0,-7-1-31 0,7-3-27 16,-1 3-27-16,6-1-26 0,-2-2-37 0,-1 2-23 15,-10-1-23-15,9-1-25 0,-8 3-35 0,-3 0-17 16,2-1-25-16,-1 3-13 0,-2-1-10 0,-15 1-4 0,19-3 5 16,-19 3-3-16,11 0-13 0,-11 0-17 15,0 0-18-15,0 0-7 0,14 4-3 16,-14-4-3-16,0 0-29 0,0 0-26 0,0 0-24 0,0 0-39 16,0 0-39-16,0 0-38 0,0 0-49 0,0 0-62 15,-22 13-302-15,22-13-726 0,0 0 321 0</inkml:trace>
  <inkml:trace contextRef="#ctx0" brushRef="#br3" timeOffset="-188017.23">29414 13043 430 0,'0'0'473'0,"0"0"-8"0,0 0-9 0,0 0-17 0,0 0-22 16,0 0-30-16,0 0-25 0,0 0-26 0,0 0-22 16,0 0-17-16,0 0-25 0,0 0-12 0,0 0-25 15,0 0-28-15,0 0-15 0,0 0-20 0,27 12-20 16,-27-12-15-16,11 0-15 0,-11 0-20 0,0 0-22 16,0 0-13-16,23-5-10 0,-23 5-9 0,0 0-6 15,5-4-6-15,-5 4-7 0,0 0-2 0,0 0-7 16,0 0 1-16,0 0-4 0,0 0 3 0,0 0-5 15,0 0 0-15,-48 4-1 0,48-4-1 0,-21 0-1 16,21 0-3-16,-19 3 2 0,19-3-5 16,-9 0 5-16,9 0-2 0,0 0 1 0,-8 5-5 0,8-5 7 15,0 0-9 1,0 0-3-16,0 0-11 0,0 0-7 0,0 0-11 0,0 0-20 0,0 0-23 0,0 0-16 16,0 0-23-16,0 0-16 0,0 0-13 15,0 0-22-15,0 0-8 0,0 0 0 16,0 0-9-16,39-7-24 0,-39 7-33 15,0 0-35-15,0 0-48 0,1-8-63 0,-1 8-302 0,1-11-740 16,-1 11 328-16</inkml:trace>
  <inkml:trace contextRef="#ctx0" brushRef="#br3" timeOffset="-186746.25">29897 12737 42 0,'10'-6'291'15,"-10"6"-2"-15,5-2 2 0,-5 2 5 0,0 0 2 16,9-7-5-16,-9 7-1 0,0 0-19 0,7-3-6 15,-7 3 3-15,0 0 3 0,0 0 9 0,0 0-2 16,0 0 6-16,-21 24-4 0,8-12-1 0,1 2-5 31,-3 6 22-31,-1 1-7 0,3 2-25 0,-2-2-6 0,1 4-14 16,-3-6-18-16,8 5-14 0,3 1 4 16,-1-9-17-16,2 7-18 0,2 2-3 0,3-14-19 0,1 8-7 15,2-2-18-15,0-3-14 0,0 5-11 0,0-4-51 16,3-3-60-16,-3 0 0 0,4-3 0 0,-3-3 0 0,2-1 0 0,-6-5 0 0,10 11 0 0,-2-8 0 15,2 0 0 1,-10-3 0-16,17 2 0 0,-17-2 0 0,25-5 0 16,-9 2 0-16,-1-1 0 0,-2-3 0 15,2 1 0 1,-1 0 0-16,0-2 0 0,0-1-49 0,0-2-42 0,-5 5 2 0,4-2 15 0,-3-1 4 0,-6-1 4 16,1 4 9-16,-2 0 3 0,-2-1 8 0,-1 7 4 15,-9-17 4 1,4 9 4-1,-8 0 2-15,0 2 2 0,-1-1 3 0,0 3 0 0,-1 1 6 0,0 0 6 0,2-1-2 16,1 3-19-16,12 1-32 0,-14 0-44 0,14 0-62 0,0 0-66 0,-15-2-63 0,15 2-85 16,0 0-109-16,0 0-419 0,0 0-992 0,0 0 439 15</inkml:trace>
  <inkml:trace contextRef="#ctx0" brushRef="#br3" timeOffset="-186105.38">30379 12830 312 0,'-3'-11'409'0,"3"11"-17"0,-6-6-13 16,6 6-36-16,-7-6-19 0,7 6-30 0,-10-4-22 31,10 4-19-31,-22-5-8 0,8 5-14 0,14 0-5 15,-30 5 10-15,12-1-5 0,-6 7-17 0,8-8-5 0,-2 2-9 16,2 3-20-16,3-4-13 0,-1 5-16 0,4-4-18 0,2 1-8 0,3-2-16 0,0 4-10 16,5-8-10-1,-7 14-9-15,5-10-8 0,2-4-19 0,2 10-23 0,-2-10-25 0,7 7-22 0,-7-7-19 16,11 5-28-16,-2-2-19 0,-9-3-26 0,18 2-25 0,-3 0-23 16,-15-2 8-1,18-2 4-15,-18 2 16 0,21-3 19 16,-12-1 7-16,3 0 4 0,-3 0 14 0,0 1 16 0,-1-1 19 15,2-1 28-15,-1 1 19 0,-2-1 31 16,-7 5 20-16,12-3 29 0,-12 3 15 0,9-4 20 0,-9 4 15 16,0 0 11-16,11-3 7 0,-11 3 15 15,0 0 15-15,0 0 22 0,12 11 14 0,-7-3 14 16,3 4 12-16,-3 0 4 0,0 1 8 0,0 1 9 0,0 0-9 16,1 9-7-16,-4-6-10 15,3-3-18-15,-2 1-179 0,-2 2-35 0,3 2 0 0,-2-5 0 0,0 1 0 16,-2 2 0-1,0-3 0-15,0-2 0 0,0 1 0 0,1-4 0 0,-2-2 0 0,-1 1 0 0,2-8 0 16,0 12 0 0,0-12 0-16,0 12 0 0,0-12 0 0,2 7 0 0,-2-7 0 0,0 0 0 0,-4 7-126 15,4-7-662-15,0 0-426 0,0 0-1313 0,0 0 582 16</inkml:trace>
  <inkml:trace contextRef="#ctx0" brushRef="#br3" timeOffset="-184203.31">30996 12880 411 0,'0'0'531'0,"0"0"-1"16,10-1 14-16,-10 1-7 0,0 0-16 0,0 0-3 15,0 0-14-15,9 12-18 0,-9-12-13 0,-3 14-28 0,1 1-17 16,-3-4-15-16,-2 4-22 0,2 2-26 16,-6 6-20-16,3-7-28 0,2 1-32 0,-1 7-138 0,2-9-147 15,0 2 0-15,-1-3 0 16,3-2 0-16,1 1 0 0,0-5 0 0,0-2 0 0,2-6 0 16,-3 11 0-16,3-11 0 0,-1 8 0 0,1-8 0 0,0 0 0 15,-3 6 0-15,3-6 0 0,0 0 0 0,0 0 0 16,0 0 0-16,0 0 0 0,0 0 0 0,0 0 0 15,-6-35 0-15,3 18 0 0,5-8 0 0,-1 8 0 16,3-9 0-16,0 4 0 0,5-2 0 16,-4 8 0-16,6-6 0 0,1 2 0 0,-1 4 0 15,-1 1 0-15,2 3 0 0,-1 0 0 0,2 0 0 0,-1 2 0 16,2 5 0-16,-7 0 0 16,5 3 0-16,-2-1 0 0,-10 3 0 0,23 0 0 0,-13 4 0 15,3 3 0-15,1 4 0 0,-2 2 0 0,4 6 0 0,0 2 0 16,0-2 0-16,0 1 0 0,-1 0 0 0,-1-1 0 0,1 5 0 15,-2-2 0 1,-1-9 0-16,2 9 0 0,-4-9 0 0,4-4 0 0,-5 2 0 0,2-4 0 16,2 3 0-16,-3-5 0 0,1-1 0 0,3 1 0 15,-7-1 0-15,3-3 0 0,5-1 0 0,-15 0 0 16,0 0 0-16,21-7 0 0,-14 2 0 0,-1-5 0 16,-1-4 0-16,2-3 0 0,-2-10 0 0,-3 1 0 15,-2 1 0-15,2 1 0 0,0-2 0 16,-2 1 0-16,0 9 0 0,3-2 0 0,-1 2 0 0,-4 1 0 0,2 4 0 15,-3 1 0-15,3 0 0 0,0 2 0 16,0 8 0-16,-4-12 0 0,4 12 0 0,0-11 0 16,0 11 0-16,0 0 0 0,-1-8 0 0,1 8 0 15,0 0 0-15,0 0 0 0,-3-7 0 0,3 7 0 0,0 0 0 16,0 0 0-16,0 0 0 0,0 0 0 16,0 0 0-16,0 0 0 0,0 0-426 0,0 0-869 0,0 0-1402 15,0 0 621-15</inkml:trace>
  <inkml:trace contextRef="#ctx0" brushRef="#br3" timeOffset="-182901.6">24447 15775 126 0,'1'-8'535'16,"-1"8"-27"-16,0 0-23 0,0 0-22 0,0 0-27 16,0 0-2-16,0 0-18 0,0 0-16 15,-14 20-6-15,10-3-7 0,-6 3-18 0,5 6-22 0,0-11-14 16,2 2-29-16,-2 0-20 0,0 0-8 16,1-3-22-16,-1-2-8 0,3-2-24 0,-1-3-14 0,2 0-19 15,1-7-23-15,0 12-17 0,0-12-11 31,-4 6-16-31,4-6-122 0,0 0 0 0,0 0 0 0,0 0 0 0,0 0 0 16,-1 11 0-16,1-11 0 0,0 0 0 16,0 0 0-16,0 0 0 0,0 0 0 15,0 0 0-15,0 0 0 0,0 0 0 0,0 0 0 0,0 0 0 16,7-34 0-16,-4 18 0 0,6 0 0 0,-3-1 0 16,1 0 0-16,4-5 0 0,-3 5 0 0,1-6 0 15,-2 9 0-15,4 0 0 0,-4 0 0 0,2 3 0 16,-4 1 0-16,4 6 0 0,-1-4 0 0,-2 4 0 15,-6 4 0-15,9-5 0 0,-9 5 0 0,0 0 0 16,18 2 0-16,-18-2 0 0,18 16 0 0,-9-5 0 0,0 2 0 16,6 12 0-16,-4-2 0 15,-1-1 0-15,1 0 0 0,3 1 0 0,3-2 0 0,-3 2 0 0,1-4 0 0,-3-5 0 0,7 3 0 16,-6-5 0-16,1-1 0 16,1-3 0-16,-3 1 0 0,2-1 0 0,1-4 0 15,-5-2 0-15,-1 0 0 16,-9-2 0-16,19 0 0 0,-19 0 0 0,18-11 0 0,-5 1 0 0,-3-1 0 15,-1-3 0-15,4-8 0 0,-3 0 0 0,-2-3 0 16,-2-3 0-16,2 2 0 0,-2-3 0 0,1 1 0 0,-1 0 0 0,-1-13 0 16,0 18 0-16,-1-3 0 0,1 12 0 0,-2-3 0 15,-1 4 0-15,0 0 0 0,-2 3 0 0,1 2 0 16,-1 8 0 0,1-12 0-16,-1 12 0 0,0-5 0 0,0 5 0 0,0 0 0 0,2-8 0 0,-2 8 0 15,0 0 0-15,0 0 0 0,0 0 0 0,0 0 0 16,0 0 0-1,0 0 0-15,0 0 0 0,0 0 0 0,0 0 0 16,0 0-210-16,0 0-1121 0,0 0-1441 0,0 0 638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6.015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6-03T05:18:18.43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2060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FFC000"/>
    </inkml:brush>
    <inkml:brush xml:id="br4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7051 1673 13 0,'0'0'220'0,"0"0"-12"0,0 0-11 0,0 0-10 0,0 0-4 15,0 0-9-15,0 0-5 0,0 0 21 0,0 0-5 16,0 0-10-16,0 0-2 0,0 0-11 0,0 0-9 16,0 0-12-16,0 0-12 0,0 0-5 0,0 0-19 15,0 0 1-15,0 0-12 0,0 0-13 0,0 0-3 16,0 0-14-16,0 0-6 0,0 0-2 0,0 0-9 15,0 0 3-15,0 0-5 0,0 0 17 16,0 0 20-16,0 0-1 0,0 0 9 0,0 0 4 0,0 0 10 16,0 0-3-16,0 0-17 0,0 0-2 15,0 0-5-15,0 0-9 0,0 0-13 0,0 0 1 0,0 0-1 16,0 0-10-16,0 0-4 0,0 0-1 0,0 0 7 16,0 0-4-1,0 0 7-15,0 0 1 0,0 0 4 0,0 0-5 16,0 0 2-16,0 0-8 0,0 0 6 15,0 0 3-15,0 0 6 0,0 0-2 0,0 0 2 0,0 0 1 16,0 0 6-16,0 0 4 0,0 0-1 0,0 0-1 16,0 0-4-16,0 0-2 0,0 0 0 0,0 0-3 15,0 0-5-15,0 0-5 0,0 0-2 0,0 0-4 16,0 0 0-16,0 0-2 0,0 0-12 16,0 0 1-16,0 0-4 0,0 0 0 0,0 0-3 0,0 0-4 15,0 0-2-15,0 0-2 0,0 0-2 16,0 0-4-16,0 0-4 0,0 0 1 0,0 0 3 0,0 0-1 15,0 0-1-15,0 0 0 0,0 0-2 0,0 0-1 32,0 0 1-32,0 0-2 0,0 0 3 0,0 0-5 0,0 0 0 0,0 0-5 0,0 0 0 0,0 0 4 15,0 0 3-15,92-2-4 0,-92 2 5 16,0 0-5-16,0 0-4 0,66 0-3 0,-66 0 1 0,0 0 0 16,74-10-5-16,-74 10-13 15,59-6-2-15,-59 6-3 0,75-11 0 0,-75 11-2 0,60-2-4 0,-60 2-13 0,78-12-8 16,-78 12-3-16,59 0-7 0,-59 0 1 15,77-5-9-15,-77 5-4 0,62-2 11 0,-62 2-1 32,62-1 5-32,-62 1 6 0,55-4 0 0,-55 4 6 0,0 0 7 0,0 0 7 0,71-2-2 0,-71 2 5 15,0 0-1-15,0 0 13 0,54-3-3 0,-54 3-8 16,0 0 15-16,0 0 5 0,0 0 3 0,56-5 2 16,-56 5 1-16,0 0 3 0,0 0-4 15,50-6 4-15,-50 6-3 0,0 0-3 0,0 0 8 0,65-7 3 16,-65 7-1-16,0 0 2 0,69-4-2 0,-69 4-4 15,53-2 10-15,-53 2 0 0,53-5-3 16,-53 5-1-16,0 0-3 0,77-8-1 0,-77 8-9 16,54-3 15-16,-54 3-2 0,45-4-2 15,-45 4 1-15,0 0-2 0,68-5 0 0,-68 5 3 0,54-7-4 0,-54 7-2 16,0 0-4-16,70-2 1 0,-70 2 5 16,0 0 0-16,73 0-8 0,-73 0 8 0,0 0-2 15,65-5-1-15,-65 5 2 0,0 0 4 0,50-2 1 16,-50 2-6-16,0 0 2 0,0 0 1 0,69 2 4 0,-69-2-8 15,0 0 3-15,0 0 3 0,75 2-7 16,-75-2 3-16,0 0 4 0,77 0-3 0,-77 0-7 16,62 0 3-16,-62 0 6 0,77 3-12 0,-77-3 4 15,62-5-3-15,-62 5 5 0,61 2 3 0,-61-2-4 0,73-9 6 16,-73 9 5-16,79-8 8 0,-79 8 1 0,83-2 7 16,-33 4 5-16,-50-2-8 0,82 4 1 0,-26 0-10 15,-5 3 0-15,-51-7 0 0,81 11 0 0,-35-10 0 16,4 6-1-16,-50-7 5 0,76 5-7 15,-76-5 1-15,83 12-2 0,-51-8-2 0,19 2-2 16,-1 3-7-16,-50-9-13 0,91 5 2 16,-44-2 2-16,-1 4-5 0,-46-7 3 0,83 4-14 0,-35-3 3 15,-48-1-1-15,90 2 5 0,-43-6-1 0,-47 4-3 0,94 1-9 0,-41-2-2 0,-53 1 5 16,94 1 6-16,-48-7 6 0,-46 6-4 0,83 0 5 0,-83 0 4 16,78-2-21-16,-78 2 20 0,75-3 3 15,-75 3 6 1,59 2-24-16,-59-2 30 0,0 0-6 0,83-3 0 0,-83 3 1 15,0 0 0-15,68 1 0 0,-68-1-2 16,0 0 6-16,74-5-5 0,-74 5-6 0,52-2 6 0,-52 2 5 16,56-4-6-16,-56 4 13 0,57-4-25 15,-57 4 20-15,62-7 2 0,-62 7 7 0,62-7-4 16,-15-1 3-16,-47 8-3 0,79-7 2 0,-79 7-20 16,83-9 14-16,-37 9-2 0,0-9 10 15,-46 9-1-15,76-6-6 0,-76 6 0 0,77 2 8 0,-77-2-4 0,80 1 0 16,-32-1-8-16,-48 0 6 0,79-4 1 0,-29 0-2 15,-50 4-5-15,96 0 2 0,-46-2-11 16,-50 2 16-16,92-7-4 0,-41 11 0 0,-51-4-1 16,102 3 5-16,-43-7-8 0,-3-4 2 15,-56 8 2-15,122 4 5 0,-60-4 7 0,2-1-4 0,-1-7 7 16,3 10-5-16,-3-7 3 0,1 8 0 16,-3-7 5-16,-1 1 1 0,-1-2-8 0,-59 5 1 0,113 0 2 15,-61 0 8-15,-52 0-16 0,104 0 0 0,-57-4-1 16,-47 4-9-16,81-4 4 0,-32 0 10 0,3 1-7 15,-52 3 7-15,100-5-4 16,-46 5-7-16,-3-4 8 0,-51 4-4 0,98-3 2 0,-46-1 1 0,2 0 3 16,0-3-4-16,-2 2-4 0,3 1 4 0,-55 4 5 15,105-7 9-15,-47 7 0 0,-2-3 16 16,1-2-10-16,-2 1 3 0,0-4-9 0,-55 8 5 0,110 3 2 16,-55-4-5-16,1 2 3 0,0-12-15 15,3 11 0-15,-59 0-1 0,109-1 4 0,-56-5-15 0,2 1 8 16,3 1 2-16,-58 4-4 0,101-7 3 0,-48-1-7 15,4 4 10-15,-5 0-4 0,-52 4 8 0,106-11-27 16,-51 9 21-16,-4-1-6 16,6-1-3-16,-3 0 3 0,-54 4-7 0,112-5-2 0,-56-1-4 15,0-1 0-15,0-1-2 0,1 7 8 0,6-2 0 0,0 0 17 16,-3-1 0-16,3-2-2 0,-2 6 6 0,4-1 4 16,0-2 2-16,-2-1-4 15,1 3 2-15,-3-6 9 0,-6 7 2 0,-55 0 3 0,106-3 12 16,-61 0 9-16,-45 3-3 0,98-6-1 0,-98 6 1 0,64-3 0 15,-19 2-3-15,-45 1-7 0,79 0 3 16,-79 0-3-16,78-4 1 0,-78 4-6 0,93 0-7 0,-45 0 4 16,-48 0-10-16,61 0 2 0,-61 0-2 15,60 2-3-15,-60-2-5 0,58 1 1 0,-58-1 0 0,0 0-9 16,85 3 5-16,-85-3-13 0,45 2-1 0,-45-2-12 16,0 0-2-16,66 9 9 0,-66-9-7 0,48 6-5 15,-48-6-4-15,57 8-7 0,-57-8-17 0,55 10-3 16,-55-10-15-16,52 6-6 0,-52-6-10 0,57 9-15 15,-57-9-8-15,56 10-11 0,-56-10-5 0,60 14-19 16,-60-14-12-16,60 10 3 0,-60-10-11 0,54 19-12 31,-54-19-13-31,34 10-12 0,-34-10-28 0,0 0-30 0,44 9-229 0,-44-9-526 0,0 0 233 16</inkml:trace>
  <inkml:trace contextRef="#ctx0" brushRef="#br0" timeOffset="1635.99">7042 1728 179 0,'0'0'259'0,"0"0"-5"0,0 0 11 0,0 0 15 15,0 0-15-15,0 0-9 0,0 0 10 0,26-36-16 16,-26 36 7-16,0 0-8 0,0 0-2 0,0 0-17 16,0 0 2-16,0 0-5 0,0 0-4 0,22-26-1 15,-22 26-11-15,0 0-16 31,0 0-7-31,0 0-15 0,0 0-16 0,0 0-19 0,0 0-19 0,0 0-8 0,0 0-12 16,0 0-7-16,0 0-15 0,0 0-5 0,0 0-5 0,0 0 20 16,0 0 7-16,-23 118 11 0,18-78 21 0,-5 0 7 15,6-10 14-15,0 15 22 0,3 1 2 0,1-4-5 16,-4-11 5-16,7 17 1 0,-2 1 6 0,3 4 3 16,-2-5 23-16,2 5-14 0,4-4-153 15,-4 7-37-15,2-1 0 0,0-2 0 0,-3-2 0 16,-3 4 0-16,-1-1 0 0,1-6 0 0,-8-2 0 15,4 1 0-15,-1-20 0 0,-5 18 0 0,6-21 0 16,4-24 0-16,-4 40 0 0,4-40 0 0,-5 30 0 0,5-30 0 16,0 0 0-16,0 36 0 0,0-36 0 0,0 0 0 15,0 0 0-15,0 0 0 0,0 0 0 16,0 0 0-16,0 0 0 0,0 0 0 0,3 38 0 16,-3-38 0-16,0 0 0 0,0 0 0 0,0 0 0 15,0 0 0-15,0 0 0 0,0 0 0 0,0 0 0 0,0 0 0 16,0 0 0-16,0 0 0 0,0 0 0 15,0 0 0-15,0 0 0 0,0 0 0 0,0 0 0 0,0 0 0 16,0 0 0-16,0 0 0 0,0 0 0 16,-21-101 0-16,21 101 0 0,-2-74 0 0,3 30 0 15,-1-1 0-15,0 3 0 0,0 15 0 0,-3-21 0 0,5-2 0 16,-5 3 0-16,3-1 0 16,3-3 0-16,-2 0 0 0,4 3 0 0,-4-3 0 0,2 2 0 0,-1 18 0 15,6-11 0-15,-3 14 0 0,3-13 0 0,-8 41 0 16,9-53 0-16,-5 26 0 0,-4 27 0 0,9-40 0 0,-9 40 0 15,5-34 0-15,-5 34 0 0,1-35 0 0,-1 35 0 16,0 0 0-16,0-42 0 16,0 42 0-16,0 0 0 0,-9-35 0 0,9 35 0 15,0 0 0-15,0 0 0 0,-9-27 0 0,9 27 0 16,0 0 0-16,0 0 0 0,0 0 0 0,0 0 0 0,-24-28 0 16,24 28 0-16,0 0 0 0,0 0 0 0,0 0 0 15,0 0 0-15,0 0 0 0,0 0 0 0,0 0 0 16,0 0 0-16,0 0 0 0,0 0 0 15,0 0 0-15,0 0 0 0,0 0 0 0,0 0 0 16,0 0 0-16,-73 74 0 0,60-52 0 0,13-22 0 0,-33 46 0 16,15-24 0-16,3 2 0 0,15-24 0 0,-37 43 0 15,19-23 0-15,18-20 0 0,-23 31 0 16,23-31 0-16,0 0 0 0,0 0 0 0,-21 22 0 0,21-22 0 16,0 0 0-16,0 0 0 0,0 0 0 15,0 0 0-15,0 0 0 0,0 0 0 0,0 0 0 0,0 0 0 16,0 0 0-16,0 0 0 15,0 0 0-15,0 0 0 0,0 0 0 0,0 0 0 0,32-103 0 0,-24 78-83 16,-8 25-14-16,22-49 12 0,-12 25 5 0,-10 24 12 16,22-46 5-16,-11 32 10 0,-11 14 4 0,27-36 9 15,-27 36 3-15,27-23 6 0,-27 23 7 0,27-22 2 16,-27 22 3-16,26-16 6 0,-26 16 2 0,0 0 0 16,0 0 2-16,53-10 7 0,-53 10-4 0,0 0 2 15,0 0 3-15,0 0-1 0,0 0 1 0,0 0 1 16,80 24-6-16,-80-24 2 0,0 0-3 15,27 25-8-15,-27-25-4 0,16 26 2 0,-16-26-8 0,20 27-28 16,-20-27-10-16,19 26-27 0,-19-26-40 0,22 35-48 16,-22-35-77-16,24 36-98 0,-11-15-119 0,-13-21-478 15,17 30-1027-15,-17-30 455 0</inkml:trace>
  <inkml:trace contextRef="#ctx0" brushRef="#br0" timeOffset="2712.2">6391 3601 470 0,'0'0'513'0,"0"0"16"0,0 0 23 16,0 0 16-16,0 0-27 0,-27 65-32 0,25-42-13 15,-2 18-1-15,4-41-22 0,-9 72-41 0,4-43-36 16,1 13-25-16,0-15-20 0,4-27-28 0,-10 45-29 16,10-45-28-16,-5 34-14 0,5-34-5 0,-4 34-134 15,4-34-113-15,0 0 0 0,-6 29 0 0,6-29 0 16,0 0 0-16,0 0 0 0,0 0 0 15,0 0 0-15,0 0 0 0,0 0 0 0,0 0 0 0,0 0 0 16,0 0 0-16,0 0 0 0,0 0 0 0,0 0 0 16,0 0 0-16,0 0 0 0,0 0 0 0,0 0 0 0,20-133 0 31,-8 91 0-31,-5 13 0 16,2-13 0-16,0 17 0 0,7-19 0 0,-5 20 0 0,-11 24 0 0,24-44 0 15,-10 22 0-15,-14 22 0 0,27-32 0 0,-27 32 0 0,28-21 0 0,-28 21 0 0,43-14 0 0,-43 14 0 16,0 0 0-16,0 0 0 15,63 3 0-15,-63-3 0 0,0 0 0 0,0 0 0 16,31 43 0-16,-31-43 0 0,4 50 0 0,-4-23 0 16,0-27 0-16,-28 69 0 0,14-43 0 0,-4-1 0 0,-1 0 0 15,-12 5 0-15,11-10 0 0,20-20 0 16,-40 36 0-16,17-21 0 0,23-15-31 0,0 0-13 0,-41 22 7 0,41-22 4 0,0 0 0 16,0 0 5-16,0 0 8 0,0 0-3 0,0 0 4 15,0 0 5-15,0 0 12 0,0 0-2 0,0 0 12 16,0 0 2-16,0 0 12 0,-75-34 0 15,75 34 1-15,0 0 2 16,0 0-8-16,0 0-3 0,0 0-3 0,0 0-5 0,0 0-6 16,0 0 4-16,0 0 5 0,0 0-11 0,0 0 11 0,0 0 5 15,0 0 0-15,0 0 0 0,0 0-1 0,74 73-1 16,-74-73-3 0,25 34 5-16,-25-34 0 0,29 33-11 0,-10-15 0 0,-19-18-3 15,24 26 0-15,-24-26-14 0,23 20-18 0,-23-20-32 0,0 0-39 0,38 31-41 16,-38-31-60-16,23 13-79 15,-23-13-73-15,0 0-69 0,0 0-82 0,25 21-504 0,-25-21-1093 16,0 0 484-16</inkml:trace>
  <inkml:trace contextRef="#ctx0" brushRef="#br0" timeOffset="3213.26">6781 4016 98 0,'0'0'497'0,"0"0"0"16,0 0-10-16,0 0 3 0,0 0 14 0,24 55-31 15,-24-55-25-15,-1 43 7 0,1-43-27 16,-5 49-33-16,5-49-52 0,-15 46-21 0,15-46-38 16,-12 29-25-16,12-29-26 0,-9 29-25 15,9-29-16-15,0 0-20 0,0 0-22 0,-10 29-24 16,10-29-19-16,0 0-28 0,0 0-11 16,0 0-43-16,0 0-61 0,0 0-32 0,0 0-14 15,0 0 1-15,0 0-15 0,0 0-8 0,0 0-16 0,9-110-11 16,-9 110-7-16,5-52 7 15,1 25 10-15,-6 27 9 0,13-51 12 0,-13 51 24 0,13-38 12 16,-13 38 9-16,13-23 11 0,-13 23 10 0,0 0 12 16,24-22 11-16,-24 22 3 0,0 0 16 0,0 0 15 0,0 0 17 15,64 4 11-15,-64-4 11 0,0 0-1 0,0 0-8 16,52 51 9-16,-40-29 21 0,-12-22-4 0,18 45-5 16,-18-45-6-16,6 34-9 0,-6-34-5 0,6 33-5 15,-6-33-4 1,8 29-4-16,-8-29-3 0,0 0-8 0,5 30-9 0,-5-30 4 0,0 0-16 0,0 0-12 15,4 34-17-15,-4-34-17 0,0 0-16 0,0 0-12 16,0 0 0-16,0 0 8 0,0 0 2 0,0 0-2 16,0 0 0-16,0 0 11 0,0 0 5 0,0 0-7 15,0 0 12-15,0 0 0 0,0 0 11 0,0 0-1 16,0 0-1-16,0 0 7 0,0 0 13 16,-87-60 3-16,87 60 15 0,-45-13 15 0,45 13 2 0,0 0 5 0,-70 4-2 0,70-4-4 0,0 0-2 31,0 0-7-31,-70 13-29 0,70-13-51 0,0 0-79 0,0 0-99 0,0 0-106 15,0 0-178 1,0 0-282-16,0 0-872 0,0 0 386 0</inkml:trace>
  <inkml:trace contextRef="#ctx0" brushRef="#br0" timeOffset="4972.48">18998 1426 327 0,'0'0'380'0,"0"0"-9"15,0 0 0-15,0 0 8 0,0 0-5 16,0 0 22-16,0 0 10 0,0 0-10 0,0 0-4 0,0 0-5 16,0 0 28-16,0 0-10 0,0 0 2 0,17 83-6 15,-17-83 0-15,-1 53-20 0,-1-27-24 0,-1 14 1 16,0 3-9-16,-1-2-12 0,4 3-136 15,1-4-201-15,3 7 0 0,-4 1 0 16,0 0 0-16,4 4 0 0,-4 1 0 0,5 4 0 0,0 5 0 0,0-2 0 16,-2-1 0-16,-1 3 0 15,-3 4 0-15,1-2 0 0,-2-3 0 0,2-4 0 16,-3-3 0-16,-1-5 0 0,-2 0 0 0,2 0 0 16,-2-7 0-16,2 1 0 0,1-2 0 0,1 2 0 15,-2-13 0-15,4-30 0 0,1 55 0 16,3-14 0-16,-3-12 0 0,-1-29 0 0,0 56 0 0,2-31 0 0,-2-25 0 0,0 58 0 0,0-30 0 0,0-28 0 15,-2 48 0-15,2-48 0 0,0 32 0 16,0-32 0-16,0 0 0 0,-1 36 0 16,1-36 0-16,0 0 0 15,0 0 0-15,0 0 0 0,0 0 0 0,0 0 0 0,0 0 0 16,0 0 0-16,0 0 0 0,0 0 0 16,0 0 0-16,0 0 0 0,0 0 0 15,-5-127 0-15,2 97 0 0,3 30 0 0,2-73 0 0,-7 30 0 0,5 0 0 0,1 1 0 16,-1 1 0-16,-8-4 0 0,8 2 0 0,-1-2 0 0,2 1 0 0,0-6 0 31,-2-1 0-31,1 1 0 0,-5-7 0 0,4-3 0 16,-3-1 0-16,0-3 0 0,-2 3 0 0,2 2 0 0,3-6 0 15,-2 8 0-15,4 1 0 0,-4 3 0 16,6 0 0-16,-4 5 0 0,0 4 0 0,0 17 0 16,1 27 0-16,-6-50 0 0,5 25 0 0,1 25 0 15,-9-41 0-15,9 41 0 0,-7-30 0 0,7 30 0 0,0 0 0 16,-8-45 0-16,8 45 0 0,0 0 0 0,-3-33 0 15,3 33 0-15,0 0 0 0,0 0 0 0,-1-38 0 16,1 38 0-16,0 0 0 0,0 0 0 0,0 0 0 16,6-36 0-16,-6 36 0 0,0 0 0 0,0 0 0 15,0 0 0-15,9-31 0 0,-9 31 0 16,0 0 0-16,0 0 0 0,0 0 0 0,0 0 0 16,0 0 0-16,0 0 0 0,-11-41 0 0,11 41 0 15,0 0 0-15,0 0 0 0,0 0 0 16,0 0 0-16,0 0 0 0,0 0 0 0,0 0 0 0,0 0 0 0,0 0 0 15,-81 75 0-15,70-53 0 16,11-22 0-16,-22 46 0 0,14-22 0 0,8-24 0 0,-16 36 0 0,16-36 0 16,-18 28 0-16,18-28 0 0,0 0 0 0,-18 26 0 15,18-26 0-15,0 0 0 0,0 0 0 0,0 0 0 16,0 0 0-16,0 0 0 0,0 0 0 16,0 0 0-16,0 0 0 0,0 0 0 0,0 0 0 0,0 0 0 0,0 0 0 0,0 0 0 0,0 0 0 15,0 0 0-15,0 0 0 0,38-126 0 31,-25 102-207-31,4-1-73 0,-4 1 24 0,4-3 29 0,-17 27 19 16,31-40 16-16,-17 20 42 0,-14 20 28 0,23-27 23 0,-23 27 43 16,23-20 45-16,-23 20 31 0,0 0 21 0,0 0 19 0,0 0 13 15,27-21 12-15,-27 21-4 16,0 0 8-16,0 0-3 0,0 0 2 0,0 0 9 0,0 0 33 16,0 0 19-16,0 0-9 0,101 43 2 15,-81-21 21-15,-2 3 9 0,4 11 4 0,-8-12-160 0,1 15-16 0,-3-14 0 16,-12-25 0-1,20 47 0-15,-13-25 0 0,-7-22 0 0,7 39 0 0,-7-39 0 0,9 40 0 0,-9-40 0 0,4 28-336 16,-4-28-974 0,0 0-1418-16,0 0 628 0</inkml:trace>
  <inkml:trace contextRef="#ctx0" brushRef="#br0" timeOffset="5788.61">19962 3282 63 0,'0'0'607'15,"0"0"28"-15,0 0 19 0,0 0 31 0,0 0-1 16,-5 78 18-16,5-78-26 0,-7 58-41 31,5-14-55-31,-1-15-34 0,2 10-56 0,2 3-28 0,-1-42-38 16,1 48-76-16,-2-22-348 0,1-26 0 0,0 45 0 15,0-45 0-15,0 30 0 0,0-30 0 0,0 0 0 0,0 0 0 0,0 0 0 16,0 0 0 0,0 0 0-16,0 0 0 0,-5 31 0 0,5-31 0 0,0 0 0 0,0 0 0 15,0 0 0-15,0 0 0 0,-4-106 0 16,9 62 0-16,-2 2 0 0,3-1 0 0,-1 2 0 0,11-5 0 16,-2 0 0-16,-2 3 0 0,7 0 0 0,0 5 0 15,-2 13 0-15,1 2 0 0,-18 23 0 0,34-41 0 0,-34 41 0 16,29-20 0-16,-29 20 0 0,32-15 0 0,-32 15 0 15,0 0 0-15,0 0 0 0,0 0 0 0,0 0 0 16,0 0 0-16,0 0 0 0,38 60 0 0,-38-60 0 16,-31 72 0-16,10-27 0 0,-9-5 0 15,4-1 0-15,-4-4 0 0,2-3 0 0,9-14 0 0,19-18 0 32,-32 31 0-32,32-31 0 0,-22 23 0 0,22-23 0 0,0 0 0 0,-20 19-16 0,20-19-39 0,0 0 9 0,0 0 6 15,0 0 13-15,0 0 30 0,-12 27 23 16,12-27 6-16,0 0 14 0,0 0 31 15,0 0-77-15,0 0 0 0,36 41 0 0,-36-41 0 16,36 24 0-16,-36-24 0 0,32 17 0 0,-32-17 0 0,33 12 0 16,-33-12 0-16,41 22 0 15,-41-22 0-15,33 13 0 0,-33-13 0 0,0 0 0 0,44 11 0 0,-44-11 0 0,0 0 0 0,0 0 0 0,0 0-51 16,0 0-341-16,0 0-107 16,0 0-100-16,0 0-510 0,0 0-1200 15,0 0 531-15</inkml:trace>
  <inkml:trace contextRef="#ctx0" brushRef="#br0" timeOffset="6273.65">20428 3649 341 0,'0'0'658'0,"0"0"-16"16,0 0-20-16,0 0 2 0,14 51 1 0,-14-51-19 0,0 0-36 15,-4 52-35-15,4-52-27 0,-1 48-44 16,1-23-49-16,0-25-39 0,-5 38-39 0,5-38-34 15,-3 39-31-15,3-39-22 0,0 0-207 0,-1 36-43 0,1-36 0 16,0 0 0-16,0 0 0 0,0 0 0 16,0 0 0-16,0 0 0 0,0 0 0 0,0 0 0 0,0 0 0 15,0 0 0-15,0 0 0 0,0 0 0 0,0 0 0 16,0 0 0-16,-66-107 0 0,67 64 0 16,-1 14 0-16,0 29 0 0,5-56 0 0,2 27 0 0,9-12 0 15,-6 20 0-15,-10 21 0 0,26-37 0 0,-11 20-31 16,-15 17-34-16,35-27 14 0,-35 27 17 31,37-11 3-31,-37 11 26 0,0 0 22 0,0 0 32 0,0 0 8 0,0 0 2 0,94 38-24 0,-94-38-35 0,23 37 0 16,-23-37 0-1,4 33 0-15,-4-33 0 0,-5 50 0 0,5-50 0 0,-14 40 0 0,14-40 0 0,-13 24 0 16,13-24 0 0,-16 29 0-16,16-29 0 0,0 0 0 0,-16 24 0 0,16-24 0 0,0 0 0 0,0 0 0 15,0 0 0-15,0 0 0 0,0 0 0 0,0 0 0 16,0 0 0-16,0 0 0 0,14 42 0 0,-14-42-12 15,0 0-46-15,31 22 9 0,-31-22 18 0,0 0 24 16,24 21 13-16,-24-21 28 0,0 0 23 0,0 0 3 0,0 0-60 0,-9 38 0 16,9-38 0-1,0 0 0-15,-47 28 0 0,47-28 0 0,-57 21 0 0,57-21 0 16,-44 5 0-16,44-5-272 0,0 0-242 0,0 0-721 0,0 0-1337 16,-75-26 592-16</inkml:trace>
  <inkml:trace contextRef="#ctx0" brushRef="#br0" timeOffset="7890.41">10944 141 97 0,'0'0'392'16,"0"0"-30"-16,0 0-21 0,0 0-20 0,0 0 0 16,0 0 13-16,0 0 14 0,0 0 8 0,0 0-3 15,0 0 9-15,-42 66 12 0,42-66 39 0,0 53 31 16,4-11 25-16,1 2 4 0,1-17 6 0,-1 19-11 15,-5-5-9-15,2-11-18 0,-1 18-5 0,-1 6-288 16,4-4-148-16,-7 10 0 16,-1-3 0-16,3 1 0 0,1 5 0 0,-3-3 0 15,1-4 0-15,-4 0 0 0,3-8 0 0,-7 0 0 0,11-4 0 0,-1-17 0 0,0-27 0 0,4 47 0 0,-4-47 0 16,-1 46 0-16,1-46 0 0,1 30 0 0,-1-30 0 16,0 0 0-16,0 0 0 0,5 31 0 0,-5-31 0 15,0 0 0-15,0 0 0 16,0 0 0-16,0 0 0 0,0 0 0 15,0 0 0-15,0 0 0 0,0 0 0 16,0 0 0-16,0 0 0 0,0 0 0 0,0 0 0 0,0 0 0 16,0 0 0-16,0 0 0 0,0 0 0 0,-6 33 0 15,6-33 0-15,0 0 0 0,0 0 0 16,0 0 0-16,0 0 0 0,0 0 0 0,0 0 0 16,0 0 0-16,-25 25 0 0,25-25 0 0,0 0 0 15,0 0 0-15,0 0 0 0,0 0 0 0,0 0 0 16,0 0 0-16,0 0 0 0,0 0 0 15,0 0 0-15,0 0 0 0,0 0 0 0,0 0 0 0,0 0 0 0,0 0 0 16,0 0 0-16,0 0 0 0,0 0 0 16,0 0 0-16,0 0 0 0,0 0 0 0,0 0 0 0,0 0 0 15,0 0 0-15,0 0 0 0,0 0 0 16,-16 29 0-16,16-29 0 16,0 0 0-16,0 0 0 0,0 0 0 0,0 0 0 0,0 0 0 0,0 0 0 0,0 0 0 15,0 0 0-15,-5 29 0 0,5-29 0 0,0 0 0 16,0 0 0-16,0 0 0 0,-2 37 0 15,2-37 0-15,0 0 0 0,2 35 0 0,-2-35 0 16,0 0 0-16,0 0 0 0,3 37 0 0,-3-37 0 16,0 0 0-16,0 0 0 0,0 0 0 0,0 0 0 15,0 0 0-15,0 0 0 0,4 32 0 16,-4-32 0-16,0 0 0 0,0 0 0 16,0 0 0-16,0 0 0 0,0 0 0 0,0 0 0 0,0 0 0 0,0 0 0 15,0 0 0-15,0 0 0 0,0 0 0 0,-21-113 0 16,21 113 0-16,-16-30 0 0,16 30 0 0,-21-38 0 15,21 38 0-15,-17-32 0 0,17 32 0 0,-17-29 0 16,17 29 0-16,-16-28 0 0,16 28 0 0,0 0 0 16,-13-33 0-16,13 33 0 0,0 0 0 15,0 0 0-15,0 0 0 0,-9-31 0 0,9 31 0 0,0 0 0 16,0 0 0-16,0 0 0 0,0 0 0 0,0 0 0 16,0 0 0-16,0 0 0 0,0 0 0 15,0 0 0-15,0 0 0 0,0 0 0 0,0 0 0 0,0 0 0 16,0 0 0-16,0 0 0 15,0 0 0-15,0 0 0 0,0 0 0 0,0 0 0 0,0 0 0 0,21 96 0 16,-21-96 0-16,19 46 0 0,-5-27 0 0,-14-19 0 16,15 26 0-16,-15-26 0 0,15 31 0 0,-15-31 0 15,19 26 0-15,-19-26 0 0,0 0 0 0,22 34 0 16,-22-34 0-16,0 0 0 0,13 24 0 0,-13-24 0 16,0 0 0-16,0 0 0 0,0 0 0 0,0 0 0 15,0 0 0-15,0 0 0 0,0 0 0 0,87-43 0 16,-87 43 0-16,33-39 0 0,-20 17 0 0,-13 22 0 15,23-34 0-15,-12 13 0 0,-11 21 0 0,0 0 0 16,16-34 0-16,-16 34 0 0,0 0 0 0,0 0 0 16,4-29 0-16,-4 29 0 0,0 0 0 0,0 0 0 15,0 0 0-15,0 0-458 0,0 0-132 0,0 0-601 16,0 0-1289-16,0 0 570 0</inkml:trace>
  <inkml:trace contextRef="#ctx0" brushRef="#br0" timeOffset="8732.88">9351 445 135 0,'0'0'516'0,"0"0"8"16,0 0 9-16,0 0 0 0,0 0-13 0,0 0-24 16,0 0-44-16,4-54-37 0,-4 54-48 0,0 0-25 15,0 0-31-15,0 0-30 16,49-15-28-16,-49 15-19 0,0 0-25 0,0 0-15 16,0 0-19-16,0 0-18 0,0 0-21 0,85 39-14 31,-85-39-6-31,12 38-16 0,-12-38-17 0,3 35-37 0,-3-35-27 0,-9 55-24 0,9-55-29 0,-23 46-10 0,11-21-12 15,-1-4-4-15,13-21 1 0,-20 30-6 0,20-30 7 16,-21 23 7-16,21-23 5 16,0 0 5-16,-26 25 1 0,26-25 8 0,0 0 7 0,0 0 3 0,0 0 10 15,0 0 9-15,0 0 2 0,0 0 5 0,0 0-1 16,0 0-3-16,0 0-4 0,0 0-1 0,0 0-6 16,0 0-3-16,0 0-3 0,0 0 1 0,0 0-2 15,116-51-18-15,-116 51-2 0,53-22-22 0,-53 22 0 16,52-20-12-16,-28 9-5 0,-24 11-9 15,38-19-13-15,-38 19-54 0,32-18-20 0,-32 18-19 16,0 0-30-16,0 0-32 0,35-19-42 0,-35 19-34 0,0 0-66 16,0 0-270-16,0 0-721 0,0 0 320 0</inkml:trace>
  <inkml:trace contextRef="#ctx0" brushRef="#br0" timeOffset="8982.22">9756 373 287 0,'0'0'379'16,"0"0"-8"-16,0 0 3 0,0 0 6 0,0 0-24 0,0 0-28 0,0 0-30 0,0 0-26 0,-51 54 22 0,51-54 0 15,0 0-5-15,0 0-14 0,33 54-11 16,-33-54-17-16,29 25-21 0,-29-25-13 0,24 24-25 0,-24-24-17 0,21 22-17 0,-21-22-12 16,0 0-17-16,0 0-10 15,20 32-12-15,-20-32-9 0,0 0-7 0,0 0-8 16,0 0-15-16,-3 33-8 0,3-33-28 0,0 0-50 15,-30 29-65-15,30-29-78 0,0 0-91 16,0 0-49-16,-66 1-120 0,66-1-53 0,0 0-325 16,0 0-869-16,-49-53 385 0</inkml:trace>
  <inkml:trace contextRef="#ctx0" brushRef="#br0" timeOffset="9127.77">9739 309 315 0,'0'0'440'0,"18"-44"-25"15,-18 44 9 1,0 0 1-16,0 0-33 0,17-27-22 15,-17 27-36-15,0 0-42 0,0 0-39 16,0 0-63-16,29-22-76 0,-29 22-80 0,0 0-83 0,0 0-46 16,0 0-79-16,0 0-87 0,0 0-310 0,0 0-616 15,0 0 273-15</inkml:trace>
  <inkml:trace contextRef="#ctx0" brushRef="#br0" timeOffset="9628.22">10029 381 36 0,'0'0'445'0,"0"0"39"0,0 0-8 0,-14 59-5 0,14-59-36 0,-9 26-34 16,9-26-35-16,0 0-31 0,0 0-38 0,-5 32-27 16,5-32-28-1,0 0-24-15,0 0-22 0,0 0-20 0,0 0-20 0,18 33-13 0,-18-33-19 16,0 0-12-16,0 0-13 0,0 0-20 0,0 0-27 16,0 0-35-16,0 0-36 0,0 0-10 15,0 0-9-15,0 0-19 0,0 0-69 0,0 0-6 0,101-52 13 16,-101 52-13-16,17-21-22 0,-17 21-2 0,0 0 0 0,0 0 19 15,9-36 31-15,-9 36 12 0,0 0 7 0,0 0 14 16,0 0 20-16,-20-46 14 0,20 46 29 16,0 0 2-16,-23-24-5 0,23 24 1 0,0 0 1 0,0 0-1 15,-9-32-2-15,9 32-13 0,0 0 1 16,0 0-3-16,0 0-23 16,0 0-9-16,26-33-7 0,-26 33-4 0,0 0 6 0,0 0 0 15,52-10 8-15,-52 10 0 0,0 0 12 0,0 0 9 0,0 0 33 16,0 0 19-16,77 46 26 0,-77-46 19 0,15 32 14 15,-15-32 17-15,9 29 2 0,-9-29-8 0,0 0-9 16,13 32 0-16,-13-32-3 0,0 0-5 0,0 0-3 16,0 0 1-16,9 34-6 0,-9-34-9 15,0 0-6-15,0 0-3 0,0 0-8 0,0 0-6 0,37 10-32 16,-37-10-21-16,0 0-34 0,0 0 0 0,0 0 0 0,77-40 3 16,-77 40 11-16,21-22 21 0,-21 22 8 15,20-24 14-15,-20 24 16 16,0 0 20-16,14-36 31 0,-14 36 29 0,0 0 46 0,0 0 11 0,-9-37-11 15,9 37-18-15,0 0-9 16,0 0-18-16,-33-24-13 0,33 24-17 0,0 0-59 0,0 0-79 0,0 0-123 0,-48-12-130 16,48 12-424-16,0 0-811 0,0 0 360 0</inkml:trace>
  <inkml:trace contextRef="#ctx0" brushRef="#br0" timeOffset="10989.73">14894 150 38 0,'0'0'401'16,"0"0"-7"-16,0 0-16 0,0 0-3 0,0 0-23 15,0 0-11-15,0 0 0 0,0 0 37 0,0 0 9 16,0 0 14-16,0 0 15 0,0 0 5 0,0 0 16 16,-31 98-12-16,25-54 20 0,0 2 8 0,2-3-3 0,-2 3-12 0,1 1-25 0,1 6-10 31,3-2-299-31,1 11-104 0,-5-4 0 0,3 0 0 15,2-11 0-15,1 8 0 0,-1-5 0 16,3-6 0-16,1 0 0 0,-1-17 0 0,1 14 0 0,1-13 0 16,-5-28 0-16,13 49 0 0,-13-49 0 15,6 32 0-15,-6-32 0 0,5 38 0 0,-5-38 0 0,3 29 0 0,-3-29 0 16,0 0 0-16,0 0 0 0,1 34 0 0,-1-34 0 16,0 0 0-16,0 0 0 0,-4 38 0 0,4-38 0 15,0 0 0-15,0 0 0 0,0 0 0 16,0 0 0-16,0 0 0 0,0 0 0 0,0 0 0 15,0 0 0-15,0 0 0 0,-2 32 0 0,2-32 0 16,0 0 0-16,0 0 0 0,0 0 0 0,0 0 0 0,0 0 0 16,0 40 0-1,0-40 0-15,0 0 0 0,-8 37 0 0,8-37 0 0,0 0 0 0,0 39 0 0,0-39 0 16,0 0 0-16,3 37 0 0,-3-37 0 16,0 0 0-16,-3 38 0 0,3-38 0 0,0 0 0 0,0 0 0 15,3 34 0-15,-3-34 0 0,0 0 0 0,0 0 0 16,0 0 0-16,0 0 0 0,0 0 0 15,0 0 0-15,-3 34 0 0,3-34 0 0,0 0 0 16,0 0 0-16,0 0 0 0,0 0 0 0,0 0 0 16,0 0 0-16,0 0 0 0,0 0 0 15,0 0 0-15,0 0 0 0,0 0 0 0,0 0 0 0,0 0 0 16,0 0 0-16,-37-97 0 0,37 97 0 0,-11-28 0 16,11 28 0-1,0 0 0-15,-17-30 0 0,17 30 0 0,-17-22 0 0,17 22 0 0,0 0 0 0,-24-26 0 16,24 26 0-16,0 0 0 0,0 0 0 0,-23-20 0 15,23 20 0-15,0 0 0 0,0 0 0 0,0 0 0 16,0 0 0-16,0 0 0 0,0 0 0 0,0 0 0 16,0 0 0-16,0 0 0 0,0 0 0 0,0 0 0 0,0 0 0 15,0 0 0-15,0 0 0 0,0 0 0 0,0 0 0 16,0 0 0-16,0 0 0 0,0 0 0 16,0 0 0-16,0 0 0 0,0 0 0 15,0 0 0-15,0 0 0 0,0 0 0 0,0 0 0 0,0 0 0 16,0 0 0-16,0 0 0 0,0 0 0 15,47 84 0-15,-47-84 0 0,17 24 0 0,-17-24 0 0,0 0 0 16,32 24 0-16,-32-24 0 16,0 0 0-16,24 23 0 0,-24-23 0 0,0 0 0 0,18 24 0 15,-18-24 0-15,0 0 0 0,0 0 0 0,0 0 0 16,0 0 0-16,0 0 0 0,0 0 0 0,0 0 0 0,0 0 0 16,0 0 0-16,0 0 0 0,0 0 0 0,0 0 0 15,98-50 0-15,-98 50 0 0,30-34 0 0,-16 10 0 16,-14 24 0-16,22-37 0 0,-15 15 0 0,-7 22 0 15,21-37-23-15,-21 37-74 0,11-32-64 0,-11 32-84 16,7-29-55-16,-7 29-95 0,3-32-119 0,-3 32-128 16,0 0-327-16,-1-43-1050 0,1 43 464 0</inkml:trace>
  <inkml:trace contextRef="#ctx0" brushRef="#br0" timeOffset="11441.09">15255 538 332 0,'0'0'600'15,"0"0"-51"-15,0 0-34 0,0 0-40 0,0 0-37 16,0 0-42-16,0 0-38 0,0 0-37 0,-14-43-28 0,14 43-62 15,0 0-47-15,0 0-19 0,35-36-8 16,-35 36-20-16,31-15-13 0,-31 15-10 0,0 0-16 16,0 0-7-16,52-12-7 0,-52 12-8 0,0 0-5 15,0 0-7-15,0 0-2 0,0 0-2 0,32 51-2 16,-32-51-2-16,-12 44-2 0,12-44-6 0,-23 47-5 16,6-29-2-16,17-18-12 15,-21 29 1-15,21-29-8 0,-18 24-15 16,18-24-19-16,0 0-16 0,-19 29-31 0,19-29-6 0,0 0-11 0,0 0 8 15,0 0-10-15,0 0 7 0,0 0 8 0,0 0-2 0,0 0 6 16,32 39 15-16,-32-39 11 0,0 0 16 0,31 17 22 16,-31-17 4-16,0 0 10 0,0 0 2 0,0 0 25 15,19 23 37-15,-19-23 15 0,0 0-2 0,0 0-17 16,0 0 3-16,-31 50-13 0,31-50-4 0,-32 18-15 16,32-18-15-16,0 0-51 0,-45 18-48 0,45-18-49 31,0 0-60-31,0 0-102 0,0 0-94 0,0 0-144 0,0 0-301 0,0 0-880 0,0 0 389 0</inkml:trace>
  <inkml:trace contextRef="#ctx0" brushRef="#br0" timeOffset="12215.64">15488 540 457 0,'0'0'538'0,"0"0"-30"0,68-23-8 0,-68 23 0 0,45-3-10 0,-45 3 1137 0,74 13-1309 0,-74-13-31 0,0 0-33 0,0 0-23 0,16 33-25 0,-16-33-10 0,0 0-18 16,-39 82 329-16,12-55-423 0,27-27-8 0,-26 25-7 0,26-25-21 0,-24 19-10 0,24-19-11 0,0 0-9 0,-27 19-7 0,27-19 3 0,0 0-4 0,-28 24 5 0,28-24-10 0,0 0-6 0,-21 22-25 0,21-22 10 0,0 0 1 0,0 0-7 15,0 0-12-15,0 0-3 0,0 0-5 0,0 0-28 0,0 0-20 0,63 28-30 0,-63-28-19 0,0 0-27 0,0 0-4 0,105-23-24 0,-105 23-7 0,56-22 6 0,-56 22 26 0,51-21 16 0,-51 21 9 0,39-23 38 0,-39 23 21 0,46-24 31 0,-46 24 32 0,21-16 19 0,-21 16 43 0,0 0 39 0,27-21 761 0,-27 21-717 0,0 0-12 0,0 0 96 16,0 0-111-16,0 0-5 0,0 0-2 0,0 0-6 16,0 0-9-16,0 0-10 0,0 0-4 0,0 0-6 0,0 0-9 0,0 0-3 0,0 0-4 0,0 0-2 0,-36 88-4 15,36-88-5-15,0 0-2 0,0 0-7 0,0 0 0 0,0 0-12 0,36 19-16 16,-36-19-8-16,0 0-13 0,0 0-6 0,0 0-6 16,0 0-11-16,0 0-23 0,0 0 3 0,0 0 7 15,0 0-10-15,0 0-23 0,99-36-10 0,-99 36 5 16,0 0 11-16,6-33-4 0,-6 33-1 0,0 0 8 15,-5-36 9-15,5 36 6 0,0 0 3 0,0 0 19 16,-31-37 11-16,31 37 15 0,0 0 6 16,0 0 8-16,0 0-3 0,-19-27-8 0,19 27-27 0,0 0-2 15,0 0-1-15,0 0-25 0,0 0-2 0,29-38 0 16,-29 38 5-16,32-13 10 0,-32 13-2 16,0 0 17-16,54-7 14 0,-54 7 14 0,0 0 29 0,0 0 27 15,0 0 20 1,82 24 29-16,-82-24 22 0,20 21-6 0,-20-21 25 0,16 31 28 0,-16-31-1 0,10 37-15 15,-10-37-6-15,1 28-13 0,-1-28-7 16,0 0-12-16,0 0-7 0,6 38-11 0,-6-38-5 0,0 0-4 16,0 0-7-16,0 0 0 0,0 0-9 0,27 22 0 15,-27-22-12-15,0 0-5 0,0 0-6 0,0 0-6 0,0 0 4 0,0 0-23 16,0 0-2-16,83-47 5 0,-83 47-5 16,0 0 3-16,11-30-5 0,-11 30 1 0,0 0 3 0,0-40 2 15,0 40-5 1,0 0-2-16,0 0-12 0,0 0-19 0,-36-43-44 0,36 43-56 0,-50-15-105 15,50 15-126-15,-56-2-169 0,56 2-406 16,-59 0-1015-16,59 0 450 0</inkml:trace>
  <inkml:trace contextRef="#ctx0" brushRef="#br0" timeOffset="13086.66">7506 2582 456 0,'0'0'473'0,"0"0"3"0,0 0 8 0,-122 49-16 16,77-29-10-16,3 1-18 0,-3-1-34 0,4 5-38 15,15-12-36-15,26-13-31 0,-47 25-29 0,47-25-30 16,-26 14-20-16,26-14-31 0,0 0-22 0,0 0-25 16,0 0-5-16,-9 31-14 0,9-31-16 0,0 0-12 15,57 38-6-15,-26-27-13 0,-31-11-14 16,72 24-9-16,-43-14-4 0,-29-10-8 16,74 17-5-16,-29-7-5 0,-45-10-4 0,51 14-1 0,-51-14-19 0,37 7-7 0,-37-7-11 0,0 0-11 15,50 12-21-15,-50-12-30 0,0 0-40 16,0 0-50-16,0 0-56 0,50 5-61 15,-50-5-49-15,0 0-72 0,0 0-126 0,0 0-264 16,0 0-855-16,0 0 378 0</inkml:trace>
  <inkml:trace contextRef="#ctx0" brushRef="#br0" timeOffset="13614.12">7319 2714 101 0,'0'0'342'15,"0"0"-3"-15,0 0-21 0,0 0-13 0,0 0-13 16,0 0-18-16,0 0 24 0,0 0 7 16,0 0-3-16,0 0-8 0,0 0-15 0,151 19-9 15,-90-19-17-15,6 2-13 0,3 1-22 0,5-2-22 16,6 0-19-16,7-1-18 0,1 2-9 16,3 1-20-16,8-1-15 0,4 1-16 0,1-1-9 0,12 2-14 15,-1-1-16-15,0 0-18 0,-2 2-7 0,1-3-14 16,-6 2-8-16,1-3-17 15,-2 4-23-15,-7-5-25 0,5 1-26 0,-1-2-16 0,-5 0-20 0,-6-4-65 16,3 1-13-16,-8-5-11 0,-4 1-32 0,2-1-25 16,-8-4 11-16,1 6 18 0,-5 2 27 0,-9-3 26 15,-4 7 17-15,-9-4 33 0,-53 5 22 0,76-4 32 0,-76 4 14 0,47-1 18 0,-47 1 6 0,0 0 21 0,0 0 19 32,56-4 5-32,-56 4 15 0,0 0 9 15,0 0 10-15,0 0 8 0,0 0 7 0,0 0-1 0,0 0 4 16,64 4 7-16,-64-4-5 15,0 0-7-15,0 0 1 0,78 1-4 0,-78-1-7 0,0 0-1 0,70 2-7 16,-70-2-7-16,55 4-11 0,-55-4 5 16,0 0-4-16,70 0 1 0,-70 0-2 15,0 0 1-15,57 3 1 0,-57-3 5 0,0 0 3 0,0 0 1 0,61-7-1 16,-61 7-7-16,0 0-1 0,49-13-2 0,-49 13-13 0,0 0 6 16,49-7-6-16,-49 7-2 15,0 0 1-15,0 0-2 0,0 0-2 16,49-7 1-16,-49 7 1 0,0 0-11 0,0 0-10 0,0 0-7 0,0 0-11 15,0 0-35-15,0 0-52 16,0 0-69-16,0 0-82 0,0 0-280 0,0 0-598 0,-167-12 265 16</inkml:trace>
  <inkml:trace contextRef="#ctx0" brushRef="#br0" timeOffset="13816.89">10985 2501 372 0,'0'0'372'0,"0"0"-1"0,0 0 6 0,0 0-22 16,88-2 9-16,-88 2-10 0,0 0-14 0,64 35-13 0,-64-35-31 0,23 22-20 16,-23-22-26-1,10 32-18-15,-10-32-22 0,0 0-20 0,-25 57-19 0,4-35-14 0,-12 8-21 32,-13-4-28-32,-1 1-47 0,-2-6-70 0,1-7-81 15,3 6-81-15,-9-8-97 0,5-1-107 0,-12-1-360 0,4-2-796 0,3 8 354 16</inkml:trace>
  <inkml:trace contextRef="#ctx0" brushRef="#br0" timeOffset="14382.57">8593 3041 106 0,'0'0'432'15,"0"0"-16"1,0 0 1-16,0 0-12 0,0 0-2 0,0 0 23 0,0 0 22 0,0 0 3 16,0 0-12-1,0 0-3-15,0 0-15 0,0 0 14 0,33 72-19 0,-33-72-28 0,4 33-40 0,-4-33-31 16,0 0-27-16,-4 46-34 0,4-46-25 0,0 0-24 16,3 38-21-16,-3-38-22 0,0 0-36 0,5 29-103 15,-5-29-25-15,0 0 0 16,0 0 0-16,27 23 0 0,-27-23-111 0,0 0-32 0,65-5-23 15,-65 5 8-15,0 0 7 0,0 0 16 0,88-27 15 16,-88 27 10-16,38-19 14 0,-38 19 34 0,26-19 34 16,-26 19 29-16,0 0 29 0,23-21 32 0,-23 21 38 0,0 0 29 15,0 0 26 1,0 0 20-16,0 0 8 0,0 0 7 0,0 0 2 0,0 0-129 0,19-23-63 0,-19 23 0 16,0 0 0-16,0 0 0 0,0 0 0 0,0 0 0 15,0 0 0-15,0 0 0 0,0 0 0 16,0 0 0-16,0 0 0 0,0 0 0 0,-14 102 0 15,14-102 0-15,-5 44 0 0,5-44 0 16,-1 41 0-16,1-41 0 0,-4 43 0 0,4-43 0 0,-4 34 0 0,4-34 0 16,1 33 0-16,-1-33 0 0,0 0 0 0,5 33-99 15,-5-33-1250-15,0 0-1462 0,0 0 648 16</inkml:trace>
  <inkml:trace contextRef="#ctx0" brushRef="#br0" timeOffset="15010.06">11639 2501 433 0,'0'0'487'15,"0"0"26"-15,0 0 30 0,0 0-6 16,0 0-8-16,-66 72-21 0,47-47-30 0,-12 7-30 16,0-2-48-16,7-8-33 0,4-3-32 0,20-19-34 0,-44 37-23 15,44-37-31-15,-23 26-27 0,23-26-25 0,-15 25-28 16,15-25-29-16,0 0-43 0,0 0-27 0,0 0-28 16,-13 24-24-16,13-24-21 0,0 0-7 0,0 0-3 0,0 0 2 15,0 0-4 1,0 0-7-16,0 0-16 0,0 0 5 0,88 17-1 0,-88-17-1 0,0 0 1 15,74-3-1-15,-74 3-6 0,73-3-18 0,-73 3-12 0,0 0-26 16,64-8-16-16,-64 8-57 0,54-8-11 16,-54 8-43-16,0 0-55 0,55-12-40 0,-55 12-73 15,0 0-93-15,43-10-277 0,-43 10-827 0,0 0 366 0</inkml:trace>
  <inkml:trace contextRef="#ctx0" brushRef="#br0" timeOffset="15577.17">11560 2701 192 0,'0'0'459'0,"0"0"-15"0,0 0-26 15,0 0-11-15,0 0-13 0,0 0-15 0,0 0-26 16,0 0-24-16,0 0-25 0,147-12-18 16,-147 12-15-16,106-2-18 0,-43 3 3 0,-1-1-13 0,1-3-29 15,3 3-11-15,6-1-16 0,-6 6-19 16,5-5-19-16,0 3-14 0,1-6-9 0,6 2-22 0,-3 0-17 15,3-2-9-15,-10 2-19 0,2 2-17 0,8-2-30 16,-4 1-56-16,0-1-28 0,-4 3-22 16,3-2-36-16,-4-4-24 0,4-1-17 0,-11 5-18 15,-11-4-6-15,7 0 7 0,0 0 14 0,-7 1 5 0,-51 3 20 16,106-6 26-16,-60 3 12 0,-46 3 22 0,92-3 22 16,-92 3 4-16,79 1 23 0,-79-1 4 0,62-1 27 15,-62 1 3-15,57-2 23 0,-57 2 19 0,55-3-10 16,-55 3 12-16,0 0 4 0,74-6 5 15,-74 6 0-15,53-6 13 0,-53 6 13 0,0 0-5 0,0 0 8 16,84 5-7-16,-84-5-1 0,0 0 8 0,0 0 9 16,61 3 2-16,-61-3 3 0,0 0 2 0,0 0 5 15,54 4 2-15,-54-4 5 0,0 0-3 16,0 0-5-16,0 0-9 0,70 1-12 0,-70-1-10 16,0 0-15-16,71 1-14 0,-71-1-17 0,53-4-23 0,-53 4-20 15,0 0-13-15,80-7-28 0,-80 7-16 0,52-4 2 16,-52 4 10-16,0 0 17 0,62-2 6 15,-62 2 13-15,0 0 11 0,0 0 14 0,53-4 18 16,-53 4 8-16,0 0 8 0,0 0 5 0,0 0 0 0,0 0-1 16,0 0-1-16,69-1 1 0,-69 1-3 0,0 0-6 15,0 0 2-15,0 0-7 0,0 0-1 0,75 3 0 0,-75-3-7 0,0 0-9 16,0 0-6-16,0 0-7 0,60 0-15 0,-60 0-14 16,0 0-13-16,0 0-26 0,0 0-29 0,0 0-38 0,44-15-44 15,-44 15-48 16,0 0-50-31,0 0-66 0,0 0-83 0,0 0-228 0,0 0-721 0,0 0 319 0</inkml:trace>
  <inkml:trace contextRef="#ctx0" brushRef="#br0" timeOffset="15800.66">14900 2419 244 0,'0'0'439'0,"0"0"-27"0,0 0-9 16,0 0 8-16,0 0-7 0,0 0-11 15,0 0-27-15,0 0-30 0,86 65-26 0,-86-65-25 0,33 32-24 16,-23-16-18 0,-10-16-31-16,14 32-20 15,-14-32-18-15,-3 34-17 0,3-34-15 0,-25 43-20 0,2-24-25 0,-15 4-47 16,-7-1-53-16,-3-4-79 0,-5 1-59 0,1-6-64 16,-7 9-90-16,4-10-88 15,-3 4-375-15,-5 2-820 0,-2-11 363 0</inkml:trace>
  <inkml:trace contextRef="#ctx0" brushRef="#br0" timeOffset="16273.87">13132 3096 602 0,'0'0'596'0,"0"0"-5"15,0 0-13-15,0 0 4 0,0 0-6 0,0 0-27 16,0 0-37-16,0 0-28 0,0 0-36 0,0 0-33 16,0 0-52-1,0 0-60-15,0 0-41 0,0 0-24 0,60-55-31 0,-60 55-24 0,42-16-27 16,-42 16-16-16,48-8-13 0,-48 8-12 15,0 0-18-15,50-5-30 0,-50 5-67 0,0 0 0 0,0 0 0 16,0 0 0 0,0 0 0-16,41 38 0 0,-41-38 0 0,0 0 0 0,0 0 0 0,-31 56 0 0,31-56 0 15,-20 29 0-15,20-29 0 0,0 0 0 0,-24 35 0 16,24-35 0-16,0 0-57 0,0 0-78 16,0 0 2-16,0 0 13 0,4 30 10 0,-4-30 9 15,0 0 10-15,32 24 15 0,-32-24 10 0,0 0 15 0,36 28 19 16,-36-28 13-16,0 0 15 0,17 23 21 0,-17-23 23 15,0 0 21-15,0 0 19 0,0 0-13 16,-26 46 1-16,26-46 7 0,-32 17-2 0,32-17 1 16,0 0-18-16,-64 9-3 0,64-9-10 0,0 0-7 0,-64-2-15 15,64 2-63-15,0 0-79 0,0 0-108 0,-63-24-109 16,63 24-152-16,-28-18-168 0,28 18-356 0,-16-30-1098 0,16 30 486 0</inkml:trace>
  <inkml:trace contextRef="#ctx0" brushRef="#br0" timeOffset="16937.35">15373 2494 170 0,'0'0'460'15,"0"0"-8"-15,0 0 0 0,0 0 5 16,0 0-10-16,-43 69-25 0,-1-44-30 0,20-8-32 0,-19 6-38 16,0 0-28-16,2-3-31 0,17-8-23 31,24-12-24-31,-51 23-19 0,51-23-22 0,-28 13-27 0,28-13-33 15,0 0-29-15,0 0-26 0,0 0-11 0,0 0-13 16,-22 23-12-16,22-23-5 0,0 0-2 0,0 0-4 16,64 38-1-16,-64-38 0 0,77 27-1 0,-48-18 1 0,-29-9 0 15,79 16-6-15,-47-11-4 0,-32-5-2 16,64 12 2-16,-64-12 3 0,60 10-6 0,-60-10 0 16,59 7-24-16,-59-7-24 0,41 5-32 0,-41-5-31 0,0 0-50 15,0 0-64-15,0 0-67 0,0 0-66 0,0 0-71 16,0 0-274-16,0 0-762 0,0 0 337 0</inkml:trace>
  <inkml:trace contextRef="#ctx0" brushRef="#br0" timeOffset="17528.8">15184 2723 246 0,'0'0'400'15,"0"0"-19"-15,0 0-18 0,0 0-8 0,0 0-25 0,0 0-21 16,0 0-19-16,0 0-25 0,0 0-23 16,155-17-21-16,-155 17-26 0,85 0-19 0,-27 0-12 15,-1 0-27-15,2-1-9 0,-59 1-14 0,121 0-13 16,-55-3-16-16,0 1-12 16,3-1-14-16,-3-2-2 0,-2 1-6 15,5 0-14-15,-2-2-13 0,-1-1-18 0,7 3-2 0,-8-1-13 16,4 1-12-16,-5-5 1 0,4 1-40 0,-11 3-5 15,1-4 16-15,2 3-2 0,-1-1 3 0,-7-1-8 0,4 1 14 16,-3 1 12-16,-1 2 4 0,-52 4 12 0,107-7 2 16,-53 3 15-16,-4-1-6 0,-50 5 11 0,97-6 7 15,-67 0 14-15,-30 6 0 0,85-11 0 0,-39 3 6 32,-46 8-20-32,74-15 8 0,-44 8-1 0,-30 7-10 0,76-16-8 0,-45 8-9 0,12-4 2 15,-43 12-7-15,62-17-8 0,-30 7-6 0,-32 10-11 16,76-18-2-16,-49 11 0 0,-27 7 8 15,54-13 1-15,-54 13 2 0,54-10 0 0,-54 10 11 16,44-7 7-16,-44 7 7 0,0 0-1 0,73-8 2 0,-73 8 0 16,51 0-6-16,-51 0 9 0,0 0 9 0,69 7-5 15,-69-7 1-15,49 5-2 0,-49-5 2 0,55 8-10 16,-55-8 4-16,53 7-9 0,-53-7-1 0,0 0 4 16,66 5-9-16,-66-5 2 0,0 0 9 0,62 2-15 0,-62-2-2 15,0 0 8-15,0 0 5 0,70-1 7 0,-70 1 0 16,0 0 7-1,0 0 7-15,0 0-6 0,0 0 5 0,0 0 12 16,65-1-7-16,-65 1 6 0,0 0 0 0,0 0-12 0,0 0 5 0,0 0-5 16,0 0 1-16,44-10-2 0,-44 10 0 0,0 0-6 15,0 0 2-15,0 0-10 0,0 0-18 0,0 0-6 16,0 0-33-16,0 0-31 0,0 0-36 0,0 0-50 16,0 0-50-16,0 0-96 0,0 0-239 0,0 0-606 15,0 0 269-15</inkml:trace>
  <inkml:trace contextRef="#ctx0" brushRef="#br0" timeOffset="17810.77">18588 2247 188 0,'0'0'469'16,"0"0"-26"-16,0 0 5 0,0 0-6 0,0 0-15 15,0 0-23-15,0 0-24 0,0 0-30 16,92 44-24-16,-92-44-32 0,24 26-25 16,-24-26-24-16,26 26-21 0,-26-26-17 0,27 39-18 0,-27-39-18 0,13 28-22 15,-13-28-21-15,2 32-15 0,-2-32-19 0,0 0-12 16,-15 44-20-16,15-44-11 0,-44 34-36 0,3-12-34 16,0-4-57-16,-2-2-65 0,-4 2-72 0,-3 0-87 0,-7 2-95 15,0-1-443-15,2-2-907 0,2 4 400 0</inkml:trace>
  <inkml:trace contextRef="#ctx0" brushRef="#br0" timeOffset="18200.22">17466 2828 363 0,'0'0'523'0,"-77"35"15"15,77-35-1-15,-52 27-2 0,29-10-22 0,23-17-23 16,-41 41-31-16,26-20-45 0,15-21-43 0,-23 43-24 15,23-43-48-15,-7 38-21 0,7-38-21 16,0 0-28-16,22 43-19 0,-4-23-24 0,-18-20-11 0,49 29-26 16,-21-19-28-16,-28-10-24 0,59 17-20 0,-59-17-26 0,53 5-6 15,-53-5-11-15,0 0-2 0,0 0-2 0,63-1 6 16,-63 1-5-16,0 0-4 0,0 0-4 16,0 0 10-1,31-28 20-15,-31 28-13 0,0 0-7 0,0 0-3 0,0 0 2 0,0 0-4 0,-66-55-2 16,66 55-24-16,-49-14-40 0,49 14-62 0,-54-7-91 15,54 7-133-15,0 0-170 0,-77 0-608 16,77 0-1192-16,0 0 527 0</inkml:trace>
  <inkml:trace contextRef="#ctx0" brushRef="#br1" timeOffset="22579.24">7085 2694 127 0,'0'0'300'0,"0"0"-8"0,0 0-20 0,0 0-19 16,0 0-19-16,0 0-10 15,0 0-21-15,0 0-25 0,0 0-17 0,0 0-16 0,0 0-18 16,0 0-9-16,0 0-4 0,12 51-26 0,-12-51-16 16,0 0-20-16,6 46-21 0,-6-46-29 0,4 39-36 15,-4-39-35-15,2 48-38 0,-2-21-35 0,0-27-33 0,7 73-53 16,-7-44-145-16,-7 19-405 0,6-7 179 15</inkml:trace>
  <inkml:trace contextRef="#ctx0" brushRef="#br1" timeOffset="22657.39">7112 3613 109 0,'11'57'91'0,"-3"-28"-24"16,-4-3-53-16,-4-26-62 0,5 57-50 0,-6-29 23 16</inkml:trace>
  <inkml:trace contextRef="#ctx0" brushRef="#br1" timeOffset="23013.69">7187 5402 254 0,'-19'51'371'0,"19"-51"-39"0,-17 38-25 16,9-16-45-16,8-22-25 0,-11 29-29 15,11-29-28-15,-6 41-19 0,6-41-24 0,-4 34-37 0,4-34-33 32,0 44-23-32,0-44-27 0,1 48-34 0,3-21-32 0,-4-27-5 0,0 56-19 15,0-29-5-15,4 14-10 0,-3-13 28 0,-1-28 5 16,3 70 17-16,1-41 18 0,-3 0 17 15,-1-29 7-15,4 55 3 0,-4-26 3 16,0-29-3-16,6 54-4 0,-6-29-18 0,0-25-8 0,-2 46-25 0,2-46-28 16,-1 36-15-16,1-36-19 0,3 46-18 15,-3-46-9-15,3 43-8 0,-2-19-89 0,-1-24-253 0,8 59 112 16</inkml:trace>
  <inkml:trace contextRef="#ctx0" brushRef="#br1" timeOffset="23084.49">7168 6506 766 0,'3'29'-23'0,"3"11"21"0,-1-11 6 0,-1 13 29 0,-4-42 12 15,5 68 1-15,-1-42-22 0,-1 2 6 0,-2 13-29 16,-1-41-21-16,-4 69-14 0,4-40-17 0,-3 12-14 0,1-11-61 15,2-30-136-15,-4 59 60 0</inkml:trace>
  <inkml:trace contextRef="#ctx0" brushRef="#br1" timeOffset="23376.2">7175 7117 439 0,'-3'43'9'0,"0"-3"56"0,5 3 48 0,-4-16 40 16,4 14 12-16,0 1 19 0,-3-13-2 15,1-29 3-15,6 70-5 0,-12-29-2 0,5-13 4 16,-2 18-1-16,-1-2 0 0,3-15-8 0,-4 1-21 0,-3 18-22 0,-2-8-13 16,2 2-16-16,3-13-40 0,-5 12-23 0,1-12-29 15,1 0-20-15,-8 21-30 0,6-22-11 0,-7 15-12 16,4-5 1-16,0-11-5 0,3 15 14 0,4-1 24 15,-10 0 3-15,2-2 18 0,3 2 3 16,1-12 1-16,-3 19-2 0,4-2 3 16,-5-4-11-16,5 3 4 0,0 3 6 0,0 1 3 0,0 0 1 0,5-1 2 0,-1-2 2 0,0 5-7 15,0-1 6 1,1 5 2-16,3-4-4 0,-3-1-1 0,4-1 6 16,-4 6-13-16,4-3 3 0,-1 2 5 15,2-6 3-15,2 3-3 0,-6 0-6 0,3 4 5 0,3-6-4 16,-2 4-6-16,-1 2-15 0,0-8-8 0,-9 3-13 15,9-1-11-15,-3-2-5 0,5 2 1 16,-5-2 1-16,3-1 18 0,1 0 1 0,-2-2 5 0,1 3 0 31,0-5-19-31,-1-14-32 0,3 16-27 0,1-3-36 0,-4 3-143 0,5-2-318 16,-2 0 141-16</inkml:trace>
  <inkml:trace contextRef="#ctx0" brushRef="#br1" timeOffset="23543.12">6979 11001 218 0,'6'58'298'0,"-3"-5"-15"15,2-2-41-15,1-5-50 0,-6 2-31 0,0-2-41 16,3-2-32-16,-3-16-40 0,0 0-52 0,0 24-23 0,-1-10-38 16,3 8-34-16,2 1 1 0,0-7-7 15,-1 6 6-15,-1 5 15 16,5-4 7-16,-1 2 8 0,-5-3 13 0,-1-1 16 16,5 4 25-16,3-2-14 0,-7-4-8 0,3-1-88 0,0-1-134 15,0 3 59-15</inkml:trace>
  <inkml:trace contextRef="#ctx0" brushRef="#br1" timeOffset="23958.24">7099 13292 282 0,'-10'70'430'15,"1"-3"-44"-15,3-5-51 0,-1 4-48 0,-1-4-48 16,-4 3-28-16,0-2-31 0,6-2-24 16,-3 2-10-16,5-1-28 0,4 3-19 0,-1-4-36 15,2 0-22-15,-3 4-30 0,3-7-21 0,0 3-14 0,2-4-33 0,2-3-10 0,-4 2-6 16,5-1-4-16,1 2-3 0,-3-2 11 0,-2 1 5 15,3-1 23-15,7 1 17 0,-3 4 6 0,-5-2 1 16,1-2 14-16,1-1-2 0,3 3 2 0,-6-2-1 31,-2 0-2-31,4 5-12 0,-8 0-8 0,6-1 2 0,-3-3-1 16,-3 2 0-16,-2-7-4 0,3 9 17 16,-5-2 1-16,1-2 15 0,1-4 7 15,0 8 12-15,-8-7 7 0,7 5 17 0,-2 0 12 16,-1-3 10-16,-5 2-1 0,5 6 5 0,4-7-11 0,1 6-10 0,-6 0-4 15,6 4-4-15,-1-1-12 0,1-1-3 0,4 0-11 16,0-2-10-16,-4-2 0 16,8 7-2-16,1-8 3 0,-1 5 4 0,-3 3 12 0,-2-7 8 15,6 4 15-15,-5 3 8 0,8 2 16 0,1-8-10 16,-8 9 3-16,9-7-14 0,-1 2-20 0,-1 6-22 0,-1 0-22 31,5-3-12-31,-2 6-14 0,-6 3-11 0,5-1-33 0,1 1-9 0,0 2-25 0,-2-1 3 16,0 1-7-16,3 0-11 0,1-3-10 0,-7-5-16 0,-1 1-38 15,-5-3-147-15,-5-3-371 0,-4-6 164 0</inkml:trace>
  <inkml:trace contextRef="#ctx0" brushRef="#br1" timeOffset="24996.38">10876 1681 33 0,'0'0'287'0,"0"0"-22"16,0 0-14-16,0 0-21 0,0 0-4 0,0 0 2 16,0 0-7-16,0 0-22 0,0 0 20 0,0 0-13 15,17 71-27-15,-17-71-9 0,12 30 4 31,-12-30-21-31,10 32-15 0,-10-32-12 0,16 45-19 0,-5-20-11 0,0 1-12 0,3 0-48 16,4 14-47-16,-6-11-56 0,-1 12-65 0,-2 5-75 16,-4-3-107-16,-11 1-170 0,0 4-522 0,1-5 231 15</inkml:trace>
  <inkml:trace contextRef="#ctx0" brushRef="#br1" timeOffset="25671.29">11008 3303 205 0,'-14'50'188'0,"0"-7"-8"0,0-2-19 0,6-16-9 0,8-25-5 15,-14 50-12-15,7-25-7 0,7-25-12 0,-11 40-6 16,11-40-9-16,-4 44-7 0,4-44-9 0,7 50-9 16,-5-25-12-16,-2-25-9 0,9 54-14 0,0-12-7 15,-5-12-12 1,1 14-29-16,-5 0-5 0,-5 9-15 0,4 5-26 0,-9 4 9 0,-6-3-13 0,8 6-24 15,-9 0-33-15,-5 1-29 0,9-1-117 0,-7-4-280 16,7-4 124-16,5-2 1091 0,2-6-654 0,-2-7 59 16,7 1 29-16,1-12 14 0,-4-2 7 0,5 12-6 15,-4 1-3-15,3-42-5 0,1 57-7 0,0-27-8 16,0 12-6-16,2-12 4 0,-3 14-9 0,1 1-3 16,1-1-10-16,-4 6-7 0,-3-3-5 0,0 8-8 0,5-1-8 15,-11 8-20-15,0-3-15 0,0 6-16 16,-2-2-21-16,4 5-22 0,-1-6-16 15,1-4-12-15,6-4-13 0,3-5-8 0,3-1 5 16,2-6 11-16,0 5 19 0,0-5 20 0,-1 1 12 0,1 1 13 16,-1-1 17-16,6 3-1 0,-10 1 16 0,4-2 10 15,-1 1 31-15,-3 0 5 0,-6 3 13 0,3-6 2 16,-9 2 3-16,3 0-1 0,-5-1-8 0,5-1-2 16,-5 5-20-1,0 2-18-15,0-2-21 0,3 4-21 0,-5-1-29 0,4 4-14 0,0-1-21 0,-6 2-14 16,8 2-4-16,0-1-24 0,0-3-12 0,3 2-3 15,3 1 1-15,-6 1-13 0,-3 0 20 0,6 1-6 16,1-1 8-16,2-4 2 0,3 1 8 0,0 3 8 16,5-9 31-16,0 6 41 0,3-8 36 0,-1 1 41 15,4 2 11-15,-3-6 6 0,5 7 8 0,-2-5 1 16,3 2-4-16,-1 0-2 0,-2-2-3 0,-3 5-7 16,4 2 6-16,-5 1 4 0,0 4-1 0,-2-1-8 15,1 2-15-15,-5-3-10 0,-2 4-16 0,4 1-3 0,-6 2-9 16,8 2 0-16,-3-10-1 0,-4 8 1 0,3 1-21 15,-4 0 6-15,2 0-10 0,2-2 10 16,-1 3 2-16,0 3 1 0,0-5 11 16,3 0-13-16,-6-2-8 0,2-3-2 0,-1-3-12 0,-3 6-12 15,6 2-4-15,-1 0 10 0,5-5-25 0,-3 0 1 16,1 2-26-16,-2 1-4 0,7 2-11 0,-2 0-10 0,1-2 8 0,-1 1-1 16,4 6-61-16,-6-6-180 0,1 5 81 0</inkml:trace>
  <inkml:trace contextRef="#ctx0" brushRef="#br1" timeOffset="25822.39">10631 11867 5 0,'-2'76'290'0,"-5"-6"-21"0,1 0-14 0,-3 0-24 16,1-2-28-16,0-11-22 0,2 6-33 0,-1-3-38 16,1 0-28-16,2-3-29 0,-1-1-28 15,1-1-47-15,7-4-58 0,-3 0-54 0,3 2-136 0,-2-2-292 16,7-2 130-16</inkml:trace>
  <inkml:trace contextRef="#ctx0" brushRef="#br1" timeOffset="26164.03">10715 13564 34 0,'3'70'286'0,"-2"-2"-18"0,-1-3-33 15,-4 2-20-15,3-1-27 0,-4-4-33 0,-2 4-19 16,-1 2-26-16,-4-3-3 0,3 3-17 16,2 3-5-16,4-2-6 0,0 1 0 0,2 2 4 0,1-1 5 15,-5-3-1-15,8 4-1 0,0-4 3 16,-4 3 1-16,0-2-8 0,0 1-9 0,3-4-11 0,2 3-4 15,-4-2-11-15,-3 2 3 0,6-3-2 0,-6 2 9 0,5 0 1 16,2-1 21-16,-4 6 11 0,0-7 20 16,2 3 13-16,2-4 9 0,1 1-2 0,-8 0-11 15,9-4-4-15,-8 1-18 0,4 5-26 0,-4 5-4 16,1-6-20-16,4 1-29 0,-2 2-18 0,-5 1-24 16,7 4-12-16,-2 0-10 0,0-1-9 0,-2-2 6 15,-3 1 10-15,4 7 7 0,-3-3 3 0,-8-7 2 16,2 1 15-16,5 2 10 0,-7-1 16 0,-3-1-3 15,7-4 12-15,-7 6 13 0,4-2-1 0,0-4-2 0,-2-2 4 0,1 0-26 0,2 3-17 16,-3-2-27-16,5-1-6 0,-5-2 3 0,7 3-24 31,-1-6-21-31,-3-3-20 0,5 10-4 0,-6-16-7 0,3 3 13 16,2-4 12-16,-6-5 7 0,8-4 5 0,-6-14 10 16,9-27-7-16,-9 52-12 0,9-52-32 15,-6 23-60-15,6-23-282 0,0 0-496 0,0 0 220 0</inkml:trace>
  <inkml:trace contextRef="#ctx0" brushRef="#br1" timeOffset="27073.08">14743 1523 92 0,'0'0'292'0,"0"0"-6"0,0 0 21 0,0 0-24 0,0 0-23 15,0 0-24-15,0 75-23 0,0-75-21 0,-1 56-15 16,2-29-19-16,-1-27-15 0,0 75-17 16,5-35-25-16,-2-13-33 0,-3-27-32 0,6 67-50 15,-2-39-44-15,1 3-42 0,3 8-36 0,3 2-41 16,-3-15-238-16,-4 16-448 0,6-1 198 0</inkml:trace>
  <inkml:trace contextRef="#ctx0" brushRef="#br1" timeOffset="27318.11">14747 3530 199 0,'-3'47'339'0,"2"-3"-13"0,0 5-24 0,-5-6-30 0,4 0-27 16,-7 3-34-16,-1 6-23 0,0-9-44 0,0 10-35 16,1 3-45-16,2 5-30 0,0-8-14 15,0 1-18-15,8-3-2 16,3 0-2-16,-2 1 10 0,0-4 32 0,-2-2 21 0,0-1 6 0,0-3-5 0,-5 2 0 16,2 1-6-16,1-1-9 0,-5 2-17 0,-4-4-46 15,7 3-36-15,-5-3-46 0,3 6-62 16,2-4-65-16,0 8-165 0,-1-3-421 0,1 4 186 0</inkml:trace>
  <inkml:trace contextRef="#ctx0" brushRef="#br1" timeOffset="27728.75">14592 5691 14 0,'-2'62'286'0,"-1"-2"-2"15,1-9-9-15,-3-10-18 0,2 10-12 16,-2 0-16-16,-2-8-20 0,-5 6-19 0,4-5-21 16,-1 4-32-16,-1-3-17 0,5-1-32 15,-2 3-38-15,6-2-30 0,-5 3-28 0,3 0-19 0,2-2-17 16,1-1 9-16,0 0 18 0,-3 1 13 0,-1-1 12 0,-1 2 16 15,-1-3 9-15,3-1 6 16,5 1-5-16,-4 2-4 0,2 2-13 0,3-6-8 0,-2 3-11 16,3 0-12-16,5-1 4 0,-4 5-8 0,4 2 6 15,4-2 1-15,-3 6 5 0,-5 1 6 16,7-3 25-16,0 8 6 0,0-3 13 0,-1 5 21 0,2 1 18 0,-5-1 13 16,7 3-1-16,-10 2 7 0,2 0 5 0,-1-7-3 15,2 3-5-15,2-3-18 0,-7 0-19 16,-3-1-31-16,5 3-22 0,0 2-31 0,-9 1-30 15,8 2-9-15,-8 8-16 0,7 0 4 0,-3-2-3 16,2 2 12-16,-2 4 5 0,5 2 21 0,-2 3 23 16,1-10 13-16,3 1 13 0,1 4 1 0,2-2 7 0,-3-1-7 15,0 3-8-15,4-2 1 0,-5 0-21 16,-1-4-8-16,-1 4-13 0,-3 7-17 0,-1-6-15 16,-8 1-19-16,1 9-13 0,0-2 11 0,2-3 8 15,-1 2 24-15,-1 0 29 0,0-2 7 0,0 1 21 16,1-2 25-16,0 1 11 0,-2 2 8 15,2-3 7-15,0-1-9 0,0-2-17 0,0-3-21 0,3 8-26 0,3-2-27 0,-1 0-49 0,-3 1-69 16,9 2-220-16,-8 1-420 0,5-2 186 0</inkml:trace>
  <inkml:trace contextRef="#ctx0" brushRef="#br1" timeOffset="28098.41">14881 13977 170 0,'-2'77'173'0,"-1"5"-13"0,3-2-4 0,-6 0 4 15,4-5-2-15,4 8 6 0,-2-5 12 0,3 6 7 16,0-5 12-16,2 6 16 0,-1-3 3 0,5 3 12 16,-5 0 1-16,2-5 10 0,1-1-6 0,5 1-6 0,0 7 6 15,-3-7-7-15,7 1-12 0,2 1-13 0,-4 1-20 16,-1-4-13-16,2-1-34 0,-2-4-5 0,2 2-26 15,2 2-11-15,-7-2-20 0,3-1-8 0,5-3-19 16,-4 1-12-16,1 4-16 16,-6-4-14-16,3 0-12 0,-2 0-11 0,3-3-12 0,-2 2-4 0,3 8-18 15,-3-7-7-15,0 2-17 0,-2 0-10 0,0 0 0 16,2 5-13-16,-3-5-13 0,-4 0-1 0,6 5-2 16,0-8-3-16,-7 5 19 0,0 2 10 15,4-7 5-15,-3 1 25 0,5 1 16 0,-4 4 17 16,0-8 12-16,-2 0 13 0,1 0 17 15,-2-5 7-15,0 8 15 0,1-3 3 0,3 0 0 0,-3 3-28 0,-2-5-14 16,-11 4-30-16,9-7-48 0,-1 5-18 16,-2-13-19-16,-3 0-20 0,-3-1-12 0,10-56-17 0</inkml:trace>
  <inkml:trace contextRef="#ctx0" brushRef="#br1" timeOffset="29049.09">19158 3038 141 0,'0'0'221'0,"3"75"-15"0,3-34-21 0,-7-11-18 15,2 16-18-15,3-4-12 0,-2 1-16 0,-2-1-20 0,3-12-12 16,3 14-16 0,-7-1-16-16,-3 0-18 0,2-14-26 0,2-29-40 15,-3 70-30-15,4-44-44 0,-1-26-152 0,-5 71-273 16,4-25 121-16</inkml:trace>
  <inkml:trace contextRef="#ctx0" brushRef="#br1" timeOffset="29580.24">19154 4831 26 0,'-2'60'229'0,"4"-1"-31"16,-2-6-24-16,0 2-14 0,-1-6-18 0,-2 4-16 0,7-2-5 0,1 1-8 15,0 0-1-15,3 2 1 0,-3 1 3 0,-4 0 2 0,-6 6 5 0,-6-3-1 16,-1 2-1-16,3-2-3 0,-6-2-11 31,0-3-10-31,5-3-5 0,2 2-12 16,0 1-8-16,-2-4-15 0,6 1-29 0,-2-1-20 0,-1 4-3 0,0-2-13 15,-2 1-17-15,1 2-10 0,4 4-6 0,-2 0 13 0,-2 0 4 0,1-4 13 16,0 4 14-16,1 0 7 0,2 2 3 16,3-6 7-16,-3 6 9 0,6 1-2 0,-2 6 6 15,-3-3-3 1,4 0-5-16,-2-3-6 0,-2 2-2 0,-3 0 0 0,3-1-1 0,-3 1-7 0,0-2 4 15,-4 4-6-15,0-2-11 0,-2 3-4 0,1-1-13 16,0 2-6-16,-5-3 3 0,2 4-2 0,-1 3 9 16,6-7 2-16,-3 6 2 15,4 0 3-15,1 1 7 0,5-3 13 0,2 2 13 0,5-5 12 0,-4 3-2 16,6 2-9-16,4-2-6 0,-2 4-10 0,2-6-18 0,-3 8-12 16,-4-3-7-16,-2 1-11 0,2-6 2 0,-4 4 1 15,0-3 3-15,0 2 14 0,-4 0 20 16,-1 3 5-16,1-3 17 0,-1 1 6 0,-2 1-5 15,0-4 8-15,7 8-3 0,-4-7 9 0,3-1 2 16,-3-2 9-16,-4 3 3 0,5-3 0 16,-1 3 3-16,1 3-1 0,-2-4 3 0,-1-5-6 0,1 2-1 0,2 1-7 15,-6 7-8-15,4-6-5 16,1 0-15-16,-5-1-2 0,8-5-9 0,-4 9-4 0,-3-3-7 0,6-2-3 16,-1 2-15-16,2-6-15 15,-3 2-17-15,5 4-5 0,-1 0-8 0,4-5-12 0,5-1-11 0,1 4-33 16,-3-4-24-16,2-3-43 15,-3 5-44-15,4 1-136 0,-5 3-404 0,1-2 179 0</inkml:trace>
  <inkml:trace contextRef="#ctx0" brushRef="#br1" timeOffset="29974.51">18947 13699 187 0,'9'77'259'0,"0"-2"-38"16,-5-1-28-16,0-2-25 0,2 2-16 0,-2-2-9 15,2 1-7-15,3-2-6 0,-5-2-1 16,-3 4 3-16,3-2-11 0,-2-1 2 0,-1 3 1 0,3-1-14 16,-2 0 0-16,3 3-13 0,-1 0-3 15,1 1-9-15,0-6-9 0,-3 6 4 0,2 1 0 0,2-8 11 0,0 9-6 16,-1-6 1-16,-1 1-13 16,1 2-13-16,2-2-22 0,0 0-21 0,-3 1-30 0,3-1-16 15,-5 9-25 1,-2-4-21-16,5-6-18 0,-1-1-10 0,4 6-19 0,-2-4-3 0,-2 4-3 0,1-2-10 15,3-5 18-15,1 2 16 0,-4 0 1 0,1-3 12 16,3 6 5-16,-4-5 10 0,4-2 5 0,0 3-22 16,-4-2 13-16,5 2-3 0,-2 4 1 15,-5-5-4-15,-1 1 23 0,2-3 19 0,-1 1 5 0,-1 12 41 0,-2-12 31 0,0 3 39 0,0-1 22 16,3 2 27-16,-2-4 20 0,4 1 54 0,-2 0-4 0,-1-4 0 16,2 0 0-1,-1-6-10-15,3 0-18 0,8 0-11 0,-6 0-15 16,-1 2-26-16,1 0-15 0,2-4-12 0,1-4-19 15,-4 4 11-15,6-6-5 0,-8 3-4 0,4-8 1 16,-1 0-6-16,1 0 2 0,-9-47-17 0,0 0-9 16</inkml:trace>
  <inkml:trace contextRef="#ctx0" brushRef="#br2" timeOffset="33398.17">6679 8867 130 0,'0'0'129'16,"0"0"2"-16,0 0-9 0,0 0 3 0,0 0-8 15,0 0-26-15,0 0-3 0,0 0-63 0,0 0-7 16,0 0-29-16,0 0-53 0,0 0-87 0,0 0-162 16,0 0 72-16</inkml:trace>
  <inkml:trace contextRef="#ctx0" brushRef="#br2" timeOffset="36184.04">6778 8889 137 0,'0'0'156'15,"0"0"-22"-15,0 0-10 0,0 0-11 16,0 0-12-16,0 0-6 0,0 0-17 0,0 0 3 0,0 0 3 16,0 0 1-16,0 0 8 0,0 0 10 15,0 0 9-15,0 0 7 16,0 0 8-16,0 0-5 0,0 0 2 0,0 0-4 0,0 0-7 16,0 0-11-16,0 0 5 0,0 0-1 15,0 0-3-15,0 0-5 0,0 0-3 0,0 0-6 16,0 0-6-16,0 0-12 0,0 0-2 0,0 0 0 15,0 0-10-15,0 0 0 0,0 0-12 0,0 0-2 0,0 0-7 16,0 0-4-16,0 0-4 0,0 0-4 0,0 0 0 16,0 0 3-16,0 0-9 0,0 0 0 0,0 0-6 15,0 0 5-15,0 0-9 0,0 0 1 0,0 0-2 16,0 0 0-16,0 0-2 0,0 0 1 0,0 0-1 16,0 0 1-16,0 0 3 0,0 0-3 0,0 0 6 15,0 0 0-15,0 0-4 0,0 0 1 0,0 0-3 16,0 0-2-16,0 0-1 0,0 0 0 0,0 0 4 15,0 0 2-15,0 0 3 0,0 0 4 0,0 0 15 16,0 0-2-16,0 0 3 0,0 0 8 0,0 0 7 16,0 0-2-16,0 0 2 0,0 0 6 0,0 0 5 15,0 0-7-15,0 0 10 0,0 0 5 0,0 0 1 16,0 0-4-16,0 0 4 0,0 0-11 0,0 0-2 0,0 0-5 16,0 0-6-1,0 0-2-15,0 0-4 0,0 0-4 0,0 0-4 0,0 0-3 0,0 0-6 16,0 0 4-16,0 0-8 0,0 0 2 15,0 0-1-15,0 0-5 0,0 0-1 0,0 0 5 16,0 0 3-16,0 0-2 0,0 0 4 0,0 0-3 16,0 0 2-16,0 0 0 0,45 29 8 0,-45-29 10 0,0 0 4 0,0 0 6 15,0 0 0-15,0 0-8 0,0 0 2 0,0 0-6 16,61 1 2-16,-61-1 4 0,0 0-1 0,0 0-2 16,0 0-7-16,80-1-1 0,-80 1-3 0,0 0-4 0,66-3-1 0,-66 3-4 0,0 0 0 15,0 0-2-15,64 3-1 0,-64-3-2 16,0 0 0-16,0 0-2 0,0 0-3 0,65 2-1 31,-65-2 0-31,0 0 1 0,0 0-2 0,49 7-3 0,-49-7-2 0,0 0 1 16,0 0-1-16,0 0 1 0,69 1 0 0,-69-1 0 15,0 0-4-15,70 0 3 0,-70 0-4 0,0 0 4 16,74-9 0-16,-74 9 5 0,47-4-5 16,-47 4 3-16,0 0 0 0,57-3-3 0,-57 3-1 0,0 0-1 0,51-6 2 15,-51 6-1-15,0 0-1 0,0 0-3 0,52-5 3 16,-52 5-6-16,0 0 4 0,0 0-2 0,0 0-2 15,59-3 0-15,-59 3 2 0,0 0 1 0,0 0-2 16,66-5-2-16,-66 5 7 0,0 0-2 0,58-4 2 16,-58 4-2-16,0 0 1 0,57-3-1 0,-57 3 0 15,0 0 0-15,0 0 3 0,74 0 0 0,-74 0 0 16,0 0 2-16,64-2-5 0,-64 2 3 0,0 0 0 16,63 1-1-16,-63-1 4 15,0 0 5-15,70 0-2 0,-70 0-1 0,0 0 6 0,55-3-1 0,-55 3-4 16,0 0 1-16,69-8-3 0,-69 8 0 0,56-5 0 15,-56 5 0-15,54-9-1 0,-54 9 6 0,58-3-5 16,-58 3-3-16,0 0 4 0,75-6-2 0,-75 6 2 0,43-3-1 0,-43 3 2 0,0 0-2 0,0 0 0 16,81 3 3-16,-81-3 0 0,0 0 2 0,68-1 1 31,-68 1 1-31,56-2 3 0,-56 2 10 0,0 0 3 0,84 0-5 16,-84 0 3-16,62-2 4 15,-62 2 3-15,57-1-1 0,-57 1 1 0,56-5-3 0,-56 5 0 0,60-5-1 16,-60 5 3-16,63-4-5 0,-63 4-1 0,59-6 0 15,-59 6-4-15,0 0 4 0,75-7-6 0,-75 7 2 0,47 0-1 0,-47 0 3 16,0 0 5-16,70-3-4 0,-70 3-8 0,0 0 4 16,56-2 2-16,-56 2-9 15,0 0 4-15,58-4-3 0,-58 4-2 0,0 0-4 16,59-9 1-16,-59 9 1 0,0 0-1 16,72-6-4-16,-72 6 1 0,44-5 1 0,-44 5 8 0,50-7-4 15,-50 7 9-15,0 0 8 0,71-9-4 0,-71 9 16 16,0 0-20-16,57-8-4 0,-57 8 2 0,0 0 1 15,74-3-12-15,-74 3 4 0,36-6 1 0,-36 6-4 0,0 0-5 16,63-3 5-16,-63 3 0 0,0 0-5 16,0 0-1-16,80 0 0 0,-80 0 3 0,0 0 9 0,76 3-11 15,-76-3 3-15,61-3-8 0,-61 3-1 0,78 0 6 16,-78 0 0-16,78-3-2 0,-32 3 0 16,-46 0-5-16,61-2 1 0,-61 2 8 0,82-2-5 0,-82 2 3 15,61-2-3 1,-61 2-1-16,64-3 10 0,-64 3 2 0,60-2-2 0,-60 2-3 0,0 0 6 0,90 0-1 15,-90 0-8-15,56-3 3 16,-56 3-2-16,51-3-1 0,-51 3 2 0,0 0 3 0,70-6-8 0,-70 6 1 16,44-5 1-16,-44 5-5 0,0 0 4 0,72-7-8 15,-72 7 13-15,0 0 0 0,66-1-7 0,-66 1 1 0,51-4-1 0,-51 4-4 0,0 0 8 16,74-3 0-16,-74 3-1 0,0 0 0 0,70-4-3 0,-70 4 7 16,0 0-5-1,75 0 1-15,-75 0 2 0,54-1-5 16,-54 1 3-16,54-2-2 0,-54 2 6 0,0 0-6 15,74-3-3-15,-74 3 0 0,55-2 2 16,-55 2-2-16,58 0-2 0,-58 0 4 0,0 0 4 0,83 0 0 16,-83 0-9-16,0 0 8 0,73 2 4 0,-73-2-9 15,0 0 10-15,75 0-16 0,-75 0 5 0,57 0 3 0,-57 0 4 16,58 1-14-16,-58-1 2 0,61 2 7 0,-61-2-2 16,63-3-5-16,-63 3 2 15,61 1 1-15,-61-1 5 0,63 2-2 0,-63-2-3 0,65-3-11 0,-65 3-2 16,74-2 7-1,-74 2-3-15,65 2-2 0,-65-2 7 0,79 4-7 0,-79-4-2 0,66 4-5 0,-15-4-5 0,-51 0 3 16,76 2 1-16,-76-2-5 0,76 3 0 0,-76-3 0 31,79 1 9-31,-79-1-4 0,57 3-1 0,-57-3 1 0,64-3 2 0,-64 3 4 0,60-1 7 16,-60 1-6-16,63-3 1 0,-63 3 5 0,65-1 1 16,-65 1-3-16,74-1 3 0,-74 1 2 0,63-5 1 15,-63 5-6-15,78-5 4 0,-78 5-6 0,74-2 2 0,-74 2 1 0,63 0-2 0,-63 0-6 16,79 2 2-16,-79-2-2 0,79 0-2 0,-79 0-2 15,64-5 2-15,-64 5-9 0,75-4-2 0,-75 4 5 16,63-1 1-16,-63 1 1 0,60 0 1 0,-60 0 1 31,0 0 2-31,79 3 2 0,-79-3 2 0,50 2 5 0,-50-2-3 0,55 5 6 0,-55-5-1 0,60 6 2 0,-60-6 4 16,77 9-3-16,-77-9 2 0,61 5-8 0,-61-5 7 16,77 12-5-16,-45-8 1 0,-32-4 1 15,61 5-1-15,-61-5 3 0,66 8 1 0,-21-3-2 16,-45-5-2-16,64 7-2 15,-18-1-5-15,-46-6 0 0,61 8 1 0,-61-8-3 16,60 8 2-16,-60-8 0 16,66 5 0-16,-66-5-10 0,58 4 1 0,-58-4 1 0,62 9-2 0,-62-9-4 15,64 3 1-15,-64-3 2 0,56 1 5 0,-56-1-4 0,59 1 1 0,-59-1 2 16,62-1 1-16,-62 1-9 0,0 0 0 0,90 2 0 0,-90-2 3 16,62-2 1-16,-62 2 2 15,59 0 5-15,-59 0 2 0,0 0 0 16,65 1 8-16,-65-1-2 0,0 0 0 0,58 6 4 15,-58-6-6-15,0 0 5 0,0 0 0 0,70 1 8 0,-70-1-5 16,0 0 1-16,60 6-1 0,-60-6 4 0,0 0-4 0,51 4 0 0,-51-4 0 0,0 0 0 16,60 5 1-16,-60-5-9 0,0 0 4 0,69 10-4 15,-69-10-4-15,40 3-1 16,-40-3 1-16,55 8 0 0,-55-8-6 16,0 0-7-16,75 7-3 15,-75-7 1-15,51 0-1 0,-51 0-3 0,0 0 0 0,76 1 3 0,-76-1 2 16,0 0 4-16,84-4-2 15,-84 4-4-15,63-3 4 0,-63 3 4 0,62-5-5 0,-62 5 5 0,62-4-1 0,-62 4 4 16,75-7 3-16,-75 7-11 0,52-6 4 0,-52 6-10 0,55-6 4 16,-55 6 1-16,65-6 10 15,-65 6 2-15,66-2 6 0,-66 2 1 0,57-4 0 16,-57 4 2-16,56-6-1 0,-56 6 5 0,55-5 8 16,-55 5 6-16,0 0 2 0,65-5-1 15,-65 5 2-15,0 0 0 0,72-6-3 0,-72 6-2 0,0 0 2 0,65-1-2 0,-65 1-2 0,0 0-1 16,67-3 0-16,-67 3 0 0,0 0 5 0,66 1 0 0,-66-1 2 15,0 0-2-15,70 2-3 16,-70-2 3-16,0 0-4 0,57-3 4 16,-57 3 0-16,0 0 14 0,64-2-17 0,-64 2-2 15,0 0 3-15,76-5 2 0,-76 5 2 0,65-4-4 16,-65 4-3-16,54-6 2 0,-54 6-2 16,0 0 2-16,64-2-3 0,-64 2 7 0,0 0-2 0,65-7 0 15,-65 7 4-15,50-2-1 0,-50 2 0 0,0 0-2 0,55-5 4 16,-55 5-1-16,0 0 5 15,55-5 0-15,-55 5 6 0,0 0-5 0,61-5 2 16,-61 5-2-16,51-5-1 0,-51 5 1 0,0 0 0 0,0 0-5 0,73-4-2 16,-73 4 0-1,0 0-3-15,51-3-2 0,-51 3-3 0,0 0 2 0,0 0 0 0,51-5 0 0,-51 5 0 0,0 0-2 0,0 0 9 16,0 0-2-16,0 0 7 0,0 0-7 0,0 0-2 16,0 0-1-16,54-8 3 15,-54 8-3-15,0 0-1 0,0 0-1 16,0 0-1-16,0 0-1 0,0 0 3 15,0 0-2-15,79 9 0 0,-79-9 0 0,0 0 0 0,0 0 0 0,45 4-1 16,-45-4 4-16,0 0-4 0,0 0-2 0,0 0 2 16,0 0 3-16,0 0-1 0,0 0-1 15,68-2 6-15,-68 2 9 0,0 0 9 0,0 0 10 16,0 0 12-16,0 0 7 0,0 0 3 16,0 0 1-16,0 0 1 0,0 0-4 0,0 0-5 15,0 0 0-15,0 0-12 0,0 0-5 0,43-12-6 0,-43 12-3 16,0 0-6-16,0 0-1 0,0 0-7 0,0 0-4 15,0 0-5-15,0 0-3 0,65 10-1 0,-65-10 0 0,0 0-1 16,0 0-1-16,0 0-1 0,0 0 1 0,0 0-4 16,0 0 0-16,0 0-3 0,0 0-3 0,0 0-8 15,0 0 0-15,57 4 2 0,-57-4-5 0,0 0 0 16,0 0-8-16,0 0 6 0,0 0-3 0,0 0 3 0,0 0 1 16,0 0 4-16,58 3 2 0,-58-3 5 15,0 0-4 1,0 0 5-16,0 0 3 0,0 0 2 0,0 0 4 0,0 0 2 0,0 0 5 0,0 0 1 0,0 0 1 15,0 0 0-15,0 0 6 0,0 0 10 16,0 0 6-16,0 0 1 0,0 0 4 0,0 0 1 16,0 0-2-16,0 0-5 0,0 0-5 0,0 0-4 0,0 0-1 15,0 0-8-15,0 0-6 0,0 0-8 0,0 0-8 16,0 0-7-16,49-15-20 0,-49 15-29 16,0 0-41-16,0 0-55 0,0 0-67 0,0 0-97 15,0 0-168-15,0 0-322 0,0 0-887 0,0 0 393 16</inkml:trace>
  <inkml:trace contextRef="#ctx0" brushRef="#br2" timeOffset="45546.2">27101 815 152 0,'0'0'435'0,"0"0"-17"0,0 0-24 0,0 0-23 16,0 0-16-16,0 0-26 0,0 0-13 0,0 0-16 15,0 0-14-15,0 0-12 0,0 0-13 0,0 0-12 16,0 0 14-16,0 0-12 0,0 0 0 0,0 0-14 15,0 0-5-15,0 0-2 0,0 0 10 0,0 0-11 16,0 0 8-16,0 108 10 0,0-82-18 0,0-26-18 16,5 57-3-16,2-16 11 0,-4-12 15 0,-1 14-6 15,0-14 7-15,-2-29-165 0,4 71-70 0,-3-31 0 16,-2-12 0-16,-4 17 0 0,2-1 0 0,-2-3 0 16,5-41 0-16,-5 49 0 15,4-23 0-15,1-26 0 0,1 39 0 0,-1-39 0 16,0 0 0-16,0 41 0 0,0-41 0 0,0 0 0 15,5 36 0-15,-5-36 0 0,0 0 0 0,8 36 0 0,-8-36 0 16,0 0 0-16,0 0 0 0,6 27 0 16,-6-27 0-16,0 0 0 0,0 0 0 0,0 0 0 0,0 0 0 0,0 0 0 0,9 31 0 15,-9-31 0-15,0 0 0 0,0 0 0 0,0 0 0 16,0 0 0-16,0 0 0 0,0 0 0 16,0 0 0-16,0 0 0 0,0 0 0 15,0 0 0-15,0 0 0 0,0 0 0 0,0 0 0 0,0 0 0 16,0 0 0-16,0 0 0 0,0 0 0 15,0 0 0-15,0 0 0 0,0 0 0 0,12-108 0 16,-1 62 0-16,-8 4 0 0,-2 13 0 0,5 0 0 16,-3-20 0-16,2 6 0 0,-1 1 0 0,2-3 0 15,-1 16 0-15,1 0 0 0,-4-15 0 0,-2 44 0 0,-4-58 0 16,0 31 0-16,4 27 0 16,-10-56 0-16,1 28 0 0,9 28 0 0,-9-41 0 0,-1 19 0 0,10 22 0 15,-13-32 0-15,13 32 0 0,-14-28 0 0,14 28 0 16,0 0 0-16,-20-38 0 0,20 38 0 15,0 0 0-15,0 0 0 0,-17-25 0 16,17 25 0-16,0 0 0 0,0 0 0 0,0 0 0 0,0 0 0 0,0 0 0 0,0 0 0 16,-14-24 0-16,14 24 0 31,0 0 0-31,0 0 0 0,0 0 0 0,0 0 0 0,0 0 0 0,0 0 0 0,0 0 0 0,0 0 0 16,0 0 0-16,0 0 0 0,0 0 0 0,0 0 0 15,0 0 0-15,0 0 0 0,0 0 0 16,0 0 0-16,0 0 0 0,-110 56 0 0,84-37 0 0,4 2 0 15,-12 13 0-15,1-3 0 0,14-11 0 0,0 5 0 16,1-2 0-16,18-23 0 0,-39 42 0 16,22-21 0-16,17-21 0 0,-26 27 0 0,26-27 0 0,-21 24 0 0,21-24 0 15,0 0 0 1,-21 20 0-16,21-20 0 0,0 0 0 0,0 0 0 0,0 0 0 0,0 0 0 0,0 0 0 16,0 0 0-1,0 0 0-15,0 0 0 0,0 0 0 0,0 0 0 0,0 0 0 0,0 0 0 16,0 0 0-16,0 0 0 0,66-92 0 0,-49 72 0 15,-17 20 0-15,35-60 0 0,-20 37 0 0,-1 2 0 16,-14 21 0-16,37-48 0 0,-19 26 0 0,2 0 0 16,2-1 0-16,-22 23 0 0,41-41 0 0,-18 24 0 0,-23 17 0 0,46-30 0 15,-22 20 0-15,-24 10 0 0,32-16 0 0,-32 16 0 16,0 0 0-16,46-13 0 0,-46 13 0 0,0 0 0 16,0 0 0-16,0 0 0 0,0 0 0 0,82 17 0 15,-82-17 0-15,0 0 0 0,35 20 0 0,-35-20 0 16,0 0 0-16,30 28 0 0,-30-28 0 15,0 0 0-15,18 30 0 0,-18-30 0 16,0 0 0-16,20 31 0 0,-20-31 0 0,0 0 0 16,15 27 0-1,-15-27 0-15,0 0 0 0,20 21 0 0,-20-21 0 0,0 0 0 0,0 0 0 0,28 23 0 16,-28-23 0-16,0 0 0 0,0 0 0 16,0 0 0-16,35 16-13 0,-35-16-621 0,0 0-624 0,0 0-1362 0,0 0 603 15</inkml:trace>
  <inkml:trace contextRef="#ctx0" brushRef="#br2" timeOffset="45913.13">28210 896 361 0,'0'0'489'0,"0"0"0"0,0 0-6 0,0 0-13 16,0 0-33-16,-2 56 4 0,2-56-29 0,-2 41-21 16,2-41-37-1,-3 43-27-15,3-43-18 0,0 54 1 0,1-30-11 0,-1-24-22 0,-3 39 1 16,3-39-19-16,0 39-28 0,0-39-25 15,-1 34-13-15,1-34 7 0,0 36-11 0,0-36-17 0,0 0-20 0,-3 39-11 16,3-39-12-16,0 0-19 0,-1 41-28 0,1-41-82 16,0 0 0-16,0 0 0 0,-5 29 0 0,5-29 0 0,0 0 0 0,0 0 0 0,0 0 0 15,0 0 0-15,0 0 0 0,0 0 0 0,0 0-122 16,0 0-229 0,0 0-128-16,0 0-115 0,0 0-514 0,0 0-1200 15,0 0 531-15</inkml:trace>
  <inkml:trace contextRef="#ctx0" brushRef="#br2" timeOffset="46152.32">27934 1196 189 0,'0'0'575'15,"0"0"-33"-15,0 0-10 0,0 0-6 0,0 0-16 0,0 0-28 0,0 0-43 0,0 0-43 16,0 0-38-16,0 0-35 0,0 0-34 15,0 0-30-15,0 0-23 0,134-16-20 0,-134 16-23 16,67-7-24 0,-67 7-24-16,80-7-32 0,-80 7-33 0,65-6-46 15,-20 0-50-15,-45 6-58 0,82-12-63 0,-35 5-45 16,-47 7-52-16,77-11-70 16,-77 11-51-16,55-9-28 0,-55 9-73 0,46-10-289 0,-46 10-805 0,36-11 356 0</inkml:trace>
  <inkml:trace contextRef="#ctx0" brushRef="#br2" timeOffset="47114.85">29873 751 43 0,'0'0'458'0,"0"0"1"0,0 0-11 15,0 0 20-15,0 0-11 0,0 0-36 0,0 0-14 0,0 0-35 16,0 0 17-16,19 70 8 0,-19-70-18 0,-3 42-15 16,3-42-9-1,-5 53 17-15,5-10 19 0,-2-13-6 16,2-30-10-16,-2 70 7 16,1-41-3-16,-3 12-15 0,4-12-238 0,0-29-126 0,-4 57 0 0,4-32 0 15,0-25 0-15,-2 56 0 0,3-29 0 31,-1-27 0-31,-3 44 0 0,3-44 0 0,-1 35 0 0,1-35 0 0,-2 31 0 0,2-31 0 0,0 0 0 16,-7 33 0-16,7-33 0 0,0 0 0 0,0 0 0 0,0 0 0 0,-7 31 0 16,7-31 0-1,0 0 0-15,0 0 0 0,0 0 0 0,0 0 0 0,0 0 0 0,0 0 0 16,0 0 0-16,0 0 0 0,0 0 0 16,0 0 0-16,0 0 0 0,0 0 0 0,0 0 0 0,0 0 0 15,0 0 0-15,0 0 0 0,0 0 0 0,0 0 0 16,0 0 0-1,0 0 0-15,0 0 0 0,0 0 0 0,0 0 0 0,0 0 0 0,0 0 0 0,0 0 0 16,0 0 0-16,0 0 0 16,0 0 0-16,0 0 0 0,0 0 0 0,0 0 0 0,0 0 0 15,0 0 0-15,-62-66 0 0,62 66 0 16,-26-22 0-16,26 22 0 0,-44-27 0 0,21 12 0 0,23 15 0 0,-41-23 0 16,41 23 0-16,-40-18 0 15,40 18 0-15,0 0 0 0,-38-13 0 0,38 13 0 0,0 0 0 0,0 0 0 16,0 0 0-1,0 0 0-15,0 0 0 0,0 0 0 0,0 0 0 0,0 0 0 0,0 0 0 0,0 0 0 0,0 0 0 0,0 0 0 16,0 0 0 15,0 0 0-31,0 0 0 0,0 0 0 0,0 0 0 0,0 0 0 0,0 0 0 0,0 0 0 0,0 0 0 16,65 84 0-16,-65-84 0 0,21 30 0 0,-21-30 0 0,28 31 0 16,-10-14 0-16,-18-17 0 15,32 38 0-15,-9-25 0 0,-23-13 0 0,35 13 0 0,-35-13 0 0,48 20 0 16,-48-20 0-16,42 15 0 0,-42-15 0 0,0 0 0 15,0 0 0-15,51 2 0 0,-51-2 0 0,0 0 0 16,0 0 0-16,0 0 0 0,0 0 0 16,0 0 0-16,0 0 0 0,0 0 0 0,60-28 0 0,-60 28 0 0,0 0 0 15,21-22 0-15,-21 22 0 16,0 0 0-16,25-21 0 0,-25 21 0 16,19-28 0-16,-19 28 0 0,0 0 0 0,26-26 0 0,-26 26 0 0,0 0 0 0,0 0 0 15,0 0 0-15,24-20 0 0,-24 20 0 0,0 0 0 0,0 0 0 0,0 0 0 0,0 0 0 16,0 0 0-16,0 0 0 0,0 0 0 31,0 0 0-31,0 0 0 0,0 0 0 0,0 0 0 16,0 0 0-16,0 0-82 0,0 0-1270 0,0 0-1464 15,0 0 648-15</inkml:trace>
  <inkml:trace contextRef="#ctx0" brushRef="#br2" timeOffset="47367.8">30407 1211 275 0,'0'0'626'0,"0"0"-39"0,0 0-16 16,0 0-18-16,0 0-13 16,0 0-33-16,0 0-42 0,110 10-42 0,-110-10-39 0,61 5-34 0,-61-5-28 15,61-7-24 1,-61 7-27-16,62-4-30 0,-62 4-26 0,59-2-31 0,-59 2-42 0,0 0-38 31,65-3-61-31,-65 3-74 0,0 0-99 16,49-9-132-16,-49 9-169 0,0 0-186 0,0 0-322 0,32-16-1017 15,-32 16 451-15</inkml:trace>
  <inkml:trace contextRef="#ctx0" brushRef="#br2" timeOffset="50934.83">27171 2785 152 0,'0'0'453'0,"0"0"-11"15,0 0-9-15,0 0-27 0,0 0-11 16,0 0 14-16,0 0 15 0,0 0 16 0,0 0 10 15,27 66 17-15,-23-21 3 0,-4 0-19 0,4 8-32 16,1 5-8-16,-4-4-11 0,5 6-12 0,-3-1-27 16,2 1-20-16,-2-4-20 0,1-1-163 0,0 0-158 0,-2-8 0 15,4-2 0-15,-2-13 0 0,1-3 0 16,-1 16 0-16,-4-17 0 0,0-28 0 0,-2 55 0 16,-1-28 0-16,3-27 0 0,-8 37 0 0,8-37 0 15,-8 44 0-15,8-44 0 0,-7 35 0 0,7-35 0 16,0 0 0-1,-9 27 0-15,9-27 0 0,0 0 0 0,0 0 0 16,0 0 0-16,0 0 0 0,0 0 0 0,0 0 0 0,0 0 0 16,0 0 0-16,0 0 0 0,0 0 0 0,0 0 0 15,0 0 0-15,0 0 0 0,0 0 0 16,0 0 0-16,-10-111 0 0,15 67 0 0,-3-2 0 0,1 16 0 16,-2-14 0-16,8-3 0 15,-5-3 0-15,9 4 0 0,-7 1 0 0,1-3 0 0,-2-2 0 16,5 1 0-16,-5 0 0 0,5-2 0 0,-1 3 0 0,0-2 0 15,-2 1 0-15,-5 8 0 0,1-1 0 0,-2 17 0 16,-1 25 0-16,1-54 0 0,-2 27 0 0,1 27 0 16,1-43 0-16,-1 43 0 0,-1-31 0 0,1 31 0 15,0 0 0 1,0 0 0-16,0 0 0 0,-5-34 0 0,5 34 0 0,0 0 0 0,0 0 0 16,0 0 0-16,0 0 0 0,0 0 0 0,0 0 0 0,0 0 0 15,-90 82 0-15,71-60 0 0,-6 11 0 0,7-12 0 16,0 7 0-16,3-3 0 0,-11 13 0 15,12-16 0-15,14-22 0 0,-26 36 0 0,26-36 0 16,-24 29 0-16,24-29 0 0,-21 21 0 0,21-21 0 0,0 0 0 16,0 0 0-16,0 0 0 15,0 0 0-15,-21 20 0 0,21-20 0 0,0 0 0 0,0 0 0 16,0 0 0-16,0 0 0 0,0 0 0 0,0 0 0 0,0 0 0 16,0 0 0-16,0 0 0 0,0 0 0 0,0 0 0 31,33-101 0-31,-33 101 0 0,9-27 0 0,-9 27 0 0,0 0 0 0,17-34 0 0,-17 34 0 15,14-28 0-15,-14 28 0 0,18-29 0 0,-18 29 0 0,20-26 0 16,-20 26 0-16,28-21 0 0,-28 21 0 16,0 0 0-16,32-22 0 0,-32 22-26 0,0 0-9 15,0 0 5-15,56-10-2 0,-56 10 13 0,0 0 11 0,0 0 12 16,0 0-5-16,91 22-8 16,-91-22-1-16,44 20-10 0,-44-20-20 0,46 27-36 0,-46-27-59 0,30 21-68 15,-8-7-107-15,-22-14-97 0,33 29-117 0,-33-29-528 16,22 22-1140-16,-22-22 505 0</inkml:trace>
  <inkml:trace contextRef="#ctx0" brushRef="#br2" timeOffset="51353.92">27934 3393 261 0,'0'0'654'0,"0"0"-63"0,0 0-36 0,0 0-9 16,0 0 25-16,0 0-16 16,0 0-52-16,0 0-49 0,0 0-52 0,0 0-42 15,0 0-32-15,134-30-28 0,-79 22-33 0,0-4-28 0,0 3-32 16,-4 3-40-16,-51 6-52 0,82-11-47 0,-82 11-37 15,59-1-74-15,-59 1-66 0,0 0-86 0,61 0-97 0,-61 0-105 16,0 0-107-16,0 0-435 0,51 8-1018 0,-51-8 450 16</inkml:trace>
  <inkml:trace contextRef="#ctx0" brushRef="#br2" timeOffset="52570.74">30175 2823 176 0,'0'0'250'0,"0"0"13"0,0 0 21 15,0 0-3-15,0 0-4 0,0 0-6 16,0 0-2-16,0 0-3 0,0 0-19 16,0 0-12-16,0 0-11 0,0 0-13 0,0 0-14 15,0 0-7-15,0 0 0 0,0 0-1 16,0 0 10-16,0 0 3 0,0 0 3 0,0 0 6 0,0 0 0 15,0 0 7-15,0 0-7 0,0 0-5 0,0 0-4 16,0 0-12-16,0 0-8 0,0 0-17 0,0 0-7 16,0 0-15-1,0 0-18-15,0 0-3 0,0 0 0 0,0 0 41 0,0 0 206 0,0 0-155 16,0 0 13-16,32 82-101 0,-26-53-126 0,-1 14 0 16,2-1 0-16,2 3 0 0,0-4 0 0,-5 0 0 15,4-12 0-15,-1 15 0 0,-2 1 0 0,3 0 0 16,1-4 0-16,-4-15 0 0,-5-26 0 0,5 71 0 15,7-33 0-15,-6-11 0 0,-6-27 0 0,-4 55 0 16,8-29 0-16,-4-26 0 0,-4 37 0 0,4-37 0 16,-2 34 0-16,2-34 0 0,0 0 0 15,-4 40 0-15,4-40 0 0,0 0 0 0,0 0 0 16,-1 30 0-16,1-30 0 0,0 0 0 0,0 0 0 0,0 0 0 0,0 0 0 0,0 0 0 16,0 0 0-16,0 0 0 0,0 0 0 0,0 0 0 31,0 0 0-31,0 0 0 0,0 0 0 0,0 0 0 15,0 0 0-15,0 0 0 0,0 0 0 0,0 0 0 0,0 0 0 0,0 0 0 16,0 0 0-16,0 0 0 0,0 0 0 0,0 0 0 16,0 0 0-16,0 0 0 0,-74-84 0 0,74 84 0 15,-27-37 0-15,2 17 0 0,5 2 0 16,20 18 0-16,-32-32 0 0,32 32 0 0,-36-23 0 0,36 23 0 16,-30-17 0-16,30 17 0 0,0 0 0 0,-35-18 0 15,35 18 0-15,0 0 0 0,0 0 0 0,0 0 0 16,0 0 0-16,0 0 0 0,0 0 0 0,0 0 0 15,0 0 0-15,0 0 0 0,0 0 0 0,0 0 0 16,0 0 0-16,0 0 0 0,0 0 0 0,0 0 0 16,0 0 0-16,0 0 0 15,0 74 0-15,0-74 0 0,0 0 0 0,36 58 0 0,-22-34 0 16,-14-24 0-16,31 35 0 0,-13-18 0 0,-18-17 0 0,30 32 0 16,-30-32 0-16,40 22 0 0,-40-22 0 0,36 9 0 15,-36-9 0-15,0 0 0 0,70-5 0 0,-70 5 0 16,0 0 0-16,61-21 0 0,-61 21 0 15,35-25 0-15,-35 25 0 0,23-18 0 0,-23 18 0 16,0 0 0-16,25-30 0 0,-25 30 0 0,0 0 0 16,14-22 0-16,-14 22 0 0,0 0 0 0,0 0 0 0,0 0 0 15,0 0 0-15,0 0 0 0,10-30 0 0,-10 30 0 16,0 0 0-16,0 0 0 0,0 0 0 16,0 0 0-16,0 0 0 0,0 0 0 0,0 0 0 15,0 0 0-15,12-33 0 0,-12 33 0 0,0 0 0 0,0 0 0 16,6-34 0-1,-6 34 0-15,0 0-1366 0,18-35-1478 0,-18 35 654 0</inkml:trace>
  <inkml:trace contextRef="#ctx0" brushRef="#br2" timeOffset="52838.08">30937 3089 342 0,'0'0'618'0,"0"0"-62"0,0 0-51 0,0 0 6 16,0 0 1-16,0 0-16 0,0 0-23 0,0 0-38 16,24 73 11-16,-22-30-11 0,-2-2-17 0,-2-10 1 15,2 12-21-15,0-43-16 0,-5 56-31 0,5-14-15 16,-1-13-11-16,1-29-92 0,0 53-233 0,-1-28 0 0,1-25 0 16,0 35 0-16,0-35 0 0,0 0 0 15,3 46 0-15,-3-46 0 0,0 0 0 0,0 0 0 0,-1 31 0 16,1-31 0-16,0 0 0 15,0 0 0-15,0 0 0 0,0 0-561 0,0 0-711 16,0 0-1378-16,0 0 610 0</inkml:trace>
  <inkml:trace contextRef="#ctx0" brushRef="#br2" timeOffset="53048.82">30768 3309 181 0,'0'0'576'16,"0"0"-41"-16,0 0-34 0,0 0-17 15,0 0-17-15,0 0-2 0,0 0-26 0,0 0-36 16,0 0-36-16,0 0-33 0,0 0-36 0,0 0-27 16,0 0-27-16,0 0-26 0,132-4-18 0,-132 4-22 0,63-2-25 15,-63 2-24-15,66 2-37 0,-66-2-37 0,61-2-34 16,-61 2-44-16,0 0-39 0,76-4-46 16,-76 4-58-16,0 0-64 0,52-7-84 0,-52 7-74 0,0 0-100 15,40-10-318-15,-40 10-872 0,0 0 386 0</inkml:trace>
  <inkml:trace contextRef="#ctx0" brushRef="#br2" timeOffset="55940.6">23520 962 81 0,'0'0'508'0,"0"0"3"0,0 0-17 15,0 0-24-15,0 0-28 0,0 0-32 0,0 0-38 16,0 0 30-16,0 0 34 0,0 0 41 0,0 0 9 16,0 0-8-1,32 101-20-15,-33-61-13 0,0 3 0 0,0 0-15 0,3-1-35 0,-3-13-38 16,1 12-263-16,0-41-94 0,-4 68 0 0,5-37 0 15,-1 0 0-15,0-31 0 0,3 41 0 0,-3-41 0 0,1 33 0 16,-1-33 0-16,0 0 0 0,-2 34 0 0,2-34 0 16,0 0 0-16,0 0 0 0,0 0 0 0,-3 34 0 0,3-34 0 0,0 0 0 0,0 0 0 15,0 0 0-15,0 0 0 0,0 0 0 0,0 0 0 16,0 0 0-16,0 0 0 0,0 0 0 0,0 0 0 16,0 0 0-16,0 0 0 0,0 0 0 0,0 0 0 15,0 0 0 1,0 0 0-16,54 12 0 0,-54-12 0 15,0 0 0-15,87-7 0 0,-87 7 0 16,80-14 0-16,-35 2 0 0,-45 12 0 16,61-7 0-16,-61 7 0 0,59-2 0 0,-59 2 0 0,0 0 0 0,0 0 0 15,51-8 0-15,-51 8 0 0,0 0 0 0,0 0 0 16,0 0 0-16,0 0 0 0,0 0 0 0,0 0 0 16,0 0 0-16,0 0 0 0,0 0 0 0,0 0 0 0,0 0 0 15,0 0-519-15,0 0-760 16,0 0-1385-16,1-35 612 0</inkml:trace>
  <inkml:trace contextRef="#ctx0" brushRef="#br2" timeOffset="56207.18">24319 1036 456 0,'0'0'532'0,"0"0"-52"0,0 0-44 0,0 0 7 15,0 0 17-15,0 0-6 0,0 0-18 0,0 0-10 0,0 0 9 16,3 98-15-16,-2-73-16 0,-1-25-17 0,9 52-15 0,-7-24-18 16,-2-28-27-16,4 52-20 15,-2-28-24-15,-2-24-21 16,-2 41-24-16,2-41-14 0,0 41-169 0,0-41-55 0,-4 29 0 0,4-29 0 31,0 0 0-31,-8 31 0 0,8-31 0 0,0 0 0 0,0 0 0 0,0 0 0 0,-12 30 0 0,12-30-13 16,0 0-422-16,0 0-120 0,0 0-129 15,0 0-400-15,0 0-1175 0,0 0 520 0</inkml:trace>
  <inkml:trace contextRef="#ctx0" brushRef="#br2" timeOffset="56668.17">24103 1320 82 0,'0'0'482'0,"0"0"-10"0,0 0-26 0,0 0-31 16,0 0-24-16,0 0-27 0,0 0-37 15,53-56-35-15,-10 47-28 0,9 1-26 0,3 1-29 16,-5 0-17-16,1 1-23 0,-51 6-23 0,95-6-15 0,-95 6-13 16,80-5-19-1,-80 5-9-15,55 0-11 0,-55 0 2 0,0 0-11 0,0 0 4 0,69 3-5 0,-69-3 4 16,0 0-2-16,0 0 4 16,0 0 3-16,0 0 6 0,0 0 1 0,0 0 6 0,0 0-4 0,0 0-4 15,0 0 0-15,0 0-3 0,0 0 0 16,0 0-3-16,55 2-4 0,-55-2-5 15,0 0 0-15,0 0-5 0,0 0 1 0,0 0-2 0,0 0-7 0,0 0-4 16,0 0 2-16,0 0-9 0,0 0-4 0,0 0 2 16,0 0-9-16,0 0-3 0,0 0 2 15,-72 67-2-15,72-67-1 0,0 0 3 0,0 0-3 16,-7 34-4-16,7-34-7 0,0 0 12 0,0 0-5 0,0 0-1 0,19 34-1 0,-19-34 0 16,0 0 0-1,0 0-3-15,37 15-4 0,-37-15-2 16,0 0 3-16,0 0-9 0,0 0-13 0,64 0-6 0,-64 0-14 15,0 0 2-15,0 0-8 0,0 0-9 0,0 0-6 0,0 0 5 16,54-29-3-16,-54 29 10 16,0 0 3-16,0 0 2 0,0 0 3 0,-3-37 2 0,3 37 0 15,0 0 0-15,0 0-1 16,0 0-1-16,0 0-19 0,0 0-25 0,-33-50-46 0,33 50-52 0,0 0-58 16,0 0-52-16,-22-24-64 0,22 24-95 15,0 0-450-15,0 0-961 0,0 0 426 0</inkml:trace>
  <inkml:trace contextRef="#ctx0" brushRef="#br2" timeOffset="57432.31">25308 1090 114 0,'0'0'542'0,"0"0"6"15,0 0 2-15,-11 78-6 0,11-78 7 0,-7 48-13 16,7-48-17 0,-7 48-16-16,3-19-21 0,4-29-26 0,-7 51-28 0,7-51-25 0,-6 34-29 0,6-34-27 15,-5 41-26-15,5-41-31 16,0 0-26-16,-4 32-26 0,4-32-85 0,0 0-155 15,0 0 0-15,0 0 0 0,0 0 0 0,0 0 0 16,0 0 0-16,0 0 0 0,0 0 0 0,0 0 0 16,0 0 0-16,0 0 0 0,0 0 0 15,0 0 0-15,0 0 0 0,0 0 0 0,-36-92 0 0,36 92 0 0,3-58 0 16,3 17 0-16,9 0 0 0,0 2-65 16,5 0-87-16,4 0-3 0,3 5 8 0,6-7 13 15,-1 10 4 1,0-2-21-16,1 7 12 0,-11 13 12 0,-22 13 12 0,44-13 6 0,-44 13 18 15,0 0 4-15,47-9 12 0,-47 9 5 0,0 0 20 0,0 0 25 16,0 0 26 0,0 0 13-16,24 68 9 0,-24-68 7 0,-32 60-3 0,18-37 0 0,-11 12 1 0,-7-6-7 15,9-9-18-15,-1-1-9 0,24-19-25 0,-48 33-16 16,48-33-8-16,-27 21-14 0,27-21-11 0,0 0-7 16,-26 16-11-16,26-16 2 0,0 0 19 0,0 0 7 15,0 0 23-15,0 0 33 0,0 0 27 16,0 0 12-16,0 0 22 0,0 0 17 0,0 0 10 0,0 0 11 15,0 0 1-15,0 0 12 0,0 0 21 0,0 0 8 16,0 0 16-16,0 0 0 0,0 0 15 0,0 0-2 16,29 51 4-16,-29-51-9 0,31 17-2 0,-31-17-7 15,48 21-10-15,-48-21-16 0,37 11-8 0,-37-11-16 16,46 11-55-16,-46-11-37 0,46 5 0 0,-46-5 0 16,0 0 0-16,54 5-26 15,-54-5-123-15,0 0-70 0,0 0-91 0,0 0-94 0,0 0-141 0,0 0-545 16,0 0-1180-16,0 0 521 0</inkml:trace>
  <inkml:trace contextRef="#ctx0" brushRef="#br2" timeOffset="58460.99">24002 3307 369 0,'0'0'546'0,"0"0"17"15,0 0 17-15,0 0 14 0,0 0-21 0,37 81-11 16,-37-81-23-16,-5 57 8 0,3-31-34 0,0 16-47 0,2-42-43 16,-1 54-22-16,-4-26-23 0,5-28-13 15,0 49-35-15,0-49-26 0,-4 34-166 0,4-34-138 16,-5 30 0-16,5-30 0 0,0 0 0 0,0 0 0 15,-4 34 0-15,4-34 0 0,0 0 0 0,0 0 0 16,0 0 0-16,0 0 0 0,0 0 0 0,0 0 0 16,0 0 0-16,0 0 0 0,0 0 0 15,0 0 0-15,0 0 0 0,0 0 0 16,-42-119 0-16,46 73 0 0,-3 1 0 0,11 1 0 16,0 1 0-16,2-4 0 0,6 4 0 0,0 2 0 0,3 0 0 15,-6 18 0-15,1 0 0 16,2 3 0-16,-20 20 0 0,45-33 0 0,-25 16 0 0,-20 17 0 15,41-15 0-15,-41 15 0 0,0 0 0 0,54-7 0 16,-54 7 0-16,0 0 0 0,0 0 0 0,41 38 0 0,-41-38 0 16,-3 46 0-16,3-46 0 0,-29 75 0 0,4-38 0 15,-8-4 0-15,10-10 0 0,0-2 0 0,-1-2 0 16,2 2 0-16,22-21 0 0,-46 32 0 16,46-32 0-16,-33 18 0 0,33-18 0 0,-27 15 0 0,27-15-23 0,0 0-50 15,0 0 11-15,0 0 8 0,-33 18 10 0,33-18 4 16,0 0 16-16,0 0 19 0,0 0 20 0,0 0 12 15,0 0 7-15,0 0 20 16,0 0-1-16,0 0 1 0,0 0-11 0,0 0 2 0,0 0-45 0,0 0 0 0,0 0 0 0,0 0 0 16,0 0 0-16,101 33 0 0,-101-33 0 15,61 13 0-15,-29-6 0 0,-32-7 0 0,59 17 0 16,-59-17 0-16,43 14 0 0,-43-14 0 16,34 16 0-1,-34-16 0-15,33 14 0 0,-33-14 0 0,0 0 0 0,29 19 0 0,-29-19 0 0,0 0-149 16,0 0-68-16,0 0-58 0,26 23-78 15,-26-23-78-15,0 0-79 0,0 0-533 0,0 0-1130 16,0 0 501-16</inkml:trace>
  <inkml:trace contextRef="#ctx0" brushRef="#br2" timeOffset="58780.98">24896 3252 145 0,'0'0'420'0,"0"0"12"0,0 0 16 16,0 0 1-16,0 0-1 0,0 0 17 15,15 72-10-15,-15-72-19 0,-8 51-21 16,6-23 13-16,2-28-5 0,-9 56-15 0,6-30-32 0,3-26-37 0,-4 54-26 15,4-30-9-15,0-24-14 0,-6 52-27 16,2-26-28-16,4-26-24 0,0 0-18 0,0 46-21 0,0-46-49 16,0 0-123-1,0 29 0-15,0-29 0 0,0 0 0 0,0 0-122 0,0 0-146 0,0 0-119 16,0 0-128-16,0 0-137 0,0 0-390 0,-49 6-1127 16,49-6 499-16</inkml:trace>
  <inkml:trace contextRef="#ctx0" brushRef="#br2" timeOffset="59175.03">24709 3551 487 0,'0'0'511'16,"0"0"-34"-16,0 0-21 0,0 0-40 16,0 0-34-16,0 0-37 0,0 0-32 0,0 0-32 0,94-26-33 15,-48 18-41-15,-46 8-39 0,77-7-20 0,-30 6-23 0,-47 1-28 16,63-4-22-16,-63 4-13 0,0 0-5 15,75 0-12-15,-75 0-7 0,0 0-4 0,0 0-2 0,53 7-5 16,-53-7 22-16,0 0 12 0,0 0 12 0,0 0 12 16,10 31 0-16,-10-31 4 0,0 0 4 0,0 0 0 15,0 0-1 1,-32 54-9-16,32-54-8 0,0 0-5 0,-17 30-7 0,17-30-4 0,0 0 0 0,0 0-10 16,0 0-3-16,0 0-4 0,0 0 0 0,12 39-3 15,-12-39-3-15,0 0 1 0,0 0-6 0,42 12-1 16,-42-12-9-16,0 0 1 15,0 0-13-15,0 0-4 0,0 0-11 0,0 0 0 0,0 0-1 0,0 0-4 16,95-37 1-16,-95 37 0 0,0 0-4 0,9-28-5 16,-9 28 3-16,0 0-2 0,-2-36 1 0,2 36 2 15,0 0-3-15,0 0 2 0,-42-36-1 16,42 36 0-16,-32-17-5 0,32 17-18 0,0 0-34 0,-50-10-66 16,50 10-66-16,0 0-91 0,0 0-107 0,0 0-458 15,0 0-934-15,-52-5 414 0</inkml:trace>
  <inkml:trace contextRef="#ctx0" brushRef="#br2" timeOffset="59545.64">25657 3307 45 0,'0'0'487'0,"0"0"8"0,0 0-3 0,20 51-1 16,-20-51 13-16,4 40 0 0,-4-40-11 0,3 51-17 16,-2-24-34-16,-1-27-29 0,-4 61-11 0,4-35-35 15,0-26-24-15,-9 54-13 0,9-26-24 0,0-28-18 0,-5 51-18 0,0-26-22 0,5-25-25 16,-6 41-20-16,6-41-18 0,0 0-21 0,-5 36-144 16,5-36-20-1,0 0 0-15,0 0 0 0,0 0 0 0,0 0 0 16,6 33 0-16,-6-33 0 0,0 0 0 0,0 0 0 15,0 0 0-15,0 0 0 0,71-6 0 16,-71 6 0-16,0 0 0 0,0 0 0 0,91-20 0 16,-91 20 0-16,54-14 0 0,-54 14 0 0,49-6 0 0,-49 6 0 0,0 0 0 15,58-5 0-15,-58 5 0 0,0 0 0 0,62-5 0 16,-62 5 0-16,0 0 0 0,0 0 0 16,0 0 0-16,0 0 0 15,0 0-16-15,0 0-577 0,0 0-671 0,0 0-1369 0,0 0 606 0</inkml:trace>
  <inkml:trace contextRef="#ctx0" brushRef="#br2" timeOffset="63956.11">5498 3846 240 0,'0'0'429'0,"0"0"-21"0,0 0-2 0,0 0 2 16,0 0 9-16,0 0-15 0,0 0-18 16,0 0-21-16,0 0-19 0,0 0-30 0,0 0-27 0,0 0-29 15,0 0-22-15,0 0-25 16,0 0-22-16,0 0-15 0,0 0-22 0,0 0-17 16,124-22-13-16,-124 22-10 0,0 0-16 0,61-4-22 15,-61 4-42-15,0 0-35 0,0 0-49 0,0 0-58 16,0 0-55-16,0 0-68 0,63 5-41 0,-63-5-48 0,0 0-60 15,0 0-394-15,0 0-839 0,0 0 371 16</inkml:trace>
  <inkml:trace contextRef="#ctx0" brushRef="#br2" timeOffset="64170.5">5486 4010 203 0,'0'0'449'0,"0"0"-27"16,0 0-7-16,0 0-17 0,0 0-21 16,0 0-37-16,0 0-34 0,0 0-32 0,0 0-30 15,0 0-22-15,0 0-29 0,124-4-35 0,-124 4-49 16,0 0-63-16,0 0-69 0,67-14-71 0,-67 14-74 16,0 0-90-16,0 0-345 0,0 0-652 15,37-12 289-15</inkml:trace>
  <inkml:trace contextRef="#ctx0" brushRef="#br2" timeOffset="65206.38">2901 4201 284 0,'0'0'510'0,"0"0"-26"0,0 0-15 16,0 0-12-16,0 0-5 0,0 0-46 0,0 0-44 16,0 0-25-16,0 0-35 0,0 0-38 0,0 0-17 15,58-67-28-15,-58 67-25 0,42-13-18 0,-42 13-18 16,0 0-15-16,55-10-17 0,-55 10-9 0,0 0-13 15,0 0-8-15,0 0-11 0,0 0-7 0,66 35-7 16,-66-35-7-16,6 29-7 0,-6-29-10 0,0 34-6 16,0-34-9-16,-8 39-5 0,8-39-8 0,-22 36-20 15,22-36-15 1,-23 36-11-16,23-36-5 0,-22 27-5 0,22-27-1 31,-20 24-3-31,20-24 1 0,0 0-8 0,0 0-8 0,0 0-6 0,-19 24-3 0,19-24-13 0,0 0 13 16,0 0 2-16,0 0 5 0,0 0 5 0,0 0 5 15,0 0 5-15,63 26 7 0,-63-26 2 0,0 0-8 0,47 13 20 16,-47-13 21-16,29 15 11 0,-29-15 34 16,0 0 21-16,26 25 25 0,-26-25 11 0,0 0 12 15,7 35-2-15,-7-35-1 0,0 0 6 0,0 0-5 0,-25 50-8 16,25-50-8-16,-32 28-9 0,13-13-10 0,19-15-11 16,-32 18-6-16,32-18-7 0,0 0-21 15,0 0-49-15,-42 15-66 0,42-15-86 0,0 0-83 0,0 0-145 16,0 0-157-16,0 0-342 0,0 0-972 15,-43-55 430-15</inkml:trace>
  <inkml:trace contextRef="#ctx0" brushRef="#br2" timeOffset="65536.47">3266 4229 166 0,'0'0'465'0,"0"0"-4"15,71-34-8-15,-71 34-12 0,45-12-5 0,-45 12-29 16,55-5-29-16,-55 5-37 0,0 0-31 0,63 2-32 15,-63-2-23-15,0 0-23 0,0 0-18 16,43 27-27-16,-43-27-14 0,10 27-9 0,-10-27-16 16,0 0-11-16,-18 52-13 0,18-52-14 15,-28 45-13-15,9-22-10 0,19-23-8 0,-37 38-9 0,18-17-10 16,19-21-6-16,-27 23-4 16,27-23-16-16,-26 21-17 0,26-21-20 0,0 0-10 0,-20 23-17 0,20-23-17 0,0 0-13 15,0 0-12-15,0 0-2 0,0 0 9 16,0 0 3-1,0 0 9-15,0 0 2 0,0 0 11 0,0 0 2 0,0 0-1 0,0 0 10 0,0 0 0 0,0 0 5 16,0 0-1-16,0 0 4 0,0 0-4 16,0 0-17-16,143-30-7 0,-143 30-13 0,0 0-11 31,49-20-31-31,-49 20-33 0,23-16-51 0,-23 16-55 0,0 0-55 0,0 0-90 0,28-21-286 0,-28 21-731 16,0 0 324-16</inkml:trace>
  <inkml:trace contextRef="#ctx0" brushRef="#br2" timeOffset="65994.67">3745 4250 159 0,'0'0'487'16,"0"0"-31"-16,0 0-26 0,0 0-28 0,0 0-28 15,0 0-22-15,0 0-12 0,0 0-24 0,0 0-26 16,0 0-28-1,0 0-24-15,0 0-23 0,0 0-21 0,-21 86-17 16,21-86-25-16,0 0-9 0,12 25-11 0,-12-25-19 0,0 0-4 16,36 25-20-16,-36-25-9 0,0 0-20 0,49 5-18 15,-49-5-20-15,0 0-21 0,0 0-23 0,0 0-10 16,0 0-8-16,75-27 3 0,-75 27-5 16,0 0 5-16,0 0-2 0,25-29 17 15,-25 29 3-15,0 0 3 0,2-29 8 0,-2 29-6 0,0 0 7 0,0 0 3 16,0 0-4-16,0 0-1 0,-39-51 0 15,39 51 3-15,0 0 1 0,-47-12-3 0,47 12 2 0,0 0 3 16,0 0-13-16,0 0-35 0,0 0-51 0,0 0-74 16,0 0-66-16,0 0-91 0,0 0-388 15,-73 10-780-15,73-10 346 0</inkml:trace>
  <inkml:trace contextRef="#ctx0" brushRef="#br2" timeOffset="66411.37">4151 4032 110 0,'0'0'422'0,"0"0"-17"0,0 0-35 0,0 0-15 0,0 0-34 0,0 0-24 15,0 0-39-15,0 0-26 0,-116 34-23 0,116-34-18 16,-32 39-16-16,32-39-18 0,-17 26-16 0,17-26-22 15,-7 25-13-15,7-25-20 0,0 0 0 16,0 0-13-16,0 0-17 0,0 0-20 0,0 0-21 16,0 0-18-16,48 28-19 0,-48-28-31 0,0 0 2 31,0 0-9-31,0 0 0 0,0 0 4 0,90-49 15 0,-90 49 18 0,21-21 40 0,-21 21 15 16,18-23 46-16,-18 23 12 0,0 0 34 15,19-28 20-15,-19 28 26 0,0 0 9 0,0 0-6 16,0 0-15-16,0 0-18 0,0 0-14 15,0 0-13-15,0 0-2 0,0 0-3 0,0 0-1 0,0 0 4 0,0 0-2 16,0 0 13-16,0 0-7 0,26 75-4 16,-26-75-3-16,10 44-7 0,-6-19 0 0,-4-25-10 15,10 31-7-15,-10-31-5 0,16 38-14 0,-16-38-3 16,6 28-5-16,-6-28-20 0,6 29-32 0,-6-29-45 16,0 0-54-16,0 0-71 0,0 0-67 0,6 34-108 0,-6-34-87 0,0 0-537 15,0 0-1044-15,0 0 462 0</inkml:trace>
  <inkml:trace contextRef="#ctx0" brushRef="#br2" timeOffset="66601.15">4444 4150 4566 0,'0'0'755'0,"0"0"-319"0,0 0-170 0,0 0-90 15,0 0-60-15,0 0-27 0,0 0-17 0,0 0-17 16,0 0-17-16,0 0-44 0,0 0-61 15,0 0-69 1,0 0-105-16,0 0-126 0,0 0-111 0,0 0-401 0,0 0-953 0,0 0 421 16</inkml:trace>
  <inkml:trace contextRef="#ctx0" brushRef="#br2" timeOffset="66977.47">4679 3827 143 0,'0'0'493'0,"0"0"-31"0,0 0-19 16,0 0-28-16,0 0-12 0,0 0-22 0,0 0-21 0,0 0-25 0,-18 91-30 0,4-53-29 0,5-9-28 16,4 2-26-16,5-31-22 0,-13 55-25 15,12-29-19-15,1-26-7 0,4 42-12 0,-4-42-17 16,11 41-8-16,-11-41-10 0,13 29-10 15,-13-29-10-15,26 21-11 0,-26-21-6 0,0 0-5 32,39 20-6-32,-39-20-5 0,0 0-15 0,0 0-19 0,0 0-8 0,0 0-10 0,84-17-11 0,-84 17-8 0,0 0-4 15,34-26 4-15,-34 26-13 0,0 0 7 0,20-27 3 16,-20 27 0-16,0 0 5 0,5-34-3 0,-5 34 4 16,0 0 7-16,0 0-1 0,0 0-6 0,0 0 4 15,-47-40 2 1,47 40 3-16,0 0-1 0,-49-6 0 15,49 6-12-15,0 0-23 0,0 0-37 0,0 0-47 0,0 0-61 16,-53-5-92-16,53 5-107 0,0 0-386 16,0 0-841-16,0 0 373 0</inkml:trace>
  <inkml:trace contextRef="#ctx0" brushRef="#br2" timeOffset="67397.53">4992 3889 3439 0,'0'0'548'16,"0"0"-240"-16,0 0-90 0,0 0-94 0,0 0-17 16,0 0-2-16,0 0-6 0,0 0-14 15,0 0-19-15,0 0-1 0,0 0-8 0,0 0-3 0,0 0-8 16,0 0-3-16,-72 71-5 0,72-71-6 16,-9 27-7-16,9-27-13 0,0 0-12 0,0 0-9 0,-1 33-16 31,1-33-14-31,0 0-16 0,0 0-17 0,0 0-13 15,0 0-19-15,0 0-9 0,0 0 5 16,0 0 8-16,0 0 12 0,0 0 20 0,0 0 22 0,0 0 36 0,0 0 26 16,108-50 22-16,-108 50 8 0,21-20 7 0,-21 20 12 15,0 0 13-15,0 0 0 0,0 0 7 16,22-25 6-16,-22 25 0 0,0 0-6 0,0 0 11 16,0 0 17-16,0 0 8 0,0 0 18 15,0 0 11-15,0 0-6 0,0 0 18 0,0 0 19 0,42 75 1 0,-38-50 0 16,-4-25 3-1,10 48-5-15,-10-48-6 0,9 41-2 0,-5-16-8 0,-4-25 8 0,14 45-4 0,-14-45-16 16,10 34-73-16,-10-34-79 0,5 30 0 16,-5-30 0-16,0 0 0 0,8 37 0 0,-8-37 0 15,0 0 0-15,0 0 0 16,0 0 0-16,8 28-298 0,-8-28-187 0,0 0-226 0,0 0-406 0,0 0-1208 0,0 0 534 16</inkml:trace>
  <inkml:trace contextRef="#ctx0" brushRef="#br2" timeOffset="69072.81">20899 3481 374 0,'0'0'432'16,"0"0"4"-16,0 0-13 0,0 0-19 0,0 0-23 16,0 0-25-16,0 0-30 0,0 0-28 0,0 0-25 15,0 0-23-15,96-18-18 0,-96 18-15 0,0 0-16 16,0 0-18-16,0 0-22 0,70 0-11 0,-70 0-32 16,0 0-31-16,0 0-37 0,0 0-54 0,0 0-67 15,0 0-73-15,0 0-76 0,0 0-89 0,0 0-119 16,0 0-268-16,0 0-754 0,0 0 333 0</inkml:trace>
  <inkml:trace contextRef="#ctx0" brushRef="#br2" timeOffset="69290.43">20982 3593 251 0,'0'0'442'0,"0"0"-17"16,0 0-11-16,0 0-1 0,0 0-29 0,0 0-27 16,0 0-42-16,0 0-29 0,0 0-31 0,0 0-36 0,0 0-42 15,0 0-39-15,0 0-39 0,90 13-51 0,-90-13-48 16,0 0-45-16,0 0-45 0,0 0-48 16,0 0-56-16,82-9-74 0,-82 9-72 0,0 0-185 0,0 0-569 15,0 0 252-15</inkml:trace>
  <inkml:trace contextRef="#ctx0" brushRef="#br2" timeOffset="72907.56">21375 3316 335 0,'0'0'394'0,"0"0"11"16,0 0 1-16,0 0 13 0,0 0-22 16,0 0-13-16,0 0-28 0,0 0-22 0,0 0-17 15,0 0-13-15,0 0-15 0,0 0-14 0,35-39-28 16,-35 39-18-16,0 0-17 0,30-14-25 0,-30 14-18 0,0 0-14 16,0 0-20-16,64-7-7 0,-64 7-15 0,0 0-16 15,0 0-7-15,0 0-7 0,0 0-13 16,83 18-8-16,-83-18-8 0,0 0-5 0,27 22-15 15,-27-22 3-15,0 0-7 0,5 36-3 0,-5-36-3 16,0 0-2-16,-18 52-6 0,18-52 2 0,-27 39-8 0,10-15 7 16,17-24-7 15,-35 40-4-31,19-20-4 0,16-20-5 0,-31 32-10 0,31-32 2 0,-25 24 1 0,25-24-2 16,-17 22 0-16,17-22-5 0,0 0 1 0,0 0-1 15,-21 25 8-15,21-25-2 0,0 0-1 16,0 0 4-16,0 0 2 0,0 0 1 0,0 0 0 0,0 0 2 0,0 0-4 15,0 0 5-15,0 0-1 0,0 0-11 0,0 0-10 16,0 0-14-16,79 11-26 0,-79-11-19 16,0 0-21-16,0 0-30 0,0 0-19 0,0 0-16 15,92-24-25-15,-92 24-20 16,0 0-23-16,0 0-34 0,47-15-47 0,-47 15-82 0,0 0-326 0,0 0-785 0,21-19 349 31</inkml:trace>
  <inkml:trace contextRef="#ctx0" brushRef="#br2" timeOffset="73320.93">21856 3248 421 0,'0'0'568'0,"0"0"-57"0,0 0-38 0,0 0-20 15,0 0-11-15,0 0-28 0,0 0-36 0,0 0-28 16,0 0-24-16,0 0-35 0,2 75-25 15,-2-75-27-15,0 0-23 0,-8 49-12 0,8-49-28 0,-4 29-17 16,4-29-21-16,0 0-15 0,0 0-12 0,3 41-29 16,-3-41-35-16,0 0-37 0,0 0-42 15,0 0-30-15,27 23-41 0,-27-23-22 0,0 0-10 0,0 0-20 16,0 0 2 0,0 0 13-16,0 0 12 0,0 0 31 0,0 0 19 0,0 0 35 0,74-56 17 15,-74 56 10-15,0 0 21 0,17-37 20 16,-17 37 18-16,0 0 7 0,9-23 10 0,-9 23 8 0,0 0 4 0,0 0-1 15,0 0-8 1,0 0-6-16,0 0-14 0,14-28-1 0,-14 28-2 0,0 0-7 0,0 0-7 0,0 0 2 0,0 0 14 16,0 0 20-16,0 0 10 0,0 0 11 15,0 0 6-15,0 0-5 0,0 0-4 0,10 92-7 16,-10-92-4-16,0 0-8 0,-4 36-5 0,4-36-7 16,0 0-13-16,-4 36-33 0,4-36-37 0,0 0-46 15,0 0-52-15,0 0-55 16,0 0-70-16,3 36-58 0,-3-36-63 0,0 0-64 0,0 0-370 0,0 0-877 15,0 0 388-15</inkml:trace>
  <inkml:trace contextRef="#ctx0" brushRef="#br2" timeOffset="73756.5">22295 3242 205 0,'0'0'313'0,"0"0"-12"0,0 0-28 0,0 0-22 15,0 0-27-15,0 0-19 0,-119 42-23 0,119-42-19 16,-23 25-15-16,23-25-9 0,-14 26-21 0,14-26-11 31,0 0-15-31,-9 28-9 0,9-28-11 0,0 0-13 0,0 0-7 0,0 0-15 0,0 0-13 16,0 0-10-16,0 0-16 15,0 0-24-15,44 33-22 0,-44-33-10 0,0 0-6 0,0 0 1 0,0 0 6 0,0 0 20 0,0 0 16 32,80-51 18-32,-80 51 19 0,0 0 24 0,31-24 25 0,-31 24 27 0,0 0 28 0,0 0 24 15,19-20 20-15,-19 20 5 16,0 0-5 0,0 0-6-16,0 0-21 0,0 0-1 0,0 0-2 0,0 0 15 0,0 0-1 0,0 0-2 31,0 0 4-31,0 0-2 0,6 69-6 0,-6-69 1 0,-1 48-4 0,1-48-13 0,-4 34-8 0,4-34-15 15,-4 40-9-15,4-40-4 0,-2 33-17 16,2-33-22-16,0 0-45 0,-6 42-49 0,6-42-68 16,0 0-79-16,0 0-69 15,-8 29-75-15,8-29-96 0,0 0-351 0,0 0-844 0,0 0 373 0</inkml:trace>
  <inkml:trace contextRef="#ctx0" brushRef="#br2" timeOffset="74060.44">22470 3242 3043 0,'0'0'451'0,"0"0"-144"16,0 0-117-16,0 0-69 0,0 0-38 0,0 0 32 15,0 0 6-15,0 0 3 0,0 0-8 0,0 0 10 16,0 0-7-16,68 39-7 0,-68-39-6 0,10 31-4 16,-10-31-13-1,0 38-7-15,0-38-13 0,0 0-21 0,-15 51-25 0,15-51-23 0,-26 42-30 0,26-42-2 16,-25 25-32-16,25-25-5 0,-25 20-12 0,25-20-9 15,0 0-12-15,0 0-5 0,-24 20-4 0,24-20 2 16,0 0 14-16,0 0 3 0,0 0 17 0,0 0 19 16,0 0 20-1,0 0 28-15,0 0 2 0,0 0 31 0,0 0-6 0,0 0 24 0,0 0-10 16,0 0 4-16,0 0 6 0,0 0 2 0,0 0 0 16,0 0-8-16,0 0 2 0,0 0-13 0,0 0-7 15,0 0-28-15,0 0-42 0,0 0-41 16,0 0-60-16,0 0-65 0,0 0-95 0,0 0-349 0,0 0-715 15,0 0 317-15</inkml:trace>
  <inkml:trace contextRef="#ctx0" brushRef="#br2" timeOffset="74251.03">22756 3370 406 0,'0'0'622'0,"0"0"-37"0,0 0-32 16,0 0-30-16,0 0-33 0,0 0-35 0,0 0-43 15,0 0-53-15,0 0-28 0,0 0-70 0,0 0-65 16,0 0-79-16,0 0-95 0,0 0-120 16,0 0-124-16,0 0-140 0,0 0-413 0,0 0-841 15,0 0 372-15</inkml:trace>
  <inkml:trace contextRef="#ctx0" brushRef="#br2" timeOffset="74614.06">22893 3297 489 0,'0'0'529'0,"0"0"-47"0,0 0-34 15,0 0-31-15,43-34-29 0,-43 34-34 0,0 0-33 0,45-21-33 0,-45 21-30 0,0 0-22 16,37-8-30-16,-37 8-17 0,0 0-25 16,0 0-17-16,0 0-15 0,0 0-13 0,0 0-6 15,0 0-8-15,34 43-9 0,-34-43-14 0,0 0-5 0,0 0-6 16,-39 65-7-16,39-65-9 0,-29 29-11 0,29-29-22 15,-22 20-25 1,22-20-34-16,0 0-30 0,0 0-38 0,-22 22-18 0,22-22-20 16,0 0-18-16,0 0-5 0,0 0 4 15,0 0 14-15,0 0 19 0,0 0 13 0,0 0 24 16,0 0 23-16,0 0 19 0,0 0 25 0,0 0 39 16,0 0 22-16,0 0 17 0,0 0 24 15,67 23 18-15,-67-23 6 0,0 0 6 0,0 0 0 0,0 0 4 16,0 0 0-16,8 30-6 0,-8-30-7 15,0 0-7-15,0 0-12 0,-39 37-19 0,39-37-36 16,-27 17-58-16,27-17-66 0,0 0-81 0,0 0-78 16,-49 12-109-16,49-12-404 0,0 0-835 0,0 0 370 0</inkml:trace>
  <inkml:trace contextRef="#ctx0" brushRef="#br2" timeOffset="74863.22">23119 3329 470 0,'0'0'439'0,"0"0"2"0,0 0-26 0,0 0-35 0,28 55-35 16,-28-55-35-16,0 0-30 0,0 0-27 0,7 34-20 15,-7-34-26-15,0 0-18 0,18 24-21 0,-18-24-14 16,0 0-15-16,44 13-15 0,-44-13-11 0,0 0-11 16,0 0-12-16,69-4-7 0,-69 4-4 15,0 0-5-15,0 0 13 0,0 0 20 0,0 0-5 0,48-29-4 16,-48 29-9-16,0 0-9 0,0 0-6 0,0 0-9 15,0 0-7-15,-26-46-10 0,26 46-8 0,0 0-7 16,0 0-22-16,-55-23-63 0,55 23-82 0,0 0-112 16,-61 0-144-16,61 0-470 0,0 0-932 15,0 0 413-15</inkml:trace>
  <inkml:trace contextRef="#ctx0" brushRef="#br2" timeOffset="92073.45">7172 6662 23 0,'0'0'261'16,"0"0"-11"-16,0 0-9 0,0 0-8 0,0 0-15 15,0 0-12-15,0 0-9 0,0 0-10 0,0 0-13 16,0 0 2-16,0 0-17 0,0 0-3 0,0 0-5 16,0 0-6-16,0 0 6 0,0 0-10 0,0 0 14 15,0 0-20-15,0 0-10 0,0 0 5 0,0 0-6 16,0 0-9-16,0 0-8 0,0 0-5 0,0 0 4 15,0 0-7-15,0 0 0 0,0 0 8 0,0 0-8 16,0 0 7-16,0 0-6 0,0 0 1 0,0 0 19 16,0 0 26-16,0 0-3 0,0 0-8 0,0 0 9 15,0 0 19-15,0 0-9 0,0 0-2 0,0 0 8 0,0 0-1 16,0 0-6-16,14 84-19 0,-14-84-29 16,0 0-7-16,-4 38-9 0,4-38-13 15,0 0-8-15,1 33-8 0,-1-33-2 16,0 0-7-16,-1 35-5 0,1-35 1 15,0 0-5-15,7 38 5 0,-7-38 1 0,0 0-2 0,5 30 2 16,-5-30-1-16,0 0-15 0,7 36-7 16,-7-36 8-16,0 0-9 0,6 28 6 15,-6-28-7-15,0 0 11 0,7 31 20 0,-7-31-2 0,0 0-3 16,0 0 1-16,1 38 1 0,-1-38 6 0,0 0-15 0,0 0-25 16,9 38-17-16,-9-38 0 0,0 0 0 0,0 0 0 31,8 33 0-31,-8-33 0 0,0 0 0 0,0 0 0 0,10 28 0 0,-10-28 0 0,0 0 0 15,0 0 0-15,0 0 0 0,8 30 0 0,-8-30 0 16,0 0 0-16,0 0 0 0,0 0 0 0,4 35 0 0,-4-35 0 0,0 0 0 16,0 0 0-1,0 0 0-15,-3 36 0 0,3-36 0 0,0 0 0 0,0 0 0 0,0 0 0 0,-2 35 0 16,2-35 0-16,0 0 0 16,0 0 0-16,0 0 0 0,1 43 0 0,-1-43 0 0,0 0 0 15,0 0 0-15,0 35 0 0,0-35 0 0,0 0 0 0,-1 38 0 16,1-38 0-16,0 0 0 0,-2 33 0 0,2-33 0 15,0 0 0-15,-1 36 0 0,1-36 0 0,0 0 0 16,-4 41 0-16,4-41 0 0,0 0 0 16,-6 36 0-16,6-36 0 0,0 0 0 0,-8 37 0 15,8-37 0 1,-4 28 0-16,4-28 0 0,0 0 0 0,-4 36 0 0,4-36 0 0,0 0 0 16,-6 38 0-16,6-38 0 0,0 0 0 0,-9 29 0 15,9-29 0-15,0 0 0 0,0 0 0 0,-7 39 0 0,7-39 0 0,0 0 0 16,-7 27 0-1,7-27 0-15,0 0 0 0,-5 36 0 0,5-36 0 0,0 0 0 0,-9 41 0 0,9-41 0 16,-8 30 0-16,8-30 0 16,-7 28 0-16,7-28 0 0,-8 33 0 0,8-33 0 0,-7 29 0 0,7-29 0 15,0 0 0-15,-11 41 0 0,11-41 0 16,-6 27 0-16,6-27 0 0,0 0 0 0,-4 34 0 0,4-34 0 16,0 0 0-16,0 0 0 0,-7 37 0 15,7-37 0-15,0 0 0 0,0 0 0 0,-2 34 0 0,2-34 0 16,0 0 0-16,0 0 0 0,0 0 0 15,0 39 0-15,0-39 0 0,0 0 0 0,0 0 0 0,0 33 0 16,0-33 0-16,0 0 0 0,0 0 0 0,-5 34 0 16,5-34 0-16,0 0 0 0,-4 39 0 15,4-39 0-15,0 0 0 0,-4 34 0 0,4-34 0 16,0 0 0-16,0 40 0 0,0-40 0 0,0 0 0 0,-4 39 0 16,4-39 0-16,0 0 0 0,-1 33 0 0,1-33 0 31,0 0 0-31,0 0 0 0,0 37 0 0,0-37 0 0,0 0 0 0,0 0 0 0,0 0 0 0,-2 40 0 15,2-40 0-15,0 0 0 0,-6 31 0 0,6-31 0 16,0 0 0-16,-6 33 0 0,6-33 0 0,0 0 0 16,-11 39 0-16,11-39 0 0,-7 31 0 15,7-31 0-15,-8 28 0 0,8-28 0 0,0 0 0 0,-7 38 0 0,7-38 0 16,0 0 0-16,-8 29 0 0,8-29 0 0,0 0 0 0,0 0 0 16,0 0 0-16,0 0 0 15,0 0 0-15,0 0 0 0,-5 32 0 0,5-32 0 16,0 0 0-16,0 0 0 0,0 0 0 0,0 0 0 0,0 0 0 15,0 0 0-15,0 0 0 0,0 0 0 0,0 0 0 16,0 0 0 0,0 0 0-16,0 0 0 0,0 0 0 0,0 0 0 0,0 0 0 0,0 0 0 0,0 0 0 15,0 0 0-15,0 0 0 0,0 0 0 0,0 0 0 0,-4-99 0 0,4 99 0 16,7-52 0 0,-7 24 0-16,0 28 0 0,5-56 0 0,-1 27 0 15,1 2 0-15,1-14 0 0,-1 12 0 0,-5 29 0 0,9-53 0 16,-8 29 0-16,-1 24 0 0,7-38 0 0,-7 38 0 15,6-32 0-15,-6 32 0 16,0 0 0-16,3-44 0 0,-3 44 0 0,1-32 0 0,-1 32 0 0,0 0 0 16,3-46 0-16,-1 18 0 0,-2 28 0 0,0-50 0 15,0 50 0-15,1-66 0 0,-2 37 0 0,2-15 0 16,2 0 0-16,-3 44 0 0,0-52 0 16,0 52 0-16,1-44 0 0,1 22 0 0,-2 22 0 0,0-35 0 15,0 35 0-15,0 0 0 0,-2-50 0 0,2 50 0 16,-5-35 0-16,5 35 0 0,-2-29 0 0,2 29 0 15,0 0 0-15,-4-47 0 0,4 47 0 0,0-42 0 16,0 42 0-16,-2-34 0 0,2 34 0 16,-6-32 0-16,6 32 0 0,-5-48 0 0,5 48 0 0,-1-33 0 15,1 33 0-15,-3-33 0 0,3 33 0 0,0-34 0 0,0 34 0 16,0 0 0-16,4-46 0 0,-4 46 0 16,3-30 0-1,-3 30 0-15,0 0 0 0,7-34 0 0,-7 34 0 0,0 0 0 0,4-37 0 0,-4 37 0 16,0 0 0-16,0 0 0 0,-3-39 0 0,3 39 0 0,0 0 0 15,-7-37 0-15,7 37 0 0,-7-32 0 0,7 32 0 16,-7-49 0-16,2 25 0 0,5 24 0 0,-10-41 0 16,10 41 0-16,-6-29 0 0,6 29 0 0,0 0 0 0,-5-42 0 0,5 42 0 0,0 0 0 0,-5-28 0 15,5 28 0-15,0 0 0 0,0 0 0 16,0 0 0-16,-9-34 0 0,9 34 0 0,0 0 0 31,0 0 0-31,0 0 0 0,0 0 0 0,0-32 0 0,0 32 0 16,0 0 0-16,0 0 0 0,0 0 0 0,0 0 0 15,0 0 0-15,0 0 0 0,0 0 0 16,0 0 0-16,0 0 0 0,0 0 0 0,0 0 0 0,0 0 0 0,0 0 0 16,0 0 0-16,0 0 0 15,0 0 0-15,0 0 0 0,0 0 0 0,0 0 0 16,0 0 0-16,0 0 0 0,0 0 0 0,0 0 0 0,0 0 0 16,8-35 0-16,-8 35 0 0,0 0 0 0,0 0 0 0,0 0 0 15,0 0 0 1,0 0 0-16,25-21 0 0,-25 21 0 0,0 0 0 0,0 0 0 0,0 0 0 15,0 0-5-15,0 0-33 0,0 0 2 0,0 0-9 16,0 0 9-16,0 0 2 0,0 0 4 0,0 0 5 0,0 0 2 16,0 0-2-1,0 0-3-15,0 0 8 0,0 0 5 0,0 0-3 0,0 0 9 0,0 0-4 16,0 0-1-16,0 0 8 0,0 0 0 0,0 0-2 16,0 0 4-16,0 0 8 0,0 0 10 0,0 0-4 0,28 77 25 15,-28-77 10-15,8 45-6 0,-3-4-1 0,-1 2 22 16,-4-14 10-16,4 17 6 15,-4-2-29-15,0-1-47 0,0 4 0 0,-4 3 0 0,3-4 0 16,-3 0 0-16,0 1 0 0,3-4 0 0,-4 2 0 16,2-2 0-16,2 0 0 0,1 3 0 0,1-17 0 15,0 14 0-15,2-1 0 0,0-13 0 16,-3-29 0-16,9 58 0 0,-3-16 0 0,-3-13 0 0,-3-29 0 0,7 51 0 16,-3-24 0-16,-4-27 0 0,4 52 0 0,-4-24 0 15,0-28 0-15,1 49 0 0,-1-49 0 0,1 40 0 16,-1-40 0-16,3 44 0 15,-3-44 0-15,-4 34 0 0,4-34 0 0,0 39 0 0,0-39 0 0,-1 32 0 16,1-32 0-16,0 0 0 0,-4 45 0 0,4-45 0 16,0 0 0-16,0 40 0 0,0-40 0 0,0 0 0 15,2 35 0-15,-2-35 0 0,0 0 0 0,0 0 0 16,7 39 0-16,-7-39 0 0,0 0 0 0,9 24 0 0,-9-24 0 16,0 0 0-16,0 0 0 0,6 34 0 0,-6-34 0 15,0 0 0-15,0 0 0 0,0 0 0 0,3 39 0 0,-3-39 0 16,0 0 0-16,0 0 0 0,0 37 0 0,0-37 0 0,0 0 0 15,0 0 0-15,-6 36 0 0,6-36 0 16,0 0 0-16,0 0 0 0,-4 31 0 0,4-31 0 31,0 0 0-31,0 0 0 0,-4 36 0 0,4-36 0 0,0 0 0 0,0 0 0 0,0 40 0 16,0-40 0-16,0 0 0 0,0 0 0 0,-1 37 0 16,1-37 0-16,0 0 0 0,0 0 0 0,0 0 0 15,0 0 0 1,0 0 0-16,2 35 0 0,-2-35 0 0,0 0 0 0,0 0 0 0,0 0 0 15,0 0 0-15,0 0 0 0,0 0 0 0,0 0 0 16,0 0 0-16,0 0 0 0,0 0 0 0,0 0 0 0,0 0 0 16,0 0 0-16,0 0 0 0,0 0 0 0,0 0 0 15,0 35 0-15,0-35 0 0,0 0 0 0,0 0 0 16,0 0 0-16,0 0 0 0,0 0 0 0,0 0 0 16,-5 32 0-16,5-32 0 0,0 0 0 0,0 0 0 0,0 0 0 0,0 0 0 0,0 0 0 15,0 0 0 1,0 0 0-16,0 0 0 0,0 0 0 0,0 0 0 15,0 0 0-15,0 0 0 0,0 0 0 0,0 0 0 16,0 0 0-16,-5 34 0 0,5-34 0 0,0 0 0 16,0 0 0-16,0 0 0 0,0 0 0 0,0 0 0 15,-11 35 0-15,11-35 0 0,0 0 0 0,0 0 0 16,0 0 0-16,0 0 0 0,0 0 0 0,0 0 0 16,0 0 0-16,0 0 0 0,0 0 0 0,0 0 0 15,0 0 0-15,0 0 0 0,0 0 0 0,0 0 0 0,0 0 0 16,0 0 0-16,0 0 0 0,0 0 0 0,0 0 0 15,0 0 0-15,0 0 0 0,0 0 0 16,0 0 0-16,0 0 0 0,0 0 0 0,0 0 0 0,0 0 0 16,0 0 0-16,0 0 0 0,0 0 0 15,0 0 0-15,0 0 0 0,0 0 0 0,0 0 0 16,0 0 0-16,0 0 0 0,0 0 0 0,0 0 0 16,0 0 0-16,0 0 0 0,0 0 0 0,0 0 0 0,0 0 0 15,0 0 0-15,0 0 0 0,0 0 0 0,0 0-178 16,0 0-428-16,0 0-86 15,0 0-428-15,0 0-1212 0,0 0 536 0</inkml:trace>
  <inkml:trace contextRef="#ctx0" brushRef="#br2" timeOffset="93274.18">7065 7632 87 0,'0'0'276'0,"0"0"-15"0,0 0-15 16,0 0-26-16,0 0-17 0,0 0-25 0,0 0-21 0,0 0-14 0,57-21-20 15,-57 21-15-15,0 0-15 0,0 0-6 0,0 0-8 16,0 0-6-16,0 0-6 0,0 0 1 0,0 0 7 15,0 0 10-15,0 0 10 0,0 0-2 0,0 0 11 16,0 0 2-16,37-15 3 0,-37 15-8 0,0 0 3 16,0 0 1-16,0 0 0 0,0 0-4 0,0 0 0 15,0 0-5-15,0 0 3 0,0 0 7 0,0 0 1 16,0 0 7-16,0 0 2 0,0 0 9 0,0 0-4 16,0 0 5-16,0 0 7 0,0 0 12 0,-66 93-14 15,53-69 4-15,13-24-10 0,-24 45-9 16,12-20-12-16,1-1-8 0,11-24-10 0,-22 46-8 15,9-21-5-15,0-1-1 0,13-24-6 0,-28 45-1 16,18-29-3-16,10-16-1 0,-28 40 8 16,28-40-7-16,-18 23 0 0,18-23-1 0,0 0-11 15,0 0-2-15,-18 21-2 0,18-21 9 0,0 0 9 16,0 0 1-16,0 0-4 0,0 0-27 0,0 0-13 0,0 0-10 16,0 0-19-16,0 0-14 0,0 0-26 0,41-93-18 0,-24 68-16 15,-2 0-5 1,-15 25-4-16,26-51 8 0,-14 27 1 0,2 3 0 15,-14 21 0-15,25-40 13 0,-25 40 7 0,19-29 7 0,-19 29 17 0,19-31 21 16,-19 31 19-16,18-22 9 0,-18 22 14 16,0 0 10-16,0 0 6 0,0 0 7 0,30-18 7 0,-30 18 8 0,0 0 8 0,0 0 2 0,0 0 8 15,0 0 1-15,0 0 6 0,0 0-5 16,82 42 8-16,-82-42-2 16,29 25-1-16,-29-25 7 0,24 22-4 15,-24-22-3-15,24 18-2 0,-24-18-11 0,0 0-3 0,33 22-4 16,-33-22 2-16,0 0 0 0,0 0-2 0,28 22-9 15,-28-22-8-15,0 0-11 0,0 0-13 0,0 0 4 16,18 25-11-16,-18-25-11 0,0 0-6 16,0 0-12-16,0 0-15 0,0 0-14 0,0 0-24 0,0 0-33 15,18 24-39-15,-18-24-45 0,0 0-59 16,0 0-67-16,0 0-74 0,0 0-101 16,0 0-546-16,0 0-1111 0,0 0 492 0</inkml:trace>
  <inkml:trace contextRef="#ctx0" brushRef="#br2" timeOffset="94417.09">4228 8232 210 0,'0'0'357'15,"0"0"-1"-15,0 0 4 0,0 0 5 0,0 0 6 16,0 0-3 0,0 0-13-16,0 0-6 0,0 0 0 0,0 0-16 0,0 0-13 0,0 0-20 0,0 0-17 15,0 0-23-15,0 0-16 0,-5-54-27 0,5 54-25 32,0 0-23-32,29-24-18 0,-29 24-12 0,40-18-18 0,-40 18-16 0,43-12-6 0,-43 12-13 15,0 0-7-15,55-4-11 0,-55 4-12 0,0 0-4 16,0 0-6-16,46 33-3 0,-46-33 4 0,7 37-14 15,-7-37-7-15,-7 41 3 0,7-41-18 0,-20 48-9 16,12-24-4-16,8-24-19 0,-18 37-7 0,5-16-11 16,13-21-16-16,0 0-9 0,-19 29-15 0,19-29-16 0,0 0-11 15,0 0-1-15,0 0 1 0,0 0 6 16,0 0-1-16,0 0 19 0,0 0 9 0,0 0 7 0,0 0 18 16,0 0-7-16,0 0 10 0,0 0 12 15,0 0 3-15,0 0 15 0,58 20 11 16,-58-20 1-16,0 0 21 0,48 9 12 0,-48-9 2 0,0 0 7 0,46 13-3 15,-46-13 2 1,0 0-2-16,26 18 0 0,-26-18-2 0,0 0 5 0,0 0-3 0,0 0-1 16,-14 44-3-16,14-44 0 0,-34 27-2 0,34-27-4 15,-48 27-3-15,24-15-2 0,24-12-5 0,-49 21 1 16,49-21-6-16,-36 13-15 0,36-13-42 0,0 0-48 0,-46 9-67 16,46-9-90-16,0 0-95 0,0 0-74 0,0 0-396 15,-53-37-882-15,53 37 391 0</inkml:trace>
  <inkml:trace contextRef="#ctx0" brushRef="#br2" timeOffset="94763.3">4552 8214 227 0,'0'0'437'0,"0"0"-33"0,0 0-4 0,0 0-14 15,0 0-1-15,0 0-22 0,82-8-12 0,-82 8-19 0,0 0-25 0,0 0-17 16,53 25-29-16,-53-25-26 0,24 19-21 0,-24-19-23 0,0 0-12 15,18 27-22-15,-18-27-11 0,0 0-19 16,-2 44-13 0,2-44-10-16,0 0-9 0,0 0-9 0,-20 45-14 0,20-45-14 15,-20 27-18-15,20-27-21 0,0 0-18 0,-21 26-24 16,21-26-18-16,0 0-17 0,0 0-17 0,0 0-7 16,-23 19-15-16,23-19-18 0,0 0-20 0,0 0-4 15,0 0 3-15,0 0 8 0,0 0 13 0,0 0 13 16,0 0 10-16,0 0 8 0,0 0 7 0,0 0 10 15,0 0 5-15,0 0 8 0,0 0 6 0,0 0 4 16,0 0 1-16,0 0 4 16,0 0-17-16,0 0-21 0,0 0-27 0,0 0-44 0,101-51-42 0,-101 51-60 0,0 0-60 15,0 0-189-15,0 0-540 0,42-15 240 0</inkml:trace>
  <inkml:trace contextRef="#ctx0" brushRef="#br2" timeOffset="95072.45">4910 8248 256 0,'0'0'401'0,"0"0"-25"0,0 0 0 16,0 0-3-16,0 0-35 0,0 0-28 16,0 0-27-16,0 0-23 0,0 0-15 0,22 62-30 15,-22-62-9-15,0 0-19 0,0 0-13 0,14 41-16 0,-14-41-15 16,0 0-15-1,20 25-9-15,-20-25-15 0,0 0-8 0,0 0-9 0,0 0-25 0,0 0-18 16,45 6-26-16,-45-6-19 0,0 0-18 16,0 0 5-16,0 0-15 0,0 0-1 0,0 0 2 0,54-47-2 0,-54 47 6 15,0 0 4 1,1-35-4-16,-1 35 9 0,0 0 1 0,0 0 8 0,-18-46-5 16,18 46 7-16,0 0-4 0,0 0 5 0,-22-30 0 15,22 30-9-15,0 0 2 0,0 0-4 0,0 0-44 0,-38-13-34 0,38 13-43 0,0 0-50 16,0 0-62-1,0 0-92-15,0 0-259 0,0 0-647 0,0 0 287 0</inkml:trace>
  <inkml:trace contextRef="#ctx0" brushRef="#br2" timeOffset="95520.67">5235 8098 233 0,'0'0'412'0,"0"0"-30"0,0 0-8 16,16-40-27-16,-16 40-28 0,0 0-30 0,0 0-32 15,0 0-26-15,0 0-18 0,0 0-21 0,0 0-18 0,0 0-22 16,0 0-21 0,0 0-2-16,0 0-21 0,0 0-8 0,-120 41-10 0,120-41-13 0,-20 25 7 0,20-25-21 15,0 0-3 1,-17 30-15-16,17-30-14 0,0 0-16 0,0 0-21 0,0 0-17 0,0 0-23 0,0 0-19 15,0 0-18-15,0 0-18 0,0 0-14 16,0 0-8 0,0 0-8-16,0 0-4 0,0 0 2 0,0 0 15 0,0 0 10 0,0 0 22 0,0 0 27 0,0 0 28 15,148-30 32-15,-148 30 24 0,0 0 34 0,0 0 16 16,0 0 32-16,0 0 10 0,0 0 12 0,0 0 8 16,0 0 6-16,0 0-5 0,0 0 1 0,0 0-6 15,0 0 1-15,0 0 2 0,40 17-16 0,-40-17 9 16,0 0-9-16,0 0-5 0,22 32-8 0,-22-32-1 15,0 0 0-15,15 26-9 0,-15-26 1 0,0 0-11 16,17 27-7-16,-17-27-7 0,0 0-10 0,0 0-5 16,15 32-10-16,-15-32-21 0,0 0-35 0,0 0-39 15,0 0-71-15,14 28-48 0,-14-28-85 16,0 0-71-16,0 0-114 0,0 0-348 0,0 0-850 0,0 0 376 16</inkml:trace>
  <inkml:trace contextRef="#ctx0" brushRef="#br2" timeOffset="95716.09">5501 8168 410 0,'0'0'572'16,"0"0"-50"-16,0 0-47 0,0 0-38 0,0 0-38 0,0 0-45 16,0 0-49-16,0 0-73 0,0 0-85 0,0 0-99 15,0 0-85-15,0 0-87 0,0 0-119 0,0 0-341 16,0 0-630-16,0 0 278 0</inkml:trace>
  <inkml:trace contextRef="#ctx0" brushRef="#br2" timeOffset="96068.17">5705 7868 81 0,'0'0'481'0,"0"0"-52"0,0 0-33 0,0 0-7 16,0 0-17-16,0 0-17 0,0 0-10 0,0 0-18 15,0 0-18-15,-28 106-20 0,24-81-22 0,-5 16-24 16,8-13-18-16,1-28-14 0,-4 56-20 0,4-56-19 16,4 39-17-16,-4-39-16 0,6 34-12 0,-6-34-7 0,8 26-16 0,-8-26-11 15,0 0-12-15,0 0-12 16,28 24-19-16,-28-24-27 0,0 0-30 0,0 0-28 15,0 0-24-15,0 0-14 0,74-10 1 0,-74 10-4 16,0 0 6-16,0 0 9 0,47-45 2 0,-47 45 20 0,13-24-10 0,-13 24 8 16,0 0 18-16,9-36-7 0,-9 36 7 15,0 0 9-15,0 0-5 0,0 0-1 0,0 0 0 16,0 0 10 0,-38-35-1-16,38 35 1 0,0 0 0 0,0 0-18 0,0 0-32 15,0 0-48-15,0 0-49 0,0 0-60 0,0 0-80 0,0 0-104 0,-86 14-257 16,86-14-712-16,0 0 316 0</inkml:trace>
  <inkml:trace contextRef="#ctx0" brushRef="#br2" timeOffset="96407.87">6001 7856 320 0,'0'0'472'0,"0"0"-25"0,0 0-20 15,0 0-14-15,0 0-26 0,0 0-37 0,0 0-37 16,0 0-29-16,-92 43-31 0,92-43-29 0,-20 29-29 15,20-29-35-15,-9 29-43 0,9-29-38 16,0 0-49-16,0 0-36 0,0 36-25 0,0-36-31 0,0 0-32 16,0 0-11-16,0 0-20 0,0 0-9 0,0 0 15 15,0 0 12-15,92-7 34 0,-92 7 40 32,0 0 51-17,0 0 56-15,0 0 75 0,57-29 52 0,-57 29 39 0,0 0 23 0,0 0-1 0,0 0 3 16,0 0 8-16,0 0 0 0,0 0 9 0,0 0-5 0,0 0-8 15,0 0-13-15,49 23-17 16,-49-23-3-16,0 0-20 0,17 42-21 0,-17-42-20 0,5 30-19 0,-5-30-16 16,8 31-13-16,-8-31-104 0,11 30-23 0,-11-30 0 15,6 29 0-15,-6-29 0 0,0 0 0 0,4 40-92 16,-4-40-149-16,0 0-91 0,-4 39-91 0,4-39-88 16,-14 31-588-16,14-31-1190 0,0 0 526 0</inkml:trace>
  <inkml:trace contextRef="#ctx0" brushRef="#br2" timeOffset="106123.07">7048 6707 104 0,'0'0'208'0,"0"0"-10"0,0 0-9 0,0 0-12 16,0 0-10-16,0 0-13 0,0 0-8 0,0 0-11 16,0 0-8-16,0 0-9 0,0 0-11 0,0 0-11 15,0 0-6-15,0 0-8 0,0 0-10 0,0 0-5 0,0 0-4 16,0 0-7-16,0 0-3 0,0 0-2 0,0 0-2 15,0 0 1-15,0 0-5 0,0 0 0 0,0 0 0 16,0 0 7-16,0 0 0 0,0 0 12 0,0 0-4 0,0 0 7 0,0 0 2 16,0 0 7-16,0 0-1 0,0 0 1 0,0 0-8 15,0 0 1-15,0 0-10 0,0 0-8 0,0 0-4 16,0 0 0-16,0 0-10 0,0 0-6 0,0 0-5 16,0 0-4-1,0 0 0-15,0 0-4 0,0 0-5 0,97-13-4 16,-97 13 9-16,0 0-16 0,0 0-3 0,62-8-7 0,-62 8 2 15,0 0 9-15,44-7-12 0,-44 7-2 0,0 0 2 16,0 0 7-16,0 0-3 0,55-5 2 0,-55 5-6 16,0 0 2-16,0 0 1 0,0 0 0 0,0 0 1 15,0 0 2-15,0 0 4 0,0 0-3 0,63-2 0 16,-63 2 2-16,0 0-3 0,0 0 6 16,0 0-4-16,57-7 2 0,-57 7 4 0,0 0 6 15,45-5-4-15,-45 5 4 0,0 0 1 0,48-10-6 0,-48 10-1 16,0 0 5-16,0 0-8 0,53-8 5 0,-53 8-7 0,0 0 5 0,0 0 0 15,0 0-5-15,0 0 17 16,52-4-19-16,-52 4 0 0,0 0 0 16,0 0 2-16,0 0 0 0,0 0-2 0,0 0-1 15,0 0 5-15,0 0-2 0,0 0-2 0,0 0 2 0,64 10 2 16,-64-10-1-16,0 0 2 0,0 0 0 0,0 0-1 16,0 0-1-16,0 0 1 0,70 0 4 0,-70 0-2 15,0 0-5-15,0 0 4 0,56-3 1 0,-56 3 5 0,0 0 0 0,0 0 2 16,0 0 6-16,61-6-3 15,-61 6 2-15,0 0-4 16,0 0 13-16,0 0-3 0,0 0-12 0,55-3-1 0,-55 3 4 0,0 0 19 16,0 0-22-16,0 0 4 15,0 0-6-15,60-3-4 0,-60 3 5 0,0 0-1 0,0 0-6 0,0 0 6 16,60-2-7-16,-60 2 17 0,0 0-17 0,0 0-1 16,0 0-3-16,0 0 3 0,69-1-1 0,-69 1 3 15,0 0-2-15,0 0 4 0,0 0-1 31,0 0-5-31,64 4 8 0,-64-4-9 0,0 0 9 0,0 0-15 0,0 0 12 0,57 2 7 0,-57-2-6 16,0 0-6-16,0 0 3 0,0 0 12 0,63 0-9 0,-63 0-6 16,0 0 0-16,0 0-1 0,59-6 8 15,-59 6-12-15,0 0 7 0,0 0 9 0,61-6-13 0,-61 6 3 0,0 0 0 16,0 0-9-16,51-6 10 0,-51 6-11 16,0 0 10-16,0 0 3 0,0 0-3 0,56-9 4 0,-56 9-3 0,0 0 0 15,0 0 1 1,45-5 4-16,-45 5-5 0,0 0 0 0,0 0 4 0,0 0 0 0,52-9-10 0,-52 9 8 0,0 0 0 15,0 0 2-15,0 0-12 0,0 0 14 32,57-5-6-32,-57 5 0 0,0 0-3 0,0 0 2 0,0 0 1 0,57-3-7 15,-57 3 8-15,0 0 14 0,0 0-13 16,60-2-3-16,-60 2-9 0,0 0 5 0,0 0-3 0,72-2 0 0,-72 2-1 16,0 0 2-1,0 0 0-15,70-3 14 0,-70 3-20 0,0 0 2 0,49-2 0 0,-49 2 4 16,0 0-2-16,0 0 4 0,55-3-3 15,-55 3-1-15,0 0 8 0,0 0-3 0,0 0 2 0,66-4 0 0,-66 4 0 16,0 0 1-16,0 0 3 0,55-2-7 16,-55 2 22-16,0 0-18 0,0 0-1 0,61-2 2 15,-61 2-2-15,0 0 4 0,0 0 0 16,65-1-3-16,-65 1 0 0,0 0 2 0,64 3-2 0,-64-3 0 0,0 0 5 16,73 0-5-16,-73 0 2 0,0 0-2 0,73 2 5 15,-73-2-5-15,0 0 3 0,63-2 0 0,-63 2-5 16,0 0 4-16,57-2-1 0,-57 2 10 0,0 0-9 15,0 0-3-15,73-4 7 16,-73 4-5-16,0 0 10 0,50-2 0 0,-50 2-3 0,0 0 6 0,0 0-7 0,62-4 0 16,-62 4-2-16,0 0-3 0,0 0 3 0,62-8 4 0,-62 8-10 15,0 0-10-15,44-7 0 16,-44 7 4-16,0 0-6 16,0 0 19-16,53-6-19 0,-53 6 6 0,0 0 0 0,0 0-2 0,0 0 3 15,56-4 2 1,-56 4-2-16,0 0 2 0,0 0-5 0,0 0 6 0,0 0-9 0,0 0-10 0,61 0-3 15,-61 0-6-15,0 0-4 0,0 0-1 16,0 0-3-16,0 0 6 0,62 5-7 0,-62-5 6 0,0 0-1 16,0 0-9-16,0 0 3 0,72 0 0 0,-72 0 5 0,0 0 6 15,0 0 3-15,63 5 0 0,-63-5 0 16,0 0 8-16,0 0 4 0,0 0-2 0,53 0 2 16,-53 0 7-16,0 0-3 0,0 0-2 0,0 0 1 0,0 0 7 15,0 0-1-15,0 0 2 0,0 0-3 16,70-1 12-16,-70 1-11 0,0 0 4 0,0 0-1 15,0 0 3-15,0 0 3 0,0 0-1 16,0 0 1-16,0 0-1 0,57 1 4 0,-57-1-5 0,0 0 1 0,0 0 1 0,0 0 0 0,0 0-3 16,58 4 0-16,-58-4 4 0,0 0-4 0,0 0-2 31,0 0-3-31,0 0 2 0,55 5 12 0,-55-5-8 0,0 0 8 16,0 0 4-16,0 0 1 0,0 0 2 0,0 0-1 15,0 0 20-15,0 0-9 0,0 0 6 0,0 0-6 0,0 0 1 16,69-6 2-1,-69 6 0-15,0 0 1 0,0 0-1 0,0 0 20 0,0 0-15 0,0 0 1 16,0 0 0-16,0 0-11 0,0 0 5 0,46-9-3 16,-46 9 0-16,0 0 1 0,0 0-6 0,0 0-5 0,0 0 0 15,0 0-3-15,0 0-6 0,0 0 5 16,0 0-1-16,63 0-4 0,-63 0 2 0,0 0-1 0,0 0-5 16,0 0 10-16,0 0-6 0,0 0-1 15,0 0-5-15,0 0 7 0,0 0 0 0,0 0-1 0,0 0-2 16,0 0-1-16,0 0 1 0,0 0-3 15,0 0-4-15,0 0-1 0,0 0-1 16,49-7 3-16,-49 7-5 0,0 0-12 0,0 0-21 0,0 0-23 0,0 0-48 16,0 0-86-1,0 0-144-15,0 0-194 0,0 0-579 0,0 0 256 0</inkml:trace>
  <inkml:trace contextRef="#ctx0" brushRef="#br2" timeOffset="125387.31">10745 6502 78 0,'0'0'184'0,"0"0"-1"0,0 0-1 15,0 0 2-15,0 0 0 0,0 0-2 0,0 0 3 16,0 0-7-16,0 0-4 0,0 0-8 0,0 0-4 15,0 0-11-15,0 0-14 0,0 0-1 0,0 0-8 16,0 0-5-16,0 0-8 0,0 0 1 0,0 0-1 16,0 0 0-16,0 0-5 0,0 0-8 0,0 0 0 15,0 0 2-15,0 0-1 0,0 0-7 0,0 0-9 16,0 0 0-16,0 0-5 0,0 0-8 0,0 0-1 16,0 0-6-16,0 0-8 0,0 0 6 0,0 0-2 15,0 0-5-15,0 0 1 0,0 0 6 0,0 0 8 16,0 0 3-16,0 0 5 0,0 0 6 0,0 0 5 0,0 0 25 15,0 0 13 1,0 0 48-16,0 0 10 0,0 0-14 16,0 0-16-16,0 0-5 0,0 0 3 0,0 0-20 15,0 0-14-15,0 0-6 0,0 0-22 0,0 0 11 16,0 0 3-16,0 0-5 0,0 0 0 0,0 0-4 0,8 73 1 16,-8-73-2-16,0 0-11 0,0 0-11 15,0 0 8-15,0 0-9 0,-4 37-18 0,4-37 6 0,0 0-3 16,0 0 4-1,0 0-2-15,0 37-3 0,0-37-36 0,0 0-23 0,0 0 0 0,0 0 0 16,1 37 0-16,-1-37 0 0,0 0 0 0,0 0 0 0,0 0 0 16,-4 34 0-16,4-34 0 0,0 0 0 0,0 0 0 15,0 0 0-15,-6 37 0 0,6-37 0 0,0 0 0 16,0 0 0-16,0 0 0 0,-6 31 0 0,6-31 0 16,0 0 0-16,0 0 0 0,-6 36 0 0,6-36 0 15,0 0 0-15,0 0 0 0,-4 33 0 0,4-33 0 31,0 0 0-31,0 0 0 0,-2 35 0 0,2-35 0 0,0 0 0 0,0 0 0 0,0 0 0 0,-4 39 0 16,4-39 0-16,0 0 0 0,0 0 0 0,0 0 0 16,-8 36 0-16,8-36 0 0,0 0 0 0,0 0 0 15,-6 36 0-15,6-36 0 0,0 0 0 0,0 0 0 16,-9 33 0-16,9-33 0 0,0 0 0 0,0 0 0 16,-3 33 0-16,3-33 0 0,0 0 0 15,0 0 0-15,0 0 0 0,-5 39 0 0,5-39 0 16,0 0 0-16,0 0 0 0,-5 33 0 0,5-33 0 0,0 0 0 15,0 0 0-15,-5 31 0 0,5-31 0 0,0 0 0 16,0 0 0-16,0 0 0 0,-10 35 0 0,10-35 0 16,0 0 0-16,0 0 0 0,-4 34 0 0,4-34 0 15,0 0 0-15,0 0 0 0,0 34 0 0,0-34 0 0,0 0 0 0,0 0 0 16,0 0 0-16,-1 35 0 16,1-35 0-16,0 0 0 0,0 0 0 0,0 0 0 0,-3 42 0 15,3-42 0-15,0 0 0 16,0 0 0-16,-1 34 0 0,1-34 0 0,0 0 0 0,0 0 0 0,-3 36 0 15,3-36 0-15,0 0 0 0,0 0 0 0,4 39 0 16,-4-39 0 0,0 0 0-16,0 0 0 0,1 39 0 0,-1-39 0 0,0 0 0 0,4 31 0 0,-4-31 0 15,0 0 0-15,0 0 0 0,4 31 0 0,-4-31 0 16,0 0 0-16,0 0 0 0,5 45 0 0,-5-45 0 16,0 0 0-1,0 0 0-15,4 33 0 0,-4-33 0 0,0 0 0 0,5 29 0 0,-5-29 0 0,0 0 0 16,0 0 0-16,3 38 0 0,-3-38 0 0,0 0 0 0,2 37 0 15,-2-37 0-15,0 0 0 0,-5 38 0 16,5-38 0-16,0 0 0 0,-6 35 0 0,6-35 0 16,0 0 0-16,-3 31 0 0,3-31 0 0,0 0 0 0,0 0 0 15,-5 42 0-15,5-42 0 0,0 0 0 0,-5 28 0 16,5-28 0-16,0 0 0 0,0 0 0 16,0 0 0-16,-1 42 0 0,1-42 0 0,0 0 0 15,0 0 0-15,1 33 0 0,-1-33 0 0,0 0 0 0,0 0 0 0,0 0 0 0,0 42 0 0,0-42 0 16,0 0 0-1,0 0 0-15,0 34 0 0,0-34 0 16,0 0 0-16,0 0 0 0,0 0 0 0,-3 38 0 0,3-38 0 16,0 0 0-16,0 0 0 0,0 0 0 15,-3 32 0-15,3-32 0 0,0 0 0 0,0 0 0 16,0 0 0-16,0 0 0 0,-3 36 0 0,3-36 0 0,0 0 0 16,0 0 0-16,0 0 0 0,0 0 0 0,0 0 0 15,1 35 0-15,-1-35 0 0,0 0 0 0,0 0 0 16,0 0 0-16,0 0 0 0,0 0 0 15,2 37 0-15,-2-37 0 0,0 0 0 0,0 0 0 0,0 0 0 0,0 0 0 0,0 0 0 0,0 0 0 0,0 0 0 16,0 0 0-16,0 0 0 0,0 0 0 0,0 0 0 16,0 0 0-16,0 0 0 0,0 0 0 15,0 0 0-15,2 35 0 0,-2-35 0 0,0 0 0 32,0 0 0-32,0 0 0 0,0 0 0 0,0 0 0 0,0 0 0 15,0 0 0-15,0 0 0 0,0 0 0 0,0 0 0 16,0 0 0-16,0 0 0 0,0 0 0 0,0 0 0 15,0 0 0-15,0 0 0 0,0 0 0 0,0 0 0 0,0 0 0 16,0 0 0-16,0 0 0 0,0 0 0 16,0 0 0-16,0 0 0 0,-56-76 0 0,56 76-1366 15,-21-53-1478 1,10 25 654-16</inkml:trace>
  <inkml:trace contextRef="#ctx0" brushRef="#br2" timeOffset="130228.19">10657 8133 76 0,'0'0'290'0,"0"0"-8"0,0 0-18 15,0 0-13-15,0 0-12 0,0 0-14 0,0 0-9 16,0 0-13-16,0 0-18 0,0 0-10 0,0 0-8 16,0 0-20-16,0 0-2 0,0 0-12 0,0 0-15 15,0 0-4-15,0 0-2 0,0 0-11 0,0 0-5 0,0 0-3 16,0 0-4-16,0 0-15 0,0 0 3 16,0 0 4-16,0 0-27 0,0 0 13 0,0 0-8 15,0 0-3-15,0 0 5 0,0 0-3 0,0 0 2 16,0 0-2-16,0 0 5 0,0 0 12 0,0 0-10 15,0 0 11-15,0 0-12 0,0 0-14 0,0 0 3 16,96-35-6-16,-96 35-2 0,0 0-7 16,0 0-4-16,0 0-2 15,51-6 0-15,-51 6-8 0,0 0-6 0,0 0 6 16,56-6-4-16,-56 6 2 16,0 0-7-16,0 0 0 0,68-4-3 0,-68 4 5 0,0 0 0 0,0 0-1 15,62-1-1-15,-62 1 0 16,0 0 7-16,0 0-11 0,0 0 7 0,0 0-10 0,63 5 8 0,-63-5 10 0,0 0-1 15,0 0 6 1,57 1 6-16,-57-1 0 0,0 0-2 0,0 0 6 0,59-5-5 0,-59 5 1 16,0 0-3-16,70-9-1 0,-70 9 3 0,54-7-2 0,-54 7 2 15,47-5-6-15,-47 5-2 0,0 0 7 0,55-5-6 16,-55 5-1-16,0 0-3 0,0 0-1 16,69 0-2-16,-69 0 3 0,0 0-1 0,0 0-3 0,0 0-1 15,73 2 5-15,-73-2 1 0,0 0-4 0,56-1 2 16,-56 1 0-16,0 0-2 0,64 0-4 0,-64 0-2 15,0 0-3-15,77-4 1 0,-77 4-1 16,45-4 1-16,-45 4-3 0,54-6 1 0,-54 6-1 16,0 0 6-16,64-8 6 0,-64 8 2 0,0 0 6 0,57-8-2 15,-57 8 6-15,0 0-1 0,54-9 8 0,-54 9-9 16,0 0 2-16,50-7-1 0,-50 7-3 0,0 0-6 16,0 0-2-16,62-8-1 0,-62 8 1 0,0 0-4 15,50-4-2-15,-50 4 10 0,0 0 1 0,53-5-3 16,-53 5-3-16,0 0-1 0,63-1 8 0,-63 1-13 15,0 0-5-15,64 0 7 0,-64 0-6 0,0 0-1 0,77 0-5 0,-77 0 3 0,53 0 3 16,-53 0-6-16,0 0-1 0,84-3 8 0,-84 3-6 0,59-2 2 16,-59 2-7-16,55-5 6 15,-55 5-4-15,55-3-2 0,-55 3 4 0,53-5 5 0,-53 5-7 16,0 0 7-16,71-4-2 0,-71 4 4 16,50-6-11-16,-50 6 5 0,52-4 10 15,-52 4-7-15,54-4 6 0,-54 4-4 16,52-5-5-16,-52 5 11 0,0 0-12 0,82-6-1 15,-82 6 3 1,46-1 1-16,-46 1 4 16,0 0-5-16,81-2 4 0,-81 2-4 0,0 0 0 0,72-3 2 0,-72 3-6 0,0 0 4 0,63 0-2 0,-63 0-1 0,51-4 1 15,-51 4 0-15,0 0-2 0,60-1-1 16,-60 1-1-16,0 0 7 0,65-3 0 16,-65 3-10-16,0 0 10 0,55-1-6 0,-55 1 6 0,0 0-3 0,59-6-10 15,-59 6 11-15,0 0-1 16,69-5 3-16,-69 5-8 0,0 0 1 0,74-4 9 0,-74 4-9 0,53-3-5 15,-53 3 4-15,0 0-1 0,71-5 3 16,-71 5-8-16,0 0 8 0,64-4-7 0,-64 4 8 0,0 0-6 16,56-2 3-16,-56 2 0 15,0 0-5-15,53-5-1 0,-53 5 7 0,0 0-8 0,0 0 4 0,61-1-1 16,-61 1 4-16,0 0-6 0,0 0 3 0,55-5 11 16,-55 5-14-16,0 0-7 0,0 0 7 0,61-5 2 0,-61 5 9 0,0 0-9 15,0 0 2-15,67-1 3 16,-67 1-4-16,0 0 3 0,0 0-4 0,47-4 5 15,-47 4 6-15,0 0 4 0,0 0-8 0,0 0-5 16,0 0 8-16,0 0 5 0,0 0 4 0,0 0-14 16,0 0 2-16,0 0 0 0,56-7 1 0,-56 7-3 15,0 0 10-15,0 0-14 0,0 0-2 0,0 0 0 16,0 0-12-16,0 0-4 0,69 1 1 0,-69-1-2 16,0 0 0-16,0 0 2 0,0 0 5 0,0 0-3 15,0 0 6-15,64 2 2 0,-64-2 4 0,0 0-6 0,0 0 6 0,0 0 0 16,0 0-4-16,0 0 8 15,0 0-3-15,0 0 13 0,0 0 2 16,0 0 10-16,0 0-6 0,0 0 6 0,0 0-12 16,0 0 4-16,0 0 0 0,0 0-2 0,0 0 0 0,0 0-6 15,0 0 1-15,0 0-1 0,0 0-2 16,0 0 4-16,0 0-5 0,0 0 2 0,0 0-2 16,61-2-3-16,-61 2 1 0,0 0 2 0,0 0-12 0,0 0 0 0,0 0-8 15,0 0-7-15,0 0-9 0,0 0-9 0,0 0-2 16,0 0-14-16,0 0 3 0,0 0 0 0,0 0-15 0,0 0-23 0,0 0-34 0,0 0-52 15,0 0-67-15,0 0-81 0,0 0-113 0,0 0-521 16,0 0-1041-16,0 0 461 0</inkml:trace>
  <inkml:trace contextRef="#ctx0" brushRef="#br2" timeOffset="132692.96">14747 7331 126 0,'0'0'230'0,"0"0"-19"16,0 0-15-16,0 0-14 0,0 0-18 0,0 0-9 16,0 0 0-16,0 0-10 0,0 0-8 0,0 0 3 15,0 0-5-15,0 0-5 0,0 0-1 0,0 0-8 16,0 0-1-16,0 0-4 0,0 0-9 0,0 0-2 15,0 0-9-15,0 0-7 0,0 0 16 0,0 0-15 16,0 0-5-16,0 0 2 0,0 0-8 0,0 0 1 16,0 0 4-16,0 0-4 0,0 0 5 15,0 0-3-15,0 0 2 0,0 0 6 0,0 0 6 16,0 0-6-16,0 0 2 0,0 0 2 0,0 0-5 16,0 0-5-16,0 0-7 0,0 0-11 0,0 0-4 0,0 0-6 15,0 0-12-15,0 0-1 0,0 0-4 0,0 0-1 16,0 0-13-16,0 0 3 0,0 0-5 0,0 0-2 15,74-52-1-15,-74 52 3 0,0 0-10 0,37-9 1 16,-37 9-13 0,0 0 4-16,0 0 2 0,0 0 0 0,0 0-5 0,0 0 3 0,0 0 2 15,69 35-3-15,-69-35-2 0,0 0 2 0,4 40 3 0,-4-40-6 16,0 0 1-16,-26 54 7 0,26-54-3 16,-35 42 1-16,10-25-6 0,25-17 3 0,-39 34-3 0,39-34 5 15,-35 27-3-15,35-27-1 0,-28 17-2 0,28-17-1 16,0 0-5-16,0 0-9 0,-28 17-5 0,28-17-8 0,0 0 5 15,0 0-10-15,0 0-1 0,0 0 8 0,0 0 3 16,0 0 5-16,0 0-5 0,0 0 8 16,0 0 2-16,0 0 3 0,0 0 0 15,0 0-1-15,0 0-5 0,0 0 2 0,0 0 7 0,164-20-4 0,-164 20 3 16,42-12-3-16,-42 12 2 0,0 0 6 16,52-15-9-16,-52 15-13 0,0 0-12 0,41-7-25 0,-41 7-24 15,0 0-28-15,0 0-35 0,0 0-41 0,0 0-56 16,0 0-59-16,0 0-301 0,0 0-657 15,0 0 290-15</inkml:trace>
  <inkml:trace contextRef="#ctx0" brushRef="#br2" timeOffset="133025.58">15129 7334 2 0,'0'0'411'0,"0"0"-23"0,0 0-16 15,0 0-7-15,0 0-6 0,0 0-30 0,0 0-22 16,0 0-25-16,0 0-26 0,0 0-24 0,0 0-21 0,0 0-18 0,0 0-20 0,15 69-21 16,-15-69-14-16,0 0-9 0,35 17-16 31,-35-17-11-31,0 0-28 0,43 8-8 0,-43-8-26 0,0 0-18 0,0 0-14 16,0 0-11-16,0 0-3 0,0 0 2 15,0 0-3-15,95-17-5 0,-95 17 5 0,0 0-16 0,0 0 5 16,0 0 5-16,19-25 3 0,-19 25 6 0,0 0-3 15,0 0 8-15,0 0-10 0,0 0 7 0,0 0-6 0,0 0 0 0,-59-52 2 16,59 52-5-16,0 0 2 0,0 0 5 0,-43-13-6 16,43 13-10-16,0 0-36 0,0 0-34 0,0 0-42 15,0 0-48-15,0 0-57 16,-51-4-81-16,51 4-268 16,0 0-633-16,0 0 280 0</inkml:trace>
  <inkml:trace contextRef="#ctx0" brushRef="#br2" timeOffset="133728.92">14637 7357 267 0,'0'0'263'0,"0"0"-5"16,0 0-10-16,0 0-14 0,0 0-21 0,0 0-14 16,0 0-18-16,0 0-14 0,0 0-11 0,0 0-7 15,0 0-10-15,0 0-12 0,0 0-7 0,0 0-14 16,0 0-8-16,0 0-9 0,0 0-6 15,0 0-9-15,0 0-6 0,0 0-9 0,106-40-4 16,-106 40-7-16,0 0-5 0,47-13-4 0,-47 13-6 16,0 0 4-1,44-13 1-15,-44 13 20 0,0 0-19 0,0 0 1 0,41-14 4 0,-41 14 1 16,0 0-2-16,0 0 0 0,34-16-1 0,-34 16-3 0,0 0 10 16,0 0 6-16,35-15 3 0,-35 15-9 0,0 0 4 0,0 0 18 31,0 0 0-31,0 0 2 0,0 0-3 0,0 0 9 0,0 0 7 0,0 0 13 0,0 0 7 0,0 0 4 15,0 0 2-15,0 0 0 0,15 65-2 0,-15-65-9 16,-4 32-6-16,4-32-5 0,-4 43 6 0,4-43 9 16,-2 41-1-16,2-41-8 0,0 34-9 0,0-34-6 15,2 32-6-15,-2-32-3 0,0 0 1 0,7 42-5 16,-7-42-3-16,0 0-9 16,0 0 0-16,6 32-4 0,-6-32-5 0,0 0-6 0,0 0-6 0,0 0-9 15,0 0 2-15,0 0-1 0,0 0-5 0,12 27-4 16,-12-27-1-16,0 0-6 0,0 0-17 15,0 0-26-15,0 0-31 0,0 0-35 0,0 0-49 16,0 0-60-16,0 0-55 0,0 0-93 0,0 0-84 0,0 0-458 16,0 0-972-16,0 0 430 0</inkml:trace>
  <inkml:trace contextRef="#ctx0" brushRef="#br2" timeOffset="133966.78">14743 7527 185 0,'0'0'369'0,"0"0"-16"0,0 0-8 16,0 0-13-16,0 0-29 0,0 0-22 0,0 0-28 15,0 0-19-15,59-38-23 0,-59 38-25 16,0 0-22-16,50-18-26 0,-50 18-15 0,34-10-39 0,-34 10-27 16,0 0-22-16,40-15-31 0,-40 15-35 0,0 0-36 15,0 0-48-15,0 0-49 0,0 0-71 0,0 0-273 47,0 0-550-47,0 0 243 0</inkml:trace>
  <inkml:trace contextRef="#ctx0" brushRef="#br2" timeOffset="134577.76">15368 7178 4 0,'0'0'385'0,"0"0"-23"0,0 0-1 15,0 0-40-15,0 0-14 0,0 0-23 0,0 0-32 16,0 0-10-16,0 0-46 0,0 0-16 0,0 0-23 16,0 0 5-16,0 0-30 0,0 0-17 0,0 0-17 0,0 0-13 15,0 0-3-15,0 0-18 0,79-14-2 0,-79 14-2 16,0 0 2-16,0 0-6 0,0 0 10 16,0 0 15-16,39-10-7 0,-39 10 8 15,0 0-2-15,0 0-7 0,0 0 15 0,0 0 7 0,0 0 13 0,0 0 7 16,0 0 3-16,0 0 0 0,0 0 9 15,35 36-4-15,-35-36 0 0,9 31 6 0,-9-31 7 0,0 0 0 16,7 49 2-16,-7-49 5 0,2 41 6 0,-2-41-20 16,7 36-14-1,-7-36 4-15,6 42 1 0,-6-42-13 0,1 28-13 0,-1-28-4 0,0 0-17 0,3 39 2 16,-3-39-8-16,0 0-12 0,0 0-8 0,2 30-13 16,-2-30-32-16,0 0-49 0,0 0-39 0,0 0-61 15,0 0-64 1,0 0-67-16,0 0-90 0,0 0-91 0,0 0-113 0,0 0-310 0,-35 21-955 15,35-21 422-15</inkml:trace>
  <inkml:trace contextRef="#ctx0" brushRef="#br2" timeOffset="134760.35">15409 7404 389 0,'0'0'365'16,"0"0"-17"-16,0 0-31 0,0 0-15 0,0 0-22 0,38-40-35 15,-38 40-24-15,0 0-20 0,45-19-34 16,-45 19-32-16,0 0-28 0,41-11-38 0,-41 11-36 0,0 0-31 0,0 0-36 0,42-13-26 16,-42 13-32-1,0 0-37-15,0 0-44 0,0 0-81 0,41-15-153 0,-41 15-440 16,0 0 195-16</inkml:trace>
  <inkml:trace contextRef="#ctx0" brushRef="#br2" timeOffset="135897.6">15807 7258 220 0,'0'0'419'0,"0"0"1"15,0 0-1-15,0 0-8 0,0 0-17 0,0 0-15 16,0 0-23-16,0 0-24 0,0 0-30 0,0 0-19 16,0 0-24-16,0 0-22 0,0 0-23 0,0 0-19 0,0 0-23 0,0 0-17 15,0 0-13-15,0 0-13 0,0 0-15 0,0 0-3 16,0 0-20-16,0 0-9 0,0 0-4 0,0 0-15 15,0 0-5-15,0 0-7 0,0 0-5 0,0 0-2 0,0 0-7 16,0 0-3-16,0 0 0 0,0 0-5 16,0 0-1-16,0 0-1 0,0 0-7 15,0 0 3-15,0 0-4 0,0 0 0 0,0 0-1 0,0 0 3 16,0 0 4-16,0 0 1 0,0 0 4 0,0 0 1 0,0 0 3 16,0 0-3-1,0 0 2-15,0 0-5 0,0 0 4 0,0 0-1 16,0 0-3-16,0 0 4 0,0 0-3 0,0 0-7 15,0 0-4-15,0 0 2 0,0 0-5 0,0 0-5 0,0 0 4 16,0 0-3-16,0 0 1 0,0 0 2 16,0 0 13-16,0 0 6 0,0 0 3 15,0 0 6-15,0 0-9 0,0 0 15 0,0 0-3 0,0 0-2 16,0 0-5-16,0 0 2 0,0 0-9 0,0 0 0 0,0 0 0 16,0 0-7-16,0 0 13 0,0 0-16 0,0 0 2 15,0 0-11-15,0 0 7 0,0 0-6 16,0 0-2-16,0 0 2 0,0 0-1 0,0 0 3 15,0 0-1-15,0 0-8 0,0 0 4 0,0 0-3 16,0 0 2-16,0 0-2 0,0 0-3 0,0 0-9 16,0 0 11-16,0 0 3 0,0 0-2 0,0 0 4 0,0 0-3 15,0 0 14-15,0 0-2 0,0 0 4 0,0 0 11 16,0 0-3-16,0 0 3 0,0 0-3 0,0 0-6 16,0 0-1-16,0 0 1 0,0 0 1 0,0 0-7 15,0 0-5-15,0 0 1 0,0 0 5 0,0 0-5 16,0 0-7-16,0 0-1 0,0 0-8 0,0 0 0 15,0 0 0-15,0 0 0 0,0 0 0 16,0 0 0-16,0 0 0 0,0 0 0 0,0 0 0 0,0 0 0 16,0 0 0-16,0 0 0 0,0 0-40 0,0 0-73 15,0 0-41-15,0 0-58 0,0 0-53 16,0 0-77-16,0 0-80 0,0 0-89 0,0 0-511 16,0 0-1108-16,0 0 491 0</inkml:trace>
  <inkml:trace contextRef="#ctx0" brushRef="#br2" timeOffset="137427.76">16055 6960 28 0,'0'0'292'0,"0"0"-18"0,0 0-14 0,0 0-2 15,0 0-15-15,0 0-4 0,0 0-13 0,0 0 7 16,0 0 1-16,0 0-1 0,0 0-13 0,-2 71-1 0,2-71-12 16,0 0-17-16,-24 48-7 0,15-27 0 0,9-21-9 15,-17 39 7-15,17-39-11 0,-10 34-13 16,10-34-5-16,-4 34-7 0,4-34-7 0,-4 29-11 15,4-29-13-15,0 0-8 0,6 43-12 0,-6-43 1 16,0 0-8-16,11 32-9 0,-11-32-6 0,0 0-3 0,0 0-6 16,15 25-9-16,-15-25-5 0,0 0-4 15,0 0-7-15,0 0-3 0,0 0-4 0,29 18-7 16,-29-18-13-16,0 0-11 0,0 0-1 16,0 0-7-16,0 0-10 0,0 0 1 15,0 0-9-15,0 0-3 0,0 0 4 16,0 0-6-16,0 0-3 0,0 0 1 0,0 0 6 15,0 0 0-15,92-37-6 0,-92 37-1 0,0 0-6 0,0 0 2 16,0 0-6-16,4-32 0 0,-4 32-2 0,0 0 7 16,0 0-6-16,0 0-1 0,0 0 13 15,0 0-3-15,-61-40 18 0,61 40-18 16,0 0-2-16,0 0-24 0,-55-2-4 16,55 2-30-16,0 0-22 0,0 0-32 0,0 0-35 0,0 0-45 0,0 0-67 15,0 0-94-15,0 0-208 0,0 0-648 0,0 0 287 0</inkml:trace>
  <inkml:trace contextRef="#ctx0" brushRef="#br2" timeOffset="137922.67">16339 7035 126 0,'0'0'347'16,"0"0"-35"-16,0 0-25 0,0 0-22 0,0 0-29 0,0 0-2 15,0 0-31-15,0 0-17 0,0 0-10 0,0 0-23 16,0 0-6-16,0 0-18 0,0 0-3 0,-110 32-14 0,110-32-6 0,-22 21-18 31,22-21-7-31,0 0-7 0,-20 27-7 0,20-27-14 16,0 0-2-16,0 0-4 0,-13 28 1 0,13-28-9 0,0 0-11 0,0 0-6 15,0 0-15-15,0 0-18 0,0 0-21 0,0 0-12 16,0 0-17-16,0 0-14 0,0 0-7 0,0 0 7 0,0 0 9 0,0 0 13 0,0 0 17 16,0 0 25-16,0 0 28 0,0 0 28 0,143-33 17 31,-143 33 41-31,0 0 7 0,0 0 25 0,21-24 29 0,-21 24 13 16,0 0 7-16,0 0 15 0,0 0-4 0,0 0-12 15,0 0-15-15,0 0-17 0,0 0-20 16,0 0-14-16,0 0-8 0,0 0-12 0,0 0-9 0,0 0-9 15,0 0 3-15,0 0-3 0,0 0 8 0,32 48-2 16,-32-48 7-16,1 44 7 16,-1-44-1-16,-4 41-3 0,4-41-6 0,0 40 2 0,0-40 3 0,-5 32-8 0,5-32-5 15,0 0-7 1,-4 40-15-16,4-40 2 0,0 0-7 0,-4 31-14 0,4-31-7 0,0 0-39 16,0 0-56-1,0 0-63-15,0 0-95 0,0 0-91 0,-3 34-136 0,3-34-558 0,0 0-1088 16,0 0 482-16</inkml:trace>
  <inkml:trace contextRef="#ctx0" brushRef="#br2" timeOffset="140417">10723 8085 228 0,'0'0'268'0,"0"0"1580"0,0 0-1670 0,0 0-10 0,0 0 121 0,0 0-167 0,0 0-6 0,0 0 172 0,0 0-195 0,0 0-32 0,0 0 2 0,0 0-4 0,0 0 2 0,0 0-1 0,0 0 12 0,0 0 5 0,0 0-2 16,0 0 8-16,0 0 13 0,0 0 2 0,0 0 9 0,10 55 8 0,-10-55 0 0,0 0 8 0,0 0 9 0,-15 54-9 0,15-54-3 0,0 0-6 15,-8 38-7 1,8-38-9-16,0 0-4 0,-4 33-2 0,4-33-10 0,0 0 3 0,-5 31-4 16,5-31-7-16,0 0 0 0,0 0-3 0,-3 40-9 0,3-40-3 31,0 0 1-31,-3 35-1 0,3-35 0 0,0 0-2 0,0 0 2 16,0 43 7-16,0-43-5 0,0 0 5 0,-4 36-3 0,4-36 5 15,0 0-9-15,0 0 0 0,-5 36 8 0,5-36-4 16,0 0-10-16,0 0 3 0,-4 36-3 0,4-36-3 15,0 0-3-15,0 0 0 0,-8 35-7 32,8-35 2-32,0 0-1 0,0 0 0 0,-11 32-11 0,11-32 4 0,0 0 21 0,-5 28-33 0,5-28-1 15,0 0 0-15,0 0-4 0,0 0-1 16,0 0-4-16,-3 43 2 0,3-43 2 0,0 0 4 16,0 0-13-16,3 33 2 0,-3-33 8 0,0 0 4 0,0 0 6 15,0 0 1-15,1 40 14 16,-1-40-4-16,0 0 2 0,0 0-23 0,0 0-17 0,0 0 0 0,0 0 0 15,-5 30 0-15,5-30 0 0,0 0 0 16,0 0 0-16,0 0 0 0,0 0 0 0,0 0 0 0,0 0 0 16,0 0 0-16,0 0 0 15,0 0 0-15,0 0 0 0,0 0 0 0,0 0 0 0,0 0 0 0,0 0 0 16,0 0 0-16,0 0 0 0,0 0 0 0,18-109 0 0,-18 109 0 16,5-34 0-16,-5 34 0 15,5-46 0-15,-2 19 0 0,-3 27 0 0,2-57 0 0,1 29 0 0,-3 28 0 0,0-58 0 0,1 30 0 16,-1 28 0-16,1-40 0 15,-1 40 0-15,2-30 0 0,-2 30 0 16,0 0-20-16,0 0 2 0,0 0-4 0,4-35 4 16,-4 35-3-16,0 0 3 0,0 0-4 0,0 0 4 0,0 0 0 0,0 0 5 15,0 0-9 1,0 0 12-16,-25 93 4 0,25-93-16 0,-5 52-25 16,5-24-40-16,0-28-76 0,3 48-93 0,-3-48-108 0,12 36-136 15,-12-36-588-15,8 28-1179 0,-8-28 522 0</inkml:trace>
  <inkml:trace contextRef="#ctx0" brushRef="#br2" timeOffset="141601.92">14632 7894 132 0,'0'0'308'0,"0"0"-8"0,0 0-6 0,0 0-11 15,0 0-8-15,0 0-1 0,0 0-1 0,0 0-5 16,0 0 10-16,0 0-5 0,0 0-5 0,0 0-5 16,0 0-16-16,0 0-12 0,0 0-11 0,0 0-14 15,0 0-18-15,0 0-20 0,0 0-14 0,0 0-4 16,0 0 2-16,0 0-10 0,0 0-4 0,0 0-5 15,0 0-5-15,0 0-4 0,0 0-6 0,0 0-4 16,0 0 7-16,3 80-7 0,-3-80-7 0,-4 33-1 16,4-33-9-16,-3 33-2 0,3-33-4 15,0 0-2-15,-1 47 2 0,1-47 15 0,-3 32-3 16,3-32-3-16,0 0-5 0,1 46-6 0,-1-46 5 16,-1 34-3-16,1-34-2 0,0 0-1 0,0 43-2 15,0-43 8-15,0 29-95 0,0-29-3 0,0 0 0 16,0 43 0-16,0-43 0 0,0 0 0 15,0 35 0-15,0-35 0 0,0 0 0 0,0 37 0 0,0-37 0 0,0 0 0 0,4 33 0 16,-4-33 0-16,0 0 0 0,0 0 0 0,5 34 0 16,-5-34 0-16,0 0 0 0,0 0 0 0,0 36 0 15,0-36 0-15,0 0 0 0,0 0 0 0,0 35 0 32,0-35 0-32,0 0 0 0,0 0 0 0,0 0 0 0,8 33 0 0,-8-33 0 15,0 0 0-15,0 0 0 0,0 0 0 0,9 34 0 0,-9-34 0 16,0 0 0-16,0 0 0 0,0 0 0 0,6 31 0 15,-6-31 0-15,0 0 0 0,0 0 0 0,4 33 0 16,-4-33 0-16,0 0 0 0,0 0 0 16,0 35 0-16,0-35 0 0,0 0 0 0,0 0 0 0,0 0 0 15,0 0 0-15,0 0 0 0,0 0 0 0,0 34 0 16,0-34 0-16,0 0 0 0,0 0 0 0,0 0 0 16,0 0 0-16,0 0 0 0,0 0 0 0,0 0 0 15,0 0 0 1,0 0 0-16,0 0 0 0,9 32 0 0,-9-32 0 0,0 0 0 0,0 0 0 0,0 0 0 15,0 0 0-15,0 0 0 0,0 0 0 0,0 0 0 16,0 0 0-16,0 0-476 0,0 0-811 0,0 0-1392 16,-82-77 616-16</inkml:trace>
  <inkml:trace contextRef="#ctx0" brushRef="#br2" timeOffset="144518.1">8564 7544 162 0,'0'0'364'0,"0"0"0"0,0 0-1 0,0 0-6 16,-11 64-14-16,11-64 0 0,0 0 1 0,-5 37-3 15,5-37-10-15,-1 34-8 0,1-34-5 0,1 34-14 16,-1-34-14-16,4 41-34 0,-4-41-8 0,8 41-5 16,-8-41-9-16,9 38-18 0,-9-38-5 0,11 41-5 0,-11-41-13 15,8 29-6-15,-8-29-21 0,4 33-9 16,-4-33 1-16,0 0-15 0,2 35-11 0,-2-35-12 0,0 0 2 0,0 0-23 15,0 0-2-15,0 0-11 0,0 0-13 0,0 0-8 16,0 0-1-16,-1 32-17 16,1-32-28-16,0 0-63 0,0 0-67 15,0 0-73-15,0 0-84 0,0 0-88 0,0 0-104 0,0 0-101 0,0 0-457 16,0 0-1103-16,-32-88 489 0</inkml:trace>
  <inkml:trace contextRef="#ctx0" brushRef="#br2" timeOffset="144791.05">8331 7771 315 0,'0'0'391'15,"0"0"1"-15,0 0-1 0,0 0-3 0,0 0-6 16,0 0-20-16,0 0-24 15,0 0-24-15,0 0-31 0,0 0-30 0,0 0-25 16,0 0-20-16,0 0-20 0,0 0-21 0,165-10-17 16,-165 10-12-16,77-3-21 0,-77 3-8 15,79-5-12-15,-31 4-9 0,-48 1-24 0,76-2-17 16,-76 2-18-16,56 6-26 0,-56-6-34 0,55 1-50 0,-55-1-55 16,0 0-49-16,57 7-71 0,-57-7-101 15,0 0-376-15,0 0-794 0,64 4 352 0</inkml:trace>
  <inkml:trace contextRef="#ctx0" brushRef="#br2" timeOffset="145764.75">12595 8185 278 0,'0'0'349'15,"0"0"-1"-15,0 0-6 0,0 0 2 0,0 0-18 16,0 0-3-16,0 0-3 0,0 0-23 0,0 0-14 16,0 0-19-16,0 0-19 0,0 0-19 0,0 0-7 15,0 0-8-15,0 0 9 0,0 0 2 0,0 0-5 16,0 0 3-16,0 0-2 0,0 0-5 0,0 0-2 16,0 0-3-16,-29 60-2 0,29-60-9 0,-7 30-17 15,7-30-10-15,0 43-5 0,0-43-5 16,0 0-7-16,-2 46-13 0,2-46-6 0,-2 40-7 0,2-40-8 15,-2 28-4-15,2-28-9 0,0 0-10 0,0 0-77 16,0 38-19-16,0-38 0 0,0 0 0 0,0 0 0 0,0 0 0 16,0 0 0-16,0 0 0 0,0 0 0 15,0 0 0-15,0 0-218 0,0 0-114 0,0 0-81 16,0 0-94-16,0 0-112 0,0 0-398 0,0 0-1102 0,0 0 487 16</inkml:trace>
  <inkml:trace contextRef="#ctx0" brushRef="#br2" timeOffset="146128.63">12342 8347 385 0,'0'0'461'0,"0"0"1"15,0 0 6-15,0 0-7 0,0 0-9 0,0 0-31 0,0 0-34 16,0 0-38-16,0 0-34 31,0 0-33-31,0 0-27 0,0 0-26 0,0 0-24 0,0 0-21 0,0 0-19 16,0 0-15-16,0 0-17 0,152-8-15 0,-152 8-14 16,0 0-12-16,85 5-14 0,-85-5-11 0,45 5-14 15,-45-5-7-15,0 0-7 0,62 7-6 0,-62-7-8 31,0 0-8-31,47 5-8 0,-47-5-12 0,0 0-6 0,0 0-8 0,42 11-5 0,-42-11-15 0,0 0-11 16,0 0-14-16,0 0-11 0,0 0-25 0,0 0-25 0,0 0-36 16,0 0-27-16,0 0-32 0,0 0-45 0,0 0-66 31,0 0-90-31,0 0-312 0,0 0-789 0,0 0 349 0</inkml:trace>
  <inkml:trace contextRef="#ctx0" brushRef="#br2" timeOffset="156534.03">14650 8647 84 0,'0'0'228'0,"0"0"-5"0,0 0-8 16,0 0-9-16,0 0-8 0,0 0-5 0,0 0-10 16,0 0-7-16,0 0-7 0,0 0-8 0,0 0-6 15,0 0-1-15,0 0-5 0,0 0-5 0,0 0-1 16,0 0 0-16,0 0-3 0,0 0-2 0,0 0-4 16,0 0-2-16,0 0-9 0,0 0 5 0,0 0-10 15,0 0-6-15,0 0-5 0,0 0-4 0,19-41-12 16,-19 41-8-16,0 0-6 0,0 0-5 0,0 0-3 15,0 0-13-15,0 0-4 0,0 0-4 0,0 0 10 16,0 0-5-16,0 0-3 0,0 0-2 16,0 0 8-16,0 0-2 0,0 0-3 0,0 0 2 0,0 0 0 15,0 0-11 1,0 0-1-16,0 0 4 0,0 0 51 0,0 0 37 0,0 0-3 0,0 0-2 16,0 0 12-16,0 0 12 0,0 0 10 15,0 0 0-15,0 0-12 0,-1 99 3 0,1-99 6 0,0 0-14 0,-5 45 5 16,5-45-17-16,-3 32-10 0,3-32-10 31,0 0-8-31,-3 36-7 0,3-36-8 0,0 0-11 0,2 38-11 0,-2-38-6 0,0 0-6 0,0 0-3 16,0 33-13-16,0-33-40 0,0 0 0 0,0 0 0 0,0 0 0 15,-3 41 0-15,3-41 0 0,0 0 0 16,0 0 0-16,-2 34 0 0,2-34 0 0,0 0 0 0,0 0 0 16,-9 37 0-16,9-37 0 0,0 0 0 0,0 0 0 15,-7 34 0-15,7-34 0 0,0 0 0 0,0 0 0 16,0 0 0-16,-1 34 0 0,1-34 0 0,0 0 0 15,0 0 0-15,0 0 0 0,0 38 0 0,0-38 0 16,0 0 0-16,0 0 0 0,3 35 0 0,-3-35 0 16,0 0 0-16,2 32 0 0,-2-32 0 15,0 0 0-15,0 0 0 0,3 41 0 0,-3-41 0 0,0 0 0 16,0 0 0-16,1 37 0 0,-1-37 0 16,0 0 0-16,0 0 0 0,2 36 0 0,-2-36 0 0,0 0 0 0,0 0 0 15,-2 37 0 1,2-37 0-16,0 0 0 0,0 0 0 0,2 34 0 0,-2-34 0 0,0 0 0 0,0 0 0 15,3 35 0-15,-3-35 0 16,0 0 0-16,0 0 0 0,4 38 0 0,-4-38 0 0,0 0 0 0,0 0 0 16,1 35 0-16,-1-35 0 0,0 0 0 15,0 0 0-15,-1 44 0 0,1-44 0 0,1 29 0 0,-1-29 0 16,0 0 0-16,0 47 0 16,0-47 0-16,3 30 0 0,-3-30 0 0,0 0 0 0,1 45 0 0,-1-45 0 15,-3 30 0-15,3-30 0 0,0 0 0 0,2 36 0 16,-2-36 0-16,0 0 0 0,-4 37 0 0,4-37 0 15,0 0 0-15,0 0 0 0,-1 42 0 0,1-42 0 16,0 0 0-16,0 35 0 0,0-35 0 16,0 0 0-16,2 34 0 0,-2-34 0 0,0 0 0 0,4 43 0 15,-4-43 0-15,1 32 0 0,-1-32 0 0,-1 34 0 0,1-34 0 16,-4 41 0-16,4-41 0 0,-2 39 0 0,2-39 0 16,-9 36 0-16,9-36 0 15,-3 30 0-15,3-30 0 0,0 0 0 0,-6 43 0 0,6-43 0 16,0 0 0-16,1 38 0 0,-1-38 0 0,0 0 0 15,5 34 0-15,-5-34 0 0,0 0 0 0,8 36 0 16,-8-36 0-16,0 0 0 0,5 41 0 0,-5-41 0 16,0 0 0-16,0 28 0 0,0-28 0 0,0 0 0 0,4 33 0 15,-4-33 0-15,0 0 0 0,4 38 0 0,-4-38 0 16,0 0 0-16,2 34 0 0,-2-34 0 0,0 0 0 16,0 0 0-16,1 43 0 0,-1-43 0 0,0 0 0 0,0 0 0 15,-1 35 0-15,1-35 0 0,0 0 0 0,0 0 0 0,0 0 0 16,1 39 0-16,-1-39 0 15,0 0 0-15,2 26 0 0,-2-19 0 0,1 1 0 0,-1 1 0 0,0-9 0 16,-1 12 0-16,2-8 0 0,-1-4 0 16,0 11 0-1,0-11 0-15,0 12 0 0,0-12 0 0,0 9 0 0,0-9 0 0,3 13 0 16,-3-5 0 0,2 0 0-16,-3 5 0 0,1 0 0 0,0 0 0 0,1 0 0 0,-1 0 0 0,2-4 0 0,-4 4 0 31,2 0 0-31,0-1 0 0,-1-3 0 0,0-2 0 0,1-7 0 0,-3 11 0 0,2-5 0 0,1-6 0 15,0 0 0-15,-2 9 0 16,2-9 0-16,0 0 0 0,0 7 0 0,0-7 0 0,0 0 0 0,0 0 0 16,0 0 0-16,0 0 0 0,0 0 0 0,0 0 0 15,0 0 0-15,0 0 0 0,0 0 0 0,0 0 0 16,0 0 0-16,0 0 0 0,0 0 0 16,4-32 0-16,-8 19 0 0,3 2-1366 0,-1-4-1478 0,2-1 654 15</inkml:trace>
  <inkml:trace contextRef="#ctx0" brushRef="#br2" timeOffset="157727.81">12472 10136 116 0,'0'0'335'0,"0"0"5"0,57-46 0 0,-57 46-2 16,0 0 3-16,60-18-5 0,-60 18-7 0,41-8-17 16,-41 8-23-1,0 0-26-15,0 0-7 0,0 0-16 0,0 0-10 0,83 26-7 16,-83-26-18-16,7 29-18 0,-7-29-8 16,-2 47 6-16,2-47-18 0,-19 53-12 0,3-26-19 0,-11 6-11 15,8-9-14-15,-10 7-10 0,7-10-11 0,22-21-9 16,-42 34-8-16,24-18-10 0,18-16-6 0,-27 25-7 0,27-25-3 0,-23 21-13 15,23-21-9-15,0 0-11 16,0 0-7-16,0 0-10 0,0 0-3 0,-24 22 1 16,24-22-4-16,0 0 5 0,0 0 2 15,0 0 1-15,0 0 0 16,0 0 4-16,0 0-1 0,0 0-1 0,0 0-1 0,0 0 2 0,0 0-2 0,0 0 1 16,0 0-2-16,0 0 0 0,157-37-3 15,-157 37-5-15,54-18-11 0,-30 9-18 0,-24 9-24 16,51-17-23-16,-51 17-31 0,32-12-30 0,-32 12-22 0,0 0-14 15,0 0-17-15,35-16-27 0,-35 16-35 0,0 0-30 0,0 0-20 16,0 0-50-16,0 0-286 0,0 0-700 0,0 0 310 16</inkml:trace>
  <inkml:trace contextRef="#ctx0" brushRef="#br2" timeOffset="158142.56">12912 10043 468 0,'0'0'448'0,"0"0"-4"0,0 0 16 0,0 0 0 0,0 0-3 15,0 0-16-15,0 0-25 0,0 0-42 0,1 86-31 0,-1-86-28 16,4 35-21-16,-4-35-31 0,4 34-31 0,-4-34-22 16,8 29-21-16,-8-29-18 0,0 0-14 15,14 30-9-15,-14-30-31 0,0 0-29 0,0 0-26 0,35 20-31 16,-35-20-31-16,0 0-33 15,0 0-29-15,0 0-15 0,0 0-12 0,0 0 1 0,95-38-2 16,-95 38 11-16,24-24 4 0,-24 24 9 0,23-27 12 16,-23 27 7-16,18-32 12 0,-18 32 24 0,18-26 21 15,-18 26 18-15,0 0 21 0,17-27 17 0,-17 27 15 16,0 0 4-16,0 0 0 0,0 0-9 0,0 0-3 0,0 0 4 0,0 0 14 0,0 0 18 16,0 0 30-16,0 0-19 15,0 0 17 1,0 0 4-16,0 0-5 0,0 0 1 0,0 0-7 0,0 0-4 0,29 80-8 15,-29-80-18-15,8 27-7 0,-8-27-10 32,0 0-15-32,6 38-17 0,-6-38-51 0,0 0 0 0,13 31 0 0,-13-31 0 0,0 0 0 0,0 0 0 0,5 33-48 0,-5-33-149 15,0 0-73-15,0 0-78 0,0 0-90 16,0 0-83-16,0 0-113 0,0 0-323 0,0 0-1035 16,0 0 459-16</inkml:trace>
  <inkml:trace contextRef="#ctx0" brushRef="#br2" timeOffset="158599.98">13496 10057 7 0,'0'0'415'0,"0"0"-19"0,0 0-19 15,0 0-19-15,0 0-28 0,-19-60-35 16,19 60-19-16,0 0-17 0,0 0-36 0,0 0-20 0,0 0-11 15,0 0-18-15,-120 43-17 0,120-43-17 0,-28 23-16 16,28-23 10-16,-25 26-36 0,25-26-6 0,-16 24-10 16,16-24-13-16,0 0-21 0,-13 31-10 15,13-31-8-15,0 0-7 0,0 0-23 0,0 0-17 16,0 0-16-16,0 0-12 0,38 34-12 0,-38-34-16 16,0 0 1-16,0 0-4 0,0 0 5 0,0 0 1 0,0 0 17 15,0 0 10-15,110-49 15 0,-110 49 17 0,23-17 25 31,-23 17 19-31,0 0 17 0,24-23 28 0,-24 23 22 0,0 0 16 0,0 0 22 0,22-22 11 16,-22 22 9-16,0 0-5 0,0 0-10 0,0 0-10 0,0 0-15 0,0 0-6 16,0 0 20-16,0 0 7 0,0 0 11 15,0 0 8-15,0 0 4 0,0 0 1 0,0 0-4 16,0 0 0-16,37 58-13 0,-37-58-16 16,0 0 1-16,4 46-6 0,-4-46-21 0,0 39-9 0,0-39-9 15,4 30-8-15,-4-30-33 0,0 0-28 0,-1 47-29 16,1-47-45-16,0 0-48 0,-3 36-46 0,3-36-46 15,0 0-55-15,0 0-46 0,0 0-37 0,0 0-46 0,-5 28-76 16,5-28-430-16,0 0-961 0,0 0 426 16</inkml:trace>
  <inkml:trace contextRef="#ctx0" brushRef="#br2" timeOffset="159203.02">13680 10046 331 0,'0'0'437'0,"0"0"-9"0,0 0-24 16,0 0-26-16,0 0-29 0,34-35-27 16,-34 35-32-16,0 0-25 0,44-15-21 0,-44 15-19 0,0 0-17 15,0 0-15-15,0 0-16 16,0 0-6-16,0 0-9 0,0 0-5 0,0 0-11 0,75 42-13 16,-75-42-6-16,-10 39-12 0,10-39-10 0,-28 47-8 15,28-47-12-15,-33 43-7 0,16-20-8 16,17-23-9-16,-33 37-5 0,33-37-7 15,-21 20-5-15,21-20-7 0,0 0-3 0,0 0-2 0,-17 22-10 0,17-22-3 0,0 0 2 16,0 0-8-16,0 0 7 0,0 0-7 16,0 0-1-16,0 0-2 0,0 0-4 0,0 0 2 0,0 0 1 0,109-54-7 0,-109 54 2 15,39-22 3-15,-39 22-6 0,29-15 5 0,-29 15-1 16,0 0-1-16,44-19-3 0,-44 19 1 0,0 0-4 16,37-13-5-16,-37 13-13 31,0 0-23-31,0 0-30 0,0 0-30 0,0 0-44 0,0 0-45 0,0 0-44 0,0 0-68 0,0 0-88 15,0 0-388-15,0 0-844 0,0 0 374 16</inkml:trace>
  <inkml:trace contextRef="#ctx0" brushRef="#br2" timeOffset="159633.41">13166 10969 228 0,'-6'10'546'0,"6"-10"-53"0,-6 6-34 15,6-6-3-15,0 0 5 0,-6 7 8 0,6-7-17 16,0 0-21-16,0 0-23 0,0 0-35 0,0 0-42 0,0 0-17 15,0 0-17-15,0 0-29 0,0 0-28 0,0 0-25 16,0 0-23-16,0 0-37 0,0 0-64 16,32-9-82-16,-32 9-97 0,0 0-116 0,0 0-125 0,0 0-152 15,0 0-484-15,0 0-1044 0,0 0 462 16</inkml:trace>
  <inkml:trace contextRef="#ctx0" brushRef="#br2" timeOffset="160049.11">13383 10833 230 0,'8'-8'572'0,"-4"0"-48"16,4 2-41-16,-1-1-22 0,5-1-25 0,-6 2-31 15,3 1-39-15,-2 1-36 0,0 1-31 0,2-2-32 16,-9 5-30-16,18-4-23 0,-18 4-20 0,0 0-22 15,17 3-16-15,-17-3-20 0,7 6-22 0,-7-6-17 0,4 15-13 16,-4-9-5 0,-2 5-12-16,-4 1-5 0,-5 5-10 15,-2 4-6-15,-2-1-11 0,5-6-3 0,-2 2-5 16,2-3-7-16,1-3-11 0,0 1-6 0,5-5-14 16,-1-1-18-16,5-5-25 0,-4 6-13 0,4-6 2 0,0 0-5 0,0 0 5 0,10 8 3 0,-10-8 6 15,17 5 4-15,-6-4 7 0,-11-1 4 0,25 4 5 16,-9-1 11-16,-1 0 24 15,0 2 15-15,-4 4 19 0,-1-5 11 16,-2 1 13-16,-1 0 14 0,-1 3 17 16,-3-1 7-16,-1 0 7 0,1 2 7 0,-7-1-3 0,0 1-13 15,-4 2-6-15,-1-2-13 0,-5 0-6 16,2-1-8-16,-4-1-22 0,2-1-34 0,-2 1-45 0,-1-2-48 0,-1-1-60 0,4-3-74 16,-3 2-80-16,1-2-83 0,3-5-138 0,4 1-303 15,0-3-895-15,3-1 396 16</inkml:trace>
  <inkml:trace contextRef="#ctx0" brushRef="#br2" timeOffset="160319.26">13723 10931 86 0,'0'9'577'15,"0"-9"-41"-15,-3 17-36 0,0-6-31 0,0 3-33 0,2-1-39 16,-1-4-35-16,2 5-36 0,3-2-31 15,1 1-30-15,3-5-26 0,3 2-25 0,4-4-28 16,0-4-31-16,5 1-29 0,0-6-27 0,1 1-22 16,3-8-11-16,-4 3-10 0,-5-1-3 0,1-2-7 0,-5-1-3 0,-2 1-4 15,-3 0-4-15,-4-4 2 16,-1 5-6-16,-5-2-2 0,0-1-1 16,-1 1 1-16,-3 2-4 0,-4 0-5 0,0 1 0 0,-1 1-4 0,5 5-4 15,-5-3-11-15,0 0-45 0,5 0-85 0,-1 3-115 16,-3 0-146-16,13 2-464 0,-15-5-926 0,15 5 410 0</inkml:trace>
  <inkml:trace contextRef="#ctx0" brushRef="#br2" timeOffset="163117.66">14580 10833 25 0,'0'0'240'0,"0"-11"-13"16,0 11-10-16,0 0-12 0,0 0-12 0,0 0-10 15,0 0-10-15,0 0-5 16,11-8-2-16,-11 8-4 0,0 0-7 0,0 0-4 0,0 0-6 16,0 0-11-16,5-7-6 0,-5 7-7 0,0 0-2 15,0 0-11-15,0 0-2 0,0 0-8 0,0 0 4 16,0 0-7-16,0 0-2 0,0 0-6 0,0 0-1 0,0 0-16 15,0 0-7-15,0 0-3 0,0 0-6 16,0 0-3-16,0 0-3 0,0 0-1 0,0 0-11 0,0 0-2 16,0 0 1-16,10-2-14 0,-10 2 10 0,0 0 7 15,0 0-3-15,0 0 2 0,0 0 9 0,18 0-1 16,-18 0-4-16,0 0 1 0,0 0-10 0,0 0 0 16,16-1-3-16,-16 1-3 0,0 0 2 0,0 0-8 15,0 0-1-15,0 0-7 0,15 3 0 0,-15-3 3 16,0 0-3-16,11 4 9 0,-11-4 5 15,22 1-1-15,-9-1 1 0,2 2-3 16,2-4-6-16,2 5 4 0,0-3-6 0,-2 1 3 0,3 0-6 0,-3-1-2 16,2 0 0-16,0 0 0 0,-1 0 0 0,-4 0 2 15,4 1-2-15,-4-1 11 0,2 0-8 0,-1 0 4 16,-15 0 1-16,25 0 1 0,-12 0 9 0,1 1-1 0,-14-1-3 0,26-2-1 16,-15 2 3-16,2-1-1 0,-13 1 2 0,22 0-5 15,-22 0-1-15,18 0-4 0,-7 1 3 0,6-1-3 0,-17 0 2 16,25 1 8-16,-8-2 1 0,-2 3 7 0,3 0-3 15,0-1-6-15,-1-1 6 0,0-3-12 0,1 1 6 16,3 1-9 0,3-1-3-16,-6 2 0 0,1-2-3 0,-1 2-2 15,9 3-1-15,-8-3 0 0,1 1 1 0,-2 1-3 0,3-3 0 16,-3 3-1-16,2 1 1 16,-2-3 10-16,0 0 3 0,-1 2 5 0,-1-2-2 15,1-2-1-15,-3 2 6 0,1 0 1 0,1 0 1 16,0 0 3-16,-3 0-1 0,2-1 2 0,2-3 4 0,-1 4-1 0,5-3-3 15,-4 1 1-15,0 1 0 0,1 0-5 16,0-4-2-16,0 5 1 0,-4-1 1 0,1 2-4 0,2-2 6 16,-2 0-3-16,1-2 1 0,0 2 3 15,-7 0 1-15,4-1-3 0,-13 2 5 0,26 0-6 0,-10-3 0 0,-16 3-2 0,27 1-6 0,-13-1 2 0,5 0-1 16,-5-1-2-16,8 1-5 0,-8-3-3 0,3 3-1 16,-2 0 0-1,3 0 2-15,-18 0-3 0,24-2-2 16,-11 4-3-16,-13-2 4 0,20-3-3 0,-10 1 0 0,-10 2 1 15,19 1 0-15,-19-1 1 0,21 4-3 0,-8-4 1 16,0 3-2-16,2 0-1 0,1-2-1 0,-2-2 1 16,-14 1 0-16,30 1 2 0,-16 0-1 15,4-2-3-15,1 1 0 0,-1 0 0 0,3-1 3 0,-2 2-4 16,5-1 4-16,-3-1-4 0,-1 1-3 0,4-2 3 16,-3 1 0-16,-2-2-2 0,0 1 1 0,-1 1 2 15,1 1-1-15,-2-1-3 0,-2 2 7 0,-1-2-5 0,3 1 3 0,-2 1 2 0,2-2 0 31,-2 1-4-31,3 0 1 0,-4 0 0 16,3 1 1-16,-1-2-3 0,2 1 4 0,-2 0-5 0,4 1 1 0,5-1 2 16,-9 3-4-16,9-7 1 0,-3 5 1 0,-4-3-2 15,-1 2 5-15,9 0-3 0,-5 0 0 0,-2-2-2 16,0 1-4-16,0 2-3 0,-1 1-1 0,0-2 0 0,0-2-9 16,10 4 3-16,-13-2 6 0,2-2-3 15,-2 1 3-15,0 1 2 0,1 1 2 0,-2-1 0 0,0 2-2 0,0-2-5 0,-14 0-6 16,25 0 0-16,-9-3 0 0,2 3 0 0,1-1 2 0,-1 1 0 15,1 0-5-15,0-1-1 0,1-1 0 16,-1 2 2 0,10 0 1-16,-11 0-2 0,3 3 3 0,-1-4 2 0,-2 1 0 0,1-2 0 0,3 2-3 0,-6 0 2 0,11-4 3 15,-6 2-3-15,4-1-4 32,-6 2 2-32,7 0 3 0,-7-1 1 0,-2-2 1 0,8 0-1 15,-10 2 1-15,4 2 1 16,-2-4 4-16,0 2-2 0,0 0-1 0,-1 2 2 0,0 0-1 0,1-4 5 0,-3 1 1 15,0 3 0-15,1-2-8 0,0-1 12 0,-15 3-9 16,26 2 1-16,-14-4 4 0,2-1-3 0,-1 1 4 0,-13 2-1 16,23 0-3-16,-9-3-9 15,2 1 0-15,-1 0 4 0,-2 0-1 0,1-1 3 0,-14 3-2 0,29 0 4 0,-15 0 0 16,1-3 0-16,1 3-1 0,-16 0-2 0,29-2 4 0,-15 2-3 16,0-2 0-16,3 1 6 0,-2 0 1 15,-1-2-5-15,2 5 2 0,-2 0 0 16,-14-2 1-16,30-2 0 0,-16 0-1 15,4 1 0-15,-8 1 2 0,5 1 0 0,1-1-2 0,-16 0-2 0,23 0 4 16,-13-1 2 0,-10 1 0-16,21 0 0 0,-21 0 0 0,15 0-1 0,-15 0 4 0,15-1-6 15,-15 1-3-15,18 0 4 16,-18 0 1-16,20 0-1 0,-4 0 4 0,-2 1-5 0,-14-1 2 0,21-1 2 16,-21 1 1-16,25 0 2 15,-13 0-2-15,-12 0 2 0,20 0-3 0,-20 0-2 0,17-3 3 0,-17 3 3 16,12 3 8-16,-12-3 3 15,0 0 2-15,0 0 6 0,13-3 6 0,-13 3 5 0,0 0 12 0,0 0 4 16,0 0 6-16,0 0-2 0,0 0-1 0,0 0-3 16,0 0-7-16,0 0-5 0,18 2-2 0,-18-2-2 15,0 0-4-15,0 0-1 0,0 0-5 0,12 1-3 16,-12-1-2-16,0 0 1 0,15 1-4 0,-15-1-4 0,0 0 0 0,15 1 0 0,-15-1-4 0,0 0 0 16,0 0-4-16,15 2-1 0,-15-2-2 0,0 0 1 15,0 0-2-15,0 0 2 16,12 1 1-16,-12-1 2 15,0 0-2-15,0 0 5 0,0 0 0 0,0 0 10 0,0 0-7 16,0 0 2-16,0 0-2 0,0 0 5 0,0 0 2 16,0 0 3-16,0 0 0 0,0 0 3 0,0 0 0 15,0 0 2-15,0 0 3 0,0 0-6 0,0 0 5 16,0 0-5-16,0 0-4 0,0 0 2 16,0 0-2-16,0 0-6 0,0 0 3 0,0 0-5 15,0 0 1-15,0 0-1 0,0 0 3 0,0 0-5 16,0 0 4-16,0 0-1 0,0 0-2 0,0 0 0 0,0 0 3 15,0 0-1-15,0 0 0 0,0 0 1 0,0 0 2 0,0 0-5 16,0 0 0-16,0 0-2 0,0 0 3 0,0 0-3 16,0 0 0-16,0 0 0 0,0 0-2 0,0 0 1 31,0 0 0-31,0 0 0 0,0 0-1 0,0 0-1 0,0 0 0 0,0 0 4 0,0 0 3 16,0 0 3-16,0 0 1 0,0 0 1 0,0 0 3 15,0 0-2-15,0 0 4 0,0 0-4 16,0 0 3-16,0 0-4 0,0 0 1 0,0 0-2 0,0 0-3 0,0 0-2 15,0 0-1-15,0 0 3 0,0 0-4 16,0 0 0-16,0 0-3 0,0 0 3 16,0 0 0-16,0 0-2 0,0 0-1 0,0 0 1 0,0 0-2 15,0 0-1-15,0 0 1 0,0 0 1 0,0 0-2 0,0 0 1 16,0 0 0-16,0 0 0 0,0 0 2 0,0 0 2 16,0 0-3-16,0 0-1 0,0 0-1 15,0 0 0-15,0 0-2 16,0 0 1-16,0 0-2 0,0 0-1 0,0 0 1 0,0 0-5 15,0 0-17-15,0 0-16 0,0 0-21 0,0 0-19 0,-19 13-16 0,19-13-21 16,0 0-45-16,-11 4-49 0,-1 0-74 0,-1-2-92 0,-2-2-168 16,-3-2-286-16,18 2-901 0,-37 0 399 15</inkml:trace>
  <inkml:trace contextRef="#ctx0" brushRef="#br2" timeOffset="165317.74">20207 4410 13 0,'0'0'369'0,"0"0"5"15,0 0-4-15,0 0-23 0,0 0-16 0,0 0-19 16,0 0-18-16,0 0-20 0,0 0-29 16,0 0-5-16,0 0-11 0,0 0-18 15,0 0-5-15,0 0-5 0,78-55-5 0,-78 55-13 16,56-10-3-16,-56 10-8 0,81-12-14 15,-36 7-16-15,-45 5-12 0,85-9-10 0,-29 7-9 16,-1-4-13-16,4 6-4 0,0-5-9 16,9 0-9-16,-1 0-6 0,5-3-5 0,1 2-6 0,7-2-7 0,-1 1 0 15,6 0-7-15,-1 2-9 0,2 5-7 0,2-7-3 16,-2-3-11-16,-5 5-3 0,-4-4-3 0,2 1-2 16,-2-1-6-16,1 3-1 0,-3 0-6 0,-1-5 1 15,-1 7 2-15,2-2-3 0,-2 0 5 0,0 1 0 16,-6-1-2-16,-5 2-1 0,-2 1 3 0,-4-2-5 15,1 3 5-15,-57 2-3 0,82-8-1 16,-82 8 2-16,83-11 1 0,-83 11 3 0,52-6-1 0,-52 6 2 16,0 0 7-16,49-11 11 0,-49 11 17 0,0 0 12 0,0 0 17 0,0 0 12 15,0 0 2-15,33-10-2 16,-33 10-11-16,0 0-3 0,0 0-5 16,0 0-17-16,0 0-17 0,0 0-20 0,0 0-30 0,0 0-45 0,0 0-52 31,0 0-51-31,0 0-71 0,0 0-66 0,0 0-57 0,0 0-65 0,0 0-423 0,0 0-925 0,0 0 409 0</inkml:trace>
  <inkml:trace contextRef="#ctx0" brushRef="#br2" timeOffset="166049.78">20327 4436 134 0,'0'0'248'0,"0"0"-10"0,0 0-8 16,0 0-19-16,0 0-13 0,0 0-12 15,0 0-8-15,0 0 0 0,0 0 0 0,0 0-3 16,0 0 2-16,0 0 0 0,0 0-4 0,0 0 0 31,0 0-1-31,0 0-18 0,0 0-9 0,0 0-10 0,0 0-22 16,0 0-7-16,0 0-12 0,0 0-4 0,0 0-6 15,0 0-2-15,83-31-6 0,-83 31 3 16,87-8-4-16,-29 2 2 0,2-1-1 0,10 2 4 0,5-3-3 16,7 3 2-16,5-4-1 0,9-1-6 0,-2 4-21 15,7-3 13-15,5 0-5 0,-1-3-6 0,6 1-10 16,-2 1-5-16,1 2-18 0,-4-2 6 0,-4 2-12 16,-9-1 3-16,-2 4-3 0,-7-3-8 0,-4 1-8 15,-2 5 7-15,-7-2-6 0,-9 1 2 0,-5 1 2 0,1-1 5 16,-58 3-1-16,97-4 5 0,-97 4 1 15,66 4 9-15,-66-4 3 0,59-5 9 0,-59 5-1 16,0 0 8 0,63 0 0-16,-63 0 5 0,0 0 7 0,0 0 0 0,0 0-2 0,0 0 5 0,60 1 2 0,-60-1 5 15,0 0-1-15,0 0-5 0,0 0-9 16,0 0-16-16,0 0-20 0,0 0-32 0,0 0-39 16,0 0-64-16,0 0-63 0,0 0-87 15,0 0-116-15,0 0-442 0,0 0-901 16,0 0 398-16</inkml:trace>
  <inkml:trace contextRef="#ctx0" brushRef="#br2" timeOffset="169086.09">11936 10440 33 0,'0'0'448'0,"0"0"-31"0,0 0-18 16,0 0-16-16,0 0-10 0,0 0-16 0,0 0-23 15,0 0-26-15,0 0-26 0,0 0-21 16,0 0-22-16,0 0-18 0,0 0-8 0,0 0-6 0,0 0-14 16,0 0-7-16,0 0-12 0,0 0-10 0,0 0-19 15,0 0-13-15,0 0-2 0,0 0-25 0,0 0-8 0,0 0 12 16,0 0-10-16,0 0-15 0,80-44-8 0,-80 44-10 15,0 0-18-15,51-15-21 0,-51 15-21 0,0 0-13 16,45-9-18-16,-45 9-13 0,0 0-14 16,0 0-25-16,41-12-20 0,-41 12-22 0,0 0-26 15,0 0-27-15,39-20-4 0,-39 20-4 0,0 0 17 16,0 0 14-16,24-22 14 0,-24 22 15 0,0 0 23 16,0 0 19-16,0 0 18 0,0 0 19 15,0 0 18-15,0 0 14 0,0 0 9 0,0 0 2 0,0 0 3 16,0 0-1-16,0 0 2 0,0 0-1 0,0 0 7 15,0 0-8-15,0 0 2 0,0 0-8 0,0 0 1 16,0 0-5-16,0 0-10 16,0 0-4-16,0 0-5 0,0 0-4 0,0 0 4 0,0 0 4 0,0 0 3 15,0 0-9-15,0 0 4 0,0 0-5 0,0 0 0 16,0 0 13-16,0 0-3 0,-123 40 1 0,123-40-4 0,0 0 8 16,0 0 3-1,-41 19-1-15,41-19-1 0,0 0 7 0,-32 16 11 0,32-16-2 16,0 0 3-16,-37 15 8 0,37-15 7 15,0 0 6-15,-41 11 3 0,41-11-1 0,0 0 9 0,-45 11 3 0,45-11 7 0,0 0 1 16,0 0 13-16,0 0-7 0,0 0 1 0,-42 14-7 16,42-14-5-16,0 0 0 0,0 0-6 0,0 0-1 15,0 0-13-15,0 0-5 0,0 0-12 16,0 0-1-16,0 0-1 0,0 0-3 0,0 0-2 0,0 0 6 16,0 0-8-16,0 0 12 0,0 0-22 15,0 0-1-15,0 0-13 0,0 0-18 0,0 0-11 0,138-48-19 16,-138 48-27-16,35-14-58 0,-35 14-89 15,0 0-120-15,46-17-254 0,-46 17-671 0,0 0 298 0</inkml:trace>
  <inkml:trace contextRef="#ctx0" brushRef="#br2" timeOffset="173249.02">18913 10662 146 0,'0'0'273'0,"0"0"-12"15,0 0-14-15,0 0-6 0,0 0-8 0,0 0-11 32,1 7-12-32,-1-7-2 0,0 0-14 0,0 0 4 0,0 0-6 0,0 0-4 15,0 0-8-15,0 0 17 0,0 0 0 0,0 0-10 16,0 0-5-16,0 0-8 0,0 0-4 0,0 0-6 16,0 0-10-16,0 0-11 0,0 0-12 0,0 0-15 0,0 0-12 15,0 0-10-15,0 0-7 0,0 0-7 0,0 0-15 16,0 0 0-16,0 0-10 0,0 0-4 0,0 0-7 15,0 0-3-15,0 0-5 0,0 0-10 0,0 0-10 16,0 0-11-16,-16-19-10 16,16 19-13-16,0 0-12 0,0 0 4 0,0 0-9 0,-8-3-6 0,8 3 12 15,0 0-1-15,0 0 6 0,0 0 3 0,-7-5 8 0,7 5 10 0,0 0 5 16,0 0 6-16,0 0 17 16,0 0 7-16,0 0 6 15,0 0 6-15,0 0 9 0,0 0 6 0,0 0 6 0,0 0 6 0,0 0-4 0,0 0 1 16,0 0-3-16,0 0-4 0,0 0-4 31,0 0-9-31,0 0-2 0,0 0-4 0,0 0 0 0,0 0 2 0,0 0-13 0,0 0 2 0,0 0-2 16,0 0 3-16,-2-62-2 0,2 62-5 0,0 0 2 0,0 0-5 15,0 0 6-15,0 0 2 0,0 0 3 0,2-43-1 32,-2 43-9-32,0 0-2 0,0 0 8 0,5-42-9 0,-5 42 3 0,0 0-8 0,8-31 21 15,-8 31 6-15,0 0 23 0,8-37-6 0,-8 37-3 0,0 0-5 0,5-41 1 16,-5 41-1-16,4-28 5 0,-4 28-11 15,0 0-1-15,2-44-6 0,-2 44-8 0,0 0 3 16,2-42-1-16,-2 42 7 0,1-28-18 0,-1 28-4 0,0 0 5 16,4-47-4-1,-4 47 6-15,2-29-14 0,-2 29-2 0,5-35-1 0,-5 35-6 0,0-32 3 16,0 32 4-16,0 0-6 16,4-48-1-16,-4 48 0 0,4-30 6 0,-4 30-9 0,0 0 9 0,2-41-6 0,-2 41 8 15,3-31 12 1,-3 31-9-16,0 0-2 0,-5-41 20 0,5 41 12 0,-8-29-7 0,8 29 6 0,0 0-8 15,-12-34-2-15,12 34 13 0,0 0-3 16,-11-32 1-16,11 32-7 0,0 0-9 0,-10-37-27 0,10 37-1 0,0 0 0 0,-5-33 0 16,5 33 0-16,0 0 0 0,0 0 0 0,0-39 0 15,0 39 0-15,0 0 0 0,0 0 0 0,9-41 0 32,-9 41 0-32,0 0 0 0,8-29 0 0,-8 29 0 0,0 0 0 0,2-33 0 0,-2 33 0 15,0 0 0-15,0 0 0 0,0-42 0 16,0 42 0-16,0 0 0 0,-1-43 0 0,1 43 0 15,0 0 0-15,-3-35 0 0,3 35 0 0,0 0 0 16,0-38 0-16,0 38 0 0,0 0 0 0,0 0 0 0,4-36 0 16,-4 36 0-16,0 0 0 0,0 0 0 15,7-36 0 1,-7 36 0-16,0 0 0 0,2-31 0 0,-2 31 0 0,0 0 0 0,4-39 0 0,-4 39 0 16,0 0 0-16,-4-37 0 0,4 37 0 15,0 0 0-15,-2-34 0 0,2 34 0 0,0 0 0 0,-7-41 0 0,7 41 0 16,0 0 0-16,3-44 0 15,-3 44 0-15,4-28 0 0,-4 28 0 0,0 0 0 0,3-37 0 0,-3 37 0 16,0 0 0-16,0 0 0 0,0-42 0 16,0 42 0-16,0 0 0 0,-3-38 0 0,3 38 0 0,0 0 0 15,-11-38 0-15,11 38 0 0,-5-28 0 0,5 28 0 16,0 0 0-16,-7-33 0 0,7 33 0 0,0 0 0 0,-8-43 0 16,8 43 0-16,0 0 0 0,-1-35 0 15,1 35 0-15,0 0 0 0,-7-31 0 0,7 31 0 16,0 0 0-16,0 0 0 0,-4-37 0 0,4 37 0 0,0 0 0 15,0 0 0-15,-6-31 0 0,6 31 0 0,0 0 0 16,0 0 0-16,0 0 0 0,-10-33 0 16,10 33 0-16,0 0 0 0,0 0 0 0,0 0 0 0,-11-29 0 0,11 29 0 0,0 0 0 31,0 0 0-31,0 0 0 0,0 0 0 0,-10-32 0 16,10 32 0-16,0 0 0 0,0 0 0 0,0 0 0 0,0 0 0 0,-10-34 0 15,10 34 0-15,0 0 0 0,0 0 0 0,0 0 0 16,0 0 0-16,0 0 0 0,0 0 0 0,0 0 0 0,0 0 0 15,0 0 0 1,0 0 0-16,-11-26 0 0,11 26 0 0,0 0 0 0,0 0 0 0,0 0-5 16,0 0-286-16,0 0-83 0,0 0-80 15,0 0-103-15,0 0-528 0,0 0-1176 0,0 0 520 0</inkml:trace>
  <inkml:trace contextRef="#ctx0" brushRef="#br2" timeOffset="176307.51">8869 6406 14 0,'0'0'288'0,"0"0"-10"15,0 0-14-15,0 0-2 0,0 0-17 0,0 0-12 0,0 0-16 16,0 0-17-16,0 0-13 0,0 0-10 16,0 0-4-16,0 0-3 0,0 0-11 0,0 0 9 15,0 0 11-15,0 0-10 0,-31-36 9 0,31 36-8 16,0 0-9-16,0 0-8 0,0 0-11 0,0 0-17 15,0 0-14-15,0 0-6 0,0 0-10 0,0 0-8 16,0 0 0-16,0 0 10 0,0 0 16 0,0 0 12 0,0 0 0 16,0 0-4-16,0 0 0 0,87 58-9 15,-87-58-1-15,61 17-11 16,-61-17-7-16,61 14-8 0,-61-14-6 0,53 12-12 0,-53-12-6 0,58 13-4 0,-58-13-3 16,39 10-8-16,-39-10-6 0,36 12-3 0,-36-12-5 15,0 0-4-15,42 21 3 0,-42-21-10 16,0 0 1-16,0 0 2 0,25 19 0 0,-25-19 3 15,0 0 8-15,0 0-8 0,0 0 4 0,0 0 5 16,1 34-3-16,-1-34 5 0,0 0-2 0,0 0 6 0,0 0 4 16,0 0 16-16,-50 40-3 0,50-40 0 0,-41 19 5 15,41-19-1-15,-41 19-1 0,13-7-9 0,28-12 12 0,-46 17-7 0,46-17-5 16,-41 22-9-16,41-22-5 0,0 0-30 16,-33 15-45-1,33-15-59-15,0 0-93 0,0 0-117 0,0 0-121 0,0 0-153 0,0 0-428 16,0 0-1088-16,0 0 481 0</inkml:trace>
  <inkml:trace contextRef="#ctx0" brushRef="#br2" timeOffset="177149.44">10415 7250 237 0,'0'0'353'0,"0"0"-6"0,0 0-26 0,0 0-3 16,0 0-13-16,0 0 5 0,0 0-10 0,0 0-3 0,0 0-6 0,0 0 1 0,0 0 4 0,0 0 12 16,0 0-7-16,0 0-14 0,0 0 1 0,102 37-11 15,-102-37-5 1,22 23-11-16,-22-23-15 0,23 25-9 15,-23-25-21-15,28 31-13 0,-14-14-15 0,-14-17-21 0,31 32-1 16,-31-32-10-16,28 22-18 0,-28-22-7 16,29 17-18-16,-29-17-9 0,0 0-14 15,40 14-6-15,-40-14-2 0,0 0-14 0,0 0-6 0,0 0-1 0,0 0-43 0,0 0-18 0,0 0 0 0,0 0 0 16,0 0 0-16,0 0 0 0,75-39 0 16,-75 39 0-1,9-30 0-15,-9 30 0 0,13-45 0 0,-5 24 0 16,-8 21 0-16,13-39 0 0,-13 39 0 0,14-31 0 0,-14 31 0 15,18-30 0-15,-18 30 0 16,16-26 0-16,-16 26 0 0,0 0 0 0,20-29 0 0,-20 29 0 0,0 0 0 0,0 0 0 0,0 0 0 16,0 0 0-16,0 0 0 0,0 0 0 0,0 0 0 31,0 0-76-31,0 0-237 0,0 0-97 0,0 0-125 0,0 0-609 16,0 0-1237-16,0 0 548 0</inkml:trace>
  <inkml:trace contextRef="#ctx0" brushRef="#br2" timeOffset="178042.81">13049 7822 320 0,'0'0'305'0,"0"0"-19"0,0 0-28 0,0 0-17 16,0 0-20-16,0 0-23 0,0 0-14 0,0 0-10 0,0 0-5 0,0 0 1 0,0 0 15 0,0 0-4 15,0 0 16-15,0 0-8 0,0 0-9 16,0 0-1-1,0 0 2-15,0 0-4 0,0 0-3 0,0 0-5 16,0 0-9-16,0 0-7 0,0 0-7 0,0 0-19 16,0 0-8-16,0 0-13 0,0 0-8 0,0 0-10 15,0 0-3-15,0 0-6 0,0 0-3 0,20 48-4 16,-20-48-1-16,37 24 6 0,-37-24 13 0,41 24-7 0,-18-11-3 16,-23-13-9-16,36 22-7 0,-36-22-5 0,29 17-10 15,-29-17-1-15,0 0-10 0,32 16 2 16,-32-16-11-16,0 0 1 0,0 0-4 0,0 0 5 15,0 0 1-15,0 0 8 0,23 25 2 0,-23-25 4 0,0 0-1 16,0 0-6-16,0 0-2 0,0 0 5 0,-43 42-3 16,43-42 16-16,0 0-6 0,-42 21 11 0,42-21-6 15,-41 19 18-15,41-19-20 0,-45 18-13 0,45-18 5 16,-47 14-9-16,47-14-9 0,-36 14-4 0,36-14-34 16,0 0-55-16,-32 15-76 0,32-15-108 0,0 0-110 0,0 0-155 0,0 0-494 15,0 0-1092-15,0 0 484 0</inkml:trace>
  <inkml:trace contextRef="#ctx0" brushRef="#br2" timeOffset="178959.04">14412 9566 62 0,'0'0'376'15,"0"0"-7"-15,0 0-8 0,0 0-9 0,0 0-16 16,0 0-2-16,0 0-11 0,0 0-14 0,0 0-14 15,0 0-20-15,0 0-1 0,0 0-7 0,0 0-11 16,0 0-4-16,0 0-5 16,0 0 3-16,0 0-13 0,0 0 1 0,67 34 2 0,-67-34 10 0,33 31-11 15,-13-17-20-15,-20-14-5 0,27 23-15 0,-27-23-3 0,33 31 4 16,-33-31-16-16,18 24-18 0,-18-24-7 16,0 0-7-16,26 26-2 0,-26-26-14 15,0 0-62 1,0 0-74-16,0 0 0 0,0 0 0 0,18 20 0 0,-18-20 0 0,0 0 0 0,0 0 0 15,0 0 0-15,0 0 0 0,0 0 0 0,0 0 0 0,0 0 0 0,0 0 0 16,0 0 0-16,0 0 0 0,0 0 0 0,0 0 0 16,86-41 0-16,-86 41 0 0,34-31 0 0,-15 16 0 15,-19 15 0-15,28-34 0 16,-9 15 0-16,-19 19 0 0,27-34 0 0,-27 34 0 0,14-24 0 0,-14 24 0 16,0 0 0-16,19-27 0 0,-19 27 0 0,0 0 0 15,0 0 0-15,0 0 0 0,0 0 0 0,0 0 0 16,0 0 0-16,0 0 0 0,13-27 0 0,-13 27 0 15,0 0 0-15,0 0-405 0,0 0-893 0,0 0-1406 0,0 0 622 16</inkml:trace>
  <inkml:trace contextRef="#ctx0" brushRef="#br2" timeOffset="179980.39">18923 9711 101 0,'0'0'330'16,"0"0"-7"-16,0 0-15 0,0 0-6 16,0 0-19-16,0 0-6 0,0 0-17 0,0 0-15 0,0 0-6 0,0 0-18 15,0 0-12-15,0 0-9 0,0 0-4 16,0 0 2-16,10-46-17 0,-10 46-11 0,0 0-7 15,0 0-19-15,0 0-15 0,0 0-9 0,0 0-9 16,0 0 16-16,0 0-1 0,0 0 10 16,0 0 0-16,0 0 4 0,-78 92 1 0,61-67 0 0,-9 8-7 0,-5 2-10 0,11-11-5 15,-10 9-10-15,15-12-10 0,15-21-13 0,-36 39-8 16,36-39-7-16,-22 25-2 16,22-25-9-16,-20 20-4 0,20-20-4 15,0 0-6-15,0 0-2 0,0 0 9 0,0 0 7 0,0 0-8 0,0 0-18 16,0 0-19-16,0 0-12 0,0 0-5 0,0 0-11 15,0 0-11-15,0 0-13 0,0 0-7 0,65-90-7 0,-65 90-5 16,24-29-2 0,-7 12-1-16,-17 17-7 0,41-30 1 0,-41 30 1 0,42-28 4 0,-42 28 7 15,37-20 1-15,-37 20 6 0,36-15 6 0,-36 15 6 16,0 0 5-16,42-16 7 0,-42 16 10 0,0 0 21 0,0 0 17 16,0 0 12-16,0 0 20 15,0 0 22-15,0 0 19 0,0 0 0 0,51 51 2 0,-51-51-3 0,9 29-5 16,-9-29-7-16,10 26-5 0,-10-26-4 0,19 28-8 15,-19-28-3-15,23 23-64 0,-23-23-75 0,22 22-108 16,-22-22-143-16,0 0-175 0,30 19-525 16,-30-19-1108-16,0 0 490 0</inkml:trace>
  <inkml:trace contextRef="#ctx0" brushRef="#br2" timeOffset="180747.89">16576 10602 128 0,'0'0'370'15,"0"0"-13"-15,0 0-14 0,0 0-15 0,0 0-10 16,0 0-20-16,0 0-7 0,0 0 6 0,0 0 2 15,0 0-6-15,0 0-9 0,0 0 4 0,16 34-6 0,-10-21-3 16,2 2-4-16,4 0-5 0,0-2-18 0,0-1-22 16,2-1-28-16,-1 2-9 0,2-2-10 0,8 2-11 31,-9-4-16-31,3-1-13 0,-2 1-12 0,-1 1-22 0,1 1-8 0,-4-5-8 0,0 4-11 0,2-3-3 16,-1 3-8-16,-2 0-7 0,-4-3-8 0,-3-2 4 15,1 0 7-15,-4-5 4 0,6 8 8 0,-6-8-14 16,-3 9 5-16,3-9-5 0,-5 9-9 0,-1-4-6 15,-7 2 0-15,-1 2-9 0,0-1 0 0,-4-1-10 16,-7 3-8-16,-1-1-21 0,4 4-57 16,-1 1-72-16,0-2-95 0,10-5-130 0,-2 1-164 0,0-1-620 15,6-2-1231-15,2 2 544 0</inkml:trace>
  <inkml:trace contextRef="#ctx0" brushRef="#br2" timeOffset="193376.01">7224 17065 153 0,'0'0'168'0,"0"0"-14"0,0 0-9 0,12-3-13 15,-12 3-14-15,0 0-12 0,0 0-9 0,0 0-9 16,0 0-8-16,0 0-15 0,0 0 11 0,0 0-6 15,18 5-9-15,-18-5 5 0,0 0-3 16,9 5-5-16,-9-5-1 0,0 0-10 0,10 5-1 16,-10-5-7-16,0 0 6 0,0 0-3 0,11 4 2 0,-11-4-5 15,11 2-5-15,-11-2 1 0,12 3-7 0,-12-3 1 16,16-2-2-16,-16 2-2 0,20-2-2 16,-11 1-6-16,-9 1 4 0,23 0-5 0,-13-2 2 15,-10 2 3-15,26-2 10 0,-10 2 11 0,-1 0 9 16,-15 0-2-16,24 0-4 0,-15 0-1 15,5 2-7-15,0-2-3 0,-14 0-3 0,24 0-5 16,-7 2 0-16,-2-2-2 0,2 0-5 0,2-2-2 16,9 4 1-16,-2-2-7 0,0 0 0 0,1-2-3 0,-9 0 1 15,14-2 2-15,-4 3-12 0,0-2-5 16,0 1-1-16,-1-3 2 0,0 8 1 0,-8-6 0 16,-1 3 4-16,9 0 4 0,-9 0-3 0,1 0-2 15,-2 0 0-15,-2-1 1 0,4 1-1 0,-5 0 2 16,5-1-3-16,-2 1 2 0,0-2 11 0,2 4-12 15,9-1 0-15,-11-4-3 0,12 0 5 0,-2 1-9 16,-8-1 0-16,6 1-2 0,5-1 3 0,-6 2 2 16,-2 1 0-16,-2-3 0 0,8 1 1 15,-3-3-3-15,-6 5 5 0,0-5-2 0,-2 3 3 16,2 2-3-16,-1 0 1 0,1-3 1 0,0 5-1 16,-1-2 0-16,0 1-6 0,2-1 6 0,5 1 0 0,-5-1-5 15,-1 1-7-15,10-3-6 0,0 3-2 16,-2-1-13-16,1-1 6 0,0-3-1 0,1 3 1 0,1 1 1 15,-1-3-5-15,4 3 4 0,-2 0 2 16,-4-3 2-16,-1 1 7 0,0 2 0 0,5-4-1 16,-3 1 3-16,-1 3 1 0,-1-1-1 0,2-1 10 0,3 2-2 15,0 0 2-15,-2 1 1 0,3-1-3 0,-1-1-5 16,2-4-14-16,-5 3 3 0,4 2-4 16,0-2-7-16,0-3-5 0,0 2-4 0,17 3-14 0,-20-4-1 15,5 3-3-15,11-3-1 0,-14-1 3 0,1 7 4 16,-3-4-5-16,3 1 19 0,-2-1-13 0,0 2 23 0,2-5 14 15,-4 2 2-15,2 2-3 0,2 1 13 0,-2-3-2 0,2-2-7 16,-1 0 8-16,-4 2-6 0,6 2-3 0,-1 1 3 16,0-4-4-16,1 2 7 15,13-4-6 1,0 1 12-16,-16 1-14 0,3 5-2 0,0-1-10 0,0-1 16 0,-1 1-12 16,17 0 6-16,-19 1 7 0,1-1-10 0,0 0 12 0,-2 0-4 15,3 3 5-15,-4-1 5 0,0 0 1 0,-1-2-2 16,1 1 0-16,0-2 14 15,-7 1-8-15,9-2 3 0,-4 2 12 0,2 0-11 0,-1-2 4 16,1 2-5-16,4-3-23 0,-5 6 17 0,5-1-17 16,1-4 4-16,-1-1-10 0,18 3 27 0,-17-2-37 0,13 4 5 15,-14-3 7-15,15-3 2 0,-15 0 9 0,1 5 2 16,-1-2 16-16,17 1 2 0,-19 0 9 0,1-3 4 16,1 3 2-16,19-4 2 0,-23 3 0 0,0-3-3 15,2 3 2-15,3-1-3 0,12 0-7 0,-15-1 13 16,1 1-4-16,15-2 1 0,-15 6 17 0,2-3-16 15,13 2 5-15,-13-4-8 0,18 4-1 0,-21-4-5 16,3-2 1-16,14 7 6 0,-16-4-4 0,-1 0-4 16,1 0 9-16,1-1 1 0,1 1-2 15,16-1-16-15,-18 3 9 0,-1 0-5 0,1 0 7 16,16 0-1-16,-15-1-5 0,0 2 6 0,-2-4-8 0,17 3 14 16,-18-4-10-16,2 4 2 0,1 0 5 0,13-2-2 15,2 2 4-15,-15-3 1 0,13 1 1 0,2 2 2 16,-18 1-12-16,17-3 10 0,-14 0-5 0,0-1 1 15,0 1-5-15,19 3-2 0,-5-4-2 0,-17 5-9 16,20-4 3-16,-17 4-5 0,0-2 5 0,16 0-13 16,-3 1 2-16,1 0-3 0,-15-2 4 0,1 1-5 15,15 3 7-15,-16-3-11 0,2 0 11 0,0-2-5 16,17 2 3-16,-4-2-9 16,-13 2 14-16,18 7 2 0,-6-13-8 0,2 5-1 0,-16-2 6 0,22 6-2 15,-5-6 1-15,-1-3 8 0,-2 3-14 0,-13 1 19 16,18-4-4-16,-2 7 13 0,2-2 0 0,-3-2 0 15,0 3-13-15,2-4 1 0,-1 4 3 16,-1-2-18-16,0 1 4 0,6 1-12 0,-6-1 6 16,0 1-8-16,9-1-1 0,-6 1 2 0,0 1 11 0,1-1-5 15,-2-1-8-15,-16-1 15 0,16-2 6 16,4 3 11-16,-2 1 1 0,-6 1-4 0,-13-2 10 16,18-1 16-16,-2 2 8 0,-15-2 5 0,17 3 5 15,3-2-2-15,-4 0-2 0,-2-1-7 0,-3 2 0 16,6 0-8-16,-3 4 0 0,0-5-5 0,2 5-4 15,1-4-2-15,0 0-5 0,-3 8 3 0,7-9 6 16,-7 4-8-16,6-3 2 0,-2 2 4 0,1 1 4 16,-1-1 11-16,0 1 6 0,-1-1-2 0,4 2 5 15,-22-4 9-15,16 3-6 0,4 0 6 0,-7-3-5 0,0 0-2 16,5 2-3-16,-21-2 0 0,17 2 0 16,0-6-10-16,-14 7-1 0,2-2-6 0,14-3-3 15,-16 0-1-15,1 2-4 16,16 3-11-16,-16-2 4 0,13-2-2 0,-17 0-4 0,2-1-1 0,15 6 0 15,-18-3-2-15,3 3-2 0,-2-5 0 0,1 1 0 0,-1 1-4 16,-1-1-4-16,2 3-10 0,-2-1 1 0,1-1-1 31,1 0-4-31,0 2-12 0,-2-2 4 0,0 0-9 0,2-1-6 0,-1 1-2 0,1-1-6 16,-5 0 9-16,6 0 2 0,-5-2-10 0,1 4 2 16,-1-2 3-16,2 0 10 0,0-1-2 0,-2 2 6 15,2-2 13-15,1 2 3 0,-1-1 6 0,-9 0-1 0,12 2 7 0,-3-2 7 0,-3-3 0 0,-5 3 8 16,8-1-7-16,-1 2 8 0,0-1 0 15,2 1 9-15,-3-1 1 0,-2-1 1 16,2-1 4-16,0 0 2 16,-6 1-3-16,9-1 2 15,-6 0-4-15,-4 4 2 0,0-2-1 0,8-2-1 0,-9 4 1 0,1-4 8 16,-1 2 1-16,8-4-5 0,-6 4 4 0,7 0 3 16,-9 0 14-16,1-3-9 0,0 2 9 0,0 0-3 0,8 2-3 0,-8-1-9 15,1 0 11-15,-3-1-20 0,1 1 5 0,-1-3-7 16,-2 3-3-16,-15 0-5 15,26-3-1-15,-15 3-8 0,-11 0 5 0,14 0 0 16,-14 0-6-16,10-4-6 0,-10 4-22 0,3-8-37 16,-3 8-11-16,0 0-66 0,-18-17-85 0,2 12-353 15,-1-4-615 1,4 3 272-16</inkml:trace>
  <inkml:trace contextRef="#ctx0" brushRef="#br2" timeOffset="194238.17">6905 17006 76 0,'19'0'316'0,"-19"0"1"0,0 0-1 15,0 0-8-15,0 0 3 0,0 0-4 0,14 1 5 16,-14-1-10-16,0 0-8 0,0 0-4 0,0 0-6 16,0 0-11-16,0 0-11 0,0 0-19 0,0 0-19 15,0 0-22-15,0 0-20 0,25-1-18 0,-6 1-14 16,11 5-19-16,20-6-14 0,-3 4-11 0,7 0-24 15,-6-3-33-15,1 2-54 0,5-4-58 0,-1 4-62 16,-3-10-73-16,-19 5-72 0,1 2-108 16,14-1-386-16,-15-3-827 0,-1 2 367 0</inkml:trace>
  <inkml:trace contextRef="#ctx0" brushRef="#br3" timeOffset="-111876.22">7175 6959 195 0,'0'0'216'15,"0"0"-16"-15,0 0-16 0,0 0-6 0,0 0-8 0,0 0-1 16,0 0-10-16,0 0-6 0,0 0-6 0,0 0-12 16,0 0-7-16,102-43-13 0,-102 43-4 15,45-7-12-15,-45 7-3 0,47-11-6 0,-47 11-6 16,61-10-7-16,-19 2-7 0,-42 8-7 0,95-14-3 16,-39 9-6-16,4 0 3 0,8-4-5 0,14 1 9 15,-1 3 1-15,10-3-5 16,6 2-8-16,3-1-5 0,-3 1-3 0,5-2-16 0,2 4-10 15,7 1-16-15,-9-1-25 0,4-5-30 0,-1 7-20 16,4-1-20-16,-8-4-6 0,2 3 9 0,-3 0 10 0,-2 4 3 16,-6-5 11-16,-2 5 12 0,-10 3 9 15,-3-6 13 1,-7 6 4-16,-9-6 4 0,6 3 9 0,-67 0 3 0,102 3-8 16,-55-3 5-16,-47 0-7 0,63 0-8 0,-63 0-1 15,0 0-7-15,71-3 8 0,-71 3 3 0,0 0 4 0,0 0 13 16,0 0 2-16,0 0 3 15,0 0 1-15,0 0-4 0,0 0 4 0,0 0-5 0,0 0-15 16,0 0-14-16,0 0-25 0,0 0-17 0,-134-39-28 0,134 39-40 16,-52-4-131-16,52 4-306 0,-59-8 135 0</inkml:trace>
  <inkml:trace contextRef="#ctx0" brushRef="#br3" timeOffset="-111308.37">7315 7231 178 0,'0'0'197'0,"0"0"-12"16,0 0-2-16,0 0 3 0,0 0-3 0,-72-12-3 15,72 12-17-15,0 0-16 0,0 0-15 0,0 0-9 16,0 0-9-16,0 0 0 0,0 0-8 0,0 0-5 16,0 0-7-16,0 0-8 0,0 0-16 0,0 0-5 15,0 0-9-15,0 0-2 0,0 0-5 0,0 0-5 16,0 0 12-16,0 0-11 0,0 0 3 0,177-16 3 31,-112 15 8-15,9-3 11-16,4-2 5 0,7 7 3 0,8-4-6 0,5-4 10 0,7 2-8 0,-2-1-2 0,1 0-7 0,2-1-8 15,3 3-5-15,3-6-9 0,1 6-6 0,-5-1 0 16,-4-7 7-16,-5 3-34 0,-2-2-23 0,-1-1-17 16,0 3-24-16,-1 0-16 0,-3-4-7 15,1 2-13-15,-6 1-6 0,-8 2-6 0,-6-3 3 0,-2 3 4 16,-4 0 17-16,-3-3 11 0,-13 6 4 15,-51 5 6-15,61-4 11 0,-61 4 2 0,0 0 0 16,50-6 15-16,-50 6 7 0,0 0 3 0,0 0 6 16,0 0-2-16,0 0 2 0,0 0 1 0,0 0-2 0,0 0-9 15,0 0-14-15,0 0-2 16,0 0-2-16,0 0-1 0,0 0-10 0,0 0 9 0,-144 37-3 0,144-37 2 16,-30 12-1-16,30-12-5 0,0 0-27 0,-43 21 2 15,43-21-37-15,0 0-30 0,-59 20-160 0,28-12-326 16,31-8 145-16</inkml:trace>
  <inkml:trace contextRef="#ctx0" brushRef="#br3" timeOffset="-110855.03">7201 7592 116 0,'0'0'273'0,"-73"7"-18"15,73-7-13-15,0 0-16 0,-60 5-6 0,60-5-10 16,0 0-4 0,-43 9-3-16,43-9 5 0,0 0-9 0,0 0-6 0,0 0-2 15,0 0-18-15,0 0-17 0,0 0-16 0,0 0-18 16,0 0-5-16,0 0-14 0,0 0-9 0,0 0 11 15,158-28-16-15,-87 21-5 0,7 3 0 0,6-3-5 16,11-4 7-16,7 5-3 0,9 5 16 16,-2-2-3-16,6 1 6 0,1-2-2 0,0 3-5 0,4 1-7 15,2 1-7-15,0-5-8 0,-3 4-7 0,-5-5-10 16,-3 2-12-16,-7 2-9 0,-6-4-7 0,-4 2-14 0,-3 2-16 16,-9-1-17-16,0-3-12 0,-5 4-30 0,-1-5-8 15,-8 3-1-15,2-3-19 0,-6 1-9 0,1-2-6 16,-6-1 1-1,-10 5-23-15,8-1-1 0,-57 4 4 0,92-2 2 0,-92 2 14 0,49-2 8 0,-49 2 9 16,0 0 11-16,0 0 6 0,54-1-1 16,-54 1-5-16,0 0 2 0,0 0 2 0,0 0-19 15,0 0-19-15,0 0-31 0,0 0-28 0,0 0-31 16,0 0-28-16,0 0-167 0,-144 23-429 0,144-23 191 16</inkml:trace>
  <inkml:trace contextRef="#ctx0" brushRef="#br3" timeOffset="-110350.49">7769 8070 270 0,'0'0'262'16,"0"0"-26"-16,-72 11-14 0,72-11 7 0,0 0 13 16,0 0 11-16,0 0 9 15,0 0 5-15,0 0-18 0,0 0-39 16,0 0-17-16,0 0-6 0,0 0 6 15,0 0-22-15,0 0-13 0,129-45-20 0,-73 36-17 0,12-5-7 16,4 7-14-16,11-1-11 0,4 0-2 0,11-2-2 0,8 4 11 16,5-1-11-16,8 0 2 0,0 4 4 0,-4-4-7 15,9 2-10-15,-5 0-8 0,0 3 1 0,-2-3-10 16,1-3-9-16,-8 3-7 0,-2-1-5 0,-9-2-13 16,-2 4-5-16,-10-4-1 0,-1 3-2 0,-7-7 4 15,-5 3-9-15,-3 1-3 0,-6 4-1 0,0-6 1 16,-9 3-5-16,-3 1 0 0,-53 6-3 0,71-6 0 15,-71 6 3-15,0 0-5 0,0 0-8 0,45-6-11 16,-45 6-17-16,0 0-15 0,0 0-22 0,0 0-31 16,0 0-32-16,0 0-43 0,0 0-61 0,-156-25-84 15,99 19-356-15,-2 4-739 16,-5-3 328-16</inkml:trace>
  <inkml:trace contextRef="#ctx0" brushRef="#br3" timeOffset="-109927.02">7347 8433 294 0,'0'0'274'16,"-91"3"-31"-16,91-3-25 0,0 0-12 16,0 0 0-16,0 0 5 0,0 0-5 15,0 0 6-15,0 0-10 0,0 0 6 0,0 0-10 16,0 0 4-16,0 0 6 0,0 0-2 0,216 0-19 16,-150-3 12-16,9-4-5 0,8-2-4 0,15-1 0 0,-2 6-11 15,6-1-8-15,4 2-14 0,8-3-11 16,4 2-11-16,-1 0-18 0,6-1-24 0,-4-5-27 0,0 8-9 0,-6-4-26 0,-4 3-37 15,-7-3-15-15,-2 4-20 0,-6-6-24 0,-3 4 1 16,-3-3-18-16,-7 0-15 16,-7 7-11-16,0-3 17 0,-8-1 6 15,-3 1 6-15,-2 0 1 0,-2-2-2 0,-5 0-3 16,-2-3-12-16,-52 8-10 0,104-4-10 0,-59 0-2 16,-45 4-8-16,80-8 3 0,-34 5 4 0,-46 3-3 0,60-4 4 0,-60 4-13 0,0 0-20 0,49-6-38 15,-49 6-69-15,0 0-188 0,0 0-481 0,0 0 213 31</inkml:trace>
  <inkml:trace contextRef="#ctx0" brushRef="#br3" timeOffset="-109523.37">8018 8598 3494 0,'0'0'324'0,"0"0"-135"0,-79 6-113 16,79-6-57-16,0 0-47 0,0 0-47 15,0 0-7-15,0 0 19 0,0 0 15 16,0 0 16-16,0 0 17 0,0 0 7 15,0 0 13-15,0 0 0 0,0 0 1 0,0 0 0 16,0 0 3-16,198-4 3 0,-145 0 1 0,11 3 4 16,3-3 5-16,1-1 0 0,8 0 3 0,2 0-1 15,10 3-5-15,0 2-1 0,3-7-1 0,-4 6-1 16,6-4 5-16,-8 4-2 16,-2 1-4-16,-7 1-9 0,0-2 9 0,-6 1-4 0,-1-3-4 0,-4 3-11 15,-1-7 4-15,-6 4-5 0,-3-1-5 16,-6-4-5-16,0-1-12 0,-49 9-23 0,66-15-20 0,-18 4-18 15,-48 11-22-15,75-15-21 0,-47 5-28 0,-28 10-39 16,48-22-85-16,-48 22-206 0,21-20-529 0,-21 20 234 0</inkml:trace>
  <inkml:trace contextRef="#ctx0" brushRef="#br3" timeOffset="-108828.33">7306 6977 333 0,'5'63'528'0,"-4"4"-13"0,2 4-26 16,2 1-41-16,-1 9-42 0,5-2-42 0,-3 1-32 16,7 5-32-16,0 2-28 0,0-3-22 0,0-1-8 15,-3-1-24-15,-4-4-20 0,2-6-17 0,-3-3-21 16,-5-5-16-1,0 0-13-15,0-2-11 16,5-8-11-16,-9-2-10 0,8-8-11 0,-3-19-15 0,-1-25-10 16,0 41-14-16,0-41-12 0,0 0-15 0,-1 30-5 0,1-30-19 15,0 0-27-15,0 0-40 16,0 0-42-16,0 0-63 0,0 0-29 0,0 0-31 0,0 0-30 0,0 0-27 16,15-133-54-16,-8 90-57 15,-5 2-276-15,3 13-734 0,4-14 325 0</inkml:trace>
  <inkml:trace contextRef="#ctx0" brushRef="#br3" timeOffset="-108538.9">7922 6713 311 0,'0'0'309'0,"0"0"8"0,0 0 65 0,0 0 27 0,23 121 28 15,-13-57 7-15,1 8-15 0,3 5-18 0,7 3-17 0,-9 4-14 16,2 4-28-16,0-4-13 0,-4 1-22 16,1 3-24-16,-5-1-28 0,-4-3-13 15,-3 0-28-15,0 0-27 0,-5-11 0 0,0-4-37 16,2 1-17-16,-6-9-29 0,1-6-29 0,0-2-32 16,-1-1-26-16,1-7-40 0,4-16-41 0,-5 13-34 15,3-19-36-15,7-23-36 0,0 0-35 0,0 0-32 31,-6 32-26-31,6-32-30 0,0 0-40 0,0 0-45 0,0 0-67 0,0 0-352 0,0 0-852 16,41-121 378-16</inkml:trace>
  <inkml:trace contextRef="#ctx0" brushRef="#br3" timeOffset="-108296.01">8622 6962 44 0,'0'0'409'0,"0"0"-46"0,0 0-25 0,0 0-13 16,0 0 19-16,0 0 7 0,-14 109-8 0,7-44-6 0,2 6-13 16,-2 5-15-16,7 7-18 0,0 5-21 0,-5 6-15 15,7 4-23-15,5 0-21 0,-2-6-14 0,-2 0-19 16,5-6-19-16,1-7-14 0,0-9-16 0,-1-7-10 16,1-7-12-16,0-10-11 15,-1-1-23-15,-1-4-30 0,-3-19-35 0,-4-22-62 0,0 0-67 16,-1 40-67-16,1-40-51 0,0 0-60 0,0 0-91 15,0 0-396-15,0 0-850 0,0 0 377 0</inkml:trace>
  <inkml:trace contextRef="#ctx0" brushRef="#br3" timeOffset="-108039.94">9332 6953 189 0,'0'0'394'0,"0"0"-23"15,0 0 16-15,0 0 14 0,0 0 16 16,29 65-6-16,-24-18-2 0,-7 8-30 0,2 6-16 0,0 11-29 0,0 0-22 16,-4 6-22-16,-1 8-20 0,-1-1-26 0,-3 4-18 0,1-2-20 15,0 2-28-15,0-8-19 0,-1-7-21 16,2-4-16-16,0-10-22 0,2-9-16 0,5-2-26 16,-5-7-23-16,1-14-42 0,4-28-45 0,-3 38-61 15,3-38-64 1,0 0-44-16,0 0-39 0,0 0-60 0,0 0-78 0,0 0-94 0,0 0-248 15,0 0-801-15,17-121 355 16</inkml:trace>
  <inkml:trace contextRef="#ctx0" brushRef="#br3" timeOffset="-107816.57">9862 6954 185 0,'0'0'423'0,"0"0"16"15,47 77 7-15,-38-26 1 0,0 9 0 0,-4 2 6 16,0 8-19-16,-2 1-17 0,0-1-21 0,-1 7-35 16,-2 3-16-16,9-3-19 0,-9-2-40 0,-3 0-17 15,2-6-39-15,-4-6-30 0,3-3-22 0,0-7-35 16,1-9-44-16,-2-1-37 0,-1-17-47 0,4-26-53 0,-1 40-61 16,1-40-64-1,0 0-65-15,0 0-69 0,-9 24-96 0,9-24-119 0,0 0-301 0,0 0-879 16,0 0 390-16</inkml:trace>
  <inkml:trace contextRef="#ctx0" brushRef="#br3" timeOffset="-107662.24">10337 7257 4264 0,'0'0'286'0,"0"0"52"16,77 22-6-16,-62 4-11 0,-3 16-26 16,1 2-22-16,-3 0-16 0,-5-1-22 0,-3 6-22 0,2-2-5 15,-3 7-15-15,-1-3-14 0,-2-5-19 0,-1 4-36 16,-4-5-50-16,4 0-58 0,-2-3-76 0,-6-3-71 15,5-10-97-15,6-29-122 0,-10 56-136 0,-1-34-600 16,11-22-1176-16,-12 29 521 0</inkml:trace>
  <inkml:trace contextRef="#ctx0" brushRef="#br3" timeOffset="-105666.03">8580 5541 267 0,'0'0'409'0,"0"0"-10"0,0 0 17 16,0 0 2-16,0 0-10 0,0 0-4 0,0 0-18 15,0 0-8-15,-19 100-16 0,15-73-21 0,4-27-22 16,-5 47-28-16,5-47-14 15,1 40-19-15,-1-40-16 0,3 32-25 0,-3-32-12 0,0 0-16 0,9 41-18 16,-9-41-16-16,0 0-22 0,12 24-6 0,-12-24-8 16,0 0 0-16,0 0-32 15,30 19-8-15,-30-19 6 0,0 0-29 0,0 0-9 16,46 11-14-16,-46-11-16 0,0 0-9 16,0 0-13-16,0 0-4 0,0 0-6 0,80-30-4 15,-80 30-1-15,24-24 5 0,-24 24 8 16,24-25 20-16,-24 25 2 0,18-27 6 0,-18 27 20 0,14-23 21 15,-14 23 8-15,0 0 18 0,15-34 26 0,-15 34 15 0,0 0 19 16,0 0 6-16,0 0-150 0,0 0-4 0,10-27 0 16,-10 27 0-16,0 0 0 0,0 0 0 15,0 0 0-15,0 0 0 0,0 0 0 16,0 0 0-16,0 0 0 0,0 0 0 0,0 0 0 0,0 0 0 0,0 0 0 16,0 0 0-1,-1 99 0-15,1-99 0 0,0 34 0 0,0-34 0 0,0 32 0 0,0-32 0 16,0 0 0-16,1 43 0 0,-1-43 0 0,0 0 0 15,3 31 0-15,-3-31 0 0,0 0 0 0,0 0 0 16,5 35 0-16,-5-35 0 0,0 0 0 16,0 0 0-16,0 0 0 0,0 38 0 0,0-38 0 0,0 0 0 0,0 0 0 0,0 0 0 0,0 32 0 15,0-32 0 1,0 0 0-16,0 0 0 0,0 0 0 0,0 0 0 0,0 0 0 16,0 0 0-16,0 0 0 0,0 0 0 0,0 0 0 15,0 0 0-15,0 0 0 0,0 0 0 0,0 0 0 16,0 0 0-16,0 0 0 0,0 0 0 0,-8 31 0 15,8-31 0-15,0 0 0 16,0 0 0-16,0 0 0 0,0 0 0 0,0 0 0 0,0 0 0 0,0 0 0 0,0 0 0 16,0 0 0-16,0 0 0 0,0 0 0 0,0 0 0 15,0 0 0-15,0 0 0 16,0 0 0-16,0 0 0 0,0 0 0 0,0 0 0 16,0 0 0-16,0 0 0 0,0 0 0 0,0 0 0 0,0 0 0 15,0 0 0-15,0 0 0 0,0 0 0 0,0 0 0 16,0 0 0-16,0 0 0 0,0 0 0 0,0 0 0 0,0 0 0 0,0 0 0 0,0 0 0 15,0 0 0-15,0 0 0 0,0 0 0 0,0 0 0 16,0 0 0 0,0 0 0-16,0 0 0 0,0 0 0 0,0 0 0 15,0 0 0-15,0 0 0 0,0 0 0 0,0 0 0 0,0 0 0 16,0 0 0-16,0 0 0 0,0 0 0 16,0 0 0-16,0 0 0 0,0 0 0 0,0 0 0 15,0 0 0-15,0 0 0 0,0 0 0 0,0 0 0 16,0 0 0-16,0 0 0 0,0 0 0 0,0 0 0 15,0 0 0-15,0 0 0 0,0 0 0 0,0 0 0 0,0 0 0 16,0 0 0-16,0 0 0 0,0 0 0 0,0 0 0 0,0 0 0 16,0 0 0-16,0 0 0 0,0 0 0 15,0 0 0-15,0 0 0 16,0 0 0-16,0 0 0 0,0 0 0 0,0 0 0 0,0 0 0 0,0 0 0 16,0 0 0-1,0 0 0-15,0 0 0 0,0 0 0 0,0 0 0 0,0 0 0 0,0 0 0 0,0 0 0 16,0 0 0-16,0 0 0 0,0 0 0 0,0 0 0 31,0 0 0-31,0 0 0 0,0 0 0 0,0 0 0 0,0 0 0 0,0 0 0 0,0 0 0 16,0 0 0-16,0 0 0 0,0 0 0 0,0 0 0 0,0 0 0 15,0 0 0-15,0 0 0 0,0 0 0 16,0 0 0-16,0 0 0 0,0 0 0 0,0 0 0 0,0 0 0 16,0 0 0-16,0 0 0 0,0 0 0 0,0 0 0 0,0 0 0 0,0 0 0 15,0 0 0-15,0 0 0 16,0 0 0-16,0 0 0 0,0 0 0 0,0 0 0 15,0 0 0-15,0 0-1366 0,0 0-1478 0,0 0 654 16</inkml:trace>
  <inkml:trace contextRef="#ctx0" brushRef="#br3" timeOffset="-100362.38">21617 6191 42 0,'0'0'301'0,"0"0"-12"16,0 0-14-16,0 0-11 0,0 0-11 0,0 0-19 16,0 0-12-16,0 0-1 0,0 0 4 0,0 0-10 15,0 0 0-15,0 0-15 0,0 0 3 0,0 0 21 16,0 0 12-16,0 0 6 0,0 0 10 0,-11 82-1 15,11-82-10-15,-7 49-3 0,0-23-2 0,7-26-3 16,-10 52-1-16,5-28-13 0,5-24 2 0,-10 39-25 16,10-39-10-16,-4 34 3 0,4-34-29 0,0 0 2 15,-4 39-4-15,4-39-8 0,0 0-6 0,-5 29-20 16,5-29-9-16,0 0-10 0,0 0-12 0,0 0 3 16,0 0-21-16,0 0-5 0,0 0-5 0,0 0-6 15,0 0 1-15,0 0-60 0,0 0 0 0,0 0 0 16,0 0 0-16,0 0 0 0,0 0 0 0,0 0 0 15,0 0 0-15,0 0 0 0,0 0 0 0,0 0 0 16,0-115 0-16,5 87 0 0,-5 28 0 0,11-57 0 16,0 16 0-16,-2 17 0 0,-9 24 0 15,18-46 0-15,-11 24 0 0,-7 22 0 0,18-32 0 0,-18 32 0 16,18-26 0-16,-18 26 0 0,23-20 0 0,-23 20 0 16,0 0 0-16,28-20 0 0,-28 20 0 15,0 0 0-15,0 0 0 0,0 0 0 16,0 0 0-16,0 0 0 0,77 37 0 0,-77-37 0 0,18 32 0 0,-18-32 0 15,15 38 0-15,-15-38 0 0,9 34 0 0,-9-34 0 16,1 34 0-16,-1-34 0 0,0 0 0 0,-1 39 0 0,1-39 0 0,0 0 0 0,0 0 0 0,-8 31 0 16,8-31 0-16,0 0 0 0,0 0 0 15,0 0 0-15,0 0 0 16,0 0 0-16,0 0 0 0,0 0 0 16,0 0 0-16,0 0 0 0,0 0 0 0,0 0 0 0,0 0 0 15,0 0 0-15,0 0 0 0,0 0 0 16,25-116 0-16,-14 90-35 0,-2 0-34 0,-9 26 11 15,24-46 0-15,-12 24 15 0,-12 22 0 0,15-26 5 16,-15 26 10-16,18-25 5 0,-18 25 6 16,0 0 10-16,28-22 3 0,-28 22 0 0,0 0-5 0,0 0-1 15,0 0 10-15,0 0 15 0,0 0 25 16,0 0 16-16,0 0 20 0,67 50 10 0,-67-50-10 0,11 45-2 0,-7-19-51 16,-4-26-23-16,9 41 0 15,-9-41 0-15,4 43 0 0,-4-43 0 0,1 32 0 0,-1-32 0 0,0 34 0 16,0-34 0-16,0 0 0 0,4 43 0 0,-4-43 0 15,0 0 0-15,-4 32 0 0,4-32 0 0,0 0 0 16,0 0 0-16,-4 38 0 0,4-38 0 0,0 0 0 16,0 0 0-16,0 0-61 0,0 0-215 0,2 35-69 15,-2-35-80-15,0 0-78 0,0 0-115 0,0 0-377 16,0 0-1075-16,0 0 475 0</inkml:trace>
  <inkml:trace contextRef="#ctx0" brushRef="#br3" timeOffset="-99813.59">22443 6517 51 0,'0'0'380'16,"0"0"-12"-16,0 0-16 0,0 0-19 0,0 0-11 15,0 0-11-15,0 0-7 0,0 0-25 0,0 0-7 16,0 0-10-16,0 0-8 0,0 0-13 0,-111 27-12 31,111-27-6-31,-37 38-9 0,20-16-19 0,17-22-16 0,-25 41-6 0,25-41-5 0,-12 34-14 16,12-34-9-16,-8 32-7 0,8-32-9 0,0 0-2 15,8 43-7-15,-8-43-12 0,21 24 0 0,-21-24-2 0,0 0 1 16,46 21-12-16,-46-21-7 0,42 11-12 0,-42-11-9 16,0 0-6-16,59-1 0 0,-59 1-8 0,0 0-5 0,0 0 5 0,71-6-19 15,-71 6-4-15,0 0 0 0,0 0-5 0,0 0-5 0,49-10-18 16,-49 10-30-16,0 0-37 16,0 0-45-16,0 0-57 0,0 0-70 15,0 0-79-15,0 0-81 0,0 0-107 0,0 0-375 16,0 0-951-16,0 0 420 0</inkml:trace>
  <inkml:trace contextRef="#ctx0" brushRef="#br3" timeOffset="-99497.8">22840 6365 122 0,'0'0'466'0,"0"0"-27"0,0 0-19 0,0 0-12 16,0 0-1-16,0 0-15 16,0 0-22-16,0 0-37 0,72-19-32 0,-72 19-24 0,0 0-33 0,65-3-24 15,-65 3-21-15,59-7-17 0,-59 7-21 0,55-7-18 16,-55 7-35-1,46-5-21-15,-46 5-33 0,0 0-29 0,54-7-29 0,-54 7-43 16,0 0-42 0,0 0-58-16,0 0-51 0,0 0-38 0,0 0-57 0,0 0-77 0,0 0-293 0,0 0-718 0,0 0 319 15</inkml:trace>
  <inkml:trace contextRef="#ctx0" brushRef="#br3" timeOffset="-99242">22896 6507 225 0,'0'0'494'0,"0"0"-43"0,0 0-21 15,0 0-7-15,0 0-7 0,0 0-14 0,0 0-29 16,0 0-35-16,79 18-34 0,-79-18-30 0,0 0-27 0,84-3-24 0,-84 3-26 0,0 0-17 0,70-2-22 16,-70 2-15-16,0 0-18 0,0 0-15 0,72-2-9 15,-72 2-11-15,0 0-23 0,0 0-20 0,0 0-14 16,0 0-19 15,50 4-19-31,-50-4-28 0,0 0-19 0,0 0-34 0,0 0-32 0,0 0-39 0,0 0-33 16,0 0-36-16,0 0-39 15,0 0-59-15,0 0-59 0,0 0-288 0,0 0-728 0,0 0 323 0</inkml:trace>
  <inkml:trace contextRef="#ctx0" brushRef="#br3" timeOffset="-98030.67">24204 6140 411 0,'0'0'450'16,"0"0"-22"-16,0 0 29 0,0 0 20 0,0 0 16 0,0 0-20 0,-10 84-16 0,-3-42-20 0,-2-4-21 0,2 3-30 0,0-2-34 0,4-10-45 0,-8 10-17 0,4-1-23 0,5-13-32 0,8-25-20 0,-13 42-24 0,13-42-15 0,-9 31-24 0,9-31-8 0,0 0-15 0,0 0-14 0,-9 30 1 0,9-30-24 0,0 0 6 0,0 0-18 0,0 0-3 15,0 0-15-15,0 0-22 0,0 0-17 0,0 0-21 16,0 0 2-16,0 0-9 0,0 0-3 0,-6-108-3 16,16 68-10-16,-2-5-12 15,2 4 1-15,-1 13-12 0,1-12-5 0,3-3 1 16,-2 15 1-16,6-12-4 0,-3 14 4 0,-14 26 10 0,27-44 7 15,-15 30 5-15,-12 14 3 0,20-25 9 0,-20 25 1 0,0 0 2 16,0 0-6-16,31-22-2 0,-31 22 2 16,0 0 8-16,0 0 15 0,0 0 13 0,0 0 2 0,85 63 13 15,-69-36 28-15,-6 0-7 0,3 14-3 0,-10-10 4 0,5 10-13 16,-9-11 1-16,1-30 1 0,1 56-6 0,-3-30-10 0,2-26-6 16,0 38 2-16,0-38-1 0,0 0 0 0,-2 35-8 15,2-35 5-15,0 0-4 0,0 0-5 0,0 0 4 16,0 0 8-16,0 0-23 0,0 34 2 15,0-34-5-15,0 0-5 0,0 0-3 16,0 0 19-16,0 0-12 0,0 0 1 0,0 0-2 16,0 0-2-16,0 0-4 0,0 0-11 0,0 0-10 0,-64-77 5 15,64 77-4-15,-24-21 5 0,24 21-7 0,-34-14 4 16,34 14 1-16,-55-4 3 0,55 4 2 0,0 0 3 16,-90 14-9-16,90-14-4 0,-51 12-14 0,51-12-23 15,-32 12-21-15,32-12-32 0,0 0-41 0,-38 18-46 31,38-18-56-31,0 0-48 0,0 0-33 0,0 0-55 0,0 0-84 0,0 0-405 0,0 0-961 0,0 0 425 16</inkml:trace>
  <inkml:trace contextRef="#ctx0" brushRef="#br3" timeOffset="-97159.76">24428 6374 137 0,'0'0'479'0,"0"0"-34"15,98 8-9-15,-98-8-9 0,56 17-1 0,-56-17-16 16,54 17-11-16,-32-8-2 0,-22-9-37 0,0 0-8 15,44 27-35-15,-44-27-21 0,25 19-24 0,-25-19-34 16,0 0-14-16,0 0-17 0,11 32-16 0,-11-32-21 16,0 0-11-16,0 0-12 0,0 0-16 0,-42 36-25 15,42-36-8-15,0 0-16 0,0 0-17 0,-50 10-25 16,50-10-25-16,0 0-39 0,0 0-38 16,0 0-37-16,0 0-28 0,0 0-14 0,0 0 7 15,-38-58 5-15,38 58 8 0,0 0 9 0,0 0 9 0,45-66 8 31,-25 49 19-31,-20 17 9 0,37-31 18 0,-37 31 26 0,44-25 24 16,-44 25 26-16,30-17 19 0,-30 17 17 0,42-14 17 16,-42 14 10-1,43-14-2-15,-43 14 2 0,0 0-3 0,53-3-1 0,-53 3-9 16,0 0-8-16,0 0-2 0,0 0-12 0,55-7-5 0,-55 7-5 16,0 0 1-16,0 0-9 0,0 0-6 0,0 0-5 0,0 0-4 0,0 0-2 0,0 0-1 15,0 0-8-15,0 0-12 0,0 0-5 0,69 15-18 16,-69-15-7-16,0 0-8 0,59 6-1 0,-59-6-3 15,0 0-10-15,0 0-5 0,69-9 2 32,-69 9-1-32,0 0 7 0,46-17 7 0,-46 17 6 0,0 0 13 0,32-14 16 0,-32 14 25 15,0 0 21-15,0 0 25 0,0 0 21 0,0 0 5 16,15-24 8-16,-15 24 18 0,0 0-19 0,0 0 5 16,0 0-13-16,0 0-2 0,0 0-11 0,0 0-13 15,0 0-6-15,0 0-6 0,0 0-8 0,0 0-2 16,0 0-7-16,-97-17-1 0,97 17-2 0,0 0-5 0,0 0-3 15,-69 36 6-15,69-36-15 0,-28 23 4 16,28-23-6 0,-28 37-6-16,28-37-1 0,-12 32 4 0,12-32-19 0,-3 34-6 0,3-34 10 0,0 0-14 0,20 43 1 0,-20-43 0 15,37 34 0-15,-37-34 3 0,42 18-5 0,-42-18 2 16,59 12 0-16,-13-6-1 16,-46-6-8-16,0 0-8 0,83-7-10 0,-83 7-7 15,59-15-12-15,-59 15-9 0,56-19-4 0,-29 7 3 16,-27 12-5-16,47-24-1 0,-25 10 9 15,-22 14 7-15,32-30 1 0,-32 30 12 0,20-24 9 0,-20 24 14 16,0 0 4-16,16-31 8 0,-16 31 18 16,0 0 20-16,0 0 3 0,0 0-1 0,-4-37-2 0,4 37-1 0,0 0-1 15,0 0-6-15,0 0 4 0,-50-21 4 0,50 21-4 16,0 0 1-16,0 0-6 0,0 0-1 0,-103 23 0 16,103-23-3-16,0 0-1 0,-49 26-3 0,49-26 1 31,-27 21 2-31,27-21 2 0,0 0-17 0,-18 27-13 0,18-27-6 0,0 0-10 0,0 0-18 0,0 0-14 15,0 0-10-15,40 43-9 0,-40-43-14 16,0 0-7-16,57 7-8 0,-57-7 8 0,0 0 13 0,58 0 19 16,-58 0-4-1,0 0 8-15,0 0 19 0,0 0 15 0,52 7 35 0,-52-7 41 0,0 0 19 0,0 0 20 16,0 0 26-16,18 37 9 16,-18-37 3-16,0 28-1 0,0-28-10 0,0 0-7 0,-5 40-4 0,5-40-13 0,0 0 0 15,0 0-16 1,3 37-10-16,-3-37-22 0,0 0-42 0,0 0-53 0,0 0-61 0,0 0-70 15,0 0-91-15,0 0-110 16,0 0-124-16,0 0-334 0,0 0-925 0,0 0 409 0</inkml:trace>
  <inkml:trace contextRef="#ctx0" brushRef="#br3" timeOffset="-96847.62">25753 6370 136 0,'0'0'585'0,"0"0"-37"0,0 0-11 0,0 0-17 16,0 0-19-16,86 25 1 0,-86-25 4 0,30 18-21 15,-30-18-26-15,26 22-22 0,-26-22-29 16,21 24-31-16,-21-24-35 0,15 27-38 0,-15-27-31 0,0 0-30 16,6 39-32-16,-6-39-34 0,0 0-31 0,0 0-27 15,-26 46-33-15,26-46-52 0,0 0-47 0,-44 14-38 16,44-14-28-16,0 0-28 0,0 0-25 0,0 0-28 0,0 0-29 16,0 0-8-16,-53-58-3 0,53 58 8 15,17-51 26-15,-17 51 14 0,25-47 24 16,-10 25 31-16,-15 22 29 0,29-34 35 0,-29 34 34 0,20-25 43 15,-20 25 35-15,22-19 25 0,-22 19 23 0,0 0 19 16,0 0 4-16,26-20-7 0,-26 20-10 0,0 0-14 16,0 0-14-16,0 0-19 0,0 0-37 0,0 0-47 0,0 0-66 0,0 0-84 0,0 0-110 15,0 0-110-15,0 0-133 0,0 0-487 0,0 0-1068 0,0 0 473 16</inkml:trace>
  <inkml:trace contextRef="#ctx0" brushRef="#br3" timeOffset="-95023.56">23876 6868 130 0,'0'0'349'0,"0"0"1"0,0 0-21 16,0 0-5-16,0 0-4 0,0 0 9 0,0 0-4 15,0 0 3-15,0 0-10 0,0 0-7 16,103 12-13-16,-103-12-9 0,101 2-25 0,-45-1-19 0,7-4-21 15,2 1-19-15,13-1-19 0,0-3-16 0,20 1-26 16,3 1-15-16,4-7-30 0,9 2-19 0,7-3-28 16,-2 6-29-16,1-1-15 0,-7 2-29 0,0 2-4 31,-17 5-38-31,-4-8-3 0,-12 11-11 0,1-6-10 0,-18-3 3 16,-7 6-5-16,-56-2 22 0,72 0-2 0,-72 0 7 15,0 0 19-15,0 0 1 0,0 0 24 16,0 0 2-16,53 2 5 0,-53-2 2 0,0 0-2 15,0 0-5-15,0 0-20 0,0 0-27 0,0 0-48 0,0 0-65 16,0 0-105-16,0 0-434 0,0 0-774 16,0 0 343-16</inkml:trace>
  <inkml:trace contextRef="#ctx0" brushRef="#br3" timeOffset="-94034.02">23628 8065 190 0,'0'0'499'0,"0"0"-18"15,0 0-4-15,0 0-10 0,0 0-17 0,-36-36-29 16,36 36-18-16,0 0-38 0,0 0-38 0,0 0-33 16,0 0-31-16,56-51-26 0,-56 51-24 0,68-24-22 15,-39 19-18-15,-29 5-17 16,61-11-16-16,-61 11-11 0,60 2-15 0,-60-2-19 15,0 0-9-15,53 17-15 0,-53-17-6 0,23 20-13 16,-23-20-6-16,18 26-6 0,-18-26-4 0,1 33 4 16,-1-33-12-16,0 0-3 0,-26 61-1 15,10-41-7-15,16-20 3 0,-41 40-2 0,26-29-3 0,15-11-2 16,-41 29 0-16,41-29-3 0,-31 17-1 0,31-17-7 0,0 0-5 16,0 0-8-16,-37 18-17 15,37-18-20-15,0 0-16 0,0 0-9 0,0 0 8 0,0 0 7 16,0 0 3-16,0 0 5 0,0 0 10 0,0 0-2 0,0 0 5 15,100 25 2-15,-100-25 0 0,45 10 17 16,-45-10 10-16,34 12 14 0,-34-12 13 0,0 0 20 16,44 25 14-16,-44-25 4 0,0 0 16 0,21 24 11 0,-21-24 4 15,0 0 1-15,0 0-2 0,4 33-6 16,-4-33 0-16,0 0-15 0,-32 38 0 0,32-38-9 0,-38 25-6 16,38-25-1-16,-54 22-11 0,24-14-6 0,30-8-14 15,-55 13-16-15,55-13-36 0,0 0-42 0,-58 1-40 16,58-1-68-16,0 0-82 0,0 0-78 15,-53-27-79-15,53 27-97 0,-11-26-354 0,11 26-944 0,0 0 419 16</inkml:trace>
  <inkml:trace contextRef="#ctx0" brushRef="#br3" timeOffset="-93649.92">24139 8124 61 0,'0'0'424'0,"0"0"-27"0,0 0-10 15,0 0-30-15,0 0-17 0,0 0-16 0,50-24-30 16,-50 24-23-16,0 0-21 0,0 0-18 0,0 0-5 16,0 0-15-16,84 21-5 0,-84-21-10 0,28 19-1 15,-28-19-6-15,25 21-15 0,-25-21-6 16,19 28-4-16,-19-28-9 0,10 27-9 0,-10-27-15 0,0 0-13 16,-15 46-9-16,15-46-11 0,-25 32-9 0,25-32-10 15,-33 21-9 1,33-21-9-16,-40 22-14 0,40-22-15 0,0 0-13 15,-34 19-7-15,34-19-7 0,0 0-10 0,0 0-7 16,0 0-1-16,0 0-2 0,0 0-4 16,0 0-5-16,-37 10-4 0,37-10-5 0,0 0-1 0,0 0 5 0,0 0-3 15,0 0 8-15,0 0 1 0,0 0 3 0,0 0 1 16,0 0 1-16,0 0 5 0,0 0-2 0,0 0 1 16,0 0-2-16,0 0 4 0,0 0 3 0,0 0-6 15,152-6-20-15,-152 6-17 0,0 0-23 16,0 0-20-16,63-9-32 0,-63 9-32 0,0 0-25 0,47-13-39 15,-47 13-41-15,0 0-53 0,0 0-75 0,0 0-264 16,0 0-711-16,38-11 315 0</inkml:trace>
  <inkml:trace contextRef="#ctx0" brushRef="#br3" timeOffset="-93253.04">24742 8172 18 0,'0'0'417'0,"0"0"-33"0,0 0-8 0,0 0-13 15,0 0-16-15,0 0-17 0,0 0-24 0,0 0-29 16,0 0-26-16,0 0-24 0,-75 51-21 15,75-51-23-15,-17 27-21 0,17-27-13 0,0 0-16 16,-2 36-13-16,2-36 0 0,0 0-18 0,0 0-9 0,30 37-12 16,-30-37-15-16,0 0-16 0,49 14-15 0,-49-14-12 15,0 0-2-15,0 0-27 0,66-5-14 0,-66 5-4 16,0 0-3-16,0 0-6 0,0 0 8 0,67-21-2 16,-67 21 0-16,0 0 8 0,0 0-4 0,25-28 10 15,-25 28 13-15,0 0 2 0,7-34 9 16,-7 34 2-16,0 0 2 0,0 0 2 0,-12-41 11 0,12 41-14 0,0 0-14 0,0 0 6 15,-43-27-1-15,43 27 0 0,0 0-7 0,0 0-23 16,-36-10-36-16,36 10-48 0,0 0-61 16,0 0-70-16,0 0-65 0,0 0-329 0,0 0-686 15,0 0 304-15</inkml:trace>
  <inkml:trace contextRef="#ctx0" brushRef="#br3" timeOffset="-92773.86">25242 8088 104 0,'0'0'351'0,"0"0"-35"15,0 0-20-15,0 0-15 0,0 0-24 16,0 0-19-16,0 0-27 0,0 0-19 0,0 0-14 0,0 0-26 15,0 0-14-15,-143 22-11 16,143-22-18-16,-25 20-10 0,25-20-9 0,0 0-7 16,0 0-9-16,-17 29-19 0,17-29-13 0,0 0-12 15,0 0-17-15,0 0-13 0,0 0-12 16,0 0-17-16,0 0-20 0,0 0-14 0,0 0-17 0,0 0-15 0,0 0-12 0,70 29-7 0,-70-29-3 0,0 0 9 16,0 0 4-16,0 0 19 0,0 0 22 15,94-34 24-15,-94 34 22 0,0 0 34 0,41-24 21 0,-41 24 29 16,0 0 29-16,26-14 39 0,-26 14 24 15,0 0 38-15,0 0-4 16,0 0 7-16,0 0-10 0,0 0-8 16,0 0-9-16,0 0-2 0,0 0-1 0,0 0-9 0,0 0-4 15,0 0-9-15,0 0-4 0,0 0-17 16,23 61-1-16,-23-61 7 0,4 34-9 16,-4-34-7-1,2 34-8-15,-2-34-8 0,5 34-8 0,-5-34-3 0,8 32-9 0,-8-32-7 0,5 34-6 16,-5-34-7-16,0 0-9 0,-1 37-5 0,1-37-20 0,0 0-22 15,0 0-29-15,0 0-45 0,0 0-49 16,0 0-75-16,0 0-55 0,4 33-57 0,-4-33-82 0,0 0-115 0,0 0-256 0,0 0-819 16,0 0 363-16</inkml:trace>
  <inkml:trace contextRef="#ctx0" brushRef="#br3" timeOffset="-92536.97">25592 8282 4139 0,'0'0'594'0,"0"0"-194"0,0 0-150 0,0 0-95 0,0 0-33 15,0 0-24-15,0 0-12 0,0 0-6 0,0 0-17 16,0 0-13-16,0 0-2 0,0 0-6 0,0 0-11 0,0 0 4 0,0 0-7 0,0 0-13 16,0 0-11-16,0 0-8 0,0 0-14 0,0 0-21 15,0 0-29-15,0 0-31 0,0 0-34 16,0 0-42-16,0 0-42 0,0 0-38 15,0 0-49-15,0 0-62 0,0 0-395 0,0 0-823 0,0 0 364 16</inkml:trace>
  <inkml:trace contextRef="#ctx0" brushRef="#br3" timeOffset="-92084.29">26044 8040 236 0,'0'0'419'0,"0"0"-13"0,0 0-5 0,0 0-6 15,0 0-16-15,0 0-11 0,0 0-15 16,-64 64-22-16,43-43-29 0,-10 11-28 0,13-11-9 15,-1 0-30-15,2 6-21 0,-1 12-23 0,18-39-17 16,-16 44-22-16,13-18-10 0,3-26-12 0,0 41-16 16,0-41-7-16,0 0-8 0,15 41-12 0,-15-41-8 31,19 26-8-31,-19-26-4 0,26 19-14 16,-26-19-18-16,0 0-19 0,45 14-21 0,-45-14-17 0,0 0-18 15,0 0-14-15,0 0-9 0,0 0 0 0,83-14-3 16,-83 14-1-16,0 0 8 0,40-26-4 0,-40 26 14 0,20-24 1 0,-20 24 8 0,0 0 7 0,21-31 2 15,-21 31 11-15,0 0 4 0,7-34 12 16,-7 34-1 0,0 0 3-16,0 0 1 0,0 0 2 0,0 0-2 0,-41-30 5 15,41 30-3-15,0 0-1 0,0 0-7 0,-65-4 3 16,65 4-19-16,0 0-52 0,0 0-63 16,0 0-78-16,0 0-86 0,0 0-118 15,0 0-274-15,0 0-753 0,0 0 333 0</inkml:trace>
  <inkml:trace contextRef="#ctx0" brushRef="#br3" timeOffset="-91642.38">26558 8190 472 0,'0'0'452'0,"0"0"-28"0,0 0-15 0,0 0-16 15,-95-22-30-15,95 22-31 0,0 0-37 16,0 0-26-16,-83 26-32 0,83-26-22 0,-29 21-25 0,29-21-32 16,-23 22-38-16,23-22-31 0,0 0-20 0,-12 37-32 15,12-37-37-15,0 0-18 0,0 0-15 16,9 39-13-16,-9-39-17 0,0 0-7 0,0 0-15 31,27 25-6-31,-27-25-15 0,0 0-5 0,0 0-6 0,0 0 7 0,0 0 7 16,0 0 15-16,0 0 18 0,0 0 18 0,0 0 19 15,118-37 26-15,-118 37 28 0,0 0 25 16,32-27 8-16,-32 27 22 0,0 0 18 0,24-25 38 0,-24 25 21 16,0 0 13-16,0 0 3 0,0 0-3 0,24-18-6 15,-24 18-19-15,0 0-7 0,0 0 8 0,0 0 9 0,0 0 3 16,0 0-1-16,0 0 4 0,0 0 9 0,0 0 4 31,17 61 2-31,-17-61-14 0,0 0-8 0,-12 63-9 0,12-63-7 16,-15 42-4-16,7-20-30 0,8-22-6 15,-9 32-24-15,9-32-30 0,0 0-29 0,-10 39-45 0,10-39-64 0,0 0-76 0,0 0-85 0,0 0-73 16,0 0-86-16,0 0-122 0,0 0-339 0,0 0-951 16,0 0 420-16</inkml:trace>
  <inkml:trace contextRef="#ctx0" brushRef="#br3" timeOffset="-91314.57">27445 8182 320 0,'0'0'471'16,"0"0"-6"-16,-53 53 4 0,32-34-13 0,21-19-29 0,-44 40-33 15,20-19-34 1,-12 9-35-16,11 6-30 0,-5-1-29 0,12-12-28 0,-10 11-19 16,9-10-25-1,5 0-22-15,14-24-16 0,-31 39-16 0,31-39-12 0,-15 26-18 0,15-26-22 0,0 0-24 16,-15 27-33-16,15-27-30 0,0 0-23 31,0 0-38-31,0 0-36 0,0 0-42 0,0 0-32 0,0 0-43 0,0 0-53 0,0 0-81 16,0 0-400-16,0 0-808 0,0 0 358 0</inkml:trace>
  <inkml:trace contextRef="#ctx0" brushRef="#br3" timeOffset="-91012.57">27030 8332 270 0,'0'0'437'0,"0"0"-35"0,0 0 2 0,0 0 0 0,0 0-7 0,0 0-9 16,0 0-16-16,0 0-22 0,81 44-27 0,-81-44-17 15,44 36-12-15,-9-10-13 0,-14-11-13 0,-21-15-22 16,43 32-13-16,-43-32-18 0,30 19-18 0,-30-19-4 16,26 19-4-16,-26-19-9 0,0 0-6 0,34 24-25 15,-34-24-3-15,0 0-25 0,0 0-11 0,28 22-7 16,-28-22-12-16,0 0-11 16,0 0 2-16,0 0-20 0,0 0-1 0,27 17-3 0,-27-17-11 31,0 0-16-31,0 0-12 0,0 0-12 0,0 0-17 15,0 0-32-15,0 0-24 0,0 0-36 0,0 0-45 0,0 0-53 0,0 0-76 16,0 0-78-16,0 0-86 0,0 0-117 16,0 0-359-16,0 0-993 0,0 0 439 0</inkml:trace>
  <inkml:trace contextRef="#ctx0" brushRef="#br3" timeOffset="-90153.49">27731 8177 219 0,'0'0'349'0,"0"0"12"15,0 0 3-15,0 0 24 0,0 0 1 0,0 0 7 0,0 0-6 16,0 0-6-16,0 0-4 15,0 0-3-15,0 0-10 0,0 0-12 0,0 0 4 0,0 0-5 16,0 0-6-16,0 0-21 0,0 0-20 16,6 87-26-16,-6-87-24 0,-4 34-24 0,4-34-22 15,-6 38-19-15,6-38-19 0,4 40-16 0,-4-40-18 16,0 0-15-16,11 38-114 16,-11-38-10-16,21 19 0 0,-21-19 0 0,0 0 0 0,56 16 0 0,-56-16 0 0,55-3 0 0,-55 3-74 0,0 0-59 15,84-18 2-15,-84 18 9 0,40-21 12 0,-40 21 13 16,30-20 29-1,-30 20 28-15,24-23 28 0,-24 23 20 0,0 0 19 16,21-25 46-16,-21 25 20 0,0 0 26 0,0 0 21 16,17-26 10-16,-17 26 7 0,0 0-137 15,0 0-20-15,0 0 0 0,0 0 0 0,0 0 0 0,0 0 0 16,0 0 0-16,0 0 0 0,0 0 0 0,0 0 0 16,-9 103 0-16,9-74 0 15,0-29 0-15,0 72 0 0,0-42 0 0,1 0 0 16,1 10 0-16,-2-40 0 0,2 55 0 0,3-27 0 0,-5-28 0 0,8 48 0 15,-8-48 0-15,6 30 0 0,-6-30 0 0,0 0 0 16,4 37 0-16,-4-37 0 0,0 0 0 0,0 0-1366 16,0 0-1478-16,0 0 654 0</inkml:trace>
  <inkml:trace contextRef="#ctx0" brushRef="#br3" timeOffset="-89332.96">22034 10497 445 0,'0'0'425'16,"0"0"4"-16,0 0 6 0,0 0-2 0,0 0-13 15,0 0-24-15,0 0-23 0,0 0-32 0,0 0-28 16,0 0-19-16,0 0-26 0,0 0-25 0,0 0-18 0,0 0-17 15,0 0 13-15,119-33-11 0,-70 29-17 16,-49 4-16 0,84-2-7-16,-84 2-14 0,79 0-7 0,-79 0-18 15,77 3-23-15,-77-3-9 0,64 4-46 0,-64-4-36 0,59 3-54 16,-59-3-61-16,0 0-65 0,56 2-73 0,-56-2-65 16,0 0-56-16,0 0-63 0,0 0-90 0,0 0-292 15,0 0-868-15,0 0 383 0</inkml:trace>
  <inkml:trace contextRef="#ctx0" brushRef="#br3" timeOffset="-89088.95">22040 10681 303 0,'0'0'367'0,"0"0"2"15,-7 4-4-15,7-4 18 0,0 0-5 0,0 0-21 16,0 0-28-16,0 0-33 0,35 1-28 0,-9-3-29 15,3 0-22-15,1-5-25 0,0 4-18 0,2-3-20 0,11-2-12 16,-11 5-14-16,0 2-16 0,-3-3-9 0,2 1-18 0,2 6-29 0,-6-8-26 16,-27 5-16-16,40-3-14 0,-24 3-24 0,-16 0-30 0,0 0-39 15,37-6-33 1,-29 6-49-16,-8 0-45 0,0 0-55 0,0 0-72 16,0 0-278-1,0 0-677-15,0 0 301 0</inkml:trace>
  <inkml:trace contextRef="#ctx0" brushRef="#br3" timeOffset="-88805.68">22641 10422 259 0,'0'0'560'0,"0"0"-22"0,0 0-19 16,0 0-19-16,0 0-30 0,0 0-28 0,0 0-37 15,0 0-33-15,0 0-9 0,0 0-4 0,0 0-24 16,0 0 14-16,0 0-9 0,117 20-5 0,-117-20-2 0,37 37-18 0,-18-21-5 15,-19-16-15-15,28 31-19 0,-28-31-27 0,20 28-13 16,-13-13-205-16,0 1-31 0,-3-2 0 0,1 4 0 0,-2-7 0 16,-4 1 0-1,-2 2 0-15,1-2 0 0,-4 1 0 0,0 0 0 0,1-7 0 16,-7 7 0-16,-7 3 0 0,6-5 0 0,-2-2 0 0,-10 0 0 0,0 3 0 16,0-4 0-16,-3 2-547 0,-2-3-80 15,3-1-543-15,8-3-1267 0,1 2 561 0</inkml:trace>
  <inkml:trace contextRef="#ctx0" brushRef="#br2" timeOffset="-84076.03">23361 10459 420 0,'0'0'508'0,"0"0"3"0,0 0 8 0,0 0 9 16,0 0 4-1,30 60 0-15,-30-60-14 0,9 36-13 0,-5-18-10 16,0-1-29-16,1 7-36 0,-2 4-21 0,-1-2-8 15,3 0-29-15,-3 1-21 0,0 1-33 0,2-3-32 16,0-1-196-16,-3-7-90 0,3-3 0 0,-1 2 0 0,-3-2 0 16,0-2 0-16,0 2 0 0,0-5 0 0,0-1 0 15,0-8 0-15,2 9 0 0,-2-9 0 16,0 8 0-16,0-8 0 0,0 0 0 0,0 0 0 0,0 0 0 16,0 0-349-16,13-19-333 0,-12 11-512 0,3-8-1293 15,1 0 572-15</inkml:trace>
  <inkml:trace contextRef="#ctx0" brushRef="#br2" timeOffset="-83678.66">23574 10565 309 0,'0'0'589'0,"0"0"-43"0,0 0-29 0,0 0-15 16,0 0-5-16,0 0-11 0,0 0-37 0,0 0-50 15,44-33-31-15,-44 33-43 0,0 0-32 0,60-2-31 0,-60 2-23 16,0 0-24-16,89 9-18 0,-89-9-27 15,49 10-15-15,-49-10-16 0,33 16-10 0,-33-16-14 16,20 22-8-16,-12-8-15 0,-4 0-10 0,-7 2 3 0,-2 1-6 16,-4 6-12-16,-5-1 1 0,-1 0-10 0,-2 2-10 15,3-3 1-15,-3-5-8 0,5-2-1 16,-5 6-6-16,7-8 12 0,-2 0-21 0,1-1-8 16,0-1 2-16,4-2-5 0,1-3 6 0,2-1-6 0,4-4 15 15,-9 8-22-15,9-8-5 0,0 0-4 16,0 0-1-16,-6 5 5 0,6-5-8 0,0 0-2 0,0 0 1 15,0 0-1-15,0 0 2 0,0 0 3 0,22 4-1 16,-22-4 0-16,25-4-1 0,-11 4 1 16,0-5 5-16,1 0 0 0,3 2-11 0,0-1 13 0,1 0-9 15,-2-1-2-15,-1 0 5 0,1 4-4 0,0-3-3 16,-2-2-25-16,0 2-26 0,1 0-23 0,-2 1-29 0,1 2-37 16,-1-2-35-16,3 2-42 0,-2-4-41 0,2 4-50 15,-2-1-43-15,0-1-53 0,2-3-63 16,-6 1-382-16,-2 3-932 0,-1-2 413 0</inkml:trace>
  <inkml:trace contextRef="#ctx0" brushRef="#br2" timeOffset="-83199">24282 10457 258 0,'0'0'532'16,"0"0"-24"-16,0 0-14 0,0 0-23 0,0 0-29 0,0 0-39 16,0 0-39-16,0 0-37 0,0 0-35 0,0 0-28 15,0 0-26-15,0 0-19 0,0 0-25 0,0 0-20 16,0 0-13-16,-105 45-19 16,94-25-12-16,11-20-11 0,-10 29-12 0,10-29-11 0,5 34-3 0,2-20-17 15,9 7-1-15,2-3-11 0,5 1-7 0,2-2-5 31,-1 1-5-31,3-6-10 0,-11-3-1 0,5 8-8 0,-4-9 3 0,-2 1 1 0,-2-2 13 16,-3 0 0-16,-2 0 4 0,-2-1 12 0,-3-2 10 0,-3 5-1 16,0-9 0-16,-4 13-10 0,-4-8-4 15,-3 4-7-15,-4-2-3 0,-2-1-6 0,-2-1-11 0,1-2 3 0,1-2 0 0,-3 0-20 0,3-1-8 16,1-2-26-16,2-1-24 0,1 2-28 0,13 1-22 16,-18-9 0-16,9 6 2 15,5-1-16-15,-2-6-16 0,4 3-3 0,2-3 5 16,4-2 8-16,4-3 9 0,2 1 12 0,4 2 7 15,4-5 11-15,1 0 23 0,-6 3 13 16,-13 14 16-16,36-30 25 0,-36 30 23 0,24-22 13 0,-24 22 22 16,23-24 13-16,-23 24 14 0,0 0 13 0,0 0 5 15,22-25-2-15,-22 25-8 16,0 0-12-16,0 0-22 0,0 0-19 0,0 0-26 16,0 0-32-16,0 0-51 0,0 0-59 0,0 0-89 15,0 0-96-15,0 0-122 0,0 0-481 0,0 0-993 0,0 0 439 0</inkml:trace>
  <inkml:trace contextRef="#ctx0" brushRef="#br2" timeOffset="-80645.54">24665 10519 91 0,'0'0'252'15,"0"0"-24"-15,0 0-15 0,0 0-15 0,0 0-12 16,0 0-17-16,0 0-8 0,0 0-10 0,0 0-5 0,0 0-8 15,0 0 3-15,0 0-1 0,0 0 5 0,0 0-5 16,0 0-4-16,0 0 1 0,0 0-14 16,0 0 8-16,0 0-8 0,0 0-3 0,0 0-6 0,0 0-4 15,0 0 9-15,0 0-27 0,0 0 3 0,0 0-7 16,0 0-2-16,0 0-7 0,0 0-2 0,0 0-8 16,0 0-4-16,0 0 21 0,0 0-15 0,0 0 2 15,0 0-1-15,0 0 5 0,0 0 3 0,0 0 2 16,0 0 0-16,0 0-1 0,0 0 0 0,0 0 1 15,0 0-8-15,0 0-2 0,0 0 1 16,0 0-2-16,0 0-4 0,0 0-2 16,0 0 0-16,0 0 1 0,0 0-3 15,0 0 2-15,0 0 5 0,0 0-2 0,0 0 3 0,0 0-2 0,0 0-2 16,0 0 2-16,0 0-6 0,0 0-2 0,0 0-6 16,0 0-1-16,0 0-1 0,0 0-9 0,0 0-2 15,0 0-10-15,0 0 8 0,0 0-12 16,0 0-2-16,0 0 0 0,0 0-6 0,0 0-4 0,0 0 15 0,0 0-16 15,0 0-1-15,0 0 0 0,0 0 2 32,0 0 4-32,0 0-1 0,0 0 1 0,0 0-4 0,0 0 3 0,0 0 4 0,0 0 7 15,0 0-6-15,0 0-2 0,0 0-2 0,0 0 1 16,0 0 1-16,0 0-6 0,0 0 0 0,0 0-2 16,0 0 0-16,0 0-4 0,0 0-3 0,0 0 4 15,0 0-6-15,0 0 3 0,0 0-4 0,0 0 1 16,0 0-4-16,0 0-1 0,0 0 2 0,0 0 3 0,0 0-1 15,0 0-1-15,0 0 1 0,0 0 0 0,0 0-5 16,0 0 8-16,0 0-4 0,0 0 2 0,0 0-6 16,0 0 7-1,0 0-4-15,0 0 3 0,0 0-6 0,0 0 1 0,0 0 13 0,0 0-15 0,0 0 3 16,0 0-1-16,0 0-1 0,0 0 2 0,0 0-3 16,0 0 4-16,0 0-1 0,0 0-3 0,0 0 4 15,0 0-5-15,0 0 1 0,0 0 1 0,0 0-3 16,0 0 5-16,0 0-2 0,0 0 4 0,0 0-1 15,0 0-5-15,0 0 1 0,0 0 8 0,0 0-9 16,0 0 1-16,0 0 6 0,0 0-3 0,0 0 1 16,0 0-3-16,0 0 4 15,0 0-1-15,0 0 3 0,0 0-8 0,0 0 1 0,0 0 7 0,0 0 4 0,0 0 5 16,0 0-3-16,0 0 3 0,0 0-6 16,0 0 4-16,0 0-4 0,0 0 0 0,0 0 3 0,0 0-6 0,0 0 13 15,0 0-15-15,0 0 3 0,0 0 4 0,0 0-3 0,0 0 6 16,0 0-2-1,0 0 10-15,0 0 5 0,0 0-7 0,0 0 5 16,0 0 1-16,0 0-14 0,0 0 8 0,0 0 0 0,0 0-7 16,0 0 0-16,0 0-6 0,0 0 6 0,0 0-3 15,0 0 2 1,0 0-2-16,0 0-1 0,0 0 4 0,0 0-9 0,0 0 2 0,0 0 5 0,0 0-5 16,0 0-3-16,0 0-2 0,0 0-1 0,0 0 2 15,0 0-1-15,0 0-3 0,0 0-7 0,0 0 14 16,0 0-7-16,0 0 3 0,0 0 0 0,0 0 3 0,0 0 0 15,0 0 0-15,0 0 15 0,0 0-22 16,0 0 7-16,0 0-4 16,0 0 1-16,0 0 6 0,0 0-11 0,0 0 8 0,0 0 4 0,0 0-2 0,0 0-2 15,0 0-4-15,0 0 1 0,0 0 1 0,0 0 5 16,0 0-4-16,0 0 3 0,0 0-5 0,0 0-1 16,0 0 7-16,0 0-5 0,0 0 0 0,0 0-5 31,0 0 0-31,0 0 4 0,0 0 4 0,0 0 0 0,0 0-4 0,0 0-1 0,0 0-1 15,0 0 1-15,0 0-2 0,0 0 10 32,0 0 0-32,0 0-4 0,0 0 25 0,0 0-13 0,0 0-9 0,0 0 2 0,0 0-3 0,0 0-2 0,0 0 12 0,0 0-9 15,0 0 6-15,0 0 0 16,0 0 4-16,0 0-1 0,0 0 0 0,0 0-9 0,0 0-1 16,0 0 8-16,0 0-2 0,0 0 3 0,0 0 2 0,0 0 1 0,0 0-3 0,0 0-1 15,0 0 2-15,0 0-4 0,0 0 0 0,0 0 6 16,0 0-8-16,0 0 0 0,0 0 0 0,0 0 0 31,0 0 8-31,0 0-17 0,0 0 0 0,0 0 0 0,0 0 0 0,0 0 0 16,0 0 0-16,0 0 0 0,0 0 0 15,0 0 0-15,0 0 0 0,0 0 0 0,0 0 0 0,0 0 0 16,0 0 0 0,0 0 0-16,0 0 0 0,50-27 0 0,-50 27 0 0,0 0 0 0,0 0 0 15,0 0 0-15,0 0 0 0,0 0 0 0,0 0 0 16,0 0 0-16,0 0 0 0,0 0 0 0,87 32 0 0,-87-32 0 15,0 0 0-15,9 44 0 16,-9-27 0-16,2-3 0 0,-4 5 0 0,-2 2 0 0,0-5 0 0,-1 0 0 16,0-2 0-16,-4-2 0 0,4-4 0 15,-1 2 0-15,-3 1 0 0,-4-5 0 0,4 4 0 0,-1-5 0 16,1-1 0-16,1 0 0 0,-1 0 0 0,9-4 0 16,-9 2 0-16,9-2 0 0,0 0 0 0,-11 4 0 0,11-4 0 15,0 0 0-15,0 0 0 0,0 0 0 0,0 0-31 16,0 0-80-16,0 0-12 0,0 0 1 15,20-16 9-15,-5 14 12 0,1 2 7 0,3 0 11 16,6 2 9-16,1 1 7 0,-5 2 8 0,4 7 16 16,1-3 14-16,-11-2 38 15,2 2 17-15,-6 1 14 0,1 1 17 0,-2-1 11 0,-6-2 23 0,-3 1 8 16,-1 0-3-16,-4 4-4 0,-2-1 16 0,-6-1 0 0,-2-1-18 16,-3 2-5-16,-6 0-13 0,-1-2-63 15,-4-2-9-15,9-3 0 0,-9 1 0 0,1-1 0 0,11-5 0 16,-1 2 0-16,3-4-96 0,-4-1-114 15,5 0-72-15,3-2-69 0,-1 1-68 0,-5-1-59 0,11-2-87 16,-1 2-400-16,2-3-1046 0,4 8 462 0</inkml:trace>
  <inkml:trace contextRef="#ctx0" brushRef="#br2" timeOffset="-80111.48">25275 10548 293 0,'0'0'407'15,"0"0"7"-15,0 0 2 0,0 0-5 0,0 0-27 16,0 0-32-16,0 0-34 0,0 0-24 0,0 0-13 16,0 0-7-16,0 0-11 0,0 0-15 0,0 0-13 15,0 0-19-15,-101 34-17 0,83-19-16 0,4-3-14 16,5 2-16-16,4 1-13 0,1 0-16 0,4 0-9 0,9 0-13 15,-4-1-8 1,6 0-8-16,3 0-10 0,10 5-8 0,1-2-8 0,0 0-6 16,4-2-7-16,-1-4-8 0,-4 2-2 0,-2 1 1 15,-8-6 0-15,4 1-3 0,-10-6 6 0,-2 4 10 16,2-2 5-16,-8-5 5 0,4 8 3 0,-4-8 4 16,1 7-8-16,-1-7-5 0,-14 9-1 0,1-6-6 0,-1 1-4 15,-3-4 5-15,-2 3-19 0,5-3 0 16,-1-3-2-16,-1 3 3 0,5-4-11 0,1-1-2 0,1 0-22 0,0-2 0 15,3 1-1-15,-3-5 0 0,2 4-2 16,0 0-2-16,2-6-1 16,1 5-3-16,1-6-17 0,2 6-9 0,1-6 2 0,2 5-1 0,2-3-4 31,3 0 2-31,1 3 2 0,4-2 2 0,2 0 5 0,-1 1 2 0,1 4 4 0,8-7 4 16,-10 2 7-16,-12 11 9 0,0 0 7 0,39-29 16 0,-39 29 3 15,0 0 3-15,0 0-2 0,30-24-3 16,-30 24 0-16,0 0 1 0,0 0-11 0,0 0-7 0,13-29-24 0,-13 29-26 15,0 0-32-15,0 0-40 0,0 0-71 16,0 0-80-16,0 0-108 0,-4-39-146 31,4 39-394-31,0 0-994 0,0 0 440 0</inkml:trace>
  <inkml:trace contextRef="#ctx0" brushRef="#br2" timeOffset="-79642.85">25630 10742 760 0,'0'0'805'0,"0"0"-50"0,-5 9-29 0,5-9-12 15,0 0 5-15,0 0 9 0,0 0-16 16,0 0-26-16,0 0-46 0,0 0-46 0,0 0-242 0,0 0-352 16,0 0 0-16,0 0 0 15,0 0 0-15,0 0 0 0,0 0 0 0,0 0 0 16,0 0 0-16,0 0 0 0,0 0 0 0,0 0 0 16,0 0 0-16,0 0 0 0,0 0 0 15,0 0 0-15,0 0 0 0,0 0 0 0,0 0 0 0,0 0 0 16,0 0 0-16,0 0 0 0,0 0 0 0,0 0 0 15,0 0 0-15,0 0 0 0,0 0 0 0,0 0 0 0,0 0 0 16,0 0-1366-16,0-24-1478 0,0 24 654 16</inkml:trace>
  <inkml:trace contextRef="#ctx0" brushRef="#br2" timeOffset="-77838.33">25975 10589 84 0,'0'0'211'0,"0"0"-11"0,0 0-14 0,0 0-12 15,0 0-12-15,0 0-8 0,0 0-12 0,0 0-16 16,0 0-14-16,0 0-7 0,0 0 1 0,0 0 0 16,0 0-1-16,0 0 11 0,0 0-1 0,0 0 6 15,0 0 15-15,0 0 5 0,0 0 1 0,0 0 1 16,0 0-4-16,0 0-9 0,0 0 0 0,0 0-1 15,0 0-3-15,0 0-5 0,0 0 0 0,0 0-8 16,0 0 3-16,0 0-3 0,0 0 3 0,0 0 6 16,0 0 5-16,0 0 7 0,0 0 5 0,0 0 1 15,0 0 2-15,0 0-4 0,0 0-1 0,0 0-2 16,0 0-4-16,0 0-7 0,0 0-3 0,0 0-11 31,0 0-6-31,0 0-9 0,0 0-7 16,27-41-6-16,-27 41-12 0,0 0-5 0,0 0-1 0,0 0-18 0,68-9-13 15,-68 9-7-15,43-10-9 0,-43 10 0 0,0 0-6 16,58-14 2-16,-58 14-2 0,0 0-1 0,43-8-3 0,-43 8 2 0,0 0 2 0,0 0 1 16,0 0 7-16,0 0 6 0,0 0 13 15,0 0 9-15,0 0 9 0,0 0 13 0,0 0 20 0,0 0-3 16,33 40 9 15,-33-40 5-31,-8 31 6 0,1-3 1 0,-1-2 5 0,-1-1 1 0,-1 2 3 0,-4 14 4 16,-1 1-1-16,7-16-77 0,0-1-42 0,3-8 0 0,-1 7 0 15,1-7 0-15,1 1 0 0,0-2 0 0,2-3 0 0,0-4 0 16,1 2 0-16,1-11 0 0,-1 9 0 0,1-9 0 16,0 0 0-16,-1 9 0 0,1-9 0 0,0 0 0 15,0 0 0-15,0 0 0 0,0 0 0 0,0 0-395 16,0 0-75-16,0 0-72 0,0 0-101 0,1-31-381 16,-5 16-1109-16,3 2 491 0</inkml:trace>
  <inkml:trace contextRef="#ctx0" brushRef="#br2" timeOffset="-77648.32">26014 10793 253 0,'0'0'527'16,"-8"-5"-16"-16,8 5-20 0,0 0-7 0,0 0-16 15,-3-6-12-15,3 6-25 0,0 0-26 0,12-9-39 16,-3 4-36-16,7 2-34 0,0-3-26 0,2 1-28 0,2 0-29 16,4-1-18-16,3 2-20 0,-1-3-21 15,-1 1-28-15,1 2-35 0,-8 0-46 0,9-3-50 16,-11 1-50-16,8 1-52 0,-7-1-58 0,10 4-53 0,-11-5-58 15,-3 3-56-15,-4-2-69 0,0 3-77 16,0-1-271-16,0 0-812 0,-2-2 360 0</inkml:trace>
  <inkml:trace contextRef="#ctx0" brushRef="#br2" timeOffset="-77283.93">26735 10499 309 0,'0'0'608'0,"0"0"-47"0,0 0-25 0,0 0-11 16,0 0-18-16,0 0-13 0,0 0-42 0,-92 49-36 15,75-32-41-15,-1 4-29 0,1 3-31 0,4-2-36 16,-1 3-25-16,0 14-21 0,8-13-21 0,0-1-26 16,4 0-17-16,5 1-15 0,-2-9-24 0,4 0 0 78,1-1-12-78,1-4-9 15,-1 3-16-15,3-3-13 0,14 3 25 0,-10-7-89 0,1-4-13 0,-1 1-37 0,-2-3-16 0,2-4-27 0,-13 2-16 0,28-5-13 0,-2-5-123 16,-16 5 116-16,1-1 2 0,-3 0 12 0,0-1 15 0,-3 0 4 16,0 2 7-16,-2-3 13 0,-3 8 7 0,0-12 8 0,0 12 3 31,-13-19-25-31,1 11 38 0,-3 3 3 0,2-1 2 0,-3 0 1 0,3 1 2 0,-18-4-190 0,21 5 18 0,10 4-117 0,0 0-115 31,-13-8-415-31,13 8-909 0</inkml:trace>
  <inkml:trace contextRef="#ctx0" brushRef="#br2" timeOffset="-76462.44">27394 10666 368 0,'0'0'518'0,"10"-4"-16"0,-10 4-16 0,0 0-18 0,0 0-16 16,0 0-25-16,0 0-24 0,0 0-12 15,0 0-21-15,0 0-6 0,-4 22-22 0,-1-10-26 0,1-3-25 16,0 7-6-16,-1-2-21 0,5 2-17 0,-4 0-14 16,2-2-31-16,-1 2-18 0,-1-3-22 0,-1-1-15 15,0 1-18-15,3-5-7 0,0-1-10 0,2-7-16 16,-7 14 2-16,3-7-17 0,1-2-12 0,3-5-7 16,-7 6-62-16,7-6 0 0,-7 6 0 15,7-6 0-15,0 0 0 0,0 0 0 0,0 0 0 0,0 0 0 16,-11-23 0-16,12 14 0 0,2-5 0 0,0-6 0 15,1 5-40-15,3-2-25 16,3-4-11-16,-4 6-2 0,3-1 2 0,3 1-1 16,-1 3 7-16,-2-2 0 0,2 4 6 0,-3 0 10 15,1 5 4-15,0-1 5 0,-4 2 6 0,4-1 8 16,-9 5 8-16,0 0 5 0,18-4 8 0,-18 4 10 0,14 1 2 0,-14-1 4 0,15 3-4 0,-6 2 12 16,-1 1 13-16,2 2 3 0,0 5 6 0,3-1 20 15,0 1 6-15,-3 0 1 16,3-1 4-16,0 1-8 0,-3 0 0 15,4-2-10-15,-2 0-1 0,1 0-11 0,0-4-7 16,-1 2 0-16,3-2-22 0,-6-3 9 0,-2 3-18 16,3-4 10-16,-3 1-21 0,-7-4-6 0,11 4-8 15,-11-4 2-15,0 0 12 0,0 0-20 0,0 0-1 0,16-7 7 0,-16 7 3 16,4-11 2-16,-4 11 0 0,0-14 5 0,0 5 2 16,-1 0-5-1,-2-6 7-15,-1 6 1 0,4-3 5 0,-1 2 6 0,1 1-9 16,-6-4 4-16,7 3 2 0,-2 3 7 0,1-4-5 15,1 1 10-15,1 2 3 0,1 1 8 0,-3 7 4 0,0 0-1 16,0 0 17-16,0 0-12 0,0 0-5 0,0 0 5 0,0 0-4 0,0 0-3 0,0 0-3 16,0 0-2-16,3-33-15 0,-3 33-23 0,-3-2-36 31,3 2-59-31,0 0-83 0,0 0-96 0,0 0-95 0,0 0-101 16,0 0-146-16,0 0-320 0,0 0-1039 0,0 0 460 15</inkml:trace>
  <inkml:trace contextRef="#ctx0" brushRef="#br2" timeOffset="-76190.25">27989 10776 95 0,'0'0'588'0,"0"0"-36"0,0 0-33 0,0 0-22 16,15 2-20-16,-6 0-29 0,-9-2-30 0,17 2-39 16,-2 1-41-16,3-3-33 0,0 0-33 0,1-2-21 15,8 0-38-15,-8-3-35 0,-1 3-44 16,0-2-40-16,1 1-41 0,0 1-49 0,-6 1-44 0,-4-2-45 16,5-1-44-16,-5 2-50 0,-9 2-52 15,0 0-61-15,15-4-76 16,-15 4-381-16,0 0-811 0,9-4 359 0</inkml:trace>
  <inkml:trace contextRef="#ctx0" brushRef="#br2" timeOffset="-75568.73">28560 10675 213 0,'0'0'448'0,"5"10"1"0,-5-10 0 16,4 7-11-16,0-1-10 0,-4-6-12 0,4 15-7 16,-3-7-7-16,-1 6-17 0,3-5-21 0,-6 6-22 15,3-4-27-15,0 0-14 0,-2-2-28 0,0 1-32 0,2 6-7 16,-1-10-17-16,1 4-9 0,-2-3-33 16,2-7-21-16,-2 11-13 15,2-11-16-15,-2 9-10 0,2-9-3 0,0 0-11 16,-3 8-16-16,3-8-14 0,0 0-4 0,0 0-14 15,-4 8-7-15,4-8-11 0,0 0-14 16,0 0-27-16,0 0-30 0,0 0-21 0,-14-20-10 0,14 11-12 16,0-1-19-16,0-4-13 0,3-1-13 0,2 1 3 15,5-9 1-15,-1 10 10 0,-1-1 12 0,3 1 8 16,1 1 19-16,-1 3 13 0,2-2 5 0,1 5 9 16,-1-4 15-16,-2 4 18 0,5 5 20 0,-3-3 23 15,0 0 9-15,-4 1 11 0,4 1 5 0,-13 2 0 16,18 0 4-16,-10 7 8 0,-8-7 15 0,11 6 9 15,-6-2 11 1,-5-4-12-16,7 8 5 0,-5-2 2 0,2 2-9 0,-2 1-13 0,-1 3-2 0,-1-12-9 16,-1 8-4-16,1-8-10 0,-2 13-5 0,2-13-10 0,0 9-14 15,0-9-8-15,0 0-12 0,-2 8-43 16,2-8-25-16,0 0-26 0,0 0-23 0,0 0-25 16,2 7-21-16,-2-7-26 0,0 0-21 0,0 0 5 15,42-16 11-15,-29 5 22 0,5 3 13 0,-4 4 16 0,10-10 28 16,-1 1 42-16,-9 5 44 0,-5 4 44 0,3 1 37 15,-2 0 37-15,-1 2 32 0,-9 1 29 0,17-5 24 16,-17 5 19-16,14 2-7 0,-14-2 19 0,12 5 13 0,-4 3 7 16,-3 1-2-16,3-1-4 0,-3 4-16 15,0-1-206-15,0 1 0 0,-1 3 0 16,0-1 0-16,-4-2 0 0,0 5 0 0,-1-9 0 0,-2 6 0 16,-1-1 0-16,2 1 0 0,-1-5 0 0,1-1 0 15,-4 0 0-15,0 4-133 0,-3-1-472 0,4-3-638 16,-1-1-1345-16,-1 1 595 0</inkml:trace>
  <inkml:trace contextRef="#ctx0" brushRef="#br2" timeOffset="-72516.35">6878 16948 73 0,'0'0'242'0,"0"0"-10"0,0 0-11 15,0 0-17-15,0 0-9 0,0 0-19 0,0 0-7 16,0 0-10-16,0 0-14 0,0 0 7 0,0 0-14 16,0 0 3-16,0 0-6 0,0 0-4 0,0 0 2 15,0 0-1-15,9-8-1 0,-9 8 1 0,0 0 3 16,0 0 6-16,0 0-29 0,1-8-1 0,-1 8-17 16,0 0-12-16,0 0 0 0,0 0-8 0,0 0-2 15,8-8-10-15,-8 8-14 0,0 0 5 16,0 0-7-16,9-4-3 0,-9 4 1 0,0 0-5 0,9-4 9 15,-9 4-4-15,0 0-14 0,6-4 17 16,-6 4-6-16,0 0-3 0,7-6 0 0,-7 6-3 16,0 0-5-16,0 0-2 0,10-7-1 0,-10 7 1 0,0 0-14 31,9-4 7-31,-3 0-3 0,-6 4-5 0,11-10 0 16,-3 6 2-16,0-1-9 0,-2 1 12 0,2-3 0 0,0 0-5 0,-8 7 2 15,13-9-5-15,-3 2-4 0,1-1-1 0,-2 3 6 16,3-3-4-16,-1-1-1 0,-1 0 3 0,3 1-2 0,0 1-1 0,-3-5-5 0,4 5 1 15,-2-5 13-15,2 0-11 0,-1 2 12 0,-1 1-12 0,4-3 7 32,-2 1 7-32,1 2-10 0,-2-1-3 0,0 0 7 15,2 3-1-15,0-3-4 0,-2 0-7 0,2 4-3 16,-2-2 7-16,1 1-4 0,-2 0-2 0,-1-1 10 16,3 3-2-16,-3 1-3 0,5-1 3 0,-3-2-1 15,3-2 2-15,1 1 9 0,6-5-8 0,1 0 3 16,-1 1 0-1,-2-3 7-15,3 0-4 0,4 1 2 0,-1-3 9 0,1 1-5 0,11-10-7 16,-14 10 5-16,12-9-9 0,-14 13 7 0,1 2-4 0,1-2-1 16,-1 3-1-16,-1-4 0 0,0-2-3 0,-1 3 3 15,-6 6 1-15,6-9 0 0,-1 2 1 16,-5 4 2-16,-2 0 3 16,7-10 2-16,0 6-2 0,1-1 12 0,-4-1 3 0,-3 6 3 15,6-5-8-15,-6 2 5 0,6-4-10 0,-1 2 1 0,-5 4-5 0,7-10 0 0,2 9-4 16,1-5 1-16,4 5 0 0,-2-3 3 15,-8-1-4-15,4 1 0 0,1-1 1 0,2-1 1 16,-2 3-5-16,-1-1 1 0,0-3-3 0,1 2-1 31,2 1 5-31,-2-2 1 0,-2 2-6 0,0 1 6 0,-6 3-1 0,6-8 0 0,1 5-1 0,0 2 1 16,1-3-3-16,-1-4 1 0,0 7 3 0,3-4-4 0,-2 1 4 16,4-1 0-16,-5-3 2 0,2 1-2 15,-1-1 0-15,-3 0 3 0,0 3-7 0,5 1-3 16,-1-3 2-16,-2-1 3 0,0 1-2 0,-2 5 1 15,3-5-3-15,-1-2-5 16,0-2 4-16,5 4 2 0,-5 1-2 0,5-1 3 0,-2 2-3 0,-2-2-3 0,-3-1 0 16,4 0 2-16,-3 2 1 15,3 2-3-15,-3-2 6 0,-2-1 0 0,-4 5 1 0,8-3-2 16,-5-1 0-16,7 4-1 0,-5-3-2 0,5 0 1 16,-3 2-1-16,-1-1-1 0,3-1 2 0,-2 2-2 0,1 1 0 15,-2-1 1-15,-4 4-1 0,1-6-3 16,-2 9 2-16,-1-1 0 0,1 0 0 0,-3-3 0 0,0-1 1 15,-1 2 1-15,4 0-3 0,-1 0 1 16,-3-2 1-16,-1 4 0 0,4-4 3 0,-2 1 0 16,0-1-3-16,2-1 3 0,-1 4-2 0,-1-4-2 0,9-1 0 15,-8 0-1-15,1 2-2 0,5-3-1 0,-7 5-2 16,3 1 5-16,-5-3 1 0,3 3-4 16,-2 1 0-16,-1-1 0 0,1-1-6 0,0 2-1 0,-2-1 3 15,-3 3-3-15,-8 5-2 0,14-10 1 16,-4 4 1-16,-10 6-3 0,18-12 2 0,-5 2-2 0,-5 5-2 15,1-2 1-15,2 0 1 0,1-3-1 16,0 0-1-16,1 2-3 0,-4 4 5 16,0-2 3-16,-9 6-4 0,19-15-1 0,-5 9 0 0,-7 2-6 15,-7 4 2-15,18-12 5 0,-11 7-6 16,6-2 3-16,-13 7 2 0,14-9-2 0,-5 5-3 0,-9 4-1 0,14-9 4 16,-14 9 0-1,15-7 5-15,-7 2-2 0,-8 5 4 0,17-10 0 0,-17 10-4 0,11-10 4 0,-6 3 3 0,-5 7-2 16,14-7-2-16,-14 7 2 0,13-8 2 0,-6 1 2 15,-7 7 4-15,11-10-7 16,-11 10 2-16,9-6-1 0,-9 6 2 0,9-6-2 16,-9 6 3-16,13-8-9 0,-13 8-6 0,14-11-5 0,-6 6-2 15,-8 5-7-15,17-9 2 0,-5 2 0 16,-3 4 1-16,-9 3 1 0,15-8 3 0,-7 2 4 0,-8 6 5 16,11-5 1-16,-11 5 3 0,0 0 5 15,13-7 3-15,-13 7 7 0,10-7 1 0,-10 7 8 0,0 0 5 16,9-7 0-16,-9 7-4 0,0 0 1 0,7-9-3 15,-7 9-3 1,0 0 2-16,9-8-2 0,-9 8-4 0,7-8-3 0,-7 8 4 0,0 0-2 16,9-7 2-16,-9 7-2 15,0 0 1-15,10-6-2 0,-10 6 2 0,9-8 2 0,-9 8 6 0,0 0 3 16,13-8-3-16,-13 8 3 16,0 0 9-16,8-5 5 0,-8 5 7 0,0 0 7 0,0 0 5 0,0 0 5 15,0 0-2-15,0 0 0 0,11-7-1 0,-11 7-12 16,0 0 1-16,0 0-5 0,0 0-3 0,0 0-12 0,0 0-21 15,0 0-24-15,0 0-33 16,0 0-58-16,0 0-66 0,0 0-81 0,0 0-107 0,0 0-151 0,0 0-309 16,0 0-896-16,0 0 397 0</inkml:trace>
  <inkml:trace contextRef="#ctx0" brushRef="#br2" timeOffset="-71219.23">8408 14432 2 0,'0'0'392'0,"-2"10"13"0,2-10 24 0,0 0 7 15,8 18 9-15,-4-6 1 0,0 3 9 0,3 0-3 16,2 7-2-16,3-2-26 0,1 3 2 0,-2-3-5 16,2 1-22-16,-2 1-26 0,1-1-24 0,-2-6-20 15,4 5-15-15,-6-6-20 0,-1-1-25 0,1-1-25 16,-3 0-24-16,3 0-22 0,-4-4-179 0,2 1-19 15,-1-2 0-15,-2 0 0 0,-1-3 0 0,-2-4 0 16,4 11 0-16,-4-11 0 0,3 11 0 0,-3-11 0 16,2 6 0-16,-2-6 0 0,0 0 0 0,0 0 0 0,0 0 0 15,0 0-228-15,0 0-255 0,0 0-76 16,22-15-89-16,-17 2-398 0,-1 0-1133 0,-3 0 502 16</inkml:trace>
  <inkml:trace contextRef="#ctx0" brushRef="#br2" timeOffset="-70644.4">8675 14507 252 0,'0'0'399'0,"2"-10"-9"0,-2 10 6 15,0-7-20-15,0 7-21 0,4-7-31 0,-4 7-20 16,0 0-20-16,9-12-25 0,1 7-27 0,-1-4-17 15,5 2-16-15,0 0-13 0,0 1-14 0,2 1-11 0,-3-2-15 0,2 2-7 0,-1 5-16 0,-4 0-11 16,4-2-6-16,-14 2-4 0,13 7 5 0,-6 1-2 16,4 2-5-16,-7-2-9 0,-2 7 0 15,1-1-6-15,-2 1 2 0,-5 9-16 0,0 0-6 0,1-6-6 16,-3 0-6-16,0 4-6 0,-3-7-4 0,4 2-9 31,-1-6 0-31,0 2-3 0,3-4-9 16,0-3-5-16,3-6-5 0,-5 10-7 0,1-5 0 0,4-5-1 15,-2 6 0-15,2-6 1 0,0 0-2 0,0 0 2 0,0 0 0 16,0 0-4-16,0 0 0 0,0 0-4 16,0 0-1-16,25-14 4 0,-12 7-3 0,1-3-3 15,-2 2-5-15,-1-1 1 0,2 1-5 16,1 1 1-16,-1-2-2 0,-4 6 2 0,3-7 2 0,-4 6 3 16,-2-1 2-16,2-2-2 0,2 4 3 0,-2-2 2 15,-8 5 2-15,12-9-2 0,-6 6 1 0,-6 3-4 0,10-2 4 16,-10 2-3-1,10-3 2-15,-10 3 3 0,0 0-2 0,13-2 1 0,-13 2 1 0,0 0-2 0,0 0 2 16,12-3 2-16,-12 3 0 0,0 0 1 0,0 0-5 16,0 0 3-16,0 0 3 0,0 0-3 15,0 0 3-15,12-1-3 0,-12 1 5 0,0 0 3 0,0 0 3 16,0 0 1-16,0 0 0 0,0 0-1 0,0 0 0 16,0 0 6-16,0 0-4 0,0 0-6 0,0 0 1 15,0 0 5-15,0 0-8 0,0 0-13 0,0 0-12 16,0 0-14-16,0 0-25 0,0 0-32 15,0 0-31-15,0 0-48 0,0 0-35 0,0 0-47 0,0 0-34 16,0 0-45-16,0 0-71 16,0 0-332-16,0 0-795 0,0 0 352 0</inkml:trace>
  <inkml:trace contextRef="#ctx0" brushRef="#br2" timeOffset="-69930.83">9063 14250 81 0,'1'-7'394'0,"-1"7"-18"0,0 0-25 16,0 0-27-16,0 0-17 0,0 0-17 15,0 0-8-15,0 0-4 0,-25 20-28 0,16-7-9 16,0 0-8-16,1-2-25 0,4 4-13 0,2-1-13 0,2 1-12 16,1 0-8-16,3 0-12 0,4-2-19 15,-2-1-15-15,11-2-7 0,-6-1-11 0,6-2-14 16,7 5-3-16,-9-7-12 0,11 0-9 0,1 2-9 15,-10-2-5-15,0 2-9 0,1-3-2 0,-2-2 0 0,-6 3 1 16,3 0 1 0,-7-3 1-16,-6-2-3 0,9 8 7 0,-5-2-4 0,-2 1 0 15,-2-7-2-15,-3 14-3 0,-3-7-5 0,-1 3 2 16,-5-3-10-16,-2 1-6 0,8-1-9 0,-2-3-22 16,-1-1-16-1,9-3-17-15,-14 3-7 0,14-3-24 0,0 0-12 0,-22-7-5 0,22 7-2 0,-13-11 7 16,7 4 1-16,0 0 19 0,3-2 11 0,2 3 2 0,-3-4 12 15,2-4 18-15,-1 2 13 0,-1-2 2 0,4 4 18 16,1-1 7-16,2 0 8 0,-3-1 7 0,5 2 5 16,-5-2 3-16,4 2-2 0,-1-2 3 15,3 0 8-15,-4 3-1 0,1 0 5 0,-2 1-7 16,0 1 2-16,-1 7-9 0,4-12 0 0,-4 12-7 0,-1-10-16 16,1 10-21-16,-4-7-31 0,4 7-42 0,-5-5-51 15,5 5-51-15,0 0-74 0,-10-5-83 0,10 5-366 16,0 0-770-16,0 0 341 0</inkml:trace>
  <inkml:trace contextRef="#ctx0" brushRef="#br2" timeOffset="-69483.51">9301 14267 364 0,'1'-9'452'15,"-1"9"-13"-15,0 0-23 0,4-7-28 0,-4 7-34 16,0 0-37-16,9-10-39 0,0 6-20 0,-3-1-27 16,12-1-22-16,1 4-19 0,-1-3-23 0,1 1-20 0,-1 0-9 15,0 1-13-15,1 2-18 0,-10 2-13 16,-9-1-13-16,17 1-4 0,-8 2 1 0,-9-3 3 16,7 9 2-16,-3-1-2 0,-4 1-5 0,-4 3-11 15,2-4 0 1,-6 4-9-16,-2 0-5 15,1 0-6-15,0-2-9 0,3-3 0 0,-4 3-3 0,3-4-13 0,2 0-22 16,5-6-26-16,-7 7-18 0,7-7-26 0,-4 4-5 16,4-4-10-16,0 0-3 0,0 0 1 15,-4 6 8-15,4-6 1 0,0 0 10 0,0 0 9 0,0 0 1 16,18 6 3-16,-18-6 15 0,14 1 3 0,-14-1-1 16,23 2 7-1,-13 0 16-15,-10-2 28 0,19 3-3 0,-11 0 19 0,2 0 27 0,-10-3 6 0,10 4 12 0,-10-4 14 0,10 5 10 16,-10-5 10-16,7 9-1 0,-7-9 4 15,-4 11-7-15,4-11-10 0,-10 13-8 16,-2-5-9-16,-2 4-7 0,0-5-7 0,-2 3-9 16,0-4-18-16,2 2-35 0,0-3-43 0,5-2-50 15,9-3-59-15,-14 1-76 0,14-1-85 0,0 0-102 16,0 0-354-16,0 0-834 0,-15-8 369 0</inkml:trace>
  <inkml:trace contextRef="#ctx0" brushRef="#br2" timeOffset="-68531.8">9670 14096 239 0,'0'0'353'0,"0"-9"-22"0,0 9-22 16,0 0-22-16,0 0-23 0,0 0-19 15,0 0-16-15,0 0-11 0,0 0-15 0,-37 11-15 16,27-1-13-16,3-3-9 0,-3 4-20 0,4 2-5 16,-2-2-10-16,6 2-16 0,-1-3-8 0,2 0-19 0,2 2 0 15,2 1-7-15,2 0-1 0,4-1-2 0,3-2-7 16,11 2 2-16,2 3-10 0,3-9 7 15,0 0 1-15,0 1-7 16,-2-3 17-16,-11 1-2 0,4 1 6 0,-4-2-1 0,3-1-2 16,-6 1-3-16,-6-3 3 0,-6-1-4 0,9 10 4 15,-5-8-11-15,-4-2-8 0,3 12-5 0,-6-4-4 16,3-8-8-16,-9 14-6 0,-1-5-5 0,-3-1-5 16,2-1-11-1,0-2-13-15,2-1-21 0,0 0-17 0,-6 0-19 0,15-4-18 0,-18 1-5 0,18-1-3 16,-18-4-1-16,18 4-5 0,-14-7-3 0,9 0 4 15,0 0 11-15,0-6 8 0,1 1 22 0,3 1 10 32,-2-4-1-32,3 1 18 0,-1 0 18 0,5-2-2 0,-2 2 10 0,1-2 2 0,5 0 8 15,-3 2 4-15,-3-1 1 0,6 0 8 0,-5 1 4 0,-1-2 6 0,3 4 8 16,-1 3 7-16,0 0-7 0,-4 4-5 16,0 5 0-16,0-12-16 0,0 12-4 0,1-7-3 0,-1 7-6 15,0 0-16-15,-15-2-23 0,15 2-18 0,-26 6-45 16,12 0-48-16,0-1-37 0,0 1-48 0,1-1-55 15,8 0-80-15,-1 2-357 0,6-7-767 16,-11 6 339-16</inkml:trace>
  <inkml:trace contextRef="#ctx0" brushRef="#br2" timeOffset="-68230.95">10039 14164 81 0,'0'0'478'0,"0"0"-14"0,0 0-3 0,0 0-5 15,0 0-13-15,0 0-32 0,0 0-35 0,0 0-35 16,0 0-29-16,0 0-32 0,0 0-25 15,0 0-31-15,0 0-22 16,0 0-20-16,0 0-22 0,0 0-24 0,0 0-38 0,0 0-49 0,0 0-55 16,0 0-70-16,0 0-63 0,0 0-66 0,0 0-73 15,0 0-91-15,2 5-354 0,-2-5-783 16,0 0 346-16</inkml:trace>
  <inkml:trace contextRef="#ctx0" brushRef="#br2" timeOffset="-67626.95">9999 13970 341 0,'0'0'455'16,"0"0"7"-16,0 0-6 0,0 0-9 0,0 0-21 16,-4-6-31-16,4 6-27 0,0 0-36 0,0 0-30 15,1-14-30-15,-1 14-33 0,11-9-24 0,-2 2-23 16,0-3-21-16,4 0-18 0,1 1-25 0,0 1-20 15,-2-3-14-15,-1 5-10 0,-2 0-8 0,4 1-9 16,-7 2-8-16,-6 3-3 0,18-5-8 0,-18 5-5 16,9-5-4-16,-9 5-5 0,0 0-6 0,0 0-2 15,0 0-1-15,23 10 14 0,-18-2 7 0,2 4 2 0,-1 2 5 16,2 0 25-16,-2 8 8 16,2-5-6-16,1 6 13 0,-3-5 23 0,2 4 4 0,2-1 10 0,-4-4 5 15,2-1-8-15,1 5 0 0,0-7 7 16,-4 1-12-1,3-3-13-15,-2 0-13 0,-2-4-8 0,0 1-2 0,-2-4-17 0,1 6-3 0,3-5-64 16,-6-6-2-16,3 8-1 0,-3-8-89 0,4 6-63 0,-4-6-62 16,0 0-68-16,-3 8-74 0,3-8-80 15,-11 9-75-15,3-6-513 0,-2-1-1108 0,10-2 491 0</inkml:trace>
  <inkml:trace contextRef="#ctx0" brushRef="#br2" timeOffset="-67439.42">10137 14081 402 0,'0'0'419'0,"6"-9"-44"16,3 2-6-16,4 0-31 0,0-1-28 0,2-2-29 15,-5 2-31-15,5-3-40 0,-1 4-45 0,8-8-65 0,-6 6-42 16,-1 1-55-16,0 1-45 0,-1-4-51 0,-2 2-64 16,2 0-89-16,-3-1-211 0,0 3-496 15,0-5 220-15</inkml:trace>
  <inkml:trace contextRef="#ctx0" brushRef="#br2" timeOffset="-67128.01">10460 13735 67 0,'0'0'453'0,"0"0"3"0,0 0 6 0,-13 24-26 15,4-11-37-15,3 3-11 0,-2 6-23 0,3-5-27 16,0 7-23-16,2 1-10 0,1-8-20 0,0 7-30 15,4-8-21-15,-2-1-20 0,2 0-18 16,2-1-8-16,0-1-17 0,1-2-12 0,1-2-13 0,-1-3-14 16,3 2-17-16,-4-2-8 0,3-1-22 0,-7-5-15 15,16 5-28-15,-6-4-29 0,-10-1-26 0,23-3-24 16,-10 1-7-16,-3-1-2 0,3-5 2 16,-8 2-5-16,3 0 13 0,-6-5 6 0,2 5 8 15,-3-6 8-15,-2 4 9 0,-1-1 16 0,-4 1 3 0,0 0 6 16,1 3 2-16,-4-3-3 15,4 1-3-15,-4 2-3 0,9 5-7 0,-14-1-33 0,14 1-67 32,-19 1-92-32,19-1-106 0,-22 7-122 0,8 1-447 0,8-3-933 15,-1 0 413-15</inkml:trace>
  <inkml:trace contextRef="#ctx0" brushRef="#br2" timeOffset="-65930.97">9632 13372 388 0,'0'0'386'0,"0"0"55"0,0 0 8 0,0 0-10 15,-8 17-16-15,8-2-13 0,-2-3-8 0,3 5-20 0,-4-3-17 16,2 1-29-16,1 2-15 0,4 0-15 15,-4 0-20-15,1 0-22 0,-1 0-28 0,0-2-17 16,-1-1-28-16,1-6-18 0,1 5-13 0,0-3-22 16,-2-3-19-16,1-7-7 0,0 12-8 0,0-12 0 0,1 9-19 15,-1-9-7-15,0 0-10 0,0 0 5 16,0 0-13-16,0 0-10 0,0 0-12 0,0 0-15 16,0 0-2-16,-5-26-7 0,8 12-6 0,-6-3 1 0,3 0-12 15,0-7-8-15,2-1 8 16,-1 1-11-16,-1 5-5 0,0-3-4 15,2-3 11-15,1 9-9 0,1 2 6 0,-2 0-3 0,3 2 1 0,-2 4 5 0,-1 1 2 16,-2 7-3-16,3-7-2 0,-3 7 1 16,0 0 6-16,0 0-2 0,31 9 4 0,-17-2-1 0,0 6 0 15,1-4-1-15,12 5 12 0,-10-5-12 0,3 2 2 16,6 2 3-16,-2-3-3 0,-6-2 7 0,-5-3-4 16,4 2-3-16,-1-4 3 0,3 1 7 15,-10-2-13-15,0-1 1 0,-9-1 1 0,15 2 0 0,-15-2 3 16,0 0 2-16,17-5 0 0,-17 5 4 15,1-9 3-15,-1 9-3 0,-1-15 3 0,0 6 0 16,-6-3 0-16,2 0 6 0,0 0 0 16,-4-1 9-16,1-1-1 0,2 1 4 0,0-1 4 0,-1 2-1 0,1 0 5 15,1 4-2-15,1 1-6 0,0 0 0 0,4 7-1 0,-3-10-5 16,3 10-12-16,-2-7-25 16,2 7-38-16,0 0-54 0,0 0-67 0,0 0-60 0,0 0-62 0,0 0-62 15,0 0-59-15,0 0-72 0,0 0-419 0,0 0-987 16,0 0 437-16</inkml:trace>
  <inkml:trace contextRef="#ctx0" brushRef="#br2" timeOffset="-65745.37">10096 13328 4350 0,'7'-5'555'0,"-7"5"-227"0,3-11-108 0,-3 11-51 16,2-8-17-16,1-1-28 0,2 3-25 0,5-3-25 0,-1-3-18 15,4 4-6-15,0-3-5 0,1 1-11 0,-3 5-27 16,2 0-33-16,-4-2-36 0,-1 3-43 0,-8 4-30 16,9-5-46-16,-9 5-48 0,0 0-48 0,0 0-48 15,0 0-71-15,0 0-359 0,0 0-817 0,0 0 362 0</inkml:trace>
  <inkml:trace contextRef="#ctx0" brushRef="#br2" timeOffset="-65198.1">10273 13179 3463 0,'0'0'494'0,"9"-3"-128"16,-9 3-110-16,0 0-54 0,7-7-8 0,-7 7-27 16,0 0-22-16,0 0-21 0,0 0 6 0,0 0 2 15,0 0 4-15,11 12 1 0,-11-12-11 0,4 10-7 16,-4-10 0-16,6 9-4 0,-6-4-1 0,2 3-8 16,-1 1-4-16,-1-9-19 0,1 12-6 0,0-7-7 15,-1-5-8-15,-1 17-7 0,0-9-9 0,1-8 2 16,-1 9-11-16,1-9-8 0,-2 9-15 15,2-9-18-15,-5 7-14 0,5-7-9 0,0 0-3 0,0 0 0 16,0 0-4-16,0 0-12 0,0 0-8 0,0 0-13 16,0 0-4-16,0 0 6 0,0 0 6 15,-1-30 2-15,6 15 8 0,-2 1 0 0,3-3 7 16,-1-5 6-16,3-4 1 0,-2 13 7 0,0 0 9 16,0-3 8-16,0 4 13 0,-1-1 12 0,4 2 3 15,-4 3 6-15,3-4 13 0,-2 5-1 16,4 2 3-16,-2 3-4 15,-8 2-3-15,16-3 5 0,-16 3 1 0,19 1 8 0,-12 3 12 16,1 4 3-16,2 1 0 0,-5 0-3 0,0-1-8 0,2 4-6 16,-5 0 0-16,2 0-4 15,-4 2-4-15,0-5-9 16,0 2 3-16,-4-4-6 0,4 3-15 0,0-10-24 0,2 11-9 0,-2-11-14 0,0 7-3 0,0-7 4 0,0 0 5 16,3 7 5-16,-3-7 5 0,0 0 5 0,0 0 1 15,0 0 10-15,0 0 7 0,13-29 14 0,-6 16 9 16,-2-1 7-16,2-10 12 0,0 11 0 15,-1 1 21-15,-3 3 24 0,2 1 11 0,0 1 7 0,-5 7 4 16,9-9 1-16,-7 5-14 0,-2 4-13 0,9-6-7 16,-9 6-12-16,0 0-6 0,0 0-16 0,27 12-21 15,-15-2-21-15,-1-1 0 0,1 1 0 0,-1 4 0 16,-3 0 0-16,0-3-9 0,-3 6-182 16,-1 5-114-16,-4-5-131 0,-6 9-174 0,0-11-497 0,0 1-1199 15,-4-1 530-15</inkml:trace>
  <inkml:trace contextRef="#ctx0" brushRef="#br0" timeOffset="-41124.3">10701 14515 88 0,'0'0'207'0,"0"0"-18"0,0 0-15 0,0 0-11 15,0 0-14-15,0 0-15 0,0 0-11 16,0 0-12-16,0 0-9 0,0 0-8 0,0 0-7 0,0 0-3 16,0 0-4-16,0 0-4 0,0 0 6 0,0 0 2 15,0 0 3-15,0 0 0 0,0 0 9 0,0 0-3 16,0 0-12-16,0 0 4 0,0 0-3 15,0 0 8-15,0 0-5 0,0 0 2 0,0 0 3 0,0 0 4 16,0 0-2-16,0 0 1 0,0 0-2 0,0 0 1 16,0 0-1-16,0 0 9 0,0 0 1 0,0 0-17 15,0 0-13-15,0 0-5 0,0 0-5 0,0 0-9 16,0 0-5-16,0 0-5 0,0 0-14 0,0 0-2 16,0 0-17-16,0 0-53 0,0 0-23 0,0 0-57 15,21 9-28-15,-21-9-54 0,11 1 21 0,-11-1 18 16,0 0 22-16,17-1 12 0,-17 1 14 0,0 0 6 15,18-1 20-15,-18 1 6 0,0 0 13 16,16-1 10-16,-16 1 2 0,0 0 0 0,17 0-1 0,-17 0-13 16,13 0-18-16,-13 0-41 0,19-1-193 15,-19 1-355-15,13 2 157 0</inkml:trace>
  <inkml:trace contextRef="#ctx0" brushRef="#br0" timeOffset="-40641.22">11031 14514 115 0,'0'0'229'0,"0"0"-10"16,0 0-3-16,0 0-3 0,0 0-3 0,18 0-9 15,-18 0-11-15,0 0-12 0,12-2-8 0,-12 2-10 0,16-1-14 16,-7-2-15-16,-9 3-13 0,20 0-16 0,-11-2-10 16,5 0-1-16,-14 2-14 0,21 1-6 0,-11-4-9 15,-10 3-10-15,14-2-1 0,-14 2-6 0,13-3 3 16,-13 3-17-16,0 0 0 0,15 0-5 0,-15 0-5 15,0 0-10-15,0 0-7 0,18 0-8 0,-18 0-11 16,0 0-10-16,13 1-14 0,-13-1-12 0,10 2-11 16,-10-2-15-16,0 0-5 15,21-2 4-15,-21 2 7 0,16 2 5 0,-16-2 6 0,16 0 5 16,-16 0 8-16,13 1 6 0,-13-1 17 0,17 0 9 0,-17 0 8 16,14 0 10-16,-14 0 2 15,14 0 4-15,-14 0-2 0,21 0-3 0,-21 0 4 0,14 1-8 0,-14-1 3 16,0 0 0-16,18 0-5 0,-18 0-10 0,13 2-12 15,-13-2-4-15,16-2-8 0,-16 2-3 16,13-2 0-16,-13 2-1 0,0 0 1 0,19 0 5 16,-19 0 2-16,14-2 3 0,-14 2 5 0,0 0 3 0,17-1 6 15,-17 1 1-15,11-2 0 0,-11 2 2 32,17 0-1-32,-17 0 4 0,15-2 1 0,-15 2 5 0,21 0-3 0,-12-1 4 0,-9 1 2 0,20 0 2 0,-10-2-6 15,-10 2 14-15,23 2-2 0,-23-2 1 0,17 0-10 16,-17 0 8-16,0 0-13 0,16 0-17 0,-16 0-34 15,0 0-9-15,18-2-8 0,-18 2-33 0,9-2-30 16,-9 2-130-16,0 0-289 0,13-3 128 0</inkml:trace>
  <inkml:trace contextRef="#ctx0" brushRef="#br0" timeOffset="-40470.91">11841 14478 35 0,'0'0'114'16,"18"-1"-2"-16,-18 1-8 0,12-1 15 0,-12 1-2 15,12-3 8-15,-12 3 2 0,13-2-2 0,-13 2 5 16,10-1-2-16,-10 1 1 0,0 0-11 0,18-2-12 16,-18 2-13-16,10-2-10 0,-10 2-16 0,12-5-22 0,-12 5-30 0,10-2-29 0,-10 2-47 0,13-4-30 15,-13 4-53-15,14-1-120 0,-14 1-286 0,13-4 127 16</inkml:trace>
  <inkml:trace contextRef="#ctx0" brushRef="#br0" timeOffset="-40283.41">12111 14449 8 0,'0'0'191'0,"23"0"-16"0,-23 0-6 0,16 0-13 16,-16 0-13-16,22-3 3 0,-22 3-8 0,19-2-11 16,-10 0-15-16,2 1-2 0,-11 1-8 0,17-2-16 15,-17 2-5-15,13-2-9 0,-13 2-18 0,0 0-25 16,17 0-26-16,-17 0-54 0,15-3-54 0,-15 3-186 16,15-1-316-16,-15 1 140 0</inkml:trace>
  <inkml:trace contextRef="#ctx0" brushRef="#br0" timeOffset="-40111.54">12572 14434 213 0,'0'0'368'16,"18"-2"-27"-16,-18 2-26 0,13-5-19 0,-13 5-28 16,15-2-32-16,-15 2-20 0,13-3-37 0,-13 3-29 15,20-2-40-15,-11 0-40 0,-9 2-47 0,18-3-52 16,-9 0-51-16,3 0-58 0,3 2-66 0,-15 1-185 15,24-3-422-15,-8 3 186 0</inkml:trace>
  <inkml:trace contextRef="#ctx0" brushRef="#br0" timeOffset="-39939.61">12986 14430 70 0,'0'0'432'0,"0"0"-35"0,14-1-32 0,-14 1-15 15,0 0-40-15,19-7-34 0,-12 5-20 0,-7 2-32 16,19-5-29-16,-9-1-31 0,-1 5-53 0,1-3-46 16,3 1-46-16,1 1-38 0,-5-1-54 0,-9 3-43 15,17-5-47-15,-2 0-57 0,-7 2-221 0,-1-1-477 0,-7 4 211 16</inkml:trace>
  <inkml:trace contextRef="#ctx0" brushRef="#br0" timeOffset="-39767.79">13364 14403 306 0,'0'0'402'0,"0"0"-26"0,18 0-23 15,-18 0-25-15,0 0-24 0,21-3-35 0,-21 3-28 0,12-1-24 16,-12 1-38-16,23-5-42 0,-12 4-54 0,-2-3-48 16,-9 4-47-16,17-5-43 0,-6 4-39 0,-11 1-37 15,15-1-37-15,-3-2-32 0,-12 3-54 0,0 0-132 16,19 0-419-16,-19 0 186 0</inkml:trace>
  <inkml:trace contextRef="#ctx0" brushRef="#br0" timeOffset="-39595.85">13749 14426 312 0,'0'0'428'0,"0"0"-1"0,0 0 1 15,14 0-8-15,-14 0-8 0,0 0-36 0,0 0-35 16,20-4-37-16,-20 4-34 0,13-2-32 0,-13 2-43 15,13-2-61-15,-13 2-64 0,15-5-72 0,-5 4-71 16,-10 1-77-16,12-4-81 0,-3 1-75 0,-9 3-294 16,19-4-648-16,-10 2 288 0</inkml:trace>
  <inkml:trace contextRef="#ctx0" brushRef="#br0" timeOffset="-39424.04">14057 14408 27 0,'14'-3'293'15,"-14"3"-5"-15,18-1 4 0,-9-2 7 0,-9 3 4 16,15-1 2-16,-15 1-21 0,13-1-22 0,-13 1-22 16,10-4-33-16,-10 4-17 0,0 0-29 0,0 0-29 15,0 0-48-15,13-2-35 0,-13 2-39 0,0 0-52 0,0 0-47 16,0 0-59-16,0 0-56 0,0 0-59 0,0 0-184 16,16 5-484-16,-16-5 214 0</inkml:trace>
  <inkml:trace contextRef="#ctx0" brushRef="#br0" timeOffset="-39236.54">14412 14361 288 0,'0'0'294'0,"0"0"-18"0,0 0-27 0,0 0-25 15,0 0-23-15,0 0-18 0,0 0-21 16,0 0-28-16,0 0-25 0,0 0-43 0,0 0-51 15,14 5-51-15,-14-5-53 0,0 0-47 0,17 3-188 0,-17-3-350 16,0 0 155-16</inkml:trace>
  <inkml:trace contextRef="#ctx0" brushRef="#br0" timeOffset="-39064.65">14742 14344 207 0,'0'0'204'0,"18"0"-10"0,-18 0 0 16,0 0-9-16,11-1-10 0,-11 1-11 0,0 0-16 15,0 0-17-15,0 0-16 0,0 0-19 0,0 0-33 16,0 0-39-16,0 0-57 0,0 0-60 0,13-1-82 16,-13 1-92-16,0 0-288 0,0 0 127 0</inkml:trace>
  <inkml:trace contextRef="#ctx0" brushRef="#br0" timeOffset="-32549.06">10931 8199 17 0,'0'0'239'0,"0"0"-18"0,0 0-11 16,0 0-13-16,0 0-14 0,0 0-9 0,0 0-16 16,0 0-16-16,0 0-11 0,0 0-10 0,0 0-14 0,0 0-4 15,0 0-6-15,0 0-8 0,0 0-3 16,0 0-5-16,0 0 7 0,0 0-4 0,0 0 2 16,0 0 2-16,0 0 1 0,0 0-3 0,0 0-4 0,0 0-10 15,0 0 2-15,0 0 2 0,0 0-2 0,0 0-4 16,0 0-3-16,0 0-1 0,0 0 18 0,0 0-11 15,0 0 0-15,0 0-2 0,-19 55 2 0,19-55 12 16,3 44 6-16,-8-17 11 0,5-27 5 0,-4 62-5 16,5-34 3-16,-1-28-5 0,-2 58 0 0,2-32-5 31,0-26-5-31,6 53-9 0,-1-28-9 0,-5-25-6 0,4 40-4 16,-4-40-9-16,2 32-5 0,-2-32-4 0,0 0-7 0,0 0-15 15,3 35-23-15,-3-35-39 0,0 0-44 0,0 0-61 16,0 0-62-16,0 0-96 0,0 0-96 0,0 0-288 15,0 0-742-15,0 0 328 0</inkml:trace>
  <inkml:trace contextRef="#ctx0" brushRef="#br0" timeOffset="-32232.57">11146 8206 115 0,'0'0'298'0,"0"0"-8"15,0 0-3-15,0 0-6 0,0 0-18 0,0 0-12 16,0 0 2-16,27 77-6 0,-27-77-15 0,8 38 7 16,-8-38-10-16,2 45-3 0,-2-45-12 0,4 36-16 15,-4-36-5-15,5 42-16 0,-5-42-13 16,4 39-22-16,-4-39-10 0,1 34-16 0,-1-34-9 0,0 0-6 15,0 43-13 1,0-43-18-16,0 0-4 0,-4 30-25 0,4-30-30 16,0 0-36-16,0 0-57 0,0 0-40 0,0 0-47 15,-10 33-48-15,10-33-57 0,0 0-60 0,0 0-301 0,0 0-688 16,0 0 305-16</inkml:trace>
  <inkml:trace contextRef="#ctx0" brushRef="#br0" timeOffset="-31916.88">11531 8121 6 0,'0'0'388'0,"0"0"-8"0,0 0-8 0,0 0-2 15,28 61-8-15,-28-61 0 0,5 49-18 0,0-26-9 0,-5-23-11 16,4 50-25-16,-4-23-21 16,0-27-22-16,1 51-16 0,2-26-18 0,-3-25-22 0,0 49-19 0,0-49-18 15,-2 33-14-15,2-33-14 0,0 0-14 0,-1 46-19 16,1-46-8-16,0 0-30 0,0 29-29 0,0-29-47 16,0 0-50-16,0 0-46 0,0 0-54 0,0 0-47 15,0 0-59-15,0 0-70 0,0 0-66 16,0 0-300-16,0 0-762 0,0 0 338 0</inkml:trace>
  <inkml:trace contextRef="#ctx0" brushRef="#br0" timeOffset="-31629.99">11974 8095 43 0,'0'0'356'0,"0"0"-6"0,0 0-8 0,0 0-28 16,0 0-17-16,0 78-3 0,0-78-22 0,-9 43-18 0,9-43-9 0,-9 49 13 0,9-49-22 16,0 42-17-16,-2-14-22 0,2-28-12 0,0 52-16 15,0-52-14-15,2 46-14 0,-2-46-14 0,4 35-14 16,-4-35-9-16,4 42-11 0,-4-42-13 15,1 33-17-15,-1-33-21 0,0 0-37 0,14 35-42 0,-14-35-42 16,0 0-51-16,9 28-51 0,-9-28-61 0,0 0-76 16,0 0-344-16,0 0-716 0,0 0 317 0</inkml:trace>
  <inkml:trace contextRef="#ctx0" brushRef="#br0" timeOffset="-31081.86">12424 8156 8 0,'0'0'276'0,"0"0"-15"0,0 0-18 0,0 0-18 16,0 0-20-16,0 0-15 0,0 0-10 0,0 0 6 0,0 0 7 15,0 0-1-15,0 0-16 16,0 0-9-16,0 0 17 0,0 0 4 0,0 0-2 0,0 0-6 15,-12 98 1-15,12-98 17 0,-4 47 19 0,3-23-17 16,1-24-13-16,-5 51-18 0,4-24 3 0,1-27-14 0,-10 54-19 16,10-54-6-16,-4 43-11 0,1-19-18 0,3-24-6 15,-5 36-13-15,5-36-15 0,-4 34-19 0,4-34-35 0,0 0-42 16,0 35-54-16,0-35-52 0,0 0-42 16,0 0-47-16,0 0-60 0,0 0-82 0,0 0-348 15,0 0-769-15,0 0 340 0</inkml:trace>
  <inkml:trace contextRef="#ctx0" brushRef="#br0" timeOffset="-30784.67">12767 8114 318 0,'0'0'390'0,"0"0"0"0,39 57 3 0,-39-57-4 16,0 40-14-16,0-40-24 0,1 43-24 0,-1-43-34 15,0 52-22-15,0-52-29 0,-1 41-27 0,1-14-13 0,0-27-22 16,1 48-17-16,-1-48-19 0,7 41-11 16,-7-41-14-16,7 36-7 0,-7-36-13 0,10 29-10 0,-10-29-11 15,0 0-16-15,16 33-19 0,-16-33-41 16,0 0-41-16,0 0-51 0,16 25-50 0,-16-25-50 15,0 0-67-15,0 0-74 0,0 0-392 0,0 0-782 16,0 0 347-16</inkml:trace>
  <inkml:trace contextRef="#ctx0" brushRef="#br0" timeOffset="-30494">13212 8107 151 0,'0'0'336'15,"0"0"-8"-15,0 0-9 0,0 0 2 0,0 0-9 16,0 0-2-16,0 0-3 0,27 66-17 0,-27-66-19 16,-2 58-12-16,-1-32-3 0,3-26-17 0,-9 54-8 0,3-8-20 15,2-20-19-15,4-26-15 0,-7 50-17 0,2-22-16 16,5-28-21-16,-5 40-6 0,5-40-12 15,-1 39-10-15,1-39-19 0,0 0-22 0,1 39-44 0,-1-39-33 16,0 0-48 0,0 0-51-16,0 0-50 0,8 31-54 15,-8-31-73-15,0 0-81 0,0 0-304 0,0 0-740 16,0 0 327-16</inkml:trace>
  <inkml:trace contextRef="#ctx0" brushRef="#br0" timeOffset="-30242.75">13589 8043 45 0,'0'0'375'0,"0"0"-16"0,0 0-5 16,0 0 10-16,0 0-14 0,0 0 1 0,0 0-15 16,33 71-24-16,-30-44-12 0,-3-27-18 0,-4 53-25 0,4-53-22 0,-9 56-10 0,8-27-19 15,1-29-25-15,-5 53-12 0,2-28-17 0,3-25-19 16,-4 43-10-16,4-43-20 0,-2 36-22 0,2-36-25 15,0 32-28-15,0-32-40 0,0 0-41 0,0 0-42 16,1 37-50-16,-1-37-46 0,0 0-46 0,0 0-56 16,0 0-56-1,0 0-318-15,0 0-724 0,0 0 321 0</inkml:trace>
  <inkml:trace contextRef="#ctx0" brushRef="#br0" timeOffset="-29978.44">13998 8015 289 0,'0'0'327'0,"0"0"-13"0,32 75-14 15,-33-49-2-15,1-26 0 0,-5 55-8 0,3-29-9 0,2-26-16 0,-7 51-19 16,7-51-22-16,-4 46-20 0,4-46-17 0,-4 43-16 15,4-43-19-15,0 41-15 0,0-41-10 0,0 34-16 16,0-34-20-16,0 0-26 0,4 38-35 0,-4-38-48 16,0 0-29-16,0 0-56 0,0 0-53 0,10 26-64 15,-10-26-98 1,0 0-274-16,0 0-639 0,0 0 283 0</inkml:trace>
  <inkml:trace contextRef="#ctx0" brushRef="#br0" timeOffset="-29786.42">14332 8189 174 0,'0'0'442'0,"0"0"-2"0,0 0-1 0,34 51 3 15,-34-51-7-15,9 35-13 0,-9-35-31 0,5 33-33 16,-5-33-35-16,9 49-33 0,-9-49-31 0,1 36-48 16,-1-36-55-16,-2 31-68 0,2-31-77 0,0 0-89 0,-8 43-87 0,8-43-124 0,-12 26-437 15,12-26-785-15,0 0 349 0</inkml:trace>
  <inkml:trace contextRef="#ctx0" brushRef="#br0" timeOffset="-25509.3">21550 12734 164 0,'0'0'314'0,"0"0"-8"16,0 0-19-16,0 0-20 0,-8 13-10 0,8-13-6 15,2 11-5-15,-2-11 35 0,4 17 5 0,-2-3 11 0,2 1 10 16,-1 2-11-16,-1 0-1 0,2 10 16 0,-1 1-20 16,-2-1 5-16,2-1-3 0,0-1-20 15,-3 1-13-15,1-1-10 0,2 1-11 0,-3-2-23 0,0-5-15 16,0-4-16-16,-1 4-10 0,-1-4-25 0,1 1-22 16,0-2-3-16,-1-5-21 0,1 1 0 15,-1-3-6-15,2-7-21 0,-3 9-14 0,3-9 8 0,0 10-5 16,0-10-8-16,0 0-2 0,0 0 1 15,-1 7-7-15,1-7 0 0,0 0-9 0,0 0 1 16,0 0-35-16,-4-24-7 0,4 7 0 0,0-7 0 0,0-1 0 16,0-3 0-1,0-14 0-15,0-1 0 0,3 16 0 0,-3-1 0 0,2-2-19 0,3-13-19 0,0 18-26 16,0 0-3-16,3 2 6 16,1 2 4-16,3-1 2 0,-5 7 2 0,1 3 7 0,5 1 0 0,-2 0 8 0,0 1 0 15,0 6 3-15,-2-1 7 0,0 2-4 16,-9 3 5-16,18 1 2 0,-18-1 2 15,20 11 0-15,-10-1 1 0,-2 2 3 16,2 2 6-16,-5 2 2 0,3 6 4 0,-3-4-2 0,0 6 6 0,0-1-5 16,-3-6 3-16,0 2 8 0,-2 4-4 0,3-8 2 15,-3-2-3-15,-2 1-1 0,2-5 2 0,-1 1-6 16,1-5 4-16,0-5 1 0,0 12 4 0,0-12 1 16,0 0 4-1,0 8 3-15,0-8-4 0,0 0 2 0,0 0 0 0,0 0 1 0,0 0-1 0,14-22-5 16,-7 9 0-16,0-4-1 0,4-6-2 0,-1 1-1 15,1-2-2-15,1-5-4 0,-2 2-3 0,4 1-2 16,-1-1-1-16,2 3-3 0,-1-1 3 0,4 6-4 16,-6 4 4-16,0 4-3 0,-1 3 8 0,-4 1-2 15,-1 3-3-15,-6 4-2 0,12 0 6 16,-12 0 6-16,13 11 8 0,-3 1 4 0,0 10 25 0,1 5 5 16,1-4 11-16,-1 6-1 0,0 0-6 0,2 9 1 15,-7-11 4-15,-1 2-6 0,2 1-6 0,-2-3-4 0,-3-1 13 16,1-1-20-16,1 2-22 0,0-3-33 0,-3-7-37 15,0-3-62-15,1-2-82 0,0-2-84 0,-2 2-77 0,1-1-92 0,-2-3-124 0,1-8-336 16,3 5-1001-16,-3-5 443 0</inkml:trace>
  <inkml:trace contextRef="#ctx0" brushRef="#br0" timeOffset="-25022.76">22406 13096 3155 0,'0'0'322'0,"13"3"-138"0,-13-3-8 0,6 12-7 0,-3-2 49 0,-2 7 21 0,-1-1-18 15,0 8-24-15,0 1-23 0,-1-3-12 0,-2 4-3 16,2 1-4-16,-3-1-24 0,1-2-11 0,0 1-14 16,3-1-5-16,-1-6-11 0,1 0-13 0,1-4-4 15,-2 1-7-15,2-6-1 0,-1-1-11 0,0 0-8 16,0-8-2-16,-1 9-6 0,1-9 0 15,0 0-3-15,0 0-2 0,0 9-1 0,0-9-1 0,0 0-6 16,0 0-5-16,0 0-2 0,0 0 1 0,-11-29-6 16,8 20 1-1,-4-8-8-15,1-9-13 0,1 2-14 0,1-2-10 16,5-2-12-16,-3 2-10 0,2-3-10 0,2-1 3 16,2 6-3-16,6 0-1 0,0 0 1 0,3 2 7 15,-4 8 0-15,9-1 7 0,-8 5 5 0,2-1 4 0,-3 7 3 16,5-5 4-16,0 6 10 0,-3 2-1 0,2 2 10 15,-13-1-1-15,23 6 11 0,-10 0 21 0,1 5 17 16,-4 3 16-16,3-2 13 0,2 6 1 16,-6-2 4-16,4 8 3 0,-2-4 13 0,-3 4-4 0,-4-6-1 15,2 4-3-15,-4-4-13 16,-1-1-4-16,-2 0-1 0,-1 2-3 0,-3-4-3 0,3 4-8 0,-5-5-8 0,1 0 2 16,-2-1-8-16,-1 2-2 15,0-3-4-15,0-1-2 0,-3 0-5 0,0-2-15 16,1 0-16-16,-3-3-12 0,6 1-22 0,0-2-22 0,-2-1-33 15,1-1-44-15,9-3-48 0,-15 1-93 0,15-1-98 16,0 0-117-16,-23-9-397 16,13-2-974-16,3 4 430 0</inkml:trace>
  <inkml:trace contextRef="#ctx0" brushRef="#br0" timeOffset="-24711.81">22979 12908 180 0,'0'0'358'0,"0"0"-21"16,0 0-26-16,6-5-16 0,-6 5-31 0,14-3-33 0,-4 0-20 15,8 2-16-15,0 1-17 0,10-3-26 0,-2 1-12 16,1 2 3-16,-1 0-32 0,-8 2-13 0,3-2-19 16,-1 0-11-16,-3 3-21 0,-2-2-25 0,-1 0-27 15,-6 4-42-15,-8-5-50 16,11 5-57-16,-11-5-72 0,8 4-257 16,-8-4-521-16,0 0 231 0</inkml:trace>
  <inkml:trace contextRef="#ctx0" brushRef="#br0" timeOffset="-24492.41">23073 13054 419 0,'0'0'401'0,"0"0"-22"0,0 0-5 0,0 0-24 16,0 0-23-16,0 0-26 0,0 0-34 0,0 0-28 15,37-6-22-15,-20 6-30 0,-2-2-11 0,3 2-21 16,3-3-5-16,-3 1-27 0,1 0-18 15,-5 1-32-15,2-1-15 0,-3 3-49 0,-13-1-33 16,21-4-23-16,-21 4-45 0,10 0-30 0,-10 0-35 16,0 0-45-16,0 0-44 0,0 0-62 0,0 0-211 15,0 0-562-15,0 0 249 0</inkml:trace>
  <inkml:trace contextRef="#ctx0" brushRef="#br0" timeOffset="-23001.8">23872 12763 240 0,'-18'1'396'0,"18"-1"2"0,0 0-11 15,0 0-22-15,0 0-27 0,0 0-30 0,0 0-32 16,28-6-22-16,-14 3-18 0,4 3-18 0,0 0-21 16,1-3-16-16,8-1-19 0,1 3-14 0,-2 0-11 15,3-2-20-15,-11 1-9 0,10 0-10 0,-8 1-14 16,-3 1-10-16,-3-1-8 0,0 2-9 0,-14-1-2 15,14 0 0-15,-14 0 6 0,12 5-8 0,-11 0 10 16,-1-5 9-16,5 15 9 0,-5-3 11 0,0 2-9 16,-1 0 12-16,-3 2 3 0,3 1-3 0,-2 0-4 15,1 10 5-15,-1-3 0 0,3-6-5 16,0-1-4-16,3 5 7 0,-1-5-3 0,2 7 2 0,-1-1 3 16,1-7-18-16,2 1-7 0,-2 0-3 15,-1-1 5-15,1-1-9 0,0 1-7 0,0-1-6 0,-4-2-10 31,4-4-1-31,-3-2-5 0,3-1 3 0,-4-6-18 0,1 9-32 0,-1-9-37 16,0 0-49-16,0 0-78 0,0 0-99 16,0 0-84-16,0 0-90 0,0 0-94 0,-19-17-334 0,7 6-949 0,-1 5 420 0</inkml:trace>
  <inkml:trace contextRef="#ctx0" brushRef="#br0" timeOffset="-22813.53">23973 13043 343 0,'-3'-6'381'0,"3"6"-22"0,0 0-13 0,0 0 11 16,13-15-30-16,-5 9-16 0,6 1-25 0,0 1-26 0,2 0-22 0,2 1-15 0,0-3-15 0,10-1-27 15,-1 2-20-15,-1-1-18 0,-7 5-20 0,1-1-11 16,1-2-34-16,-3 3-49 0,0-2-64 0,-3 2-64 16,-4 1-72-16,-11 0-96 0,20-1-382 0,-9-2-704 15,-11 3 312-15</inkml:trace>
  <inkml:trace contextRef="#ctx0" brushRef="#br0" timeOffset="-22485.37">24503 12954 81 0,'0'0'349'0,"0"0"-18"0,0 0-1 16,-5 14-4-16,5-14-12 0,-4 10-31 0,3-4-14 15,-3 4-14-15,4-10-20 0,-4 10-4 0,4-2-23 16,-1 0-15-16,1-8-22 0,0 13-25 0,0-13-5 15,4 13-17-15,1-9-8 0,0 1-12 0,3 0-14 16,3 1-7-16,-3-4-11 0,3 5-11 0,3-5-24 16,1 0-30-16,0-1-28 0,3-1-17 0,-3 0-12 15,-1-1-11-15,-14 1-6 0,24-2 1 0,-12 0 7 16,-2-1 2-16,-3-2 8 0,-7 5 2 0,10-9 8 16,-9 5 9-16,2-4 3 0,0-1 6 15,-3 9 7-15,-6-16 12 0,4 9 9 0,-4-2 1 16,3 1 9-16,-5-3 10 0,3 3 8 0,-5-1 8 0,3 4 5 31,-1-3 5-31,-6 1-9 0,7 1 13 0,-4 2-26 0,1-1-2 16,3 2-8-16,7 3-1 0,-15-6-5 0,15 6-24 15,-10-3-41-15,10 3-54 16,-9-1-60-16,9 1-73 0,0 0-103 0,0 0-237 0,0 0-625 0,0 0 277 0</inkml:trace>
  <inkml:trace contextRef="#ctx0" brushRef="#br0" timeOffset="-22023.67">24813 12726 313 0,'0'0'343'0,"0"0"-15"0,0 0-23 16,0 0-21-16,0 0-28 0,0 0-27 15,0 0-26-15,0 0-23 0,17-7-11 0,-4 4-17 0,4 1-14 16,-1 2-21-16,5-2-8 0,-3-1-14 0,10 2-8 0,-10 1-5 16,1-1-10-16,-2-1-5 0,-1 4-9 31,-2-2-11-31,0 1 5 0,-14-1-2 0,19 4 9 0,-11 0 0 0,1 0 14 0,-4 2 18 15,3 1 4-15,-1 3 8 0,0 2 11 16,-1 0 16-16,-1 1-3 0,2 3-7 16,-4 1 9-16,1 0 4 0,0-2-9 0,1 7-8 15,-2-6-9-15,1 1 2 0,-3-3 13 0,0 2 4 16,-1-2-15-16,4 1-11 0,-3 1-9 0,-1-4-8 0,0 1-6 16,3 1-9-16,-3 1-6 0,0 2-3 15,1-9-7-15,0 5-7 0,2-3-1 0,-3 0-19 16,0 0-35-16,0-10-34 0,1 14-59 0,2-10-68 0,-3-4-78 15,0 11-79-15,0-11-84 16,0 0-451-16,-4 7-934 0,4-7 414 0</inkml:trace>
  <inkml:trace contextRef="#ctx0" brushRef="#br0" timeOffset="-21817.78">24940 12941 364 0,'-5'-9'370'0,"5"9"-14"0,0 0-14 16,9-7-23-16,-3 2-29 0,-6 5-26 0,21-7-14 16,-8 3-38-16,0 0-21 0,4 3-15 0,1-2-30 15,8 3-6-15,-8 2-19 0,-2-4-8 0,3 4-19 16,1-1-33-16,-2-1-26 0,2 1-42 0,-1-2-44 16,-1 1-55-16,-1 1-80 0,-1-2-103 15,-16 1-246-15,21 1-578 0,-21-1 256 0</inkml:trace>
  <inkml:trace contextRef="#ctx0" brushRef="#br0" timeOffset="-21630.28">25493 12978 10 0,'0'0'532'0,"0"0"-28"15,0 0-13-15,0 0-13 0,0 0-10 0,0 0-23 16,0 0-38-16,0 0-34 0,0 0-44 0,0 0-32 15,0 0-36-15,0 0-26 0,0 0-42 0,0 0-52 16,0 0-68-16,0 0-83 0,0 0-90 0,17-2-89 16,-17 2-98-16,0 0-121 0,0 0-300 0,0 0-766 15,0 0 340-15</inkml:trace>
  <inkml:trace contextRef="#ctx0" brushRef="#br0" timeOffset="-21220.97">25869 12747 298 0,'0'0'372'0,"0"0"-3"0,0 0-4 0,-33 21-15 15,20-10-22-15,4 2-23 0,-2 1-3 0,0 1-6 16,-2 5-17-16,2 3-21 0,2-1-9 15,-1 0-20-15,6-5-11 0,-1-1-19 0,-3 6-16 0,6-5-8 16,2-2-17-16,-2 4-10 0,2-4-13 0,2-1-14 16,0-2-10-16,1 3-11 15,2-5-9-15,3 1-14 0,3-1-24 16,-1-2-28 0,5 1-26-16,2-4-34 0,-1 0-19 0,-1-3-34 0,4-2-24 0,7 0-20 15,-11 0-6-15,1-4 4 0,0-1 4 0,-6 2 11 16,4-2 12-16,-6-2 9 0,-3 0 8 0,-1-1 12 15,-4 1 15-15,0 7 20 0,-4-14 12 16,-2 7 9-16,-1-1 13 0,-5 2 12 0,0 0 11 0,1 0 3 0,-3 2-11 16,5 0 11-16,-4 1 0 0,4-1-7 15,9 4 7-15,-13-1-13 0,13 1-22 0,0 0-40 0,0 0-44 16,-20 0-58-16,20 0-66 0,0 0-86 0,0 0-279 16,0 0-638-16,0 0 282 0</inkml:trace>
  <inkml:trace contextRef="#ctx0" brushRef="#br0" timeOffset="-20754.82">26323 12841 228 0,'-7'-6'340'0,"-7"1"-24"0,7-1-18 0,-5 1-27 0,-3 0-13 0,-2 2-25 16,2-1-22-16,0 4-20 0,1 0-29 0,-2 3-8 15,2 0-23-15,0 2-6 0,-1 1-22 16,2 2 2-16,1 1-14 0,2 2-20 16,0-4 5-16,2 5-8 0,2-3-8 0,2-1 10 15,2 1-20-15,0-1-4 0,2 0-7 0,4 1-8 0,-4-9-9 16,10 12-5-1,-2-7-7-15,1-1-8 0,5 1-9 0,0-2-7 0,1-3 4 0,1 0-3 16,0-4 3-16,2 3 1 0,-1-2 3 0,-3-1 18 16,2-1 19-1,-5 1 25-15,0 3 40 0,-2-3 18 0,-9 4 28 0,18-4 21 0,-18 4 11 0,0 0-7 16,12-4-10-16,-12 4-16 0,0 0-7 0,0 0 27 16,0 0 6-16,9 12-8 0,-9-5 9 0,1 8-13 0,0-6-7 15,0 7-15-15,1-4-7 0,-2 3 0 0,2 2-12 16,-3-3-11-16,2 0-7 0,-5 3-9 0,3-3-16 15,1-1-9-15,0-4-36 16,0 5-40-16,-2-4-63 0,0-2-70 0,2 2-81 0,-2 3-68 0,-1-7-82 16,1 2-85-16,2-8-437 0,-4 9-974 0,4-9 431 15</inkml:trace>
  <inkml:trace contextRef="#ctx0" brushRef="#br0" timeOffset="-20470.4">27052 12901 8 0,'8'-3'365'0,"-8"3"-33"16,0 0-15-16,0 0 1 0,0 0 11 0,0 0-8 15,10 10-12-15,-10-10-5 0,-4 14-6 0,-4 0-12 16,-3-1-7-16,-5 7-13 0,-2-3-23 0,-3 4-28 15,6 0-10-15,-2-1-21 0,3 2-16 0,-2 0-19 16,2 1-17-16,-3 0-6 0,4 3-21 16,-1-3-12-16,1-2-7 0,3-7-26 0,3-2-43 0,-2 3-53 15,3-6-55-15,1-1-50 0,-1-2-55 0,2-1-69 16,-2 0-102-16,6-5-370 0,-16 1-798 16,16-1 353-16</inkml:trace>
  <inkml:trace contextRef="#ctx0" brushRef="#br0" timeOffset="-20263.11">26748 12988 323 0,'0'0'451'16,"0"0"-18"-16,0 0 3 0,28 7-10 0,-11 1 6 16,-3 1-26-16,13 3-19 0,-3 2-30 0,2-1-14 15,-2 3-27-15,-2-3-23 0,-6-2-25 0,4 3-29 16,-4-1-22-16,-3-1-30 0,2-3-34 0,-2 4-40 15,-2-1-40-15,-2 0-56 0,-5-6-63 0,1 5-68 0,-1-5-73 16,-2 3-77-16,-4-2-91 0,2 3-115 0,0-10-269 16,-10 12-802-16,10-12 355 0</inkml:trace>
  <inkml:trace contextRef="#ctx0" brushRef="#br0" timeOffset="-18909.2">12636 7262 151 0,'0'0'243'0,"0"0"-4"0,0 0-4 16,0 0-2-16,0 0-7 0,0 0-3 0,0 0-5 0,0 0-1 15,0 0-9-15,0 0 12 0,0 0-1 0,0 0 6 16,0 0-1-16,0 0 3 0,0 0 6 0,0 0 1 16,0 0 6-16,0 0-4 0,0 0-2 0,0 0 4 15,0 0-5-15,0 0-9 0,0 0-15 0,0 0-19 16,0 0-23-16,0 0-14 0,0 0-17 0,0 0-17 16,0 0-10-16,0 0-14 0,0 0-8 0,60-35-13 15,-60 35-3-15,56-8-10 0,-56 8-3 0,0 0-14 16,62 2-4-16,-62-2-1 0,0 0-4 0,39 28 1 31,-39-28-16-31,19 27-6 0,-19-27-10 0,7 30 3 16,-7-30-1-16,0 0-3 0,-16 46 1 0,16-46 2 0,-24 31-6 15,24-31-1-15,-28 25-8 0,28-25-3 0,-32 20-7 16,32-20-6-16,0 0-3 0,-34 17-4 16,34-17 0-16,0 0 3 0,0 0 1 0,0 0-11 0,0 0-12 15,0 0-14-15,0 0 2 0,0 0 2 0,0 0 5 16,0 0 5-16,0 0 9 0,0 0 10 0,0 0-8 15,0 0 9-15,0 0 4 0,0 0 5 0,114 1 8 16,-114-1 6-16,0 0 8 0,49 10-1 0,-49-10 4 16,0 0 21-16,33 17 12 15,-33-17 11-15,0 0 5 0,0 0 2 0,0 34-2 0,0-34 1 0,0 0-8 16,-44 39-5-16,44-39-1 0,-51 27-4 0,22-17-3 16,29-10-3-16,-57 16-3 0,57-16-5 0,-54 16-2 15,54-16-7-15,-41 7-17 0,41-7-22 0,0 0-38 16,0 0-44-16,0 0-73 15,0 0-66-15,0 0-74 0,-80-15-85 0,80 15-67 0,0 0-348 16,-22-25-890-16,22 25 394 0</inkml:trace>
  <inkml:trace contextRef="#ctx0" brushRef="#br0" timeOffset="-9603.18">27330 12824 171 0,'0'0'304'0,"0"0"-7"15,0 0-10-15,0 0-9 0,0 0-11 0,0 0-10 16,-37 6-2-16,37-6-3 0,0 0 1 0,0 0-7 16,0 0-3-16,0 0 0 0,-14 2-4 0,14-2-6 15,0 0-7-15,0 0-8 0,0 0-7 0,0 0-7 16,0 0-9-16,0 0-9 0,0 0 2 0,0 0-17 16,0 0-2-16,0 0-16 0,0 0-3 0,0 0-23 15,0 0-11-15,0 0-15 0,0 0-9 0,0 0-10 16,0 0-10-16,24-19-9 0,-13 12-5 0,2 4-4 15,2 1-7-15,-4 0-7 0,5 0-4 0,-3 2-4 16,-13 0-8-16,20-1-1 0,-20 1-4 0,21 0-6 16,-11 2 4-16,-1 1-5 0,-9-3-3 15,19 5-2-15,-15-1-4 16,4 1-3-16,-8-5-5 0,10 8-2 0,-7 2 2 0,0-3-5 0,-3 0 1 16,-1 1 5-16,-4 6-1 0,-1 0 5 15,-2-1-3-15,0 0 2 0,-6 0-3 0,4-1 1 0,-4 0 5 0,3-3-1 0,-2-3-1 16,1 4-3-16,-2-3 6 0,8-1 0 0,-6 0-4 15,3-2 2 1,9-4-4-16,-7 6 5 0,7-6-7 0,-5 5-9 0,5-5-7 16,0 0 3-16,0 0 0 0,10 11-3 15,1-6 4-15,7 3 1 0,6 2 2 0,-2 2-1 0,1 2 0 16,0-2 1-16,-5-5 0 0,0 2 4 16,-4-1 3-16,4 4 0 0,-4-2 11 0,1 0 17 0,-6 2 13 15,-4-4 16-15,3 3 6 0,-5 1 14 0,-2-4-5 16,-1 2 1-16,-7 1-1 0,-1 1-8 0,-3-1 6 15,-4-2-15-15,1 0-5 0,-13-1-5 0,0 2-1 16,-2-3-8-16,-2-3-2 0,-15-2-6 16,22 1-6-16,2-3-3 0,-5 3-18 0,8-4-23 15,1-1-27-15,0 0-37 0,0-1-45 0,3-1-46 0,2-1-55 0,4 2-64 16,1-1-71 0,2-4-86-16,6 8-475 0,-1-8-1012 0,1 8 448 0</inkml:trace>
  <inkml:trace contextRef="#ctx0" brushRef="#br0" timeOffset="-7288.74">28107 12819 96 0,'0'0'424'0,"0"0"18"0,0 0 1 0,0 0 10 15,0 0 2-15,-2 35-6 0,2-19-3 0,0 1-2 16,-1 6-2-16,4 3-11 0,-3-2-13 0,-2 3 7 15,1 15-8-15,2-16-29 0,-1 3-14 0,-5-5-9 16,6 1-19-16,-1-6-13 0,-2-2-14 0,2 0-38 16,0-2-281-16,1-3 0 0,-1 0 0 0,0-3 0 15,1 1 0-15,1-3 0 0,-2-7 0 0,1 12 0 16,-1-12 0-16,0 5 0 0,0-5 0 0,0 0 0 16,1 10 0-16,-1-10 0 0,0 0 0 0,0 0 0 15,0 0 0-15,0 0 0 0,0 0 0 16,0 0 0-16,0 0-104 0,-12-28-592 0,9 12-537 0,2 4-1334 31,2-2 591-31</inkml:trace>
  <inkml:trace contextRef="#ctx0" brushRef="#br0" timeOffset="-6640.2">27720 13037 262 0,'0'0'485'0,"0"0"-2"0,0 0-7 16,0 0-12-16,0 0-25 0,0 0-28 0,0 0-28 15,0 0-31-15,62-5-31 0,-16 4-20 0,0-2-19 16,6 3-14-16,2-7-14 0,-3 5-15 0,4-1-26 15,5 3-15-15,2-2-18 0,-5 2-11 16,-1-2-10-16,-1-3-29 0,-6 2-8 0,-16-1-12 0,13 4-9 16,-18-2-6-16,-7 4-19 0,-3-2-5 0,-1-3-7 15,-2 4-3-15,-4-2-8 0,-11 1 6 0,0 0-6 0,17-2-2 16,-17 2-6-16,0 0-5 0,9-1-4 16,-9 1-8-16,0 0 1 0,0 0-13 0,0 0-3 0,0 0 1 0,0 0-9 0,0 0-1 0,0 0-6 0,0 0-5 15,0 0-11-15,0 0-21 31,-45 1-14-31,45-1-3 0,-24 2-7 0,13-2-6 0,11 0-8 16,-23 0-5-16,9 1-11 0,-1 1 1 0,-1 1-11 16,1 1-6-16,-2-3-4 0,-2-1-5 0,0 4-8 0,-4-2 1 15,2-1-9-15,-4 1-1 16,-7 0-1-16,7-4-12 0,-7 2 9 0,4 2 13 0,-2-1 12 16,2 1 7-16,0 1 0 0,-4 0 21 0,4-2 5 15,0 2 2-15,2-4 13 0,7 2 7 0,1-1 1 0,-1 1 4 16,1-1 3-16,-2 1 10 15,3 2-1-15,1-4-1 0,0 1 15 0,2 1-2 0,14-1 0 0,-15 1 8 0,15-1 8 0,0 0 15 16,-12 3 13-16,12-3 9 0,0 0 3 0,0 0-6 16,0 0 0-16,0 0 3 15,31 8-5-15,-12-8-4 0,8 5 0 0,4-5 0 16,-1 1-3-16,0-2 1 0,-1-2-2 0,-1-2-4 16,17 7-5-16,-13-7 1 0,-4 3 6 0,-7 2 0 15,7-4 1-15,-9 1-3 0,6 2 2 0,-7-1-13 16,0-1-1-16,-5 1-5 0,-4 0 1 0,-9 2-21 15,0 0-12-15,15 0-13 0,-15 0-33 0,0 0-32 0,0 0-52 16,0 0-60-16,14-2-77 0,-14 2-277 16,0 0-636-16,0 0 282 0</inkml:trace>
  <inkml:trace contextRef="#ctx0" brushRef="#br0" timeOffset="-5723.19">29167 12864 1 0,'0'0'502'0,"0"0"0"16,-5 19 11-16,1-5 10 0,-1 3 6 0,4 8 3 15,-3 1-11-15,2 3-36 0,0-3-26 0,2 3-17 16,-1-1-30-16,1 1-36 0,-3-2-32 0,2-1-26 15,-3-1-30-15,4-6-30 0,0-2-22 0,3-4-22 16,-2-4-27-16,-1 4-14 0,1-2-24 0,1-5-18 16,-2-6-38-16,2 10-90 0,-2-10-3 0,2 6-90 15,-2-6-81-15,0 0-86 0,0 0-109 0,0 0-99 16,0 0-111-16,0 0-469 0,0 0-1131 0,0 0 501 16</inkml:trace>
  <inkml:trace contextRef="#ctx0" brushRef="#br0" timeOffset="-5290.3">29337 12985 235 0,'5'-8'447'16,"-1"2"-33"-16,-4 6-7 0,9-11-19 0,-2 5-25 16,6 0-22-16,4 0-25 0,9-2-23 0,-8 4-19 0,1 3-14 15,10-1-15-15,-3 5-8 0,-1 1-8 16,-6 3-2-16,-2-2-1 0,-2 5-11 0,2-1-11 15,-6 2-10-15,-4-1-13 0,-3 4-4 0,-3 3-11 16,-1 0-8-16,-8 7-12 0,4-2-12 0,-7-1-9 0,-2 0-8 16,-2-1-17-16,-1 0-15 0,-1-3 0 15,-1-2-21-15,1-4 2 0,3-3-12 0,-3 1-2 16,2 1-12-16,1-5-16 0,-1 0-11 31,1 0 0-31,6-3-13 0,8-2-3 0,-13 2-3 0,13-2 3 0,-9 4 0 0,9-4 1 16,0 0 2-16,0 0 3 0,0 0-2 15,0 0-1-15,0 0-7 0,0 0 4 0,0 0 3 16,0 0 2-16,0 0-8 0,0 0 2 16,40-8-1-16,-25 7-1 0,4 2 0 0,-5-4 7 0,3 2-5 0,-2 0-2 15,1 2 5-15,-1-1-3 16,0 0 3-16,2 3 0 0,-2-6 6 0,2 3-6 0,-17 0 1 0,19 0 3 0,-19 0-4 31,14-1 9-31,-14 1-6 0,15-3-12 0,-15 3-19 0,13 0-27 0,-13 0-32 0,0 0-45 0,0 0-64 0,0 0-52 16,0 0-55-16,0 0-73 0,0 0-70 0,0 0-450 15,0 0-970-15,0 0 429 16</inkml:trace>
  <inkml:trace contextRef="#ctx0" brushRef="#br0" timeOffset="-4522.27">29922 12867 118 0,'0'0'296'0,"0"0"-10"0,0 0-9 0,-10-5-4 0,10 5-8 16,0 0 1-16,-28 3-4 15,15-1-9-15,-2 6 4 0,-4-3 0 0,-3 11-21 16,5-7-9-16,0 1-17 0,2 1-13 16,-4 7-23-16,8-4-4 0,-6 4-17 0,10-2-14 0,0-3-7 15,0 3-16-15,7-1-7 0,2 0-13 16,4 1-7-16,5 0-8 0,10 2-8 0,1-3-9 31,5-3-6-31,-1 2-6 0,0-4-3 0,-1 0-13 0,0-2-5 0,-11-2-1 0,2 1-4 0,0-1 6 0,-3 3 2 16,-3-2 10-16,-1-1-3 0,-4 0 6 0,3-1-2 0,-8-5-1 15,5 10 12-15,-4-5 4 0,-1-5 4 16,-5 12 1-16,5-12 0 0,-12 10-6 0,-3-1-11 16,0-5-3-16,0 0-7 0,-1 0-5 0,2-1-7 15,-2-1-4-15,7 0-15 0,9-2-15 0,-22-2-16 0,12 0-15 16,10 2-17-16,-15-11-22 0,13 5-8 0,-2-2 0 15,-2-6-5-15,2 2-5 0,4-3 16 16,-2-2 0-16,5 0-1 0,5 1 11 0,1 1 13 0,4-7 7 16,-2 0 6-1,2 1 7-15,-3 0 0 0,-1 9 13 0,4-1 5 0,-1 0 3 0,-2 4 2 16,4-5 4-16,-4 3-3 0,3-3 10 0,-3 2-8 16,0 0 6-16,2 0 1 0,-5 7-21 0,2-7-4 0,-5 6-32 0,1 0-31 15,-5 6-39-15,8-10-46 0,-8 5-64 0,0 5-60 0,-3-11-78 0,3 11-218 16,0 0-646-16,-10-6 286 0</inkml:trace>
  <inkml:trace contextRef="#ctx0" brushRef="#br0" timeOffset="-4055.01">30154 12946 152 0,'0'0'408'0,"0"0"-17"15,0 0-2-15,0 0-15 0,0 0-19 0,0 0-28 0,9-4-35 16,-9 4-32-16,0 0-21 0,18-3-23 0,-18 3-23 16,17 2-25-16,-1-1-14 0,-1 0-15 0,-1 0-14 15,0 2-16-15,-14-3-10 0,17 6-4 16,-13-1 1-16,3 0 5 0,-2 3 3 0,3 1 9 0,-8 3-3 15,4-4-3-15,-7 6 0 0,0 0-8 16,-4-3-4-16,-1 3-8 0,-4-2-5 16,0-2-10-16,0 2-6 0,-1-2-7 0,1-1-10 0,-2 1 0 15,5-1-17-15,-2-1-21 0,4-2-33 0,2-3-23 0,5-3-23 0,0 0-20 0,0 0-15 0,0 0-33 16,0 0-22-16,0 0 0 0,0 0 4 16,0 0 14-16,0 0 11 0,0 0 18 31,39 0 10-31,-24 0 10 0,-2 1 12 0,3-1 27 0,2 4 14 0,-1-3 20 15,2 8 26-15,-4-4 39 0,-2 3 29 0,1 1 15 0,-4-2 15 16,-1 0 6-16,-4 0 13 0,-1 1 11 0,-1 0 9 16,-3 1 10-1,0-9 5-15,-8 14-12 0,-3-4-8 0,3-5 0 0,-6 2-27 0,-3-2 18 16,4 0-21-16,-12 0-9 0,8-3-23 0,-1 2-33 16,1-4-51-16,1-2-50 0,0 0-60 0,5 0-75 0,1-2-75 15,1 0-72-15,9 4-66 16,-13-7-82-16,13 7-271 0,-7-10-818 0,6 5 362 0</inkml:trace>
  <inkml:trace contextRef="#ctx0" brushRef="#br0" timeOffset="-3537.51">30670 12937 67 0,'1'-11'360'0,"-1"11"-10"0,-1-6-13 0,1 6-15 15,-6-8-5-15,-2 4-18 0,-6 0-14 0,0 3-7 16,-1 1-7-16,15 0-14 0,-34 6-9 0,11 0-7 16,-2 1-10-16,8 0-14 0,3 3-15 0,0 2-22 15,0-2-13-15,3 4-16 0,2-4-10 0,3 2-19 0,1 2-13 16,5-5-7-16,4 7-11 0,1 1-13 15,13 2-7-15,-4 2-10 0,5-3-5 16,7 1-9-16,-4 1-8 0,3-5-15 16,-2 3 1-16,-1-1 1 0,0-2-1 0,-7-5 8 0,-6-1 7 0,2 0 5 15,-6-2 9-15,1-1 7 0,-4 1 29 0,-2-7 11 16,1 9 9-16,-1-9 2 0,-9 11-5 0,-4-5-12 16,-2-1-4-16,-4-2-11 0,0-2-9 0,1 1-4 15,-1-2-7-15,1 0-11 0,0-3 5 0,4-1-6 16,4-1-3-16,-3-1-20 0,3-1-16 0,0-2-28 15,3-1-2 1,3-4-5-16,2 2-5 0,1-1-8 0,3 0 12 0,2 2-1 0,4-4 1 0,3 1 2 0,3-6 9 16,8 4 4-16,-4-2 5 0,-2 0 2 15,5 3 10-15,-8 4 11 0,0-4 15 0,8 2-2 16,-8 1 9-16,1 6 5 0,-2-2 11 16,-4 3 7-16,0-2 8 0,-4 1-10 0,4 0-9 0,-8 6-5 15,2-8-27-15,-2 8-19 16,4-7-33-16,-4 7-47 0,0 0-58 0,0 0-57 0,0 0-104 0,-13-7-95 15,13 7-103-15,0 0-475 0,0 0-1054 0,0 0 467 16</inkml:trace>
  <inkml:trace contextRef="#ctx0" brushRef="#br0" timeOffset="-3343.95">30933 13164 5800 0,'0'0'688'0,"0"0"-345"0,0 0-146 0,0 0-81 0,0 0-2 16,0 0-8-16,0 0 25 0,0 0-27 0,0 0-30 0,0 0-7 0,0 0-35 0,0 0-38 15,5-16-44-15,-5 16-47 0,0 0-58 0,7-5-69 16,-7 5-83-16,7-5-92 0,-7 5-111 0,0 0-494 31,0 0-1088-31,0 0 481 0</inkml:trace>
  <inkml:trace contextRef="#ctx0" brushRef="#br0" timeOffset="-2977.84">31112 12982 7 0,'5'-6'475'0,"3"1"-17"0,1 0-16 0,-9 5-6 0,13-7-22 31,-7 4-24-31,5 0-31 0,2 1-29 0,0-2-29 0,1-1-15 0,-1 4-17 0,-13 1-16 0,22-2-10 16,-12 2-11-16,-10 0-12 0,20 0-11 16,-20 0-1-16,17 3-13 0,-11-1 0 0,-6-2 1 0,13 9 7 15,-5-4 0-15,-2 2-6 0,-2-1 4 32,-2 0-4-32,5 7-6 0,-6-5 2 0,4 5-4 0,0-2 0 15,-2 6-9-15,1-2-50 0,-4 1-130 0,1-7 0 31,-1 8 0-31,1-2 0 0,-2 2 0 0,1 0 0 0,-4-3 0 0,4-1 0 0,-2 3 0 16,-3-1 0-16,0-2 0 0,-2 0 0 0,2 0 0 16,0-1 0-16,-3 0 0 0,4-3 0 0,1-2 0 0,-1 1 0 15,4-8 0-15,-3 11 0 0,3-11-335 16,-1 8-166-16,1-8-97 0,0 0-529 0,0 0-1220 0,0 0 540 0</inkml:trace>
  <inkml:trace contextRef="#ctx0" brushRef="#br0" timeOffset="-2759.11">31096 13147 354 0,'0'0'526'0,"-2"-10"-51"16,2 10-19-16,16-7-17 0,-4 2-25 16,2-4-29-16,4 6-37 0,3 3-34 0,6-3-33 0,-1 2-29 15,4-7-23-15,0 11-26 0,-4-8-21 0,0 2-16 16,-1-2-28-16,-6 3-15 0,2 0-22 0,8-2-31 15,-11 0-34-15,6-3-38 0,-11 3-40 0,5 3-51 16,-9-3-63-16,2 1-65 0,3 1-79 0,3-2-95 16,-7 0-320-16,3 0-772 0,2-5 342 0</inkml:trace>
  <inkml:trace contextRef="#ctx0" brushRef="#br0" timeOffset="-2439.67">31807 12948 470 0,'0'0'476'0,"0"0"-32"0,0 0-10 0,0 0 9 16,0 0-11-16,0 0-9 0,0 0-21 0,-16 25-24 16,5-12-16-16,0 1-13 0,-2 8-2 0,-4 2-26 0,4-2-19 15,2-1-17-15,1 3-27 0,2-4-20 16,3-3-25-16,4-2-28 0,-2 3-1 0,2-2-21 16,0 0-23-16,3-1 6 0,1 1-23 0,1-2-8 15,2-1-11-15,2 2-11 0,1-5-17 0,1 1-22 0,1-3-36 0,2-1-14 16,1-2-22-16,0 2-19 0,-3-4-7 0,0-3-7 15,-11 0-7-15,19-3 11 0,-7-1-2 0,-6-2-1 16,2 2 10-16,-2-4 3 0,-2 0 1 0,0 0 4 16,-3 0 10-16,-1 1 7 0,0 7 3 15,-5-15 4-15,0 7-3 0,0 3-4 0,-3 0 5 0,-8-2-7 16,-1 1-5-16,-2 3-22 0,-12 1-50 0,3 2-70 16,-1 0-72-16,2 2-90 0,2 3-111 15,1 3-151-15,6-4-323 0,4 4-986 16,3-4 436-16</inkml:trace>
  <inkml:trace contextRef="#ctx0" brushRef="#br2" timeOffset="6285.79">10682 14408 98 0,'0'0'155'15,"0"0"-12"-15,0 0 2 0,0 0-3 0,0 0-1 16,0 0-3-16,0 0 12 0,0 0-7 0,4-7 4 16,-4 7-4-16,0 0-4 0,0 0-6 0,0 0-14 15,0 0-9-15,0 0-15 0,0 0-12 0,0 0-23 16,0 0-27-16,0 0-28 0,0 0-30 0,0 0-38 16,0 0-49-16,0 0-79 0,0 0-132 0,0 0-347 15,0 0 153-15</inkml:trace>
  <inkml:trace contextRef="#ctx0" brushRef="#br2" timeOffset="7192.05">10630 14447 46 0,'0'0'120'0,"0"0"-19"0,0 0-8 16,0 0-14-16,0 0-6 0,0 0-17 0,0 0-9 15,0 0-6-15,0 0-11 0,0 0-12 0,0 0-16 16,0 0-5-16,0 0-22 0,0 0-30 0,0 0-50 0,0 0-112 15,0 0 51-15</inkml:trace>
  <inkml:trace contextRef="#ctx0" brushRef="#br2" timeOffset="9044.2">10676 14434 72 0,'0'0'145'16,"0"0"-7"-16,0 0-4 0,0 0-1 0,0 0 0 16,0 0 1-16,0 0-4 0,0 0-3 0,0 0 7 15,0 0-2-15,0 0 1 0,0 0-5 0,0 0-5 16,0 0-5-16,0 0-10 0,0 0-7 0,10-1-6 16,-10 1-11-16,0 0-8 0,0 0-4 0,0 0-5 31,0 0-8-31,0 0-9 0,0 0-4 0,0 0-4 0,0 0-1 0,0 0-3 15,0 0 1-15,0 0 0 0,0 0 4 0,0 0-1 32,0 0-4-17,0 0 6-15,0 0-2 0,0 0-3 0,0 0-3 0,0 0-4 0,0 0-3 0,0 0-5 0,0 0 1 0,0 0-6 0,0 0-1 0,0 0-3 16,0 0-1 15,0 0 0-15,0 0-6 46,0 0 0 1,0 0 4-63,0 0 3 0,0 0-5 0,9-4 24 0,-9 4-14 0,0 0 5 0,0 0-3 0,0 0-1 0,0 0 1 0,7-4 0 0,-7 4-6 0,0 0 4 0,0 0-8 15,0 0 3-15,0 0-2 0,13-5-3 32,-13 5 0-32,18-9 35 0,-18 9-43 0,9-6 2 0,-9 6-3 0,12-6-4 0,-8 2 16 15,-4 4-9-15,0 0-1 0,11-7-3 0,-11 7 1 0,9-5 4 0,-3 1-4 0,-6 4-2 0,13-3 2 0,-13 3 0 0,14-7-2 0,-6 4 1 16,2-1 0 0,-1 3-3-16,-9 1 5 0,20-4-7 0,7-3 12 0,-16 4-11 0,4 0 7 0,-1-2-5 0,0-1 0 0,-3 5 3 15,4-4-1-15,1 0-2 16,-7-1 1-16,1 5 1 15,-1-3 3-15,4 0-2 0,-4-2 1 0,0 3-3 0,-9 3 3 0,10-6 0 0,-3 3 1 0,-7 3-2 16,12-8-1-16,-12 8 4 0,8-6-4 0,-8 6 2 16,10-7-1-16,-3 5-5 0,-7 2 3 0,19-7-1 0,-5 2 2 0,-3 1-2 0,4 0-8 0,-4 1 5 0,2-2-17 0,1 1-2 0,-1 2-1 0,-2-4 7 0,3 5-4 0,0-3 2 15,-2 0 5-15,-2 1-4 0,1-2 2 0,3 1 1 0,-1 1 2 0,-4-1 2 0,0 1 1 0,-9 3 3 0,14-5 0 0,-5 1 2 0,-9 4 0 0,13-4 0 0,-13 4 4 16,14-4 1-16,-8-1-1 0,-6 5 7 0,14-7-9 0,-8 5 3 16,5-2-3-16,1-2-2 0,-2 1 2 0,2 0 6 0,1 0 0 0,4 0-4 15,-7 0 0-15,4 1-4 0,0-4 3 16,3 1 0-16,-4 2 1 15,1-2-1-15,-2 5-2 0,4-5 6 0,-9 4-7 0,9-4-1 0,-1 3 4 16,-2 0-2-16,2-1 6 0,-1 3 1 0,-6-3-5 16,2 1-1-16,2 3 3 0,3-3 0 0,-1-1 3 0,-5 1 1 15,8-4-2-15,-7 8 0 0,6-3-1 16,-3-4 13-16,-3 3-11 0,7 0 0 0,-3 0-4 16,0-5 1-16,-4 7 5 0,6-4-6 0,-2-1 4 15,1 0 1-15,2 2-4 0,2-2-1 0,-4 2 12 0,10-6-10 16,-8 7-1-16,1-1-1 0,5 0-1 0,-4 0 7 15,3 1-12-15,1-5-1 0,2 3-2 0,-9 0-2 16,2 2-1-16,-1-3-1 0,-3 3 4 0,0-2-3 16,-3 2 5-16,3-4-1 0,-5 4 1 15,0 1-1-15,3-2 0 0,-3 1 4 0,5-3 3 0,0 0 6 0,1 3-8 16,-1 2-4-16,0-3 4 0,1-4-4 0,2 3 7 16,2 0-4-16,-1 0 3 0,-1 4 3 15,7-7 9-15,-5 1-6 0,6 0 2 0,1-4 4 16,0 3 7-16,-8 4 7 0,1-2 6 0,8 1-2 15,-12 0 1-15,2 0-3 0,2-2-3 0,-5 3-3 32,4-3 2-32,5 0-4 0,-5 0 2 0,6 3-1 0,0-7-4 0,-7 6 3 0,7-5-6 15,0 4 0-15,-5 0 0 0,5-2-1 0,1 3-2 0,-7 1 0 16,7-1 0-16,-6 0-4 0,-2 1 2 0,8-5 1 16,-1 6-5-16,-7-1 1 0,0 0 1 0,8-2-10 15,-1-1 1-15,-5 3 4 0,-1-1-5 0,1 0 5 16,8-1-2-16,-10 3-1 0,6-7 1 15,-6 5 0-15,0 2 1 0,10-7-2 0,-12 8 2 0,3-6 2 16,0 3-4-16,1-3 5 0,3 1-5 16,5-3 1-16,-12 5 2 0,2-3-3 0,1 2 5 0,-2 0-3 0,2 1 6 15,9-5-10-15,-10 4-4 0,8-3-1 0,-7 2-4 16,0 1 0-16,1 2 9 0,-1-1-7 16,5-2-5-16,3 0 2 0,-9 2 0 0,10-2 2 15,-9 4 0-15,8-4 0 0,-6 3 2 0,4-4-1 16,-6 4 1-16,8-1 6 0,-7 0 2 0,-2 3-2 15,-1-2 9-15,2 1-4 0,0-1 7 0,-2-1-4 16,-1 1 13-16,-1-1-10 0,1 1 1 0,-2-1 0 16,-2 5-3-16,2-6 12 0,0 1-15 0,1-1 2 15,-5 6-3-15,1-3 3 0,-2 0-1 0,0 1-3 16,-8 3 2-16,16-6-5 0,-8 3 7 0,2-2-3 16,-1 2 5-16,-1-2-3 0,-1-1-2 0,2 3 2 15,5-2 0-15,-1-2 0 0,0 4 0 0,-3-1-7 0,3-1 7 0,-6 2 6 0,2 0 0 0,4-2-2 0,-4 2 5 16,0 0-5-16,-9 3 1 0,14-6 0 15,-6 2-2-15,-8 4 1 0,9-2 10 16,-1-3-11 0,-8 5-3-16,12-5 1 0,-5 0-2 15,-7 5 2-15,11-5-2 0,-1 1 0 0,-10 4-5 0,14-8-2 16,-3 6-3-16,-1-3 0 0,-2 2 9 0,3-4-10 16,2 1 5-16,-6 2-3 0,1 0 8 0,2 1-5 0,-10 3-1 15,17-6 1-15,-2 0 0 0,-7 5-1 16,-8 1 6-16,14-5-4 0,-8 2 5 0,-6 3-1 15,11-5-2-15,-11 5 0 0,10-5 1 0,-10 5-4 0,13-4-1 16,-7 0-5-16,-6 4-4 0,13-5-5 0,-3 2 0 16,-1 0-8-16,5 0 7 0,-4 0 2 15,3 1 8-15,-13 2-6 0,23-5 1 0,-14 3 0 0,1-1 10 16,-10 3 0-16,12-2 6 0,-12 2 11 0,0 0 13 16,10-4 14-16,-10 4 4 0,0 0 3 0,0 0 2 15,0 0 2-15,0 0-2 0,0 0-8 0,10-3-3 16,-10 3-1-16,0 0-4 0,0 0-3 0,0 0-8 15,0 0 0-15,0 0 2 0,9-2-5 0,-9 2-3 0,0 0 2 16,9-5-6-16,-9 5-2 16,0 0 14-16,0 0-13 0,0 0-3 0,0 0 2 15,11-3-3-15,-11 3 1 16,0 0 1-16,0 0 2 0,0 0-3 0,0 0-7 0,0 0 7 0,0 0 1 0,0 0-3 16,0 0 1-16,0 0 4 15,0 0 5-15,0 0 0 0,8-5 5 0,-8 5 2 0,0 0-1 0,0 0 1 16,0 0 4-16,0 0-3 0,0 0 2 0,0 0-5 31,0 0-2-31,0 0 1 0,0 0-3 0,0 0-1 0,0 0-4 0,0 0-4 0,0 0 7 16,0 0-8-16,0 0-5 0,0 0-2 0,0 0-9 0,0 0-11 15,0 0-14-15,0 0-19 0,0 0-40 0,0 0-55 16,0 0-77-16,0 0-119 0,0 0-182 0,0 0-573 16,-47 2 254-16</inkml:trace>
  <inkml:trace contextRef="#ctx0" brushRef="#br2" timeOffset="9887.11">13091 12519 317 0,'0'0'440'16,"0"0"-9"-16,0 0-17 0,0 0-9 0,0 0-2 15,0 0-6-15,0 0 5 0,10 24-10 0,-10-12-19 16,1 2-21-16,2 1-18 0,-2 1-10 0,2-1-15 16,-2 0-38-16,4 2-6 0,2-3-26 0,-5-1-22 15,6 1-15-15,-3 1-27 0,0-1-9 0,-2-2-26 16,0 0-16-16,0-2-11 0,1-2-6 0,-3 2-15 0,3-2-8 15,-4 2-6-15,1-1-12 0,-1-1-3 16,0 2-14-16,0-10-33 0,-1 11-39 16,1-11-43-16,1 7-52 0,-1-7-64 0,0 0-94 0,4 5-79 15,-4-5-101-15,0 0-106 0,0 0-392 0,0 0-1033 16,18-21 457-16</inkml:trace>
  <inkml:trace contextRef="#ctx0" brushRef="#br2" timeOffset="10440.56">13274 12448 153 0,'1'-5'377'0,"-1"5"-29"16,0 0-24-16,0 0-9 0,0 0-19 0,0 0-7 0,0 0-1 16,0 0-15-16,0 0-8 0,3 25-8 0,1-13-9 15,-1 2-18-15,0-1 3 0,-1 1-13 0,-2 0-13 0,1 1-10 16,3-3-12-16,-1 2-19 0,-2 1-14 0,2-1-11 15,-3-4-15-15,2 4-12 0,1-4-12 16,-2-2-9-16,3-1-16 0,-2 1-4 0,-2-8-6 16,4 11-7-16,0-6-7 0,0 0-6 0,-4-5-13 15,9 5-8-15,-9-5-1 0,18 2-13 0,-18-2-6 16,20-4-2-16,-6 1-7 0,2-2-6 0,-2-4-2 16,0-1-2-16,2 2-2 15,-1-4 0-15,5-4-1 0,-1 1 5 0,-7 3-2 16,-2 0 7-16,1-1-2 0,-6-1 3 0,4 0 4 0,0 1 1 15,-2 2 8-15,-5 3 8 0,5 0 6 16,-5-1 8-16,0 4 7 0,-2 5 6 0,1-11 4 0,-1 11 7 16,1-6 4-16,-1 6 1 0,0 0 4 0,1-10-3 0,-1 10 0 15,0 0-4 1,0 0-6-16,0 0-5 0,5-7-3 0,-5 7-9 0,0 0-9 0,0 0 3 16,0 0-5-16,0 0-7 0,0 0 14 0,0 0 9 0,0 0 28 15,0 0 1-15,7 25 9 0,-7-15 21 0,1 3 12 16,-1-3-1-1,1 1-7-15,2 5-6 0,-4-1 2 0,4 1-12 0,0-2-7 0,0-1-9 0,0 2-6 16,1-1 0-16,1-5-6 16,-2 4-5-16,-1-5-39 0,2 4-13 0,0-3 0 0,-1-3 0 0,-3-6 0 15,2 9 0-15,2-5 0 16,-4-4 0-16,3 10 0 0,-3-10 0 0,2 7 0 0,-2-7 0 16,0 0 0-16,6 6 0 0,-6-6 0 0,0 0 0 15,0 0-122-15,0 0-159 0,0 0-101 0,0 0-96 0,0 0-122 16,0 0-455-16,-24-13-1143 0,24 13 506 0</inkml:trace>
  <inkml:trace contextRef="#ctx0" brushRef="#br2" timeOffset="12825.82">13874 12334 36 0,'3'-9'141'0,"-3"9"-7"0,0 0 5 0,0 0 5 15,0 0 12-15,0 0-11 0,0 0-1 0,0 0-4 0,1-6 2 16,-1 6-6-16,0 0 3 0,0 0-2 16,0 0-5-16,0 0-4 0,0 0-4 0,0 0-3 15,0 0-11-15,0 0-3 0,0 0 9 0,0 0-18 16,0 0-8-16,0 0 3 0,0 0 3 0,0 0-5 0,0 0 0 15,0 0 3-15,0 0-2 0,0 0 17 16,0 0-6-16,0 0 3 0,0 0 11 0,0 0-4 16,-15 20 11-16,11-13 8 0,-1 2 2 0,1 2 10 15,0-1 4-15,0 3 1 0,0 2 5 0,-1-2 3 16,3 3-8-16,-1-2-7 0,1 0-5 16,-1 0-5-16,2 0-5 0,0 1-3 0,-2-3-5 15,3-2-1-15,0 4-4 0,0-4-1 0,0-3-13 16,1 2-7-16,2 1-10 0,-2-2 1 0,-1 1-11 15,0-2-10 1,0-7-4-16,3 12 8 0,-3-12-18 0,2 10-4 0,-2-10 6 0,1 7-17 0,-1-7-7 16,0 0 4-16,2 7-2 15,-2-7 2-15,0 0-7 0,0 0-6 0,0 0 1 0,2 6 1 0,-2-6 4 16,0 0-16 0,0 0 0-16,0 0 6 0,0 0 1 0,0 0-5 0,0 0-1 0,0 0-7 0,3 9 3 15,-3-9-1-15,0 0 3 0,0 0-1 0,0 0 4 16,0 0-3-16,0 0-1 0,0 0 3 0,0 0 2 15,0 0 0-15,0 0 8 16,0 0-7-16,0 0 4 0,0 0 1 0,0 0 2 0,0 0 3 0,0 0-6 0,0 0 6 16,0 0-6-16,0 0 0 0,0 0-2 15,0 0-14-15,0 0 11 0,0 0 3 0,0 0-1 0,0 0-3 16,0 0-4-16,0 0-2 0,0 0 3 16,0 0 1-16,0 0 1 0,0 0 1 0,0 0-5 0,0 0 9 15,0 0-4-15,0 0 1 0,0 0 16 16,0 0-9-16,0 0 1 0,0 0 19 15,0 0-11-15,0 0-11 0,0 0 8 0,0 0 4 0,0 0-4 0,0 0-2 16,0 0 3-16,0 0-3 0,0 0-8 0,0 0 3 16,0 0 1-16,0 0-9 0,0 0 4 0,0 0 1 15,0 0-7-15,0 0 8 0,0 0-4 16,0 0-8-16,0 0 0 0,0 0 6 0,0 0-9 0,0 0 0 16,0 0 0-16,0 0 0 0,0 0 0 15,10 3 0-15,-10-3 0 0,0 0 0 0,0 0 0 0,0 0 0 16,0 0 0-16,0 0 0 0,0 0 0 0,0 0 0 15,0 0 0-15,0 0 0 0,0 0 0 0,0 0 0 16,0 0 0-16,0 0 0 0,0 0 0 0,0 0 0 16,0 0 0-16,0 0 0 0,0 0 0 0,0 0 0 15,0 0 0-15,0 0 0 0,0 0 0 0,0 0 0 0,0 0 0 16,0 0 0-16,0 0 0 0,0 0 0 0,0 0 0 16,0 0 0-16,0 0 0 0,0 0 0 0,0 0 0 15,0 0 0-15,0 0 0 0,0 0 0 0,0 0 0 16,0 0 0-16,0 0 0 0,0 0 0 15,0 0 0-15,0 0 0 0,0 0 0 16,0 0 0-16,0 0 0 0,0 0 0 0,0 0 0 16,0 0 0-16,0 0 0 0,0 0 0 0,0 0 0 0,0 0 0 0,0 0 0 15,0 0 0-15,0 0 0 0,0 0 0 0,0 0 0 32,0 0 0-32,0 0 0 0,0 0 0 0,0 0 0 0,0 0 0 0,0 0 0 0,0 0 0 15,0 0 0-15,0 0 0 0,0 0 0 0,0 0 0 16,0 0 0-16,0 0 0 0,0 0 0 0,0 0 0 0,0 0 0 15,0 0 0-15,0 0 0 0,0 0 0 0,0 0 0 16,0 0 0-16,0 0 0 0,0 0 0 0,0 0 0 16,0 0 0-16,0 0 0 0,0 0 0 0,0 0 0 15,0 0 0-15,0 0 0 0,23-5 0 0,-23 5 0 16,0 0 0-16,0 0 0 0,13-2 0 0,-13 2 0 0,0 0 0 16,13-3 0-16,-13 3 0 0,7-4 0 0,-7 4 0 15,0 0 0-15,0 0 0 0,13-3 0 0,-13 3 0 16,10-5 0-16,-10 5 0 15,7-5 0-15,-7 5 0 0,6-5 0 0,-6 5 0 0,7-7 0 16,-7 7 0-16,7-6 0 0,-7 6 0 0,5-11 0 0,-5 11 0 16,4-9 0-16,-3 3 0 0,-1 6 0 0,3-15 0 15,-2 9 0-15,1-4 0 16,0 3 0-16,-1-8 0 0,2 6 0 0,-2 1 0 0,1 0 0 16,-1-1 0-16,2-3 0 0,0 4-6 0,-3 2-13 0,0-3 7 15,0 9-2-15,1-11 0 0,-2 4 2 0,1-3 1 16,0 10-3-16,-1-11 2 0,1 11 4 0,-5-10-5 15,1 5 6-15,4 5-6 0,-6-7 7 0,6 7-2 16,-7-8-9-16,7 8 13 0,-9-7-1 16,9 7 2-16,-9-7 3 0,5 2-16 0,4 5 13 0,-5-7-3 15,5 7 5-15,0 0-6 0,-9-7 2 0,9 7-2 16,-5-8-3-16,5 8-5 0,0 0 10 0,-6-4-2 0,6 4-4 16,-4-7 3-16,4 7 9 0,0 0-11 15,0 0 6-15,-4-7 3 0,4 7-1 0,0 0-1 0,0 0-3 16,0 0-2-16,-2-7 2 15,2 7-3-15,0 0 4 0,0 0-2 0,0 0-1 16,0 0 8-16,0 0 3 0,0 0-1 0,1 22 2 0,-1-22 16 16,2 18 4-16,1-6 5 0,2-1 3 0,0 2 0 15,-4 1 5-15,3 0 0 0,-2 2 5 0,1-1 10 0,3 0 1 16,-4 1-53-16,3 0 0 16,0 0 0-16,3 0 0 0,0-1 0 0,3 6 0 0,-2-4 0 15,0-2 0-15,5 6 0 0,-4-6 0 0,-1-2 0 16,2 1 0-16,-3 0 0 0,0 1 0 0,1-3 0 15,-4 0 0-15,4-2 0 0,-4-1 0 0,-1-5 0 16,-1 2 0-16,-3-6 0 0,6 10 0 0,-3-5 0 0,-3-5 0 16,2 7 0-16,-2-7 0 0,0 0 0 0,0 0 0 15,5 6 0-15,-5-6 0 0,0 0 0 0,0 0 0 16,0 0 0-16,0 0 0 0,0 0 0 16,0 0 0-16,0 0 0 0,0 0 0 0,0 0 0 0,1-23 0 15,-3 13 0-15,-2-3 0 0,2 4-322 0,-1-3-289 16,-1 0-115-16,-1-4-363 0,4 1-1180 0,-2 2 522 15</inkml:trace>
  <inkml:trace contextRef="#ctx0" brushRef="#br2" timeOffset="13281.19">14195 12233 181 0,'0'0'393'0,"0"0"-15"0,0 0-18 0,0 0 7 15,0 0-12-15,0 0-7 0,0 0 9 0,-8 31 2 16,6-16-8-16,-9 9-13 0,5 3-4 0,-4-1-12 16,4 1-24-16,-1-10-14 0,1 6-23 0,3-6-13 15,-1 1-31-15,1 0-13 0,3-4-26 0,-3 2-10 16,6-1-15-16,1-3-5 0,3 1-21 0,-2-2-7 15,4-1-12 1,2 2-14-16,2-6-12 0,-1 2-7 0,6-1-4 16,-2-2-16-16,0-1-25 15,-1 1-22-15,3-2-20 0,-3-1-19 0,3-2-18 0,-4-2-15 16,-14 2-11-16,26-4-7 0,-12 1 1 0,-8-2 3 0,4 0 6 16,-3-2 15-16,-1 2 2 0,-2-3 5 15,-4 8 7-15,5-14 3 0,-2 5 4 0,-2 3 9 0,-1-4 5 16,0 10 9-16,-3-18-2 0,0 9 3 15,-3 1-1-15,4 1 2 0,-6-5 3 16,3 5 2-16,-2-1-1 0,-4 0 0 0,0 2 4 0,-3 1 3 0,1 0-1 0,3 1-4 16,1 3-2-16,9 1-1 0,-21-3 0 15,11 1-25-15,10 2-38 0,-15 0-51 0,15 0-70 16,0 0-55-16,0 0-59 0,-17 1-62 0,17-1-91 0,0 0-304 16,0 0-826-16,0 0 365 0</inkml:trace>
  <inkml:trace contextRef="#ctx0" brushRef="#br2" timeOffset="13742.76">14452 12187 160 0,'0'0'436'0,"16"17"31"0,-16-9-12 0,4 8-2 16,0 6 3-16,-3-8-12 0,7 10-18 0,-4-9-21 0,1 2-19 15,1 4-13-15,-2-4-10 0,4 5-11 0,-6-6-18 16,2-2-7-16,0 2-5 0,1-2-17 0,-4-4-22 16,2 4-14-16,-3-6-18 0,1 6-18 0,0-5-24 15,2 0-18-15,-3 0-19 0,3-1-53 0,-2 1-119 16,0 1 0-16,-1-4 0 0,0-6 0 0,3 12 0 16,-3-12 0-16,1 8 0 0,-1-8 0 0,1 8 0 15,-1-8 0-15,0 0 0 0,4 6 0 0,-4-6 0 16,0 0 0-16,0 9 0 0,0-9 0 15,0 0 0-15,0 0 0 0,0 0 0 0,0 0 0 0,-1 8 0 16,1-8 0-16,0 0 0 0,0 0 0 16,0 0 0-16,0 0 0 0,0 0 0 0,0 0 0 15,0 0 0-15,0 0 0 0,0 0 0 0,0 0 0 16,0 0 0-16,0 0 0 0,0 0 0 0,0 0 0 16,0 0 0-16,0 0 0 0,0 0 0 15,0 0 0-15,0 0 0 0,0 0 0 0,0 0 0 0,0 0 0 16,0 0 0-16,0 0 0 0,0 0 0 0,0 0 0 0,0 0 0 15,0 0 0-15,0 0 0 0,0 0 0 16,0 0 0-16,0 0 0 0,0-28-97 0,0 28-470 0,0 0-162 16,-3-10-404-16,3 10-1228 0,-7-9 543 0</inkml:trace>
  <inkml:trace contextRef="#ctx0" brushRef="#br2" timeOffset="14452.55">14728 12368 11 0,'0'0'436'0,"0"0"1"16,0 0-3-16,0 0-2 0,0 0-11 0,0 0-13 0,0 0-21 15,0 0-23-15,0 0-26 0,0 0-22 16,0 0-23-16,0 0-23 0,0 0-22 0,0 0-21 31,0 0-15-31,0 0-16 0,0 0-9 0,0 0-13 0,0 0-5 16,0 0 4-16,0 0-8 0,0 0 13 0,0 0-6 15,0 0 3-15,0 0-6 0,0 0-1 0,11-20 3 16,-11 20 1-16,0 0-1 0,0 0 5 0,0 0-2 0,-2-9-7 16,2 9-167-1,0 0 0-15,0 0 0 0,0 0 0 0,0 0 0 0,0 0 0 0,0 0 0 16,0 0 0-16,0 0 0 0,0 0 0 0,0 0 0 16,0 0 0-16,0 0 0 0,0 0 0 0,0 0 0 0,-4-7 0 15,4 7 0-15,0 0 0 16,0 0 0-16,0 0-315 0,0 0-215 0,0 0-83 0,0 0-510 15,0 0-1215-15,0 0 538 0</inkml:trace>
  <inkml:trace contextRef="#ctx0" brushRef="#br2" timeOffset="14989.36">15009 12059 357 0,'0'0'330'0,"0"0"-27"16,0 0-25-16,0 0-18 0,0 0-19 0,0 0-17 16,0 0-5-16,0 0-8 0,-38 19-12 0,27-8-9 15,0-2-12-15,-1 5-4 0,2 0 4 0,0 1 2 16,1-1-7-16,3 2-11 0,-1-3-12 0,4 3-7 15,2 0-2-15,1-2-12 0,0 3-10 0,5-3-7 16,3 1-9-16,1-6-12 0,2 2-9 0,2-2-6 16,4 2-7-16,0-2-10 0,-1 0 3 0,0-3-11 0,7 5 4 15,-7-6 14-15,-1 2-7 16,1 1 9-16,-10-5 1 0,3 2 2 0,-1-1 6 0,-3 0 7 16,2 2-4-16,-7-6-4 0,6 9-3 15,-6-9-8-15,-3 10-2 0,-1-4-10 0,-6 5-2 0,1-6-6 0,-1 2-10 0,-4-1-5 16,1 2-14-16,-1-3-17 0,4-5-15 0,-4 4-18 15,4-1-14-15,10-3-15 0,0 0-15 0,-21-5-2 0,21 5-14 16,-11-9-7-16,4-1 5 0,6 0 12 0,-2-2 11 16,6-2 13-16,-2-1 4 0,6-1 8 15,0 1 7-15,2-7 7 0,3-4 2 0,-2 4 5 32,3 0 9-32,-4 7 11 0,-2-2 9 0,3 1 10 0,-2 0 3 0,1 0 6 0,-5 3 15 15,2-2 7-15,-2 3 5 0,-1-1 1 0,-1 5-2 31,-2-2-7-31,-4 2-2 0,-1 0-6 0,-1 0-2 0,-2 3-10 0,-1-1-3 0,-1 3-29 0,10 3-34 16,-20 0-46-16,20 0-46 0,-22 3-68 0,12-1-60 0,-4 0-74 16,6 3-110-16,8-5-283 15,-9 5-789-15,9-5 349 0</inkml:trace>
  <inkml:trace contextRef="#ctx0" brushRef="#br2" timeOffset="15475.67">15287 12144 257 0,'0'0'436'15,"8"-4"7"-15,-8 4 5 0,0 0-16 0,9-6-23 16,-9 6-36-16,0 0-35 0,9-4-38 0,-9 4-28 15,0 0-27-15,10-4-24 0,-10 4-29 0,0 0-14 16,14 0-18-16,-14 0-20 0,0 0-15 0,0 0-12 16,22 5-13-16,-17 0-4 0,-1 0 0 0,0 3 5 0,-3 0 4 15,-1 2-7 1,-5 3 1-16,1-1-3 16,0 4-6-16,-1 1-9 0,-7 4-2 0,6-5-12 0,-1-5-7 0,1-1-6 0,1-2-13 0,-1-2-26 15,4 2-23-15,2-8-25 0,-3 8-23 16,3-8-17-16,0 0-20 0,0 10-13 0,0-10-9 15,0 0 4-15,0 0 9 0,0 0 7 16,15 2 9-16,-15-2 11 0,0 0 15 0,18 0 0 0,-18 0 15 0,0 0 20 16,18-2 19-16,-18 2 17 0,0 0 21 15,18 7 17-15,-16-3 20 0,-2-4 10 0,7 10 14 16,-6-4 13-16,-1-6 2 0,1 13-4 0,-1-13 0 0,-1 11-1 16,0-5-6-16,-6 1-2 0,1-1-13 0,-2 1-7 15,-2 2-7-15,2-4-7 16,-2-1-13-16,-3 2-23 0,0-1-43 0,-3-4-58 0,-2 0-85 0,9 1-89 15,-6-2-117-15,15 0-157 0,-17-7-347 0,3 2-943 16,14 5 416-16</inkml:trace>
  <inkml:trace contextRef="#ctx0" brushRef="#br2" timeOffset="16115.04">15685 12118 420 0,'0'0'419'15,"0"0"-4"-15,0 0-20 0,0 0-14 0,0 0-18 16,0 0-18-16,-8 11-24 0,8-11-10 16,0 0-18-16,-1 14-24 0,1-14-20 15,-4 10-17-15,2-3-16 0,2 3-21 16,-2-1-16-16,1-1-16 0,1 0-16 16,0-8-17-16,-3 17-13 0,2-13-9 0,1-4-12 0,-1 10-9 15,1-10-11-15,0 0-3 0,-3 9-11 0,3-9-5 16,0 0-5-16,-1 7-9 0,1-7-9 0,0 0-16 0,0 0-18 15,0 0-8 1,0 0-5-16,0 0 0 0,0 0-3 0,0 0-3 0,0 0-2 0,-1-30-2 0,5 22-6 16,-2-7-2-16,2 4-4 0,2-1-3 0,2 1 1 15,-2-1-2-15,0 7 5 0,-3 0 5 0,5 0 1 16,1-2 1-16,-3 1 4 0,3 3 3 0,-9 3 1 16,17-5-1-16,-17 5 6 0,13-1 1 0,-13 1 3 15,20 3 0-15,-11-1 0 0,5 1 10 0,-5 1 0 16,0-1 3-16,-9-3 4 0,18 8 0 0,-10-5 4 15,-1 1-3-15,1 1 0 0,2-2-2 16,-1 1 1-16,0-1 1 0,-9-3 1 0,14 4-8 0,-14-4 0 16,17 2-6-16,-6-2-7 0,-11 0-13 15,18-2-10-15,-5-2-11 0,-5-1 22 0,-2 0-20 16,4 0 1-16,-5-2 9 0,2-1 6 0,-5-2 5 16,3-3 10-16,-1 4 2 0,-2-3 10 0,-1 1 12 0,-2-4 3 0,1 7 6 0,0-1 9 0,-2 2 8 15,2 7 9-15,-4-15 1 31,3 8-3-31,1 7-8 0,-1-7-5 0,1 7 0 0,0 0-12 0,-3-9-22 0,3 9-45 16,0 0-57-16,0 0-73 0,-5-6-72 0,5 6-79 16,0 0-103-16,0 0-309 0,0 0-801 0,0 0 356 0</inkml:trace>
  <inkml:trace contextRef="#ctx0" brushRef="#br2" timeOffset="16872.48">16210 12030 300 0,'0'7'450'16,"0"-7"-8"-16,0 14-14 0,-3-6-22 0,3-8-30 15,-1 17-19-15,2-8-14 0,-3 4-15 0,1-2-23 16,-2-2-19-1,3 1-25-15,0-10-18 0,3 13-17 0,-3-13-19 16,2 9-20-16,-2-2-17 0,0-7-15 16,1 8-17-16,-1-8-16 0,0 0-12 0,0 8-13 15,0-8-10-15,0 0-7 0,0 0-8 0,-1 10-12 0,1-10-15 0,0 0-5 0,0 0-17 0,0 0-8 16,0 0-17-16,0 0-15 0,0 0-10 0,0 0-23 31,0 0-12-31,-6-26-1 0,10 12-3 0,1 1-11 16,1-2-2-16,2 0 3 0,2 2 11 0,-1-1 4 0,1 2 15 15,3 1 1-15,-3 0 32 0,-1 4 5 16,0 2 24-16,-4 0 17 0,-5 5 12 0,11-6 0 0,-11 6 6 0,10-3-1 0,-10 3 6 16,0 0 10-16,0 0 12 0,20 8 4 0,-20-8 8 15,9 8-8-15,-6-3 0 0,-3-5 4 16,7 12-9-16,-3-4-2 16,-1-1-2-16,-1 3-5 0,-2-3-9 0,3-2-2 0,-3-5-8 0,1 14 0 0,0-9-6 0,-1-5-6 0,3 8-8 15,-3-8-14 16,0 0-14-31,0 9-7 0,0-9-13 0,0 0-5 0,4 7-2 0,-4-7-9 0,0 0-8 16,0 0-9-16,0 0-4 0,0 0 1 0,0 0 5 16,16-19 5-16,-12 9-6 0,5 0 7 0,0-2 3 15,3 0 10-15,0 0-5 16,0 0 9-16,-3 1 14 0,2 2 13 0,-3 3 11 0,2 3 9 0,-1-2 13 16,-1 1 6-16,-8 4 10 0,13-3 6 15,-13 3 7-15,16 0 3 0,-6 6 14 0,-2-2 3 0,2 3 8 16,-2-1 9-16,1 2 8 0,0 2 3 15,-4 2-7-15,-1-3-11 0,0 4-8 0,-2 1-8 0,1-4-31 0,-2 3-53 0,3 0-66 0,-5 2-91 16,3-7-136-16,-2 1-163 0,0-3-659 0,0 3-1214 16,0-9 537-16</inkml:trace>
  <inkml:trace contextRef="#ctx0" brushRef="#br2" timeOffset="20504.31">16638 9733 339 0,'0'0'335'0,"0"0"-10"0,0 0-10 16,0 0-3-16,0 0-4 0,0 0 6 0,0 0-13 16,0 0 0-16,0 0 1 0,0 0-2 0,0 0 3 15,0 0 17-15,0 0-7 0,0 0-2 0,0 0-8 16,0 0-13-16,0 0-9 0,0 0-3 0,0 0-33 0,0 0-22 15,0 0-18-15,0 0-13 0,0 0-12 16,0 0-17-16,0 0-20 0,0 0-12 0,0 0-19 16,0 0 0-16,156-2-15 0,-105-5-11 0,-51 7-6 15,92-13-13-15,-43 8-13 0,-2-1-13 0,-47 6-7 16,75-10-13-16,-75 10-6 0,59-2 0 0,-59 2-5 16,53-8 2-16,-53 8-17 0,0 0 13 0,0 0-5 15,48-7 6-15,-48 7-11 0,0 0-23 0,0 0 13 0,0 0-5 16,0 0-9-16,0 0-8 0,0 0-15 0,0 0-11 15,0 0-20 1,0 0-30-16,0 0-33 0,0 0-25 0,0 0-24 0,0 0-34 0,0 0-37 16,0 0-29-16,0 0-28 0,0 0-27 15,0 0-34-15,0 0-55 0,0 0-385 0,0 0-888 0,-137 32 393 0</inkml:trace>
  <inkml:trace contextRef="#ctx0" brushRef="#br4" timeOffset="24511.09">15047 8840 164 0,'0'0'310'0,"0"0"-15"0,0 0-6 0,0 0-18 15,0 0-11-15,0 0-14 0,0 0-10 0,0 0-15 16,0 0-5-16,0 0 5 0,0 0 9 0,0 0 1 16,0 0-3-16,0 0 3 0,-39 95-14 15,39-95-15-15,-21 26-7 0,6-6-10 0,15-20 1 0,-32 43-14 16,10-23-14-16,3 1-14 0,19-21-18 0,-38 39-11 15,21-19-13-15,17-20-17 0,-27 30-22 16,27-30-35 0,-20 27-41-16,20-27-39 0,-13 25-39 0,13-25-50 0,0 0-43 0,0 0-39 0,0 0-42 15,-4 31-49-15,4-31-60 0,0 0-288 0,0 0-717 0,0 0 317 16</inkml:trace>
  <inkml:trace contextRef="#ctx0" brushRef="#br4" timeOffset="24803.25">15432 8828 392 0,'0'0'390'0,"0"0"5"16,-45 73-3-16,12-37-7 0,3-3-27 0,-1-1-17 15,-3 2-31-15,-4 3-28 0,5-3-26 0,-2 9-26 16,7-1-17-16,-1-2-24 0,-3 1-21 0,3-4-18 16,-1-3-15-16,11-10-16 0,-5 11-19 0,7-12-26 15,-1-1-26-15,18-22-33 0,-27 36-25 0,27-36-29 16,-19 22-31-16,19-22-40 0,0 0-31 16,0 0-28-16,0 0-32 0,0 0-40 0,0 0-64 15,0 0-305-15,0 0-660 0,0 0 293 16</inkml:trace>
  <inkml:trace contextRef="#ctx0" brushRef="#br4" timeOffset="25138.36">15723 8918 273 0,'0'0'416'0,"0"0"9"0,0 0-11 0,0 0 3 16,0 0-17-16,-79 76-20 0,57-55-33 0,-11 17-29 16,2-4-16-16,3 7-30 0,-3 0-21 0,2-7-25 0,1 12-24 15,1 3-22-15,0-5-15 0,3 1-20 16,-5 0-11-16,2-3-21 0,6 2-21 15,-7-3-29-15,0-3-36 0,0-2-30 0,5-1-33 0,4-13-26 16,5 2-33 0,-4 1-42-16,18-25-35 0,-29 37-17 0,29-37-24 0,-18 25-23 15,18-25-31-15,0 0-34 16,-18 22-56-16,18-22-226 0,0 0-631 0,0 0 280 0</inkml:trace>
  <inkml:trace contextRef="#ctx0" brushRef="#br4" timeOffset="25485.55">16247 8853 413 0,'0'0'457'0,"-40"91"4"0,16-52-2 0,0 7-5 16,-4 0-21-16,-1 4-30 0,-6 4-20 0,2 2-32 16,-4 1-21-16,-3-5-24 0,-1 5-27 0,2 2-22 15,0-4-28-15,-2-2-17 0,3-2-22 0,5 3-21 16,0-4-13-16,3-4-19 0,2-2-12 0,-1-2-10 16,4-4-17-16,13-13-20 0,-2-2-24 0,14-23-13 15,-25 44-25-15,25-44-23 0,-15 33-37 0,15-33-32 16,-14 27-35-16,14-27-39 0,0 0-32 0,-14 27-25 15,14-27-22-15,0 0-29 0,0 0-25 32,0 0-16-32,0 0-12 0,-12 26-8 0,12-26-15 0,0 0 2 0,0 0-246 0,0 0-625 0,0 0 276 15</inkml:trace>
  <inkml:trace contextRef="#ctx0" brushRef="#br4" timeOffset="25845.59">16598 9040 396 0,'0'0'423'0,"0"0"-23"16,0 0-26-16,0 0-16 0,0 0-1 0,0 0-2 15,0 0 6-15,0 0-12 0,0 0-17 0,-19 91-5 16,-6-42-6-16,-8 3-12 0,-3 3-25 15,0 2 0-15,-4 6-11 0,0-1-21 0,1 7-7 0,-2-7-29 16,-3 3-14-16,1 6-21 0,0-11-23 0,2-2-14 16,-3 2-9-16,5-2-24 0,7-7-4 15,0 2-7-15,3-10-10 0,2-1-7 0,5-2-16 0,2-2-24 16,6-12-27-16,1-2-25 0,13-24-28 0,-23 45-27 16,23-45-26-16,-13 31-21 0,13-31-20 15,-9 21-13-15,9-21-21 16,0 0-22-16,0 0-24 0,0 0-24 0,0 0-34 0,0 0-35 0,0 0-26 15,0 0-27-15,0 0-13 0,0 0-29 0,0 0-2 16,95-72-240-16,-77 47-692 0,10-13 307 0</inkml:trace>
  <inkml:trace contextRef="#ctx0" brushRef="#br4" timeOffset="26161.4">17205 9015 157 0,'0'0'364'0,"0"0"-18"0,0 0-3 0,0 0 4 16,0 0-12-16,0 0-10 0,-44 113 3 0,18-69-7 0,-1 2-11 16,-3 6-10-16,-6 0-20 0,0 6-16 0,-6-2-2 15,0 1-17-15,1-1-12 0,-1 5-19 16,4-6-15-16,-1-1-12 0,3-1-19 0,3-5-10 15,-1 5-12-15,4-11-19 0,-2 6-4 0,4-2-13 0,1-4-9 16,-5-2-11-16,7 2-13 0,-2-7-8 16,0 3-9-16,7 3-13 0,2-18-17 0,-1 1-28 15,19-24-31-15,-34 42-43 16,23-20-45 0,11-22-59-16,-20 24-76 0,20-24-99 0,0 0-124 0,0 0-391 0,0 0-939 0,-30 17 416 15</inkml:trace>
  <inkml:trace contextRef="#ctx0" brushRef="#br4" timeOffset="26807">18514 9019 140 0,'0'0'415'0,"-55"100"15"0,24-65 15 0,3 7 13 0,-6 2 6 15,-2 1 1-15,-4 2-27 0,-2 6 9 16,-3 2-16-16,1 2-32 0,-1 1-32 0,-2 4-22 31,3-4-38-31,1-7-24 0,3 4-34 0,8-4-29 0,-1-5-16 0,1 4-21 16,4-1-18-16,0-10-16 0,5 1-33 0,6-14-42 0,-1-1-38 15,-8 12-50-15,0 0-35 0,11-12-45 0,-13 12-37 16,7-12-28-16,2-2-24 0,2 0-20 0,17-23-27 0,-32 46-19 16,13-25-18-16,5-1-32 0,14-20-27 15,-22 25-26-15,22-25-40 0,0 0-322 0,0 0-773 0,-19 23 342 16</inkml:trace>
  <inkml:trace contextRef="#ctx0" brushRef="#br4" timeOffset="27102.25">18652 9719 254 0,'4'47'565'0,"-4"-47"-35"16,-22 69-18-16,3-28-24 0,0-2-21 15,-6 7-17-15,4-6-15 0,-5 5-10 0,7-2-41 16,-8 4-31-16,3 0-38 0,2 2-31 0,-5-4-18 0,1 1-33 16,-4 0-23-16,6 0-24 0,3-4-33 0,-5-6-39 15,8-14-40-15,0 2-42 0,-5-2-47 0,1-3-50 16,2-2-67-16,7-10-74 0,0 0-92 0,13-7-116 15,0 0-520-15,0 0-1011 0,0 0 448 0</inkml:trace>
  <inkml:trace contextRef="#ctx0" brushRef="#br4" timeOffset="30707.47">21031 14920 286 0,'0'0'305'0,"0"0"2"15,0 0-27-15,0 0-1 0,0 0 274 16,0 0-264-16,0 0 10 0,0 0 3 0,0 0 3 0,-5 25 8 15,5-16-3-15,-4 4-6 0,7 4 31 0,-2 7 2 16,2-7-10-16,-2 7-14 0,-2-7-11 31,2 9-12-31,-1-2-22 0,-10 98 1177 157,10-108-1291-142,-3-7-13-15,2 4-9 0,1-2-117 0,0-9-15 16,0 9 0-16,0-1 0 0,0-8 0 78,0 0 0-78,0 0 0 0,-12-115 0 0,12 88 0 16,3-30 0-16,2 30 0 0,14-53 0 0,-10 56 0 0,-5 9 0 0,3 1 0 0,0 2 0 0,5-6 0 0,-6 11 0 15,2-1 0-15,-3 6 0 0,-5 2 0 0,19-3 0 0,-19 3 0 0,19 4 0 0,-6 4 0 0,1 1 0 16,15 16 0-16,-16-11 0 0,4 5 0 0,-3 1 0 0,-3 5 0 0,-4-11 0 15,8 18 0-15,-7-16 0 32,-5-3 0-17,0 1 0 1,0-5 0-16,-2-1 0 0,-4 4 0 0,3-12 0 0,-1 9 0 0,1-9 0 0,-5 20 0 0,5-20 0 16,0 0 0-16,0 0 0 0,0 0 0 0,0 0 0 0,0 0 0 0,-23-25 0 0,20 9 0 0,2-1 0 0,2-7 0 0,7-1-53 0,-3-4-65 0,8 1 4 0,-3 0 4 15,1 5 5-15,1 1 10 0,1 2 10 0,0 6 11 0,-2 2 9 16,2 4 16-16,0-1 14 0,-2 2 17 0,-3 3 13 0,5 1 11 0,0 3 15 0,-13 0 24 0,17 8 20 0,-9-2 7 0,2 4 31 0,3 0-3 15,-4 4 10-15,-1 2-3 0,-1-1-1 0,-2 3-2 0,3 4-17 0,-5-5-87 0,3-1 0 0,-2 0 0 0,-3-1 0 0,4-1 0 0,-3-1 0 0,-1 2 0 0,-2-6 0 0,3 4 0 16,-2-4 0-16,0 0 0 0,0 4 0 0,3-5 0 0,-3 3 0 0,1-4 0 0,0 3 0 0,-1-3 0 0,0 3 0 0,0-10 0 0,0 12 0 0,0-12 0 16,-2 15 0-16,0-10 0 0,2-5 0 15,-1 9 0-15,1-9 0 0,-2 8 0 0,2-8 0 16,0 0 0-16,0 0 0 0,-2 9 0 0,2-9 0 31,0 0 0-31,0 0 0 0,0 0 0 0,-2 7 0 0,2-7 0 16,0 0 0-16,0 0 0 0,0 0 0 15,0 0 0-15,0 0 0 0,0 0 0 16,0 0 0-16,0 0 0 0,0 0 0 0,0 0 0 0,0 0 0 0,0 0 0 16,0 0 0-16,0 0 0 0,0 0 0 0,0 0 0 15,0 0 0-15,0 0 0 0,0 0 0 0,0 0 0 16,0 0 0-16,0 0 0 0,0 0 0 16,0 0 0-16,0 0 0 0,0 0 0 0,0 0 0 0,0 0 0 15,0 0 0-15,0 0 0 0,0 0 0 0,0 0 0 16,0 0 0-16,0 0 0 0,0 0 0 0,0 0 0 15,0 0 0-15,0 0 0 0,0 0 0 16,0 0 0-16,0 0 0 0,0 0 0 16,0 0 0-16,0 0 0 0,0 0 0 0,0 0 0 0,0 0 0 0,0 0 0 15,0 0 0-15,0 0 0 0,0 0 0 0,0 0 0 16,0 0 0-16,0 0 0 0,0 0 0 0,0 0 0 16,0 0 0-16,0 0 0 15,0 0 0-15,0 0 0 0,0 0 0 0,0 0 0 0,0 0 0 0,0 0 0 16,0 0 0-16,0 0 0 0,0 0 0 0,0 0 0 15,0 0 0-15,0 0 0 0,0 0 0 0,0 0 0 16,0 0 0-16,0 0 0 0,0 0 0 16,0 0 0-16,0 0 0 0,0 0 0 0,0 0 0 0,0 0 0 0,0 0 0 15,0 0 0-15,0 0 0 0,0 0 0 0,0 0 0 16,0 0 0-16,0 0 0 0,0 0 0 16,0 0 0-16,0 0 0 0,0 0 0 0,0 0 0 15,0 0 0-15,0 0 0 0,0 0 0 0,0 0 0 0,0 0 0 16,0 0 0-16,0 0 0 0,0 0 0 0,0 0 0 15,0 0 0 1,0 0 0-16,0 0 0 0,0 0 0 0,0 0 0 0,0 0 0 0,0 0 0 16,0 0 0-16,0 0 0 0,0 0 0 0,0 0 0 0,0 0 0 15,0 0 0-15,0 0 0 0,0 0 0 0,0 0 0 16,0 0 0-16,0 0 0 16,0 0 0-16,0 0 0 0,0 0 0 0,0 0 0 0,0 0 0 0,0 0 0 15,0 0 0-15,0 0 0 0,0 0 0 0,0 0 0 16,0 0 0-16,0 0 0 0,0 0 0 15,0 0 0-15,0 0 0 0,0 0 0 0,0 0 0 16,0 0 0-16,0 0 0 0,0 0 0 0,0 0 0 0,0 0 0 0,0 0 0 0,0 0 0 0,0 0 0 0,0 0 0 16,0 0 0-16,0 0 0 0,0 0 0 0,0 0 0 15,0 0 0 1,0 0 0-16,0 0 0 0,0 0 0 16,0 0 0-16,0 0 0 0,0 0 0 0,0 0 0 15,0 0 0-15,0 0 0 0,0 0 0 0,0 0 0 16,0 0 0-16,0 0 0 0,0 0 0 0,0 0 0 15,0 0 0-15,0 0 0 0,0 0 0 0,0 0 0 16,0 0 0 0,0 0 0-16,0 0 0 0,0 0 0 0,0 0 0 0,0 0 0 0,0 0 0 15,0 0 0-15,0 0 0 0,0 0 0 0,0 0 0 16,0 0 0-16,0 0 0 0,0 0 0 0,0 0 0 0,0 0 0 16,0 0 0-16,0 0 0 0,0 0 0 0,0 0 0 15,0 0 0-15,0 0 0 0,0 0 0 0,0 0 0 16,0 0 0-16,0 0 0 0,0 0 0 0,0 0 0 15,0 0 0-15,0 0 0 0,0 0 0 0,0 0 0 16,0 0 0-16,0 0 0 0,0 0 0 0,0 0 0 0,0 0 0 16,0 0 0-16,0 0 0 0,0 0 0 0,0 0 0 15,0 0 0-15,0 0 0 0,0 0 0 0,0 0 0 16,0 0 0-16,0 0 0 0,0 0 0 0,0 0 0 16,0 0 0-16,0 0 0 0,0 0 0 0,0 0 0 15,0 0 0-15,0 0 0 0,0 0 0 0,0 0 0 16,0 0 0-16,0 0 0 0,0 0 0 15,0 0 0-15,0 0 0 0,0 0 0 0,0 0 0 0,0 0 0 16,0 0 0-16,0 0 0 0,0 0 0 0,0 0 0 16,0 0 0-16,0 0 0 0,0 0 0 0,0 0 0 15,0 0 0-15,0 0 0 0,0 0 0 0,0 0 0 16,0 0 0-16,0 0 0 0,0 0 0 0,0 0 0 16,0 0 0-16,0 0 0 0,0 0 0 0,0 0 0 15,0 0 0-15,0 0 0 0,0 0 0 0,0 0 0 16,0 0 0-16,0 0 0 0,0 0 0 0,0 0 0 15,0 0 0-15,0 0 0 0,0 0 0 0,0 0 0 16,0 0 0-16,0 0 0 0,0 0 0 0,0 0 0 16,0 0 0-16,0 0 0 0,0 0 0 0,0 0 0 0,0 0 0 0,0 0 0 15,0 0 0-15,0 0 0 0,0 0 0 0,0 0 0 16,0 0 0-16,0 0 0 0,0 0 0 0,0 0 0 16,0 0 0-16,0 0 0 0,0 0 0 31,0 0 0-31,0 0 0 0,0 0 0 0,0 0 0 0,0 0 0 0,0 0 0 0,0 0 0 15,0 0 0-15,0 0 0 0,0 0 0 0,0 0 0 16,0 0 0-16,0 0 0 0,0 0 0 0,0 0 0 0,0 0 0 16,0 0 0-16,0 0 0 0,0 0 0 15,0 0 0-15,0 0 0 0,0 0 0 16,0 0 0-16,0 0 0 0,0 0 0 0,0 0 0 0,0 0 0 0,0 0 0 16,0 0 0-16,0 0 0 0,0 0 0 15,0 0 0-15,0 0 0 0,0 0 0 0,-8 7 0 0,8-7 0 16,0 0 0-16,0 0-1366 0,-30-9-1478 15,30 9 654-15</inkml:trace>
  <inkml:trace contextRef="#ctx0" brushRef="#br4" timeOffset="31987.05">21795 15309 62 0,'3'11'385'0,"-2"-5"-1"16,1 1 20-16,-2-7-12 0,2 19-1 0,-2-10-2 16,0 6-8-16,0-3 2 0,-1 5-1 15,0-1-8-15,-1 1-5 0,2-2-11 16,-4 0-22-16,3 1-15 0,-3 0-15 0,2 0-28 15,-2 1-18-15,-1-2-13 0,1 3-21 0,0-1-7 0,2-4-14 16,-1 0-27-16,0-4-29 0,2-2-2 16,0 2-17-16,1-9-8 0,-3 8-14 0,3-8-13 0,0 0-7 15,-2 9-3-15,2-9-48 0,0 0-37 0,0 0 0 16,0 0 0-16,0 0 0 16,0 0 0-16,0 0 0 0,6-42 0 0,-6 24 0 0,8-4 0 0,-2-4 0 15,1-4 0-15,-2 4 0 0,1-3 0 0,4-12 0 16,-1 14-53-16,-2-1-18 0,0 6-11 0,1 0-2 15,2-1 6-15,-3 8 3 0,0 1 4 0,1-2 7 16,0 4 4-16,1 2 8 0,-4 1 9 0,2-3 4 16,-4 7-5-16,5 3 15 0,-8 2 5 0,11-5-3 15,-11 5 4-15,0 0 4 0,19 4-4 0,-19-4 16 0,13 12 20 16,-6-2 15-16,-5 2 3 0,4 0-6 16,-3 5 0-16,-6-3 1 0,1 4 3 15,-6 3-4-15,2 2 0 0,-2 1-5 0,-2-3-1 0,2-4-3 16,-1-2-6-16,0-4-16 0,3 1 6 0,0-5-11 15,3-2-9-15,3-5 3 0,-4 5-17 16,4-5-11-16,0 0-12 0,0 0-4 0,0 0 3 0,0 0 6 0,23 3 3 0,-23-3 6 0,14 0 6 16,0 1 3-16,-14-1 6 0,17 8 17 0,-7-3 21 15,-1-2 8-15,4 6 19 0,-7-2 18 0,4 2 5 16,-3-1-1-16,-1 0 11 0,-2 2-11 0,1-3 14 31,-7 1 0-31,2-8 1 0,-3 17-5 0,-3-6-15 0,-3-1 3 16,-3-2-5-16,2 1-16 0,-3 0-9 0,-2-3-34 0,5-1-37 15,-6-3-65-15,6 0-82 0,10-2-96 16,-29-2-149-16,16-1-165 0,-1-4-426 0,-3-1-1112 16,5-1 491-16</inkml:trace>
  <inkml:trace contextRef="#ctx0" brushRef="#br4" timeOffset="34557.07">22269 15182 189 0,'0'0'342'0,"0"0"-10"0,0 0-17 16,0 0-11-16,0 0-18 0,0 0-11 0,0 0-19 16,29-13-3-16,-29 13-6 0,0 0 3 0,0 0-5 15,9-4-9-15,-9 4-6 0,0 0-3 0,0 0-15 16,12-1-6-16,-12 1-6 0,0 0 15 0,18 0-12 15,-18 0-27-15,26 0-3 0,-11 0-21 0,3-1-16 16,1-1-14-16,8 0-8 0,-5 1-16 0,3-4-12 16,2 4-20-16,-8 0-14 0,0-2-19 0,-1 2-21 15,-4 0-27-15,-1 1-28 0,-13 0-29 0,19 0-21 16,-19 0-39-16,0 0-30 31,16-1-36-31,-16 1-50 0,0 0-60 0,0 0-98 0,0 0-355 0,-2 9-825 0,2-9 364 16</inkml:trace>
  <inkml:trace contextRef="#ctx0" brushRef="#br4" timeOffset="34884.56">22332 15327 84 0,'0'0'367'0,"0"0"-11"0,17 7 6 16,-17-7 0-16,20 0-18 0,-6-1-23 0,-14 1-24 16,31 0-12-16,-16-2-17 0,-1 1-10 0,2 1-2 15,-2-1-7-15,2 2-4 0,-2-2-5 0,3 2 2 16,-17-1-8-16,24-1-12 0,-15 2-5 0,-9-1-27 16,21 0-6-16,-21 0-12 0,0 0-16 0,18 0-16 15,-18 0-14-15,0 0-12 0,0 0-14 0,16 0-24 16,-16 0-18-16,0 0-22 0,8 2-34 0,-8-2-19 15,0 0-35-15,6 4-29 0,-6-4-41 32,0 0-20-32,0 0-35 0,0 0-46 0,13 2-35 0,-13-2-42 0,0 0-54 0,0 0-52 15,11 2-333-15,-11-2-800 0,0 0 354 0</inkml:trace>
  <inkml:trace contextRef="#ctx0" brushRef="#br4" timeOffset="36043.22">23445 14945 122 0,'0'0'503'0,"0"0"12"16,0 0 15-16,19 22 11 0,-15-7 11 0,3 1 1 16,-1 8-22-16,0 0-14 0,-2 0-23 15,0-1-33-15,-1 3-9 0,0 1-18 0,-1-4-28 0,-2 6-25 16,1-3-19-16,0-2-24 0,-1-6-28 0,-1 7-121 0,1-8-189 0,-1 0 0 15,2-2 0-15,-1-6 0 0,0 7 0 16,1-8 0 0,-1 7 0-16,0-8 0 0,0 0 0 0,0-7 0 0,3 10 0 0,-2-5 0 0,-1-5 0 15,0 0 0 1,-1 9 0-16,1-9 0 0,0 0 0 0,0 0 0 0,0 0 0 0,0 0-87 0,0 0-488 0,0 0-104 0,0 0-463 16,0 0-1237-1,-1-31 547-15</inkml:trace>
  <inkml:trace contextRef="#ctx0" brushRef="#br4" timeOffset="36642.47">23739 14987 307 0,'0'0'416'0,"0"0"2"0,0 0-8 0,5 17-12 15,-4-7-13-15,-3 3-14 0,1 0-5 0,-2 4-7 16,3 0-13-16,-3 0-13 0,2 0-5 0,-1-3-20 16,-1 1-10-16,0 2-28 0,1-1-27 0,-2-3-19 15,4 2-15-15,-1-1-18 0,1-2-15 0,1-3-14 16,-1 1-25-16,4-1-6 0,-3-3-17 0,3 6-17 16,0-6-17-16,-2 2 3 0,2-4-8 0,-4-4-13 15,9 13 2-15,0-9-13 0,1-1-26 0,-2 0 2 16,6-2-4-16,-14-1-9 0,17 0-9 0,-17 0-15 15,20-7-7 17,-11 7-4-32,1-7 10 0,2 0-7 0,-6 0 0 0,8-2 1 0,-5-1-6 0,-5 2 2 15,5-4 6-15,-6 3-2 0,4-4-11 0,-2 1 15 0,0 0 0 16,3 0 1-16,-4 2 3 0,2-1-1 16,-2 4-1-16,-3-1 10 0,3 2-1 0,-4 6 5 0,4-11 9 15,-4 11 4-15,4-5 4 0,-4 5 1 0,0 0 2 16,1-8 0-16,-1 8-6 0,0 0-1 0,0 0-3 15,0 0 22-15,0 0 10 0,0 0 12 16,2 26 12-16,-2-11 6 0,0-1 4 0,1 1 13 16,0 9 1-16,-1-9 2 0,3 9 5 0,-2-7-32 0,0 6-68 15,-2 3 0-15,1-9 0 0,-1 0 0 16,1 0 0-16,-2 0 0 0,1 2 0 0,1-4 0 16,1 1 0-16,-2 0 0 0,0-2 0 0,1-5 0 15,-1 1 0-15,-1-5 0 0,2-5 0 0,0 10 0 0,0-10 0 16,0 0 0-16,0 9 0 0,0-9 0 0,0 0 0 15,0 0 0-15,0 0 0 0,0 0 0 0,0 0 0 16,0 0 0-16,0 0 0 16,0 0 0-16,0 0 0 0,0 0 0 0,19-24 0 0,-15 14-171 0,-2 5-304 15,-2 5-73-15,5-14-96 0,-4 7-416 0,0-3-1146 0,2 3 507 16</inkml:trace>
  <inkml:trace contextRef="#ctx0" brushRef="#br4" timeOffset="37241.51">24314 15175 141 0,'4'-12'369'0,"-3"7"-10"0,-1 5-7 0,4-15-16 0,-1 8-21 16,-3 7-19-16,2-12-9 0,-3 5-11 0,1 7-14 15,-7-14-26-15,4 8-8 0,3 6-10 0,-13-10-25 16,4 9-6-16,-5-2-7 0,0 0-15 0,-2 3-16 16,0 3-10-16,-1 2-4 0,-2 4-7 0,2 1-11 15,2 0-10 16,1 2-9-31,1 0-10 0,2 0-8 0,-2 0-12 0,4 3-4 0,4-4-6 0,0 2-6 0,2-1-7 32,2-3-5-32,1-2-2 0,0-7-12 0,5 10-14 0,-5-10-21 0,9 8-22 0,-1-4-29 0,-8-4-29 15,19 1-23 1,-6-3-26-16,2-3-26 0,-3-2-6 0,3 3 0 0,0-3 5 0,-1 0 13 0,0-1 17 16,0 0 19-16,-1 0 26 0,-4 0 28 0,4 0 31 15,-7 2 38-15,-1 2 33 0,4 0 21 0,-9 4 22 16,9-6 11-16,-9 6 7 15,0 0-7-15,7-4 9 0,-7 4-4 0,0 0-8 0,0 0 0 0,0 0 16 16,0 0 7-16,0 0 3 0,0 0-1 0,0 0 16 0,2 22 8 16,-3-10 10-16,-4 2-5 0,2-2 11 15,2 5-3-15,-2 0 11 0,5 0 14 0,-2 6-11 16,-2-5-5-16,0 3-6 0,-1 5-11 0,0-10-7 0,-1-2-9 16,1 3-13-16,3-1-9 0,-1 1-15 0,1 0-11 15,-3-4-5-15,3 0-13 0,0-3-4 16,-1-1-45-16,1-9-14 0,0 13 0 0,0-7 0 0,0-6 0 15,-1 9-25 1,1-9-74-16,0 0-40 0,1 8-40 0,-1-8-48 0,0 0-76 0,0 0-89 0,0 0-75 0,0 0-100 16,0 0-399-16,0 0-1046 0,0 0 463 0</inkml:trace>
  <inkml:trace contextRef="#ctx0" brushRef="#br4" timeOffset="37638.01">24714 15113 426 0,'0'0'401'0,"0"0"-22"0,0 0-13 0,0 0-9 16,0 0-26-16,0 0-18 0,1 19-17 0,-5-5-3 16,-6 6-6-16,6-3 1 0,-6 0-13 0,-4 7-7 15,6 2-8-15,-2-1-2 0,-1 1-16 0,-1 0-8 16,2 1-12-16,2-2-13 0,3-1-17 0,0-1-13 15,1-6-20-15,2-2-20 0,2 2-1 0,1-4-17 16,-1 1-14-16,5-4-14 0,-4-1-11 16,3-1-14-16,4-1-14 0,1-2-20 0,0-1-19 0,2-1-11 15,-3-1-13-15,-8-2-15 0,29-2-15 16,-12-1-2-16,-8 1-1 0,4-5 2 0,-6 3 2 0,1-2 4 16,2-1 2-16,-6-1 4 0,2 1 4 0,-2-2 3 15,-2 1 0-15,-2 8 5 16,-3-14 5-16,0 7-5 0,-5-1 0 15,1 3 3-15,-2 1-1 0,9 4 3 0,-18-8 0 0,3 5-2 16,15 3-14-16,-15-6-26 0,15 6-29 0,-15-6-39 16,15 6-70-16,0 0-63 0,-11-10-53 0,11 10-60 15,-4-7-97-15,4 7-321 0,-5-15-851 0,5 15 376 16</inkml:trace>
  <inkml:trace contextRef="#ctx0" brushRef="#br4" timeOffset="38054.53">24966 15083 456 0,'0'0'465'0,"0"0"2"0,11 17-12 0,-11-9-9 15,-2 5-10-15,0 3-8 0,0 1-11 0,-3 1-21 0,2 8-17 16,1 0-7-16,-2 0-25 0,1-1-10 31,-2 0-6-31,1 0-20 0,4 2-16 0,-2-1-16 0,0 0-19 0,1-9-16 16,1 11-19-16,-1-13-8 0,2 0-15 0,-1 1-10 15,-1 0-15 1,1-3-120-16,1-4-57 0,-1 1 0 0,1-3 0 0,-1 1 0 0,0-8 0 0,3 12 0 16,-3-12 0-16,0 7 0 0,0-7 0 0,0 0 0 15,0 0 0-15,0 9 0 0,0-9 0 0,0 0 0 16,0 0 0-16,0 0 0 0,0 0 0 0,0 0 0 16,0 0 0-16,0 0 0 15,0 0-380-15,0 0-162 0,13-27-125 0,-13 18-434 0,0 9-1192 16,4-13 528-16</inkml:trace>
  <inkml:trace contextRef="#ctx0" brushRef="#br4" timeOffset="38354.94">25286 15354 4300 0,'8'4'855'0,"-8"-4"-275"0,0 0-233 0,0 0-113 16,0 0 2-16,0 0 4 0,0 0 4 0,0 0-11 16,18-4-30-16,-18 4-11 0,0 0-14 0,0 0-16 15,0 0-13-15,0 0-111 0,0 0-38 0,0 0 0 16,0 0 0-16,0 0 0 0,0 0 0 0,6-4 0 16,-6 4 0-16,0 0 0 0,0 0 0 0,0 0 0 15,0 0 0-15,0 0 0 0,0 0 0 16,0 0 0-16,0 0 0 0,0 0 0 0,0 0 0 0,0 0-169 15,0 0-226-15,0 0-74 0,0 0-87 16,0 0-545 0,0 0-1192-16,0 0 528 0</inkml:trace>
  <inkml:trace contextRef="#ctx0" brushRef="#br4" timeOffset="38971.87">25614 15083 248 0,'-2'-9'352'0,"2"9"-9"0,0 0-11 16,0 0-14-16,-14-11-2 0,14 11-7 16,-18-2-12-16,18 2-22 0,-29 5-14 0,12 0-17 0,3 0-17 31,0 2-23-31,0 2-13 0,-1 2-22 0,-3 4-16 0,4-1-14 0,2 0-13 15,3 2-14-15,3-1-11 0,2 1-7 0,0-1-11 16,3 1-9-16,8 0-11 0,3 6-1 0,-1-8-4 16,1 3-5-16,10-1-7 0,1 2-3 0,-1-1 4 15,3 0 6-15,-2-2 16 16,1 0 11-16,-6-4 6 0,6 2 2 0,-9-2 8 0,-2-1 10 0,3-3-2 16,-6-1-1-16,0 0-14 0,-1 1 0 15,-6-2 1-15,-1-5-2 0,3 8 5 16,-3-8-4-16,0 0-13 15,-13 9-13-15,4-6 0 0,-6-2-4 0,-4-2-9 0,1-2-8 0,0-1-33 0,-1 0-26 0,3-2-16 16,6 2-17-16,-5-7-20 0,4 2-13 0,1-5 9 16,8 6-3-16,-3-7 3 0,1 4 6 0,3-1 7 15,2-4 9-15,0 5 7 0,4-7 10 0,2 3 8 16,1 1 18-16,2 2 15 0,-3 0 11 0,2-2 9 16,3-1 9-16,-1 6 14 0,1-5 9 0,-1 2 6 15,-2 1-5-15,2 2-2 0,0-1-11 0,-6 3-4 0,-1 1-6 0,0 1-15 16,-4 5-29-16,4-7-49 0,-4 7-66 0,0 0-88 0,2-10-104 15,-2 10-108-15,0 0-516 0,0 0-1016 16,0 0 450-16</inkml:trace>
  <inkml:trace contextRef="#ctx0" brushRef="#br4" timeOffset="39491.94">25840 15204 255 0,'12'-3'499'0,"-12"3"-8"16,0 0-2-16,8-4-13 0,-8 4-23 0,0 0-33 16,9-7-41-16,-9 7-37 0,4-4-42 0,-4 4-21 15,9-5-22-15,-9 5-33 0,8-6-21 0,-8 6-18 16,11-6-22-16,-6 2-14 0,-5 4-14 0,14-2-14 15,-14 2-13-15,0 0-4 0,18 0-8 0,-18 0-8 16,0 0-7-16,18 7-9 0,-13-1 0 16,-1 1 2-16,1 1 10 0,-2 5-5 31,-5-1-4-31,-3 2 2 0,-1 1-8 0,-3-1-4 0,-4 1-3 0,-1-2-10 0,-5 5 2 16,1 2-14-16,4-8-1 0,4-2-17 0,-2 0-8 15,1-4-13-15,3 0-13 0,8-6-8 0,-6 2-12 16,6-2-11-16,0 0-17 15,-4 7-27-15,4-7-21 0,0 0-4 0,0 0 6 0,0 0 7 0,33-9 10 16,-20 13 7-16,-13-4 2 0,29-3 17 0,-15 2 11 16,2 1 18-16,-2 0 24 0,0 2 29 0,-1 3 26 15,1 1 13-15,-4 0 20 0,0 0 9 16,-1-2 0-16,-3 1 5 0,1 0 4 0,-3 3 1 0,-3 0 9 16,1 0-5-16,-2-8-11 0,-7 16 6 0,0-10 1 0,-5 3-11 15,-2 0-13-15,-12 1-11 16,11-2-9-16,-3-1-36 0,0-4-52 0,0 4-57 15,1-6-66-15,2 0-66 0,2-1-81 0,13 0-81 0,-29-2-78 16,21-3-113-16,-1 0-316 0,9 5-968 0,-14-7 428 16</inkml:trace>
  <inkml:trace contextRef="#ctx0" brushRef="#br4" timeOffset="45314.56">26350 15315 54 0,'0'0'208'0,"0"0"-8"15,0 0-5-15,0 0-7 0,0 0-5 0,0 0-7 16,0 0-2-16,0 0-7 0,0 0-3 0,0 0-3 16,0 0-7-16,0 0-5 0,0 0-2 0,0 0-7 15,0 0-3-15,0 0-6 0,0 0-5 0,0 0-6 16,0 0-3-16,0 0-1 0,0 0-16 0,0 0-9 15,0 0-6-15,0 0-5 0,0 0-8 0,0 0-17 16,0 0 2-16,0 0-7 0,0 0-3 0,0 0-9 16,0 0 1-16,0 0-4 0,0 0-2 15,0 0-6-15,0 0-5 0,0 0 0 0,0 0 7 0,0 0-4 16,0 0 14-16,0 0-17 16,0 0 2-16,0 0 1 15,0 0 13-15,0 0-4 0,0 0 2 0,0 0-7 16,0 0 5-16,0 0 1 0,0 0 0 0,0 0-1 15,0 0 4-15,0 0-5 0,0 0 7 0,0 0 4 0,0 0 1 0,0 0-16 0,0 0 3 0,0 0 0 32,0 0-9-32,0 0-1 0,0 0-2 0,0 0-6 15,0 0 12-15,0 0-10 0,0 0-5 0,0 0 1 0,0 0 0 16,0 0 1-16,0 0-2 0,0 0 1 0,0 0-1 16,0 0-1-16,0 0 1 0,0 0 5 0,0 0 4 15,0 0 4-15,0 0-7 0,0 0 5 0,0 0 1 16,0 0 0-1,0 0 1-15,0 0 3 0,0 0-10 0,0 0 6 0,0 0 0 0,0 0 3 16,0 0-1-16,0 0-4 0,0 0 1 0,0 0 0 0,0 0 0 16,0 10-1-16,0-10 1 0,0 0 4 15,0 0-9-15,0 0 3 0,0 0 2 0,0 0-2 16,0 0 5-16,0 0 0 0,-7 6-2 0,7-6-7 0,0 0 10 16,0 0 1-16,0 0 8 15,0 0-3-15,0 0 4 0,0 0 3 0,0 0 2 0,0 0 5 0,0 0 4 16,0 0-1-16,0 0 0 0,0 0 1 0,0 0 2 31,0 0 0-31,0 0-3 0,0 0-7 0,0 0-2 0,-5 5-2 0,5-5-7 0,0 0 3 16,0 0-5-16,0 0-4 0,0 0-1 0,0 0-6 0,0 0 0 15,0 0 1-15,0 0-5 0,0 0 4 0,0 0-1 16,0 0 10 0,0 0 8-16,0 0 7 0,0 0 9 0,0 0 2 0,0 0 12 0,0 0-4 0,0 0 5 31,31 1 9-31,-31-1 9 0,20 4-7 0,-8-4 9 0,22-1 97 0,-16 1-91 0,1 0-5 0,3-3-8 15,3 2 2-15,-8-3-6 16,1 2 0-16,-1 1-6 0,3-1 3 0,0 1-66 0,1 0-6 16,-2-2 0-16,5 3 0 0,-4 0 0 15,0 0 0-15,-3-4 0 0,-1 4 0 0,2 1 0 0,-1-2 0 0,-3 1 0 16,-14 0 0 0,23 0 0-16,-12 0 0 0,-11 0 0 0,15 0 0 0,-15 0 0 0,0 0 0 0,16-2 0 0,-16 2 0 15,0 0 0 1,0 0 0-16,0 0 0 0,0 0 0 0,14 0 0 0,-14 0 0 0,0 0 0 15,0 0 0-15,0 0 0 0,10 6 0 16,-10-6 0-16,0 0 0 0,0 0 0 0,0 0 0 0,0 0 0 16,0 0 0-16,0 0 0 15,0 0 0-15,0 0 0 0,0 0 0 0,0 0 0 0,0 0 0 0,0 0 0 16,0 0 0-16,0 0 0 0,0 0 0 0,0 0 0 16,0 0 0-1,0 0 0-15,0 0 0 0,0 0 0 0,0 0 0 0,0 0 0 0,0 0 0 0,0 0 0 16,0 0 0-16,0 0 0 0,0 0 0 0,0 0 0 15,0 0 0-15,0 0 0 0,0 0 0 0,0 0 0 16,0 0 0-16,0 0 0 16,0 0 0-16,0 0 0 0,0 0 0 0,0 0 0 0,0 0 0 15,0 0 0-15,0 0 0 0,0 0 0 16,0 0 0-16,0 0 0 0,0 0 0 0,0 0 0 0,0 0 0 0,0 0 0 16,0 0 0-16,0 0 0 0,0 0 0 0,0 0 0 31,0 0 0-31,0 0 0 0,0 0 0 0,0 0 0 0,0 0 0 0,0 0 0 0,0 0 0 15,0 0 0-15,0 0 0 0,0 0 0 0,0 0 0 0,0 0 0 0,0 0 0 16,0 0 0 0,0 0 0-16,0 0 0 0,0 0 0 0,0 0 0 0,0 0 0 0,0 0 0 15,0 0 0-15,0 0 0 0,0 0 0 0,0 0 0 0,0 0 0 16,0 0 0-16,0 0 0 0,0 0 0 0,0 0 0 16,0 0 0-16,0 0 0 0,0 0 0 15,0 0 0-15,0 0 0 0,0 0 0 0,0 0 0 0,0 0 0 16,0 0 0-16,0 0 0 0,0 0 0 15,0 0 0-15,0 0 0 0,0 0 0 16,0 0 0-16,0 0 0 0,0 0 0 0,0 0 0 0,0 0 0 16,0 0 0-16,0 0 0 0,0 0 0 0,0 0 0 15,0 0 0-15,0 0 0 0,0 0 0 0,0 0 0 0,0 0 0 16,0 0 0 0,0 0 0-16,0 0 0 0,0 0 0 0,0 0 0 0,0 0 0 0,0 0 0 15,0 0 0-15,0 0 0 0,0 0 0 0,0 0 0 16,0 0 0-16,0 0 0 0,0 0 0 0,0 0 0 0,0 0 0 15,0 0 0-15,0 0 0 16,0 0 0-16,0 0 0 0,0 0 0 0,0 0 0 0,0 0 0 16,0 0 0-16,0 0 0 0,0 0 0 0,0 0 0 15,0 0 0-15,0 0 0 0,0 0 0 0,0 0 0 0,0 0 0 16,0 0 0-16,0 0 0 0,0 0 0 0,0 0 0 16,0 0 0-16,0 0 0 0,0 0 0 0,0 0 0 15,0 0 0-15,0 0 0 0,0 0-200 0,8 4-399 16,-8-4-633-16,0 0-1335 15,0 0 590-15</inkml:trace>
  <inkml:trace contextRef="#ctx0" brushRef="#br4" timeOffset="49080.28">27415 15168 8 0,'0'0'253'0,"0"0"1"16,0 0-4-16,0 0 16 0,0 0-13 0,0 0-3 15,0 0-1-15,0 0 1 0,0 0 8 0,0 0-11 16,0 0 5-16,0 0-11 0,0 0-14 0,0 0-8 15,-3-10-22-15,3 10-7 0,0 0-22 0,5-10-13 16,-5 10-22-16,12-5-9 0,-1 0-15 0,4 1-10 16,2-1-12-16,0 5-8 0,0-3-7 0,2 1-7 15,-2 0-12-15,1 4 3 0,-3-1 0 0,-1 0-6 16,-4 2 0-16,4 3-5 0,-6 0-6 16,0 0 5-16,-2-1 6 15,-1 2 6-15,-4 2-3 0,-1-9 6 0,-6 16-2 16,1-5-4-16,-7 2-7 0,1 0-2 0,-2 2-4 15,-7-1-1-15,-1 5-5 0,1 0-4 0,0-2-7 16,-1-4-6-16,4-2 0 0,3-3-8 0,0 2 0 16,3-3-10-16,-2 0-9 0,4 2-7 0,3-3-5 15,0 0-2-15,6-6-3 0,-10 4-7 0,10-4 4 16,0 0-1-16,0 0 7 0,-1 8 2 0,1-8 7 16,0 0-1-16,0 0-2 0,28 1 12 0,-14-2 1 15,-14 1 6-15,31-4 3 0,-16 2-1 0,1 0 6 16,0 2-2-16,1-4 4 0,0 2 4 0,0 0-1 15,1 3 5-15,-2-3 12 0,1-1-1 16,-2 3 9-16,1-3 5 0,-6 2 5 0,-10 1 7 16,22 0 0-16,-22 0-2 0,18-4-7 0,-8 4-3 0,-10 0-3 15,14 0-8-15,-14 0-4 0,13-3-1 0,-13 3 0 16,10-2-8-16,-10 2-15 0,0 0-17 0,0 0-23 0,0 0-26 16,0 0-25-16,18 0-23 0,-18 0-27 0,0 0-20 15,9-4-27-15,-9 4-32 0,0 0-19 0,0 0-19 16,10-5-29-16,-10 5-28 0,0 0-42 0,0 0-311 15,4-7-717-15,-4 7 317 0</inkml:trace>
  <inkml:trace contextRef="#ctx0" brushRef="#br4" timeOffset="49607.17">27948 15095 154 0,'0'0'442'16,"0"0"4"-16,0 0 8 0,0 0 4 0,0 0 4 15,-10 34-22-15,4-25-25 0,-1 5-18 0,3 0-14 16,0 1-5-16,3 2-18 0,1-2-19 0,0 4-22 15,-5-6-34-15,8 5-31 0,-1-5-17 0,-1 2-17 16,3-6-28-16,0 2-20 0,0-6-9 0,-3 5-20 16,3-4-16-16,3 3-31 0,1-5-21 0,-1 1-18 15,-7-5-26-15,14 4-19 0,-4 0-16 0,-10-4-10 16,19-4-8-16,-19 4 0 0,16-9-10 16,-9 2 12-16,7-2 5 0,-3-2-4 15,-1 1 9-15,1-2-2 0,-2 0 2 16,0 3 1-16,1-1 4 0,-1 0-4 0,-1 0 4 0,1-2-3 15,-3 5 7-15,-2 2-1 16,3 0 3-16,-7 5 5 0,6-8 6 0,-6 8 4 0,6-6 9 0,-6 6-4 16,7-4 2-16,-7 4 1 0,0 0-17 0,0 0 17 0,0 0 20 15,0 0 19-15,0 0 3 0,7 15 17 16,-5-2 1-16,0-2 2 0,-3 2 11 0,-2 2 4 31,2 0-4-31,0 0-80 0,0-1-17 0,-1 2 0 0,2 0 0 0,0-3 0 0,0-1 0 16,0 1 0-16,2-4 0 0,-1 5 0 0,0-8 0 0,0 1 0 0,-1-7 0 15,3 10 0-15,-2-3 0 0,-1-7 0 0,0 9 0 16,0-9-248-16,2 10-113 0,-2-10-81 0,0 0-90 0,-3 7-118 0,3-7-343 0,0 0-1076 16,0 0 476-16</inkml:trace>
  <inkml:trace contextRef="#ctx0" brushRef="#br4" timeOffset="50170.09">28492 15243 183 0,'4'-7'357'0,"-4"7"-4"0,0 0-14 15,3-8-15-15,-3 8-21 0,1-8-23 0,-1 8-21 16,3-8-24-16,-3 8-27 0,0 0-20 0,-4-14-13 16,4 14-15-16,-4-14-22 0,-3 9-14 0,1 1-8 15,0-1-18-15,6 5-2 0,-19-6 0 16,9 6-1-16,10 0 11 0,-21-2 0 0,21 2 12 0,-24 4 0 16,10 0 3-16,0 3-3 15,4-2-2-15,-1 3-6 0,1 0-3 0,1-2-7 16,3 2-9-16,-1-1-4 0,2-1-10 15,3 2-7-15,2-8-2 0,-2 12-5 0,2-12-6 0,0 10-10 16,4-2-4-16,1 0-17 0,-5-8-18 0,13 4-25 16,-3-3-36-16,-10-1-26 0,18 3-33 0,-2-3-28 15,-16 0-18-15,25-5-2 0,-10 1 1 0,1-3 12 16,-5 3 15-16,-2-1 15 0,5-1 19 16,-1 0 26-16,-3 0 21 0,-5 0 40 0,4 1 39 15,-2-1 30-15,-7 6 29 0,14-6 17 0,-9 2 27 16,-5 4 21-16,0 0 12 0,6-5 9 0,-6 5 1 0,0 0-12 0,0 0 6 0,0 0 18 15,0 0 12-15,0 0 4 32,14 19 6-32,-12-4 4 0,0 1-5 0,-3-1 6 0,5 7-9 0,-4-4-10 0,0 5-14 0,0-7-15 15,0-1-15-15,-2 2-57 0,2 3-93 16,-2-8 0-16,-1 1 0 0,3 0 0 0,-2-3 0 0,1-3 0 16,-1 2 0-16,2-9-140 0,0 9-147 0,0-9-82 15,0 0-94-15,0 9-112 0,0-9-485 0,0 0-1148 0,0 0 508 0</inkml:trace>
  <inkml:trace contextRef="#ctx0" brushRef="#br4" timeOffset="50682.21">28746 15229 366 0,'0'0'439'0,"11"-4"-37"0,-11 4-5 15,0 0-22-15,41 17 893 16,-32-7-996-16,-4-4-13 15,0 2-23-15,0 1-12 0,-1 4-16 0,-1-4-21 0,-3 31 308 0,-3-28-357 0,-3 1-12 0,-2-1-15 0,-1 1-11 0,-2 0-7 0,-1-4-13 0,-1-1-9 0,-10 7 44 16,14-10-76-16,-1-4-16 0,10-1-14 0,-11 8-18 0,11-8-8 0,-9 0-4 0,9 0-1 0,0 0-2 0,0 0-2 0,0 0-6 0,0 0-4 0,0 0 2 0,0 0 4 0,0 0 4 0,0 0 5 0,0 0 0 0,0 0 6 0,0 0 3 0,37-1 2 0,-37 1 2 0,21-1 5 0,-21 1 5 16,18 0-5-16,-18 0 5 0,19 0-6 0,-19 0 3 15,19 0-2-15,-19 0-11 0,19-1-16 0,-19 1-38 0,17-2-48 16,-17 2-64-16,15-3-59 0,-15 3-66 0,16-4-89 16,-16 4-326-16,14-5-778 0,-14 5 345 15</inkml:trace>
  <inkml:trace contextRef="#ctx0" brushRef="#br4" timeOffset="50885.32">29135 15311 212 0,'5'-6'539'0,"-5"6"-16"0,0 0-11 0,0 0-15 0,0 0-30 16,0 0-33-16,0 0-43 0,0 0-36 0,0 0-37 16,4-5-29-16,-4 5-31 0,0 0-30 15,0 0-30-15,0 0-16 0,0 0-25 0,0 0-43 16,0 0-47-16,0 0-50 0,0 0-61 0,0 0-65 0,0 0-71 16,0 0-64-16,0 0-70 0,0 0-90 0,0 0-341 15,0 0-805-15,0 0 357 0</inkml:trace>
  <inkml:trace contextRef="#ctx0" brushRef="#br4" timeOffset="51919.09">29337 15162 405 0,'-2'-8'505'0,"2"8"-3"0,0 0-20 0,0 0-24 16,0 0-43-16,0 0-37 0,8-10-38 0,-8 10-29 16,15-3-30-16,-5-2-25 0,8 3-25 0,-9 0-21 15,2 0-24-15,5 1-21 0,-16 1-17 0,28 4-12 16,-19 0-16-16,1 0-16 0,-3 2-10 0,0 1-10 16,-2 2-8-16,1 1-10 0,-3 4-5 0,-4-3-4 15,-6 3-9-15,-2-2-4 0,0 0-3 0,-3 0-6 16,0-1-1-16,2 2-7 0,-3-3-2 0,0-4-7 15,4 2-10-15,1-4-10 0,2 1-13 0,6-5-1 16,-7 6-9-16,7-6-11 0,0 0-16 16,0 0-12-16,0 0-9 0,0 0 1 0,0 0 3 15,25 3 5-15,-11-1 12 0,0-2 0 0,2 2 4 0,1 3 2 16,0-2 7-16,1 2 5 0,2 0 17 0,-4 2 11 16,2 1 13-16,-3 2 19 31,2-2 19-31,-7 2 15 0,0-3 4 0,-2 1 1 0,-2-2 4 0,-3-1 9 0,-3 5 7 15,0-10 13-15,-7 14 1 0,-4-5 17 0,-5-2-2 0,-3-3-12 16,-7 0-15-16,-8-2-8 0,4 1-7 16,0-3-13-16,2 0-7 0,10-3-10 0,-2 2-38 0,4-2-36 15,1 2-38-15,-3-4-39 0,8-2-41 0,2 5-25 16,-1-5-41-16,4-1-46 0,5 8-53 0,-5-13-61 0,9 5-57 16,-1-1-376-16,0 1-877 0,6-1 387 15</inkml:trace>
  <inkml:trace contextRef="#ctx0" brushRef="#br4" timeOffset="52286.66">29807 15322 145 0,'0'0'429'0,"0"0"10"0,0 0-11 0,0 0-8 15,0 0-20-15,0 0-26 0,-37 11-24 0,29-4-15 0,1 0-21 16,3-4-23-16,-2 7-23 0,2-4-21 0,-1 7-11 16,0 0-22-16,2 0-14 0,1-3-18 0,0 1-17 15,4 1-14-15,0 0-15 0,6 1-13 0,-2-1-7 16,2-3-17-16,1 2-18 0,5-1-32 16,1-3-33-16,-6 0-36 0,5-3-41 0,-1 0-35 15,5-2-35-15,-2-2-21 0,1 1 1 0,-3-5-1 16,-4 2 16-1,3-3 23-15,-3 1 11 0,-2-2 19 0,-4-6 11 0,-1 2 16 0,-2 3 3 0,-4-5 15 16,-1-2 6-16,-1-3 0 0,-2 4 9 16,-6 4-1-16,1-4 9 0,0 2-3 0,5 6 11 0,-4-4-3 15,1 5-12 1,1 0 0-16,1 0-26 0,8 4-41 0,-11-4-50 0,11 4-64 0,0 0-91 16,-11-13-342-16,11 13-689 0,0 0 305 0</inkml:trace>
  <inkml:trace contextRef="#ctx0" brushRef="#br4" timeOffset="52676.32">30430 15213 421 0,'-14'7'444'0,"-3"1"-11"15,2 1-25-15,-7 2-25 0,-1 4-32 0,0-3-15 16,1 6-16-16,6-8-23 15,-5 1-24-15,2 6-14 0,-1 0-15 16,-1 1-22-16,1-1-21 0,6-6-17 0,-4 10-14 16,0 0-15-16,5-8-18 0,-2 4-9 0,2-3-14 15,4-1-14-15,1 2-10 0,-2-4-9 0,4-1-35 0,-1-3-9 0,2 0-23 0,3-2-40 16,2-5-59-16,-7 7-51 0,7-7-74 0,0 0-88 0,0 0-117 16,0 0-365-16,0 0-845 0,0 0 374 15</inkml:trace>
  <inkml:trace contextRef="#ctx0" brushRef="#br4" timeOffset="52932.68">30055 15153 394 0,'11'-1'490'15,"-11"1"14"-15,16 14 17 0,-7-1-5 0,1-2-16 16,1 1-16-16,4 7-31 0,-4-4-11 0,2 4-8 15,4 5-21-15,-8-9-32 0,7 6-24 0,-5-5-22 16,3 7-29-16,2-1-21 0,5-3-27 0,-10-6-22 0,4 5-19 0,-4-6-29 16,0 3-21-16,3-4-21 0,-3 1-18 0,-5-6-92 0,3 5-36 15,-3-2 0-15,-1-2 0 0,-1-3 0 0,-4-4 0 16,5 10 0-16,-5-10-48 0,4 6-151 0,-4-6-61 16,5 4-70-16,-5-4-97 0,0 0-95 15,5 8-546-15,-5-8-1156 0,0 0 511 0</inkml:trace>
  <inkml:trace contextRef="#ctx0" brushRef="#br4" timeOffset="53688.98">31000 15063 467 0,'-26'15'486'0,"-1"0"-6"15,7 1-19-15,-2 4-24 0,2 1-16 0,-1 2-28 16,3 1-25-16,-7 9-32 0,11-9-18 31,-3 2-1-31,-1 10-15 0,6-7-19 0,1-3-14 0,2 3-4 0,2-3 11 16,0 6-5-16,1-6-23 0,3 1-14 0,-1-2-22 16,4-8-14-16,0 0-15 0,4-1-18 0,3-1-15 0,0-1-12 15,6-4-23-15,1-1-16 0,4-3-17 31,1-1-26-31,6-3-9 0,-6 0-26 0,7-7-28 0,-8 1-4 0,8-2-11 0,0-3 8 0,-9 1-5 0,-3-1 0 16,4-1 6-16,-6-1 0 0,-1-1 2 0,1 2 4 16,-6-2 7-16,1 0 0 0,-6-1 1 0,0 1-1 15,-7 0-3-15,2-4 3 0,-5 4-1 0,-4 3-9 16,0 0 4-16,-11-1 2 0,5 3-3 0,-4 0-2 16,3 6-2-16,-9-3-12 0,1 7-54 0,2 1-66 15,-3-3-91-15,3 3-116 0,8 1-148 16,-7 0-601-16,5-1-1188 0,2 3 526 15</inkml:trace>
  <inkml:trace contextRef="#ctx0" brushRef="#br4" timeOffset="55649.06">21228 16835 423 0,'0'16'521'0,"-1"-7"9"0,-2 7 1 16,2-3-6-16,-8 9-22 0,8-6-25 0,-1 1-19 16,-1 0-26-16,-5 7-20 15,4-7-32-15,2 8-23 0,-5-1-29 0,2 2-15 0,-1-12-26 16,-3 8-20-16,6-7-25 0,-2 9-15 0,1-10-20 15,3 3-12-15,-3-10-24 0,4 3-16 16,-4 0-12-16,4-2-54 0,0-8-90 0,0 11 0 0,0-11 0 16,-1 8 0-1,1-8 0-15,0 0 0 0,0 0 0 0,-1 8 0 0,1-8 0 0,0 0 0 0,0 0 0 16,0 0 0-16,1-38 0 0,1 22 0 0,6-6 0 16,-1-3 0-16,-2-1 0 0,6-15 0 15,-3 16 0-15,2 0 0 0,5 0 0 0,-3 1 0 0,1 0 0 16,-2-1 0-16,3 6 0 0,-4 4 0 15,-1 1 0-15,1 2 0 0,-2 0 0 0,0 6 0 0,-3 2 0 16,-5 4 0-16,8-7-28 0,-3 4 8 0,-5 3 2 16,0 0 9-16,0 0 24 0,19 17 35 0,-11-6-40 15,-1 3-10-15,0 2 0 0,-1 8 0 0,1-2 0 16,-3 3 0-16,-1-1 0 0,0-7 0 0,-6 7 0 16,3-10 0-16,-1 3 0 0,-3-2 0 15,4-1 0-15,-2-6 0 0,0 1 0 0,0-4 0 0,2-5 0 16,-3 11 0-16,3-11 0 0,-2 6 0 0,2-6 0 15,0 0 0-15,0 0 0 0,0 0 0 0,0 0 0 16,0 0 0-16,0 0 0 0,-3-24 0 0,11 5 0 16,-4 2 0-16,2-8 0 0,5 3 0 0,1 1 0 15,3-2 0-15,-1 2 0 0,-1 7 0 16,1-6 0-16,-1 8 0 0,1-1-74 0,-2 3 18 0,2 2 25 16,0 1 17-16,0 2 20 0,-4 5 12 0,0-1 26 0,-10 1 25 15,23 6-31-15,-9 3-38 0,-2 2 0 0,-2 3 0 16,1 7 0-16,-5-6 0 15,-1 9 0-15,-3 1 0 0,-3 0 0 0,-2-2 0 0,2-4 0 16,0 4 0-16,-2-5 0 0,1 5 0 0,-2-6 0 16,-4 8 0-16,4-13 0 0,2-1 0 0,-1-2 0 0,1-2 0 15,-1 1 0-15,3-8 0 16,-1 9 0-16,1-9-209 0,-3 7-561 0,3-7-432 0,0 0-1303 16,0 0 577-16</inkml:trace>
  <inkml:trace contextRef="#ctx0" brushRef="#br4" timeOffset="56296.14">21793 17308 415 0,'-1'13'541'0,"-1"0"0"0,-2 1-6 15,1 0-15-15,-4-2-11 0,4 5-25 0,0-2-26 0,-1 2-34 16,0-3-31-16,-1 3-27 0,1-2-30 16,-2-3-31-16,0 0-28 0,-1 2-30 0,5-6-26 15,-2 1-17-15,1-2-22 0,3-7-34 16,-4 10-4-16,4-10-9 0,-5 5-17 0,5-5-15 15,0 0 3-15,0 0-13 0,0 0-5 0,0 0-15 16,0 0-3 0,0 0-6-16,0 0-13 0,0 0-11 0,-1-26-40 0,1 14 0 0,4-3 0 0,-2-2 0 15,2-7 0-15,0-1 0 0,6-1 0 0,-5-2 0 16,8 3 0-16,0 0 0 0,1 1-12 0,-1 0-54 16,0 1-1-16,3 3 0 0,-6 7 5 0,3 2 9 15,0 0 0-15,2 2 8 0,-6 4 5 0,-1-4-4 16,1 6 8-16,-9 3 5 0,11-2 12 0,-11 2 14 15,0 0 6-15,19 14 15 0,-15-4 11 0,3 4 27 16,-5 2 14-16,-2 1-1 0,-5 5 13 0,1 2-5 16,-2-9-1-16,-4 7-5 0,2-6-12 0,-2-3-45 0,0 3-12 15,2-3 0-15,1-4 0 0,-4 2 0 16,7-1 0-16,-1-6 0 0,-1 1 0 0,6-5-35 16,-7 5-23-16,7-5-10 0,0 0-13 0,-5 7-8 15,5-7-16-15,0 0-13 0,0 0-9 0,0 0 5 0,26 3 8 0,-10-3 10 0,1 1 15 16,2-1-1-1,0 4 11-15,9-2 12 0,-11 2 10 0,10 4 18 16,-9-3 30-16,-3 2 30 0,-1 2 18 16,-6-3 23-16,-2 0 13 0,-6-6 13 0,7 13 14 0,-7-13 4 15,0 0-2-15,-20 19-31 0,-4-8 14 0,6-4-10 16,-8 2-14-16,-4-4-32 0,1-3-46 0,2-2-58 0,-1 0-71 0,9-2-84 0,1-2-95 0,2-2-123 16,4-1-149-16,1 0-379 0,2-5-1056 0,0-2 468 15</inkml:trace>
  <inkml:trace contextRef="#ctx0" brushRef="#br4" timeOffset="56632.62">22359 17050 39 0,'0'0'574'16,"0"0"4"-16,0 0-1 0,0 0 0 0,0 0-8 15,0 0-17-15,15 0-38 0,-15 0-46 0,23 0-37 16,-6 0-66-16,7 1-29 0,-3-1-34 0,9-3-17 15,0 3-44-15,0-4-27 0,2-1-25 0,-5 5-46 16,-8 0-14-16,8-1-21 0,-9 2-30 16,-18-1-29-16,27-3-50 0,-21 6-53 0,-6-3-67 0,0 0-79 15,9 6-101-15,-9-6-140 0,0 0-593 0,0 0-1119 16,-29 27 495-16</inkml:trace>
  <inkml:trace contextRef="#ctx0" brushRef="#br4" timeOffset="56882.64">22462 17220 4688 0,'0'0'714'0,"0"0"-223"0,0 0-173 15,-2 7-62-15,2-7-20 0,0 0-16 0,0 0-8 16,20 2-25-16,-4-2-31 0,4-2-12 0,8-1-18 16,0 2-16-16,-1-3-15 0,1 0-26 0,2-1-38 15,0 1-15-15,1-2-24 0,-1 1-14 0,-5-1-12 16,-6 3-9-16,-1 0-14 0,0-1-16 0,2 4-11 15,-11 0-16-15,-9 0-19 0,25 0-18 0,-25 0-13 16,0 0-25-16,18 4-20 0,-18-4-29 0,12 3-33 16,-12-3-50-16,9 4-45 0,-9-4-71 0,15 7-97 15,-15-7-279-15,17 0-864 0,1 3 382 16</inkml:trace>
  <inkml:trace contextRef="#ctx0" brushRef="#br4" timeOffset="57229.86">23320 17103 399 0,'0'0'399'15,"0"0"-12"-15,4-5-27 0,-4 5-14 0,0 0-16 16,0 0-19-16,0 0-9 0,0 0 4 16,0 0-3-16,0 0 1 0,0 0-2 0,-31 22-1 0,20-14 7 15,2 2-12-15,-2 4-19 0,1 0-16 0,1 3-12 16,4-3-20-16,-2 0-18 0,0 2-22 0,7-2-10 15,1 1-12-15,3 2-5 0,0-3-17 0,6-2-25 16,2 1-2-16,2-6-2 0,0 0-13 16,2-2-23-16,4-2-6 0,0-1-19 0,6-2-10 0,-1-5-8 15,-7 4-12-15,0-5-6 0,-4-1-14 16,3 1 0-16,-5-4 0 0,2-1-2 0,-3-4 4 16,-5 3 2-16,-2-2 0 0,-1 1 3 0,-3-4-7 0,-4 3-5 15,-3 2-3-15,0-2 6 0,0-1-10 16,-3 2 3-16,-3 2-19 0,3 3-13 0,-3-1-21 0,0 1-28 15,-1 1-40-15,-2-2-50 0,-1 1-65 0,-1 1-92 16,2 4-135-16,-3-4-587 16,4 7-1143-16,15 0 506 0</inkml:trace>
  <inkml:trace contextRef="#ctx0" brushRef="#br2" timeOffset="63164.13">14804 12995 51 0,'0'0'221'0,"0"0"-12"0,0 0-12 0,0 0-9 16,0 0-9-16,0 0-14 0,0 0-7 0,0 0-22 16,0 0-6-16,0 0-13 0,0 0-7 0,0 0-8 15,0 0-9-15,0 0-6 0,0 0-9 16,0 0 1-16,0 0-11 0,0 0-7 0,0 0-6 15,0 0-5-15,0 0-6 0,0 0-4 0,0 0 2 16,-15-8-9-16,15 8-1 0,0 0-5 16,0 0 2-16,0 0-6 0,0 0-2 0,0 0-2 0,0 0-4 0,0 0 3 0,0 0-3 15,0 0-3-15,0 0 0 0,0 0 6 0,0 0 18 16,0 0-1 0,0 0 6-16,0 0 10 0,0 0 8 0,0 0 4 15,0 0 3-15,0 0 2 0,0 0-1 0,0 0-2 0,0 0 4 0,0 0 0 16,0 0-4-16,0 0-9 0,0 0 1 15,0 0 1-15,0 0-7 0,0 0-3 0,0 0 2 16,0 0 2-16,0 0-7 0,0 0 5 0,0 0-12 16,0 0 4-16,0 0 5 0,0 0-2 0,0 0-7 0,0 0 3 0,0 0-4 0,0 0-5 15,0 0-11-15,0 0-1 16,0 0 5-16,0 0-5 0,0 0-7 16,0 0 5-16,0 0-4 0,0 0 1 0,0 0-4 15,0 0-3-15,-6 17 9 0,6-17-4 16,0 0-5-16,0 0 1 0,0 0-4 0,7 10 10 0,-7-10 0 0,9 5 4 15,-9-5-1-15,0 0 1 0,4 7 7 0,-4-7 4 16,1 6 0-16,-1-6-4 0,0 0 6 0,4 6 8 16,-4-6-4-16,0 0-9 15,5 8 2-15,-5-8-1 0,0 0 1 0,4 4-5 0,-4-4 0 0,0 0-1 16,0 0-9-16,0 0 1 0,7 5 0 16,-7-5-3-16,0 0-2 0,0 0 6 0,0 0-5 15,0 0-7-15,0 0 3 0,1 10 0 16,-1-10 1-16,0 0 0 0,0 0-2 0,0 0 4 0,0 0-4 0,0 0 0 15,0 0-2-15,5 6-2 0,-5-6 1 0,0 0 1 16,1 6-1-16,-1-6 9 0,0 0 0 0,0 0 3 16,4 10 17-16,-4-10 23 0,0 0 18 0,3 6 2 15,-3-6-4-15,0 0 1 0,0 0-13 0,0 0-3 0,2 8-6 16,-2-8-2-16,0 0-6 16,3 5-5-16,-3-5 0 0,0 0 6 0,0 0 1 0,0 0 1 15,0 0-1-15,0 0 0 0,0 0 0 0,0 0 1 16,0 0-4-16,0 0-3 0,0 0-2 0,5 8-4 0,-5-8-4 15,0 0 11-15,0 0-9 0,0 0 1 16,0 0 2-16,0 0 3 0,0 0-3 16,8 4-1-16,-8-4-4 0,0 0 1 0,0 0 0 0,0 0-3 0,0 0-1 0,0 0-4 15,0 0-1-15,0 0-4 0,0 0-2 0,2 7 4 0,-2-7-5 16,0 0 4 0,0 0 0-16,0 0-5 0,0 0 2 0,12 5 27 15,-12-5 7-15,6 8 8 0,-6-8-2 0,10 5-6 0,-1-1 1 16,0-1-7-16,0 0-4 0,4 3-15 0,-3 2 13 15,3-1-8-15,2 0 3 0,-1-1 3 0,2 0 0 0,-4 1-7 16,2-2 5-16,-1 0-4 16,-4-2-2-16,0 2 2 0,0-1-5 0,-1 2-11 0,-1 0 5 15,2-1-3-15,-2-1-3 0,-1 2-4 0,2 0-1 16,-2 0 9-16,1 1 1 0,2 1-6 0,-1-2 0 16,0 0-10-16,1 3 4 0,0-2 3 0,1 1 15 0,-1 1 4 15,3-1-12-15,-2 2 8 16,0-3-6-16,3 1-4 0,1-1 2 0,-4 0 4 0,3 2-4 0,0-2 3 15,-2 1-3-15,3 0-3 0,-6-4 2 0,6 4-6 0,-2-2-7 0,-2 3 0 16,1-2 0-16,-4-1 0 0,-2-1 0 0,1 1 0 16,0 0 0-16,1 1 0 0,-1 0 0 0,1-2 0 15,1 7 0 1,-2-6 0-16,3 5 0 0,-3 0 0 0,3-4 0 0,0 4 0 16,1 2 0-16,-1-1 0 0,1 0 0 15,2 0 0-15,-1 1 0 0,2 0 0 0,5 4 0 16,-9-3 0-16,4 6 0 0,-2-5 0 0,2 4 0 0,-4-9 0 15,2 11 0-15,-2-6 0 0,0-3 0 16,4 8 0-16,-1 1 0 0,2 0 0 0,-3-6 0 0,-1-3 0 0,3 3 0 0,5 4 0 16,1-1 0-1,-6-4 0-15,7 3 0 0,2-2 0 0,-4-2 0 0,-3-1 0 0,8 4 0 0,-1 1 0 0,-1-1 0 16,-2 4 0 0,-6-7 0-16,7 5 0 0,-9-6 0 0,9 8 0 0,-5-1 0 0,1 2 0 15,-5-6 0-15,1 7 0 0,1 0 0 16,-1-2 0-1,-3-6 0-15,1 2 0 0,-4-1 0 0,6 1 0 0,-3-1 0 0,-1-2 0 16,1-1 0-16,2 4 0 16,3-3 0-16,0-1 0 0,-1 0 0 0,-3-2 0 0,3 2 0 0,0 0 0 15,1-2 0-15,-1-1 0 0,-1 3 0 0,1 1 0 16,0-3 0-16,1 1 0 0,-1-1 0 0,6 6 0 16,-6-6 0-16,-1 0 0 0,2 2 0 0,0-1 0 0,1-2 0 15,-3 3 0-15,5 9 0 0,-6-11 0 0,2 2 0 16,0 3 0-16,-2-3 0 0,5 7 0 15,-4-5 0-15,0-2 0 0,6 9 0 0,-3-4 0 0,1 5 0 16,-1-4 0-16,-1 2 0 16,0-1 0-16,0 3 0 0,0-4 0 0,-5-3 0 0,8 2 0 0,-6-2 0 15,7 7 0-15,0-5 0 0,1 0 0 0,-2 1 0 16,-4-4 0-16,-2 0 0 0,12 4 0 0,0-2 0 0,-3 2 0 0,2-4 0 0,-6-2 0 0,-1-3 0 16,-1 0 0-16,-2 3 0 15,1-2 0-15,0 1 0 0,1-2 0 0,-2 3 0 16,-1-3 0-16,-1 3 0 15,1-1 0-15,-2-2 0 16,3 3 0-16,-1-3 0 0,0 2 0 0,3-1 0 0,-1-1 0 0,1 6 0 16,0-6 0-16,0 3 0 15,0-2 0-15,7 7 0 0,-8-5 0 0,3 0 0 0,5 5 0 0,-2 0 0 16,0 2 0-16,-9-6 0 0,8 5 0 0,-8-5 0 16,7 6 0-16,-7-5 0 0,0-1 0 0,3 2 0 15,-4-5 0-15,1 1 0 0,3 1 0 0,-3 0 0 16,2 0 0-16,-1-2 0 0,2 5 0 0,-4-5 0 0,5 3 0 15,-1-2 0 1,2-2 0-16,-2 0 0 0,2 2 0 0,-2 0 0 0,1 0 0 0,8 0 0 16,-9 1 0-16,-1-2 0 0,4 0 0 0,-6 0 0 0,10 4 0 15,-7-3 0-15,1-3 0 0,-1 2 0 0,2 1 0 16,-2-2 0-16,10 4 0 0,-10 0 0 16,3-4 0-16,1 2 0 0,6-1 0 0,-4 5 0 15,4-2 0-15,-5-3 0 0,0-1 0 16,6 4 0-16,2-1 0 0,-3 2 0 0,0 1 0 15,1-4 0-15,-1 4 0 0,1-2 0 0,-8-3 0 0,-1 3 0 0,-1-2 0 16,0-1 0-16,0 1 0 16,0-1 0-16,1 0 0 0,-2 0 0 0,-1 1 0 0,1 2 0 15,-2-5 0-15,2 3 0 0,-3-6 0 0,1 7 0 16,1-2 0-16,1 1 0 0,5 7 0 0,-5-11 0 0,-2 7 0 16,3-4 0-16,4-2 0 15,-3 3 0-15,7 5 0 0,-6-10 0 0,0 4 0 0,7 2 0 0,-8-6 0 16,0 2 0-16,2-1 0 0,0 1 0 0,-4-1 0 15,0 3 0-15,1-1 0 0,-1-4 0 0,-1 3 0 0,1-1 0 0,-3 2 0 0,3-1 0 16,-3 3 0-16,4-2 0 0,-2 0 0 0,4-1 0 16,-3 1 0-16,0 0 0 0,2 1 0 0,3-3 0 15,3 6 0 1,-5-5 0-16,7 3 0 0,-9-4 0 0,4 0 0 0,-5 1 0 16,-4-4 0-16,2 6 0 0,-2-5 0 15,-1 0 0-15,1 0 0 0,0-1 0 16,-3 1 0-16,2 3 0 0,-3-4 0 0,-5-4 0 0,14 7 0 15,-6 1 0-15,0-1 0 0,0-2 0 0,3 3 0 0,-5-2 0 0,7 2 0 0,-6-1 0 32,5 0 0-32,3 0 0 0,-1 1 0 0,0 1 0 0,1-1 0 15,2-2 0-15,-3 2 0 0,3 0 0 0,-5 0 0 0,3 0 0 16,-2 1 0 0,-1-1 0-16,-4-2 0 0,-2-2 0 0,1 3 0 0,-2-2 0 0,-5-5 0 15,9 9 0-15,-5-6 0 0,-4-3 0 0,5 6 0 16,-5-6 0-16,6 9 0 0,-6-9 0 0,4 5 0 15,-4-5 0-15,0 0 0 0,4 4 0 0,-4-4 0 16,0 0 0-16,0 0 0 0,6 7 0 0,-6-7 0 16,0 0 0-16,0 0 0 0,3 8 0 0,-3-8 0 0,4 5 0 15,-4-5 0-15,0 0 0 0,5 10 0 0,-5-10 0 16,2 7 0-16,-2-7 0 16,4 9 0-16,-4-9 0 0,4 7 0 0,-4-7 0 0,6 8 0 0,-6-8 0 15,0 0 0-15,4 5 0 0,-4-5 0 0,0 0 0 16,0 0 0-16,0 0 0 0,5 6 0 0,-5-6 0 15,0 0 0-15,0 0 0 0,0 0 0 16,0 0 0-16,0 0 0 16,0 0 0-16,0 0 0 0,0 0 0 0,0 0 0 0,0 0 0 0,0 0 0 15,0 0 0 1,0 0 0-16,0 0 0 0,0 0 0 0,0 0 0 0,0 0 0 0,0 0 0 0,0 0-226 16,0 0-168-16,0 0-146 0,0 0-633 15,0 0-1269-15,0 0 563 0</inkml:trace>
  <inkml:trace contextRef="#ctx0" brushRef="#br0" timeOffset="107777.14">13946 11636 25 0,'-14'-4'348'0,"1"-3"-35"16,0 6-22-16,0-5-15 0,-3 3-12 0,2 3-12 0,14 0-8 16,-21-1-35-16,7 1-16 0,14 0-12 0,-27 0-21 15,9 1-19-15,-2 3-14 16,2-1-9-16,-1-1-3 0,0-2-5 0,1 4-5 15,-9-2-2-15,9 1-1 0,-1-1-6 16,-8 2 0-16,0-1-6 0,-1-1 4 16,0 5 4-16,3-3 0 0,-1-1 0 0,-2 1-2 0,1-1-3 0,0 3 4 15,-1-1-15 1,1 1 2-16,0 2-9 0,1 2 1 0,-2 0-7 0,0-3-13 0,3 3 7 16,-1 0-3-16,-2 4-4 0,7-1-7 0,-2 1-8 0,2 0-1 15,-2 2 0-15,4-1 0 0,5-1-14 16,-8 2 3-16,12-4-11 0,-4 2 8 15,5-2-6-15,-4 1 3 0,3-1 1 0,0 2 1 0,1-4 0 0,-6 11-1 16,4-9-3-16,-4 8-17 0,0 0-62 0,-2-1 49 16,8-4 6-16,-4-1 3 0,1 1 2 15,-4 3-4-15,2 3 0 0,-3 0-1 0,2 3-2 0,2-4 4 16,2-6 4-16,-2 8-6 0,4-8 10 0,-1 2-3 16,0-1 7-16,2 0-7 0,-6 5 4 0,6-5 4 15,-7 4 0-15,4-4 0 0,-4 4-3 0,5-4 2 0,0-1-1 0,0 7 1 0,2-9-1 0,2 3-3 16,-2 2 20-16,0-3-2 0,2 1-2 0,2 2-1 15,-2-3-5-15,-1 3 0 0,5-2 0 0,-2 2-5 32,-1-3 1-32,3 2-5 15,0 0 3-15,0-2-4 0,-1 0 1 0,0 2-1 0,3-2 0 0,-1 2 0 16,1-1-2-16,-5-3 3 0,5 4 0 0,0 0 9 0,0-2 13 16,1 2 3-16,-2-2 1 0,1 0-1 0,1 1 3 15,2 0 4-15,-2-1-5 0,2 2-3 0,1-4-4 16,0 3-2-16,0-6-4 0,2 3-2 0,-3-3 2 15,5 2-5-15,-1 0 0 0,0 0 0 0,1-1 3 16,0 2-3-16,-2-4-1 0,-1-4 0 0,3 8-3 16,-2 0 7-1,3-2 2-15,-2 0-1 0,0 1 5 0,2 1-1 0,0 0 2 0,-3-2 1 0,7 2 2 16,-5 3-3-16,2-1 6 0,3 1-2 0,1 4 8 16,-3-4-10-16,2-1-1 0,6 1 0 0,-5-3-2 15,8 5 2-15,-8-8-2 0,10 6-3 0,-1-3-20 16,-5-5-2-16,5 5-3 0,3-5 3 0,-2 3 6 0,0-1-3 0,3-3-1 0,-1 5 5 15,-2-2 1-15,3 0-4 0,1 1 3 0,-1-1-1 16,-2 1 9-16,3-1-3 0,-2 4 3 0,2-4 3 16,-3 4-7-16,3-5 4 0,1 4-3 0,-1 1 1 15,14 2 0 1,-23-6-1-16,12-1-1 0,-3-1-7 0,2-2 18 16,-1 5-13-16,-2-4-7 0,5-1 0 0,1 2 5 15,-1-3 1-15,13 5-8 0,-15-4 7 0,2-1-1 0,0-1 1 16,0 0-10-16,0 1 6 0,0 2-4 15,0 0 3-15,0-1-6 0,10 6 6 0,-10-7-11 0,-2 0 4 16,4 1 2-16,12 0 3 0,-15-2-5 0,-2 1 4 16,2-1 0-16,15 2 0 0,-14-3 8 0,-2-2-10 15,16 4 3-15,-14-3 2 0,0-1-5 0,15 2-6 16,-13-1 11-16,0 0-2 0,16-5 1 0,-17 3-2 16,12-3-5-16,-12 2 1 0,14 2 4 0,-2 0-6 15,-13-3 0-15,17 3 2 0,-16-4-6 0,17 0 6 16,-3 3-5-16,-1-2 3 0,0 1-4 0,3-1-2 0,-1-4 7 15,2 5-1-15,0-2 0 0,2-1 0 0,1-1-1 16,-1 4 2-16,7-2 0 0,-7 0 7 0,-2 0 5 31,4-1-7-31,-6 1-5 0,-3-1-5 0,2-2 6 0,-19 3-4 0,3 0 1 0,0 1 6 16,2-4 2-16,-1 0-6 0,13 1-9 0,-15-5-1 16,4 6 4-16,14-5-4 0,-3 2-1 0,-14 2 0 15,14-4 5-15,0 1-3 0,-12 0 4 0,16 0 6 16,7-3 0-16,-5-1 2 0,-3 0-4 0,1 1 0 0,-4-1-9 15,1-1-6-15,0-1-3 0,-19 3-1 0,5 0-6 16,9-10-8-16,-14 8-6 0,12-8-9 16,-12 5-5-16,-3 1 2 0,-2 2-5 0,1-1 1 0,-3 2 8 15,2-4 10-15,5-2 12 0,-4 0 6 0,-1 2-2 0,1-3 13 16,0 4 9-16,1 1 0 0,-1-2 1 0,1-3 3 16,1 1-2-16,-1-2-4 15,-2 1 6-15,1 1-4 0,-1 0 1 0,13-8 2 0,-19 11 0 16,3-4-4-16,-8 7-4 0,3-8 1 15,-5 6 0-15,0-1-4 0,-1 1 0 0,3-7 0 16,-2 0 2-16,0 7 9 0,-1-1-7 0,2-5-1 0,-5 4 2 0,-1 1 1 0,0-1 6 16,2 1-5-16,-3 0 1 0,-1-2 4 0,2 1-3 0,-3 1-1 15,2 0 2-15,-3-1 0 0,3-1 5 16,0 2-4-16,0-8 0 0,-3 10 2 0,-3-3-3 16,5-6 0-16,-5 5 2 0,2 1 1 0,-2-9-2 15,-2-1-1-15,-3 2 5 0,0-3-4 16,-1 1-4-16,1 0 1 0,-5-1-1 15,4 1 0-15,0 5-5 0,-1-6 7 0,1 3-3 16,0-3-4-16,3 7 5 0,-4-7-2 0,2 2-4 0,-2 1-5 16,-9-12-3-16,8 13 0 0,-4-1-1 0,0 1 2 15,-2 0 3-15,4 0 4 0,-14-13 0 0,8 16 1 16,-3-1 2-16,-2 2-5 0,-12-11 2 0,2 0 2 16,12 13 2-16,-16-8 2 0,12 9 0 0,-13-7 2 15,12 10-1-15,-15-5 5 16,17 6-4-16,-4-1 2 0,2 3 0 0,-1-1 1 0,1-4 4 15,0 7 1-15,-3-3 8 0,3 3 3 0,9 0 4 16,-9 0-4-16,-1 3 0 0,0-1-3 0,2-1-1 16,-3 2-2-16,-2 4 0 0,1-5 0 0,0 2-3 0,-16 0-1 15,13 5-15-15,-13-7-17 0,-3 5-13 0,1-2-9 16,-2 2-1-16,-2-3-2 0,18 7 4 0,4-4 4 0,-1 1 1 0,-1 1 7 16,-2 1 4-16,2-1 6 0,-3 3 0 0,3-3 2 15,-1 2 2-15,5-1 5 0,2 3 5 0,-2 0 3 0,1-2-3 16,-1-1 11-16,2 3-4 0,5-1-1 15,-7 5 6-15,-4-3 3 0,4-5-5 0,-4 1-2 16,1 0 4 0,-1 2 0-16,-14-4-3 0,0-1 1 0,14 2-2 15,-12 0 2-15,-4 0-10 0,1 0 7 0,-3 2 9 0,3-5-3 16,-3 4 0-16,3 1 3 0,-2-2-6 0,2 5-1 16,15-5 2-16,-19 4 2 0,2-4-6 15,16 3 0-15,-20-3 8 0,4 3-6 0,16 1 5 0,1 3-2 0,-20-4 3 0,4 2 2 16,0 3-5-16,16-4 4 0,-17 2-2 0,1 1-1 15,-1 2 6-15,-1-2-8 0,4-2 6 0,18 1-4 32,-21 5 0-32,1-4-2 0,-1 3-15 0,3-3-22 0,4 3-36 0,9-4-42 15,-13 0-35-15,-2 5-36 0,1 3-40 0,15-6-36 16,-12 3-20-16,-5 0-45 0,6 2-297 0,-2-1-677 16,-1-9 301-16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6.015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6-03T05:27:25.9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2422 1342 223 0,'0'0'306'15,"0"0"35"-15,0 0 13 0,0 0 7 0,0 0-16 16,0 0 2-16,-42 82-9 0,23-42-12 0,6-15-7 15,-4 19-13-15,5-18-32 0,4 1-26 0,8-27-16 16,-11 58-22-16,7-31-10 0,1 3-12 0,3-30-13 16,4 51-14-16,2-26-2 0,-6-25-12 0,22 36-14 15,-12-14-4-15,-10-22-13 0,36 32-9 0,-13-18-7 16,-23-14-12-16,42 20-4 0,-42-20-11 0,44 12-4 16,-44-12-9-16,50 6-5 0,-50-6-3 15,0 0-13-15,0 0-20 0,78-4-36 0,-78 4-38 0,0 0-44 16,52-17-64-16,-52 17-55 15,23-21-74-15,-23 21-74 0,20-46-90 0,-20 46-381 16,-1-44-906-16,-5 14 401 16</inkml:trace>
  <inkml:trace contextRef="#ctx0" brushRef="#br0" timeOffset="381.64">1976 1321 209 0,'-49'28'366'15,"49"-28"-21"-15,-31 15-14 0,31-15-17 0,0 0-12 16,-33 33-7-16,22-11-15 0,11-22-16 16,-13 27-20-16,13-27-13 0,0 0-10 0,-8 31-10 0,8-31-20 15,0 0-11-15,0 0-18 0,0 0-14 16,0 0-6-16,21 37-12 0,-21-37-12 0,0 0-12 0,0 0-8 15,81 4-12-15,-81-4-14 0,0 0-6 16,119-38-5-16,-77 18-11 0,-14 8-18 16,16-13-10-16,0 0-3 15,-7 3-7-15,3-3 0 0,2 0-5 0,-1 2-10 0,-1-2-5 0,0 2-2 16,4 3 2-16,-7-4-3 0,5 2 6 0,-14 8-4 0,17-3 4 0,-45 17 5 16,54-21-12-16,-54 21 7 15,52-12 0-15,-52 12-5 0,0 0 8 0,46-4 11 0,-46 4-8 16,0 0 1-16,0 0 0 15,0 0-6-15,48 30-6 0,-48-30-13 0,11 29-32 0,-11-29-29 0,10 39-43 0,-10-39-63 0,0 33-69 0,0-33-76 16,0 42-359-16,0-42-752 0,0 0 334 0</inkml:trace>
  <inkml:trace contextRef="#ctx0" brushRef="#br0" timeOffset="1381.71">3043 1811 3844 0,'0'0'388'0,"0"0"-146"0,0 0-86 15,-10 48-40-15,10-48 18 0,-12 27 0 0,12-27 2 16,0 0-10 0,-7 49-5-16,7-49-1 0,0 34 0 0,0-34-11 0,0 34-7 0,0-34-11 0,1 41-10 15,-1-41-7-15,-1 32-8 0,1-32-4 0,0 0-5 31,-4 39-3-31,4-39-9 0,0 0-4 0,-5 28 2 0,5-28-8 0,0 0-2 0,0 0 4 16,0 0 4-16,0 0 12 0,0 0 6 0,0 0 12 0,0 0-1 16,0 0-5-16,0 0-6 0,0 0-5 15,0 0 2-15,0 0-11 0,0 0-11 0,0 0 4 16,0 0-14-16,0 0-3 0,-19-95-8 0,19 95-8 0,15-43-5 16,-15 43 3-16,18-31-6 0,-18 31 4 0,23-26-3 15,-23 26 0-15,28-21-4 16,-28 21-2-16,36-17 3 0,-36 17 1 0,0 0-2 0,33-14-1 15,-33 14 5-15,0 0 10 0,0 0-1 0,0 0 3 0,0 0 4 16,0 0 0 0,0 0 2-16,63 34 3 0,-63-34 0 0,0 0 0 0,6 41-4 0,-6-41 3 15,0 0-6-15,0 36 5 0,0-36-7 0,0 0-4 16,-1 34-7-16,1-34-12 0,0 0-3 0,0 0-4 16,0 0-9-16,0 0-15 0,-18 31-13 0,18-31-16 15,0 0-14-15,0 0-23 0,0 0-45 0,0 0-42 16,0 0-17-16,0 0-5 0,0 0 24 15,0 0 12-15,0 0 17 16,0 0 10-16,0 0 10 0,0 0 15 0,20-103 19 0,-20 103 19 0,22-27 24 0,-22 27 18 16,26-20 20-16,-26 20 20 0,0 0 15 0,34-20 17 15,-34 20 0-15,0 0 24 0,0 0 8 0,0 0 12 16,0 0 13-16,0 0 10 0,0 0 4 0,0 0-3 16,76 45 2-16,-76-45 0 0,11 32 1 0,-11-32-7 15,9 40-7-15,-9-40-9 0,4 32-9 0,-4-32-2 16,0 34-7-16,0-34-7 0,0 0-23 0,-2 38-9 15,2-38-12-15,0 0-15 0,0 0-21 0,0 0-20 16,0 0-10-16,3 35-13 0,-3-35-20 16,0 0-13-16,0 0-9 0,0 0-30 0,0 0-2 0,46 11-14 0,-46-11-2 15,0 0-7-15,0 0 1 0,0 0-5 16,106-43 3-16,-82 31 4 16,-24 12 19-16,41-23 10 0,-41 23 19 0,36-24 17 0,-36 24 23 0,31-19 22 15,-31 19 21-15,24-19 24 0,-24 19 45 0,0 0 16 16,17-29 34-16,-17 29 23 0,0 0 16 0,0 0 17 15,9-37-5-15,-9 37-7 0,0 0 3 16,0 0-3-16,0 0-5 0,0 0-11 0,0 0-23 0,-31-36 3 0,31 36-14 0,0 0-8 16,0 0-9-16,0 0-5 0,0 0-5 0,0 0-5 31,-110 46 0-31,110-46-6 0,-24 27-5 16,24-27-12-16,-19 27-14 15,19-27-20-15,-10 26-7 0,10-26-17 0,0 0-19 0,0 0-22 0,-3 41-5 0,3-41-3 0,0 0 5 16,0 0-5-16,0 0-6 0,0 0-5 0,0 0-13 0,43 20-5 15,-43-20-8-15,0 0 4 0,0 0 0 0,0 0 12 16,0 0 8-16,0 0 20 16,90-37 21-16,-90 37 24 0,0 0 25 15,0 0 21-15,37-25 20 0,-37 25 22 0,0 0 17 16,0 0 16-16,0 0 3 0,0 0 0 0,0 0-12 0,24-17 13 0,-24 17 19 16,0 0 13-16,0 0-12 0,0 0 15 0,0 0-5 15,0 0-3-15,0 0-9 0,0 0-14 16,38 54-6-16,-38-54-5 0,0 0-19 15,6 35-20-15,-6-35-33 16,0 0-40-16,0 0-40 0,5 33-33 0,-5-33-33 0,0 0-40 0,0 0-40 0,0 0-60 16,20 20-67-16,-20-20-264 0,0 0-661 0,0 0 294 0</inkml:trace>
  <inkml:trace contextRef="#ctx0" brushRef="#br0" timeOffset="1547.57">4095 1976 354 0,'0'0'380'0,"0"0"-29"0,0 0-12 15,0 0-18-15,0 0-8 0,0 0-32 0,0 0-30 16,-65 76-18-16,43-53-30 0,3-1-20 0,19-22-9 16,-36 38-27-16,36-38-23 0,-28 37-45 0,19-20-39 15,9-17-39-15,-14 28-43 16,14-28-41-16,0 0-47 0,0 0-47 16,-15 25-54-16,15-25-288 0,0 0-561 0,0 0 248 0</inkml:trace>
  <inkml:trace contextRef="#ctx0" brushRef="#br0" timeOffset="1735.84">3897 2121 168 0,'0'0'333'16,"0"0"-26"-16,0 0-26 15,0 0-13-15,0 0-9 0,0 0-16 0,0 0-4 0,0 0-15 16,0 0-4-16,0 0 1 0,0 0 4 0,0 0-6 0,0 0-5 16,78 58-4-16,-59-41-13 15,-19-17-17-15,23 27-21 0,-23-27-13 0,27 29-26 0,-27-29-33 0,24 19-47 16,-24-19-63-16,0 0-70 0,0 0-67 0,0 0-86 15,41 14-110-15,-41-14-258 0,0 0-665 16,0 0 294-16</inkml:trace>
  <inkml:trace contextRef="#ctx0" brushRef="#br0" timeOffset="1973.4">4416 1620 99 0,'0'0'323'0,"0"0"-28"15,0 0-19-15,0 0-22 16,0 0-15-16,0 0-34 0,0 0-18 0,0 0-18 0,120 8-20 0,-120-8-13 16,55 5-19-1,-55-5-30 1,56 4-35-16,-56-4-32 0,0 0-37 0,63 2-46 0,-63-2-47 0,0 0-61 0,0 0-204 0,0 0-405 15,56 3 179-15</inkml:trace>
  <inkml:trace contextRef="#ctx0" brushRef="#br0" timeOffset="2184.97">4408 1885 249 0,'0'0'343'0,"0"0"-13"16,0 0-13-16,0 0-25 0,0 0-19 15,121 9-32-15,-121-9-30 0,0 0-25 0,81-6-31 0,-81 6-32 16,0 0-62-16,83-4-66 0,-83 4-88 0,46-11-112 16,-46 11-208-16,0 0-448 0,45-11 198 15</inkml:trace>
  <inkml:trace contextRef="#ctx0" brushRef="#br0" timeOffset="2685.91">6009 1230 78 0,'0'0'465'16,"0"0"-3"-16,0 0 39 0,0 0 29 0,0 0-7 15,4 91 26-15,-1-51-14 0,2 4-38 0,-4 0-42 16,4 2-43-16,-4 3-13 0,-1-2-35 16,1-1-33-16,-2 0-33 0,1-2-27 0,-6-18-23 15,6-26-31-15,-4 53-22 0,4-53-21 0,-6 32-38 16,6-32-45-16,-7 26-54 0,7-26-76 0,0 0-74 0,0 0-84 16,0 0-86-16,0 0-139 0,0 0-143 15,0 0-461-15,0 0-1110 0,0 0 492 0</inkml:trace>
  <inkml:trace contextRef="#ctx0" brushRef="#br0" timeOffset="2986.93">6486 1221 484 0,'0'0'436'0,"0"0"-7"16,0 0 9-1,0 0-15-15,0 0 7 0,0 0 1 0,0 0-25 0,-58 105-23 0,39-63-31 0,5 6-32 0,3 2-32 16,-1 1-16-16,8-8-29 0,4 2-28 15,1-17-18-15,-1-28-18 0,13 57-21 0,4-33-15 0,-7-2-12 0,-10-22-11 16,33 29-19-16,-33-29-21 16,54 15-21-16,-54-15-21 0,0 0-26 0,72-7-18 15,-72 7-12-15,0 0-8 0,53-32-4 0,-53 32 4 0,30-29-5 16,-30 29 6-16,10-28 1 0,-10 28-1 16,0 0 3-16,-1-40 2 0,1 40-1 0,0 0 3 15,0 0-2-15,-24-42-4 0,24 42-14 0,0 0-42 16,-29-17-57-16,29 17-61 0,0 0-80 15,0 0-77-15,-71 1-132 0,71-1-324 0,0 0-876 0,-97 27 388 16</inkml:trace>
  <inkml:trace contextRef="#ctx0" brushRef="#br0" timeOffset="3286.09">5361 2321 230 0,'0'0'505'16,"0"0"-38"-16,0 0-28 0,0 0-9 0,0 0-15 15,0 0-20-15,124 6-33 0,-48-7-34 0,8-5-39 16,8 0-35-16,5 3-38 0,6-9-38 0,2 6-55 15,5 0-32-15,-4-3-43 16,3 2-55-16,-7 5-18 0,-6-7-45 0,-3 5-21 0,-7 1-31 16,-3 2-22-16,-5-3-19 0,-4 4-33 0,-6-1-22 15,-6 1-42-15,0-1-46 16,-62 1-222-16,72 1-572 0,-72-1 253 0</inkml:trace>
  <inkml:trace contextRef="#ctx0" brushRef="#br0" timeOffset="3838.63">5714 2910 428 0,'0'0'574'16,"0"0"-9"-16,-42 68 5 0,18-32 6 0,6-12-44 15,2 2-33-15,0 0-45 0,-5 9-36 0,9-8-37 16,0 0-46-1,-3 13-28-15,6-13-33 0,9-27-29 16,-17 48-27-16,17-48-24 0,-10 32-16 0,10-32-30 16,-9 26-28-16,9-26-32 0,0 0-24 0,0 0-10 0,0 0-20 15,0 0-12-15,-9 29-9 0,9-29-6 0,0 0-15 16,0 0-26-16,0 0-27 0,0 0-10 0,0 0 3 16,0 0 4-16,62-101 3 0,-33 64 0 0,-4-1 4 15,-2 2 1-15,-5 9 8 0,1 5 7 31,6-14 12-31,-9 19 9 0,-16 17 16 0,32-32 5 0,-32 32 17 0,23-14 13 0,-23 14 16 0,0 0 18 16,0 0 5-16,0 0 6 0,0 0 13 0,0 0 23 0,0 0 17 0,73 46 9 0,-64-23-1 0,-9-23 10 16,14 73-6-16,-9-29 5 0,-2-3-8 31,-2-12-47-31,-1-29-91 0,0 57 0 0,3-29 0 0,-3-28 0 0,2 41 0 16,-2-41 0-16,1 36 0 0,-1-36 0 0,0 0 0 15,0 0 0-15,0 0 0 0,-5 34-127 16,5-34-177-16,0 0-101 0,0 0-141 15,0 0-590-15,0 0-1228 0,0 0 543 0</inkml:trace>
  <inkml:trace contextRef="#ctx0" brushRef="#br0" timeOffset="4067.69">5258 3018 4073 0,'0'0'544'0,"0"0"-206"0,0 0-124 15,0 0-85 1,0 0-8-16,0 0 0 0,0 0 25 0,0 0 1 0,-59-19-26 0,59 19-10 0,0 0-12 0,0 0-9 31,134-21-11-31,-65 15-9 0,4-3-6 0,1 2-9 0,-2 1-3 0,-7-1-6 16,10 2-18-16,-4-5-26 0,-1 1-40 0,3 7-34 0,-4-8-50 16,-2 0-61-16,-10 1-88 0,-5 4-99 0,-6-3-138 0,-46 8-340 31,45-12-919-31,-45 12 407 0</inkml:trace>
  <inkml:trace contextRef="#ctx0" brushRef="#br0" timeOffset="4456.54">6694 2842 4382 0,'0'0'371'0,"0"0"-90"16,27 46-28-16,-18-22-7 0,-9-24-2 16,9 56-23-16,-5-28-6 0,5 14-25 0,-6-13-7 0,-3-29-7 0,8 68-12 15,-5-39-18 1,-1 12-9-16,-2-15-6 0,0-26-6 0,3 53-11 0,-3-53-16 0,-3 29-10 15,3-29-5 1,0 0-14-16,0 0-14 0,-1 36-24 0,1-36-20 16,0 0-20-16,0 0-16 0,0 0-3 15,0 0-5-15,0 0-25 0,0 0-8 16,0 0-8-16,0 0 9 0,0 0-4 0,0 0 11 0,0 0 7 0,0 0 2 16,-77-75 8-16,77 75 1 0,-42-32 1 0,42 32 5 15,-33-20 6-15,33 20 7 0,-49-19 0 0,49 19 4 16,-47-7 7-16,47 7 16 0,0 0 18 0,-78 12 18 15,78-12-1-15,-45 17 7 0,45-17 1 0,-38 25 7 16,38-25-4-16,-27 30 2 0,27-30 4 0,-14 29-5 0,14-29 3 16,0 0 2-16,1 41 12 0,-1-41-4 15,0 0-2-15,41 41-6 0,-41-41-4 16,44 19-21-16,-44-19 7 0,57 11-23 0,-57-11-11 0,63 2-28 16,-63-2-35-16,0 0-42 0,87-13-45 0,-87 13-58 15,52-16-63-15,-25 3-62 0,-27 13-85 0,47-32-76 0,-24 9-107 16,-5 0-334-16,10-11-1007 15,-10 13 446-15</inkml:trace>
  <inkml:trace contextRef="#ctx0" brushRef="#br0" timeOffset="4809.69">7031 2856 706 0,'0'0'684'0,"0"0"-30"0,0 0-23 15,0 0-9-15,0 0-20 0,0 0-32 16,0 0-50-16,0 0-55 15,0 0-43-15,37-31-48 0,-37 31-37 16,0 0-36-16,0 0-43 0,0 0-36 0,68 0-21 16,-68 0-38-16,0 0-40 0,0 0-36 0,0 0-12 0,49 27-12 0,-49-27-25 15,0 0-22-15,9 33-7 0,-9-33-7 0,0 0 7 16,-8 55-15-16,8-55-27 0,0 0-23 16,-11 42-42-16,11-42-31 0,0 0-36 0,0 0-25 15,-7 30-23-15,7-30-9 0,0 0-6 16,0 0 8-16,0 0 9 0,0 0 23 15,0 0-3-15,0 0 44 0,59 9 36 0,-59-9 20 0,0 0 47 0,0 0 39 0,46 14 22 16,-46-14 35-16,0 0 39 0,0 0 24 16,18 23 9-16,-18-23 4 0,0 0 10 0,0 0-5 0,0 0-9 0,-42 59-9 15,17-44-12-15,-17 2-16 0,42-17-3 16,-59 19-15-16,59-19-21 0,-56 7-45 0,56-7-80 0,-52 0-105 0,52 0-141 0,0 0-203 16,0 0-463-16,-63-40-1070 0,63 40 474 0</inkml:trace>
  <inkml:trace contextRef="#ctx0" brushRef="#br0" timeOffset="5612.09">8433 1264 461 0,'0'0'458'16,"0"0"-37"-16,-84-34-19 0,34 32-22 0,50 2-27 16,-106 5-26-16,50 9-18 0,-2-5-36 0,3 6-19 15,3 2-24-15,2 3-25 0,4-2-21 16,6 0-26 0,15-2-37-16,25-16-27 0,-45 22-7 0,45-22-22 0,-28 20-27 0,28-20-22 0,-19 21-20 15,19-21-14-15,0 0 2 0,0 0 5 0,-8 30 6 16,8-30 14-16,0 0 11 0,0 0 4 0,27 48 23 15,-27-48 34-15,32 47 43 0,-13-26 22 0,-5 8 6 16,9 10 29-16,-3 0 19 0,-8 4 15 16,6 5 7-16,-5 6 7 0,-4-2 5 15,-4 9 4-15,-5-4-1 0,-1 4-7 0,1 11-13 0,-4 0-11 0,0 3-12 0,0 5-12 0,2-1-161 0,-4 0-21 16,5 5 0 0,-2-4 0-16,-1-3 0 0,1-2 0 15,-2-3 0-15,4-6 0 0,-5-4 0 0,3-6 0 16,-1-3 0-16,-4-6 0 0,10-3 0 15,0-18 0-15,-2-26 0 0,0 43 0 0,0-43 0 0,2 32 0 16,-2-32 0-16,0 0 0 0,6 37 0 0,-6-37 0 16,0 0 0-16,0 0 0 0,14 24 0 0,-14-24 0 15,0 0 0-15,0 0 0 0,0 0 0 16,0 0 0-16,39 17 0 0,-39-17 0 0,0 0 0 0,0 0 0 16,77-6 0-16,-77 6 0 0,0 0 0 15,92-17 0-15,-45 10 0 0,-47 7 0 0,76-17 0 0,-28 7 0 16,-48 10 0-16,58-13 0 15,-15 2 0-15,-43 11 0 0,60-9 0 0,-60 9 0 0,55-11-64 0,-55 11-605 0,31-14-574 16,-31 14-1348-16,38-22 597 0</inkml:trace>
  <inkml:trace contextRef="#ctx0" brushRef="#br0" timeOffset="6217.3">9064 1693 332 0,'0'0'476'0,"0"0"36"0,0 0 40 0,11 103 37 15,-18-53-6-15,2 5-35 0,-2 0-15 16,4 3-24-16,2 8-38 0,-2-6-32 0,7 1-38 16,-4 6-31-16,9-4-21 15,-7-2-36-15,6-2-22 0,-3-4-33 0,-1-9-21 0,1-18-22 0,-1 1-21 16,-4-29-175-16,6 30-19 0,-6-30 0 0,0 0 0 15,0 0 0-15,7 32 0 0,-7-32 0 16,0 0 0-16,0 0 0 0,0 0 0 0,0 0 0 16,0 0 0-16,0 0 0 0,0 0 0 0,0 0 0 0,0 0 0 15,-86-82 0-15,49 59 0 0,13 8 0 0,24 15 0 16,-59-25 0-16,9 15 0 0,2 3 0 0,48 7 0 16,-101-4 0-16,53 3 0 0,48 1 0 0,-94 13 0 15,48-9 0-15,46-4 0 0,-59 9-42 16,59-9-95-16,0 0-67 0,-46 7-86 0,46-7-116 15,0 0-188-15</inkml:trace>
  <inkml:trace contextRef="#ctx0" brushRef="#br0" timeOffset="6796.31">9002 1649 115 0,'0'0'369'0,"0"0"-21"16,0 0-2-16,0 0 0 0,0 0-3 0,82-21-20 15,-24 13-24-15,4-5-23 0,9 2-22 0,11-1-14 16,10 7-13-16,8-5-13 0,1 1-29 0,10 0-9 15,8 1-13-15,5 0-17 0,3 6-16 0,6-4-11 16,5 0-9-16,6 1-13 0,1 5-15 0,9-2-15 16,-5 0-22-16,12 4-17 0,1-7-31 0,-2-5-33 15,-3 5-23-15,0-2-24 0,-6 3-32 0,1-5-17 16,0-1-22 0,-6 3 2-16,-3-4 16 0,-5 3 15 0,6 1 17 0,-3-1 14 15,-3 1 9-15,-4-3 14 0,-5 6 15 0,-5-5 5 0,-4 4 9 0,-6 1-4 16,-8 1 3-16,-10 2-4 0,-13-3 1 0,-6-1-3 15,-4-2 1-15,-1 2-4 0,-13-4 4 0,-3 8 8 0,-6-4 5 0,-50 5 17 16,59-5 6-16,-59 5 7 0,0 0 10 0,0 0 3 16,52-2 6-1,-52 2-5-15,0 0-11 0,0 0-13 0,0 0-28 16,0 0-7-16,0 0-46 0,0 0-66 0,0 0-318 16,0 0-513-16,0 0 227 0</inkml:trace>
  <inkml:trace contextRef="#ctx0" brushRef="#br0" timeOffset="7692.99">9661 2123 427 0,'0'0'491'0,"0"0"-19"0,0 0-10 0,0 0-28 0,0 0-27 16,0 0 9-16,0 0 28 0,0 0-4 0,0 0-21 16,14 85-5-16,-13-62-18 0,-1-23-21 0,-1 56-21 0,1-26-1 15,0-30-2-15,-5 71-28 0,0-49-31 0,5-22-25 16,-2 33-29-16,2-33-20 0,0 0-23 16,-3 35-192-16,3-35-3 0,0 0 0 0,0 0 0 15,0 0 0 1,0 0 0-16,0 0 0 0,0 0 0 0,0 0 0 0,0 0 0 0,0 0 0 0,0 0 0 0,0 0 0 31,0 0 0-31,0 0 0 0,0 0 0 0,0 0 0 0,-33-98 0 0,29 69 0 16,4 29 0-16,-1-57 0 0,3 12 0 0,3 17 0 0,-5 28 0 15,14-40 0-15,-14 40 0 0,12-26 0 0,-12 26 0 0,21-20 0 16,-21 20 0-16,0 0 0 0,0 0 0 16,49-11 0-16,-49 11 0 0,0 0 0 0,0 0 0 0,0 0 0 15,81 48 0-15,-64-26 0 16,-17-22 0-16,24 37 0 0,-12-14 0 0,-12-23 0 0,13 31 0 15,-13-31 0-15,10 29 0 0,-10-29 0 0,0 0 0 16,0 0 0-16,7 30 0 0,-7-30 0 0,0 0 0 0,0 0 0 16,0 0 0-16,0 0 0 0,0 0 0 15,0 0-82-15,0 0-45 0,0 0-31 0,0 0-30 0,0 0-47 0,0 0-22 0,0 0 10 0,0 0-17 0,0 0-23 16,0 0 28-16,-23-107 35 0,23 107 28 0,24-46 4 16,-14 25 19-1,-10 21 35-15,27-27 24 0,-27 27 40 16,0 0 26-16,46-19 35 0,-46 19 19 0,0 0 17 15,0 0 21-15,0 0 29 0,0 0 26 0,73 36 26 16,-73-36 15-16,24 48 7 0,-16-25 9 16,-8-23 6-16,19 51-4 0,-14-21-13 0,0 0 1 0,-5-30-18 15,0 57-15-15,0-29-7 0,0-28-10 0,-5 44-18 16,5-44-20-16,-1 32-33 0,1-32-43 16,0 0-54-16,0 0-60 0,-13 32-76 15,13-32-73-15,0 0-118 0,0 0-150 0,0 0-332 0,0 0-955 0,0 0 423 16</inkml:trace>
  <inkml:trace contextRef="#ctx0" brushRef="#br0" timeOffset="8051.77">10318 1919 59 0,'0'0'516'0,"0"0"-50"16,0 0-29-16,0 0-24 0,0 0-30 15,0 0-32-15,32-38-37 0,-32 38-29 0,0 0-29 0,0 0-33 16,0 0-23-16,0 0-15 0,0 0-20 16,0 0-21-16,0 0-19 0,0 0-16 0,0 0-21 15,84 38-16-15,-84-38-8 0,0 0-18 0,-6 43-3 0,6-43 0 16,0 0-10-16,-32 45-10 16,32-45 2-16,-27 29-7 0,27-29-2 0,-26 20-10 15,26-20-28-15,0 0 17 0,-20 24-19 0,20-24-1 16,0 0-6-16,0 0 0 0,0 0 6 0,0 0 8 0,0 0 4 0,0 0 13 15,0 0 4-15,0 0 5 0,51 31 5 16,-51-31-4-16,0 0 1 0,82-2-2 0,-82 2 7 16,0 0-5-16,84-15-1 0,-84 15 7 0,54-13-9 15,-54 13-4-15,48-9-18 0,-48 9-29 0,38-12-40 0,-38 12-35 16,0 0-52-16,39-14-57 0,-39 14-69 16,0 0-74-16,0 0-250 0,0 0-671 0,0 0 297 15</inkml:trace>
  <inkml:trace contextRef="#ctx0" brushRef="#br0" timeOffset="8282.05">11108 2056 4083 0,'0'0'411'16,"0"0"-185"-16,32 36-5 0,-32-36 16 0,6 29 12 15,-6-29 7-15,0 0 0 0,5 58-6 0,-5-58-26 16,3 46-1-16,-6-20-5 0,3-26-8 15,-5 58-21-15,4-16-19 0,-3-13-14 0,4-29-16 0,-4 53-12 16,4-29-18-16,0-24-11 0,-3 42-1 0,3-42-61 16,0 0-37-16,-1 38-41 0,1-38-64 0,0 0-54 15,0 0-66-15,-6 31-65 0,6-31-90 0,0 0-146 16,0 0-552-16,0 0-1168 0,0 0 518 0</inkml:trace>
  <inkml:trace contextRef="#ctx0" brushRef="#br0" timeOffset="8508.23">10899 2358 53 0,'0'0'634'15,"0"0"-49"-15,0 0-41 16,0 0-35-16,0 0-16 0,0 0-18 0,0 0-29 0,0 0-35 16,0 0-37-16,0 0-37 0,0 0-38 0,127-9-32 0,-127 9-34 15,98-8-35-15,-48 1-42 16,2 4-51-16,3-3-58 0,-6-2-57 0,-49 8-58 0,102-8-55 0,-58-1-29 15,-44 9-75-15,78-3-55 0,-78 3-89 0,44-3-121 32,-44 3-249-32,0 0-801 0,53-16 354 0</inkml:trace>
  <inkml:trace contextRef="#ctx0" brushRef="#br0" timeOffset="8721.63">12033 2153 498 0,'0'0'594'0,"0"0"-21"16,0 0-17-16,-4 62 19 0,4-62-7 0,-9 53-26 16,5-24-26-16,-2 11-28 0,-2 0-41 15,7-11-24-15,0 13-35 0,1-42-31 0,-2 53-35 16,1-27-26-16,1-26-34 0,0 49-24 0,0-49-26 16,1 29-46-16,-1-29-62 0,0 0-79 0,0 0-71 15,0 0-83-15,0 36-83 0,0-36-89 16,0 0-146-16,0 0-191 0,0 0-426 0,0 0-1150 0,0 0 508 15</inkml:trace>
  <inkml:trace contextRef="#ctx0" brushRef="#br0" timeOffset="8922.95">11694 2201 216 0,'0'0'625'0,"0"0"-30"0,0 0-15 0,0 0-26 0,0 0-33 15,0 0-39-15,0 0-47 0,0 0-36 0,0 0-51 16,0 0-35-16,132-25-29 0,-76 21-28 0,-1 3-39 0,1 0-47 16,-56 1-47-1,110-7-58-15,-57 7-75 0,-1-3-66 0,-52 3-72 0,93-8-81 16,-93 8-83-16,60-6-94 0,-60 6-428 0,55-8-903 0,-55 8 399 16</inkml:trace>
  <inkml:trace contextRef="#ctx0" brushRef="#br0" timeOffset="9363.95">12602 1993 50 0,'0'0'529'0,"0"0"-37"15,0 0-24-15,0 0-24 0,0 0-28 0,0 0-29 16,0 0-31-16,0 0-27 0,112 16-22 15,-112-16-29-15,0 0-29 0,11 35-23 0,-11-35-22 0,0 0-23 0,-20 53-18 16,20-53-31-16,-38 44-37 0,38-44-29 16,-28 19-27-16,28-19-19 0,-21 19-15 0,21-19-17 0,0 0-11 15,0 0-4-15,0 0-1 0,0 0 4 16,0 0 4-16,0 0 5 0,0 0 1 16,0 0 9-16,0 0 2 0,0 0 12 0,0 0 4 0,76 22 10 15,-76-22 0-15,0 0 0 0,81-5 1 0,-81 5-2 0,0 0-5 16,88-7-13-16,-88 7-21 0,63-12-45 0,-63 12-62 15,56-15-96-15,-26 6-102 0,-30 9-458 16,52-18-845-16,-24 4 374 0</inkml:trace>
  <inkml:trace contextRef="#ctx0" brushRef="#br0" timeOffset="9946.36">13793 926 349 0,'0'0'490'0,"0"0"-20"16,0 0-16-16,0 0-24 0,0 0-35 0,0 0-38 16,0 0-34-16,0 0-33 15,163 12-33-15,-98-7-37 0,7 1-26 0,3 1-32 0,-1 2-23 0,0-7-17 32,-3 1-23-32,-2-2-27 0,2 3-24 0,-4-3-7 15,-6-1-5-15,0-1-16 0,-61 1-10 0,106-5 7 0,-58 2-14 16,-48 3 9-16,62-5 18 15,-62 5 13-15,50-6 21 0,-50 6 14 0,0 0 12 0,0 0 10 0,55-8 9 0,-55 8-1 0,0 0 6 16,0 0-4-16,0 0-8 0,0 0-5 0,0 0-3 0,0 0-8 16,0 0 0-1,38 22 14-15,-38-22 14 0,-6 43 7 0,5-2 17 16,-4 0 31-16,1 2 21 0,0-1 1 0,0-1 10 16,0 2 6-16,0 3 5 0,3 5-8 0,-8 5-181 15,4-1-23-15,-4 2 0 0,0-2 0 0,5 0 0 16,-6 4 0-16,6 0 0 0,-5-2 0 0,2-2 0 15,2 1 0-15,3-2 0 0,-3 3 0 16,1-4 0-16,2-2 0 0,-7-2 0 0,5 1 0 0,-9-7 0 16,2 2 0-16,-6-4 0 0,-6 2 0 15,4-3 0-15,-8-4 0 0,-1-1 0 0,-3-3 0 0,-3-4 0 16,-4 2 0-16,-12-2 0 16,1-8 0-16,-4-2 0 0,-5-4 0 0,4-5 0 0,-5 2 0 15,10-2 0-15,1-7 0 0,48-2-1366 0,-76-10-1478 16,76 10 654-16</inkml:trace>
  <inkml:trace contextRef="#ctx0" brushRef="#br0" timeOffset="10791.67">10467 1310 472 0,'0'0'544'0,"0"0"-22"0,0 0-5 15,0 0-1-15,0 0-2 0,0 0 5 16,0 0-14-16,0 0-28 0,0 0-57 0,0 0-57 16,0 0-49-16,0 0-34 0,70-54-40 15,-25 33-22-15,3-3-31 0,12 1-19 0,3-2-23 16,9-1-36-16,-1-2-16 0,9 0-18 0,-2-2-17 0,5 1-10 0,-3 1-6 16,1 1-14-16,-4 0-6 0,-4-3-10 0,-3 7-3 0,-9 1 1 15,-2 8-6 1,-9-3-5-16,-7 3-6 0,-10 3-3 0,-33 11 5 15,41-14 5-15,-41 14 16 0,0 0 9 0,0 0 1 16,36-17 0-16,-36 17-8 0,0 0-7 0,0 0-23 16,4-31-16-16,-4 31-29 0,0 0-33 0,-46-34-58 15,46 34-56-15,-52-24-46 0,52 24-81 16,-54-14-70-16,54 14-92 0,-42-4-427 0,42 4-995 0,0 0 440 16</inkml:trace>
  <inkml:trace contextRef="#ctx0" brushRef="#br0" timeOffset="11091.45">11400 597 174 0,'0'0'431'16,"0"0"-40"-16,0 0-6 15,0 0 6-15,0 0-14 0,0 0-15 16,114-13-22-16,-114 13-25 0,78 7-19 0,-78-7-16 0,75 12-9 0,-25-4-16 15,-50-8-18-15,60 15-12 0,-28-7-22 16,-32-8-7-16,55 23-9 0,-27-8-10 0,-28-15-11 0,36 29-16 0,-36-29 0 16,23 26-4-16,-23-26-15 0,5 43-4 0,-5-43-9 15,-14 47-8-15,14-47-12 0,-28 46-8 0,10-27-15 16,0 2-5-16,18-21-2 0,-37 35-10 16,37-35-13-16,-19 25-22 0,19-25-12 0,-21 25-31 15,21-25-47-15,-16 25-67 0,16-25-81 0,0 0-90 16,-17 27-133-16,17-27-554 0,0 0-1075 15,0 0 476-15</inkml:trace>
  <inkml:trace contextRef="#ctx0" brushRef="#br0" timeOffset="13148.38">5167 6238 140 0,'0'0'476'0,"0"0"14"16,0 0 17-16,0 0 3 0,23 45 10 0,-23-45 7 15,4 52-9-15,-3-9-11 16,-3-14-28-16,2 11-21 31,-3 1-26-31,2-12-25 0,1-29-14 0,1 58-22 0,-1-29-31 0,0-29-24 0,5 51-27 0,-2-27-27 0,-3-24-28 16,4 32-219-16,-4-32-15 0,0 0 0 15,7 38 0-15,-7-38 0 0,0 0 0 0,0 0 0 16,7 30 0-16,-7-30 0 0,0 0 0 0,0 0 0 0,0 0 0 16,0 0 0-16,0 0 0 0,0 0 0 0,0 0-502 0,0 0-112 0,0 0-566 15,-117-54-1277-15,97 37 565 0</inkml:trace>
  <inkml:trace contextRef="#ctx0" brushRef="#br0" timeOffset="13354.68">4796 6306 3287 0,'0'0'509'0,"0"0"-188"0,0 0-62 15,0 0-61-15,0 0-39 0,0 0-11 0,0 0 4 16,0 0-4-16,31-64-10 0,-31 64-3 0,46-22-9 16,-46 22-12-16,58-21-16 0,-12 4-9 0,-46 17-9 15,70-13-10-15,-39 5-10 0,20 1-13 0,-51 7-29 16,80-9-27-16,-32 4-26 0,-48 5-31 0,76-5-17 15,-76 5-44-15,54-2-49 0,-54 2-53 0,0 0-75 16,0 0-88-16,46 19-398 0,-46-19-854 0,0 0 378 0</inkml:trace>
  <inkml:trace contextRef="#ctx0" brushRef="#br0" timeOffset="13777.07">5494 6796 155 0,'0'0'521'0,"0"0"-22"15,0 0-17-15,30 33-6 0,-30-33-5 0,0 0-15 16,0 0-37-16,0 0-39 0,0 0-39 16,0 0-36-16,63 2-36 0,-63-2-43 0,0 0-46 15,0 0-38-15,61-29-37 0,-61 29-46 0,35-28-29 0,-35 28-17 16,18-24-15-16,-18 24-4 0,14-26-8 0,-14 26 10 15,0 0 1-15,4-42-8 0,-4 42 8 0,0 0 9 0,0 0 5 16,-23-39 2-16,23 39 4 16,0 0 5-16,-43-19 0 0,43 19-2 0,0 0 2 15,-49-7 4-15,49 7-1 0,0 0 2 0,0 0-3 0,-83 22 1 16,83-22 0-16,-41 25-5 0,22-7 14 0,19-18 11 0,-27 37 4 16,17-14-1-16,10-23 1 0,-12 50 17 0,10-24 11 15,2-26 2-15,1 53 4 0,-1-53 7 0,14 50 1 16,-4-25-5-16,-10-25-9 0,23 36-4 0,-23-36-3 15,31 31-11-15,-31-31-3 0,28 19-3 0,-28-19-5 16,40 16-9-16,-40-16-22 0,0 0-37 0,64 5-52 16,-64-5-72-16,0 0-57 0,0 0-84 15,85-20-72-15,-85 20-66 0,40-17-130 0,-40 17-285 16,28-17-908-16,-28 17 403 0</inkml:trace>
  <inkml:trace contextRef="#ctx0" brushRef="#br0" timeOffset="14027.49">6069 6494 119 0,'0'0'379'0,"0"0"-10"0,0 0 5 0,0 0-13 0,0 0 2 16,83-9-11-16,-83 9-26 15,0 0-21-15,82 6-27 0,-82-6-24 0,0 0-32 0,82 6-16 16,-82-6-29-16,46 0-19 0,-46 0-40 16,0 0-33-16,61 3-49 0,-61-3-44 0,0 0-68 0,0 0-64 15,0 0-70-15,0 0-85 0,0 0-331 0,0 0-678 16,0 0 300-16</inkml:trace>
  <inkml:trace contextRef="#ctx0" brushRef="#br0" timeOffset="14277.72">6083 6714 152 0,'0'0'473'0,"0"0"-26"0,0 0-7 16,0 0-9-16,0 0-4 0,0 0-21 15,0 0-15-15,101 18-32 0,-101-18-33 0,77 3-28 0,-77-3-28 16,63 7-30-16,-63-7-26 0,76 8-21 15,-76-8-37-15,49 4-32 0,-49-4-38 0,47 5-40 16,-47-5-55-16,0 0-56 0,0 0-59 0,65 4-54 0,-65-4-72 16,0 0-84-16,0 0-107 0,0 0-239 15,0 0-737-15,0 0 327 0</inkml:trace>
  <inkml:trace contextRef="#ctx0" brushRef="#br0" timeOffset="15031.36">7871 5993 455 0,'0'0'464'0,"0"0"-23"16,0 0-12-16,0 0 12 0,0 0 6 0,0 0 12 15,0 0-1-15,11 89 19 0,-8-39 21 0,5 4 1 16,-3 1-18-16,4 8-11 0,5-2-33 0,0 3-19 15,1-3-34-15,-1 2-23 0,3 0-16 16,-3-6-118-16,-3-2-227 0,0-4 0 0,-2 2 0 0,-8-10 0 16,5-16 0-16,-6-27 0 0,0 40 0 0,0-40 0 15,0 0 0-15,-1 37 0 0,1-37 0 0,0 0 0 16,0 0 0-16,0 0 0 0,0 0 0 0,0 0 0 16,0 0 0-16,0 0 0 0,0 0 0 0,0 0 0 0,0 0 0 0,0 0 0 15,-98-72 0-15,68 57 0 0,30 15 0 0,-74-26 0 31,28 17 0-31,0 1 0 0,46 8 0 0,-96 5 0 0,40 5 0 0,5 0 0 16,1 8 0-16,0-13 0 0,50-5 0 0,-60 14 0 16,60-14 0-16,-43 10 0 0,43-10 0 0,0 0 0 15,0 0 0-15,0 0 0 0,0 0-124 16,0 0-1221-16,0 0-1457 0,0 0 646 0</inkml:trace>
  <inkml:trace contextRef="#ctx0" brushRef="#br0" timeOffset="15423.22">7803 5939 322 0,'0'0'537'0,"0"0"4"15,0 0 5-15,0 0 4 0,0 0 0 0,0 0 19 16,0 0-22-16,0 0-41 0,0 0-51 0,0 0-45 16,49-48-49-16,13 41-22 0,20-3-30 15,16 2-11-15,20 1-29 0,7-2-22 0,16 2-28 16,7-1-26-16,8 1-32 0,6-2-37 0,-1-1-31 16,3 2-48-16,-3-2-45 0,-1-5 0 0,-10 3-31 0,-4-4-56 15,-7 4-26-15,-2-3-26 0,-5 1-21 0,-16 2-11 16,-5 2 10-16,-10 3 14 15,-8 4 8-15,-8-1 17 0,-15-1 15 0,-6 2 16 0,-8 0 24 16,-56 3 17-16,63-3 21 0,-63 3 10 0,0 0 9 0,0 0 14 16,0 0-10-16,0 0-1 0,0 0-1 15,0 0-1-15,48 9-3 0,-48-9-19 0,0 0-54 0,0 0-64 16,-110 48-99-16,66-32-128 0,-5 0-155 0,6-4-318 16,-3-3-919-16,2 0 407 0</inkml:trace>
  <inkml:trace contextRef="#ctx0" brushRef="#br0" timeOffset="16163.72">8392 6532 181 0,'0'0'517'0,"0"0"15"15,0 0 22-15,0 0 14 0,0 0-5 0,0 0-7 16,13 104-17-16,-9-77-24 0,-4-27-37 0,10 51-27 16,-1-25-27-16,-9-26-33 0,9 31-38 0,-9-31-33 15,5 32-27-15,-5-32-25 0,0 0-23 0,5 40-22 0,-5-40-24 16,0 0-178 0,0 0-21-16,0 0 0 0,0 0 0 0,0 0 0 0,0 0 0 0,0 0 0 0,0 0 0 15,0 0 0-15,0 0 0 0,0 0 0 0,0 0 0 16,0 0 0-16,-29-108 0 0,29 108 0 0,5-53 0 15,-5 26 0-15,0 27 0 0,14-51 0 0,-14 51 0 16,15-41 0-16,-15 41 0 0,21-31 0 0,-21 31 0 16,25-20 0-16,-25 20 0 0,0 0 0 0,45-16 0 15,-45 16 0-15,0 0 0 0,0 0 0 0,0 0 0 16,95 32 0-16,-95-32 0 0,31 26 0 0,-31-26 0 16,25 36 0-16,-25-36 0 15,13 31 0-15,-13-31 0 0,2 32 0 0,-2-32 0 0,0 0 0 0,0 0 0 16,-8 41 0-16,8-41 0 0,0 0 0 0,0 0 0 15,0 0 0-15,0 0 0 0,-28 22 0 0,28-22 0 16,0 0 0-16,0 0 0 0,0 0 0 0,0 0-61 16,0 0-106-16,0 0 11 0,0 0 7 0,-11-88 11 15,11 88 15 1,23-40 11-16,-23 40 12 0,33-42 19 0,-12 25 16 0,-21 17 17 0,43-27 23 0,-20 13 13 16,-23 14 21-16,0 0 13 0,56-14 23 15,-56 14 16-15,0 0 22 0,0 0 36 0,81 19 13 16,-81-19 11-16,33 25-4 0,-33-25 12 0,23 34 11 15,-23-34-6-15,18 40-141 0,-13-16-15 0,-5-24 0 0,1 49 0 16,-1-49 0-16,-1 49 0 0,1-49 0 0,-4 39 0 16,4-39 0-16,0 0 0 0,-1 35 0 0,1-35 0 0,0 0-197 15,0 0-285-15,0 0-121 0,0 0-549 16,0 0-1247-16,0 0 551 0</inkml:trace>
  <inkml:trace contextRef="#ctx0" brushRef="#br0" timeOffset="16465.62">9178 6300 76 0,'0'0'592'0,"0"0"-30"0,23-42-26 0,-23 42-17 0,0 0-14 15,24-26-26-15,-24 26-35 0,0 0-44 16,0 0-31-16,50-15-34 0,-50 15-40 16,0 0-35-16,0 0-18 0,71 10-32 0,-71-10-34 0,0 0-25 15,0 0-39-15,47 32-32 0,-47-32-22 0,9 30-15 16,-9-30-18-16,-13 37-13 0,13-37-5 0,-17 39-9 0,17-39-8 15,-32 39-13-15,13-19 0 0,19-20-13 0,-29 22-9 16,29-22-1-16,0 0-1 0,0 0-4 0,-23 26-1 16,23-26 0-16,0 0 4 0,0 0-2 0,0 0 4 0,0 0 4 0,0 0 6 15,0 0-1-15,0 0 7 0,0 0 4 16,0 0 2-16,0 0 1 0,0 0 3 16,0 0 0-16,0 0 0 0,0 0-21 0,135-37-24 15,-135 37-38-15,50-15-35 0,-50 15-42 0,36-13-29 16,-36 13-52-16,38-20-46 0,-38 20-56 15,54-22-306-15,-30 10-725 0,-24 12 321 0</inkml:trace>
  <inkml:trace contextRef="#ctx0" brushRef="#br0" timeOffset="16681.78">9844 6343 86 0,'0'0'450'15,"26"39"16"-15,-26-39 12 0,12 31 22 0,-12-31 15 0,14 39 14 16,-14-39 0-16,14 39-5 15,-6-15-15-15,-8-24-30 0,4 52-6 0,-3-27-22 0,-1-25-38 16,-5 51-32-16,5-51-39 0,-5 52-29 0,-4-28-32 16,9-24-29-16,-9 40-32 0,9-40-220 0,0 0 0 0,-10 32 0 15,10-32 0-15,0 0 0 0,0 0 0 16,0 0-255 0,0 0-137-16,0 0-145 0,0 0-152 0,0 0-364 0,0 0-1141 0,0 0 504 0</inkml:trace>
  <inkml:trace contextRef="#ctx0" brushRef="#br0" timeOffset="16885.35">9620 6609 588 0,'0'0'580'0,"0"0"-50"0,0 0-44 16,0 0-29-16,0 0-28 0,0 0-33 15,88-48-29-15,-39 40-38 0,3 4-36 0,2 1-35 0,-54 3-29 0,110-5-36 0,-61 3-35 16,3-2-37-16,-52 4-54 0,63-1-61 0,-63 1-71 15,75-6-68-15,-75 6-72 16,48-3-80-16,-48 3-104 0,0 0-346 0,50-13-797 16,-50 13 352-16</inkml:trace>
  <inkml:trace contextRef="#ctx0" brushRef="#br0" timeOffset="17056.21">10479 6422 28 0,'0'0'526'0,"0"0"-16"0,0 0-4 0,0 0 3 16,0 0 16-16,0 0-1 0,42 52-17 0,-42-52-5 15,5 41-11-15,-5-41-8 0,0 52-28 16,-5-24-38-16,0 13-37 0,-3-13-22 0,8-28-34 0,-10 55-27 16,1-27-32-16,4-1-24 0,5-27-20 0,-5 48-99 15,5-48-122 1,-4 27 0-16,4-27 0 0,0 0 0 0,0 0 0 0,-2 33 0 0,2-33-21 0,0 0-341 16,0 0-139-16,0 0-157 0,0 0-451 0,0 0-1200 15,0 0 531-15</inkml:trace>
  <inkml:trace contextRef="#ctx0" brushRef="#br0" timeOffset="17367.28">10225 6432 288 0,'0'0'580'0,"0"0"-27"0,-17-46-25 15,17 46-27-15,0 0-39 0,24-36-32 0,-24 36-47 0,49-29-35 16,-7 15-34-16,-42 14-35 0,73-23-28 0,-40 19-27 0,14-3-28 0,-47 7-34 15,63-6-40-15,-63 6-46 0,64-1-59 0,-64 1-74 0,0 0-95 32,0 0-97-32,71 7-111 0,-71-7-456 0,0 0-884 0,0 0 391 15</inkml:trace>
  <inkml:trace contextRef="#ctx0" brushRef="#br0" timeOffset="17617.28">10829 6321 29 0,'0'0'489'0,"0"0"-3"0,0 0 6 0,69 18 3 0,-69-18-3 0,24 17-2 0,-24-17-13 0,23 23-22 0,-23-23-29 0,12 30-6 0,-12-30-45 15,1 41-19-15,-1-41-32 0,-5 47-39 0,-17 22 620 0,3-36-761 0,19-33-41 0,0 0-45 0,-9 29-32 0,9-29-37 0,0 0-32 0,0 0-29 0,0 0-11 0,0 0-2 0,0 0 6 0,0 0 11 0,0 0 6 0,0 0 7 0,0 0 4 0,0 0-8 0,0 0 44 0,55 17 48 0,-55-17-6 0,0 0 74 0,101-36-104 0,-101 36-33 0,37-10-37 0,4-4-212 0,-41 14 56 0,55-15-59 16,-55 15-69-16,42-9-71 0,13-8-2197 0,-55 17 1260 0</inkml:trace>
  <inkml:trace contextRef="#ctx0" brushRef="#br0" timeOffset="18471.13">13104 6324 175 0,'0'0'545'16,"0"0"1"-16,0 0-4 0,0 0-6 0,0 0-14 15,0 0-18-15,0 0 3 0,0 0-34 0,0 0-28 0,0 0-31 16,0 0-40-16,163 2-36 0,-108-7-28 31,-55 5-34-31,109-3-19 0,-53-1-49 0,2 1-53 0,-4 2-66 0,-54 1-80 0,101 0-72 0,-55 1-83 16,-46-1-94-16,0 0-79 0,86 0-76 0,-86 0-99 0,0 0-434 15,0 0-1006-15,0 0 445 0</inkml:trace>
  <inkml:trace contextRef="#ctx0" brushRef="#br0" timeOffset="18664.15">13291 6517 140 0,'0'0'579'0,"0"0"-47"16,0 0-21-16,0 0-15 0,0 0-12 0,0 0-16 0,0 0-26 15,0 0-35-15,0 0-46 0,0 0-41 0,72 32-29 16,-72-32-27-16,99-3-24 0,-99 3-43 0,86-9-42 16,-32 4-39-16,-54 5-63 15,92-10-65-15,-45 5-82 0,-47 5-98 16,55-12-98-16,-55 12-105 0,41-14-451 0,-41 14-916 0,0 0 406 16</inkml:trace>
  <inkml:trace contextRef="#ctx0" brushRef="#br0" timeOffset="18876.16">13895 6277 345 0,'0'0'499'0,"0"0"-14"0,0 0-3 16,0 0 14 0,0 0-17-16,0 0-2 0,112 8 2 0,-112-8 6 0,46 26-12 0,-46-26-23 15,33 28-16-15,-33-28-29 0,18 31-22 0,-18-31-26 16,5 41-30-16,-5-41-29 0,-11 48-27 0,11-48-29 0,-31 43-23 0,9-23-114 31,-2 0-105-31,-13 7 0 0,14-12 0 0,23-15 0 0,-48 30-109 0,22-19-317 0,26-11-174 0,-40 17-576 16,40-17-1274-16,0 0 563 15</inkml:trace>
  <inkml:trace contextRef="#ctx0" brushRef="#br0" timeOffset="19486.15">15921 5658 78 0,'0'0'511'0,"0"0"-27"16,0 0 15-16,0 0 43 0,0 0 30 0,10 87 33 0,-12-40 15 15,-2 6-1 1,3 0-5-16,-2 9-12 0,11 6-7 0,-3 9-12 16,4 2-22-16,1-2-31 0,2 8-354 0,-6-2-176 0,4-4 0 15,6-4 0-15,-6 2 0 0,-7-5 0 0,-1 3 0 16,0-8 0-16,2-5 0 0,-6-7 0 0,-4-6 0 15,3-20 0-15,3-2 0 0,0-27 0 16,-5 40 0-16,5-40 0 0,0 0 0 0,0 0 0 0,-3 29 0 16,3-29 0-16,0 0 0 0,0 0 0 0,0 0 0 15,0 0 0-15,0 0 0 0,0 0 0 0,0 0 0 0,-51-79 0 0,36 54 0 0,-12-11 0 0,-4 0 0 16,-1 5 0 15,-10 0 0-31,-5-4 0 0,-8 3 0 0,-6 3 0 0,-6 6 0 0,3 3 0 0,4 3 0 0,-4 5 0 16,4 0 0-16,9 3 0 15,51 9 0-15,-57-10 0 0,57 10 0 0,0 0 0 0,-32-12 0 0,32 12 0 16,0 0-1366 0,0 0-1478-16,0 0 654 0</inkml:trace>
  <inkml:trace contextRef="#ctx0" brushRef="#br0" timeOffset="19968.82">15979 5463 165 0,'0'0'451'0,"0"0"-14"0,0 0-15 0,0 0-17 15,47-61-13-15,1 46-25 0,5 2-19 0,18 5-14 16,13 3-16-16,6-4-13 0,19 6-12 0,10-2-11 31,7 5-10-31,6-5-12 0,11-2-23 0,10 2-15 0,6-2-18 0,8 4-28 0,-7-6-17 0,5-5-18 16,0 3-41-16,0-4-22 0,-1-6-41 0,-9 4-35 16,-3-4-39-16,-9-4-39 0,-2 4-24 0,-10-1-26 31,-7-1-22-31,-9 1-6 15,-5 4 16-15,-10-1-7 0,-4 1 18 0,-13 2 54 0,-3 2 21 16,-3-1 18-16,-8 2 20 0,-4 1 25 0,-5 5 19 0,-8-3 9 0,-4 1 11 16,-1 3 12-16,-47 6 8 0,57-9 6 0,-57 9 5 15,0 0 1-15,75-5-3 0,-75 5-4 0,0 0-8 16,0 0-9-16,51-2-16 0,-51 2-23 0,0 0-25 16,0 0-15-16,0 0-10 0,0 0-4 0,0 0-19 15,0 0-6-15,0 0-29 0,0 0-22 0,10 38-36 16,-10-38-40-16,0 0-49 15,0 0-65-15,0 0-92 0,0 0-333 0,0 0-786 0,0 0 348 0</inkml:trace>
  <inkml:trace contextRef="#ctx0" brushRef="#br0" timeOffset="22874.69">16645 6186 240 0,'0'0'406'0,"0"0"-5"15,0 0 7-15,0 0 5 0,0 0-1 0,0 0-1 0,14 75 1 16,-14-75-8-16,-11 58-7 0,8-12-12 0,-1-5-3 16,1-12-9-16,3 14 4 0,0-43-32 15,4 57-27-15,-3-29-17 0,-1-28-21 0,9 56-17 16,-9-30-23-16,0-26-14 0,7 34-23 0,-7-34-15 0,2 32-19 16,-2-32-17-16,0 0-67 0,0 0-85 0,5 35 0 15,-5-35 0-15,0 0 0 0,0 0 0 0,0 0 0 16,0 0 0-16,0 0 0 0,0 0 0 0,0 0 0 15,0 0 0-15,0 0-374 0,0 0-74 0,0 0-71 16,0 0-86 0,0 0-437-16,0 0-1127 0,0 0 499 0</inkml:trace>
  <inkml:trace contextRef="#ctx0" brushRef="#br0" timeOffset="23316.43">16836 6344 3392 0,'0'0'302'0,"0"0"-28"0,0 0-70 0,0 0-42 16,0 0-24-1,0 0-29-15,0 0-1 0,0 0 11 0,0 0-2 0,0 0 35 0,0 0 4 0,0 0 1 0,0 0-3 0,0 0 2 16,0 0 3-16,14 98 1 16,-14-98-6-16,2 34-17 0,-2-34-14 0,0 39-7 15,0-39-17-15,0 0-4 0,2 31-15 0,-2-31-5 0,0 0-14 16,0 0-4-16,0 0-14 0,14 29-10 0,-14-29-24 15,0 0-20-15,0 0-23 0,0 0-13 0,0 0-17 16,0 0-20-16,0 0-11 0,0 0-5 0,0 0 9 16,96-46 10-16,-96 46 6 0,28-29 11 15,-28 29 5-15,19-31 10 0,-19 31 13 0,26-35 17 16,-26 35 21-16,14-25 20 0,-14 25 19 0,0 0 15 16,11-25 14-16,-11 25 13 0,0 0 6 0,0 0 1 0,0 0-9 15,0 0-4-15,0 0-6 0,0 0-9 0,0 0 10 16,0 0 13-16,0 0 27 0,0 0-7 0,0 0 4 0,0 0 20 0,0 0-1 15,0 0 4-15,0 0-2 0,21 99-11 0,-21-99-8 16,0 46-88-16,0-46-23 0,-2 36 0 0,2-36 0 16,0 44 0-16,0-44 0 0,4 36 0 31,-4-36 0-31,4 28 0 0,-4-28 0 0,0 0 0 0,5 38 0 0,-5-38 0 0,0 0-104 16,0 0-192-16,0 0-76 0,8 29-59 0,-8-29-78 15,0 0-94-15,0 0-377 0,0 0-1060 0,0 0 469 16</inkml:trace>
  <inkml:trace contextRef="#ctx0" brushRef="#br0" timeOffset="23774.89">17457 6408 73 0,'0'0'394'16,"0"0"-17"-16,0 0-25 0,0 0-22 0,0 0-19 15,0 0-23-15,0 0-35 0,0 0-17 0,0 0-18 16,0 0-31-16,0 0-21 0,-100-9-12 0,100 9-16 16,0 0-14-1,-60 36-13-15,60-36-17 0,-33 27-3 0,33-27-8 0,-23 22-12 16,23-22-1-16,0 0-7 0,-16 31-9 0,16-31-18 16,0 0-1-16,0 0-11 0,-4 34-7 0,4-34-12 0,0 0 1 15,0 0-40 1,0 0-16-16,0 0-10 0,0 0-14 0,64 12-12 0,-64-12-11 0,0 0-3 0,0 0 4 15,0 0 12-15,0 0 6 0,91-37 23 16,-91 37 10-16,22-21 26 0,-22 21 19 0,0 0 25 0,30-20 23 16,-30 20 19-1,0 0 18-15,0 0 28 0,23-22 6 0,-23 22 15 0,0 0 3 0,0 0 3 16,0 0 2-16,0 0-6 0,0 0-10 0,0 0 7 16,0 0 18-16,0 0 3 0,0 0 3 0,0 0 1 0,0 0 11 15,0 0-1-15,0 0-8 0,43 56-2 0,-43-56-8 16,3 32-9-1,-3-32-8-15,0 0-8 0,5 46-14 0,-5-46-19 0,2 29 0 0,-2-29-10 16,0 0-5-16,0 34-13 0,0-34-7 0,0 0-12 0,0 0-46 16,2 34-24-16,-2-34-51 0,0 0-52 0,0 0-51 15,0 0-66-15,0 0-46 0,0 0-35 0,0 0-57 16,0 0-78-16,0 0-409 0,0 0-942 0,0 0 417 0</inkml:trace>
  <inkml:trace contextRef="#ctx0" brushRef="#br0" timeOffset="24172.61">17829 6329 351 0,'0'0'466'0,"0"0"-2"16,0 0-1-16,0 0-6 0,0 0-13 0,-46 63-25 15,46-63-33-15,-36 62-26 0,20-37-29 16,4 2-29-16,1-1-29 0,11-26-25 0,-13 53-30 16,10-27-22-16,3-26-13 0,2 35-24 15,-2-35-17-15,12 31-11 0,-12-31-13 16,22 25-19-16,-22-25-30 0,0 0-19 0,47 16-22 16,-47-16-22-16,0 0-10 0,0 0-14 15,65-2-8-15,-65 2-5 16,0 0-3-16,0 0-1 0,0 0 3 0,63-24 2 0,-63 24 7 0,0 0 4 15,18-22 0-15,-18 22-6 0,0 0 3 0,0 0 3 16,0 0-1-16,0 0 4 0,0 0-1 0,0 0 0 0,-46-52 3 16,46 52 1-16,0 0 0 15,-50-9 6-15,50 9-6 0,0 0 1 0,0 0-14 0,0 0-36 16,0 0-41-16,-57-5-52 0,57 5-71 16,0 0-70-16,0 0-89 0,0 0-388 0,0 0-835 0,0 0 370 15</inkml:trace>
  <inkml:trace contextRef="#ctx0" brushRef="#br0" timeOffset="24448.84">18119 6400 395 0,'0'0'436'0,"0"0"-7"0,0 0-11 0,0 0-26 16,0 0-10-16,0 0-24 0,0 0-18 0,-6 79-10 15,6-79-23-15,-4 35-22 0,4-35-12 0,-4 39-14 16,4-39-15-16,-2 35-6 0,2-35-30 0,-3 31-24 16,3-31-14-1,0 0-18-15,1 43-14 0,-1-43-13 0,0 0-13 16,9 30-15-16,-9-30-9 0,0 0-22 0,0 0-32 16,0 0-35-16,0 0-51 0,9 28-52 15,-9-28-57-15,0 0-68 0,0 0-101 0,0 0-104 0,0 0-425 0,0 0-929 16,0 0 411-16</inkml:trace>
  <inkml:trace contextRef="#ctx0" brushRef="#br0" timeOffset="24665.65">18419 6567 4918 0,'0'0'735'0,"0"0"-241"16,0 0-170-16,0 0-87 0,0 0-12 0,0 0 11 15,0 0 6-15,0 0-14 0,0 0-25 16,0 0-12-16,0 0-33 0,0 0-158 16,0 0 0-16,0 0 0 0,0 0 0 0,0 0 0 15,0 0 0-15,0 0 0 0,0 0 0 0,0 0 0 0,0 0-288 0,0 0-337 16,0 0-588-16,0 0-1315 0,0 0 582 0</inkml:trace>
  <inkml:trace contextRef="#ctx0" brushRef="#br0" timeOffset="27312.06">18731 6333 31 0,'0'0'148'0,"0"0"-10"15,0 0-5-15,64-26 6 0,-64 26 12 0,0 0 7 16,0 0 9-16,27-15 12 0,-27 15 24 0,0 0-6 15,0 0 3-15,0 0-2 0,0 0 3 0,0 0-15 16,0 0 0-16,0 0-5 0,0 0 10 0,0 0 3 16,0 0-2-16,0 0 5 0,0 0 11 0,0 0-9 15,-92 60 2-15,66-40-12 0,26-20-17 0,-34 37-17 16,34-37-12-16,-18 29-12 0,18-29-14 0,-10 28-13 16,10-28-6-16,0 0-13 0,-5 34-6 15,5-34-6-15,0 0-11 0,16 36-2 16,-16-36-9-16,27 21-4 0,-27-21-13 0,27 18-8 0,-27-18-10 15,31 17-5-15,-31-17-1 0,29 20 1 0,-29-20-4 0,0 0-5 16,35 28 5-16,-35-28-5 0,0 0 7 0,12 25 1 16,-12-25 8-16,0 0-5 0,0 0 8 0,0 0-4 15,0 0 0-15,-38 46-3 16,38-46 0-16,-32 13-1 0,32-13-2 16,0 0 2-16,0 0-2 0,-46 8-4 0,46-8-7 0,0 0-18 0,0 0-19 15,0 0-23-15,0 0-8 16,0 0-6-16,-36-50-20 0,36 50-10 0,0 0-4 0,14-46 12 0,-14 46-4 15,23-35 14-15,-23 35 0 16,27-42 9-16,-14 20 10 0,-13 22 6 16,27-41 15-16,-27 41 19 0,19-39 11 0,-5 21 3 0,-14 18 11 0,18-28 26 15,-18 28 3-15,0 0 3 0,13-36-10 0,-13 36 7 0,0 0-8 16,0 0-20-16,1-29-13 0,-1 29-36 16,0 0-41-16,0 0-48 0,0 0-63 0,0 0-69 0,0 0-89 15,-50-22-280-15,50 22-693 0,0 0 307 0</inkml:trace>
  <inkml:trace contextRef="#ctx0" brushRef="#br0" timeOffset="27661.57">18986 6378 85 0,'0'0'482'0,"0"0"-12"0,0 0-6 0,0 0 1 16,77 14-23-1,-77-14-25-15,0 0-33 0,38 25-23 0,-38-25-26 0,17 25-32 0,-17-25-27 0,15 24-27 16,-15-24-24-16,0 0-25 16,-2 46-21-16,2-46-20 0,0 0-33 0,-18 45-30 0,18-45-35 0,-24 33-29 15,24-33-17-15,-20 21-26 0,20-21-25 16,0 0-10-16,0 0-3 0,-20 25-4 0,20-25-8 0,0 0-11 16,0 0 4-16,0 0 0 0,0 0 5 0,0 0 17 15,0 0-9-15,0 0 9 16,0 0 10-16,0 0 13 0,0 0 9 0,0 0-1 0,0 0 10 0,0 0 0 15,0 0-1-15,0 0-3 0,0 0 4 0,0 0-7 0,147-40-9 16,-147 40-16-16,50-18-31 0,-50 18-22 16,44-17-35-16,-44 17-32 15,42-16-37-15,-42 16-37 0,32-16-54 0,-32 16-70 0,0 0-222 16,32-24-625-16,-32 24 278 0</inkml:trace>
  <inkml:trace contextRef="#ctx0" brushRef="#br0" timeOffset="28263.1">19060 5801 316 0,'0'0'385'0,"0"0"-8"0,0 0-28 0,25-51-27 15,-25 51-37-15,32-16-6 0,-32 16-19 16,45-10-9-16,-45 10-16 0,0 0 4 0,69 0-30 0,-69 0-5 0,0 0-15 16,0 0-13-16,59 21-12 0,-59-21-6 0,0 0-5 0,19 34-11 15,-19-34-16-15,0 31-12 16,0-31-13-16,0 0-9 0,-31 56-8 15,13-39-4-15,18-17-12 0,-27 24-10 0,27-24-5 0,-24 19-5 16,24-19-6-16,0 0-3 16,0 0-2-16,0 0-5 0,-27 20-4 0,27-20-6 0,0 0-7 0,0 0 1 0,0 0-5 0,0 0 2 0,0 0 1 15,0 0-4-15,0 0 0 0,0 0-2 32,0 0-1-32,0 0-2 0,150-22 0 0,-150 22-4 0,60-14 6 0,-60 14 0 15,59-6 9-15,-59 6 6 16,57-6 11-16,-57 6 13 0,0 0 13 0,59-6 10 0,-59 6 9 0,0 0 9 15,0 0 9-15,52-1-1 16,-52 1 2-16,0 0 15 0,0 0 6 0,0 0-1 0,0 0-6 0,0 0-3 0,0 0-6 0,0 0-5 0,0 0-4 31,0 0-11-31,0 0 2 0,0 0-9 0,0 0-4 0,0 0-6 16,0 0-10-16,0 0-6 0,0 0-6 0,0 0-6 16,0 0 2-16,0 0-3 0,0 0-3 0,0 0-6 0,0 0-5 0,0 0 2 15,0 0-6-15,0 0-15 0,0 0 17 0,0 0-14 0,0 0-6 16,0 0 0-1,0 0 0-15,0 0 0 0,0 0 0 0,0 0-9 16,0 0-27-16,0 0-31 0,0 0-35 0,0 0-41 0,0 0-59 16,0 0-76-16,0 0-108 15,0 0-131-15,0 0-559 0,0 0-1165 0,0 0 516 0</inkml:trace>
  <inkml:trace contextRef="#ctx0" brushRef="#br0" timeOffset="28688.84">20130 6141 102 0,'0'0'522'0,"0"0"-44"0,0 0-40 16,0 0 1-16,0 0 0 0,0 0 3 15,0 0-19-15,0 0-14 0,0 0-30 0,20 70-9 16,-20-70-7-16,6 42-21 15,-1-15-15-15,-5-27-6 16,8 54-19-16,-2-27-16 0,-6-27-12 0,9 45-18 0,-4-23-24 0,-5-22-16 0,7 33-22 31,-7-33-16-31,7 30-15 0,-7-30-22 0,0 0-26 0,9 37-75 0,-9-37-40 0,0 0 0 0,0 0 0 16,0 0-68 0,0 0-96-16,-11 35-78 0,11-35-95 0,0 0-91 0,0 0-113 0,0 0-528 15,0 0-1158-15,0 0 513 0</inkml:trace>
  <inkml:trace contextRef="#ctx0" brushRef="#br0" timeOffset="28937.61">19875 6382 60 0,'0'0'485'0,"0"0"-19"15,0 0 3-15,0 0 7 0,0 0-8 0,0 0-12 16,0 0-37-16,0 0-37 0,0 0-41 0,0 0-30 0,0 0-31 15,170-14-31-15,-123 11-18 16,4-4-38-16,-51 7-35 0,93-9-21 0,-61 6-25 0,-32 3-13 0,64-7-11 16,-64 7-14-16,56-6-8 0,-56 6-12 0,0 0-10 31,53-2-9-31,-53 2-16 0,0 0-19 0,0 0-22 0,0 0-38 0,0 0-42 0,0 0-48 16,0 0-53-16,0 0-61 0,0 0-83 0,0 0-112 15,0 0-303-15,0 0-824 0,0 0 366 0</inkml:trace>
  <inkml:trace contextRef="#ctx0" brushRef="#br0" timeOffset="32332.85">21072 5980 247 0,'0'0'313'0,"0"0"-6"0,0 0 4 16,0 0 16-16,0 0 15 0,0 0 12 16,0 0 0-16,0 0-10 0,-78 63-5 0,68-43-14 0,10-20-17 15,-19 37-13-15,19-37-9 0,-3 34-9 0,3-34-18 16,4 33-2-16,-4-33-9 0,26 36-15 15,-7-16-24-15,-19-20 4 0,52 31-29 0,-26-19-7 0,-26-12-20 0,47 25-5 16,-47-25-11-16,28 18-4 16,-28-18 2-16,27 15-14 0,-27-15 3 0,0 0-11 0,18 28-7 0,-18-28-4 0,0 0-10 15,0 0-11-15,-26 47-11 0,26-47-5 0,-51 26-24 16,51-26-44-16,-56 14-28 0,27-4-55 16,29-10-51-16,-63 7-53 0,63-7-74 0,0 0-46 15,-85-14-81-15,85 14-76 0,-34-21-111 0,34 21-389 16,-20-30-1042-16,20 30 462 0</inkml:trace>
  <inkml:trace contextRef="#ctx0" brushRef="#br0" timeOffset="32505.45">20928 6060 222 0,'0'0'505'16,"0"0"-3"0,0 0 12-16,0 0 7 0,0 0-15 0,0 0-27 0,11-46-47 15,-11 46-38-15,0 0-40 0,0 0-37 0,32-29-32 16,-32 29-37-16,41-15-33 0,-41 15-31 0,55-19-33 15,-55 19-41-15,61-12-42 0,-61 12-45 0,54-8-48 0,-54 8-57 16,0 0-67-16,51-11-61 0,-51 11-48 16,0 0-49-16,0 0-51 0,0 0-69 0,0 0-276 15,49-4-761-15,-49 4 337 0</inkml:trace>
  <inkml:trace contextRef="#ctx0" brushRef="#br0" timeOffset="32762.71">21458 5939 398 0,'0'0'495'0,"0"0"19"15,0 0 13-15,0 0 6 0,17 48-3 16,-17-48-25-16,0 0-18 0,-8 63-14 0,2-22-25 16,3-15-23-16,3-26-36 0,-5 54-37 0,6-27-39 15,-1-27-24-15,-1 51-34 0,1-51-20 0,5 42-27 0,-5-42-25 16,5 40-17-16,-5-40-19 0,3 31-34 0,-3-31-37 15,0 0-43-15,-3 37-37 0,3-37-40 0,0 0-50 16,0 0-47-16,0 0-60 0,-9 30-59 16,9-30-64-16,0 0-84 0,0 0-87 0,0 0-99 0,0 0-328 0,0 0-999 15,0 0 443-15</inkml:trace>
  <inkml:trace contextRef="#ctx0" brushRef="#br0" timeOffset="33202.05">21813 5982 221 0,'0'0'447'0,"0"0"-20"0,0 0-25 15,0 0-29-15,0 0-36 0,0 0-23 0,0 0-28 16,0 0-27-16,0 0-17 0,0 0-16 31,0 0-8-31,0 0-15 0,-88 56-5 0,88-56-9 16,-11 34-1-16,11-34 8 0,2 48-2 0,-2-48-5 0,23 34-11 15,-9-10-2-15,-14-24-8 0,41 37 3 16,-18-18-8-16,-23-19 2 0,46 29-14 0,-25-13-3 0,-21-16-17 0,24 22-11 0,-24-22-3 16,0 0-19-16,19 25 1 0,-19-25-9 0,0 0-9 31,0 0-13-31,0 0-4 0,0 0-12 0,0 0-33 0,-41 37-46 0,41-37-53 16,0 0-63-16,-84-1-80 0,84 1-77 0,0 0-73 15,-81-17-73-15,81 17-107 0,-43-26-318 0,43 26-943 0,-27-23 417 16</inkml:trace>
  <inkml:trace contextRef="#ctx0" brushRef="#br0" timeOffset="33379.02">21771 5964 70 0,'0'0'434'16,"41"-39"-41"-16,-41 39-2 0,36-26-7 0,-36 26-23 15,42-25-28-15,-42 25-27 0,43-20-25 0,-43 20-28 0,36-11-26 0,-36 11-18 0,42-11-36 16,-42 11-30-1,0 0-44-15,50-9-63 0,-50 9-66 0,0 0-59 16,0 0-49-16,0 0-56 0,0 0-72 16,0 0-297-16,0 0-610 0,0 0 271 0</inkml:trace>
  <inkml:trace contextRef="#ctx0" brushRef="#br0" timeOffset="33708.94">22268 5835 126 0,'0'0'494'16,"0"0"4"-16,0 0 13 15,0 0-15-15,0 0-29 0,-37 78-30 0,37-78-26 0,-27 43-21 0,13-17-18 16,1 1-29-16,-6 13-31 0,9-11-31 0,1-2-23 16,-5 11-26-16,9-10-18 0,5-28-22 0,-4 49-25 15,4-49-11-15,8 48-15 0,-8-48-17 0,9 34-9 16,-9-34-25-16,15 26-3 0,-15-26-11 0,18 22-13 15,-18-22-5-15,0 0-18 0,0 0-9 16,0 0-15-16,47 15-12 0,-47-15-6 0,0 0-7 0,0 0-2 0,0 0-6 0,0 0-11 16,58-44-8-16,-58 44-10 0,0 0-6 31,10-42-3-31,-10 42-1 0,0-30-1 0,0 30-3 0,0 0 0 0,-13-44-5 0,13 44-3 16,0 0-6-16,-28-34-16 0,28 34-16 0,-24-17-18 15,24 17-26-15,0 0-25 0,0 0-28 0,-33-16-38 16,33 16-57-16,0 0-74 0,0 0-94 15,0 0-248-15,0 0-773 0,0 0 343 0</inkml:trace>
  <inkml:trace contextRef="#ctx0" brushRef="#br0" timeOffset="33977.84">22566 6157 699 0,'0'0'676'16,"0"0"-21"-16,0 0-16 0,0 0-24 0,0 0-14 16,0 0-32-16,0 0-48 0,0 0-54 0,0 0-41 15,0 0-44-15,0 0-39 0,0 0-33 16,0 0-33-16,0 0-28 0,0 0-28 0,0 0-47 0,0 0-54 16,0 0-56-16,0 0-59 15,0 0-63-15,0 0-57 0,0 0-78 16,0 0-79-16,0 0-86 0,0 0-95 0,0 0-100 15,0 0-450 1,0 0-1084-16,0 0 480 0</inkml:trace>
  <inkml:trace contextRef="#ctx0" brushRef="#br0" timeOffset="34369.34">23004 5833 360 0,'0'0'496'0,"0"0"-48"0,0 0-24 0,0 0-17 0,0 0-4 0,0 0-8 0,0 0-18 0,0 0-16 0,0 0-3 16,-62 84-6-16,35-48-39 0,9-11-23 0,-7 9-15 16,8-8-21-16,0 14-19 0,8-15-6 0,9-25-7 15,-14 46-37 1,8-21-20-16,6-25-12 0,-3 43-13 0,3-43-1 0,4 33-11 0,-4-33-16 15,17 28-7-15,-17-28-12 16,25 22-17-16,-25-22-21 0,40 18-26 0,-40-18-19 16,0 0-20-16,61 4-24 0,-61-4-16 0,0 0-13 15,0 0-11-15,86-15 2 0,-86 15 8 16,0 0 2-16,38-25 6 0,-38 25 4 0,0 0 10 0,17-28 5 0,-17 28 6 0,0 0 4 16,-12-38 4-16,12 38 6 0,0 0-2 0,0 0 4 15,-42-32 0-15,42 32 0 16,0 0 4-16,-55-15 0 0,55 15-4 0,0 0-24 15,-43-5-43-15,43 5-61 0,0 0-77 0,0 0-80 16,0 0-92-16,0 0-121 0,-53-10-335 16,53 10-918-16,0 0 406 0</inkml:trace>
  <inkml:trace contextRef="#ctx0" brushRef="#br0" timeOffset="34664.69">23269 6067 3728 0,'0'0'402'15,"0"0"-67"-15,0 0-129 0,0 0-37 0,-4 63 1 16,4-63-14-16,0 0-12 0,-13 35-21 0,13-35-26 0,0 0-7 16,-6 40-9-16,6-40-7 0,0 0-3 15,0 0-8-15,15 36-6 0,-15-36-5 16,26 15-5-16,-26-15-17 0,0 0-24 0,44 12-22 0,-44-12-21 31,0 0-28-31,0 0-26 0,0 0-6 0,82-13-2 16,-82 13 18-16,0 0-9 0,36-23-1 0,-36 23 15 0,0 0 4 0,14-33 14 15,-14 33 10-15,0 0 11 0,0 0 10 0,-27-48 8 16,27 48 12-16,-36-24 10 0,36 24 14 0,-44-14 0 0,44 14 3 0,-45-7 1 0,45 7-5 16,0 0-34-16,0 0-52 0,-72-1-71 0,72 1-85 15,0 0-119-15,0 0-386 16,0 0-792-16,0 0 351 0</inkml:trace>
  <inkml:trace contextRef="#ctx0" brushRef="#br0" timeOffset="35334.94">23453 5438 3 0,'0'0'439'0,"0"0"-3"0,0 0-10 0,0 0-17 15,43-37-24-15,-43 37-11 0,0 0-17 0,0 0-20 16,0 0-16-16,82 13-11 0,-82-13-19 0,0 0-18 16,41 31-16-16,-41-31-6 0,19 28-21 0,-19-28-14 15,5 47-10-15,-5-47-21 0,-15 51-21 0,15-51-17 16,-29 46-13-16,11-24-16 0,0-4-10 0,18-18-8 15,-35 30-1-15,35-30-22 0,-24 20-7 0,24-20-11 0,0 0-11 16,0 0-16-16,0 0 3 0,0 0-15 0,0 0-8 0,0 0 0 16,0 0-1-16,0 0-5 15,0 0 1-15,0 0-3 0,86 13 6 16,-86-13-4-16,0 0-2 0,94-13-5 0,-94 13 0 0,64-9-10 0,-64 9-6 16,59-11-19-1,-59 11-12-15,43-9-19 0,-43 9-29 0,0 0-48 0,50-15-61 0,-50 15-71 0,0 0-84 0,23-20-132 16,-23 20-381-16,0 0-945 0,0 0 418 0</inkml:trace>
  <inkml:trace contextRef="#ctx0" brushRef="#br0" timeOffset="36112.39">20197 4900 295 0,'0'0'417'0,"0"0"2"16,0 0-3-16,0 0-7 0,0 0-12 0,0 0-16 15,0 0-18-15,0 0-17 0,0 0-30 16,0 0-29-16,0 0-21 0,0 0-20 0,0 0-12 0,0 0-6 15,162-26-4 1,-95 19 0-16,7 3-5 0,8 1-2 0,13-2 2 16,10 5-13-16,8 0 4 0,4 5-6 0,12-3-12 0,9 1-27 15,5-1-5-15,13 3-20 0,-4 2-20 16,7-6-25-16,3 7-23 0,0-5-42 0,-1-3-35 16,-1 0-27-16,0 0-31 0,-12 0-36 0,-5-3-27 15,-6-1-19-15,-8-2-18 0,-12-1-6 16,-8-1 14-16,-7 3 9 0,-15-3 20 0,-15 4 14 0,-6-1 15 15,-8 0 19-15,-10 5 17 0,-48 0 24 16,62-4 30-16,-62 4 12 0,58-1 4 0,-58 1 1 0,0 0 7 0,77 1 11 16,-77-1 4-16,47 4 2 0,-47-4 8 0,56 5 2 0,-56-5 2 0,54 7-6 15,-54-7 0-15,0 0-4 0,59 2-3 16,-59-2-3-16,0 0 0 0,0 0-1 0,0 0-3 0,0 0 0 16,0 0-5-1,0 0-8-15,61 0-2 0,-61 0-3 0,0 0-8 16,0 0-13-16,0 0-18 0,0 0-22 0,0 0-34 15,0 0-35-15,0 0-46 0,0 0-67 0,0 0-78 0,0 0-100 16,0 0-466-16,0 0-951 0,-156 13 420 0</inkml:trace>
  <inkml:trace contextRef="#ctx0" brushRef="#br0" timeOffset="151757.21">5650 9544 431 0,'0'0'516'0,"0"0"6"0,0 0-2 0,0 0-9 16,0 0-32-16,0 0-37 0,0 0-41 0,0 0-31 0,0 0 24 0,0 0 52 0,0 0 1 15,-14 88-10-15,14-88-27 0,-4 53-4 0,-1-12-14 16,3-14-30-16,2-27-13 0,-4 54-14 0,0-26-314 16,4-28-21-16,-3 48 0 0,3-48 0 15,3 48 0-15,-3-48 0 0,4 31 0 16,-4-31 0 0,0 0 0-16,9 38 0 0,-9-38 0 0,0 0 0 0,0 0 0 0,0 0 0 0,2 28 0 15,-2-28 0-15,0 0 0 0,0 0 0 0,0 0 0 16,0 0 0-16,0 0 0 0,0 0 0 15,0 0 0-15,0 0 0 0,0 0 0 0,0 0 0 0,0 0 0 16,0 0 0-16,0 0-429 0,0 0-331 16,0 0-407-16,0 0-1265 0,-73-87 559 0</inkml:trace>
  <inkml:trace contextRef="#ctx0" brushRef="#br0" timeOffset="151988.21">5341 9578 285 0,'0'0'438'0,"0"0"-11"0,0 0-14 16,0 0-3-16,0 0-13 0,0 0-19 0,0 0-24 15,0 0-16-15,0 0-10 0,0 0-15 0,0 0-14 16,0 0-13 0,0 0-22-16,0 0-25 0,100-34-24 0,-56 20-24 0,-13 4-33 15,12-4-16-15,-43 14-29 0,77-24-27 16,-45 14-26-16,-32 10-34 0,61-15-45 0,-61 15-36 15,59-8-62-15,-59 8-59 0,46-4-57 16,-46 4-65-16,0 0-90 0,0 0-425 0,0 0-880 0,0 0 390 16</inkml:trace>
  <inkml:trace contextRef="#ctx0" brushRef="#br0" timeOffset="152453.2">5954 9907 35 0,'0'0'530'0,"0"0"-33"15,0 0-12-15,0 0-11 0,0 0-22 0,68 10-39 16,-68-10-42-16,0 0-40 0,0 0-41 0,0 0-35 16,71-28-47-16,-71 28-30 0,0 0-37 15,36-25-37-15,-36 25-24 0,0 0-13 0,27-21-7 0,-27 21-5 16,0 0-5-16,0 0-13 0,0 0 0 15,13-28-1-15,-13 28 4 0,0 0 10 0,0 0 8 0,0 0 2 16,0 0 0-16,0 0 0 0,0 0 1 0,0 0 1 16,0 0 9-16,0 0 10 0,0 0-4 0,0 0-2 15,0 0 8-15,0 0 2 16,0 0 11-16,-146 34-3 0,146-34 6 16,-25 27 19-16,25-27-6 0,-23 34 10 0,10-12 5 0,13-22 19 0,-19 36-8 15,19-36-13-15,-14 41-2 0,14-41-3 16,-2 31-8-16,2-31-1 0,0 0 2 0,16 46 7 0,-16-46-12 0,18 24-14 0,-18-24-89 0,20 19-5 15,-20-19 0-15,0 0 0 0,46 24 0 0,-46-24 0 16,0 0 0-16,46 9 0 16,-46-9 0-16,0 0 0 0,0 0 0 15,68 0 0-15,-68 0 0 0,0 0 0 0,0 0 0 16,0 0 0-16,0 0 0 0,65-13 0 16,-65 13 0-16,0 0 0 0,0 0 0 0,0 0-7 15,0 0-240-15,0 0-65 0,0 0-60 0,0 0-62 0,0 0-65 0,33-17-96 16,-33 17-360-16,0 0-1033 15,0 0 457-15</inkml:trace>
  <inkml:trace contextRef="#ctx0" brushRef="#br0" timeOffset="153644.82">6083 9893 104 0,'0'0'226'15,"0"0"-22"-15,0 0-12 0,0 0-15 0,0 0-16 16,0 0-15-16,0 0-14 0,0 0-10 0,0 0-7 0,0 0-2 0,0 0 0 0,0 0 3 16,0 0 9-1,0 0-1-15,0 0 0 0,0 0-1 0,0 0-13 0,0 0-8 0,0 0-3 16,0 0 5-16,0 0-14 16,0 0 0-16,0 0 1 0,0 0-9 0,0 0-4 15,0 0-9-15,0 0-1 0,0 0 9 0,0 0 3 16,0 0 9-16,-47-26-10 0,47 26 0 0,0 0-9 0,0 0-8 15,0 0-7-15,0 0 4 0,0 0 7 0,0 0-3 16,0 0-4 0,0 0-19-16,0 0 1 0,0 0-11 0,55-42-7 0,-55 42-16 0,0 0-15 15,0 0-9-15,59 0 10 0,-59 0 4 16,0 0-6-16,0 0-10 0,0 0 8 0,0 0 2 0,0 0 8 0,0 0-3 16,0 0-5-16,70 30 0 0,-70-30 4 0,0 0-5 15,0 0 3-15,12 26-5 0,-12-26-2 16,0 0-8-16,0 0 1 0,0 0-3 0,0 0-4 15,-54 54-9-15,54-54-10 0,-36 10-12 0,36-10-8 0,0 0-5 0,-41 20-18 16,41-20-10-16,0 0-13 0,-37 14-13 16,37-14-12-16,0 0-11 0,0 0-29 0,0 0-38 0,0 0-241 15,0 0-494-15,-45 6 219 0</inkml:trace>
  <inkml:trace contextRef="#ctx0" brushRef="#br0" timeOffset="154068.86">6887 9726 184 0,'0'0'407'0,"0"0"-7"16,0 0-3-16,0 0-1 0,0 0-3 0,0 0-19 0,0 0-21 15,0 0-29-15,0 0-33 0,0 0-28 16,116 2-20-16,-116-2-28 0,58-2-16 0,-58 2-26 16,54-4-17-16,-54 4-15 0,0 0-16 0,66-7-17 15,-66 7-22-15,0 0-32 0,55-4-37 0,-55 4-40 0,0 0-32 16,0 0-44-16,0 0-53 0,0 0-49 0,0 0-51 0,0 0-54 16,0 0-79-16,0 0-253 0,0 0-691 15,0 0 305-15</inkml:trace>
  <inkml:trace contextRef="#ctx0" brushRef="#br0" timeOffset="154304.4">7011 9837 5 0,'0'0'445'0,"0"0"-20"15,0 0-9-15,0 0-8 0,0 0-12 0,0 0-19 16,0 0-32-16,0 0-31 0,0 0-34 15,123-2-26-15,-123 2-26 0,0 0-23 0,80-8-21 0,-80 8-20 16,46-6-24 0,-46 6-22-16,0 0-29 0,0 0-31 0,64-3-24 15,-64 3-31-15,0 0-29 0,0 0-27 0,0 0-26 0,0 0-32 0,0 0-26 16,0 0-31-16,0 0-33 0,0 0-41 0,0 0-56 16,0 0-298-16,0 0-645 0,0 0 286 0</inkml:trace>
  <inkml:trace contextRef="#ctx0" brushRef="#br0" timeOffset="155353.28">2581 12838 216 0,'0'0'420'0,"0"0"-4"0,0 0 2 0,0 0 7 16,-43 26-4-16,26-6 6 0,-9 17 3 0,8 1-6 15,-1 6-12-15,1 3-18 16,-2-1-25-16,7 2-17 0,9-20-44 0,-1 1-25 0,5 13-22 0,-1-17-23 16,2 4-21-16,2-5-19 0,3-1-10 0,4-1-27 15,0 1-14-15,-2-8-16 0,2-5-9 0,-1 2-8 16,4-5-12-16,0 0-15 0,2 0-4 0,-1-4-8 16,11-2-8-16,1-1-25 0,5-4-42 0,0-4-36 15,-1-2-35-15,1-3-48 0,10-8-45 0,-2-1-51 16,-13 6-53-16,-2-1-62 0,-3-1-72 0,-10 2-69 15,6-5-87-15,-12 0-328 0,-4-9-959 0,-2 7 423 0</inkml:trace>
  <inkml:trace contextRef="#ctx0" brushRef="#br0" timeOffset="155726.36">2011 12833 411 0,'-27'14'461'0,"-1"4"-10"16,5 0-17-16,9-5-26 0,2-1-38 0,1 2-25 15,2 0-24-15,5-1-19 0,0 2-27 0,5-2-18 16,2 0-18 0,1-6-17-16,2 7-24 0,3-3-12 0,1 0-21 0,3-3-19 0,4-1-10 15,1-6-12-15,0 0-19 0,2-1-4 0,5-2-11 16,0-5-9-16,4-2-15 0,2-3-14 0,-3-3-12 0,14-3-15 15,-14 2-13-15,12-7-9 0,0-3-7 16,0 0-10-16,3-1-4 0,-5-1-9 0,4 5-3 0,-1-2 4 16,0 7-1-16,1-2-2 0,2 2 9 15,-15 7 3-15,16-1 6 0,-14 5-1 0,-1 3 7 0,-2 1 5 16,-2 0 8-16,-6 6 4 0,-2-1 3 0,-4-1 3 16,1 5 2-16,-3 2-1 0,4 1 1 0,-4-1-1 15,-7 1-8-15,-2-1-6 0,2 3-14 16,-3 2-36-16,1 1-28 0,-2 1-48 0,-1 2-67 0,-5-1-79 15,-5 6-97-15,2-5-447 0,0-2-880 16,-6 7 390-16</inkml:trace>
  <inkml:trace contextRef="#ctx0" brushRef="#br0" timeOffset="156336.43">3097 13378 268 0,'6'11'497'0,"-3"-3"7"15,-3 6-7-15,0-3-11 0,0 2-29 0,0 2-29 0,0 1-37 16,0-3-32-16,0-2-31 0,-3 2-41 0,6 3-20 0,-3-6-31 16,6 3-24-16,-6-4-21 0,0 2-17 0,0-2-21 15,0-1-19-15,3 0-9 0,-3-8-14 16,1 10-10-16,-1-10-6 0,-1 8-18 0,1-8-9 15,0 0-13 1,1 9-4-16,-1-9-7 0,0 0-11 0,0 0-6 0,0 0-13 0,0 0-6 0,0 0-7 16,0 0-12-16,-10-36-6 0,9 20-7 0,6-7-8 15,-3 6-5-15,6-9-6 0,-2 2 7 16,5 3 8-16,-4 4-1 0,-3 1 1 0,11-3 6 16,-2 4 5-16,-1 6 0 0,2-5 8 0,0 4 1 0,-1 2 8 15,-3 3 1-15,0-4 0 0,-2 8-3 0,-8 1 1 16,14 0 5-16,-14 0 9 0,0 0 8 0,18 13 12 15,-12-4 1-15,-1 2 6 16,0 3 7-16,-2 0-2 0,-2 2 1 0,2 0 0 0,-3-2-2 0,-2 1-5 16,1 1-6-16,-3-3-17 0,3-1 11 0,-2-1-2 15,1-3-2-15,-1-1-6 0,0 1-9 0,3-8-4 16,-2 9-7-16,2-9 1 0,0 0-25 0,0 0-21 16,0 0-25-16,0 0-19 0,0 0-10 0,0 0 1 15,14-33 7-15,-6 17 8 0,1-1 8 0,5-4 2 16,-1 1 15-16,-2 6 8 0,-2 1 22 0,0 2 16 15,0 1 19-15,-1 4 15 0,-3 1 5 0,-5 5 8 16,10-7-6-16,-10 7 5 0,10-1 14 0,-10 1 8 16,0 0 15-16,18 11 16 0,-14-3 10 0,4 5-4 15,-3-1-1 1,1 2-8-16,-2 2-8 0,0 1-10 0,-2 0-6 0,-3-2-5 0,5-2-9 0,-4 2-11 0,0-1-18 0,0-5-26 0,0 6-33 16,-1-6-44-16,-1-1-58 0,2-8-68 0,0 12-92 0,0-12-75 15,-1 6-100-15,1-6-408 31,0 0-964-31,0 0 426 0</inkml:trace>
  <inkml:trace contextRef="#ctx0" brushRef="#br0" timeOffset="156777.21">3828 13348 420 0,'0'0'489'0,"6"-9"-22"0,-3 2-30 0,-3 7-23 15,0 0-23-15,4-6-39 0,-4 6-36 0,0 0-32 16,0 0-28-16,0 0-31 0,-18-5-25 0,18 5-22 16,-23 8-13-1,7 3-16-15,2-1-16 0,-5 6-15 0,1 2-10 0,-2 2-13 0,7 1-4 16,3-7-11-16,-4 8-7 0,5-7-6 0,1 2-9 0,2-2-3 16,-1 0-4-16,2-1-11 0,4-5 0 0,1 4-6 15,-1-6-3-15,1-7 0 0,4 14-5 0,-2-10-4 16,-2-4-4-16,0 0-8 0,18 0-11 0,-18 0-20 15,28-12-8-15,-14 4 3 16,5-9 1-16,1 2-1 0,-3-4 1 0,-5 7 3 0,5-8 8 0,-2 1-3 16,-5 7-2-16,-1-1 15 0,-1-2 10 0,1 2 8 15,-3 3 12-15,-1 2 13 0,-1 1 13 0,-1 2 10 16,-3 5 6-16,0 0-6 0,3-8-2 0,-3 8-3 16,0 0-1-16,0 0 9 0,0 0 10 0,0 0 6 0,-14 24-12 0,7-10-7 15,-2 2 10-15,1 1-6 0,4-2-1 0,-5 9-12 16,2 0-3-16,3-7-8 0,1-2 1 0,1 2-8 15,2 0-7-15,5-3-6 0,-5 1-19 16,4-1-37 0,-2-6-37-16,4 0-45 0,-2 2-60 0,4-4-52 0,1-1-68 0,-4-3-66 15,-5-2-79-15,18-1-443 0,-5-5-958 0,-2 0 423 0</inkml:trace>
  <inkml:trace contextRef="#ctx0" brushRef="#br0" timeOffset="156977.23">4261 13349 300 0,'0'0'502'0,"0"0"-21"0,6 11-19 0,-6-11-18 15,-11 23-34-15,3-7-33 0,-2-2-37 16,-4 6-34-16,-4 4-30 0,5-2-30 0,-2 0-24 16,-3 2-24-16,-1 1-29 0,6-4-56 0,-3 0-42 15,8-8-45-15,0 1-52 0,3-4-43 0,1-1-46 0,-2-1-29 16,3-1-42-16,1-2-48 0,2-5-64 15,-7 5-82-15,7-5-203 0,0 0-629 0,0 0 279 16</inkml:trace>
  <inkml:trace contextRef="#ctx0" brushRef="#br0" timeOffset="157169.91">4059 13456 135 0,'1'-9'430'0,"2"4"4"16,-3 5-15-16,0 0-24 0,4-12-26 15,-4 12-30-15,0 0-16 0,0 0-4 0,10 0-3 0,-10 0-1 16,15 12-8-16,-9-4-2 0,10 10-18 0,-2-7-11 15,-4 4-6-15,7 7-7 0,-2-1-7 16,-1-1-6-16,3-1-19 0,-7-5-15 0,6 8-19 0,-2-10-24 16,-7 2-15-16,4-2-20 0,2-1-24 15,0 0-36-15,0 1-44 0,-4-9-54 0,-1 2-65 16,0 0-70-16,2-2-83 0,-10-3-107 0,0 0-126 16,25-10-535-16,-13-1-1090 0,-3-3 483 0</inkml:trace>
  <inkml:trace contextRef="#ctx0" brushRef="#br0" timeOffset="157432.69">4647 12936 154 0,'0'0'436'0,"0"0"-28"0,23-2-30 0,-15 2-25 16,7 0-29-16,2 0-32 0,2 0-27 16,7 0-23-16,-6 0-28 0,5 3-23 15,2-1-16-15,0-2-26 0,-8 0-30 0,8-2-41 0,-7-1-21 16,0 1-35-16,6 0-41 0,-6 1-50 0,-10 1-63 0,5-2-93 16,-15 2-344-16,15-1-617 0,-15 1 274 15</inkml:trace>
  <inkml:trace contextRef="#ctx0" brushRef="#br0" timeOffset="157630.5">4761 13083 267 0,'0'0'442'0,"-3"6"-25"0,3-6-12 0,0 0-12 15,0 0-22-15,0 0-36 0,17 5-40 0,-17-5-30 0,31-1-23 16,-31 1-31-16,43-6-36 0,-16 3-29 0,-9 3-39 15,1-3-34-15,-1 2-27 16,9-3-24-16,-11 0-32 0,1 0-35 0,3 2-30 0,-3 1-43 0,-1-2-55 16,1 0-67-16,0-1-353 0,0 0-640 15,-2 2 284-15</inkml:trace>
  <inkml:trace contextRef="#ctx0" brushRef="#br0" timeOffset="158256.34">6294 12252 59 0,'0'0'321'0,"0"0"7"0,0 0 1 0,0 0 5 15,0 0-2-15,0 0-19 0,0 0-13 0,0 0 11 0,0 0 29 16,0 0 23-16,6 27 29 0,-4-1 15 16,3 1 17-1,-1-3 0-15,1 17-8 0,-3-12-28 0,0 12-11 0,-2-13-11 16,4 15-49-16,-7-1-10 0,3 0-32 0,-1-13-27 16,-6-2-24-16,5 0-24 0,-1 2-104 0,-1-4-96 0,3-2 0 0,-4-4 0 0,5-2 0 0,-4-3 0 15,-1-1 0-15,1 1 0 0,-1-6 0 0,1 0 0 16,-1 0 0-1,0-3 0-15,5-5 0 0,-9 8-83 16,9-8-376-16,0 0-106 0,0 0-119 0,-14-16-383 16,14 3-1156-16,4-2 512 0</inkml:trace>
  <inkml:trace contextRef="#ctx0" brushRef="#br0" timeOffset="158560.48">6666 12326 96 0,'0'0'393'0,"0"0"14"0,0 0 34 16,0 0-5-16,10 16 2 0,-11-1-3 0,-3 8-25 0,0 2-15 16,-5 4-23-16,6 13-24 0,-5 1-28 0,-3-2-18 0,7-12-36 0,7 0-25 0,-4 0-21 15,2-3-24 1,4-3-19 0,0-7-9-16,2 1-22 0,-1-5-20 0,7 0-12 0,-4 0-21 0,6-2-23 0,1-4-21 15,0-1-21-15,1-2-22 0,2-2-23 0,7-1-15 16,-10-1-8-16,2-4-4 0,-2 1 0 15,0-1 6-15,-2-5 0 0,1 0 6 0,-4 1 4 16,-2-3 3-16,-4-1 4 0,1 0 10 0,-2 5 18 0,-3-6 13 16,-1 6 4-16,-4-1-3 0,2 1-2 0,-5 1-3 15,-4 0-4-15,-2 0 1 0,-1 4-1 16,-4 0-4-16,0 0-21 0,3 6-49 0,-2-3-81 0,2 2-96 0,-2 2-114 0,8 0-162 0,-2-1-344 0,-2 1-930 16,2 2 412-16</inkml:trace>
  <inkml:trace contextRef="#ctx0" brushRef="#br0" timeOffset="159051.76">5756 13176 320 0,'0'0'453'0,"0"0"-24"16,0 0 7-16,0 0 8 0,47-2-6 15,10 0-15-15,12 0-14 0,15 2-5 0,8-6-24 0,9-1-14 16,8 2-23-16,-1 0-26 31,5-2-12-31,-5 5-42 16,-3-3-21-16,-2 2-31 0,-3 3-34 15,-8-5-24-15,-6 3-23 0,-9 1-30 0,-6 1-29 0,-3-4-23 0,-12 4-33 0,-5-3-19 0,-24 2-29 16,2-2-27-16,-10 5-25 0,-1-2-36 0,-9 2-31 0,-9-2-50 0,13 0-52 0,-13 0-61 0,0 0-70 16,0 0-117-16,-52 10-292 0,-2-5-861 0,-1-2 381 0</inkml:trace>
  <inkml:trace contextRef="#ctx0" brushRef="#br0" timeOffset="159539.48">5990 13714 19 0,'0'0'474'0,"-4"9"2"16,2 1 1-16,-2 2 2 0,-1 2-7 0,1 2-11 0,-5 7-22 16,4 4-36-16,-3-1-25 0,2-2-26 0,-1 5-27 15,-3 13-21-15,1-16-37 0,0 1-27 0,0-3-24 16,4-7-21-16,0 0-12 0,-3-3-29 0,3-1-9 16,-1-4-13-16,1-1-17 0,4-1-10 0,-2-2-7 0,3-5-2 15,0 0-19-15,-1 9 7 16,1-9-25-16,0 0-21 0,0 0-18 0,0 0-15 15,6-29-4-15,-2 15-10 0,5-12-19 0,-3 3-11 0,3-7-23 0,0 2-3 0,6-11 1 16,-4 13 2-16,-1-1 8 0,1 4 4 16,1 0 9-16,2 3 3 0,-5 7 14 15,-1-2 4-15,3 4 16 0,-1 0 11 16,3 4 11-16,-7 0 2 0,6-1 7 0,-6 6-1 0,-6 2 1 0,18 0 12 16,-18 0 20-16,23 14 28 15,-6 1 22-15,2 6 14 0,-4 3 18 0,2 2 11 0,2 10 8 0,-1 2 5 0,-8-9-6 16,0-5-16-16,-2 5-143 0,-4-4 0 15,1 1 0-15,-2-8 0 0,-1-2 0 0,-1 0 0 16,2-3 0-16,-3 2 0 0,0-8 0 16,-1 0 0-16,1-7 0 0,0 10 0 0,0-10 0 0,1 9 0 15,-1-9 0-15,0 0-91 0,0 0-349 16,0 0-105-16,0 0-117 0,-37-27-414 0,24 16-1165 0,-1-9 516 16</inkml:trace>
  <inkml:trace contextRef="#ctx0" brushRef="#br0" timeOffset="159759.5">5657 13767 240 0,'-12'-5'447'0,"2"2"-23"0,10 3-4 16,-9-7 5-16,9 7-1 0,-9-6-6 16,9 6-25-16,-4-5-32 0,4 5-39 0,0 0-34 0,10-11-36 15,7 6-22-15,13-2-23 0,17-5-20 16,2 6-25-16,5-5-13 0,2 6-16 0,5-7-26 15,1 2-28-15,2 3-28 0,1-2-26 0,-4-2-38 16,-2 2-36-16,-1 2-38 0,-5 0-61 0,-3-4-73 16,-3 6-81-16,-17-4-86 0,-4 2-368 0,5-2-819 15,-5 2 362-15</inkml:trace>
  <inkml:trace contextRef="#ctx0" brushRef="#br0" timeOffset="160158.71">6927 13580 3719 0,'10'8'273'0,"-4"0"93"15,2 3-81-15,-3 4-21 0,2-4-26 16,-4 3-4-16,1 0-12 0,-1 0-9 0,-2 1-18 16,1 1 6-16,-3 2 2 0,1 8 2 0,1-4 5 0,-3 2-16 31,-2 0-18-31,-1 1-16 0,0-8-12 0,4 0-13 16,-2 1-13-16,-1-3-21 0,4-1-6 0,-2-4-7 15,-1 2-12-15,0-1-14 0,1-2-56 0,-2 0-6 16,4-9 0-16,-5 13 0 0,4-7 0 15,1-6 0-15,-4 6-41 0,4-6-10 0,-4 5-10 0,4-5-10 0,0 0-7 0,-17 0-1 0,17 0 6 16,-20-7 3-16,6 0 9 0,2 1 4 31,0-6 11-31,-5 2 4 0,2 5 7 0,-2-3 6 0,-6-3 7 0,9 6 12 16,-2 0-3-16,0 3 16 0,-2-1 10 0,0 3 2 0,-1 0 11 16,0 3-5-16,-8 2 20 0,12 2 3 15,-4-1-5-15,3 6 6 0,4-2-7 0,3 0 1 0,1 3-3 16,4 1 0-16,1 1-4 0,2-1 11 0,5 1-7 15,4-3 3 1,6 0-12-16,6 2 3 0,6-9 6 0,-2 3-18 0,8-1 5 0,-4-7-2 0,4 0-36 16,0-4-17-1,-3-2-38-15,2-3-43 0,-4 3-54 0,-4-5-67 0,5-2-75 0,-2 2-81 0,-5-2-84 0,-4 2-129 16,0-9-338-16,0 3-1020 0,-5-6 451 0</inkml:trace>
  <inkml:trace contextRef="#ctx0" brushRef="#br0" timeOffset="160575.09">7166 13589 4240 0,'0'0'572'0,"2"-6"-193"15,2-2-164-15,1 1-82 0,-5 7-32 16,15-14-3-16,-7 7-3 0,11-7-13 0,-1 6-8 15,0 2-7-15,10-5-8 0,-2 6-5 0,0 1-2 0,3-1-7 16,-10 7-2-16,0-4 0 0,-4 4 0 0,-1 1 7 0,-6 3 10 0,-2-3 3 31,-2 8 2-31,1-3-8 0,-3 2-4 0,-10 3-5 16,0 0-2-16,1-1-5 0,-7 0-5 0,0 1-2 0,-2-4-14 0,5 4 3 16,-5-4-15-16,5 1-19 0,-1-1-17 0,6-4-23 15,-3-2-22-15,9-3-18 0,-9 7-14 0,5-3-14 16,4-4 6-16,0 0 11 0,0 0 7 0,0 0 10 15,0 0 6-15,26 6 11 0,-12-3 7 0,2-1 8 0,2 2 12 16,-2-1 21-16,-1 2 28 0,3 2 28 16,-4-4 28-16,0 1 17 0,-6-3 16 0,-8-1 15 15,14 7 5-15,-12-2 3 0,-2-5-4 0,0 0-8 16,-11 14-7-16,-5-5-9 0,-1-4-13 0,-11 3-11 0,-2-4-13 0,3 3-43 0,-2-2-54 0,-4 0-85 16,5 0-113-16,-4 0-121 0,1-6-145 0,4-3-460 15,-2 2-1046-15,12 2 463 16</inkml:trace>
  <inkml:trace contextRef="#ctx0" brushRef="#br0" timeOffset="161176.02">8446 12794 376 0,'-15'24'542'0,"-5"-9"6"0,-4 4-3 0,-9 9-14 0,11-7-43 0,-10 9-36 16,12-8-33-16,-12 15-44 15,5 2-34-15,4-3-32 0,8-12-35 16,-1 0-26-16,4-5-26 0,4-3-36 0,-1 0-34 0,0-1-39 16,4 0-39-16,-3-1-60 0,3-4-54 0,1 0-56 15,0-4-64-15,1 1-73 0,3-7-43 0,-7 9-54 0,7-9-66 0,-10 1-384 16,10-1-845-16,0 0 374 0</inkml:trace>
  <inkml:trace contextRef="#ctx0" brushRef="#br0" timeOffset="161525">7973 12917 168 0,'0'0'443'16,"0"0"-8"-16,4-9 0 0,-4 9 30 0,0 0 9 0,0 0 6 16,32 10 1-16,-4-6 1 15,-3 8-8-15,1-3-15 0,2 3-10 0,0 2-17 0,12 9-21 0,-17-11-26 16,5 3-20-16,-2 0-32 0,4-1-27 15,-7 0-27-15,3-4-27 0,-2 5-69 0,-2-1-183 16,-3-7 0-16,-2-1 0 0,-2 1 0 16,3 2 0-16,-8-2 0 0,-1-2 0 0,0 0 0 0,1-2 0 0,-5 1 0 15,-5-4 0 1,11 7 0-16,-11-7 0 0,7 5 0 0,-7-5 0 0,0 0 0 0,8 5 0 0,-8-5 0 0,4 5 0 16,-4-5 0-16,0 0 0 0,0 0 0 15,0 0 0-15,0 0 0 0,0 0 0 0,6 5 0 16,-6-5 0-16,0 0 0 0,0 0 0 0,0 0 0 15,0 0 0-15,0 0 0 0,0 0 0 0,0 0 0 16,0 0 0-16,0 0 0 0,0 0-5 0,0 0-264 16,0 0-53-16,0 0-56 0,0 0-62 0,-9-22-70 15,9 22-101-15,-8-9-332 0,8 9-1021 0,0 0 451 16</inkml:trace>
  <inkml:trace contextRef="#ctx0" brushRef="#br0" timeOffset="207746.52">8146 9555 273 0,'0'0'468'0,"0"0"6"0,0 0-9 15,0 0-18-15,0 0-23 0,0 0-29 16,0 0-29-16,0 0-24 0,0 0 19 0,0 0 27 0,0 0-8 15,0 0-11-15,0 0 13 0,9 89-9 0,-9-89 5 16,-3 43-27-16,3-43-18 0,-5 48-12 0,5-48-16 16,-1 34-22-16,1-34-16 0,6 43-221 0,-6-43-46 15,0 37 0-15,0-37 0 0,1 29 0 0,-1-29 0 16,0 0 0-16,4 41 0 0,-4-41 0 0,0 0 0 16,4 32 0-16,-4-32 0 0,0 0 0 0,0 0 0 15,0 0 0-15,0 0 0 0,0 0 0 0,3 34 0 16,-3-34 0-16,0 0 0 0,0 0 0 0,0 0 0 15,0 0 0 1,0 0-153-16,0 0-432 0,0 0-97 0,0 0-447 16,0 0-1223-16,0 0 542 0</inkml:trace>
  <inkml:trace contextRef="#ctx0" brushRef="#br0" timeOffset="208181.19">8497 9653 405 0,'0'0'435'0,"0"0"-40"15,0 0-22-15,0 0-22 0,0 0-30 0,0 0-36 16,0 0-26-16,0 0-17 0,0 0-20 0,0 0-8 16,0 0-17-16,0 0-9 0,0 0-4 0,0 0-3 15,0 0-20 1,-4 82-6-1,4-82-9-15,11 30 1 16,-11-30 12-16,16 26-4 31,-16-26-12 1,15 27-5 14,-15-27 6-46,17 26-4 0,-17-26-6 0,13 28-8 0,-13-28-2 0,10 29-5 0,-10-29-13 0,11 31-1 47,-11-31-8-47,0 0-11 0,7 33-5 0,-7-33-5 0,0 0-9 0,0 0-3 0,-3 43-5 0,3-43-7 0,0 0-4 0,-15 28-11 16,15-28-17-16,0 0-26 0,0 0-40 16,-18 24-41-1,18-24-45-15,0 0-59 0,0 0-44 0,0 0-107 0,0 0-52 0,0 0-65 0,0 0-417 0,0 0-947 0,0 0 420 0</inkml:trace>
  <inkml:trace contextRef="#ctx0" brushRef="#br0" timeOffset="208346.67">8525 9724 370 0,'0'0'375'0,"0"0"-14"0,24-44-12 0,-24 44-5 0,0 0-6 0,24-30-22 0,-24 30-16 0,20-19-28 0,-20 19-31 0,0 0-26 0,33-27-21 0,-33 27-26 0,30-17-31 0,-30 17-21 0,0 0-43 0,44-23-45 0,-44 23-20 0,32-15-25 0,-32 15-27 16,0 0-27-16,44-17-41 0,-44 17-27 0,0 0-45 15,0 0-54-15,0 0-76 0,0 0-201 0,0 0-557 16,0 0 246-16</inkml:trace>
  <inkml:trace contextRef="#ctx0" brushRef="#br0" timeOffset="209157.87">9241 9578 156 0,'0'0'373'0,"0"0"-20"16,0 0-28-16,0 0-21 0,0 0-27 0,0 0-19 15,0 0-20-15,0 0 2 0,0 0-9 0,-109 26 3 16,109-26-13-16,-42 32-14 0,24-12-5 0,18-20-5 15,-32 38-22-15,32-38-11 0,-23 34-8 16,23-34-16-16,-9 33-7 0,9-33-7 0,4 32-15 0,-4-32-10 16,24 35-6-16,-24-35 0 0,59 36-10 0,-31-27 14 15,-28-9-2-15,55 13 11 0,-55-13 8 0,62 11 21 16,-62-11 22-16,44 10 18 0,-44-10 23 0,0 0 12 16,0 0-3-16,0 0-2 0,51 7-21 0,-51-7-6 0,0 0-12 15,0 0-13-15,0 0-8 0,0 0-11 16,0 0-5-16,0 0-16 0,0 0-60 0,0 0-55 0,0 0 0 15,0 0 0-15,0 0 0 0,-88 51 0 16,88-51 0-16,0 0 0 0,-46 12 0 0,46-12 0 0,0 0 0 16,0 0 0-16,0 0 0 0,-45 5 0 0,45-5 0 15,0 0 0-15,0 0 0 0,0 0 0 0,0 0 0 16,0 0 0-16,0 0 0 0,0 0 0 0,0 0-30 16,0 0 0-16,0 0-3 0,-38-43 10 0,38 43 2 0,0 0 0 15,0 0 6-15,18-45 17 0,-18 45 2 16,0 0 2-16,28-33-7 0,-28 33 4 0,23-26 6 0,-23 26-8 15,0 0-1-15,27-27-5 0,-27 27 4 16,0 0-19-16,0 0-14 0,19-25-31 0,-19 25-25 16,0 0-39-16,0 0-35 0,0 0-42 0,0 0-58 0,15-23-35 15,-15 23-46-15,0 0-41 0,0 0-54 0,0 0-63 16,0 0-346 0,0 0-919-16,0 0 406 0</inkml:trace>
  <inkml:trace contextRef="#ctx0" brushRef="#br0" timeOffset="209515.58">9501 9653 289 0,'0'0'509'0,"0"0"-36"0,0 0-25 16,0 0-19-16,0 0-12 0,0 0-26 15,0 0-33-15,0 0-33 0,0 0-29 0,0 0-30 0,0 0-23 0,0 0-31 0,57 39-14 16,-57-39-23-16,0 0-18 0,1 40-15 15,-1-40-19-15,0 0-11 0,-10 46-14 0,10-46-23 0,-13 32-17 16,13-32-15-16,-13 25-26 0,13-25-23 16,0 0-12-1,-23 36-18-15,23-36-14 0,0 0-4 0,0 0-10 0,-21 19-10 0,21-19-3 16,0 0-5-16,0 0 7 0,0 0 5 0,0 0 22 0,0 0-14 16,0 0 17-16,0 0 0 0,0 0 10 15,0 0 10-15,0 0 12 0,0 0 14 16,0 0 12-16,0 0-2 0,0 0 19 0,0 0 22 0,0 0 15 0,0 0-3 15,140-24 4-15,-140 24-2 0,0 0-1 16,60-11 5-16,-60 11-16 0,0 0-3 0,52-8-5 16,-52 8-11-16,0 0-21 0,0 0-42 0,50-3-40 15,-50 3-60-15,0 0-70 0,0 0-75 0,0 0-101 0,0 0-396 16,0 0-832-16,0 0 369 0</inkml:trace>
  <inkml:trace contextRef="#ctx0" brushRef="#br0" timeOffset="210044.64">9983 9639 143 0,'0'0'496'0,"0"0"3"0,0 0 19 0,0 0 33 16,0 0 4-16,0 0 0 0,0 0-7 0,0 0-33 0,0 0-35 0,0 0-45 16,7 87-43-16,-7-87-32 15,0 0-35-15,-8 43-32 0,8-43-29 0,0 0-28 0,1 37-24 0,-1-37-35 16,0 0-14-16,0 0-36 15,0 0-33 1,23 29-48-16,-23-29-48 0,0 0-57 0,0 0-37 0,0 0-30 0,0 0-4 0,0 0-4 16,88-20-9-16,-88 20 11 0,0 0 15 0,0 0 15 15,45-39 21-15,-45 39 39 0,0 0 41 0,18-20 33 0,-18 20 42 16,0 0 31-16,0 0 41 16,0 0 5-16,0 0 17 0,0 0 2 0,17-28-5 0,-17 28-9 15,0 0-22-15,0 0-63 0,0 0-71 0,0 0 0 16,0 0 0-16,0 0 0 0,0 0 0 0,0 0 0 15,0 0 0-15,-4 84 0 0,4-84 0 0,0 0 0 16,-7 50 0-16,7-50 0 0,-5 39 0 0,5-39 0 0,0 0 0 16,0 39 0-16,0-39 0 0,0 0 0 15,0 0 0-15,-1 30 0 0,1-30 0 0,0 0 0 0,0 0-64 16,0 0-559-16,0 0-628 0,0 0-1355 0,0 0 599 16</inkml:trace>
  <inkml:trace contextRef="#ctx0" brushRef="#br0" timeOffset="210248.23">10373 9850 549 0,'0'0'768'0,"0"0"-50"0,0 0-32 0,0 0-12 16,0 0-6-16,0 0-18 15,0 0-41-15,0 0-47 0,0 0-66 0,0 0-51 0,0 0-48 0,0 0-50 0,59-22-62 16,-59 22-65-16,0 0-103 0,0 0-117 15,0 0-17-15,0 0-174 0,0 0-117 0,29-20-100 0,-29 20-109 16,0 0-136-16,0 0-364 0,0 0-1100 0,0 0 486 16</inkml:trace>
  <inkml:trace contextRef="#ctx0" brushRef="#br0" timeOffset="210563.38">10695 9653 188 0,'0'0'629'16,"0"0"-58"-16,0 0-43 0,0 0-37 0,0 0-35 15,0 0-32 1,0 0-42-16,0 0-34 0,0 0-38 0,0 0-32 0,0 0-26 0,0 0-27 0,0 0-22 16,0 0-21-16,0 0-15 0,0 0-14 15,19 68-16-15,-19-68-13 0,13 28-13 0,-13-28-6 0,24 29-14 16,-24-29-6-1,30 30-8-15,-9-13 0 0,-21-17-1 0,18 25 10 16,-18-25-5-16,0 0 0 0,23 34 0 0,-23-34-10 16,0 0-6-16,4 26 2 0,-4-26-7 15,0 0-4-15,0 0-6 0,-37 38-7 0,37-38-17 0,0 0-38 0,-59 15-56 0,59-15-48 0,-53-1-112 16,53 1-87-16,0 0-102 0,-53-26-117 0,53 26-425 16,-20-26-1036-16,20 26 458 0</inkml:trace>
  <inkml:trace contextRef="#ctx0" brushRef="#br0" timeOffset="210707.06">10781 9594 408 0,'0'0'538'0,"0"0"-20"15,0 0-19-15,39-35-18 0,-39 35-29 0,0 0-37 16,33-19-36-16,-33 19-39 0,0 0-48 0,36-17-68 16,-36 17-99-16,0 0-118 0,37-14-133 0,-37 14-157 15,0 0-429-15,0 0-771 0,37-13 341 0</inkml:trace>
  <inkml:trace contextRef="#ctx0" brushRef="#br0" timeOffset="211113.37">11442 9590 425 0,'0'0'472'0,"0"0"38"16,0 0 2-16,0 0-15 0,-102 51-10 0,80-30-18 0,-11 9-42 16,13-7-37-16,-11 11-42 0,14-7-35 15,1-3-26-15,16-24-35 0,-23 47-25 0,13-21-24 0,10-26-17 16,-8 46-21-16,8-46-16 0,4 32-19 0,-4-32-16 15,0 0-6-15,19 34-6 0,-19-34-42 16,0 0-14-16,42 16-24 0,-42-16-25 0,0 0-17 0,0 0-15 16,0 0-15-16,101-22-16 0,-101 22 11 0,46-29-7 15,-28 14 6-15,-18 15 7 0,26-25 11 0,-26 25 5 16,16-26 24-16,-16 26 32 0,0 0 27 0,0 0 19 0,0 0-1 16,1-37 8-16,-1 37-9 0,0 0 5 15,0 0 6-15,0 0-1 0,-75-17-9 16,75 17-6-1,0 0-20-15,0 0-27 0,0 0-70 0,-103 29-88 0,103-29-100 0,-26 17-99 16,26-17-104-16,0 0-549 0,0 0-1075 0,0 0 475 16</inkml:trace>
  <inkml:trace contextRef="#ctx0" brushRef="#br0" timeOffset="211660.11">11877 9711 174 0,'0'0'606'15,"0"0"-52"1,0 0-7-16,0 0 4 0,0 0-13 0,0 0-19 0,0 0-27 0,-32 84-46 0,32-84-51 0,-18 42-37 16,7-19-35-1,11-23-31-15,-22 45-33 0,22-45-18 0,-13 27-27 0,13-27-21 0,0 0-19 16,-13 25-22-16,13-25-25 0,0 0-36 15,0 0-25 1,0 0-39-16,0 0-28 0,0 0-25 0,0 0-22 0,0 0-33 0,0 0-26 0,0 0-21 16,0 0-9-16,0 0 6 0,0 0-20 0,0 0-3 15,0 0-6-15,32-110-7 0,-32 110 19 0,17-29 17 0,-17 29 6 0,25-34 22 16,-25 34 5-16,25-22 31 0,-25 22 7 0,25-19 14 16,-25 19 25-16,0 0 20 15,36-17 24-15,-36 17 8 0,0 0 2 0,0 0 12 16,0 0 15-16,0 0 5 0,0 0 9 0,0 0 1 15,0 0 10-15,74 40 15 0,-74-40-7 0,0 0-7 16,18 35 3-16,-18-35 4 0,13 28-3 0,-13-28-4 0,13 26-9 16,-13-26-4-16,0 0-4 0,25 26-8 15,-25-26-5-15,0 0-5 0,38 21-9 0,-38-21-2 0,0 0-5 16,50 3-9-16,-50-3-11 0,0 0 1 16,0 0 0-16,0 0-2 0,0 0-8 0,81-29 4 0,-81 29-3 15,18-20 1-15,-18 20 7 0,0 0 0 0,14-39-3 16,-14 39 10-16,1-31 9 15,-1 31 11-15,0 0 13 0,0 0-2 0,-14-46 5 0,14 46-5 0,0 0-5 16,0 0-3 0,-17-33-11-16,17 33-2 0,0 0-15 0,0 0-30 0,0 0-43 0,0 0-56 0,-14-22-86 0,14 22-94 15,0 0-94-15,0 0-114 16,0 0-496-16,0 0-1078 0,0 0 476 0</inkml:trace>
  <inkml:trace contextRef="#ctx0" brushRef="#br0" timeOffset="211897.58">12567 9808 537 0,'0'0'707'16,"0"0"-57"-16,0 0-23 0,0 0 10 0,0 0-5 15,0 0-12-15,0 0-45 0,0 0-50 0,0 0-52 16,0 0-48-16,79 10-54 0,-79-10-39 0,0 0-49 15,0 0-44-15,0 0-56 0,85-15-73 0,-85 15-71 16,0 0-71-16,48-9-75 16,-48 9-67-16,0 0-75 0,0 0-81 15,47-10-72-15,-47 10-87 0,0 0-112 0,0 0-330 0,0 0-1007 0,0 0 446 16</inkml:trace>
  <inkml:trace contextRef="#ctx0" brushRef="#br0" timeOffset="212461.21">13054 9709 390 0,'0'0'565'0,"0"0"-49"15,0 0-22-15,0 0-4 0,0 0-13 0,0 0-21 16,0 0-17-16,0 0-34 0,0 0-30 16,0 0-24-16,36 48-35 0,-36-48-26 0,0 0-30 0,0 0-17 15,-3 34-27-15,3-34-12 16,0 0-28-16,0 0-18 15,0 0-16-15,-3 39-18 0,3-39-7 0,0 0-15 0,0 0-26 0,0 0-27 0,0 0-30 16,0 0-22-16,-9 34-10 16,9-34-22-16,0 0-11 0,0 0-7 0,0 0-5 0,0 0 3 0,0 0 8 15,0 0-9-15,0 0-6 0,0 0-16 16,0 0-11-16,0 0 0 0,0 0 8 0,0 0 1 16,0 0 8-16,0 0 3 0,0 0 7 0,0 0 9 0,17-107 2 15,-17 107 6-15,30-25 7 0,-30 25 14 0,29-22 13 16,-29 22 12-16,33-18 15 0,-33 18 23 0,0 0 26 0,47-12 10 31,-47 12 11-31,0 0 1 0,0 0 3 0,60-3 11 0,-60 3 2 0,0 0-9 0,0 0 9 16,0 0 6-16,0 0-6 0,39 33 0 0,-39-33-14 0,0 0 0 15,5 30-14-15,-5-30-5 0,0 0-8 16,0 0-10-16,-4 43-9 0,4-43-20 0,0 0-32 0,0 0-23 16,0 0-42-16,0 0-30 0,0 0-23 0,-17 35-14 15,17-35-8-15,0 0-17 16,0 0-17-16,0 0 3 0,0 0 5 15,0 0 13-15,0 0 25 0,0 0 13 0,0 0 20 0,0 0 19 0,0 0 49 0,68-73 34 16,-68 73 35-16,0 0 42 0,32-14 38 16,-32 14 29-16,0 0 7 0,0 0 17 0,0 0 21 0,51-9 12 15,-51 9 11-15,0 0 2 0,0 0-2 0,0 0-2 16,0 0-18-16,0 0-17 0,0 0-117 0,49 38-56 16,-49-38 0-16,0 0 0 0,0 0 0 0,2 35 0 15,-2-35 0-15,0 0 0 0,0 0 0 0,0 0 0 0,-12 43-422 0,12-43-179 0,0 0-594 0,0 0-1294 16,0 0 572-1</inkml:trace>
  <inkml:trace contextRef="#ctx0" brushRef="#br0" timeOffset="214620.96">15033 9711 504 0,'0'0'545'0,"0"0"-20"0,0 0-12 0,0 0-7 0,0 0-15 15,0 0-19-15,0 0-36 0,0 0-8 16,0 0-31-16,146-33-26 0,-93 22-34 0,6 3-26 16,-4-1-32-16,-1 0-29 0,3 4-27 15,-2 5-17-15,-55 0-23 0,78-2-55 0,-78 2-42 0,54 7-69 16,-54-7-59-16,0 0-63 0,43 13-63 15,-43-13-66-15,0 0-46 0,0 0-27 0,0 0-46 16,13 29-56-16,-13-29-100 0,0 0-292 0,0 0-866 16,-66 38 383-16</inkml:trace>
  <inkml:trace contextRef="#ctx0" brushRef="#br0" timeOffset="-214683.59">15347 9849 212 0,'0'0'492'16,"0"0"-36"-16,0 0-40 0,0 0-14 0,0 0-4 15,0 0 4-15,0 0 6 0,0 0-16 0,0 0-19 16,0 0-24-16,0 0-30 0,0 0-31 0,113 13-31 16,-113-13-14-16,100-15-36 0,-57 7-21 0,-43 8-20 0,80-10-22 15,-80 10-43-15,59-11-39 0,-59 11-42 16,45-6-51-16,-45 6-68 0,0 0-67 0,52-9-62 16,-52 9-66-16,0 0-86 0,0 0-110 0,0 0-278 0,0 0-831 15,0 0 367-15</inkml:trace>
  <inkml:trace contextRef="#ctx0" brushRef="#br0" timeOffset="-214481.74">16010 9624 411 0,'0'0'455'0,"0"0"-7"0,74 18 7 0,-74-18 0 16,0 0 7-16,28 20-14 0,-28-20-29 0,0 0-9 16,29 30-16-16,-29-30-38 0,8 30-32 0,-8-30-28 15,4 33-35 1,-4-33-35-16,-3 45-12 0,3-45-16 0,-13 46-29 0,3-25-30 15,10-21-54-15,-24 36-55 0,24-36-60 16,-29 33-65-16,8-18-68 0,21-15-58 0,0 0-71 31,-35 29-67-31,35-29-99 0,0 0-382 0,0 0-909 0,0 0 402 0</inkml:trace>
  <inkml:trace contextRef="#ctx0" brushRef="#br0" timeOffset="-214060.8">17120 9482 238 0,'0'0'582'0,"0"0"-55"0,0 0-2 16,0 0 0-16,0 0 18 0,0 0 17 0,0 0-20 16,5 72-12-16,-5-72-25 0,1 53-15 0,4-24-39 15,-5-29-39-15,8 54-34 0,-7-27-35 16,-1-27-32-16,4 50-30 0,1-22-29 15,-5-28-32-15,3 33-218 0,-3-33 0 0,2 41 0 16,-2-41 0-16,0 0 0 0,-1 38 0 0,1-38 0 16,0 0 0-16,-4 34 0 0,4-34 0 0,0 0 0 15,0 0 0-15,-9 29 0 0,9-29 0 0,0 0 0 0,0 0-276 16,0 0-165-16,0 0-74 0,0 0-99 16,0 0-444-16,0 0-1146 0,0 0 507 0</inkml:trace>
  <inkml:trace contextRef="#ctx0" brushRef="#br0" timeOffset="-213793.01">17398 9593 87 0,'0'0'447'16,"0"0"-22"-16,0 0-31 0,4-54-24 0,-4 54-33 16,0 0-20-16,0 0-23 0,0 0-13 0,0 0-9 15,0 0-20-15,0 0-9 0,0 0-8 16,0 0-11-16,0 0-19 0,0 0-7 0,-33 107-10 0,33-107-4 15,22 51-10-15,-5-27-9 0,15 4-20 0,3-1-7 16,-13-7-14-16,-22-20-8 0,48 32-5 0,-25-13-10 0,2-2-7 16,-25-17 4-1,34 26-4-15,-34-26-9 0,21 25-4 0,-21-25-10 0,11 29-6 0,-11-29-3 0,0 0-8 0,0 0-3 16,-33 53-14 0,7-39-3-16,26-14-24 0,-56 20-46 0,56-20-42 0,-63 9-57 0,63-9-67 15,0 0-55-15,-89-14-70 16,89 14-107-16,-50-21-465 0,50 21-975 0,-23-20 432 0</inkml:trace>
  <inkml:trace contextRef="#ctx0" brushRef="#br0" timeOffset="-213599.71">17568 9538 140 0,'0'0'612'0,"0"0"-32"16,22-47-26-16,-22 47-12 0,0 0-1 0,12-24-6 15,-12 24-21-15,0 0-52 0,0 0-42 0,0 0-47 16,0 0-50-16,21-27-37 0,-21 27-69 15,0 0-66-15,0 0-56 0,0 0-50 0,0 0-66 0,0 0-86 16,45-9-79-16,-45 9-79 0,0 0-89 0,0 0-105 0,0 0-374 16,0 0-903-16,0 0 399 0</inkml:trace>
  <inkml:trace contextRef="#ctx0" brushRef="#br0" timeOffset="-213134.84">18040 9526 343 0,'0'0'403'0,"0"0"-7"16,24-40 15-16,-24 40 7 0,0 0-12 0,0 0-37 0,0 0-38 16,0 0-30-16,0 0-19 0,0 0-10 15,0 0-17-15,0 0-14 0,0 0-12 16,-115 42-32-16,115-42-15 0,-38 43-25 0,24-21-6 0,14-22-19 15,-19 39-11-15,13-17-8 0,6-22-14 0,-5 43-9 16,5-43-3-16,9 41-11 0,-9-41-1 0,32 44-12 16,-11-25-1-16,1 1-9 0,2 1-8 0,-24-21-1 15,52 32-4-15,-28-17-5 0,-24-15-4 0,31 18-1 16,-31-18 0-16,0 0-2 0,31 25-1 0,-31-25-3 16,0 0 1-16,0 0-6 0,0 0 3 0,-3 36-2 0,3-36-5 15,0 0 0-15,0 0 0 0,-64 26-7 0,64-26-8 16,0 0-5-16,-62 6-21 0,62-6-10 0,0 0-10 15,0 0-23-15,0 0-6 0,0 0 2 0,-85-27-14 16,85 27-8-16,0 0-13 0,-28-29-6 0,28 29 9 16,-9-25-1-16,9 25 15 0,0 0 10 15,5-47 6-15,-5 47 6 0,18-39 10 0,-18 39 25 0,34-38 9 16,-15 17 4-16,-19 21 11 0,26-31 15 16,-5 14 18-16,-21 17 7 0,33-32 15 0,-33 32 19 0,21-18 4 0,-21 18-1 0,0 0-3 15,19-26-8-15,-19 26-10 0,0 0-14 0,0 0-40 16,0 0-68-16,0 0-73 15,0 0-62-15,0 0-79 0,0 0-87 16,0 0-418-16,0 0-860 0,-40-38 380 0</inkml:trace>
  <inkml:trace contextRef="#ctx0" brushRef="#br0" timeOffset="-212764.35">18203 9616 132 0,'0'0'581'0,"0"0"-41"0,0 0-22 16,0 0-15-16,113 1-9 0,-113-1-11 16,47 10-32-16,-47-10-34 0,0 0-34 0,49 22-38 0,-49-22-34 31,20 19-35-31,-20-19-26 0,0 0-19 0,13 36-25 0,-13-36-26 0,0 0-19 16,-27 53-29-16,27-53-40 0,-28 38-40 0,10-20-40 15,18-18-31-15,-33 29-37 0,33-29-21 0,-35 27-14 16,35-27 1-16,-26 19-9 0,26-19-8 0,0 0 8 15,-26 18 3-15,26-18 16 0,0 0 0 0,0 0 13 0,0 0 5 16,0 0 7-16,0 0 6 0,0 0-5 0,0 0 4 16,0 0 7-16,0 0 5 0,0 0 3 0,0 0 7 15,0 0 2-15,0 0-2 0,0 0 4 16,0 0 6 0,0 0-2-16,0 0 3 0,123-49-3 0,-123 49 9 0,43-11-10 0,-43 11-18 0,0 0 2 15,48-14-16-15,-48 14-22 0,0 0 0 0,0 0-13 16,49-5-10-16,-49 5-11 0,0 0-26 0,0 0-37 0,0 0-37 15,0 0-59-15,0 0-87 0,0 0-225 0,0 0-628 16,0 0 278-16</inkml:trace>
  <inkml:trace contextRef="#ctx0" brushRef="#br0" timeOffset="-212361.53">18726 9588 31 0,'0'0'627'0,"0"0"-38"0,0 0-41 0,0 0-27 16,0 0-15-16,0 0-43 0,0 0-26 0,0 0-21 16,0 0-4-16,0 0 2 0,0 0-34 15,0 0-39-15,0 0-32 0,0 0-33 0,0 0-29 0,31 74-23 16,-31-74-21-16,10 28-23 0,-10-28-38 0,0 0-63 0,15 34-44 16,-15-34-55-16,0 0-45 0,27 20-62 0,-27-20-60 15,0 0-61-15,0 0-41 0,46 12-2 16,-46-12 4-16,0 0 21 0,0 0 28 0,0 0 37 0,0 0 48 15,74-30 45-15,-74 30 54 0,0 0 24 0,21-26 74 16,-21 26 48-16,0 0 47 0,0 0 29 16,19-28 18-16,-19 28 20 0,0 0 9 0,0 0 8 0,0 0-7 15,0 0-24-15,0 0-14 16,0 0-12-16,0 0-18 0,0 0 2 0,0 0 26 0,0 0 21 16,0 0-8-16,0 0 3 0,0 0-4 0,0 0-78 15,18 68-110-15,-18-68 0 0,0 0 0 0,-1 44 0 0,1-44 0 16,1 31 0-16,-1-31 0 0,0 0 0 0,6 40 0 15,-6-40 0-15,0 0 0 0,5 35 0 0,-5-35 0 0,0 0 0 0,0 34 0 0,0-34-29 0,0 0-397 16,-5 37-87-16,5-37-107 0,0 0-481 0,-11 29-1192 16,11-29 527-1</inkml:trace>
  <inkml:trace contextRef="#ctx0" brushRef="#br0" timeOffset="-212167.72">19387 9808 419 0,'0'0'689'0,"0"0"-57"0,0 0-46 0,0 0-44 15,0 0-42-15,0 0-39 0,0 0-42 16,0 0-50-16,0 0-70 0,0 0-81 0,0 0-91 0,0 0-103 16,0 0-108-16,0 0-89 0,0 0-104 15,0 0-135 1,0 0-312-16,0 0-783 0,0 0 347 0</inkml:trace>
  <inkml:trace contextRef="#ctx0" brushRef="#br0" timeOffset="-211863.7">19682 9593 397 0,'0'0'538'0,"0"0"-49"0,0 0-42 0,0 0-18 0,0 0-29 0,0 0-29 16,0 0-34-16,0 0-28 0,0 0-30 0,0 0-24 16,0 0-21-16,0 0-20 0,-72 55-14 15,72-55-13-15,0 0-10 0,36 56-12 0,-13-36-13 0,-23-20-11 16,56 48-10-16,-33-31-6 16,10 11-18-16,-11-12-7 0,-22-16 0 15,37 31-21-15,-37-31 4 0,18 22-6 0,-18-22-8 0,0 0-2 0,5 36-4 16,-5-36-9-16,0 0-8 0,0 0-1 0,-51 41-8 15,51-41-20-15,-50 9-99 0,50-9-42 0,-58 1-71 16,58-1-66-16,0 0-67 0,-76-29-83 16,76 29-104-16,-23-34-320 0,12 13-903 0,11 21 400 0</inkml:trace>
  <inkml:trace contextRef="#ctx0" brushRef="#br0" timeOffset="-211732.32">19711 9564 524 0,'22'-43'574'0,"-22"43"-22"16,15-27-44-16,-15 27-31 0,20-23 3 0,-20 23-17 15,24-21-48-15,-24 21-23 0,0 0-37 0,42-27-39 0,-42 27-34 16,36-13-46-16,-36 13-62 0,0 0-75 16,38-11-91-16,-38 11-115 0,0 0-121 0,0 0-147 15,0 0-483-15,0 0-929 0,0 0 412 0</inkml:trace>
  <inkml:trace contextRef="#ctx0" brushRef="#br0" timeOffset="-211173.11">20403 9411 350 0,'0'0'476'0,"0"0"68"0,0 0 27 0,0 0-7 15,-76 89-14-15,48-54-1 0,4 3-49 0,2 3-18 16,9 1-42-16,2-4-35 0,4 4-33 0,7 0-42 16,3-16-30-16,-3-26-36 0,13 52-23 0,-2-24-25 15,7-5-19-15,0-1-19 16,-18-22-18-16,43 36-19 0,-19-28-28 0,-24-8-34 0,0 0-47 0,53 9-31 15,-53-9-1-15,0 0-42 16,0 0-35-16,0 0-9 0,73-36-6 0,-73 36 4 0,5-27 5 0,-5 27-15 16,0 0 2-16,-19-48 2 15,19 48 5-15,-36-39 8 0,11 19 5 0,25 20 10 0,-54-30 9 16,26 20 5-16,28 10 3 0,-55-16 0 0,55 16 1 0,-56-6-17 16,56 6-40-16,0 0-72 0,0 0-61 0,0 0-68 0,0 0-78 15,-73 14-98-15,73-14-348 0,0 0-898 0,0 0 398 16</inkml:trace>
  <inkml:trace contextRef="#ctx0" brushRef="#br0" timeOffset="-210896.34">21283 9633 207 0,'0'0'536'16,"0"0"-13"-16,0 0 21 0,0 0 2 0,5 55 3 0,-5-55-37 15,-39 43-30-15,10-10-29 16,9-11-36-16,-12 12-48 0,4 2-35 0,-4 1-34 0,3-4-30 16,9-9-31-16,1-4-36 0,19-20-43 15,-28 35-43-15,28-35-51 0,-23 26-54 0,23-26-76 0,0 0-91 0,-24 22-104 16,24-22-99-16,0 0-118 0,0 0-446 0,0 0-997 15,0 0 441-15</inkml:trace>
  <inkml:trace contextRef="#ctx0" brushRef="#br0" timeOffset="-210685.41">20842 9723 152 0,'0'0'607'0,"0"0"-45"0,0 0-37 16,0 0-13-16,0 0-1 0,0 0-3 0,0 0-27 15,130 29-20-15,-130-29-32 0,67 30-20 0,-27-12-31 16,-11-3-32-16,-1 0-26 0,12 6-15 16,-40-21-23-16,52 30-30 0,-29-14-27 0,-23-16-20 0,49 29-28 31,-28-16-10-31,-21-13-21 0,36 24-59 0,-36-24-68 0,32 16-80 16,-32-16-85-16,0 0-105 0,28 18-115 0,-28-18-123 0,0 0-163 0,0 0-366 15,0 0-1101-15,0 0 488 0</inkml:trace>
  <inkml:trace contextRef="#ctx0" brushRef="#br0" timeOffset="-210433.38">21904 9636 293 0,'0'0'580'0,"0"0"-9"0,0 0 3 0,0 0-5 0,26 56-32 15,-26-56-24-15,7 41-21 0,-3-14-38 0,-4-27-38 16,7 55-39-16,-2-26-30 0,1 12-37 16,2-15-40-16,-8-26-20 0,6 56-27 0,-5-32-40 0,-1-24-47 15,0 33-65-15,0-33-72 0,0 0-66 0,-4 48-97 32,4-48-98-32,0 0-77 0,6 26-93 15,-6-26-138-15,0 0-319 0,0 0-963 0,0 0 427 0</inkml:trace>
  <inkml:trace contextRef="#ctx0" brushRef="#br0" timeOffset="-210146.43">22254 9765 315 0,'0'0'469'0,"0"0"-21"0,0 0 6 15,0 0 2-15,0 0-16 0,0 0-8 0,0 0-12 0,0 0-17 0,0 0-13 16,-28 78-33-16,28-78-12 0,-10 47-34 0,10-47-28 15,-4 36-11 17,4-36-28-32,0 0-17 0,12 44-27 0,-12-44-14 0,19 24-17 0,-19-24-18 0,29 20-18 15,-29-20-15-15,32 14-18 0,-32-14-24 0,0 0-19 0,57 1-29 0,-57-1-14 0,0 0-25 16,0 0-9-16,67-28-1 0,-67 28-6 16,14-27-3-16,-14 27 3 0,5-41 1 0,-5 41 3 0,-15-48 4 15,15 48 2-15,-24-46 1 0,11 25 5 16,13 21-2-16,-30-32 2 0,30 32-13 0,-27-21-26 0,27 21-28 15,-30-17-64-15,30 17-76 0,0 0-81 0,-40-16-113 16,40 16-153-16,0 0-342 0,0 0-982 0,0 0 435 0</inkml:trace>
  <inkml:trace contextRef="#ctx0" brushRef="#br0" timeOffset="-209630.03">22341 8924 395 0,'0'0'514'16,"0"0"-23"-16,-27-35-3 0,27 35-11 0,0 0-7 16,0 0-48-16,0 0-48 0,0 0-52 0,0 0-46 0,39-51-50 15,-39 51-40-15,35-12-32 0,-35 12-33 16,50-10-32-16,-50 10-25 0,54-3-20 0,-54 3-3 16,0 0 0-16,0 0-10 0,65 18 2 0,-65-18-7 0,0 0 7 15,27 33 12-15,-27-33 2 0,0 32 11 0,0-32 9 16,0 0 4-16,-39 62 1 0,20-41-9 15,-4-2-1-15,0 2-8 0,23-21-7 0,-42 37-3 16,42-37-10-16,-23 24-13 0,23-24-33 0,0 0-33 16,0 0-36-16,-10 23-67 0,10-23-43 15,0 0-71-15,0 0-33 0,0 0-33 0,0 0-15 0,93 17 6 0,-93-17 16 16,40 6 45-16,-40-6 48 0,0 0 98 16,52 20 69-16,-52-20 61 0,0 0 48 0,27 19 40 15,-27-19 34-15,0 0 56 0,0 0 28 16,0 0 23-16,0 0 3 0,-48 53-8 0,48-53-13 0,-58 17-23 0,58-17-17 0,-61 14-18 0,61-14-44 15,-60 15-83-15,60-15-128 0,-53 10-143 0,53-10-203 16,0 0-275-16,-47 4-782 0,47-4 345 16</inkml:trace>
  <inkml:trace contextRef="#ctx0" brushRef="#br0" timeOffset="-208310.22">9073 12708 196 0,'0'0'392'0,"0"0"-2"0,0 0 51 0,0 0 20 16,-9 33 0-16,12-19-11 0,-8 0-23 0,-1 4-1 15,0 6 29-15,1 0-22 0,0 0-32 0,-1 0 1 16,-1-2-24-16,10 3-29 0,-3-7-23 0,0-1-27 15,0 8-26-15,-3-1-22 0,2-6-29 0,4-2-22 16,-5-4-17-16,2-1-17 0,0 2-18 0,3 0-87 16,-3-4-61-16,0 1 0 0,0-3 0 0,0 3 0 0,0-10 0 15,0 10 0-15,0-10 0 0,0 0 0 16,0 0 0-16,-1 9 0 0,1-9 0 0,0 0-180 16,0 0-102-16,0 0-92 0,0 0-104 0,0 0-104 0,-5-25-468 15,11 12-1136-15,0 0 502 0</inkml:trace>
  <inkml:trace contextRef="#ctx0" brushRef="#br0" timeOffset="-208038.35">9384 12738 134 0,'-16'-3'478'0,"16"3"-16"15,-25 8 7-15,10-1-13 0,2 2-19 0,-1 1-21 16,5 0-27-16,5-2-27 0,1 6-23 0,7-1-29 15,4-1-7-15,9 9-27 0,8-3-5 16,3-3 2-16,12 8-26 0,1-5-28 0,0-2-15 0,-17-4-19 0,0 5-12 16,-5-8-9-16,-3-2-12 0,-4 4-18 0,0 0-11 15,-7 2-13-15,-1 2-7 0,-8-4-12 0,-1 1-7 16,-4 1-15-16,-5-2-1 16,-4-3-43-16,-7-1-59 0,-5 0-63 0,2-3-71 0,3-3-84 0,5-2-84 0,1 0-97 0,4-7-86 15,-11-5-430-15,14 2-1026 0,-1-1 454 0</inkml:trace>
  <inkml:trace contextRef="#ctx0" brushRef="#br0" timeOffset="-207860.52">9441 12722 388 0,'8'-10'409'0,"1"-2"16"0,-4 5 21 0,0 0 6 16,0 1-2-16,-5 6-12 0,6-9-36 0,-3 6-36 15,-3 3-32-15,7-9-32 0,-7 9-37 0,10-5-38 16,-2 2-52-16,3-1-65 0,3 4-66 0,3 0-82 15,1-3-100-15,2 5-116 0,8-6-148 0,-10 3-332 16,1 2-795-16,0-3 352 0</inkml:trace>
  <inkml:trace contextRef="#ctx0" brushRef="#br0" timeOffset="-207065.17">10013 12683 385 0,'-3'-12'383'0,"3"12"-16"0,-3-9-15 16,3 9-15-16,-11-4-13 0,11 4-16 0,-27 4-21 15,10 3-15-15,-5 4-2 0,6-1-10 0,-4 4-24 16,6-1-22-16,2 0 8 0,3 3-16 0,1-3-14 16,2 4-12-16,5 1-8 0,2 6-15 0,3-7-12 15,9 6-8-15,0-2-13 0,2 0-13 0,3 0-11 16,1-3-10-16,4-1-12 0,-4-4-7 0,4 2-3 31,-8-4-9-31,-2 1-8 0,1-3-4 0,-2 4 0 0,-7-5-9 0,1 1-2 0,-3-2-8 16,-2-1-4-16,-1 2 1 0,-5 1-4 15,0-1-3-15,-8-3-10 0,3 0-16 0,-3-1-17 0,-2-1-18 0,15-3-5 0,-22 0-7 16,22 0-11 0,-22-4 2-16,12-2 0 0,-1-2 1 0,4 1 4 0,1-1-8 0,1 2 4 0,2-3 10 15,-2-5-6-15,5 0 3 0,-2 5 8 16,9-5 0-16,-4-1 11 0,2-1 8 0,0 3 1 0,0-2 6 15,0-2 9-15,7 1 6 0,-5 2 9 0,1-2 14 16,1 1 6-16,-1 0 10 0,-2-1 5 0,3 3 28 16,-4-1 4-16,3 0-1 0,-7 5 13 0,2 0 4 15,0-1-11-15,-1 3-8 0,-1-3-10 0,-1 10-15 16,-4-10-37-16,4 10-50 0,-6-5-69 16,6 5-80-16,0 0-82 0,-14-4-111 15,14 4-466-15,0 0-925 0,-17 1 409 0</inkml:trace>
  <inkml:trace contextRef="#ctx0" brushRef="#br0" timeOffset="-206687.94">10218 12768 284 0,'0'0'533'0,"0"0"-28"0,16-3-30 15,-16 3-17-15,24 0-28 16,-10 2-31-16,3-1-40 0,-1 0-36 0,2 2-35 0,-1 1-28 0,-3 0-27 15,1 2-21-15,-7-3-26 0,-3 2-15 0,0 4-16 16,-5-1-20-16,1 2-11 0,-3-1-16 0,-5 6-8 16,1-1-13-1,-7-1-7-15,-2 6-10 0,0-6-8 0,0-2-13 16,-5 8-11-16,7-9-10 0,-3 1-1 16,4-2-3-16,-1 0-13 0,3 0-11 15,2-4-6-15,3 1-6 0,-1-2-6 0,6-4-5 0,-5 8-3 0,5-8 1 16,0 0 3-16,0 0 5 0,0 0 3 0,0 0 2 0,27 2 9 0,-27-2 0 0,33-5-1 15,-14 0 0-15,-1 2 4 0,-3 1-1 0,6-2 1 16,-2 1-2-16,-3 0 1 0,1-1 0 0,1 1-8 0,1-3-5 16,-5 3-17 15,0-2-27-31,3-1-33 0,-4 2-43 0,-1-3-39 0,-1 5-35 0,-11 2-40 0,7-3-51 16,-7 3-63-16,0 0-371 0,0 0-792 0,4-5 350 15</inkml:trace>
  <inkml:trace contextRef="#ctx0" brushRef="#br0" timeOffset="-206123.21">10634 12750 173 0,'0'0'443'16,"0"0"-3"-16,0 0-1 0,4-7-4 0,-4 7-11 16,0 0-25-16,0 0-32 15,0 0-34-15,0 0-34 0,0 0-28 16,0 0-23-16,0 0 2 0,0 0 26 15,0 0 12-15,3 22-21 0,-9-8-19 0,2-3 0 0,-1 3-15 0,2 0 3 16,1 1-10-16,1-6-27 0,2 7-19 16,0-3-18-16,-1-2-18 0,4 0-14 0,5 1-11 15,-3-5-11-15,4 2-11 0,-2-4-22 0,6 1-25 16,-1-4-35-16,2 3-51 0,-1-5-35 0,5-3-43 16,-2-2-27-16,0 1-1 0,-4-2-13 0,0-1 1 15,-5 1 12-15,3-2 19 0,0-1 7 0,-2-3 7 16,0 2 16-16,-4-1 13 0,-2 1 10 0,2 3 26 15,-3-1 15-15,2 1 31 0,-4 7 27 0,4-8 23 0,-4 8 14 16,5-7 8-16,-5 7 4 0,0 0 1 0,4-7-2 16,-4 7-8-16,0 0-4 0,0 0 6 15,0 0 34-15,0 0 28 0,0 0 3 0,-8 24 2 16,8-11 48-16,-5 0 7 0,4 3-1 0,1 10 3 0,-3-1-147 16,3-7-48-16,5 7 0 0,-6-9 0 0,1 15 0 15,-3-8 0-15,3-6 0 0,-1 0 0 0,2-1 0 16,1-2 0-16,-2-1 0 0,-2-3 0 0,2-4 0 15,0-6 0-15,-1 10 0 0,1-10 0 0,0 0 0 16,0 0 0-16,0 0-544 0,0 0-183 0,0 0-427 16,0 0-1249-16,0 0 552 0</inkml:trace>
  <inkml:trace contextRef="#ctx0" brushRef="#br0" timeOffset="-205901.39">11124 13019 143 0,'8'2'738'0,"-8"-2"-52"0,0 0-15 0,0 0-13 15,0 0-4-15,0 0-21 0,14-1-33 0,-14 1-48 0,0 0-60 0,0 0-49 0,0 0-43 0,0 0-42 16,0 0-54-16,0 0-59 16,0 0-76-16,9 4-82 0,-9-4-112 0,0 0-123 0,0 0-127 31,0 0-135-31,0 0-143 0,0 0-518 0,0 0-1160 0,0 0 515 0</inkml:trace>
  <inkml:trace contextRef="#ctx0" brushRef="#br0" timeOffset="-205467.55">11512 12780 215 0,'2'-8'518'16,"-2"8"-26"-16,4-10-17 0,-3 3-22 0,-1 7-31 0,0-8-36 16,0 8-40-16,0 0-39 0,0 0-31 15,0 0-33-15,0 0-18 0,0 0-25 0,0 0-22 0,0 0-17 16,0 0-16-16,0 0-14 0,0 0-11 0,0 0-10 0,0 0 2 16,-2 32-3-1,-1-22 22-15,2-5 10 0,-3 4-10 0,4-9-3 0,-3 15 24 0,2-9 16 16,-3 2-5-16,4-8-7 0,-5 9 2 0,5-9-8 0,-4 6-2 15,4-6-20-15,-6 6-5 0,6-6 3 16,0 0-11-16,0 0-7 0,-1 9-4 0,1-9-11 16,0 0-6-16,0 0-30 0,0 0-57 0,0 0 0 0,0 0 0 15,0 0 0-15,2 9 0 0,-2-9 0 0,18 11 0 16,-9-7 0-16,5 3 0 0,3 3 0 0,7 1 0 16,2 5 0-16,0-3 0 0,-1 0 0 15,0 4 0-15,1-3 0 0,-2-1 0 0,-2 3 0 0,-9-8 0 16,-5-1 0-16,-1 0 0 0,-2 3 0 0,-4 2 0 15,-1-4 0-15,-5 4 0 0,-3-1 0 0,-7-1 0 16,-8 4 0-16,-6-4 0 0,-2 0 0 0,2-2 0 16,1-4 0-1,-3-1 0-15,2-5 0 0,8 1-39 0,2-1-483 0,-5-5-111 0,8-1-534 16,5-1-1263-16,2-7 560 0</inkml:trace>
  <inkml:trace contextRef="#ctx0" brushRef="#br0" timeOffset="-205287.49">11578 12762 354 0,'6'-7'493'16,"6"-5"-7"-16,-2 4-29 0,0-1-28 15,3-1-35-15,1 2-34 0,1 2-38 0,3 0-31 0,-2-2-27 16,-1 5-37-16,0-2-43 0,3 1-87 0,-2 1-100 16,-1 1-112-16,-6 2-119 0,-9 0-434 0,19-3-724 15,-19 3 321-15</inkml:trace>
  <inkml:trace contextRef="#ctx0" brushRef="#br0" timeOffset="-204781.18">12286 12673 275 0,'0'0'457'0,"0"0"41"0,0 0 21 15,-24 18 10-15,3-1-6 0,3 4-10 0,-11 9-23 16,8-7-20-16,-5 10-31 0,0 2-32 16,4 2-40-16,10-10-23 0,3 1-45 0,6-2-29 0,4 0-31 15,3 16-19-15,3-20-22 0,5 1-21 16,2-3-17-16,-1-8-14 0,2-2-19 15,3-3-15-15,2 1-19 0,-1-6-14 0,6 1-28 0,-7-2-11 32,1-3-1-32,-2-5-14 0,0 2-26 0,-3-4-12 0,0-2 8 15,-7 2-4-15,-3-1-6 0,0-5 10 0,-5 2-15 0,-2-1 14 16,-2-1 3-16,-7 0-2 0,-1 5 17 0,-2-1-1 16,-2 5-20-16,-1-2 14 0,-7 0-4 0,6 3-11 0,1 2-31 0,-1 0-64 0,0 3-74 15,2 3-100-15,7 0-107 0,0 1-109 0,10-4-152 16,-13 3-337-16,13-3-1066 15,0 0 472-15</inkml:trace>
  <inkml:trace contextRef="#ctx0" brushRef="#br0" timeOffset="-204466.53">13027 12814 131 0,'-9'18'564'0,"0"-9"10"0,-5 4 17 15,-3 4 15-15,2 1-9 0,-8-2-5 0,1 1-29 16,-2 4-23-16,-4 12-39 15,-4-2-42-15,12-9-42 0,-14 9-44 0,14-8-36 0,5-2-35 0,-5 0-33 16,10-8-26-16,1-4-44 0,3 1-69 0,0 0-77 31,2-1-84-31,1-6-86 0,3-3-78 0,0 9-102 0,0-9-109 0,0 0-127 16,0 0-544-16,0 0-1167 0,0 0 516 0</inkml:trace>
  <inkml:trace contextRef="#ctx0" brushRef="#br0" timeOffset="-204257.64">12642 12887 4001 0,'0'0'701'0,"7"-7"-200"0,-7 7-142 0,0 0-101 15,6-5-30-15,-6 5 23 0,0 0 21 0,27 8-10 16,-13-2-25-16,3 5-3 0,6 2-5 0,2 1-17 16,2 5-22-16,13 6-16 0,-16-4-92 0,14 3-82 15,-16-8 0-15,2 0 0 0,3-2 0 0,-4-1 0 31,1-1 0-31,-2 0 0 0,-5-2 0 0,-3-3 0 0,1-2 0 0,-3 2 0 0,-6 0 0 16,4-2-448-16,-6 0-129 0,-4-5-618 0,9 8-1294 0,-9-8 573 16</inkml:trace>
  <inkml:trace contextRef="#ctx0" brushRef="#br0" timeOffset="-203974.95">13534 12768 453 0,'0'0'542'16,"0"0"-6"-16,0 0 14 0,8 16-10 0,-9-7-14 16,-2 2-8-16,4 3-31 0,-1 1-34 0,3 2-32 15,-2 9-42-15,2-9-38 0,-3-1-35 0,1 2-27 16,-1 4-32-16,3 5-25 0,-3-3-20 0,1-8-22 0,-2 9-16 15,-2 1-35 1,-2-4-40-16,5-3-44 0,-9 3-63 0,4 1-60 16,-9-2-76-16,6-6-86 0,2 0-107 0,-2-2-119 15,1-5-162-15,3-3-319 0,4-5-1025 0,0 0 453 16</inkml:trace>
  <inkml:trace contextRef="#ctx0" brushRef="#br0" timeOffset="-203091.56">13887 12729 33 0,'0'0'336'0,"0"0"-24"0,0 0-20 0,0 0-34 16,0 0-22-16,0 0-27 0,0 0-20 0,-17 17-21 16,17-17-15-16,0 0-16 0,0 0-13 0,0 0-12 15,0 0-3-15,0 0-18 0,0 0-8 0,0 0-8 16,0 0-7-16,-7 4-7 0,7-4-5 0,0 0-6 16,0 0 1-16,0 0 1 0,0 0 5 15,0 0 13-15,0 0 1 0,0 0 12 0,0 0 5 0,0 0-6 16,0 0 19-16,0 0-13 0,0 0 2 15,0 0 6-15,0 0 2 0,0 0 2 16,0 0 0-16,0 0-6 0,0 0 0 0,0 0-7 0,0 0 1 0,0 0-1 16,0 0 0-16,0 0-3 0,0 0-2 15,0 0-9 1,0 0-3-16,0 0-10 0,0 0-6 0,0 0-5 0,0 0-6 0,0 0 3 16,0 0 24-16,0 0 10 0,-22 3 3 0,12 7 7 0,-2-1-3 0,2-1-1 15,1 2-4-15,0 4-6 0,3 0 10 16,1 0 14-16,-1 1-9 0,4 3 14 0,-1 0 1 0,2 9 2 0,1-1-2 0,-1-8-18 0,3 4 9 15,1 2-17-15,5 1-4 0,-2-1-6 0,3-6-5 16,5-1-18-16,-6-3-1 16,-1-2 4-16,2-4-7 0,-1 4 0 15,1-4-5-15,1-4-4 0,-1-1-4 0,-9-3 2 0,17 0-2 16,-17 0-12-16,20-3 13 0,-6-2-17 0,-1-5-1 16,-4-2-6-16,1-2-4 0,0 0 0 0,2-7-7 15,-3-2-2-15,2 1-3 0,-4-2-2 0,-5 2-6 31,2-2 8-31,-4 2-3 0,4-3-5 0,-7 8-1 0,2-1 11 0,-5 1 1 0,-1 1 3 16,-2 1 3-16,-1 1 0 0,-4 1 3 0,0 1-3 16,1 2 0-16,0 0-10 0,1 3 11 0,3 3-14 15,-4 0-32-15,13 4-55 16,-19-4-55-16,10 2-73 0,9 2-97 0,0 0-99 0,0 0-107 0,-18 2-444 0,18-2-1055 16,0 0 468-16</inkml:trace>
  <inkml:trace contextRef="#ctx0" brushRef="#br0" timeOffset="-202602.21">14181 12439 347 0,'0'0'576'0,"-4"-10"-11"15,4 10-13-15,1-11-37 0,3 5-41 0,1-2-35 0,4 1-30 0,-4-1-43 0,8-1-37 16,0 2-33-16,0-2-24 0,2 0-34 0,0 4-22 16,2-1-21-1,-3 1-19-15,-5 3-23 0,-9 2-14 0,22 2-15 16,-22-2-4-16,9 5-19 0,-6 5-2 0,1 2 6 15,-6 5-6-15,-5 7-10 0,-3-1 0 0,-2 0-12 0,-3 0-4 16,2 0-5-16,7-6-9 0,-5 2-9 0,5-4-2 16,3-1-10-16,-1 1-11 0,1-8-36 0,4 3-24 15,-1-10-26-15,8 12-20 0,-3-8-42 0,9 1-6 0,-3-4 4 16,4 0-10-16,3 0 8 0,0 1 11 16,-4-2 10-16,2 0 16 0,-7 3 15 0,0 1 20 15,0-1 50-15,-1 4 70 0,-3 1 3 0,0 0 7 16,-2 0 15-16,-3 2 0 0,-5 3 41 0,-2 1 25 15,-4-2 11-15,-2 1-11 0,-4-3-11 0,1 1-21 16,-6 1-13-16,4-3-34 0,4-1-87 0,1-2-136 0,-1 2-150 16,5-4-153-16,0-4-218 0,9 0-369 15,0 0-1120-15,-19-1 495 0</inkml:trace>
  <inkml:trace contextRef="#ctx0" brushRef="#br0" timeOffset="-199160.71">16307 13130 59 0,'0'0'461'0,"0"0"-16"0,-9 2 6 16,9-2-1-16,0 0-28 0,0 0-34 0,0 0-21 16,45-9-26-16,0 7-32 0,6 3-31 0,3-10-25 15,-2 0-26-15,1 6-22 0,2-4-24 0,-2-3-23 16,-1 6-46-16,-20-1-50 0,0 2-45 16,14-6-62-16,-17 5-69 0,-4-1-70 0,-10 4-82 15,1-2-101-15,-12 1-335 0,-4 2-760 31,0 0 336-31</inkml:trace>
  <inkml:trace contextRef="#ctx0" brushRef="#br0" timeOffset="-198981.83">16481 13241 273 0,'0'0'527'16,"0"0"-27"-16,0 0-21 0,0 0-11 0,0 0-6 0,0 0-9 15,0 0-33-15,0 0-38 0,34-19-36 16,-14 14-34-16,5 3-32 0,2-3-24 0,1 0-28 15,4 1-25-15,0-1-20 0,14 5-37 0,-17-5-34 0,5 3-71 16,-4 1-66-16,1-1-82 0,17-8-89 16,-24 10-103-16,-10-5-107 0,1 0-434 0,2 1-910 15,-8 1 403-15</inkml:trace>
  <inkml:trace contextRef="#ctx0" brushRef="#br0" timeOffset="-198781.13">17129 13017 3982 0,'14'-3'388'0,"-5"0"-138"0,-9 3-109 16,23-6-30-16,-8 8 43 0,3 0 40 0,6 4 47 16,3 1 14-16,-9 0 5 0,6 3 3 0,-9-3-15 15,-2 2-26-15,-2 3 2 0,-1 2-7 0,-4-2-25 16,-2 3-19-16,-5-1-14 0,-2 11-18 0,-2-10-13 16,-5 1-15-16,-7 9-15 0,-3-6-61 0,-4 3-37 15,-15 5-6-15,15-9-142 0,-14 5-92 16,12-6-104-16,-10 8-132 0,15-11-129 0,-7-2-457 0,2-1-1151 15,8-3 509-15</inkml:trace>
  <inkml:trace contextRef="#ctx0" brushRef="#br0" timeOffset="-197972.17">18734 12460 364 0,'0'0'452'16,"0"0"-8"-16,0 0-34 0,1-9-28 0,-1 9-13 16,0 0 40-16,0 0 27 0,-4 34 26 0,4-10 16 31,-1 18 14-31,2-13 8 0,3 14-16 0,0 0-14 0,-7-1-39 0,1 0-9 16,-1 1-34-16,-2-1-23 0,-1-2-38 0,-1 3-221 15,2-19-106-15,0 2 0 0,1 1 0 0,3 0 0 0,-2-3 0 16,2-8 0-16,0-1 0 0,0-5 0 15,-1-4 0-15,2-6 0 0,2 11 0 0,-2-11 0 16,0 7 0-16,0-7 0 0,0 0 0 0,0 0 0 0,0 0 0 16,0 0 0-16,-16-20 0 0,6 9 0 0,2-2 0 15,-2-1 0-15,-3 2 0 0,-6-5 0 0,0 0 0 16,-1 4 0-16,1 5 0 0,-8-1 0 0,7 7 0 16,-6-2 0-16,-3 2 0 0,-1 4 0 0,-1 0 0 15,-1 1 0-15,0 5 0 0,0 0 0 16,-14 2 0-16,17 3 0 0,2-2 0 0,3 0 0 0,1 3 0 15,8-2 0-15,-3 6 0 0,1 0 0 0,8-4 0 16,3 0 0-16,-1 1 0 0,4-3 0 0,4 1 0 31,4 1 0-31,2-1 0 0,5 1 0 0,3-4 0 0,12 1 0 0,2-3 0 0,16-1 0 0,6-1 0 16,-6-6 0-16,4-1 0 0,-2-1 0 0,-13-3 0 0,11-3 0 16,-13 0 0-16,-1 3 0 0,-1-3 0 0,-3 5 0 15,-9-3 0-15,-4 3 0 16,0-2 0-16,-5 3 0 0,-9 2 0 0,0 0 0 0,9-3 0 15,-9 3 0-15,0 0 0 0,0 0 0 0,0 0 0 0,0 0 0 16,-33-12 0-16,24 11 0 0,-2-1 0 0,11 2 0 16,-16 0 0-16,16 0-180 15,0 0-319-15,-19 3-71 0,19-3-587 0,0 0-1254 0,-8 3 554 0</inkml:trace>
  <inkml:trace contextRef="#ctx0" brushRef="#br0" timeOffset="-197251.62">18993 12184 3998 0,'-6'-18'389'0,"1"12"-102"0,-3-3-121 0,0-1-15 16,-2-1 19-16,0 0 8 0,-2-1 10 15,7 5-14-15,-4-4-15 0,4 2 5 0,0 2-5 0,5 0-16 16,0-4-16-16,7 0-17 0,2 2-9 0,4-1-11 0,13-3-12 16,2 6-10-16,16-9 4 0,-14 10-11 0,0-1-13 15,0 7-2-15,0 2-7 0,-3-1 5 16,-12 3-17-16,0 0 0 0,-6 2-1 0,3 4-4 31,-7 2 2-31,-3 0-9 0,-3 2-1 0,-5 1 8 0,-4 1-4 0,-6 4-1 0,-2 0 5 0,-1-1-4 16,-3-1-1-16,3-1-3 0,1-1-2 0,4-7-2 15,5 4-1-15,0-1-1 0,3-3-13 0,2-1-21 16,3-4-14 0,1-4-13-16,10 14-9 0,3-4-4 0,8 2-2 0,3-2 7 0,5 0 3 0,-1-2 5 15,3 1 5-15,-2 3 2 0,-5-1 8 16,3-2-1-16,-8-4 5 0,-3 3 7 0,-8-2 8 16,4 1 6-16,-9-2 6 0,-2 2 20 0,-1-7 24 0,-14 17 11 0,2-5-8 15,-12 0 7-15,-5-2-7 0,-2 0-9 0,-1-4-4 16,-13 7-6-16,17-6-18 0,2-1-37 0,6-1-34 15,5 1-83-15,4-6-92 0,3 3-107 0,8-3-123 16,-12 2-487-16,12-2-1039 16,0 0 459-16</inkml:trace>
  <inkml:trace contextRef="#ctx0" brushRef="#br0" timeOffset="-196940.67">19306 12842 294 0,'0'0'599'0,"0"0"-33"0,0 0-19 16,0 0-8-16,0 0-3 0,0 0-48 15,22 5-51-15,-22-5-39 16,45-5-34-16,-17 3-42 0,24-1-22 0,-8-4-44 0,-12 3-24 16,14-3-34-16,-2 3-35 0,-12 0-26 0,16-1-42 15,-22 3-38-15,-6 2-50 0,8-1-51 0,-12 2-49 16,-5-1-55-16,2 0-62 0,-13 0-64 0,0 0-68 16,13 3-62-16,-13-3-433 0,0 0-907 0,0 0 401 15</inkml:trace>
  <inkml:trace contextRef="#ctx0" brushRef="#br0" timeOffset="-196710.22">19379 13014 217 0,'0'0'638'0,"0"0"-45"16,0 0-41-16,0 0-10 0,0 0-10 0,43-12-5 15,-23 10-43-15,9 2-41 0,1-6-41 0,4 2-33 16,12 1-36-16,-17-2-48 0,2 1-18 0,1 2-29 15,0-3-25-15,-3 3-18 0,2-1-41 32,-3 0-34-32,-8 0-54 0,0 4-56 0,-4 1-64 0,-7-2-64 0,-9 0-62 0,18-2-81 15,-18 2-69-15,0 0-68 0,16 3-92 0,-16-3-402 16,0 0-966-16,0 0 427 0</inkml:trace>
  <inkml:trace contextRef="#ctx0" brushRef="#br0" timeOffset="-195945.25">21163 12196 357 0,'0'0'505'0,"0"0"22"0,0 0 40 0,0 0 5 0,3 30 55 16,0-6 4-16,2 6-3 0,-2 0-2 0,-2-1-35 15,2 12-15-15,-2-11-41 0,0 0-52 0,7 10-36 0,-9-12-50 16,6 1-275-16,0-2-122 0,6 14 0 0,-5-17 0 15,-3-9 0-15,-3 3 0 0,3-1 0 0,-2-1 0 16,3 1 0-16,-5-3 0 0,5-2 0 16,-3-4 0-16,-2-2 0 0,1-6 0 15,-3 11 0-15,3-11 0 0,0 0 0 0,-5 6 0 0,5-6 0 0,0 0 0 0,0 0 0 0,0 0-544 16,-13-19-143-16,14 3-473 0,3-6-1257 0,5-5 555 16</inkml:trace>
  <inkml:trace contextRef="#ctx0" brushRef="#br0" timeOffset="-195625.91">21753 12163 158 0,'0'0'424'0,"0"0"62"0,-20 19 42 0,1 3 9 16,1 2-14-16,-8 12-6 0,5-2-7 0,5-7-30 15,2 16-37-15,8-16-40 0,-1 12-34 0,3-11-34 0,4-1-34 16,4-3-34-16,3 0-25 0,4-1-26 0,1-3-20 0,3-2-15 0,0-6-19 15,1-2-31-15,0 0-34 0,1-1-19 16,9-2-57-16,-6-4-20 0,9-1-20 0,-3-2-23 0,-2-5-2 31,1-1-4-31,-8 0 6 0,-1-3 7 0,-4 2 10 16,4-4-7-16,-5-3 2 0,1 0 4 0,-2 4 2 0,-5-2 11 0,0 0 6 16,-2 2 1-16,-3 1 4 0,-3 1 2 0,-2-1-3 15,-9 4-1-15,-10-4 4 0,-3 4-2 0,-4 4 3 0,-13 1-6 0,-1 2-8 16,13-1-22-16,-14 3-43 0,16 1-84 15,6-1-103-15,5 2-124 0,2-1-171 0,2 0-390 16,1-2-1028-16,6 2 455 0</inkml:trace>
  <inkml:trace contextRef="#ctx0" brushRef="#br0" timeOffset="-195288.61">20642 13118 208 0,'-18'0'626'0,"2"4"-65"0,1-3-52 0,6 1-20 15,9-2-5-15,0 0-5 0,-12 2-32 0,12-2-27 0,0 0-49 16,68-4-29-16,-4 2-32 0,19-3-29 0,4-2-25 15,10 2-32-15,9-3-12 0,2 1-21 0,3 2-15 16,4-4-20-16,1 4-22 0,-1 1-12 16,-3-2-8-16,-5 0-19 0,-10 1-3 0,-4-5-11 15,-5 5-15-15,-10 2 8 0,0 0-19 0,-8-4-9 16,-6 3-1-16,-9-1-2 0,-10 4-15 0,-20-1 1 0,-7-2 1 16,-2-1-11-16,-9 5-7 0,-7 0-30 0,13-2-32 15,-13 2-39-15,0 0-50 0,0 0-75 16,0 0-74-16,-16-14-90 0,-1 7-105 0,-9-1-545 0,7 5-1114 15,2 0 492-15</inkml:trace>
  <inkml:trace contextRef="#ctx0" brushRef="#br0" timeOffset="-194240.54">20819 13679 225 0,'9'8'475'0,"-9"2"24"0,-1 2 11 16,-4 2 21-16,-7 8-1 0,2 1-12 0,-3 2-15 15,-1-1-40-15,-10 16-17 0,0-4-36 16,6-9-33-16,-6 8-30 0,8-11-32 0,1-1-29 15,-1-4-32-15,5-4-22 0,2-1-22 0,1 0-26 0,6-6-12 16,-5 0-24-16,2-2-17 0,5-6-16 0,-2 7-9 31,2-7-18-31,0 0-16 0,-7 5-38 0,7-5-32 16,0 0-48-16,0 0-36 0,0-23-28 16,3 10 1-16,-2-2-6 0,3-2-21 0,-4 2-10 0,8-10-7 0,-3 2 13 15,0 6 8-15,0-8 10 0,4 0 13 0,0 8 13 16,1-12 7-1,-3 12 11-15,3 3 8 0,0 1 19 0,-1 0 18 0,1 1 21 0,-1 3 14 0,-4 1 9 16,4 2 10-16,-1 3 5 0,-8 3 9 0,0 0 17 16,29 7 23-16,-16 2 25 0,-3 1 3 0,11 6 31 15,-5 4 12-15,-6-7 13 0,7 5 7 0,-3 6 22 16,-1 2-17-16,-3-11-10 0,3 9-13 0,-7-7-9 16,4 4-139-16,-4-6 0 0,-1 1 0 15,-3-2 0-15,5-1 0 0,-5 0 0 0,2-1 0 0,1-4 0 16,-4-2 0-16,-1-6 0 0,4 8 0 0,-4-8 0 0,0 0 0 15,2 7 0-15,-2-7-160 0,0 0-223 16,0 0-83-16,0 0-62 0,0 0-95 0,0 0-383 16,-30-21-1088-16,18 13 481 0</inkml:trace>
  <inkml:trace contextRef="#ctx0" brushRef="#br0" timeOffset="-193984.32">20395 13796 160 0,'-8'-5'603'0,"-2"2"-55"0,10 3-34 0,-9-4-13 15,9 4-10-15,0 0-23 0,0 0-25 0,0 0-43 16,0 0-44-16,8-15-31 0,7 10-29 0,13-4-35 16,2 5-18-16,13-6-30 15,6 2-35-15,-2 0-27 0,5 1-18 0,1 2-27 0,-2-2-20 0,3 3-20 16,-3 1-14-16,-7-4-18 15,2 5-4-15,-14-1-19 16,0 3-19-16,-2 0-31 0,0 0-39 0,-12 0-38 0,7 0-64 0,-12 2-68 16,0 1-59-16,-13-3-84 15,26 5-97-15,-26-5-315 0,11 3-869 0,-11-3 384 0</inkml:trace>
  <inkml:trace contextRef="#ctx0" brushRef="#br0" timeOffset="-193730.09">21632 13709 118 0,'6'7'544'0,"-6"-7"-18"0,-4 13 2 16,0-2 4-16,-2 0-22 0,-3 4-14 0,2 0-26 16,-7 11-28-16,-3-3-22 0,-2 1-31 0,-11 9-37 15,1-2-30-15,0-1-38 0,11-7-31 0,-1 0-18 16,-2-1-28-16,7-1-30 0,-4 0-38 0,8-7-26 15,1 0-55-15,5-7-48 16,-3 1-41-16,3 0-54 0,1-2-68 0,3-6-63 16,0 0-65-16,-2 10-81 0,2-10-100 0,0 0-461 0,0 0-999 0,0 0 442 15</inkml:trace>
  <inkml:trace contextRef="#ctx0" brushRef="#br0" timeOffset="-193484.59">21266 13845 310 0,'0'0'471'0,"-3"-6"-31"0,3 6-14 0,0 0-3 0,0 0-5 0,0 0-2 15,0 0 4-15,14 24-7 0,-1-13-17 16,8 5-16-16,3-1-30 0,3 1-30 0,3-2-23 16,13 3-15-16,-15-5-37 0,22 4-20 0,-4 0-23 15,-14-8-15-15,13 7-17 0,-20-4-23 0,2-3-18 0,1 4-9 16,-1-5-9-16,-10 0-16 0,-4-1-34 15,0 0-36-15,-4-2-37 0,-1 2-38 0,-8-6-61 16,9 7-70 0,-5-4-63-16,-4-3-63 0,0 0-77 15,0 9-93-15,0-9-476 0,0 0-1031 0,0 0 457 0</inkml:trace>
  <inkml:trace contextRef="#ctx0" brushRef="#br0" timeOffset="-192917.6">22314 13687 369 0,'0'-9'385'0,"-2"1"-33"0,-3-4-19 15,-2 5-14-15,-6-3-11 0,1 4-21 0,-4 0-20 16,-2 3-3-16,-1-1-22 16,0 4-7-16,-11 2-12 0,4 4 2 0,0 3-8 15,1-1-20-15,8 0-17 0,0 2-9 0,-3 4-17 16,10-4-14-16,0 1-9 0,5 2-14 15,2 0-13-15,2-5-4 0,1 3-9 0,2-2-9 0,2-1-9 0,6 3-5 0,2 0-6 16,-1-2-9-16,3-5-7 0,2 0-18 0,-1-5-21 31,3 1-16-31,-3-3-9 0,2-1-2 0,0-1-1 0,-1-2-3 0,-3 2 0 16,3-4 4-16,-1 1 10 0,-2 1-7 16,2 0 0-16,-2 0 22 0,-5 2 19 0,3-3 9 0,-4 2 27 15,2 1 9 1,-9 5 23-16,10-6 15 0,-10 6 10 0,8-4-1 0,-8 4-5 0,0 0 12 0,0 0 18 0,14 10 28 0,-10-1 30 0,0 2 32 31,-3 7 7-31,2 10 24 0,-1-1 1 0,-2 0-82 0,2 13-181 0,0-17 0 16,-2 6 0-1,1 0 0-15,2-2 0 0,-2 1 0 0,-1-3 0 0,4-1 0 0,-3 3 0 0,-2-10 0 0,1-3 0 16,1 0 0-16,-1-4 0 0,0-2 0 0,0-3 0 16,0-5 0-16,0 0 0 0,5 9 0 15,-5-9-232-15,0 0-547 0,0 0-418 16,11-31-1297-16,-6 19 574 0</inkml:trace>
  <inkml:trace contextRef="#ctx0" brushRef="#br0" timeOffset="-192626.93">22567 13848 360 0,'0'0'483'15,"-1"13"-12"-15,1-5-19 0,0 6-1 0,1-1-27 16,4 3-27-16,-3-2-40 0,7 1-34 0,2-3-28 15,8 5-24-15,-6-5-31 0,6-2-26 0,5 0-14 16,1 3-30-16,-1-7-16 0,-6-2-27 0,2-3-26 0,-3-1-26 16,2 2-29-16,-1-5-18 0,1 1-8 0,-1-2-7 15,-5-1-3-15,1-3-5 0,-6 2 6 0,-3-1-1 32,1-6 1-32,-8 4 0 0,0-7 3 0,-3 2-3 0,-3-1 6 0,-6-6-1 15,-1 3 7-15,-3 2 2 0,3 6-5 0,-7-4 1 0,11 4-5 16,-5 0-2-16,-3 3-11 0,2 1-17 15,2 0-56-15,4 0-78 0,-2 4-66 0,13 2-111 0,-15 1-155 0,15-1-297 16,0 0-841-16,0 0 372 0</inkml:trace>
  <inkml:trace contextRef="#ctx0" brushRef="#br0" timeOffset="-191344.43">23403 12607 161 0,'0'0'528'0,"0"0"-13"0,0 0-4 16,-24 27-5-16,12-19-20 0,-3 5-13 0,-4 3-27 16,0 3-26-16,2 0-31 0,0 1-34 0,-2-1-37 15,1 2-29-15,-1-1-23 0,1-1-33 0,3 1-19 16,3 2-23-16,3-7-35 0,3-4-19 0,-2 1-34 15,4-3-38-15,-1-1-35 0,-1 0-40 0,2 1-43 16,-1-2-40-16,0-2-45 0,0 0-52 0,5-5-46 0,-10 8-36 16,-2-4-43-16,4-2-47 0,8-2-54 15,-17 1-369-15,17-1-850 0,-21-5 376 0</inkml:trace>
  <inkml:trace contextRef="#ctx0" brushRef="#br0" timeOffset="-191016.44">23004 12696 390 0,'0'0'402'0,"0"0"-6"16,0 0 23-16,0 0 10 0,0 0 4 0,28 20-5 16,-17-10-4-16,6-2-22 0,4 5-23 0,1 4-22 15,3-5 7-15,-9-1-40 0,10-1-15 0,1 0-28 16,-1-1-32-16,-1 1-16 0,-8-3-27 0,7 3-19 0,-6-3-19 15,0-2-19-15,-1 4-13 0,-3-4-9 0,0-2-17 16,-4 1-10-16,3 2-30 0,-6 0 13 0,1-3-8 16,-8-3-12-1,13 5-5-15,-13-5-8 0,6 5-10 0,-6-5-6 0,0 0-10 0,9 4 5 0,-9-4-10 16,8 3-6-16,-8-3-14 0,0 0 0 0,0 0-4 16,9 5-11-16,-9-5-15 0,0 0 0 31,10 5-16-31,-10-5-6 0,0 0-26 0,13 0-21 0,-13 0-26 0,0 0-29 0,0 0-42 0,0 0-61 0,0 0-46 15,19-4-56-15,-19 4-64 16,5-6-98-16,-5 6-353 0,0 0-949 0,0-8 420 0</inkml:trace>
  <inkml:trace contextRef="#ctx0" brushRef="#br0" timeOffset="-190357.62">24056 12457 114 0,'0'0'501'16,"0"0"8"-16,0 0 30 0,0 0 22 0,-4 18-7 0,3-9 18 16,-2 4-10-16,2 4 2 0,1-1-21 15,0 6-12-15,-3 6 9 0,3-1-26 0,3-4-25 0,0 2-46 16,-1-2-31 0,2-6-169-16,-2 0-243 0,2 0 0 0,1-3 0 0,-1 1 0 0,3-1 0 15,-6-2 0-15,3-3 0 0,1-1 0 0,-1-3 0 16,-4-5 0-16,7 12 0 0,-3-7 0 0,-4-5 0 0,2 9 0 15,-2-9 0-15,0 0 0 0,0 0 0 0,0 0 0 16,0 0 0-16,0 0 0 0,0 0 0 16,0 0-484-16,0 0-274 0,0 0-401 0,0 0-1254 0,-2-33 555 15</inkml:trace>
  <inkml:trace contextRef="#ctx0" brushRef="#br0" timeOffset="-190080.48">24379 12457 34 0,'2'-7'537'16,"-2"7"-36"-16,-2-10-33 0,2 10-16 0,0 0-14 15,0 0-8-15,-6-7-16 0,6 7-22 0,0 0-22 16,-13 17-25-16,9-3-21 0,3-5-29 0,0 4-3 16,3 2-9-16,6 0-1 0,7 6-15 0,2-1-6 0,3-1-17 0,5-2-16 15,0 3-11-15,11 6-17 0,-11-10-19 0,5-2-3 16,-1 1-14-16,-7-3-15 0,-8-1-10 0,1-1-33 15,-7-1-106 1,-3-1 0-16,-1 1 0 0,-3-1 0 0,-6 0 0 0,1 2 0 16,-7 2 0-16,-6-1 0 0,-8 0 0 15,-1-6 0-15,-3 0 0 0,4 0 0 0,-8-2-193 0,9-5-238 16,-3 1-115-16,7-3-126 0,4-3-387 0,0-1-1146 16,4-4 508-16</inkml:trace>
  <inkml:trace contextRef="#ctx0" brushRef="#br0" timeOffset="-189877.71">24480 12405 78 0,'6'-8'575'0,"1"0"-15"15,3-2-24-15,0-1-41 0,-1 1-27 16,4 0-24-16,0 1-43 0,4 2-36 0,-1 3-38 0,12-5-35 0,-11 3-50 16,10 0-51-16,-10 2-59 0,-2 4-76 0,-4 0-91 15,4-2-86-15,-15 2-80 0,21 0-90 16,-11-2-98-16,-10 2-299 0,0 0-745 0,0 0 330 0</inkml:trace>
  <inkml:trace contextRef="#ctx0" brushRef="#br0" timeOffset="-189360.88">25033 12302 150 0,'-6'-9'393'0,"6"9"-24"0,-10-5-9 15,2 2 17-15,-6-2-1 0,-3 5-11 0,17 0-13 16,-33 6-7-16,17 2-16 0,0 1-23 0,1 1-17 16,-8 4-28-16,13-2-21 0,3 0-26 15,4 3-15-15,1 2-16 0,2 0-15 0,4 9-10 16,5-6-16-16,9 2-10 0,10 11-6 0,-7-13-4 16,3 0-6-16,9 7-8 0,2 1 2 0,-14-10-3 15,2-2-11-15,-5 1-11 0,-3-5-5 0,-4 0-2 16,-4 1-6-16,0-2-3 0,-6-2-6 0,-2 1-5 15,-2-3-12-15,-1 1 8 0,-5 2-7 0,0-6-4 0,-3 1-9 16,-2-1-3 0,-1-1 10-16,15-3-22 0,-25-3-7 0,10-2-9 0,3-1-7 0,3 0-14 15,-2-4-7-15,2-3-5 0,4 1 1 0,-3-3 4 16,6-1-7-16,3 0-1 0,-1-3 2 0,5-5 4 16,1 2 1-16,1 5 3 0,4-4 1 15,3 0 7-15,0 0 11 0,-1 0-4 0,1 2 7 0,0 9 15 0,-1-4 5 16,-3 4 12-16,2-1 7 0,-5 0 3 0,-2 6 1 15,1-1-4-15,-6 6-5 0,7-8-8 0,-7 8-24 16,1-8-47-16,-1 8-66 0,0 0-92 0,0 0-107 0,0 0-121 16,0 0-157-16,0 0-339 0,0 0-1004 0,0 0 444 15</inkml:trace>
  <inkml:trace contextRef="#ctx0" brushRef="#br0" timeOffset="-188992.91">25347 12385 468 0,'12'-2'522'0,"6"4"-12"16,0 0-22-16,-4 4-13 0,3-2-11 0,-2 8-35 0,-5-4-29 0,3 5-26 0,-10 1-30 16,-5 2-29-16,2-1-19 0,-6-1-23 0,-2 8-30 15,2-5-25-15,-7 5-23 0,0 2-20 0,6-9-18 0,-2 1-25 16,-4-3-28-16,5 0-35 0,2-2-36 0,-2-2-22 31,7-1-22-31,-5-1-20 0,2-2-12 0,4-5-6 16,0 0-5-16,-5 7 4 0,5-7 4 0,0 0 6 0,-5 6 4 15,5-6 13-15,0 0 2 0,0 0 18 16,0 0 17-16,0 0 13 0,0 0 3 16,0 0 2-16,0 0-3 0,0 0-4 15,44-11 0-15,-28 7-2 0,1-2-4 0,1 1-2 0,8-2-3 0,-11-2-13 16,4 4-15-16,1-2-14 0,-2 2-24 0,-1 0-30 15,-1-1-35-15,0 1-47 0,-3 3-41 0,-1-3-38 16,-5 3-43-16,-7 2-53 0,13-7-65 0,-5 4-365 0,-8 3-832 16,9-9 369-16</inkml:trace>
  <inkml:trace contextRef="#ctx0" brushRef="#br0" timeOffset="-188606.04">25756 12414 84 0,'4'-13'481'0,"-2"9"-16"0,-2 4-9 15,0 0-10-15,2-9-16 0,-2 9-18 0,0 0-24 16,0 0-19-16,0 0-15 0,0 0-2 0,0 0 15 16,0 0-26-16,-5 26-2 0,0-14-14 0,3 2-44 15,2-1-10-15,0 3 1 0,2-1-31 0,2 0-23 0,-2-2-18 16,5-2-22-16,-1 1-18 0,2-1-14 16,2-2-19-16,0 0-15 0,3-4-26 0,1 2-39 15,2-4-50-15,0-3-34 0,-3 0-25 0,2 0-13 16,-1-3-4-16,3-2 5 0,-3-2 5 15,-1 0 7 1,-4 2 6-16,-3 0 7 0,4-5 12 0,-1 2 9 0,4-7 15 0,-9 7 25 0,1 3 23 16,-5 5 31-16,6-9 7 0,-6 9 14 0,7-6-2 15,-7 6 1-15,0 0 0 0,4-7-6 0,-4 7-3 0,0 0 6 16,0 0 29-16,0 0-107 0,0 0-5 0,2 28 0 16,0-14 0-16,-1 0 0 0,0 1 0 0,5 1 0 15,-3-1 0-15,-2-3 0 16,2 4 0-16,-3-3 0 0,2 2 0 0,1-1 0 0,-3-3 0 0,0-2 0 15,0-2 0-15,0 1 0 0,0-8 0 0,0 14 0 16,-1-6 0-16,1-8 0 0,-2 11-509 0,2-11-213 16,-2 7-438-16,2-7-1257 0,0 0 555 0</inkml:trace>
  <inkml:trace contextRef="#ctx0" brushRef="#br0" timeOffset="-188407.22">26287 12614 4927 0,'10'-6'720'0,"-10"6"-203"0,10-7-155 0,-10 7-64 16,6-8-24-16,-6 8-10 0,0 0-10 0,0 0-27 15,7-4-34-15,-7 4-38 0,0 0-155 0,0 0 0 16,5-5 0-16,-5 5 0 0,0 0 0 0,0 0 0 0,0 0 0 0,0 0 0 16,0 0-76-16,0 0-335 0,0 0-104 0,0 0-148 15,0 0-425-15,0 0-1179 0,16 0 522 16</inkml:trace>
  <inkml:trace contextRef="#ctx0" brushRef="#br0" timeOffset="-188128.87">26599 12380 572 0,'0'0'543'0,"0"0"-33"0,-9-6-18 0,9 6-30 0,0 0-23 16,0 0-24-16,0 0-36 0,-22 19-35 0,20-11-22 0,3 5-12 16,2 3-8-16,3 1-17 0,7 5-22 0,-2-1 0 15,8-2-42-15,2 2-2 0,-1 0-12 16,-1 3-7-16,2-2 0 0,-5 3-7 0,1-5-13 0,-4 3-10 16,-5-8-13-16,0 1-3 0,-6 0-12 0,-1-2-18 15,-4-5-10-15,-5 3-105 16,-3-1-9-16,0 0 0 0,-6-4 0 0,-7 1 0 15,11-3 0-15,-3-5 0 0,0-3-113 0,0-3-276 16,1-2-122-16,10-5-137 0,-7-8-441 0,6-1-1179 0,5-4 522 16</inkml:trace>
  <inkml:trace contextRef="#ctx0" brushRef="#br0" timeOffset="-187977.61">26665 12356 23 0,'9'-17'548'0,"-4"5"-23"0,0 0-4 0,-1 4 3 16,3-1-11-16,0 2-5 0,2 1-49 0,2-3-65 0,1 0-25 15,2 1-35-15,3-1-43 0,5-4-45 0,-2 11-70 16,-3 0-72-16,-1-2-81 0,0 3-87 0,0 1-86 16,-4-2-92-16,-12 2-106 0,18 2-445 0,-18-2-858 15,12 1 380-15</inkml:trace>
  <inkml:trace contextRef="#ctx0" brushRef="#br0" timeOffset="-187638.06">27248 12298 354 0,'0'0'561'0,"0"0"2"0,0 0 35 0,-26 24 22 16,3-12-40-16,3 5-13 0,1 5-24 0,-2 2-44 16,6 0-38-16,0 1-27 0,4 1-43 15,5 1-36-15,2 0-33 0,4-2-33 0,4 0-24 0,1-3-28 16,7 2-21-16,-1-4-20 31,6 1-56-31,4-4-140 0,8 0 0 0,-5-5 0 0,0-1 0 0,4-2 0 16,-1-5 0-16,-8-2 0 0,-1-2 0 0,-3 0 0 15,0-4 0-15,0-1 0 0,-9 1 0 16,-2-4 0-16,0-1 0 0,-7-5 0 0,0-1 0 0,-5 1 0 0,-10-1 0 16,1-3 0-16,1 6 0 0,-5-3 0 0,-3 2 0 0,-3 5 0 0,0 2 0 15,8 0 0-15,1 3 0 0,3 1 0 16,2 0-16-16,-1 2-278 0,14 0-75 15,0 0-70-15,0 0-81 0,0 0-119 0,-13 0-347 16,13 0-1068-16,0 0 472 0</inkml:trace>
  <inkml:trace contextRef="#ctx0" brushRef="#br0" timeOffset="-187388.35">27879 12387 175 0,'13'-2'717'0,"-13"2"-41"0,0 0-47 0,0 0-28 0,13 0-18 16,-13 0-7-16,0 0 5 0,0 0 0 0,-17 24-10 15,-1-7-13-15,0 1-40 0,0 3-46 16,-2 3-44-16,2-4-36 0,0 4-259 0,2 0-133 0,2-2 0 16,3-1 0-16,3-4 0 0,5-3 0 0,-1-1 0 15,3 0 0 1,2 1 0-16,-2-7 0 0,0-1 0 0,1-6 0 15,2 12 0-15,-2-12 0 0,0 0-246 0,0 0-505 0,0 0-448 0,0 0-1300 16,0 0 576-16</inkml:trace>
  <inkml:trace contextRef="#ctx0" brushRef="#br0" timeOffset="-187184.36">27501 12444 106 0,'-4'-6'515'0,"4"6"-9"0,0 0-4 0,0 0-6 16,0 0-10-16,0 0 7 0,26-3-7 0,-26 3-21 15,33 8-31-15,-6 2-12 0,-2 2-23 0,16 5-45 16,-13-4-32-16,13 6-27 0,-10-7-33 0,10 8-25 0,1-4-21 16,-15-3-15-16,-1 1-18 0,0-2-32 0,2 1-11 0,-6-2-14 15,2 1-14-15,-10-2-31 0,2 0-52 0,-1-1-59 16,-1-4-66-16,-4 4-68 0,-6-3-70 0,1-2-85 16,-5-4-85-16,10 10-98 0,-6-8-543 15,-4-2-1133-15,0 0 501 0</inkml:trace>
  <inkml:trace contextRef="#ctx0" brushRef="#br0" timeOffset="-186935.25">28435 12397 586 0,'0'0'594'0,"0"0"8"0,0 0 5 0,3 29-26 15,-5-12 0-15,2 0 9 0,-4-1-46 0,2 0-49 0,2 1-45 0,0 7-43 16,0 0-41-16,0-9-37 0,4 2-33 0,1-1-31 16,-4-6-32-16,4 4-58 0,-1-2-66 0,0-2-69 15,3 1-94-15,-3-4-101 0,-1-1-106 0,3-1-107 16,-6-5-130-16,8 8-588 0,-8-8-1176 0,9 4 520 31</inkml:trace>
  <inkml:trace contextRef="#ctx0" brushRef="#br0" timeOffset="-186622.36">28744 12489 290 0,'0'0'423'0,"0"0"-14"0,0 0-16 0,0 0-14 15,-20 20-11-15,16-6-1 0,1-4-23 0,1 4-31 16,1-2-32-16,1 3-25 0,1-6-26 0,4 4-19 0,-2-2-18 0,-1 4-22 0,3-5-21 15,3 2-10-15,-4-2-13 0,0-2-13 16,3 4-12-16,-3-6-10 0,4 1-8 31,-2-1-9-31,1 1-8 0,2-4-7 0,6 1-17 0,-15-4-6 0,19-2-11 16,-19 2-19-16,19-5-11 0,-4 1 2 0,-8-4-3 0,-1 0 6 16,3-1 5-16,-1-4 9 0,-6 1-2 0,0-3 22 15,-2-3-3-15,-4-5-2 0,-4 0-2 0,-5 1-6 16,-2-2-3-16,2 4-9 0,4 5-24 0,-5 1-16 0,3 2-49 15,3-4-66-15,1 10-70 16,-4-3-82-16,7 2-130 0,4 1-365 0,0 6-856 0,0 0 380 0</inkml:trace>
  <inkml:trace contextRef="#ctx0" brushRef="#br0" timeOffset="-186149.28">28687 11697 183 0,'-7'-14'614'0,"5"-2"-19"15,0 0-22-15,1 1-18 0,4 2-16 16,3-4-43-16,6-5-33 0,0 7-50 0,8-1-41 0,5 0-37 16,1 2-33-16,4 10-40 15,1-3-18-15,-3 2-26 0,-7 5-25 16,7-2-18-16,-12 6-12 0,1-5-23 0,-4 7-20 0,-5 0-6 0,-1 0-4 16,-6 11 0-16,-3-2-2 0,-7 7 1 0,-4 4-6 15,-2-2-22-15,-14 13 7 0,-2-8-8 0,12-10-11 0,-1 5-3 0,6-5-4 0,-2 0-16 16,5-4-2-16,6 0-6 0,-2-2-30 0,4 0-8 15,3 1 0-15,4-6-23 16,5 4-28-16,-3-4-8 0,6 2-3 16,2-1-6-16,1 1 1 0,4-3 3 0,-8 3 7 15,3-1 6-15,1 3 3 0,0-4 7 0,-6-2 12 16,-4-1 21-16,-1 0 33 0,-4-5 3 0,-1 12 18 16,-5-4 15-16,-5-1 5 0,-1 3-4 0,-4 0-1 0,-3-2-11 0,-8 1-2 15,11-4-45-15,-10 4-96 0,-1-2-132 0,11-3-169 0,-1 2-212 16,2-1-511-1,4-3-1208-15,11-2 535 0</inkml:trace>
  <inkml:trace contextRef="#ctx0" brushRef="#br0" timeOffset="-184834.18">16550 16152 326 0,'0'0'419'0,"-13"3"1"0,13-3-6 0,-12 1 6 0,12-1-12 0,0 0-7 0,0 0-22 0,-16 2-13 16,16-2-18-16,0 0-17 0,0 0-25 0,0 0-27 15,0 0-27-15,0 0-29 16,0 0-19-16,70-2-17 0,-39 1-22 0,16 4-13 15,-1-1-20-15,4 1-11 0,-4-3-10 16,-11 3-25 0,15-4-40-16,-3 1-45 0,-17-2-55 0,15 1-65 0,-17-1-72 0,-1-2-55 0,-8 4-66 15,-6 2-72 17,2 0-88-32,-15-2-315 0,0 0-852 0,13-2 377 0</inkml:trace>
  <inkml:trace contextRef="#ctx0" brushRef="#br0" timeOffset="-184612.4">16680 16343 35 0,'0'0'498'0,"0"0"-28"0,0 0-17 16,-5 5-11-16,5-5-2 0,0 0-6 0,0 0-9 16,18 8-36-16,-4-6-33 0,7 1-37 0,5-3-29 0,9 0-24 15,11 0-31-15,-16 0-23 0,1 0-22 0,-1 2-16 16,4-1-19-16,-5-1-39 0,0 2-43 15,-14 0-69-15,4 0-80 0,-3-2-85 16,-5 3-92-16,-3 2-92 0,1-2-83 16,-9-3-358-16,6 6-851 0,-6-6 377 0</inkml:trace>
  <inkml:trace contextRef="#ctx0" brushRef="#br0" timeOffset="-184398.22">17220 16058 105 0,'5'-4'625'0,"0"-4"-45"16,0 3-31-16,-5 5-7 0,18 0 4 0,2 0 8 15,7 0-26-15,1 4-30 0,-10 5-36 0,5 2-44 16,-4 3-37-16,-6 8-43 0,-6-7-32 0,3 10-28 16,-8 0-28-16,-6 3-25 0,-1-3-22 0,-6 1-30 0,-3 0-36 0,0 0-48 15,-2-5-91-15,-3-3-68 0,-1 2-77 16,0-3-111-16,7-9-116 0,-3 1-109 15,8-4-115-15,-2-2-379 0,10-3-1056 0,-11 1 468 16</inkml:trace>
  <inkml:trace contextRef="#ctx0" brushRef="#br0" timeOffset="-183907.33">18522 15841 160 0,'6'9'620'0,"0"6"19"15,-1 2 20-15,6 7-15 0,0 16-4 0,3 2-32 16,-6-14-37-16,7 12-37 0,-2 5-46 0,-4-1-41 16,2 1-40-1,-3-3-43-15,-3 0-39 0,-1-16-40 0,0 1-18 0,-5 0-30 0,-2-3-23 16,2-7-132-16,1 0-82 0,-4 0 0 15,0-3 0-15,-4 0 0 16,3-2 0-16,0-4 0 0,0-3 0 0,1 1 0 0,4-6 0 0,-5 9 0 16,5-9 0-16,-13 1 0 15,13-1 0-15,0 0 0 0,0 0 0 0,-19-18 0 0,10 7 0 0,-1-4 0 0,2 1 0 0,1-2 0 0,-10-4 0 16,3-1 0-16,0 8 0 0,-1-6 0 0,2 7 0 16,-6-3 0-16,1 6 0 15,0 2 0-15,-2 3 0 0,-7 1 0 16,1 7 0-16,1 0 0 0,5-1 0 0,-4 6 0 0,-1 1 0 15,3 4 0-15,1 0 0 0,9 0 0 16,4 0 0-16,0 3 0 0,3 0 0 0,6 5 0 16,3-5 0-16,4-3 0 0,0 3 0 0,6-4 0 15,2 3 0-15,-2-5 0 0,1 0 0 0,4-4 0 0,4 5 0 16,-7-8 0-16,1 1 0 0,1-4 0 16,2 1 0-16,-1-5 0 0,-1-1 0 0,8-1 0 0,-1-4-118 0,1-6-227 15,3 2-80-15,-12-5-104 16,5-1-127-16,-6 1-364 15,2-3-1105-15,-6 1 489 0</inkml:trace>
  <inkml:trace contextRef="#ctx0" brushRef="#br0" timeOffset="-183436.1">18949 15584 357 0,'6'-15'521'16,"0"1"-16"-16,2 3-17 0,2-3-34 0,-2 3-14 16,2 1-39-16,-2-2-41 0,6 2-36 0,-2-1-31 15,1 5-24-15,1 0-23 0,-3 3-28 0,-2 1-18 16,-9 2-19-16,20 0-20 0,-20 0-2 15,14 14-1-15,-10-6-9 0,-3 9 17 0,-2 0-7 0,-4 7-8 0,-7 2-7 16,1-3-9 0,-2 5-10-16,0-3-17 0,2 0-17 15,-1-3-3-15,3-5-13 0,1-3-1 0,2-1-7 0,0-1-10 0,3-3-13 16,2-4 4-16,1-5-14 16,-1 10 0-16,1-10-3 0,0 0 2 0,4 10-11 0,-4-10-3 0,15 6 2 0,-1 0-1 0,5-2-4 0,-2 1-4 15,10 2 0-15,-10 0 8 0,0 0 2 16,-2 0 9-16,-2 0 8 15,0 2 24-15,-4-4 9 0,-3 5 15 0,-2-3-8 16,0 1-8-16,-4-2-34 0,0-6-37 0,-8 15 0 16,2-9 0-16,-7 5 0 0,-7-6 0 0,-5 4 0 15,-1-6 0-15,-4 3 0 0,5-3 0 0,5 0 0 16,1-6 0-16,1 0 0 0,0 3-209 0,3-2-163 16,1-1-92-16,1-1-116 0,3-1-515 0,4-2-1186 0,2 2 526 15</inkml:trace>
  <inkml:trace contextRef="#ctx0" brushRef="#br0" timeOffset="-183073.35">19770 16279 498 0,'0'0'659'16,"0"0"-6"-16,0 0-3 0,0 0-16 15,0 0-30 1,32 2-51-16,-5-3-52 0,1 0-53 0,19-2-44 0,-14-2-40 0,16 0-39 0,-2 2-35 0,-3-1-48 16,8-1-33-16,-24 0-69 0,4-3-48 0,-5 7-60 0,1-2-64 0,-11 3-65 31,-17 0-66-31,24 0-71 0,-17-4-86 0,-7 4-101 16,0 0-119-16,0 0-376 0,0 0-991 0,0 0 439 15</inkml:trace>
  <inkml:trace contextRef="#ctx0" brushRef="#br0" timeOffset="-182861.6">19857 16467 50 0,'0'0'597'0,"0"0"-25"0,0 0-23 0,0 0-9 16,0 0-24-16,48 0-26 0,-16-2-29 0,22-1-22 16,-9-2-43-16,3 2-45 0,-3 1-35 0,10-1-30 15,-27 2-18-15,18 1-25 0,-12 1-22 0,0-1-16 16,-2 3-20-16,-3-2-28 0,-1 4-16 0,-11-3-24 15,2 0-37-15,-1 2-55 0,-3 0-62 0,-7 0-95 16,-1 2-90-16,1 1-109 0,-5 0-128 0,-3-7-545 16,2 11-1088-16,-3-5 481 0</inkml:trace>
  <inkml:trace contextRef="#ctx0" brushRef="#br0" timeOffset="-139996.57">18964 15574 359 0,'0'0'410'0,"0"0"24"0,0 0 14 16,-26 17 12 0,21-5-35-16,0 1-12 0,1 3-28 0,2-3-29 0,0 12-23 0,5-1-25 0,-2-7-30 15,4 9-36-15,-1-9-11 0,1-1-18 16,6 1-22-16,1-2-23 0,6 2-15 0,1-2-16 0,-3-5-10 15,0-1-8-15,1-3-25 0,2 0-3 0,-1-2-7 16,0-3-18 0,0-2-24-16,0-3-15 0,-2-2-15 0,3-3-18 0,-6-1-23 15,2-2-10-15,-4-3-12 16,4-10-11-16,-7 10 3 0,-6-9 3 0,-1-1 4 0,-2-1 3 0,-5 1 7 16,0 1 4-16,-1 9 13 0,2 1 10 0,-4 2 19 15,-1 2 22-15,-2 0 10 0,2 4 11 0,0 3 9 16,0-1 7-16,10 4 6 0,-28 4 9 0,16 4 5 15,-2 4 9-15,-1 9-6 0,-1-3-5 0,2 3-9 16,3 1-22-16,3 5 12 0,0-1-8 0,6 3-2 16,-1-5-5-16,3 2-10 0,1-8 1 0,5 4-4 0,0-5-14 15,2-2 1-15,4-2-3 0,-1 0-23 16,0-4-29 0,6 0-25-16,-3-1-26 0,5-5-15 0,0-1-20 0,-2-3-1 15,2-3-7-15,-2-4-13 0,-1-3 15 0,-3 1 15 16,1-8 2-16,-5 2-2 0,-1-10 12 0,-6-1 16 0,-2-2 5 0,-5 3 21 15,-6-3 9-15,0 4 27 0,-4 2 21 0,2 4 26 0,-1 5 18 0,1 2 18 0,1 5 23 16,-1 0 10-16,-2 2 3 0,1 3 3 16,-3 2-4-16,3 4-9 15,-3 3-2-15,4 2-8 0,3 2-9 0,-1 1-6 16,2 3-3-16,1 2-8 0,2 8-5 16,2-8-7-16,1 1 0 0,7-1-7 0,1 0-1 0,3 9-3 15,-3-11-5-15,5 0-13 0,3-2-7 0,-3-2-15 16,1-4-24-16,0 1-24 0,-3-1-20 0,-2-3-12 0,4 2-12 15,-1-6-8-15,-9 0 1 0,0 0 2 16,28-9 6-16,-19 0 9 0,4-12 10 0,-8 6 5 0,4-11 11 16,-4-1 7-16,-1-2 3 0,-4-15 8 0,-4 1 13 15,2 16 14-15,-6-4 13 0,-5-9 19 16,4 12 14-16,-1 5 22 0,-3 2 25 0,3 7 33 0,0-1 14 16,0 5 3-1,-2 2 4-15,4 3-1 16,-7 4 0-16,1 2 0 0,-5 6-4 0,2 2-6 0,-4 8-14 0,3 3-4 0,0 5-14 0,4 3-12 15,2 12-1-15,8-11-12 0,4-4 3 0,5 5-20 0,16 12-62 16,2-5-109 0,8-3-129-16,6-5-183 0,2-7-661 0,12-1-1194 0,-10-8 529 0</inkml:trace>
  <inkml:trace contextRef="#ctx0" brushRef="#br0" timeOffset="-138965.7">21573 15981 247 0,'-10'-8'347'0,"-2"1"-5"16,-3 0-12-16,-2 2 3 0,-8-2-15 0,-3 2 3 31,7 4-3-31,-7 4-10 0,-1 0-19 0,1 2-16 0,-2 2-12 0,6 2-21 16,-2 4-21-16,6 1-21 0,2 3-22 0,3 1-17 0,5-4-9 15,-1 11-17-15,5-9-11 0,2-2-10 0,4 0-18 16,0 2-9-16,7 0-7 0,1-1-9 16,1-3-8-16,3-2-16 15,3-1-25-15,-2-1-27 0,6-1-21 0,-2-7-25 16,-1 2-19-16,2-2-22 15,-1-2 2-15,1-1-8 0,0-1-2 0,0 2 9 0,1-5 13 0,-5-1-2 16,2 3 23-16,1-3 11 0,0-1 33 0,-3-1 25 16,-2 5 38-16,-1 1 33 0,0-4 30 0,-2 1 26 15,-4 2 19-15,-5 5 9 16,9-5 1-16,-9 5-9 0,0 0-17 0,8-5-15 0,-8 5-9 0,0 0 2 16,0 0 21-16,6 15 46 0,-6-1-6 0,-2 4-16 15,-1-2 1-15,-2 9-20 0,1 1-17 0,3-2-14 16,-3 1-6-16,0-2-13 0,6 4-14 0,-2-4-6 15,0 3-4-15,3-1-12 0,0-8-1 0,2 6-9 0,-2-6-8 0,4 7-2 0,-2-8-11 16,2-2-27-16,-1-1-42 0,1 0-36 0,0 0-45 16,-2-5-46-16,-1 5-57 0,1-8-57 0,0 2-60 15,-1-2-53-15,-4-5-53 16,4 5-52-16,-4-5-424 0,0 0-1003 16,0 0 444-16</inkml:trace>
  <inkml:trace contextRef="#ctx0" brushRef="#br0" timeOffset="-138150.85">22024 16020 348 0,'0'0'365'0,"0"0"19"0,0 0 16 16,0 0-5-16,-23 24 22 0,13-10-2 0,1 11 0 16,-4 4-9-16,7 0-11 0,-11 12-13 0,4 2-24 15,3-14-22-15,0 14-10 0,0-3-23 16,2 3-27-16,6-15-37 0,-1 2-18 0,0-5-20 16,6 3-31-16,0-3-8 0,-1-8-15 0,3 6-9 0,4-9-28 15,-1 2-25-15,3-4-16 0,3-3-9 0,1-1-18 16,2-3-30-16,-4-3-22 0,6 0-17 0,8-4-22 0,-13 0-13 0,4-2 2 0,-2-4 6 15,-3 0 5-15,0-1 1 0,0-1 7 0,-7-2 4 16,1-5 2 0,-5 5 7-16,2-3 0 0,-4 1 2 0,-5 1 2 15,3 1 3-15,-5 0 3 0,-2 1 4 0,0 2-3 16,-5 0 0-16,-2 2 3 0,0 2 0 0,0 3 2 16,-4-1 0-16,4 1 0 0,2 0 2 15,14 2-1-15,-21 2-14 0,6 1-28 0,6 1-51 0,9-4-63 16,-12 3-75-16,12-3-77 0,0 0-74 0,-1 7-96 15,1-7-351-15,0 0-909 0,0 0 403 0</inkml:trace>
  <inkml:trace contextRef="#ctx0" brushRef="#br0" timeOffset="-137887.47">22299 16377 499 0,'0'0'545'0,"0"0"1"15,0 0 3-15,0 0-11 0,0 0-28 0,5-7-40 16,-5 7-51-16,0 0-47 0,0 0-37 16,0 0-37-16,0 0-30 0,5-6-51 0,-5 6-80 31,0 0-100-31,9-8-138 0,-4 1-153 0,-5 7-196 15,14-10-373-15,-14 10-891 0,9-8 394 16</inkml:trace>
  <inkml:trace contextRef="#ctx0" brushRef="#br0" timeOffset="-137379.29">22595 16134 391 0,'-1'-5'546'0,"1"5"-30"16,0 0-23-16,3-13-42 0,-1 8-46 0,6-4-35 15,1 1-43 1,6 0-32-16,-1-1-30 0,0 2-26 15,7 3-29-15,-3-1-22 0,0 0-19 0,1 1-15 0,-3 1-12 16,2 3-13-16,-18 0-7 0,30 4-13 0,-15 1-10 16,-8-1-7-16,-3 7-8 0,0 2-1 0,-2 2 5 15,-6 10 18-15,-3-1-9 0,-3-4-9 0,-3 6-5 32,-1-6-8-32,-4 1-13 0,3-2-9 0,-3-1 1 0,5-4-3 0,3-2-9 0,0 0-2 0,-3-2-7 15,4 0-5-15,5-3-6 0,-1-2-14 16,5-5-17-16,-2 8-20 0,2-8-16 0,0 0-12 0,0 0-12 15,7 9-10-15,-7-9 1 0,26 0 1 0,-11 0 10 0,4 0 5 0,2 2 8 0,3 3 6 16,6-3 1-16,-4 3 18 0,-7 0 33 0,11 1 25 0,-6-1 25 16,-8-1 15-1,-7-1 10-15,1-1 14 0,-3 2 7 16,-7-4 4-16,0 0-2 0,0 0 8 0,11 10 14 16,-11-10 7-16,0 0-12 0,-18 15-7 15,-8-4-3-15,2-3-15 0,-2-1-12 0,2 3 0 16,-7-1-20-16,7 3-1 0,-3-5-18 0,2-1-49 0,4 1-47 0,6-2-52 0,-4-1-73 15,3-1-78-15,5-2-79 0,11-1-92 16,-18-4-103-16,9-3-459 0,7-5-1072 16,-1-2 475-16</inkml:trace>
  <inkml:trace contextRef="#ctx0" brushRef="#br0" timeOffset="-136901.72">23363 16003 408 0,'12'-6'431'15,"-7"4"-9"-15,-5 2-12 0,0 0-30 0,0 0-27 16,0 0-18-16,0 0-14 0,0 0-6 0,0 0-11 0,-36 10-22 16,22 1-19-16,-9 5-22 0,4-3-18 0,0 3-21 15,3 2-18-15,6-3-20 0,-1 0-11 16,3 1-16-16,6-1-13 0,-2 0-13 0,5 0-12 0,3 2-7 15,5 4-11-15,5 2-9 0,1-2-10 0,4-3-1 16,4-1-7-16,-3 1-3 0,1-2-9 0,0-3-1 16,-9 0-6-16,2-1-3 15,-2-1 1-15,-2 0 1 0,0-2 0 0,-3-1-4 16,-3-2-5-16,-2-1 7 0,-2-5 15 0,-5 15 10 16,-5-6-4-16,-3-1 2 0,-1 0-8 0,-3-2-8 15,1-1-2-15,-2-3-3 0,0 1-3 0,4-5-6 0,-3 1 3 0,5-3 8 0,-1-2-21 16,1-1 3-16,7-2-23 0,-1-3-21 0,3-3-2 15,3 3-4-15,5-12-18 16,2-1-6-16,-1 2 2 0,2 6 3 0,3-5 9 16,2-1 1-16,2 5 5 0,-3 4 6 0,6-6 8 15,-5 8 23-15,-1-1 16 0,2-6 1 16,0 7 21-16,-3-1 9 0,0 0 5 0,-1 2-8 16,-1 0-7-16,-5 3-2 0,-4 8-8 0,9-9-4 0,-7 4-9 15,-2 5-38-15,2-8-77 0,-2 8-112 0,0-11-149 16,0 11-191-16,0 0-421 0,-17-21-1054 0,17 21 467 15</inkml:trace>
  <inkml:trace contextRef="#ctx0" brushRef="#br0" timeOffset="-136103.36">24146 16318 465 0,'0'0'557'0,"0"0"-1"0,21-8-6 16,-21 8-28-16,0 0-29 0,5-7-37 0,-5 7-48 16,4-10-37-16,-4 10-40 0,10-10-31 0,-5 2-24 0,1-1-32 15,3-1-28-15,3-2-17 0,-4-3-28 16,2 1-16-16,2 1-8 0,-2 2-17 0,0-1-10 15,8-5-13-15,-3-4-9 0,-2 9-16 0,-3-1-8 16,2 3-2-16,-2-1-8 0,0 1-6 0,3 0-10 0,-3 1 10 0,3 1-2 16,-3 2 0-16,-3 0-4 0,-7 6-4 0,15-5-8 15,-10 4-4-15,-5 1-4 0,17-4-2 0,-17 4-6 16,18 2 2-16,-18-2-8 0,14 3 1 0,-14-3 1 16,15 7 5-16,-10 1 5 15,-4 1 2-15,3 1 36 0,0 5-6 0,-3-1-3 16,2 5 2-16,-4 8 8 0,-1-1-69 0,5-3 0 0,-3-6 0 15,-1 7 0-15,4-6 0 0,-3-3 0 16,4 0 0-16,1-2 0 0,-2-5 0 0,6 4 0 16,4-2 0-16,-1 0 0 0,5-5 0 0,-2-2 0 15,3-1 0-15,0-5 0 0,10-2 0 0,-1-6 0 0,-10 6 0 0,-1-5 0 0,7-3 0 0,-9 4 0 16,8-5 0-16,-7 2 0 0,-2-1 0 0,0-1 0 16,-2 1 0-1,2-5 0-15,-1 9 0 0,-3-2 0 16,-4 6 0-16,4-5 0 0,1 1 0 15,-6 2 0-15,0 2 0 0,-4 5 0 0,5-7 0 0,-5 7 0 0,4-7 0 16,-4 7 0 0,0 0 0-16,0 0-168 0,0 0-126 0,0 0-80 0,-26 15-100 0,3-2-87 0,1 5-493 0,-15 10-1141 15,13-10 505-15</inkml:trace>
  <inkml:trace contextRef="#ctx0" brushRef="#br0" timeOffset="-135618.53">24130 16762 148 0,'0'0'496'16,"0"0"1"-16,-3 7 17 0,3-7 16 0,0 0-12 0,0 0-27 0,0 0-25 0,23 1-38 0,-23-1-50 0,25-8-30 0,-11 1-41 0,1 0-26 15,3 0-32-15,-2-1-21 0,0-2-24 0,-2 3-26 0,-1-2-12 16,0 0-17-16,-3 5-14 0,-1-3-15 0,-3 5-13 16,3-5-15-16,-9 7-7 15,10-6 3-15,-10 6-30 0,5-4 3 0,-5 4-14 0,0 0 3 0,0 0-10 16,0 0-3-16,0 0-5 0,21 10 0 16,-21-10-4-16,6 9-6 0,-3 1 1 0,1-2 3 15,-2 3 4-15,1 0-4 0,-3 2-5 0,-3 0 0 0,2 0 5 16,-2 0 6-16,2 2-3 0,1-1-9 0,-2-4-3 15,2 5-1-15,-2-4 2 0,2-1-7 16,0-3 9-16,2 1-8 0,-2-8-6 0,2 12 1 16,2-7-12-16,-4-5-9 0,10 4-11 0,-10-4-1 15,21 3-11-15,-6-2 1 0,-1-2-4 0,3-4 0 0,-1 0 1 16,-1 1 2-16,2-1 4 0,2-1 3 0,-3-2 2 16,0-1 11-16,1 2-4 0,6-4 11 0,1 3 0 15,-6 0 6-15,-1-1 1 0,0 1 8 16,0-1 0-16,1 4-2 15,-6-2 11-15,0-1 0 0,1 2-13 0,1-2-24 0,-6 4-11 16,2-1-37-16,-2 1-50 16,1-2-57-16,0 1-77 0,1-2-76 0,-1 0-90 0,-3 3-127 0,-1-1-382 0,-1-3-1007 15,1 0 446-15</inkml:trace>
  <inkml:trace contextRef="#ctx0" brushRef="#br0" timeOffset="-129991.54">25867 16096 11 0,'0'0'388'0,"0"0"-3"0,0 0 2 16,6-5-9-16,-6 5-13 0,0 0-16 0,0 0-8 15,0 0 3-15,0 0 22 0,0 0 17 0,0 0-9 16,9 25-13-16,-8-12 39 0,-1 3-22 0,0 1-21 15,-2 6-18-15,0 3-8 0,0 0-15 0,-2-4-27 16,4 5-18-16,-4-3-16 0,3 2-21 0,0-8-27 16,-2-2-25-16,4 11-17 0,-2-10-130 15,-3-2-35-15,4 1 0 0,0-1 0 0,-2-1 0 0,0 1 0 16,2-3 0-16,0-2 0 0,0-2 0 16,0 3 0-16,-1-4 0 0,1-7 0 0,-1 10 0 15,1-10 0-15,-3 9 0 0,3-9 0 16,0 0 0-16,0 8 0 0,0-8 0 0,0 0 0 0,0 0-141 0,0 0-220 15,0 0-48-15,0 0-38 16,0 0-43-16,16-27-46 16,-14 21-433-16,2-3-1048 0,0 0 465 0</inkml:trace>
  <inkml:trace contextRef="#ctx0" brushRef="#br0" timeOffset="-129522.72">26076 16242 197 0,'0'0'389'0,"0"0"-21"0,0 0 0 0,0 0-10 16,0 0-3-16,0 0-4 0,0 0-11 0,0 0 5 16,5 22 13-16,-3-8-26 0,-2-1 6 0,1 0-20 15,0 2 1-15,-1 1 4 0,2 0-33 0,0 1-3 16,2 0-27-16,1-2-32 0,0 9 8 0,1-3 1 15,-2-4-18-15,1-2-13 0,3-1-18 0,1 0-19 16,-1-1-18-16,-2-3-15 0,2 2-16 31,-1-4-9-31,0-2-12 0,3 4-11 0,-2-5-10 16,-1-1-49-16,1 1-29 0,-8-5 0 0,14 3 0 0,-14-3 0 0,19-2 0 16,-5-3 0-16,-5 2 0 0,-9 3 0 0,17-11 0 15,-10 0 0-15,2 2 0 0,-2-3 0 0,0 0 0 0,-5 4 0 0,0-6-9 0,-2 0-8 16,0 1 12-16,-1 0-7 0,-2 0 1 0,-3-2-3 15,4 1 3 1,-2-1 0-16,-3 1 2 0,0 4-11 0,-2-2 13 16,1 2-3-16,-2 0 7 0,1 0-6 0,1 3 4 15,8 7-3-15,-14-12 5 0,6 7-2 0,8 5 5 16,-14-7-3-16,14 7-14 0,-6-8-19 0,6 8-25 0,-6-2-40 0,6 2-36 0,0 0-35 16,0 0-41-16,0 0-27 0,0 0-31 0,-12-4-30 31,12 4-19-31,0 0-30 0,0 0-25 0,0 0-16 0,0 0-26 15,0 0-22-15,0 0-258 0,0 0-754 0,0 0 334 16</inkml:trace>
  <inkml:trace contextRef="#ctx0" brushRef="#br0" timeOffset="-129095.62">26504 16332 109 0,'0'0'420'16,"-2"11"19"-16,2-11-15 0,-4 13-3 0,1-3 5 16,-2-1-36-16,4 3-36 0,-4 0-19 0,2 1-5 15,1 0-29-15,-1 2-17 0,3-1-17 16,1-5-26-1,1 2-23-15,-2-4-20 0,2 3-22 0,3-2-13 0,0 1-24 0,2-4-16 0,1 1-22 16,-1 0-35-16,3 0-28 0,-1-4-20 16,-9-2-18-16,19 3-23 0,-19-3-13 0,22-3-7 0,-10-2-5 0,-5 3 4 0,1-2 8 15,0-2-2-15,-3-1 2 0,-1-1 1 0,0-4 15 16,-1 0 1 0,-3-3 2-16,-1 3 4 0,-1-1 1 0,-2-1 5 15,-3 0 2-15,2 2-4 0,-1 0 1 0,-1-3 3 16,2 6 5-16,-1-4-11 0,-3 6 13 0,4 5-10 15,-2-6 3-15,1 6-4 0,6 2 6 0,-14-7-5 0,6 4-15 0,8 3-42 0,0 0-26 0,-14-1-32 16,14 1-28-16,0 0-44 0,-20 7-52 0,13-2-64 16,7-5-94-1,0 0-241-15,-5 6-699 0,5-6 308 16</inkml:trace>
  <inkml:trace contextRef="#ctx0" brushRef="#br0" timeOffset="-128395.79">26859 16325 489 0,'4'10'561'0,"-4"-2"-1"0,0-8 0 0,5 10-27 0,-1 0-23 15,-1-3-12-15,0 4-39 0,1 0-36 16,0 3-16-16,-4-4-30 0,3-2-32 0,-2 4-33 16,0-3-20-16,1 1-26 0,-1-2-28 0,-1-8-22 15,-3 13-25-15,3-5-17 0,0-8-20 0,0 12-15 16,-1-3-10-16,1-9-18 0,-4 10-17 16,3-5-3-16,1-5-29 0,-4 7-62 0,4-7 0 15,0 0 0-15,-6 6 0 0,6-6 0 0,0 0 0 0,0 0 0 16,0 0 0-1,0 0 0-15,0 0 0 0,-9-20 0 0,8 5 0 0,4 4 0 0,1-2 0 0,0-2 0 16,2 1 0-16,2 2 0 0,0-1 0 0,2 0-43 16,0 3-5-16,1 0 9 0,-4 4 1 15,3 1 6-15,3-1 2 0,-13 6 9 0,19-6 37 16,-19 6 3-16,17-1 16 0,-6 1 8 0,-11 0 16 0,17 5 10 16,-9 0-59-16,1 0-10 0,0 0 0 15,-3 2 0-15,2 0 0 0,-3 2 0 0,0-1 0 16,1 4 0-16,-2-2 0 0,-1-3 0 0,-1 2 0 15,-2-9 0-15,4 10 0 0,-2-5 0 0,-2-5 0 0,2 12 0 0,-2-12 0 0,0 7 0 16,0-7 0-16,0 0 0 0,0 0 0 0,-4 9 0 31,4-9 0-31,0 0 0 0,0 0 0 0,0 0 0 0,0 0 0 0,0 0 0 16,-9-24 0-16,9 24 0 0,1-16 0 0,3 3 0 16,0 2 0-16,0 1 0 0,0 3 0 0,3-5 0 15,4 1-49-15,-4 6-14 0,-7 5 13 0,18-10 13 16,-4 4 11-16,-2 2 24 0,-12 4 15 0,21-3 14 15,-21 3 11-15,26-2 12 0,-17 5 4 0,-9-3-9 16,13 5-45-16,-3-1 0 0,-2-1 0 0,-1 4 0 16,-2 0 0-16,3 0 0 0,-3 2 0 0,0-1 0 15,-1 1 0-15,-1-1 0 0,-1 1 0 0,0 0 0 16,0 0 0-16,-2 0 0 0,0-2 0 0,0 0 0 16,0-7 0-16,1 13 0 0,-1-13 0 0,0 11 0 15,0-11 0-15,-1 6 0 0,1-6 0 16,0 0-79-16,0 9-192 0,0-9-33 0,0 0-32 0,0 0-40 0,0 0-34 0,0 0-42 15,0 0-54-15,0 0-404 0,0 0-986 0,0 0 437 16</inkml:trace>
  <inkml:trace contextRef="#ctx0" brushRef="#br0" timeOffset="-127862.11">27410 16376 450 0,'9'-3'457'0,"-9"3"7"0,13-3 17 0,-13 3 14 16,0 0-3-16,0 0-29 0,19 3-29 0,-19-3-28 15,10 7-13-15,-10-7-21 0,9 10-13 0,-6-2-21 16,-1-2-35-16,2 2-26 0,-2 3-25 0,-1 2-26 16,-2-4-24-16,-1 0-15 0,1-1-27 0,-2 1-8 15,2 0-14-15,0 0-22 0,-2-2-14 0,-2 1-8 0,4-1-9 0,1-7-37 16,-4 9-16-16,4-9-21 0,0 0-17 0,-5 6-7 16,5-6-19-16,0 0-18 0,0 0-9 15,0 0-17-15,0 0 9 0,5-25 3 0,-2 12 6 16,-1-1 3-16,3 0 7 0,-1-1 8 15,1 1 0-15,4 2 5 0,-2-3 3 0,0 2 6 16,2 2 3-16,4 1 1 0,0 1 1 0,-1 4 9 16,1 0 10-16,0 1 21 0,2 2 7 0,-3 2 10 15,-12 0 4-15,26 2 11 0,-16 2-5 16,1 1-3-16,1 3 12 0,0 1 29 0,-4 0-6 16,1 3 7-16,-2 0-12 0,-5-3 0 0,3 2-11 0,-4 0-2 15,-1 2-4-15,-1 2-9 0,-2-3-2 16,0-3-41-16,0 0-4 0,-2 0 0 0,3 0 0 15,-5-3 0-15,5-1-12 0,2-5-95 0,-4 7-17 16,4-7-19-16,0 0-27 0,0 0-30 0,0 0-21 0,0 0 9 16,0 0 25-16,5-26 23 15,1 18 19-15,-1-7 27 0,5 7 39 0,-3-1 35 0,3 2 39 16,-1-2 32-16,1 2 29 0,-2 5 15 0,1-2 17 16,0-1 24-16,-9 5 1 0,14-3 5 0,-14 3 3 0,0 0 3 15,24 5-17-15,-15 0-12 0,-2 0-2 16,3 5-16-16,-4-1-5 0,2 0-15 0,-3 2-8 0,-4 1-36 0,4-1-51 0,-5 2-56 15,-2 0-75-15,1-4-83 0,-2 0-101 0,-5 4-111 0,-2-5-155 16,-4 0-325 0,0 0-1023-16,0-4 452 0</inkml:trace>
  <inkml:trace contextRef="#ctx0" brushRef="#br0" timeOffset="-126382.77">25877 15543 117 0,'-31'-4'163'0,"2"1"2"0,1 3-6 16,7-3 0-16,2 3-3 0,0 0 8 0,0 4 5 16,-2-4 3-16,3 4-1 15,3 0 1-15,-2 1 5 0,0 3 9 0,0 0 4 16,-6 5 1-16,-1-1 6 0,2 2 3 0,-3 4-3 15,1-4-4-15,1 1 0 0,0 2-15 0,-1 2-6 16,2 0-8-16,-1-1-13 0,-1 1-13 0,2 2-3 0,3 1-9 0,-1 1-10 0,2 3-12 16,4-1-8-16,-8 13-5 0,11-12 1 0,0 0-5 31,-1 4-3-31,3-3-6 0,2 2 13 0,0-3-4 0,2 2-3 16,2 0 26-16,2 0-3 0,-1 1-5 0,0-2 9 0,2-3 7 15,-1 5 0-15,-1-2 17 0,2-1-8 16,4-1 5-16,0 2 28 0,-1-1-5 0,2-1 3 15,2 5 22-15,5 10 15 0,-6-14-21 0,4-2-16 16,-1 0-4-16,4 1-4 0,-4 1-68 16,-4-1-82-16,7-2 0 0,0 2 0 0,1-1 0 0,-2-2 0 0,1 0 0 15,0 0 0 1,2-1 0-16,-1 4 0 0,-2-4 0 0,-1 2 0 0,2-2 0 0,2 0 0 0,-5-4 0 0,7 2 0 16,2 4 0-16,0-5 0 0,-4 2 0 15,7 0 0-15,-9 4 0 0,14-5 0 0,7 10 0 16,3-4 0-16,-12-7 0 0,13 6 0 15,3-1 0-15,-12-7 0 0,15 9 0 0,-3-6 0 0,2 3 0 16,-3 2 0-16,-13-10 0 0,15 8 0 16,-11-7 0-16,-2-2 0 0,10 9 0 0,-10-10 0 0,2 1 0 0,-2 0 0 0,-1-1 0 0,2-3 0 0,2 0 0 15,-1 2 0-15,-3-1 0 0,5 2 0 16,-5-3 0-16,2 3 0 16,1-6 0-16,0 0 0 0,1-4 0 15,2 6 0-15,-5-6 0 0,4 3 0 16,0-2 0-16,0-3 0 0,-1 7 0 0,-2-7 0 0,2 1 0 15,-2 3 0-15,-1-1 0 16,1 2 0-16,-1-3 0 0,-3 2 0 0,4 1 0 0,-3-4 0 0,1 1 0 0,1 3 0 16,-1-3 0-16,-7 0 0 15,7 2 0-15,0-3 0 0,1 2 0 0,-10-3 0 0,10 3 0 16,-2-3 0-16,1 0 0 0,-11 1 0 16,5 0 0-16,0-2 0 0,-4 2 0 0,7-1 0 0,-6 0 0 15,0-2 0-15,1 2 0 0,7 0 0 16,-8 0 0-16,1-1 0 0,-1 1 0 0,7-3 0 0,-4 3 0 15,8 5 0-15,3 3 0 0,13-3 0 16,-17 2 0-16,-2-2 0 0,0-1 0 0,-7-1 0 0,1-2 0 0,0-1 0 0,-1 0 0 0,6 0 0 16,-6-4 0-1,-3 1 0-15,-2-3 0 0,3 1 0 0,-6-1 0 0,-11 6 0 16,25-10 0-16,-18 3 0 0,5-1 0 16,1-2 0-16,-4 1 0 0,1-3 0 0,-3 1 0 15,1-4 0-15,1-6 0 0,-4 4 0 0,5-5 0 16,1-4 0-16,-4-1 0 0,2 3 0 15,-4-3 0-15,3-2 0 0,7-9 0 0,-6 12 0 0,-2 1 0 0,3 0 0 16,0 1-9-16,6 0 1 0,-11-1-1 0,1 8 0 16,2-8 1-16,-6 7 8 15,2-6-5-15,3 3-4 0,-2-4 13 0,-2 9 13 0,-1-2-24 16,1-9 24-16,3 4 0 0,-1 1-8 0,-1-2-9 16,-2-2 0-16,-2 0 0 15,0 8 0-15,0-9 0 0,3 3 0 0,-2-5 0 0,0 4 0 0,-2-2 0 0,0-2 0 0,-2 0 0 0,1-1 0 16,-5 0 0-16,5 1 0 0,-2 4 0 0,2 0 0 15,0-2 0 1,-1 4 0-16,-3 1 0 0,2 5 0 0,-3-6 0 16,4 9 0-16,-1-11 0 0,-6 4 0 0,2 6 0 15,-2-9 0-15,-5 2 0 0,-1-2 0 0,1-2 0 16,0 2 0-16,-3 3 0 0,0-3 0 0,-4 2 0 16,-1 1 0-16,0 0 0 0,0-2 0 0,0 3 0 15,-4 4 0-15,2-4 0 0,-1 6 0 0,0-2 0 16,4 0 0-16,-4 0 0 0,2 3 0 0,-2 1 0 15,2-1 0-15,-2 0 0 16,-13-6 0-16,10 6 0 0,2-1 0 0,-3 2 0 0,-12-4 0 0,0-2 0 16,0 1 0-16,-2 0 0 15,16 6 0-15,-23-5 0 0,1 2 0 0,0-4 0 0,-1 4 0 0,5 3 0 0,-13-1 0 16,-2-3 0-16,-2 2 0 0,-2 2 0 16,0 4 0-16,0-1 0 0,0 4 0 15,-3-3 0-15,4 6 0 0,-12-4 0 0,3 5 0 16,2 0 0-16,1 6-164 0,-3-2-19 0,-1 5-49 0,8-2-47 15,2 3-54-15,0 3-87 0,5 2-118 16,0-4-469-16,-3 6-1092 0,-2 0 484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6.015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6-03T05:35:05.0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7274 1269 229 0,'0'0'469'0,"0"0"-10"0,0 0-21 15,0 0-15-15,0 0-28 0,-88 49-41 0,88-49-31 16,-11 26-21-16,11-26 22 0,-7 51-1 0,7-24-7 15,0-27-17-15,4 53-9 0,1-24-22 0,-5-29 16 16,12 56-7-16,-6-28-5 0,2-3-30 0,-8-25-8 16,16 49-26-16,-16-49-10 0,8 31-27 0,-8-31-6 15,9 26-20-15,-9-26-10 0,0 0-8 0,11 29-17 16,-11-29-12-16,0 0-13 0,0 0 1 0,0 0-14 16,0 0-5-16,0 0-64 0,0 0-3 0,0 0 0 15,0 0 0-15,0 0 0 0,0 0 0 0,0 0 0 16,0 0 0-16,0 0 0 15,0 0 0-15,0 0 0 0,0 0 0 0,0 0 0 16,0 0 0-16,16-96 0 0,-12 67 0 0,-3-16 0 16,5 19 0-16,-6 26 0 0,9-70 0 0,-5 41 0 15,-4 29 0-15,3-51 0 0,2 26 0 0,-5 25 0 16,1-40 0-16,-1 40 0 0,0-33 0 0,0 33 0 16,0 0 0-16,-6-40 0 0,6 40 0 0,0 0-16 15,0 0-11-15,-6-29-3 0,6 29 8 16,0 0-1-16,0 0 0 0,0 0 5 0,0 0 2 0,0 0-1 15,0 0 9 1,0 0-15-16,0 0-1 0,0 0 6 0,-6-31 9 0,6 31 4 0,0 0-5 0,0 0 6 16,0 0-2-16,0 0 0 0,0 0-3 0,0 0 7 15,0 0 1-15,0 0-6 0,0 0 2 16,0 0-2-16,0 0 6 0,0 0 3 16,0 0-4-16,0 0 3 0,0 0-2 0,0 0-2 0,0 0-7 0,0 0 8 15,0 0-7-15,0 0-5 0,33-34 5 0,-33 34 3 16,55-7-1-16,-55 7-2 0,76-9-4 0,-28 8-2 15,-48 1 6-15,81-2 2 0,-32 0-2 0,-49 2-4 16,96-1 3-16,-50 4-7 0,-46-3-4 16,101 2-11-16,-55-4-2 0,-46 2-1 0,99 0 3 15,-51 0-4-15,-48 0 7 0,76 0 1 0,-76 0-1 0,0 0 1 16,65 0 4-16,-65 0 1 0,0 0 0 0,0 0 7 16,0 0-4-16,0 0 7 0,0 0 2 0,0 0 0 15,0 0 4-15,0 0 6 0,55 0 1 16,-55 0-1-16,0 0 0 0,0 0 3 0,0 0 1 15,0 0-1-15,0 0 3 16,0 0-1-16,0 0-1 0,0 0-8 0,0 0 2 16,0 0-1-16,0 0-2 0,0 0-4 0,0 0 5 15,0 0-1-15,0 0 8 0,0 0-3 16,0 0-4-16,0 0 4 0,0 0 1 0,0 0 1 16,0 0-5-16,18 29 8 0,-18-29 6 0,0 0 4 15,0 0-1-15,1 33 1 0,-1-33 1 0,0 0 0 16,-1 44 14-16,1-44 12 15,1 34 6-15,-1-34-4 0,0 51 7 0,2-22 3 0,-2-29 3 0,4 56 3 0,-4-29-2 16,0-27-2-16,4 55-3 0,-4-29-11 16,0-26-3-16,0 42 3 0,0-42-15 0,0 0 5 0,0 35-21 0,0-35 19 0,0 0-11 0,0 0 9 15,-10 38 4-15,10-38-2 0,0 0-11 0,0 0-2 16,0 0-16-16,0 0 0 0,0 0 0 0,0 0 0 31,0 0 0-15,0 0 0-16,0 0 0 0,-22 17 0 0,22-17 0 0,0 0 0 0,0 0 0 0,0 0 0 0,0 0 0 15,0 0 0-15,0 0 0 0,-124-32 0 16,124 32 0-16,-84-11 0 0,33 4 0 0,0 3 0 16,51 4 0-16,-100-8 0 0,50 5 0 0,50 3 0 15,-103-3 0-15,54 2 0 0,49 1 0 0,-92 0 0 16,44-2 0-16,48 2 0 0,-62 3 0 0,62-3 0 0,0 0 0 16,-70 4 0-16,70-4 0 0,0 0-23 15,0 0-64-15,-49 5-30 0,49-5-34 0,0 0-44 16,0 0-46-16,0 0-55 0,0 0-53 0,0 0-27 0,0 0-33 15,0 0-54-15,0 0-74 0,0 0-288 0,0 0-893 16,0 0 395-16</inkml:trace>
  <inkml:trace contextRef="#ctx0" brushRef="#br0" timeOffset="254.15">7872 1325 499 0,'0'0'466'15,"0"0"-25"-15,0 0-19 0,0 0-15 0,0 0-26 0,-98 39-33 16,98-39-32-16,-39 38-33 0,14-4-28 16,7-12-24-16,18-22-20 0,-26 42-25 0,11-21-20 15,15-21-35-15,-21 34-43 0,21-34-54 16,-11 23-64-16,11-23-90 15,0 0-87-15,0 0-93 0,0 0-114 0,0 0-219 0,0 0-685 0,0 0 303 16</inkml:trace>
  <inkml:trace contextRef="#ctx0" brushRef="#br0" timeOffset="436.36">7623 1395 170 0,'0'0'409'0,"0"0"-6"15,0 0-9-15,0 0-6 0,0 0-7 0,0 0-12 16,0 0-31-16,0 0-33 0,0 0-33 0,0 0-27 15,0 0-19-15,0 0-20 0,0 0-19 16,0 0-12-16,0 0-13 0,0 0-14 0,106 5-24 16,-106-5-20-1,54 33-31-15,-15-6-56 0,-11-16-65 0,-28-11-92 0,49 30-103 0,-21-17-117 0,-28-13-358 16,30 21-778-16,-30-21 345 0</inkml:trace>
  <inkml:trace contextRef="#ctx0" brushRef="#br0" timeOffset="1720.2">7295 2307 208 0,'0'0'409'15,"0"0"1"-15,0 0-2 0,0 0-28 16,10 102-6-16,-12-76 0 0,2-26-1 0,-1 52-24 0,-4-21-33 16,5-31-26-16,2 55-29 15,-5-28-15-15,3-27-15 0,4 51-23 0,-4-51-17 0,2 33-21 0,-2-33-10 0,4 33-24 16,-4-33-10-16,0 0-10 0,5 40-15 16,-5-40-13-16,0 0-9 0,0 0-1 0,0 0-8 15,5 25-6 1,-5-25 15-16,0 0 13 0,0 0 8 0,0 0-5 0,0 0-8 0,0 0-11 0,0 0-12 15,0 0-22-15,0 0-19 0,0 0-29 0,0 0-15 16,0 0-21-16,8-115-6 0,-7 91-12 0,-1 24-18 16,-6-53-8-16,6 53-11 0,-7-51-2 0,4 29 7 15,3 22 6 1,-10-50 10-16,10 50 8 0,-12-34 2 0,12 34 12 0,-4-28 15 16,4 28 5-16,0 0 6 0,-11-32 20 0,11 32-3 0,0 0 13 0,0 0 4 15,0 0 5-15,0 0-4 0,-13-27-1 0,13 27 0 16,0 0-5-16,0 0 5 0,0 0-1 0,0 0-4 15,0 0 5-15,0 0-3 0,0 0 6 0,0 0 0 16,0 0-3-16,0 0-2 0,0 0-1 16,0 0-4-16,0 0 1 0,0 0 1 0,0 0 0 0,0 0-3 0,48-22 2 0,-48 22-2 0,55-7-2 15,-55 7 1-15,77-9 5 16,-77 9-4 0,83-8 4-16,70-4-6 0,-153 12 3 0,108 7-8 0,-52-8-5 0,0-5-3 15,3 6-2-15,-59 0 2 0,101-5-3 0,-51 7-9 16,-50-2 0-16,78 0-1 0,-78 0 7 0,52-3-2 0,-52 3 9 31,0 0-3-31,0 0 3 0,0 0 9 0,0 0 16 16,0 0 12-16,0 0 14 0,0 0 12 0,0 0 0 0,0 0 7 15,59 0-2-15,-59 0-4 0,0 0 3 0,0 0-7 16,0 0-5-16,0 0-4 0,0 0-10 0,0 0 1 16,0 0 0-16,0 0-10 0,0 0 6 15,0 0-3-15,0 0-2 0,0 0 0 0,0 0-2 0,0 0-5 16,0 0 4-16,0 0-5 0,0 0 0 0,0 0 0 15,0 0-1-15,0 0-10 0,0 0 7 0,0 0 1 16,0 0-2-16,0 0-2 0,0 0 2 16,0 0 0-16,0 0-1 0,0 0-3 0,0 0 4 0,0 0-9 15,0 0 6-15,0 0 0 0,0 0-2 0,0 0 0 16,0 0 2-16,0 0 3 0,-12 52 3 0,12-52 6 16,0 0 5-16,-2 43 9 0,2-43 11 0,0 51 6 15,0-27 4-15,0-24 2 16,-5 71 2-16,3-43 1 0,-1 1 1 0,3-29 7 0,-13 59-3 0,8-33-5 15,-3 1 3-15,8-27-8 0,-15 46-16 16,15-46 8-16,-9 33-5 0,9-33 4 0,-8 25-4 0,8-25-5 0,0 0-2 16,0 0-6-16,-5 34-4 0,5-34 1 0,0 0-11 15,0 0 8-15,0 0 0 16,0 0-6-16,0 0 3 0,0 0-6 16,0 0 1-16,10 39-4 0,-10-39 1 0,0 0-9 0,0 0 2 0,0 0-3 15,0 0-1-15,0 0 9 0,0 0-3 0,0 0 8 16,0 0-1-16,0 0-3 0,0 0-6 0,0 0 9 15,0 0-4-15,-48 12 3 0,48-12 0 0,0 0 0 16,0 0 0-16,0 0-6 0,-113-22-1 0,113 22 1 0,-79-9-3 16,30 5 2-16,-1 0-3 0,50 4 2 15,-95-7-1-15,47 7-1 0,48 0-1 0,-84 2 0 16,84-2-2-16,-62 5 0 0,62-5-6 0,-61 2-24 16,61-2-30-16,-58 2-33 0,58-2-45 0,0 0-53 15,-53 6-73-15,53-6-104 0,0 0-128 0,0 0-442 0,0 0-1024 0,0 0 453 16</inkml:trace>
  <inkml:trace contextRef="#ctx0" brushRef="#br0" timeOffset="1965.69">7927 2526 301 0,'0'0'360'0,"0"0"-11"0,0 0-8 0,0 0-21 0,-81 64-20 31,61-47-8-31,20-17-30 0,-46 37-25 0,28-18-24 0,-6-2-15 0,24-17-24 0,-38 36-22 0,38-36-39 16,-26 19-56-16,26-19-57 0,-18 21-68 0,18-21-73 15,0 0-84-15,0 0-96 0,0 0-165 0,0 0-526 16,0 0 233-16</inkml:trace>
  <inkml:trace contextRef="#ctx0" brushRef="#br0" timeOffset="2145.11">7585 2588 401 0,'0'0'400'0,"0"0"-25"16,0 0-30-16,0 0 6 0,0 0-10 0,0 0 13 15,0 0-16-15,0 0-21 0,89 55-22 16,-53-31-22-16,5-2-19 0,0 3-24 0,-12-11-34 0,12 8-44 15,-13-11-50-15,-28-11-63 0,55 24-93 16,-55-24-122-16,32 10-126 0,-32-10-404 0,0 0-763 16,0 0 338-16</inkml:trace>
  <inkml:trace contextRef="#ctx0" brushRef="#br0" timeOffset="3833.34">7204 1668 103 0,'0'0'170'0,"0"0"-8"0,0 0-3 0,0 0-2 16,0 0-5-16,0 0 6 0,0 0 6 0,0 0-4 15,0 0-5-15,0 0-12 0,0 0-7 0,0 0-14 16,0 0-9-16,0 0-8 0,0 0-10 0,0 0-6 16,0 0-5-16,0 0-7 0,0 0-8 0,0 0-6 15,0 0-2-15,0 0 4 0,0 0-5 0,0 0-4 16,0 0-6-16,0 0-2 0,0 0-6 0,0 0-3 15,0 0-5-15,0 0-3 0,146-13 2 16,-146 13-13-16,61-5 1 0,-61 5-2 0,61-5 1 16,-61 5-2-16,63-6-1 0,-63 6 4 0,60-6-9 15,-60 6-4-15,64-6 4 16,-64 6-3-16,55-3 3 0,-55 3-3 0,60 0-1 0,-60 0-3 16,0 0 5-16,75 0 0 0,-75 0 8 0,0 0 6 15,65-7 5-15,-65 7-1 16,0 0 7-16,58-4-4 0,-58 4 0 0,46-12 8 0,-46 12 0 15,50-6 5-15,-50 6 2 0,0 0 7 16,55-14-7-16,-55 14-4 0,0 0-1 0,55-8 0 0,-55 8-2 0,0 0-2 16,53-4 4-16,-53 4-9 0,0 0-2 0,51-12-10 15,-51 12 4-15,0 0 1 0,0 0 7 16,68 0-19-16,-68 0 4 0,0 0 2 0,64 3-10 16,-64-3 4-16,0 0-2 0,77-1 1 0,-77 1 2 15,61-3-2-15,-61 3-2 0,65-6 13 0,-65 6-17 16,78-10-2-16,-78 10 1 0,60-2 0 0,-60 2 1 0,64 0-2 0,-64 0-4 15,55-5-2-15,-55 5 5 0,58-3-5 16,-58 3 1-16,56-4-1 0,-56 4 6 0,52-7-1 16,-52 7 1-16,0 0-11 0,72-1 8 15,-72 1 5-15,57-9-1 0,-57 9-4 16,59-7 17-16,-59 7-14 0,63-5 0 0,-63 5 0 0,64-8-4 16,-64 8 5-16,79-9-4 0,-32 3-2 0,-47 6-2 15,77-4 5-15,-77 4-5 0,64-6 3 0,-20 2 11 16,-44 4-14-16,64 0-3 0,-64 0 2 0,96 0 3 15,-51-2-5-15,-45 2-4 0,61-1 3 0,-61 1 1 16,82-1 6-16,-82 1-2 0,80-7-4 16,-31 3 1-16,-49 4 2 0,93-6-10 0,-93 6 17 15,82-6-4-15,-36 0 0 0,1 1-11 0,-47 5 16 16,79-8-7-16,-30 6 0 0,-49 2 4 16,65-3 9-16,-18-4-6 0,-47 7 7 0,76-3-6 0,-76 3 12 0,92-7-7 15,-92 7 4-15,82-3 1 0,-36 2-1 0,-46 1 2 16,82-4-3-16,-31-4-3 0,0 3-2 0,-51 5-6 15,101-2 9-15,-53 4-7 0,-48-2-2 0,100-2 4 16,-50 4-5-16,-50-2 6 0,95 0-2 16,-46 0 5-16,-49 0 1 0,106-2-2 0,-61 1-3 15,-45 1 5-15,93-5-1 0,-42-2 10 0,-1 5 7 16,0-3 3-16,-50 5 9 0,93-14 2 0,-46 12-1 0,4 1-4 16,-51 1 1-16,96-9-2 0,-49 3 10 15,-47 6 1-15,79-4 0 0,-27 0-5 0,-52 4-2 16,100-1-6-16,-52-6 2 0,10 4 6 0,-58 3 12 15,120 0 11-15,-54 5 2 0,2-5-5 0,1 1-13 16,0 1-4-16,5 1-2 0,-1 2-6 16,1-2-8-16,-1 1 2 0,7 0-3 0,-3 3-5 0,-3-7-1 15,4 1-2-15,0 1-4 16,8-2 2-16,-3 3-5 0,3 1-3 0,-1-2-11 16,-5-2-5-16,5 6-13 0,-3-4-2 0,3 2-5 0,1 1 2 0,-3-6 1 15,4 2-4-15,-5-2-3 0,-1 1-1 16,-4 0-4-16,6 3 9 0,-5 2 1 0,-1-9 5 0,-2-1 1 15,-1 2-2-15,-2-1 3 0,6 3 5 0,-4-1 3 0,3-5-3 16,1 3 4-16,6-2 3 0,-4 1 0 16,2-2 1-16,0 1 3 0,4 2-5 0,2-1 7 15,-8 1-4-15,8 1 2 16,4-4-1-16,-1 4 0 0,-4 3-2 0,0 1 0 0,1-6 2 0,-6 0 2 16,3 5-1-16,-1-1 1 0,1 1 3 0,2 0-3 0,1 3-3 0,-2-3-6 0,-3 4 5 0,-3-1 1 15,2 3 0 1,6-5-1-16,-11 3 3 0,2-5-7 0,-6-1-3 0,10 5-7 15,-9 1-15-15,-2-6-10 16,-6 0-7-16,-4 1-16 0,0 4-22 16,-3-6-8-16,-59 3-19 0,84-9-5 0,-34 6-14 0,-50 3 1 15,63-7-7-15,-63 7 0 16,56-10-7-16,-56 10-12 0,54-10-18 0,-54 10-22 0,44-4-21 0,-44 4-44 16,0 0-249-16,62-6-555 0,-62 6 246 15</inkml:trace>
  <inkml:trace contextRef="#ctx0" brushRef="#br0" timeOffset="7208.58">7329 1710 37 0,'0'0'111'16,"0"0"0"-16,0 0-4 0,0 0 9 0,0 0-9 0,0 0 7 15,0 0-5-15,0 0-3 0,0 0-6 16,0 0-9-16,0 0-12 0,0 0-7 0,0 0-3 16,0 0-10-16,0 0 1 0,0 0-6 0,0 0-3 15,0 0-8-15,0 0-6 0,0 0-4 0,0 0-2 16,0 0-3-16,0 0-5 0,0 0-3 0,0 0-12 15,0 0-16-15,0 0-34 0,0 0-23 0,0 0-6 16,0 0-14-16,0 0-7 0,0 0 8 0,0 0 8 16,0 0 11-16,0 0 20 0,-82-8 20 0,82 8 30 15,0 0 20-15,0 0 17 0,0 0 24 0,0 0 17 16,0 0 19-16,0 0 6 16,0 0 12-16,0 0 1 0,0 0-4 15,0 0-12-15,0 0-11 0,0 0-15 0,0 0-5 16,0 0-11-16,0 0-3 0,0 0-4 0,0 0-3 0,0 0 8 15,-24 38-6-15,24-38 43 0,-5 38 15 0,5-38 28 16,-11 33-9-16,11-33-2 0,-9 48 9 0,9-48 18 16,-12 39-5-16,12-39-14 0,-9 33-9 0,9-33-15 15,-6 28-8-15,6-28-5 0,-4 31-5 0,4-31-5 16,0 0-7-16,-12 41-9 0,12-41-2 16,0 0-8-16,-5 29-8 0,5-29-12 15,0 0-3-15,0 0-3 0,0 0-1 0,-10 34-15 0,10-34 8 16,0 0-2-16,0 0-1 0,0 0-12 0,0 0 8 15,0 0-4-15,0 0-4 0,0 0 7 0,0 32-7 0,0-32 2 32,0 0-3-32,0 0 0 0,0 0-2 0,0 0-4 0,0 0 4 0,0 0-5 0,0 0-3 15,0 0 1-15,0 0-5 0,0 0 0 16,0 0 2-16,0 0 1 0,0 0-3 0,0 0 3 0,0 0-1 0,0 0-1 16,-1 37-4-16,1-37 8 0,0 0-3 0,0 0 0 15,0 0 2-15,0 0-8 0,-3 33-1 0,3-33 5 16,0 0 2-16,0 0-1 0,0 0-2 15,0 0 2-15,0 0-3 0,0 0 6 0,0 0-4 0,0 0-1 16,0 0 2-16,0 0 4 0,22 31-3 16,-22-31-3-16,0 0 5 0,0 0-1 0,0 0-4 0,0 0-3 15,49 7 0-15,-49-7 3 0,0 0-6 16,0 0-4-16,0 0 0 0,0 0-5 0,0 0-4 0,53 8 0 0,-53-8 0 0,0 0-14 16,0 0 6-1,0 0-6-15,51 9 7 0,-51-9-1 0,0 0 1 0,0 0 1 0,0 0 9 16,0 0-3-16,49 5 2 0,-49-5 8 15,0 0-5-15,0 0 1 16,0 0 4-16,0 0 0 0,0 0 1 0,0 0-7 0,0 0 4 0,47 12 9 16,-47-12 3-1,0 0-7-15,0 0 6 0,0 0 0 0,0 0-7 0,0 0 5 0,63 2-2 16,-63-2-9-16,0 0-5 0,0 0 0 0,0 0 4 16,58 1 0-16,-58-1 5 0,0 0-3 0,0 0-2 15,0 0 6-15,49 9-3 0,-49-9-1 16,0 0-1-16,0 0 10 0,0 0-5 0,0 0 2 0,0 0-2 15,0 0-11-15,0 0 10 0,0 0-7 0,60 5 9 0,-60-5 9 16,0 0-5 0,0 0-6-16,50 3 13 0,-50-3-10 0,0 0 0 0,0 0 5 0,0 0 3 15,74 2-3-15,-74-2 5 16,0 0 10-16,0 0 5 0,61-2-7 0,-61 2 5 0,0 0 7 0,0 0-5 0,72-6 2 16,-72 6-5-16,0 0 3 0,0 0-3 15,60 3-11-15,-60-3 5 0,0 0-2 0,0 0 3 16,56 2-5-16,-56-2-1 0,0 0 4 0,0 0-1 15,78-4 0-15,-78 4-9 0,46-5 0 0,-46 5 4 16,0 0-6-16,83-5 3 0,-83 5 0 0,48-7 2 0,-48 7-9 16,57-6 1-1,-57 6 3-15,51-1 0 0,-51 1 0 0,55-8 3 0,-55 8 0 0,0 0-4 16,79 0 1-16,-79 0 4 0,54-3 1 0,-54 3-8 16,0 0 4-16,79-4-5 0,-79 4 9 31,58 0-7-31,-58 0 9 0,53-5-4 0,-53 5 2 0,0 0 0 0,74-5-1 0,-74 5-4 0,0 0 3 15,71-3 4-15,-71 3-9 0,48-4 5 0,-48 4-8 0,55-2 6 0,-55 2 4 16,0 0 0-16,82-4-2 0,-82 4-5 16,56-6 8-16,-56 6-7 0,53-5 4 0,-53 5-8 15,0 0-6-15,83-2 24 0,-83 2-11 0,59-2-1 16,-59 2 5-16,77-2-2 0,-77 2 0 0,80-3-1 16,-34 0 1-16,-46 3 0 0,92-5-1 0,-92 5-7 0,83 0 6 31,-36 1-6-31,-47-1 3 0,91-2-4 0,-91 2 9 0,61-3-8 0,-11-2 1 0,-3-2 7 15,-47 7 6-15,101-2 2 16,-47-3 20-16,7 1 7 0,4 1 6 0,6-1 8 0,3 2-6 0,-4-2-3 16,3 4-7-16,0-1-3 0,-4 1-6 0,7-7-19 15,-5 3 11-15,3-2-2 0,1 1-1 0,-6 1-1 16,-2 1-6-16,4-4 6 0,-3 4-3 0,-3-1-5 16,-5-1 2-16,-1 2 3 0,-4 1-9 0,-55 2-3 15,111-1 4-15,-57 4 0 0,1-6 5 0,-55 3-3 16,108 1-1-16,-58-3-9 0,-50 2-9 0,100-3 3 0,-48 5 5 15,0-4-3-15,5-5 2 0,-1 4 3 16,-56 3-4-16,105-4 4 0,-53 4 2 0,-1-5 2 0,2-1-22 16,-53 6 10-16,93-6 9 0,-93 6-1 0,65-4 4 15,-19 0-10-15,-46 4 15 0,60-4 4 0,-60 4-5 0,59 0-3 16,-59 0 5-16,57-5-8 0,-57 5 1 0,62-7 0 16,-62 7-10-16,78-3 1 15,-78 3 6-15,61-9 9 0,-15 6-6 0,-46 3 0 16,74-7-10-1,-74 7 7-15,78-5-6 0,-78 5 21 0,82-3-9 0,-35-1-2 0,-47 4 9 0,96-5-1 16,-49 6-5-16,7-6 1 0,-3-1-6 0,4 3 4 16,-55 3 4-16,112-2-8 0,-58 0 6 0,0 2-6 15,-54 0 6-15,112 0-3 0,-61 2 3 16,-51-2-7-16,97 0 4 0,-47-4 0 0,-50 4-1 0,101 4 5 16,-48-4-5-16,-53 0 4 0,98 3-4 0,-47-6 1 0,-51 3 5 15,96 3-5-15,-45-1 4 0,3-1-13 0,-54-1 0 16,112 1 12-16,-56 0 3 0,2-1-6 15,-58 0 0-15,115 3 3 0,-47-7 4 0,-2 7-7 0,1-6-8 0,0 7 1 16,-4-7 10-16,7 3 2 0,-3-1-8 16,0 1 6-16,1 0-3 0,-5-4 2 0,1 3-4 15,1-1 5-15,-4 2 0 0,-61 0-6 16,106-4 5-16,-48 2 3 16,-5-1-7-16,-53 3 0 0,97-2 3 0,-43 1 0 0,-4-4 0 0,1-1-3 15,5 0-3-15,3 1 1 0,2 3-3 0,3-2-2 16,0 1 5-16,0 0-3 0,1 1 11 0,7 1-10 0,-8-5 5 15,1 1 1-15,-3 3-1 0,4-2-3 0,0 3 3 16,-2-2-15-16,1 1 4 0,-1-1 10 16,-3 3-12-16,6-2 8 0,-8 4-9 0,-1-7-20 15,6 2 21-15,-6 3-3 0,2-1 2 16,-60 1-9-16,102 0-6 0,-102 0-2 0,83-7-8 0,-51 6-4 0,-32 1-8 16,76-7-7-16,-76 7 22 0,80-2-5 0,-80 2 8 15,80-3 6-15,-35 3 1 0,-45 0 8 16,64-2 0-16,-64 2 1 0,79-6 0 0,-79 6 2 15,59-4 4-15,-12 2 4 0,-47 2 2 0,0 0-14 16,85-4 17-16,-85 4 8 0,57-3-3 0,-57 3-2 0,0 0 1 16,58-3 0-16,-58 3 0 0,0 0 3 0,51-5 1 0,-51 5 12 0,0 0-4 15,0 0 15-15,0 0-7 0,0 0 7 0,64-4 1 16,-64 4 9-16,0 0-3 0,0 0-5 0,0 0 4 16,0 0 1-16,0 0-10 15,0 0 2 1,0 0-5-16,0 0-1 0,0 0 2 0,0 0-6 0,0 0-6 0,0 0-2 0,0 0 2 15,0 0-3-15,0 0 0 0,0 0-5 0,0 0 4 16,0 0-4-16,0 0 8 0,0 0-5 16,0 0 4-16,0 0 0 0,0 0 11 0,0 0 4 0,0 0 8 15,0 0 13-15,0 0 7 0,0 0 3 0,51-3 1 16,-51 3 2 0,0 0-2-16,0 0 1 0,0 0-8 0,0 0-1 0,0 0-9 0,0 0-11 15,0 0-2-15,0 0-1 0,0 0 1 0,0 0-4 0,0 0-3 16,0 0 0-16,0 0-6 0,-13-53 0 0,13 53-10 15,0 0-1-15,-8-40 0 0,8 40-8 0,-10-38-1 16,10 38 7-16,-7-45-4 0,7 45 9 0,-7-45-1 16,3 22 4-16,4 23 2 0,-10-51-3 0,9 27-2 15,1 24 3-15,-10-51 0 0,10 51 2 0,-6-34 10 16,6 34-10-16,-7-39 3 0,7 39 0 0,-5-31 5 31,5 31-2-31,0 0 3 0,-5-32-1 0,5 32 0 0,0 0-2 0,0 0-2 0,0 0-1 0,0 0-1 16,0 0-7-16,0 0 2 0,0 0 1 15,0 0-10-15,-3-33-1 0,3 33 4 0,0 0-5 16,0 0-3 0,0 0-2-16,0 0-8 0,0 0 1 0,0 0-4 0,0 0 2 0,0 0 0 0,0 0 3 15,0 0-4-15,0 0 2 0,0 0 1 0,0 0 1 16,0 0 4-16,0 0 1 16,0 0-4-16,0 0 1 0,0 0 7 0,0 0-4 0,0 0 3 0,0 0-1 15,0 0 7-15,0 0-4 0,0 0-2 0,0 0 1 16,0 0 9-16,0 0-8 0,0 0-5 0,0 0 3 0,0 0-5 0,0 0 3 15,0 0-2-15,0 0-1 0,-27-21 2 0,27 21-3 0,0 0 2 0,0 0-1 16,0 0 0-16,0 0-2 0,0 0 9 16,-23-21-3-16,23 21 4 0,0 0-10 0,0 0-5 15,0 0-26-15,0 0-37 0,-29-19-74 0,29 19-128 16,0 0-179-16,-47-15-301 0,47 15-826 16,-58-19 365-16</inkml:trace>
  <inkml:trace contextRef="#ctx0" brushRef="#br0" timeOffset="8318.2">11256 763 74 0,'0'0'397'0,"0"0"-5"16,0 0-6-16,0 0-21 0,0 0-31 0,0 0-36 16,0 0-30-16,0 0-28 0,0 0-24 0,0 0-26 0,0 0-5 15,0 0 26-15,0 0 51 0,0 0 16 0,-8 88-19 16,6-45 16-16,-1-2 13 0,2 7 16 16,1-4 3-1,-4-1-17-15,3 1-16 0,2-16-20 0,3 15 7 16,-3-13-13-16,4 14-13 0,-4-16 4 0,6 18 8 15,-2-3 17-15,-1-14-19 0,4 19-140 0,-1-1-105 16,-2-3 0-16,3 0 0 0,-3-17 0 0,-1 22 0 16,-4 1 0-16,-1-2 0 0,1-2 0 0,-5-6 0 15,2 3 0-15,-5 1 0 0,-2-16 0 0,4 14 0 0,2-17 0 16,4-25 0-16,-4 52 0 0,3-10 0 0,-2-14 0 16,3-28 0-16,-1 39 0 0,1-39 0 0,5 40 0 15,-5-40 0-15,6 51 0 0,-6-51 0 16,4 35 0-16,-4-35 0 15,12 51 0-15,-10-25 0 0,-2-26 0 0,11 51 0 0,-8-22 0 0,1 0 0 0,-4-29 0 16,9 53 0-16,-8-28 0 16,-1-25 0-16,3 33 0 0,-3-33 0 0,0 0 0 0,2 43 0 0,-2-43 0 15,0 0 0-15,0 0 0 0,6 32 0 0,-6-32 0 32,0 0 0-32,0 0 0 0,0 0 0 0,0 0 0 0,4 32 0 0,-4-32 0 15,0 0 0-15,0 0 0 0,0 0 0 0,-7 43 0 0,7-43 0 16,0 0 0-16,0 0 0 0,-9 34 0 0,9-34 0 15,0 0 0-15,0 0 0 0,-9 27 0 0,9-27 0 16,0 0 0-16,0 0 0 0,0 0 0 0,0 0 0 16,0 0 0-16,0 0 0 0,0 0 0 15,0 0 0-15,0 0 0 0,0 0 0 0,23-108-1366 0,-19 64-1478 16,0-2 654-16</inkml:trace>
  <inkml:trace contextRef="#ctx0" brushRef="#br0" timeOffset="9612.1">11283 745 98 0,'0'0'318'0,"0"0"-8"0,0 0-9 0,0 0-14 16,0 0-16-16,0 0-18 0,0 0-12 0,0 0-24 16,0 0-19-16,0 0-15 0,0 0-19 15,0 0-12-15,0 0-18 0,0 0-12 16,0 0-22-16,0 0-6 0,0 0-6 0,0 0-15 0,66-28-1 16,-66 28-12-16,0 0-6 0,73-7-5 15,-73 7 0-15,0 0-10 0,79-5-1 0,-79 5-3 16,55 3-7-16,-55-3-7 0,0 0 6 15,68-1-4-15,-68 1-8 0,0 0 4 0,57 8-5 16,-57-8 3-16,0 0-12 0,0 0 7 0,0 0-1 0,44 8-2 0,-44-8-7 16,0 0-2-16,0 0 14 0,0 0 6 0,0 0 7 15,0 0 8 1,0 0 8-16,0 0 14 0,0 0 4 0,0 0-5 16,0 0 3-16,0 0 3 0,0 0 0 0,0 0 0 0,0 0-6 0,0 0 1 15,0 0-9-15,0 0 6 0,0 0-7 16,0 0-6-16,0 0-2 0,0 0-3 0,0 0-5 15,0 0-7-15,0 0-5 0,0 0-6 0,0 0-2 16,0 0 2-16,0 0-5 16,0 0 2-16,0 0-2 0,0 0-4 0,0 0 4 0,0 0 18 0,9 33 12 15,-9-33 0-15,0 0 5 0,5 56 31 16,-9-30 13-16,4-26 5 0,-5 53 15 0,1-24 10 0,-1 13 23 16,1-12-13-16,4-30-11 0,-5 71-4 0,1-44 7 15,4 2-7-15,0-29-4 0,0 57-3 0,-1-31-5 16,2 15 2-16,-1-41-8 0,-1 55-7 0,-2-32 2 15,3-23-16-15,2 55-3 0,0-26 6 0,-2-29 26 0,-5 51-13 16,0-24 2-16,5-27-11 0,-4 52 16 0,3-28 20 16,1-24-39-16,1 44-77 0,-1-44 0 15,4 48 0-15,-4-48 0 0,5 50 0 0,0-24 0 16,-5-26 0-16,4 51 0 0,-1-23 0 0,-3-28 0 16,-2 52 0-16,1-26 0 0,1-26 0 0,-1 43 0 15,1-43 0 1,-2 39 0-16,2-39 0 0,-1 34 0 0,1-34 0 0,3 31 0 0,-3-31 0 15,0 0 0-15,2 46 0 0,-2-46 0 0,3 30 0 0,-3-30 0 16,2 33 0-16,-2-33 0 0,3 48 0 0,-3-48 0 16,0 42 0-16,0-42 0 0,-5 40 0 0,5-40 0 15,0 44 0-15,0-44 0 0,-8 39 0 0,8-39 0 16,0 31 0-16,0-31 0 0,-1 32 0 0,1-32 0 16,0 0 0-16,1 48 0 0,-1-48 0 0,0 0 0 15,1 41 0-15,-1-41 0 0,3 30 0 0,-3-30 0 16,0 0 0-16,-1 41 0 0,1-41 0 0,0 0 0 0,-4 41 0 15,4-41 0-15,0 0 0 0,1 36 0 0,-1-36 0 16,0 0 0-16,0 0 0 0,0 35 0 16,0-35 0-16,0 0 0 0,0 0 0 0,0 0 0 15,0 33 0-15,0-33 0 0,0 0 0 0,0 0 0 16,0 0 0-16,0 0 0 0,-1 36 0 0,1-36 0 16,0 0 0-16,0 0 0 15,0 0 0-15,0 0 0 0,0 0 0 0,-6 34 0 0,6-34 0 0,0 0 0 16,0 0 0-16,0 0 0 0,0 0 0 0,0 0 0 15,-12 32 0-15,12-32 0 0,0 0 0 0,0 0 0 16,0 0 0-16,0 0 0 0,-18 23 0 0,18-23 0 16,0 0 0-16,0 0 0 0,-39 16 0 0,39-16 0 15,-43 11 0 1,43-11 0-16,-61 10 0 0,15-5 0 0,46-5 0 0,-74 12 0 0,74-12 0 0,-55 13 0 16,55-13 0-16,0 0 0 0,-55 4 0 0,55-4 0 15,0 0 0-15,0 0 0 0,-42-24 0 16,42 24-1366-16,0 0-1478 0,11-54 654 0</inkml:trace>
  <inkml:trace contextRef="#ctx0" brushRef="#br0" timeOffset="10840.55">18265 569 174 0,'0'0'347'0,"0"0"-16"0,0 0 7 0,0 0 1 16,0 0 8-16,0 0 12 0,0 0 2 0,0 0 4 16,0 0-1-16,0 0 2 0,0 0 16 0,2 83-1 15,-2-83-16-15,2 42-25 0,-2-42-14 0,3 53 3 16,0-24-7-16,-3-29-2 0,1 54-9 0,1-26-12 0,-2-28-7 16,2 70-16-16,-2-41-10 0,0-29-17 15,0 56-207-15,1-16-42 0,-1-13 0 0,0-27 0 16,0 56 0-16,2-26 0 0,-2-30 0 0,-2 57 0 15,2-31 0-15,0-26 0 0,0 57 0 0,0-28 0 16,0-29 0-16,3 53 0 0,-3-24 0 0,0-29 0 16,4 53 0-16,0-28 0 0,-4-25 0 15,3 55 0-15,0-33 0 0,-3-22 0 16,5 34 0-16,-5-34 0 0,5 50 0 0,-5-50 0 16,4 41 0-16,-4-41 0 15,1 34 0-15,-1-34 0 0,2 38 0 0,-2-38 0 0,0 35 0 0,0-35 0 16,0 42 0-16,0-42 0 0,1 35 0 0,-1-35 0 15,1 38 0-15,-1-38 0 0,5 44 0 0,-5-44 0 0,0 44 0 32,0-44 0-32,4 44 0 0,-4-19 0 0,0-25 0 15,8 37 0-15,-8-37 0 0,0 33 0 0,0-33 0 0,1 50 0 0,-1-50 0 0,5 34 0 16,-5-34 0-16,0 35 0 0,0-35 0 16,0 0 0-16,3 43 0 0,-3-43 0 0,0 0 0 0,0 43 0 15,0-43 0-15,1 31 0 0,-1-31 0 0,1 32 0 16,-1-32 0-16,7 35 0 0,-7-35 0 0,2 32 0 15,-2-32 0-15,0 0 0 0,5 41 0 0,-5-41 0 16,0 0 0-16,0 0 0 16,0 0 0-16,0 0 0 0,4 30 0 0,-4-30 0 0,0 0 0 15,0 0 0-15,0 0 0 0,0 0 0 0,0 0 0 0,0 0 0 16,0 0 0-16,-14-104 0 0,14 104 0 0,-5-59 0 31,8 30 0-31,-10-14 0 0,7 43-1366 0,-5-66-1478 0,8 45 654 0</inkml:trace>
  <inkml:trace contextRef="#ctx0" brushRef="#br0" timeOffset="12308.93">18312 606 189 0,'0'0'288'0,"0"0"3"0,0 0-7 16,0 0-12-16,0 0-19 0,0 0-17 0,0 0-17 0,0 0-10 0,0 0-3 15,0 0 2-15,0 0-9 0,0 0-10 0,0 0-8 0,0 0-10 16,0 0-11 0,0 0-10-16,0 0-10 0,0 0-10 0,0 0-6 0,0 0-13 15,0 0-5-15,0 0-12 0,0 0-3 0,0 0-14 16,0 0-3-16,0 0-12 0,0 0-10 0,0 0 9 16,0 0-11-16,0 0-11 0,46-41-7 15,-46 41-3-15,0 0 1 0,68 4-3 16,-68-4-6-16,0 0 0 0,74 3-12 0,-74-3-5 0,0 0 4 0,64 1-6 15,-64-1 3 1,0 0-1-16,0 0 7 0,67 1-9 0,-67-1-3 0,0 0 3 0,0 0 9 0,0 0 1 16,0 0 4-16,0 0 21 15,0 0 16-15,0 0 13 0,0 0 9 0,0 0 3 0,0 0 1 0,47-7-5 16,-47 7-1-16,0 0-4 0,0 0-5 16,0 0-2-16,0 0-7 0,0 0-4 0,0 0-9 15,0 0-3-15,0 0-5 0,0 0-3 16,0 0-1-16,0 0-5 0,0 0-2 0,0 0-2 0,0 0-1 15,0 0 1-15,0 0-6 0,0 0 2 0,0 0-3 16,0 0 0-16,-4 50 0 0,4-50-2 0,0 0 0 16,0 0 17-16,-3 38 11 0,3-38 3 0,0 0 13 0,4 29-4 15,-4-29-2-15,0 0-1 0,0 0-3 16,3 46 12-16,-3-46 11 0,5 29 1 0,-5-29 3 0,0 0 1 16,9 47 3-16,-9-47-6 0,7 31 1 0,-7-31-9 0,3 33-3 15,-3-33-5-15,6 31 10 0,-6-31-17 16,0 0-10-16,8 46 15 15,-8-46-2-15,2 28-6 0,-2-28 6 0,0 0 1 0,2 35 0 0,-2-35-6 16,0 0 3 0,0 0-1-16,0 41-1 0,0-41-3 0,0 0-30 0,-2 34-14 0,2-34 0 15,0 0 0-15,0 34 0 0,0-34 0 16,0 0 0-16,-1 37 0 0,1-37 0 0,0 0 0 0,0 36 0 16,0-36 0-16,0 0 0 0,1 40 0 15,-1-40 0-15,0 0 0 0,3 40 0 0,-3-40 0 0,0 31 0 0,0-31 0 0,0 0 0 0,0 41 0 16,0-41 0-16,0 0 0 0,-3 41 0 15,3-41 0-15,0 0 0 0,-1 42 0 16,1-42 0-16,0 0 0 0,-5 39 0 16,5-39 0-16,0 28 0 0,0-28 0 0,0 0 0 0,-4 39 0 15,4-39 0-15,0 0 0 0,3 41 0 0,-3-41 0 16,2 31 0-16,-2-31 0 16,0 0 0-16,8 41 0 0,-8-41 0 0,0 0 0 0,4 44 0 0,-4-44 0 15,0 31 0-15,0-31 0 0,0 0 0 0,-3 44 0 16,3-44 0-16,0 32 0 0,0-32 0 0,4 32 0 15,-4-32 0-15,0 0 0 0,0 50 0 0,0-50 0 16,1 28 0-16,-1-28 0 0,0 0 0 0,3 41 0 16,-3-41 0-16,0 0 0 0,-3 40 0 15,3-40 0-15,0 0 0 0,0 37 0 0,0-37 0 16,-4 28 0-16,4-28 0 0,0 0 0 16,-1 49 0-16,1-49 0 0,-1 31 0 0,1-31 0 0,-3 42 0 15,3-42 0-15,-2 33 0 0,2-33 0 0,0 0 0 0,0 46 0 16,0-46 0-16,-3 27 0 0,3-27 0 0,0 0 0 15,0 0 0-15,7 41 0 0,-7-41 0 16,0 0 0-16,0 0 0 0,0 38 0 0,0-38 0 0,0 0 0 0,0 0 0 0,0 0 0 16,6 34 0-16,-6-34 0 0,0 0 0 0,0 0 0 15,5 39 0-15,-5-39 0 0,0 0 0 16,0 0 0-16,2 31 0 16,-2-31 0-16,0 0 0 0,0 0 0 0,0 0 0 15,1 37 0-15,-1-37 0 0,0 0 0 0,0 0 0 0,0 0 0 16,0 0 0-16,4 32 0 0,-4-32 0 15,0 0 0-15,0 0 0 0,0 0 0 0,0 0 0 16,0 0 0-16,0 0 0 0,0 0 0 0,-3 38 0 16,3-38 0-16,0 0 0 0,0 0 0 0,0 0 0 15,0 0 0-15,0 0 0 0,0 0 0 0,0 0 0 16,0 0 0-16,0 0 0 0,0 0 0 0,0 0 0 16,0 0 0-16,0 0 0 0,0 0 0 15,0 0 0-15,0 0 0 0,0 0 0 0,0 0 0 0,0 0 0 16,0 0 0-16,0 0 0 0,0 0 0 0,-36 18 0 15,36-18 0-15,0 0 0 0,-61 13 0 0,61-13 0 0,-61 8 0 16,61-8 0-16,-59 7 0 0,59-7 0 0,-62 9 0 16,62-9 0-1,-74 4 0-15,74-4 0 0,-57 4 0 0,57-4 0 0,0 0 0 0,-78-5-1366 0,78 5-1478 16,-29-18 654-16</inkml:trace>
  <inkml:trace contextRef="#ctx0" brushRef="#br0" timeOffset="13873.87">7862 3955 402 0,'0'0'438'0,"0"0"-24"0,0 0-23 16,0 0-21-16,0 0-26 0,0 0-32 0,0 0-11 15,0 0-4-15,0 0-7 0,-102 53-3 0,70-24-8 16,1 2 11-16,3 3-26 0,9-14-18 0,1 1-20 15,18-21-26-15,-18 37-15 0,18-37-20 0,-9 32-11 16,9-32-25-16,0 0-4 0,1 36-12 0,-1-36-10 16,0 0-12-16,24 31-12 0,-24-31-7 0,0 0-7 15,48 17-9-15,-48-17-6 0,59 6-6 0,-59-6-13 16,61 5-16-16,-61-5-13 0,60-1-22 0,-60 1-21 16,0 0-19-16,82-3-16 0,-82 3-27 0,56-2-33 15,-56 2-47-15,59-11-45 0,-59 11-46 0,0 0-58 16,46-10-84-16,-46 10-412 15,0 0-895-15,0 0 397 0</inkml:trace>
  <inkml:trace contextRef="#ctx0" brushRef="#br0" timeOffset="14470.58">7623 4160 330 0,'0'0'517'0,"0"0"-52"0,0 0-40 0,0 0-25 0,0 0-26 0,0 0-18 15,0 0-8-15,0 0-7 0,0 0-9 0,0 0-20 16,134 20-21 0,-69-18-21-16,3-6-25 0,6 1-18 0,8-2-25 0,1-5-26 15,5 2-26-15,8 1-5 16,2 0-6-16,16-4 0 0,10-2-3 0,1 4-11 0,5 1-13 0,-4 4-11 0,-1-1-12 16,-1 2-21-16,3 3-16 0,-6 3-24 0,-5-3-22 0,2 3-19 15,-8-2-11-15,-7 2-11 0,-8 0-19 0,-7-3-11 16,-4-5-11-1,-6 0-3-15,-6 1 0 0,-7-4-6 0,-7-1-1 0,-5 1-5 16,-3-2 1-16,-50 10 7 16,59-19 5-16,-33 6 9 0,-26 13 8 0,51-22 20 0,-51 22 18 0,28-15 29 15,-28 15 28-15,0 0 27 0,0 0 29 0,32-18 17 16,-32 18 7-16,0 0-8 0,0 0-1 0,0 0 1 16,0 0-7-16,0 0-18 0,0 0-5 15,0 0-8-15,0 0-7 0,0 0-5 0,0 0-10 0,0 0 0 16,0 0-7-16,0 0-3 0,0 0 0 0,57-2-4 0,-57 2-2 15,0 0-2-15,0 0-4 0,0 0-7 0,78 2-17 16,-78-2 16-16,0 0-4 0,0 0 2 0,0 0-8 16,72 2-9-16,-72-2-6 0,0 0-9 15,0 0-8-15,0 0-9 0,67 2-9 0,-67-2-7 16,0 0-16-16,58 2-9 0,-58-2-9 0,0 0-12 16,59-5-5-16,-59 5-3 0,0 0-9 0,53-4 14 15,-53 4 9-15,0 0 10 0,50-6 10 0,-50 6 1 16,0 0 7-16,0 0 5 0,55-12 6 0,-55 12 4 0,0 0 7 0,35-14-3 0,-35 14 5 31,0 0-12-31,0 0 5 0,48-11-11 0,-48 11 10 0,0 0 0 16,50-15 5-16,-50 15 10 0,36-9-14 0,-36 9 18 15,0 0 6-15,48-8 13 0,-48 8 11 0,0 0 10 16,0 0 17-16,0 0-1 0,0 0-5 0,0 0-5 0,0 0-21 16,0 0-37-16,0 0-57 0,0 0-87 0,0 0-94 15,0 0-149-15,0 0-305 0,0 0-792 0,0 0 351 16</inkml:trace>
  <inkml:trace contextRef="#ctx0" brushRef="#br0" timeOffset="14750.1">11341 3756 186 0,'0'0'568'0,"0"0"-37"0,0 0-21 0,0 0-11 15,0 0-24-15,0 0-19 0,0 0-18 0,101 26-24 16,-101-26-29 0,47 31-25-16,-27-14-35 0,-20-17-24 0,37 38-30 0,-37-38-24 15,23 27-19-15,-23-27-33 0,14 30-20 0,-14-30-23 16,4 36-32-16,-4-36-13 0,-10 42-10 0,10-42-16 0,-23 48-20 16,3-26-12-16,-1-2-11 0,-18 8-29 15,14-12-31-15,-17 4-39 0,2 3-55 0,12-11-52 0,-17 3-63 16,45-15-98-16,-84 28-102 0,40-13-148 0,-7-1-312 15,-1 1-964-15,2-3 427 0</inkml:trace>
  <inkml:trace contextRef="#ctx0" brushRef="#br0" timeOffset="15204">8984 4917 3 0,'0'0'180'0,"0"0"-11"0,0 0-6 16,0 0-12-16,0 0-4 0,0 0-15 0,0 0-7 0,0 0 2 15,0 0 23-15,0 0 28 0,0 0 30 0,0 0 28 16,0 0 33-16,0 0 13 0,-4-67 10 0,4 67-2 16,0 0-5-16,0 0-11 0,0 0-1 0,32-39-8 15,-32 39-12-15,0 0-15 0,42-13 8 0,-42 13-4 0,0 0-9 16,0 0-5-16,87 13-6 0,-87-13-10 0,47 23-22 15,-47-23-13-15,31 29-10 0,-17-6-16 0,-14-23-17 16,11 32-12 0,-11-32-15-16,6 50-10 0,-6-50-31 0,-3 32-17 0,3-32-2 15,-16 46-14-15,16-46-11 0,-21 32-12 0,21-32-2 16,-19 26-14-16,19-26-5 0,-23 25 2 0,23-25-2 0,-23 21 6 0,23-21-5 0,0 0 3 0,-27 22 3 0,27-22-1 16,0 0-1-16,0 0 7 0,0 0 2 15,0 0 9-15,0 0 9 0,0 0 14 0,-23 20 9 0,23-20 4 16,0 0 11-16,0 0-6 0,0 0 8 31,0 0-10-31,0 0-16 0,0 0 7 0,0 0-6 0,0 0-16 16,124-5-12-16,-124 5-26 0,82-13-32 0,-36 5-39 0,1 2-44 15,-47 6-38-15,82-14-41 0,-27 7-62 0,-10 2-71 16,-45 5-31-16,66-5-25 16,-66 5-104-16,81 0-384 0,-81 0-964 0,54-8 427 0</inkml:trace>
  <inkml:trace contextRef="#ctx0" brushRef="#br0" timeOffset="15798.25">12047 3850 242 0,'0'0'388'0,"0"0"8"16,0 0-4-16,-18 80-9 0,-10-48-13 15,-4-2-16-15,-1-1-17 0,-2-3-16 0,2 2-24 0,7-7-21 16,5-4-26-16,21-17-24 0,-35 29-24 0,35-29-21 0,-19 21-18 16,19-21-23-16,0 0-18 0,0 0-10 15,-8 34-10-15,8-34-9 0,0 0-12 0,62 41-5 0,-16-26-8 16,3 0-5-16,1-2-8 0,1-5-7 15,0 4-10-15,3-2-3 0,-4-2-7 16,-50-8-3-16,78 16-5 0,-78-16-11 0,50 7-4 0,-50-7-23 16,38 7-23-16,-38-7-40 0,0 0-36 0,0 0-52 15,0 0-49-15,0 0-55 0,0 0-66 0,0 0-67 0,64-16-300 0,-64 16-766 16,0 0 339-16</inkml:trace>
  <inkml:trace contextRef="#ctx0" brushRef="#br0" timeOffset="16633.15">11931 4138 385 0,'0'0'425'0,"0"0"-14"0,0 0-18 0,0 0-34 0,0 0-30 16,0 0-42-16,0 0-18 0,0 0-32 15,0 0-32-15,0 0-21 0,0 0-17 0,153-20-2 0,-94 20 23 16,5-1 15-16,5 1 3 0,6 0-14 0,1-3-16 16,0 3-19-16,-2-1-15 0,0-1-17 0,3 2-10 31,-4-1-10-31,-3 2-14 0,2-3-7 0,-2 0-8 16,-4 4-5-16,2-4-11 0,1 6-2 0,5-5-11 15,-3-2-4-15,4 1-4 16,-6 0-2-16,0-4-6 0,-4 0-3 0,3 0-11 0,-2 0-22 0,-2-2-10 15,5-1-14-15,-4-2-5 0,1 2-10 0,-10-5-2 16,6 7-1-16,-7-1-3 0,-2-1 10 0,-5 1-2 16,-1-1 9-16,-47 9 1 0,77-13 3 0,-77 13-2 15,59-12 19-15,-26 6 2 0,-33 6 4 0,65-11 7 16,-20 5 12-16,-45 6 9 0,79-11 13 0,-34 8 17 0,-45 3 20 16,95-12 10-16,-46 4 14 0,6 4 8 0,-2-5-3 15,2 0-6-15,6 4 6 0,-2 5-2 0,-2-3-14 16,2-1-7-16,-3-1-5 0,4-1-7 0,-60 6-4 15,114 2-9-15,-58-2-5 0,-2-4-3 0,-54 4-5 16,101-5-6-16,-58 1-6 0,-43 4 0 0,85 0-3 0,-38-6-5 16,7 3 0-16,-6-6 2 0,2 3-3 0,-50 6-4 15,100-12-6-15,-49 6 4 0,-4-6-12 16,2 2-3-16,-1 5-4 0,-1-4-3 0,-47 9 3 0,77-16 2 16,-33 3 2-16,-44 13-2 0,58-12 1 15,-58 12 2-15,76-14 5 0,-45 6 3 16,13-5-4-16,2 0 2 0,-46 13 4 0,91-15 2 15,-46 8 3-15,-45 7-3 0,79-12-3 0,-32 9 7 0,-1-1-10 16,-46 4 0-16,95-9-1 0,-45 8-2 0,-50 1 3 16,90-8-3-16,-43 13 0 0,-47-5-3 0,100 2-5 15,-100-2 1-15,63-5 0 0,-12 3-1 0,-51 2 1 16,82-5 0-16,-82 5-1 0,65-1-1 16,-65 1 0-16,79-4 1 0,-79 4-1 0,64-4 2 0,-64 4-5 15,78-10-1-15,-78 10 5 0,59-10-32 0,-59 10 5 16,62-9 11-16,-62 9-3 0,78-10-1 0,-51 4 4 15,-27 6 1-15,62-6 2 0,-62 6 3 0,62-7 13 16,-62 7-2-16,58-8 3 0,-58 8-2 0,62-6 5 16,-15 1-1-16,-47 5 3 0,63-8 3 15,-63 8 0-15,60-7 2 0,-60 7 3 0,44-4-5 16,-44 4-5-16,0 0 3 0,0 0-3 0,0 0-1 0,0 0-1 0,58-4-12 0,-58 4-9 16,0 0-21-16,0 0-18 0,0 0-27 0,0 0-25 15,0 0-28-15,0 0-27 0,0 0-29 0,0 0-23 16,0 0-31-16,0 0-37 0,0 0-57 0,0 0-83 15,0 0-350-15,0 0-844 16,0 0 374-16</inkml:trace>
  <inkml:trace contextRef="#ctx0" brushRef="#br0" timeOffset="16888.98">18546 3329 209 0,'0'0'390'16,"0"0"13"-16,0 0 0 0,0 0 2 0,0 0-5 0,0 0-11 15,0 0-8-15,64 74-16 0,-43-52-26 0,-1-2-12 16,0 1-30-16,-20-21-23 0,33 46-27 0,-20-24-24 16,-13-22-20-1,9 29-18-15,-9-29-20 0,0 0-21 0,-8 47-21 0,8-47-15 0,-44 32-21 0,13-19-27 16,-16 6-46-16,-4-2-54 0,-3 0-73 0,-2-8-82 15,-8 8-97-15,-4 0-119 0,-1-5-438 0,10 0-919 32,-1-2 407-32</inkml:trace>
  <inkml:trace contextRef="#ctx0" brushRef="#br0" timeOffset="17459.35">15121 4378 233 0,'0'0'352'16,"0"0"9"-16,0 0-7 0,0 0 10 0,0 0 3 16,0 0 13-16,0 0 14 0,0 0-7 0,0 0 1 15,0 0-5-15,0 0-10 0,-56-19-7 0,56 19-12 16,0 0-7 0,0 0-35-16,0 0-20 0,0 0-7 0,0 0-9 0,0 0-5 0,0 0-17 0,0 0-8 15,0 0-8-15,0 0-10 0,43 78-23 0,-43-78-24 16,21 45-181-16,-21-45 0 0,14 32 0 0,0-13 0 15,-14-19 0-15,30 30 0 0,-30-30 0 0,24 21 0 16,-24-21 0 0,0 0 0-16,33 22 0 0,-33-22 0 0,0 0 0 0,0 0 0 0,0 0 0 0,0 0 0 15,0 0-47-15,0 0-67 0,91-29 9 0,-91 29 20 16,0 0 14-16,24-34 34 0,-24 34 26 16,0 0 32-16,15-26 27 0,-15 26 39 0,0 0 16 0,0 0 9 15,0 0-13-15,16-22-99 0,-16 22 0 16,0 0 0-16,0 0 0 0,0 0 0 0,0 0 0 0,0 0 0 0,0 0 0 0,0 0 0 0,0 0 0 15,0 0 0-15,29 75 0 0,-29-75 0 0,0 43 0 16,0-43 0-16,4 52 0 16,-3-26 0-16,-1-26 0 0,0 55 0 15,0-29 0-15,0-26 0 0,0 47 0 0,0-47 0 16,0 31 0-16,0-31 0 0,0 0 0 0,-6 32 0 16,6-32 0-16,0 0 0 15,0 0-1366-15,0 0-1478 0,0 0 654 0</inkml:trace>
  <inkml:trace contextRef="#ctx0" brushRef="#br0" timeOffset="18460">15796 4646 264 0,'0'0'387'0,"0"0"8"0,0 0 13 16,0 0 11-16,0 0-3 0,0 0-4 0,0 0-11 15,0 0-14-15,0 0-14 0,0 0-16 0,0 0 5 16,0 0 6-16,0 0 9 0,0 0-7 0,0 0-3 16,0 0-13-16,0 0-1 0,0 0-3 0,-5 75-24 15,5-75-12-15,4 35-13 0,-4-35-171 0,0 0-130 16,7 44 0-16,-7-44 0 0,0 0 0 15,3 41 0-15,-3-41 0 0,0 0 0 0,0 0 0 0,0 0 0 0,0 0 0 0,0 0 0 0,0 0 0 0,-4 29 0 16,4-29 0-16,0 0 0 31,0 0 0-31,0 0 0 0,0 0 0 0,0 0 0 0,0 0 0 0,0 0 0 16,0 0 0-16,0 0 0 0,-14-111 0 0,14 111 0 16,20-39 0-16,-20 39 0 0,25-34 0 0,-25 34 0 15,22-26 0-15,-22 26 0 0,21-17 0 0,-21 17 0 16,0 0 0-16,0 0 0 0,0 0 0 0,53-8 0 15,-53 8 0-15,0 0 0 0,0 0 0 16,0 0 0-16,50 43 0 0,-50-43 0 0,19 22 0 0,-19-22 0 0,0 0 0 16,0 0 0-16,7 36 0 0,-7-36 0 15,0 0 0-15,0 0 0 0,0 0 0 0,0 0 0 16,2 30 0-16,-2-30 0 0,0 0 0 0,0 0 0 16,0 0 0-16,0 0 0 0,0 0 0 0,0 0 0 15,0 0-76-15,0 0-122 0,0 0 12 0,0 0 17 16,0 0 17-16,0 0 13 0,49-83 12 0,-49 83 28 15,32-19 22-15,-32 19 27 0,34-11 30 0,-34 11 26 0,0 0 20 16,0 0 24-16,0 0 17 0,69 1 23 0,-69-1 9 16,0 0 6-16,0 0 14 0,44 25 0 0,-44-25-3 15,0 0-3-15,24 29-7 0,-24-29-18 0,0 0-35 16,11 35-43-16,-11-35-96 0,0 0-101 0,0 0-153 16,-26 47-211-16,26-47-600 15,-52 31-1246-15,11-11 552 0</inkml:trace>
  <inkml:trace contextRef="#ctx0" brushRef="#br0" timeOffset="19379.87">10071 4954 282 0,'0'0'549'0,"0"0"5"0,0 0-6 0,31 90-15 0,-23-66-25 15,-8-24-33-15,10 53-28 0,-4-28-40 0,-6-25-22 16,7 49-45-16,-7-49-38 0,-3 34-29 16,3-34-25-16,1 32-22 0,-1-32-19 0,0 0-28 15,0 0-21-15,-6 32-14 0,6-32-6 16,0 0-18-16,0 0-5 0,0 0-12 0,0 0-46 0,0 0-12 16,0 0-14-16,0 0-19 0,0 0-7 0,0 0-14 15,0 0-5-15,0 0-2 0,-5-102-8 0,5 102-10 16,15-45 6-16,-7 24-8 0,-8 21 11 0,19-32 2 0,-19 32 4 15,23-23 10-15,-23 23-2 0,0 0 7 0,34-20 8 0,-34 20 9 0,0 0 11 0,0 0 4 16,0 0 8-16,0 0 9 0,0 0 9 0,0 0-9 16,86 37-6-16,-86-37 1 15,16 23-7-15,-16-23-7 0,0 0 1 16,14 36-9-16,-14-36-16 0,0 0-15 0,0 33-24 16,0-33-19-16,0 0-29 0,0 0-27 0,0 0-27 15,0 0-27-15,0 0-11 0,0 0-18 0,0 0-24 16,0 0-11-16,0 0 4 0,0 0 15 0,0 0 17 15,0 0 22-15,0 0 17 0,0 0 23 32,0 0 20-32,0 0 30 0,56-69 38 0,-56 69 34 0,28-21 35 0,-28 21 26 0,32-16 28 0,-32 16 19 15,0 0 25-15,0 0 14 0,60-7 3 0,-60 7 6 0,0 0 6 16,0 0-2-16,0 0 11 0,56 34 1 16,-56-34-3-16,17 24-8 0,-17-24-13 0,0 0-17 0,11 41-9 15,-11-41-27-15,3 27-46 0,-3-27-48 0,1 33-57 16,-1-33-71-1,0 0-80-15,-10 43-82 0,10-43-101 0,-14 28-125 0,14-28-372 0,-18 22-972 0,18-22 430 16</inkml:trace>
  <inkml:trace contextRef="#ctx0" brushRef="#br0" timeOffset="20624.87">6907 538 7 0,'0'0'502'0,"0"0"-7"0,-55 83-7 0,44-61 7 16,11-22-36-16,-19 46-46 0,9-22-32 0,10-24-17 0,-16 48-29 16,16-48-28-1,-5 34-37-15,5-34-26 0,-5 31-25 0,5-31-23 0,0 0-16 16,-8 29-19-16,8-29-18 0,0 0-16 15,0 0-11 1,0 0-10-16,0 0-10 0,-9 35-9 0,9-35-9 0,0 0-12 0,0 0-2 0,0 0-7 16,0 0-7-16,0 0-4 0,0 0-13 15,0 0-11 1,0 0-21-16,0 0-14 0,0 0-8 0,0 0-3 0,0 0 2 0,0 0-5 16,22-100-4-16,-13 71 6 0,-9 29-1 0,18-54-4 0,-9 27 5 0,-9 27 5 15,17-39 15-15,-17 39 12 0,17-29 5 0,-17 29-1 16,0 0-1-16,27-26-5 0,-27 26-3 0,0 0-2 15,0 0-3-15,39-12-3 0,-39 12 8 0,0 0 2 16,0 0 7-16,0 0 2 0,0 0-1 0,93 43-1 16,-93-43 8-16,27 34-2 0,-27-34 2 15,20 30-3-15,-20-30 1 0,18 32-1 0,-18-32-2 16,13 31 0-16,-13-31-7 0,8 29-1 0,-8-29-4 16,0 0-2-16,6 41-12 0,-6-41-9 0,0 0-13 0,0 0-9 15,5 30-7-15,-5-30-6 0,0 0-1 16,0 0-3-16,0 0 8 0,0 0 4 0,0 0 8 0,0 0 4 15,0 0 4-15,0 0 0 0,0 0 3 16,0 0 1-16,0 0 8 16,0 0 4-16,0 0-6 0,0 0 6 0,0 0-3 0,0 0 2 0,0 0 8 15,0 0-3-15,0 0 4 0,-147-41 9 16,147 41-2-16,-55-1 4 0,55 1 5 0,0 0 9 16,-87 3 0-16,87-3 0 0,-60 9-1 0,60-9-3 15,-51 14-1-15,51-14-16 0,-32 10-28 0,32-10-52 0,0 0-68 16,0 0-70-16,0 0-62 0,-37 17-74 0,37-17-90 15,0 0-274-15,0 0-781 0,0 0 346 0</inkml:trace>
  <inkml:trace contextRef="#ctx0" brushRef="#br0" timeOffset="21623.78">12310 297 153 0,'0'0'556'0,"9"55"4"0,-9-55-3 0,0 0-4 0,-1 46-21 0,1-46-28 0,0 30-23 16,0-30-27-16,0 0-37 0,1 43-20 0,-1-43-15 15,0 0-30 17,-3 35-18-32,3-35-35 0,0 0-23 0,0 0-33 0,0 0-22 0,0 0-20 15,0 0-21-15,-1 35-12 0,1-35-21 0,0 0-8 0,0 0-54 0,0 0-85 16,0 0 0-16,0 0 0 0,0 0 0 0,0 0 0 31,0 0 0-31,0 0 0 0,0 0 0 0,0 0 0 0,0 0 0 0,0 0 0 0,0 0 0 16,0 0 0-16,-2-121 0 0,9 96 0 0,-7 25 0 0,17-48 0 15,-4 23 0-15,-13 25 0 0,23-44 0 16,-23 44 0-16,22-26 0 0,-22 26 0 0,21-21 0 0,-21 21 0 16,0 0 0-16,24-21 0 0,-24 21-6 0,0 0-26 15,0 0 1-15,0 0 1 0,0 0 8 0,0 0 15 16,0 0 2-16,0 0 14 0,0 0-3 0,0 0 8 16,0 0-6-16,23 73 3 0,-23-73 12 15,0 0-23-15,0 0-17 0,-25 50-37 0,25-50-27 16,0 0-17-16,0 0-21 0,-9 28-8 15,9-28-7-15,0 0-14 0,0 0-7 0,0 0 3 0,50 17-9 0,-50-17 18 0,0 0 14 16,66 11 11-16,-66-11 20 0,46 13 8 0,-46-13 27 0,35 10 18 16,-35-10 23-1,0 0 23-15,27 19 27 0,-27-19 13 0,0 0 26 16,0 0 9-16,0 0 3 0,-14 48-9 0,14-48 3 16,-35 26-8-16,35-26-9 0,-33 16-1 0,33-16-8 15,0 0-10-15,-48 15-34 0,48-15-51 0,0 0-73 16,-47 7-91-16,47-7-127 0,0 0-135 15,0 0-473-15,0 0-1025 0,-62-28 454 0</inkml:trace>
  <inkml:trace contextRef="#ctx0" brushRef="#br0" timeOffset="22317.73">19569 365 123 0,'0'0'467'0,"0"0"7"0,0 0-9 0,-53 47-18 16,53-47-6-16,-37 25-13 0,16-6-17 0,21-19-30 15,-34 25-34-15,34-25-33 0,-26 26-31 0,26-26-23 0,-19 27-25 16,19-27-28-16,0 0-15 0,-11 38-19 0,11-38-10 15,0 0-2-15,23 34-11 0,-23-34-18 16,39 23-9-16,2-7-16 0,-41-16-7 0,83 14-18 16,-37-4-32-16,-1-1-54 0,-45-9-59 0,61 6-89 15,-61-6-114-15,78 0-154 0,-78 0-549 0,50-9-1049 16,-50 9 464 0</inkml:trace>
  <inkml:trace contextRef="#ctx0" brushRef="#br0" timeOffset="23286.5">24815 880 411 0,'0'0'540'0,"0"0"-32"0,0 0-5 15,0 0-12-15,0 0-4 16,0 0 2-16,0 0-22 0,0 0-43 0,20 73-11 0,-18-47 8 0,-2-26-39 16,4 57-28-16,-3-29-32 15,-1-28-27-15,1 56-22 0,-1-28-36 16,0-28-20-16,4 46-26 0,-4-46-14 0,1 49-17 0,-1-49-27 16,-4 28-5-16,4-28-20 0,0 0-48 0,3 42-60 15,-3-42 0 1,0 0 0-16,0 0 0 0,-4 34 0 0,4-34 0 0,0 0 0 0,0 0 0 0,0 0 0 15,0 0-37-15,0 0-7 0,0 0-11 0,0 0 1 16,0 0-2-16,0 0 4 0,0 0 9 0,0 0 6 16,0 0 6-16,73-71 6 0,-73 71 4 15,36-33 11-15,-15 18-1 16,-21 15 11-16,37-19 0 0,-37 19 8 0,40-17-3 0,-40 17 6 0,0 0-4 16,51-9-3-16,-51 9 3 0,0 0 2 0,0 0 8 15,0 0 2-15,0 0 6 0,0 0-2 0,83 19-2 16,-83-19-4-16,0 0-4 0,41 16 0 0,-41-16-3 0,0 0-17 15,47 13-4-15,-47-13-15 0,0 0-3 16,45 14-9-16,-45-14-6 0,0 0-7 0,44 8 0 0,-44-8 3 16,0 0 4-16,0 0 7 0,0 0 2 15,0 0 8-15,0 0-1 0,0 0 7 32,0 0-3-32,0 0 12 0,43-34 25 15,-43 34-1-15,0 0 5 0,0 0 4 0,-24-64 0 0,24 64 6 0,-23-35 14 0,23 35 1 0,-22-33 17 0,8 12 4 0,14 21-10 16,-22-24 13-16,22 24-7 0,0 0-7 0,-20-34 0 15,20 34-19-15,0 0-30 0,0 0-23 0,-14-23-40 16,14 23-59-16,0 0-76 0,0 0-86 0,0 0-92 16,0 0-93-16,0 0-107 0,0 0-417 15,0 0-1072-15,0 0 474 0</inkml:trace>
  <inkml:trace contextRef="#ctx0" brushRef="#br0" timeOffset="23754.94">25482 1411 161 0,'0'0'607'0,"0"0"-52"0,0 0-2 0,0 0-9 0,0 0-10 16,13 59-20-1,-13-59-9-15,5 26-21 0,-5-26-32 0,6 33-37 0,-6-33-36 0,4 31-35 0,-4-31-35 0,0 0-19 16,5 41-35-16,-5-41-33 0,0 0-17 0,0 0-20 15,5 33-16-15,-5-33-18 0,0 0-15 16,0 0-17-16,0 0-16 0,0 0-103 0,0 0 0 31,0 0 0-31,0 0 0 0,-1 33 0 0,1-33 0 0,0 0 0 16,0 0 0-16,0 0 0 0,0 0 0 0,0 0 0 0,0 0 0 16,0 0 0-16,0 0 0 0,0 0 0 0,-28-91 0 15,28 91 0-15,-3-53 0 0,5 26 0 16,-2 27 0-16,7-51 0 0,1 27 0 0,-8 24 0 0,17-45 0 15,-6 23 0-15,-11 22-25 0,24-32-10 0,-24 32 3 16,26-26 5-16,-26 26-5 0,27-19 11 16,-27 19-6-16,0 0-1 0,34-13 9 15,-34 13-9-15,0 0 6 0,0 0 7 0,0 0 6 0,0 0 1 0,0 0 0 16,0 0 14-16,0 0 3 0,0 0 1 0,20 64-6 16,-20-64 9-1,0 0-4-15,-43 65-8 0,30-51 3 0,13-14-24 0,-29 29-19 0,29-29-39 16,-23 24-57-16,23-24-64 0,0 0-77 0,0 0-71 15,-29 23-115-15,29-23-141 0,0 0-356 0,0 0-1039 16,0 0 460-16</inkml:trace>
  <inkml:trace contextRef="#ctx0" brushRef="#br0" timeOffset="24991.96">25726 1427 95 0,'0'0'472'0,"0"0"-11"0,0 0-14 0,23 40-15 16,-23-40-13-16,0 0-14 0,0 0-24 0,5 33-29 15,-5-33-35-15,0 0-35 0,0 0-26 16,8 33-24 0,-8-33-26-16,0 0-29 0,0 0-7 15,10 28-18-15,-10-28-15 0,0 0-14 0,0 0-25 0,0 0-18 16,0 0-22-16,32 23-27 0,-32-23-20 0,0 0-25 0,0 0-21 0,0 0-18 16,0 0-11-16,0 0-9 0,97-37 1 0,-97 37 12 0,28-17 17 15,-28 17 22-15,0 0 28 0,0 0 42 16,23-21 35-16,-23 21 20 15,0 0 17-15,0 0 3 0,0 0 5 0,0 0-6 0,0 0-15 0,0 0-12 0,0 0-9 16,0 0-6-16,0 0-4 0,0 0-4 0,0 0-8 16,0 0-3-16,0 0-10 0,0 0-3 0,0 0-6 15,0 0-3-15,0 0-16 0,0 0 1 0,0 0-8 16,0 0-20-16,46 43-27 0,-46-43-23 16,0 0-19-16,0 0-15 0,0 0-22 15,0 0-19-15,0 0-6 0,18 25-21 0,-18-25-6 0,0 0-19 0,0 0-21 16,0 0-8-16,0 0 6 15,0 0 10-15,0 0 19 16,59-44 34-16,-59 44 27 0,13-31 18 0,-13 31 19 0,10-25 28 0,-10 25 33 16,9-37 51-16,-9 37 24 0,0 0 47 0,10-34 25 0,-10 34 31 15,0 0 17-15,0 0 10 0,0 0-5 0,0 0-7 16,0 0-8-16,0 0-9 16,0 0-16-16,0 0-18 0,0 0-1 15,0 0-8-15,0 0 9 0,0 0-12 0,0 0 1 0,0 0-11 16,0 0-11-16,0 0-4 0,0 0-14 0,13 90-6 15,-13-90-6-15,0 0-21 0,14 39-22 0,-14-39-22 16,18 20-26-16,-18-20-27 0,0 0-26 0,0 0-37 16,45 16-35-16,-45-16-34 0,0 0-24 15,0 0-8-15,0 0-20 0,0 0 40 0,0 0 25 16,81-41 14-16,-81 41 21 0,13-21 22 0,-13 21 30 16,0 0 26-16,18-32 25 0,-18 32 28 0,0 0 10 0,8-39 28 15,-8 39 25-15,0 0 19 0,0 0 23 0,6-28 13 0,-6 28 8 16,0 0-7-16,0 0-2 15,0 0-20-15,0 0-3 0,0 0-18 0,0 0-2 0,0 0-7 0,0 0 10 0,0 0 13 16,0 0 10 0,0 0 3-16,0 0-5 0,0 0 5 0,0 0-4 15,0 0-9-15,18 92-5 0,-18-92-9 0,-1 36-12 16,1-36-6-16,2 31-19 0,-2-31-14 0,0 0-10 16,9 32-13-16,-9-32-16 0,0 0-24 0,0 0-26 15,21 24-19-15,-21-24-22 0,0 0-18 0,0 0-16 0,0 0 7 0,71-7 5 0,-71 7-5 16,0 0-4-16,60-23-2 0,-60 23 13 15,0 0 14-15,41-26 14 0,-41 26 1 0,19-21 57 16,-19 21 42-16,0 0 21 0,23-27 24 31,-23 27 25-31,0 0 22 0,0 0 19 0,0 0-8 0,9-29-3 0,-9 29 1 16,0 0 9-16,0 0 0 0,0 0-1 0,0 0-11 0,-2-35-12 0,2 35-1 16,0 0-14-16,0 0-4 0,0 0-14 15,0 0-2-15,0 0-9 0,0 0-6 0,0 0-3 16,0 0 2-16,0 0-9 0,0 0 1 0,0 0-7 0,0 0 4 15,0 0-11-15,-117 52-8 0,117-52-8 16,0 0-13-16,-11 29-5 0,11-29-17 0,0 0-9 0,6 35-1 16,-6-35-10-16,0 0-15 15,0 0-8-15,48 37-10 0,-48-37-4 0,0 0-15 0,53 5-6 16,-53-5-4-16,0 0-3 0,0 0-3 0,74-12-7 16,-74 12-1-16,0 0 17 0,53-27 0 0,-53 27 21 15,30-20 10-15,-30 20 26 0,26-17 26 0,-26 17 22 16,0 0 22-16,0 0 20 0,0 0 22 15,25-26 8-15,-25 26 9 0,0 0 4 0,0 0-3 0,0 0 1 16,0 0-4-16,0 0-3 0,0 0-8 16,0 0-6-1,0 0-2-15,0 0-8 0,0 0-5 0,0 0-5 0,0 0-15 0,0 0-11 0,0 0-22 0,0 0-12 16,0 0-7-16,0 0-8 0,0 0-7 0,0 0-1 16,0 0 0-16,0 0-8 0,0 0 5 15,0 0 0-15,0 0 2 0,66 5 11 0,-66-5-5 16,0 0 12-16,0 0 12 0,0 0 4 0,48 29 38 15,-48-29 26-15,0 0 31 0,23 29 36 0,-23-29 41 0,11 25 25 16,-11-25 13-16,10 32 17 0,-10-32 39 0,3 43 20 16,-3-43 20-16,-1 55 7 0,-4-28 1 15,5-27-8-15,-13 68-16 0,8-42-14 0,-4 2-209 16,-5 12-43-16,5-11 0 0,-2-2 0 0,-2 2 0 16,13-29 0-16,-31 46 0 0,21-22 0 0,-5-2 0 15,15-22 0-15,-18 24 0 0,18-24 0 0,-33 20 0 16,33-20 0-16,0 0-1366 0,-72-3-1478 0,72 3 654 0</inkml:trace>
  <inkml:trace contextRef="#ctx0" brushRef="#br0" timeOffset="26322.01">27449 1428 464 0,'0'0'497'0,"0"0"1"0,0 0 7 0,6 52 5 16,-6-52-23-16,0 0-25 0,6 46-15 0,-6-46-19 15,4 34-23-15,-4-34-22 0,5 31-13 0,-5-31-18 0,3 33-18 16,-3-33-26-16,0 0-22 0,0 0-16 0,4 42-25 16,-4-42-21-16,0 0-22 0,0 0-19 15,0 0-14-15,0 0-17 0,0 0-142 0,0 0-10 16,0 0 0-16,0 0 0 0,0 0 0 0,0 0 0 15,0 0 0-15,0 0 0 0,0 0 0 0,0 0 0 0,0 0 0 16,0 0 0-16,0 0 0 0,0 0 0 16,0 0 0-16,0 0 0 0,-53-82 0 0,53 82 0 15,2-45 0-15,-2 45 0 0,10-37 0 16,-10 37 0-16,25-38 0 0,-9 22 0 0,-16 16 0 16,48-31 0-16,-48 31 0 0,48-15 0 0,-48 15 0 15,44-12 0-15,-44 12 0 0,0 0 0 0,0 0 0 16,0 0-14-16,0 0 11 0,0 0 3 0,77 20 13 0,-77-20-10 15,0 0-2-15,5 36-1 0,-5-36 0 0,0 0 0 16,0 0 0-16,-38 59 0 0,38-59 0 16,-21 18 0-16,21-18 0 0,0 0 0 0,-27 22 0 15,27-22-69-15,0 0-32 0,0 0-31 0,0 0-28 0,0 0-18 16,0 0 12-16,0 0 17 0,-19 24 14 0,19-24 11 16,0 0 8-1,0 0 21-15,41 33 13 0,-41-33 12 0,32 26 27 0,-32-26 31 0,28 26 14 16,-28-26 22-16,23 22 5 0,-23-22 25 0,14 25 12 0,-14-25 23 15,0 0 7-15,0 0-2 0,9 33-3 0,-9-33-21 16,0 0 6-16,0 0 0 0,-55 28-8 0,55-28-25 16,-46 3-22-16,46-3-49 0,0 0-58 0,-91-14-71 0,91 14-84 0,-45-24-115 0,45 24-131 15,-39-31-531-15,24 11-1101 16,15 20 487-16</inkml:trace>
  <inkml:trace contextRef="#ctx0" brushRef="#br0" timeOffset="26562.08">28061 1047 4919 0,'0'0'625'0,"0"0"-217"15,0 0-147-15,0 0-87 0,0 0-4 0,0 0 4 16,0 0 15-16,0 0 15 0,0 0-13 0,0 0-22 15,0 0-17-15,0 0-20 0,72-22-11 0,-72 22-17 16,54-3-8-16,-54 3-14 0,72 0-62 0,-72 0-20 16,57-2 0-16,-57 2 0 0,0 0 0 0,63-2-30 15,-63 2-115-15,0 0-89 0,0 0-95 16,0 0-103-16,47 9-110 0,-47-9-539 0,0 0-1169 16,0 0 518-16</inkml:trace>
  <inkml:trace contextRef="#ctx0" brushRef="#br0" timeOffset="26773.34">28076 1230 3305 0,'0'0'575'0,"0"0"-162"15,0 0-160-15,0 0-48 0,0 0 10 0,0 0 16 16,0 0 11-16,0 0-7 0,0 0-17 0,0 0-12 16,52 41-16-16,-52-41-19 0,45 7-9 0,-45-7-22 0,58 3-34 15,-58-3-28-15,65-3-41 0,-65 3-68 0,0 0-75 16,89-12-90-16,-89 12-96 0,49-7-95 15,-49 7-100-15,43-14-428 0,-43 14-989 16,0 0 438-16</inkml:trace>
  <inkml:trace contextRef="#ctx0" brushRef="#br0" timeOffset="28238.12">29360 910 119 0,'0'0'116'0,"0"0"19"0,0 0 10 0,0 0 20 16,0 0 19-16,0 0 18 0,0 0 15 0,0 0 7 15,0 0 14-15,0 0 1 0,0 0 8 0,0 0 9 16,0 0 5-16,0 0 12 0,0 0-1 0,0 0-5 16,0 0-6-16,0 0-5 0,0 0-3 0,0 0-19 15,0 0-5-15,0 0-13 0,0 0-12 0,0 0-8 16,0 0-13-16,0 0-5 0,0 0-16 0,0 0-15 16,0 0-9-16,0 0-11 0,0 0-4 0,0 0-16 15,0 0-5-15,0 0-5 0,0 0-1 0,0 0-1 16,0 0-11-16,0 0 0 0,0 0 0 15,0 0 1-15,0 0-4 0,0 0 1 0,0 0 0 16,0 0-6-16,0 0-4 16,0 0-6-16,0 0-6 0,0 0-1 0,0 0-2 15,0 0 6-15,0 0-11 0,0 0-8 16,0 0 5-16,0 0-2 0,0 0-47 0,0 0 0 16,0 0 0-16,0 0 0 0,0 0 0 0,0 0 0 0,0 0 0 15,0 0 0-15,0 0 0 0,0 0 0 16,0 0 0-16,0 0 0 0,0 0 0 15,0 0 0-15,0 0 0 0,0 0 0 0,0 0 0 0,0 0 0 16,0 0 0-16,0 0 0 16,0 0 0-16,0 0 0 0,0 0 0 0,0 0 0 0,0 0 0 0,0 0 0 15,0 0 0-15,0 0 0 0,0 0 0 0,0 0 0 32,0 0 0-32,0 0 0 0,0 0 0 0,0 0 0 0,0 0 0 0,0 0 0 0,0 0 0 15,0 0 0-15,0 0 0 0,0 0 0 0,0 0 0 0,0 0 0 16,0 0 0-16,0 0 0 0,0 0 0 0,0 0 0 15,0 0 0-15,0 0 0 0,0 0 0 0,0 0 0 16,74-30 0-16,-74 30 0 0,0 0 0 16,0 0 0-16,0 0 0 0,82 16 0 0,-82-16 0 15,22 24 0-15,-22-24 0 0,4 32 0 0,-4-32 0 16,-18 57 0-16,-12-20 0 0,0-1 0 0,-5 1 0 16,-2-8 0-16,0-2 0 0,0 0 0 0,10-8 0 0,3-5 0 15,24-14 0-15,-47 29 0 0,25-15 0 16,22-14 0-16,0 0 0 0,-36 23 0 0,36-23 0 0,0 0 0 0,-25 17 0 15,25-17 0-15,0 0-52 0,0 0-23 0,0 0 13 16,0 0 3-16,0 0 5 16,0 0 9-16,0 0-1 0,0 0 11 15,0 0 2-15,0 0 4 0,0 0 0 0,122 12 2 0,-122-12 4 0,65-3 5 16,-65 3-6-16,78-11 4 0,-78 11-20 0,63-4-25 16,-63 4-32-16,61-4-40 0,-61 4-48 15,59-10-65-15,-59 10-63 0,36-10-67 0,-36 10-90 16,0 0-52-16,47-24-329 0,-47 24-921 0,0 0 408 0</inkml:trace>
  <inkml:trace contextRef="#ctx0" brushRef="#br0" timeOffset="28560.03">29806 931 382 0,'0'0'607'16,"0"0"-42"-16,0 0-18 0,0 0-10 0,0 0-22 15,0 0-33-15,0 0-42 0,0 0-36 0,0 0-44 16,0 0-28-16,0 0-42 16,0 0-36-16,88-25-18 0,-88 25-24 0,58-5-15 0,-58 5-23 0,52-2-30 15,-52 2 2-15,0 0-24 0,0 0-19 0,0 0-10 16,73 15-6-16,-73-15-7 0,17 21-4 0,-17-21-3 16,12 28 15-16,-12-28-1 0,8 47 21 0,-8-47-5 15,0 42 9-15,0-42 11 0,-6 36-11 0,1 5-112 0,5-41 0 0,-7 34 0 16,7-34 0-16,-9 29 0 15,9-29 0-15,0 0 0 0,-13 41 0 0,13-41 0 16,0 0 0-16,0 0 0 0,-2 28 0 31,2-28-183-31,0 0-240 0,0 0-114 0,0 0-166 0,0 0-355 0,0 0-1146 0,0 0 507 0</inkml:trace>
  <inkml:trace contextRef="#ctx0" brushRef="#br0" timeOffset="29009.86">29804 1125 574 0,'0'0'520'0,"0"0"-46"16,0 0-35-16,0 0-6 0,0 0-20 0,0 0-34 15,0 0-37-15,0 0-33 0,150-1-31 0,-150 1-35 16,104-3-33-16,-52-2-39 0,-1 0-40 16,-6-4-34-16,2 1-11 0,-47 8-23 0,77-11-7 0,-31 6-12 15,-46 5-12-15,57-5-4 0,-57 5 1 0,0 0-8 16,0 0 3-16,0 0 2 0,0 0 8 0,62 0 9 0,-62 0 10 0,0 0 4 0,0 0 13 15,0 0 16-15,0 0 15 0,0 0 7 16,0 0 4-16,0 0 5 0,0 0 1 16,0 0-8-16,0 0-1 0,-38 61-5 15,38-61 4-15,0 0-1 0,0 0-13 0,-21 46-3 16,21-46-13-16,0 0 1 0,-13 29-7 0,13-29-4 16,0 0-14-16,0 0-3 0,16 39 1 0,-16-39-4 15,0 0-15-15,33 21 1 0,-33-21-19 0,0 0-12 16,47 3-11-16,-47-3-27 15,0 0-14-15,0 0-10 0,0 0-16 0,92-24-7 0,-92 24-13 0,27-16-5 0,-27 16 2 16,26-21 3-16,-26 21-2 0,0 0-6 16,25-28-7-16,-25 28 1 0,13-25-4 0,-13 25 2 15,0 0 3-15,1-39 8 0,-1 39 10 16,0 0 6-16,0 0-1 0,-18-43 25 0,18 43 19 16,-28-17 19-16,28 17 23 0,-44-15 35 15,44 15 10-15,-45-9 8 0,45 9-8 0,0 0-2 0,0 0-10 0,0 0-3 16,0 0-24-16,-81 11-45 0,81-11-67 0,0 0-82 15,0 0-77-15,0 0-104 0,0 0-131 0,0 0-258 16,0 0-820-16,0 0 363 0</inkml:trace>
  <inkml:trace contextRef="#ctx0" brushRef="#br0" timeOffset="29289.01">30850 1044 3840 0,'0'0'595'0,"0"0"-223"16,0 0-91-16,0 0-10 0,0 0-24 15,0 49-13-15,0-49-38 0,0 0-36 0,0 0-30 16,-19 42-10-16,19-42-11 16,0 0-17-16,-1 38-7 0,1-38-15 0,0 0-13 15,24 32-15-15,-24-32-20 0,32 16-24 0,-32-16-22 0,0 0-19 16,73 2-14-16,-73-2-11 0,0 0-8 0,0 0-1 16,0 0 8-16,83-21 1 0,-83 21 9 0,22-18 17 0,-22 18 19 0,0 0 18 0,0 0 14 15,12-40 1-15,-12 40 1 0,0 0 3 0,0 0-7 16,-25-47 1-1,25 47-5-15,-26-24-2 0,26 24-7 0,-27-19-17 16,27 19-47-16,0 0-50 0,0 0-68 0,-41-19-88 16,41 19-91-16,0 0-132 0,0 0-305 15,0 0-871-15,0 0 385 0</inkml:trace>
  <inkml:trace contextRef="#ctx0" brushRef="#br0" timeOffset="29739.78">31263 1015 495 0,'0'0'594'0,"0"0"-44"0,0 0-6 0,0 0-21 16,0 0-22-16,0 0-26 0,23 44-52 0,-23-44-38 15,2 31-41 1,-2-31-29-16,0 0-44 0,-1 45-20 0,1-45-19 0,0 0-20 0,-7 38-37 16,7-38-31-16,0 0-26 0,0 0-25 0,-9 33-26 31,9-33-14-31,0 0-21 0,0 0-18 0,0 0-35 0,0 0-32 0,0 0-28 15,0 0-25-15,0 0-7 0,0 0-2 0,0 0 6 0,0 0 15 0,0 0 6 16,0 0 6-16,0 0 4 16,0 0 9-16,-7-99 10 0,7 99 20 0,0 0 15 0,33-34 18 15,-33 34 20-15,0 0 15 0,32-17 9 0,-32 17 18 16,0 0 7-16,0 0 22 0,0 0 4 0,0 0 9 16,0 0 10-16,0 0-10 0,95 34 14 0,-95-34 4 0,27 21-12 31,-27-21 6-31,29 22 3 0,-29-22 2 0,36 22-20 0,-36-22-1 0,0 0-7 0,29 20 2 15,-29-20-14-15,0 0-8 0,0 0-5 16,0 0-3-16,0 0 2 0,46 5-18 0,-46-5-16 0,0 0 3 16,0 0-16-16,0 0-5 0,49-42 9 15,-49 42-7-15,10-30 7 0,-10 30-7 0,1-42-4 0,-1 42 1 16,-4-49 9-16,4 49-12 0,-10-42-5 0,10 42-5 16,-9-40-23-16,9 40-14 0,-7-29-25 0,7 29-28 0,0 0-26 0,-12-37-60 0,12 37-72 0,0 0-82 15,-18-23-131-15,18 23-151 0,0 0-337 0,0 0-1032 16,-29-19 456-1</inkml:trace>
  <inkml:trace contextRef="#ctx0" brushRef="#br0" timeOffset="30724.17">25017 3148 241 0,'0'0'462'0,"0"0"-5"0,0 0 9 0,0 0 8 16,0 0-3-16,-40 52 9 0,40-52-20 0,-6 51-37 15,2-21-33-15,0 13-12 0,2-14-17 0,2-29-24 16,-8 60-23-16,8-31-30 0,0-29-19 0,-1 52-28 16,1-52-25-16,-4 31-17 0,4-31-28 0,-4 28-17 15,4-28-12-15,0 0-13 0,0 0-14 0,0 0-14 16,0 0-28-16,0 0-20 0,5 36-11 0,-5-36-17 16,0 0-19-16,0 0-6 0,0 0 4 0,0 0-13 15,0 0-11-15,0 0-1 0,120-43-3 16,-120 43 2-16,39-22-5 0,-39 22 5 0,34-25 6 15,-34 25 0-15,37-22 0 0,-37 22 4 0,27-14 3 16,-27 14 6-16,0 0 2 0,0 0 6 0,45-12-4 16,-45 12 10-16,0 0 6 0,0 0 11 0,0 0 10 15,0 0-10-15,0 0 10 0,66 34-10 0,-66-34-1 16,19 20-1-16,-19-20-19 16,0 0-3-16,0 0-4 0,22 29 5 0,-22-29 2 0,0 0-2 15,0 0 1-15,0 0-5 0,23 19-3 0,-23-19-13 0,0 0 10 16,0 0-1-16,0 0 0 0,0 0 4 0,0 0 2 15,0 0-5-15,0 0 6 16,60-43 3-16,-60 43 2 0,0 0-5 0,1-42-1 0,-1 42 7 16,0 0-1-16,-11-46 5 0,11 46-5 0,0 0 3 0,-22-41 12 15,22 41-19-15,-19-22 12 0,19 22-15 16,0 0-1-16,-22-21-9 0,22 21-18 16,0 0-32-16,0 0-53 0,0 0-60 0,0 0-74 0,0 0-81 0,0 0-80 15,0 0-56-15,0 0-98 16,0 0-319-16,0 0-958 0,0 0 424 0</inkml:trace>
  <inkml:trace contextRef="#ctx0" brushRef="#br0" timeOffset="31122.04">25644 3572 240 0,'0'0'511'0,"9"44"0"16,-9-44-22-16,0 0-3 0,2 48-6 0,-2-48-13 15,-2 31-42-15,2-31-35 0,0 0-31 0,-1 43-41 31,1-43-30-31,0 0-21 0,0 0-33 0,-4 37-13 0,4-37-25 0,0 0-22 0,0 0-20 0,0 0-9 32,0 0-25-32,1 36-9 0,-1-36-9 0,0 0-10 0,0 0-11 0,0 0-5 0,0 0 0 0,0 0-11 15,0 0-7-15,0 0-2 0,0 0-1 0,0 0-12 16,0 0-4-16,0 0-8 0,0 0-15 0,0 0 5 16,0 0-30-16,0 0-26 0,-49-93-5 15,42 64-15-15,2-12-12 0,1 11-10 0,9-11 2 0,-5 41-8 16,13-52-14-16,1 25-11 0,8-11-3 0,-7 15 0 15,4 3-1-15,-19 20 11 0,41-36 11 0,-20 25 10 16,-21 11 15-16,0 0 7 0,43-20 10 0,-43 20 7 16,0 0 17-16,0 0 18 0,0 0 18 0,0 0 6 15,0 0 16-15,54 44 9 0,-54-44 8 0,0 37-7 16,0-37 3-16,-12 39-5 0,12-39-3 0,-23 38 0 16,23-38-5-16,-34 38-20 0,15-21-26 15,19-17-33-15,-41 26-36 0,41-26-50 0,-30 17-58 0,30-17-59 16,0 0-70-16,-51 9-89 0,51-9-408 15,0 0-884-15,0 0 392 0</inkml:trace>
  <inkml:trace contextRef="#ctx0" brushRef="#br0" timeOffset="32447.79">25861 3633 277 0,'0'0'457'0,"0"0"-1"16,0 0 2-16,30 44-1 0,-30-44-9 0,0 0-19 15,0 0-30-15,4 33-44 0,-4-33-35 0,0 0-30 16,0 0-27-16,0 0-27 0,0 0-20 0,1 33-27 16,-1-33-38-16,0 0-36 0,0 0-34 0,0 0-36 15,0 0-33-15,0 0-38 0,0 0-36 0,0 0-46 0,0 0-50 16,0 0-38-16,0 0-34 16,0 0-13-16,0 0 10 0,0 0 24 0,0 0 3 15,107-43 2-15,-107 43 34 0,21-20 33 0,-21 20 45 0,0 0 51 16,29-25 55-16,-29 25 45 0,0 0 50 0,0 0 38 15,0 0 11-15,0 0 4 0,0 0 6 0,26-18 0 16,-26 18 14-16,0 0 17 0,0 0 2 16,0 0-4-16,0 0-4 0,0 0-1 0,0 0-10 0,0 0-12 15,0 0-21-15,4 76-8 0,-4-76-12 16,0 0-16-16,5 33-15 0,-5-33-6 0,0 0-14 0,0 0-18 16,16 31-27-16,-16-31-28 0,0 0-34 0,0 0-35 15,27 17-36-15,-27-17-35 0,0 0-44 0,0 0-18 16,0 0-15-16,0 0-19 0,0 0-8 0,106-38 0 0,-106 38 19 0,22-26 14 15,-22 26 20 1,22-38 19-16,-15 13 23 0,-7 25 33 0,12-47 30 0,-12 47 33 16,6-33 29-1,-6 33 37-15,1-33 26 0,-1 33 58 0,0 0 41 0,0-42 41 0,0 42 14 0,0 0 18 16,0 0 13-16,0 0 2 16,-2-31-5-16,2 31-16 0,0 0-21 0,0 0-24 0,0 0-23 0,0 0-10 15,0 0-13-15,0 0-18 16,0 0-2-16,0 0-7 0,0 0-13 0,0 0-10 0,0 0-3 0,-22 96-5 15,22-96-6-15,3 41-10 0,-3-41-6 0,6 43-11 16,-6-43-12-16,9 38-13 0,-9-38-23 0,14 22-21 16,-14-22-24-16,0 0-22 0,0 0-23 0,37 13-27 15,-37-13-27-15,0 0-13 0,0 0-22 0,0 0-33 16,0 0 2-16,0 0 14 0,87-39 21 0,-87 39 19 16,18-25 37-16,-18 25 33 0,13-27 29 0,-13 27 36 15,0 0 35-15,10-44 32 0,-10 44 47 0,0 0 28 16,8-29 25-16,-8 29 19 0,0 0 13 15,0 0 1-15,6-28 2 0,-6 28 1 0,0 0-5 0,0 0-20 16,0 0-9-16,0 0-17 0,0 0-14 0,0 0-15 0,0 0 4 16,0 0 10-16,0 0 11 0,0 0 6 0,0 0 11 15,0 0-12-15,0 0-5 0,0 0-11 0,12 102 3 16,-12-102-10 0,5 40-13-16,-5-40-10 0,7 29-2 0,-7-29-19 0,0 0-33 0,11 32-24 15,-11-32-27-15,0 0-27 0,21 23-23 0,-21-23-30 0,0 0-30 0,0 0-39 16,0 0-40-16,0 0-26 0,69-3-30 15,-69 3-7 1,0 0 2-16,0 0 12 0,63-28 17 0,-63 28 24 0,42-28 26 0,-42 28 31 16,27-18 30-16,-27 18 34 0,0 0 24 0,33-27 25 15,-33 27 15-15,23-15 16 0,-23 15 23 0,0 0 15 16,0 0 25-16,32-26 23 0,-32 26 23 0,0 0 26 0,19-21 23 16,-19 21 21-16,0 0 24 0,0 0 4 0,0 0-15 15,0 0-13 1,10-32-7-16,-10 32-2 0,0 0-18 0,0 0-9 0,0 0-12 0,0 0-8 15,0 0-8-15,0 0-12 0,0 0-5 0,-44-31-10 0,44 31 0 16,0 0-9-16,0 0-6 0,0 0-2 16,0 0 6-16,0 0-16 0,0 0-6 0,0 0-3 0,-101 46 5 15,101-46-4 1,0 0-5-16,-14 29 2 0,14-29 1 0,0 0 0 0,-5 32 4 0,5-32-7 16,0 0 0-16,0 0 1 0,11 50 1 0,-11-50-1 15,0 0 3-15,27 31-4 0,-27-31-2 0,0 0 1 0,33 18 3 16,-33-18-4-1,0 0-4-15,45 7-5 0,-45-7-22 0,0 0-20 0,0 0-32 0,0 0-28 16,89-25-19-16,-89 25-8 0,39-17-10 0,-39 17-1 16,26-18-3-16,-26 18 5 0,22-25 18 0,-22 25 11 15,21-23 24-15,-21 23 27 0,0 0 41 0,19-28 29 16,-19 28 33-16,0 0 24 0,0 0 9 0,0 0 8 16,0 0-2-16,0 0 0 0,0 0 0 0,0 0-5 15,0 0-8-15,0 0-7 0,0 0-5 0,0 0-6 16,0 0-6-16,0 0-2 0,0 0-5 0,0 0-7 15,0 0-7-15,0 0 4 0,0 0-6 0,0 0-2 0,0 0-3 16,0 0-19-16,0 0-17 0,0 0-18 0,0 0-18 16,0 0-16-16,54 60-7 0,-54-60-4 15,0 0 0-15,0 0 14 0,0 0 2 0,0 0 12 16,79-13 22-16,-79 13 28 0,0 0 31 0,0 0 19 0,0 0 16 16,0 0 20-16,0 0 25 0,0 0 40 0,48 8 27 15,-48-8 9 1,0 0 13-16,18 39 26 0,-16-10 17 0,-2-29 11 0,8 70 7 0,-10-29-207 15,-2-11-54-15,0 15 0 0,0 0 0 0,-5-2 0 0,-1 3 0 16,4 2 0-16,-2-5 0 0,4-15 0 0,-7 12 0 16,3-10 0-16,-3-5 0 15,-6 2 0-15,17-27 0 0,-28 39 0 0,28-39 0 0,-38 20 0 16,38-20 0-16,-53 15 0 0,53-15 0 0,-55-4-1366 0,55 4-1478 16,-50-25 654-16</inkml:trace>
  <inkml:trace contextRef="#ctx0" brushRef="#br0" timeOffset="33102.53">27688 3513 132 0,'0'0'463'0,"0"0"10"0,0 0-4 0,0 0-8 15,-101 51-11-15,66-26-18 0,12-5-29 0,1 2-34 16,22-22-37-16,-24 35-31 0,24-35-23 0,-13 38-25 16,13-38-16-16,3 34-21 0,-3-34-23 0,22 35-11 0,-22-35-21 15,40 32-23-15,-13-20-15 0,-27-12-15 16,56 17-27-16,-56-17-34 0,55 12-38 0,-55-12-44 31,54-1-56-31,-54 1-80 0,0 0-77 0,72-15-95 0,-72 15-142 0,29-19-338 0,-29 19-893 16,24-26 395-16</inkml:trace>
  <inkml:trace contextRef="#ctx0" brushRef="#br0" timeOffset="33411.98">28248 3534 498 0,'0'0'648'15,"0"0"-35"-15,0 0-27 0,0 0-18 0,0 0-7 16,0 0-51-16,0 0-40 0,0 0-47 15,0 0-42-15,0 0-42 0,0 0-47 0,112 0-52 0,-66-7-51 0,-46 7-64 16,65-6-80-16,-65 6-87 0,61-5-95 0,-61 5-106 0,46-7-102 0,-46 7-114 16,0 0-418-16,42-11-951 0,-42 11 421 0</inkml:trace>
  <inkml:trace contextRef="#ctx0" brushRef="#br0" timeOffset="33598">28353 3625 3505 0,'0'0'574'0,"0"0"-185"16,0 0-90-16,0 0-49 0,0 0 0 0,-19 38 8 0,19-38-3 16,0 0-7-16,0 0-16 0,0 0-18 15,0 0-21-15,106 7-18 0,-106-7-18 0,56 1-38 0,-56-1-27 16,0 0-54-16,87-10-53 0,-87 10-75 16,54-12-88-16,-54 12-112 0,43-10-110 0,-43 10-141 15,40-15-415-15,-40 15-1036 0,0 0 459 0</inkml:trace>
  <inkml:trace contextRef="#ctx0" brushRef="#br0" timeOffset="35481.07">29420 3259 102 0,'0'0'190'16,"0"0"-1"-16,0 0 8 0,0 0 5 0,0 0 5 15,0 0 8-15,0 0 6 0,0 0 13 0,0 0 10 16,0 0 11-16,0 0 6 0,0 0-12 0,0 0-2 16,0 0-5-16,0 0-16 0,0 0-10 0,0 0-14 15,0 0-14-15,0 0-16 0,0 0-18 0,0 0-6 16,0 0-10-16,0 0-6 0,0 0-8 0,0 0-4 15,0 0-4-15,0 0-8 0,0 0 0 0,0 0-8 16,0 0-3-16,0 0 0 0,0 0 5 16,0 0 11-16,0 0 10 0,0 0 10 0,0 0 1 0,0 0-12 15,0 0-13-15,0 0-18 0,0 0-19 0,0 0-10 16,0 0-4-16,62-38-8 0,-62 38-1 16,51-14-10-16,-51 14 0 15,0 0-8 1,52-11 1-16,-52 11-5 0,0 0 3 0,0 0-5 0,0 0 0 0,0 0-3 0,0 0 4 15,0 0 2-15,69 34 2 0,-69-34-8 0,0 0 5 0,-10 44-4 16,10-44-5-16,-30 43 4 0,30-43-9 0,-36 40-16 0,20-22-21 16,16-18-23-16,-25 23-10 0,25-23-25 0,-25 20-7 15,25-20-13 1,0 0 1-16,0 0 1 0,0 0 5 0,-26 24 8 16,26-24 14-16,0 0 11 0,0 0 0 0,0 0 9 0,0 0 7 15,-34 17 6-15,34-17 4 0,0 0 14 0,0 0-2 16,0 0 4-16,-41 12 7 0,41-12-1 0,0 0 3 15,0 0 6-15,0 0 2 0,0 0 3 0,0 0-3 16,0 0 8-16,0 0 3 0,0 0 7 0,-37 14 5 16,37-14 11-16,0 0 2 0,0 0-3 0,0 0 1 15,0 0 0-15,0 0 3 16,0 0 1-16,0 0 1 0,0 0-1 0,0 0 6 0,0 0 1 0,0 0 12 16,0 0-12-16,0 0 1 0,0 0-3 0,0 0-1 15,0 0 1-15,0 0-6 0,0 0 1 0,0 0-1 16,0 0-6-16,0 0 0 0,0 0 0 0,0 0 4 15,0 0-6-15,0 0 7 0,0 0-4 0,0 0 2 16,0 0-2-16,0 0-6 0,0 0 6 0,0 0-4 16,0 0-8-16,0 0 5 15,0 0-5-15,0 0 0 0,0 0 0 0,0 0-3 0,0 0 3 16,0 0-1-16,0 0-11 0,0 0 14 0,0 0 7 16,0 0 10-16,0 0 11 0,0 0 11 0,0 0 11 0,0 0 1 15,0 0-2-15,0 0 0 0,0 0-10 0,0 0 5 16,0 0-2-16,0 0-5 0,0 0-1 31,0 0-13-31,0 0-42 0,0 0 0 0,0 0 0 0,0 0 0 0,0 0 0 0,0 0 0 0,0 0 0 0,0 0 0 16,0 0 0-16,0 0 0 0,0 0 0 0,0 0 0 15,0 0 0-15,0 0 0 0,0 0 0 0,0 0 0 16,0 0 0-16,0 0 0 0,0 0 0 16,0 0 0-16,0 0 0 0,0 0 0 0,0 0 0 0,0 0 0 15,0 0 0-15,0 0 0 0,0 0 0 16,0 0 0-16,0 0 0 0,0 0 0 0,0 0 0 0,0 0 0 15,0 0 0-15,0 0 0 0,0 0 0 0,0 0 0 16,0 0 0-16,0 0 0 0,0 0 0 0,0 0 0 16,0 0 0-16,0 0 0 15,0 0 0-15,0 0 0 0,0 0 0 0,0 0 0 0,0 0 0 16,0 0 0-16,0 0 0 0,0 0 0 0,0 0 0 0,0 0 0 16,0 0 0-16,0 0 0 0,0 0 0 0,0 0 0 15,0 0 0-15,0 0 0 0,0 0 0 16,0 0 0-16,0 0 0 0,0 0 0 0,0 0 0 0,0 0 0 15,0 0 0-15,0 0 0 0,0 0 0 0,0 0 0 16,0 0 0-16,0 0 0 0,0 0 0 0,0 0 0 16,0 0 0-16,0 0 0 0,0 0 0 0,0 0 0 15,0 0 0-15,0 0 0 0,0 0 0 0,0 0 0 16,0 0 0-16,0 0 0 0,0 0 0 0,0 0 0 16,0 0 0-16,0 0 0 0,0 0 0 0,0 0 0 15,0 0 0-15,0 0 0 0,0 0 0 0,0 0 0 0,0 0 0 16,0 0 0-1,0 0 0-15,0 0 0 0,0 0 0 0,0 0 0 0,0 0 0 0,0 0 0 16,0 0 0-16,0 0 0 0,0 0 0 0,0 0 0 16,0 0 0-16,0 0 0 0,0 0 0 15,0 0 0-15,0 0 0 0,0 0 0 0,0 0 0 16,0 0 0-16,0 0 0 0,0 0 0 0,0 0 0 0,0 0 0 16,0 0 0-16,0 0 0 0,0 0 0 0,0 0 0 15,0 0 0-15,0 0 0 0,0 0 0 0,0 0 0 16,0 0 0-16,0 0 0 0,0 0 0 15,0 0 0-15,0 0 0 0,0 0 0 0,0 0 0 0,0 0 0 16,0 0 0-16,62 42 0 0,-62-42 0 0,86 10 0 16,-36-10 0-16,-50 0 0 15,81-3 0-15,-81 3 0 0,94-10 0 0,-94 10 0 0,58-8 0 0,-58 8 0 16,49-8 0-16,-49 8 0 0,0 0 0 0,53-8 0 16,-53 8 0-16,0 0 0 0,0 0 0 0,0 0 0 15,0 0 0-15,0 0 0 0,0 0 0 0,0 0 0 0,0 0-527 16,0 0-155-16,0 0-482 0,0 0-1261 15,0 0 558-15</inkml:trace>
  <inkml:trace contextRef="#ctx0" brushRef="#br0" timeOffset="35947.33">30078 3289 427 0,'0'0'462'0,"0"0"-21"15,0 0-24-15,0 0-31 0,0 0-28 0,0 0-34 16,0 0-34-16,0 0-25 0,0 0-26 16,0 0-25-16,0 0-19 0,0 0-19 0,0 0-17 0,0 0-16 15,0 0-8-15,0 0-11 0,91-4-6 16,-91 4-10-16,0 0-4 0,0 0-12 0,0 0-7 15,0 0 2-15,0 0 1 0,55 29 5 0,-55-29 4 16,0 0 6-16,3 36-9 0,-3-36-10 16,0 0-9-16,-18 42-5 0,18-42-2 0,-30 31-20 0,30-31-18 0,-39 31-14 15,39-31-12-15,-32 17-12 0,32-17-10 0,-30 14-11 16,30-14-8-16,0 0-7 0,0 0-4 0,-42 15-4 16,42-15 0-16,0 0 7 0,0 0 7 15,0 0-8-15,0 0 2 0,0 0-2 0,0 0 4 0,0 0 4 16,0 0 5-16,0 0 4 0,0 0 6 0,0 0 6 0,0 0 12 15,0 0 10-15,0 0 9 0,170-18 0 0,-170 18 0 0,0 0 1 16,56 1-2 0,-56-1-3-16,0 0-18 0,0 0-28 0,68-1-31 0,-68 1-64 0,0 0-69 15,0 0-76-15,0 0-105 0,50-11-372 16,-50 11-814 0,0 0 361-16</inkml:trace>
  <inkml:trace contextRef="#ctx0" brushRef="#br0" timeOffset="36250.98">30639 3345 30 0,'0'0'541'0,"0"0"-34"0,0 0-3 16,0 0-8-16,0 0-15 16,0 0-32-16,0 0-42 0,0 0-33 0,0 0-29 0,0 0-31 0,0 0-26 15,0 0-37-15,0 0-10 0,-43 74-13 16,43-74-18-16,0 0-20 0,0 0-19 0,10 37-15 0,-10-37-18 0,0 0-11 15,32 21-12-15,-32-21-11 0,0 0-14 16,0 0-25-16,59 8-23 0,-59-8-28 0,0 0-26 0,0 0-32 0,0 0-20 0,0 0-20 16,87-29-10-16,-87 29 4 0,20-19 5 0,-20 19-5 15,0 0 0-15,9-33 9 0,-9 33-1 16,0 0 6 0,-4-37 14-16,4 37 7 0,0 0 3 0,0 0 3 0,-18-43 8 0,18 43 7 0,0 0-3 0,-23-20 4 0,23 20-18 15,0 0-20-15,0 0-43 16,0 0-44-1,0 0-50-15,-48-10-46 0,48 10-56 0,0 0-67 0,0 0-303 0,0 0-737 16,0 0 325-16</inkml:trace>
  <inkml:trace contextRef="#ctx0" brushRef="#br0" timeOffset="36568.2">31012 3320 485 0,'0'0'508'16,"0"0"-24"-16,0 0-26 0,0 0-28 0,0 0-33 0,0 61-37 0,0-61-43 0,0 0-21 16,12 32-33-16,-12-32-24 0,20 23-22 15,-20-23-21-15,0 0-23 16,36 24-19-16,-36-24-34 0,0 0-39 0,51 5-35 0,-51-5-25 0,0 0-18 0,0 0-8 16,0 0-4-16,73-26-2 15,-73 26 6-15,0 0 11 0,18-26 11 16,-18 26 7-16,0 0 9 0,0 0 3 0,-4-41 2 0,4 41 4 15,0 0-2-15,0 0 6 16,-39-46-5-16,39 46-2 0,-34-14-10 0,34 14-3 0,-37-14 0 0,37 14-8 16,0 0-19-16,0 0-36 0,-60-4-66 0,60 4-46 0,0 0-70 15,0 0-46-15,0 0-85 0,0 0-95 16,0 0-240-16,0 0-743 0,0 0 329 0</inkml:trace>
  <inkml:trace contextRef="#ctx0" brushRef="#br0" timeOffset="37066.48">31510 3231 287 0,'0'0'586'0,"0"0"-29"16,0 0-12-16,0 0-9 0,0 0-9 16,0 0-5-16,16 50-24 0,-16-50-38 0,0 0-38 0,-16 60-35 0,16-60-33 15,-18 38-44-15,18-38-26 16,-11 30-28-16,11-30-28 15,-5 26-18-15,5-26-25 0,0 0-40 0,0 0-32 0,0 0-36 0,-10 31-24 16,10-31-20-16,0 0-24 0,0 0-37 0,0 0-34 16,0 0-28-16,0 0-10 0,0 0 7 0,0 0-4 0,0 0-1 0,0 0 13 0,0 0 4 15,0 0 9-15,15-116 17 0,-9 94 8 0,-6 22 4 0,12-34 1 32,-12 34 3-32,23-34 2 0,-23 34 9 0,26-23-1 15,-26 23 11-15,0 0 9 0,29-20 13 0,-29 20 8 16,0 0 9-16,0 0 11 0,0 0-4 0,53-5 1 0,-53 5 9 15,0 0 8-15,0 0 8 0,0 0-1 0,51 36 5 16,-51-36 2-16,0 0 0 0,22 34-1 0,-22-34-3 16,13 25-12-16,-13-25 3 0,0 0 0 0,13 28-6 15,-13-28-3-15,0 0-5 16,21 23-3-16,-21-23 0 0,0 0-1 0,41 21-10 16,-41-21-16-16,0 0-16 0,49 10-8 0,-49-10-9 0,0 0 0 0,0 0-1 15,0 0-3-15,82-25 9 0,-82 25 6 16,28-23 17-16,-28 23 21 0,18-27 18 0,-18 27 23 15,14-32 14 1,-14 32-9-16,1-51 2 0,-1 51 11 0,-11-44 0 0,11 44 4 0,-13-31-5 0,13 31-8 0,-12-26-7 0,12 26-5 16,0 0-14-16,-20-28-33 0,20 28-52 0,0 0-76 15,0 0-98-15,-28-18-129 16,28 18-177-16,0 0-617 0,0 0-1234 0,0 0 547 16</inkml:trace>
  <inkml:trace contextRef="#ctx0" brushRef="#br0" timeOffset="38798.83">25398 5184 25 0,'0'0'544'16,"0"0"-14"-16,-59 55-31 0,28-23 5 0,3 0 5 0,9-7-20 16,-7 15-6-16,14-13-16 0,-9 12-26 0,8-11 6 15,3-5-36-15,10-23-35 0,-14 53-36 0,13-29-23 16,1-24-26-16,6 48-25 0,-6-48-26 16,17 47-20-16,-17-47-19 0,20 26-19 0,-20-26-19 0,27 28-16 15,-27-28-48-15,41 30-99 0,-41-30 0 0,32 13 0 16,-32-13 0-16,34 10 0 0,-34-10 0 0,0 0 0 15,0 0 0-15,0 0 0 0,96-18-21 16,-96 18-237-16,28-29-77 0,-28 29-86 0,22-36-71 0,-9 11-85 16,-13 25-438-16,6-54-1099 0,-6 23 486 0</inkml:trace>
  <inkml:trace contextRef="#ctx0" brushRef="#br0" timeOffset="39169.76">24728 5220 234 0,'-50'21'461'0,"3"4"-27"0,16-15 0 0,-4 16-16 0,12-10-4 15,23-16-27-15,-36 39-34 0,36-39-34 0,-17 30-27 0,17-30-16 16,-11 37-19-16,11-37-8 0,0 32 1 0,0-32-14 16,8 42-21-1,-8-42-8-15,24 32-15 0,-24-32-21 0,34 32-20 0,-15-16-15 16,-19-16-11-16,47 17-10 0,-2-9-8 0,-45-8-6 0,78 5-13 15,-78-5-23 1,92-20-12-16,-47 6-30 0,-2-3-26 0,0-7-22 0,-4-1-32 0,2-4-5 0,0 2-1 0,2-6 4 0,1 1 4 0,-4-2-1 16,1 1 9-1,-5-4 2-15,12 5 1 0,-1-1 6 0,1 7-1 16,1 0 7-16,1 4 4 0,-7 3 2 0,1 3 15 0,-44 16 36 16,71-20 4-16,-40 15 15 0,-31 5 2 15,59-5-1-15,-59 5 2 0,0 0 3 16,61 1-1-16,-61-1-7 0,0 0-2 0,0 0-12 0,0 0-8 15,47 21-6-15,-47-21-3 0,0 0-28 0,0 0-15 16,-5 40-23-16,5-40-46 0,0 0-57 0,0 0-96 16,-33 43-89-16,33-43-150 0,0 0-359 0,-18 33-923 15,18-33 408-15</inkml:trace>
  <inkml:trace contextRef="#ctx0" brushRef="#br0" timeOffset="39444.1">25947 5511 436 0,'0'0'684'0,"0"0"-79"16,0 0-25-16,0 0-19 0,0 0-35 15,0 0-41-15,0 0-49 0,0 0-46 0,0 0-42 16,0 0-41-16,129-24-56 0,-83 11-56 31,-4 1-44-31,-42 12-39 0,57-15-48 0,-57 15-57 0,42-9-53 0,-42 9-53 0,0 0-66 16,0 0-52-16,0 0-57 0,0 0-51 0,0 0-72 0,0 0-373 0,0 0-833 0,0 0 369 15</inkml:trace>
  <inkml:trace contextRef="#ctx0" brushRef="#br0" timeOffset="39764.95">25960 5649 439 0,'0'0'535'0,"0"0"-7"0,0 0-6 16,0 0-4-16,0 0-29 0,0 0-28 15,0 0-34-15,0 0-42 0,108-24-42 0,-108 24-26 0,0 0-37 16,63-11-29-16,-63 11-36 16,50-11-49-16,-50 11-53 0,56-12-60 15,-56 12-74-15,58-17-76 0,-26 9-96 16,-32 8-97-16,48-16-115 0,-48 16-435 0,36-17-909 0,-36 17 402 15</inkml:trace>
  <inkml:trace contextRef="#ctx0" brushRef="#br0">26958 5339 143 0,'0'0'296'0,"0"0"1"0,0 0-19 16,0 0 0-16,0 0-8 0,0 0 5 0,0 0-9 15,0 0-7-15,0 0 6 0,0 0-1 0,0 0-2 16,0 0 3-16,0 0-5 0,0 0-6 16,0 0-13-16,0 0-10 0,0 0-11 0,0 0-15 0,0 0-17 15,0 0-7-15,0 0-16 0,0 0-12 0,0 0-14 16,0 0-16-16,0 0-8 0,0 0-11 0,0 0-11 16,0 0-4-16,0 0-10 0,0 0-5 0,0 0-3 15,0 0-3-15,0 0-2 0,0 0-6 0,0 0 4 16,0 0-2-16,0 0-7 0,0 0-7 0,0 0 3 15,0 0-7-15,0 0-8 0,0 0 1 32,0 0-4-32,0 0-2 0,0 0-3 0,0 0-5 15,0 0-1-15,0 0 2 0,0 0 0 0,0 0 4 0,0 0-3 0,0 0-1 16,0 0 1-16,0 0 3 0,0 0-8 16,0 0 8-16,0 0-3 0,0 0 17 0,0 0-15 15,0 0-3-15,0 0-10 0,0 0 4 0,0 0 0 0,0 0-5 16,0 0 3-1,0 0-3-15,0 0 1 0,0 0 0 0,0 0-5 0,0 0 0 0,0 0 4 0,0 0-7 16,0 0 3-16,0 0-6 0,0 0 8 0,0 0-8 16,0 0 5-16,0 0-3 0,0 0-1 0,0 0-1 15,0 0 1-15,0 0-1 0,0 0-1 0,0 0 2 16,0 0 7-16,0 0 1 0,0 0 1 0,0 0 0 16,0 0-6-16,0 0 4 0,0 0 5 0,0 0-6 0,0 0 2 15,0 0 4-15,0 0-10 0,0 0 6 16,0 0-1-16,0 0 0 0,0 0-2 15,0 0-5-15,0 0 6 0,0 0-3 0,0 0 2 0,0 0 13 16,0 0-12-16,0 0-6 0,0 0-2 0,0 0 4 16,0 0-8-16,0 0 3 0,0 0 5 0,0 0 5 15,0 0-9-15,0 0 0 0,0 0 1 0,0 0 4 16,0 0-4-16,0 0-2 0,0 0 3 0,0 0 16 16,0 0-22-16,0 0 7 0,0 0-2 0,0 0-1 15,0 0 1-15,0 0-5 0,0 0 2 0,0 0 3 16,0 0 3-16,0 0-1 0,0 0-6 0,0 0 4 15,0 0-6-15,0 0 1 0,0 0 7 0,0 0-9 0,0 0 11 16,0 0-11-16,0 0 9 0,0 0-8 16,0 0 2-16,0 0-1 0,0 0-1 0,0 0 7 15,0 0 5-15,0 0-13 0,0 0 9 0,0 0-4 16,0 0 1-16,0 0 4 16,0 0-9-16,0 0 14 0,0 0-6 0,0 0 13 0,0 0 4 0,0 0 12 0,0 0 1 15,0 0-2-15,0 0-33 0,0 0 0 0,0 0 0 16,0 0 0-16,0 0 0 0,0 0 0 15,0 0 0-15,0 0 0 0,0 0 0 16,0 0 0-16,0 0 0 0,0 0 0 0,0 0 0 0,0 0 0 0,0 0 0 16,0 0 0-16,0 0 0 0,0 0 0 0,0 0 0 31,0 0 0-31,0 0 0 0,0 0 0 0,0 0 0 0,0 0 0 0,4-53 0 0,-4 53 0 16,0 0 0-16,0 0 0 0,0 0 0 0,0 0 0 0,0 0 0 15,0 0 0-15,0 0 0 0,0 0 0 31,0 0 0-31,0 0 0 0,0 0 0 0,0 0 0 0,0 0 0 0,0 0 0 0,0 0 0 0,0 0 0 0,0 0 0 16,0 0 0-16,0 0 0 16,0 0 0-16,0 0 0 0,0 0 0 0,0 0 0 0,0 0 0 0,0 0 0 15,0 0 0-15,0 0 0 0,0 0 0 0,0 0 0 16,0 0 0-16,0 0 0 0,0 0 0 16,0 0 0-16,0 0 0 0,0 0 0 0,0 0 0 15,0 0 0-15,0 0 0 0,0 0 0 0,0 0 0 0,0 0 0 0,0 0 0 16,0 0 0-16,0 0 0 0,0 0 0 15,0 0 0-15,0 0 0 0,0 0 0 0,0 0 0 16,0 0 0-16,0 0 0 0,0 0 0 0,0 0 0 16,0 0 0-16,0 0 0 0,0 0 0 0,0 0 0 15,0 0 0-15,0 0 0 0,0 0 0 16,0 0 0-16,0 0 0 0,0 0 0 0,0 0 0 0,0 0 0 0,0 0 0 16,0 0 0-16,0 0 0 0,0 0 0 0,0 0 0 15,0 0 0 1,0 0 0-16,0 0 0 0,0 0 0 0,0 0 0 0,0 0 0 0,0 0 0 15,0 0 0-15,0 0 0 0,0 0 0 0,0 0 0 0,0 0 0 16,0 0 0-16,0 0 0 0,0 0 0 0,0 0 0 16,0 0 0-16,0 0 0 15,0 0 0-15,0 0 0 0,0 0 0 0,0 0 0 0,0 0 0 0,0 0 0 16,0 0 0-16,0 0 0 0,0 0 0 0,0 0 0 16,0 0 0-16,0 0 0 0,0 0 0 0,0 0 0 15,0 0 0-15,0 0 0 0,0 0 0 16,0 0 0-16,0 0 0 0,0 0 0 0,0 0 0 0,0 0 0 0,0 0 0 15,0 0 0-15,0 0 0 16,0 0 0-16,0 0 0 0,0 0 0 0,0 0 0 16,0 0 0-16,0 0 0 0,0 0 0 0,0 0 0 15,0 0 0-15,0 0 0 0,0 0 0 0,0 0 0 0,0 0 0 0,0 0 0 16,0 0 0-16,0 0 0 0,0 0 0 0,0 0 0 16,0 0 0-16,0 0 0 0,0 0 0 0,0 0 0 15,0 0 0-15,0 0 0 0,0 0 0 16,0 0 0-16,0 0 0 0,0 0 0 0,0 0 0 0,0 0 0 15,0 0 0-15,0 0 0 0,0 0 0 16,0 0 0-16,0 0 0 0,0 0 0 0,0 0 0 0,0 0 0 16,0 0 0-16,0 0 0 0,0 0 0 0,0 0 0 15,0 0 0-15,0 0 0 0,0 0 0 16,0 0 0-16</inkml:trace>
  <inkml:trace contextRef="#ctx0" brushRef="#br0" timeOffset="44805.8">27377 5242 239 0,'0'0'418'0,"0"0"-36"0,0 0-7 0,0 0-10 0,0 0-21 16,0 0-26-16,0 0-20 0,0 0-19 0,0 0-28 16,0 0-4-16,-24 80-9 0,24-80-2 15,2 41-22-15,-2-41-15 0,9 32-1 0,-9-32-2 0,16 33-15 16,-16-33-7-16,19 29-19 16,-19-29-10-16,20 27-4 0,-20-27-1 0,23 23-11 15,-23-23-1-15,22 22-10 0,-22-22-2 0,0 0-10 16,19 25-4-16,-19-25-19 0,0 0-2 0,0 0-11 15,1 34-4-15,-1-34-18 0,0 0-14 0,-38 39-25 0,38-39-44 0,-36 19-48 0,36-19-48 0,-46 17-60 32,46-17-67-32,-44 3-64 0,44-3-63 0,0 0-85 15,0 0-355-15,-85-22-894 0,85 22 396 0</inkml:trace>
  <inkml:trace contextRef="#ctx0" brushRef="#br0" timeOffset="44975.36">27353 5228 391 0,'0'0'510'16,"25"-46"-28"-16,-25 46-23 0,0 0-17 0,23-29-34 15,-23 29-36-15,25-17-38 0,-25 17-34 16,33-17-38-16,-33 17-61 0,0 0-68 16,47-13-81-16,-47 13-94 0,0 0-102 0,0 0-111 0,0 0-397 0,0 0-704 15,0 0 312-15</inkml:trace>
  <inkml:trace contextRef="#ctx0" brushRef="#br0" timeOffset="45557.17">27906 5407 408 0,'0'0'527'0,"0"0"-26"0,-13 58-21 15,13-58-21-15,0 0-38 0,-15 34-39 16,15-34-34-16,0 0-39 0,-13 30-27 0,13-30-31 0,0 0-21 16,0 0-28-16,-5 32-18 0,5-32-19 0,0 0-24 0,0 0-7 0,0 0-15 15,-13 30-9-15,13-30-12 0,0 0-12 0,0 0-13 16,0 0-7-16,-19 24-19 16,19-24-2-16,0 0-7 0,0 0-14 15,0 0-12-15,0 0-13 0,0 0-11 0,0 0-21 0,0 0-18 16,0 0-10-16,0 0-1 0,0 0 8 15,-36-70 2-15,36 70 5 0,0 0-4 0,22-49 15 16,-22 49 8-16,19-29 3 0,-19 29 5 0,23-25 1 0,-23 25 12 0,23-18 9 16,-23 18 7-1,0 0-1-15,37-15 17 0,-37 15 0 0,0 0 2 0,0 0 12 0,0 0 6 16,0 0 6-16,0 0 22 0,0 0 2 16,0 0 5-16,0 0 13 0,91 29-11 0,-91-29 2 0,21 18-3 0,-21-18-4 15,21 25-5-15,-21-25-4 16,0 0-10-16,33 27-6 0,-33-27-1 0,25 20-10 0,-25-20-1 15,0 0-15-15,0 0-7 0,44 18-7 16,-44-18-11-16,0 0-8 0,0 0-13 0,0 0 2 0,0 0-8 0,48 3-7 16,-48-3-3-16,0 0 0 15,0 0-5-15,0 0 2 0,0 0-3 0,0 0 9 0,33-45 7 0,-33 45 6 0,0 0 0 0,-1-41 13 16,1 41 2-16,-6-35 0 31,6 35 10-31,0 0 13 0,-15-49 18 0,15 49 7 0,-5-26 7 0,5 26-15 0,0 0 8 0,-10-35-3 16,10 35-6-16,0 0-4 0,0 0-3 0,0 0-17 15,-8-27-20-15,8 27-35 0,0 0-48 16,0 0-57-16,0 0-87 0,0 0-83 0,0 0-82 0,0 0-114 16,0 0-324-16,0 0-910 0,-13-30 403 0</inkml:trace>
  <inkml:trace contextRef="#ctx0" brushRef="#br0" timeOffset="45823.86">28511 5134 295 0,'0'0'590'0,"0"0"-39"0,0 0-20 0,0 0-15 15,5 50 11-15,-5-50-13 0,-2 51-27 0,2-23-21 16,2 14-7-16,-4 2-40 0,5-15-29 0,-6 17-25 16,6 0-18-16,-3-15-27 0,0 14-27 0,1 0-20 0,3 0-17 0,-5-1-8 0,-2-15-22 15,2 10-108-15,1-39-118 16,-1 55 0-16,-2-27 0 0,3-28 0 0,-4 50 0 0,0-26 0 0,4-24 0 31,-5 36 0-31,5-36 0 0,0 0 0 0,0 0 0 0,-9 32 0 16,9-32 0-16,0 0 0 15,0 0 0-15,0 0 0 0,0 0 0 0,0 0-178 0,0 0-345 0,0 0-57 16,0 0-63-16,0 0-402 0,0 0-1132 0,16-116 502 16</inkml:trace>
  <inkml:trace contextRef="#ctx0" brushRef="#br0" timeOffset="46383.89">28737 5341 252 0,'0'0'527'0,"0"0"-6"16,0 0-5-16,0 0-19 0,0 0-14 16,0 0-21-16,50 43-11 0,-50-43-27 0,10 40-14 15,-10-40-23-15,6 40-33 0,-6-40-20 31,0 32-14-31,0-32-22 0,1 32-23 0,-1-32-29 0,0 0-19 0,0 0-24 0,-4 38-17 0,4-38-20 0,0 0-21 16,0 0-13-16,0 0-19 0,0 0-18 0,0 0-13 16,0 0-14-16,-15 27-51 0,15-27-17 0,0 0 0 0,0 0 0 15,0 0-59-15,0 0-34 0,0 0-6 0,0 0 0 0,0 0-13 16,-22-95-5-16,22 95 4 16,7-42 16-16,-7 42 7 15,13-32 14-15,-13 32 6 0,28-40 8 0,-28 40 4 0,24-21 14 0,-24 21 10 0,31-17 22 16,-31 17 14-1,0 0 22-15,52-10 13 0,-52 10 16 0,0 0 19 0,0 0 16 0,0 0 5 0,77 21 4 32,-77-21 4-32,0 0-3 0,27 26 5 0,-27-26-6 0,0 0-6 0,0 0-9 0,15 29 5 0,-15-29-8 0,0 0-48 0,0 0-31 15,0 0 0-15,-9 41 0 32,9-41 0-32,0 0 0 0,0 0 0 0,0 0 0 0,0 0 0 0,0 0-20 0,0 0-95 15,0 0-33-15,0 0-35 0,0 0-27 0,0 0-13 0,0 0 10 16,0 0 12-16,0 0 11 0,0 0 16 0,0 0 20 15,0 0 19 1,0 0 38-16,0 0 27 0,47-74 38 0,-47 74 37 0,0 0 35 0,0 0 30 16,30-18 20-16,-30 18 15 0,0 0 7 0,0 0 2 0,0 0 8 15,0 0-2-15,0 0 4 0,0 0-3 0,0 0-7 16,80 12-2-16,-80-12-8 16,0 0-9-16,0 0-15 0,36 24 0 0,-36-24-6 0,0 0-18 0,19 27-4 15,-19-27-15 1,0 0-25-16,0 0-35 0,11 32-43 0,-11-32-54 0,0 0-54 0,0 0-69 0,0 0-81 15,0 0-86-15,0 0-105 16,-2 34-484-16,2-34-1082 0,0 0 480 0</inkml:trace>
  <inkml:trace contextRef="#ctx0" brushRef="#br0" timeOffset="46961.71">29488 5361 3682 0,'0'0'595'0,"0"0"-239"0,0 0-134 0,0 0-26 0,0 0 4 15,0 0 3-15,0 0-1 0,0 0-5 16,0 0-21-16,0 0 14 0,28 58 0 0,-28-58-17 0,0 0-14 0,1 41-23 16,-1-41-10-16,0 0-9 0,-3 36-15 15,3-36-15-15,0 0 8 0,0 0-16 0,0 0-11 16,0 0-2-16,-2 34-9 0,2-34-11 0,0 0-9 16,0 0-26-1,0 0 3-15,0 0-4 0,0 0-6 0,0 0-7 0,0 0-20 0,0 0-15 0,0 0-14 16,0 0-12-16,0 0-9 15,0 0 5-15,0 0 5 0,0 0 1 0,0 0 3 0,10-102-1 16,-10 102 6-16,20-29 3 0,-20 29 17 0,25-24 14 16,-25 24 5-16,26-21 2 0,-26 21 8 0,0 0 13 0,38-13 8 15,-38 13 8-15,0 0 10 0,0 0 6 16,0 0 4-16,0 0 13 0,0 0 4 0,0 0 1 0,0 0 4 0,79 27 1 16,-79-27 0-16,0 0 1 0,0 0 2 15,8 31-16-15,-8-31-10 0,0 0-2 0,0 0 1 0,0 0-18 16,0 0-11-16,0 0-20 0,0 0-18 15,-32 54-19-15,32-54-25 0,0 0-23 0,0 0-41 0,0 0-49 16,0 0-45-16,0 0-22 0,0 0-11 16,0 0 11-16,0 0 1 0,0 0 22 0,0 0 22 0,0 0 31 15,79-69 36-15,-79 69 45 0,37-23 39 0,-37 23 36 16,37-12 44 0,-37 12 39-16,0 0 34 0,44-12 25 0,-44 12 9 0,0 0 29 0,0 0 9 15,0 0 14 1,0 0-14-16,73 26 4 0,-73-26-4 0,0 0 0 47,25 32-15-32,-25-32 3 1,13 26-7-16,-13-26-17 0,0 0-23 0,9 41-26 16,-9-41-36-16,0 0-50 0,-8 39-56 0,8-39-70 0,0 0-71 0,-16 28-89 0,16-28-98 0,0 0-106 0,0 0-562 0,-27 25-1136 0,27-25 504 0</inkml:trace>
  <inkml:trace contextRef="#ctx0" brushRef="#br0" timeOffset="47241.91">30115 4952 3944 0,'0'0'658'0,"0"0"-303"0,34-36-143 0,-34 36-71 16,0 0-20-16,0 0-3 0,0 0 17 0,0 0-3 16,55-3-16-16,-55 3-4 0,0 0-10 15,0 0 9-15,43 44-8 0,-43-44-13 0,14 31-9 0,-14-31-5 16,-1 34-6-16,1-34-12 0,-22 53-19 15,7-31-8-15,-2 2-20 0,17-24-13 0,-29 31-12 16,29-31-9-16,-21 18-18 0,21-18-17 16,0 0-20-16,0 0-18 0,0 0-14 0,0 0-16 0,0 0-14 0,0 0-10 15,0 0 1-15,0 0 18 0,0 0 5 0,0 0 16 16,0 0 14-16,0 0 3 0,0 0 15 0,0 0 8 16,146-29 10-16,-146 29 18 15,45-12 4-15,-45 12-3 0,0 0 2 0,62-10-18 0,-62 10-26 0,0 0-50 16,37-10-71-16,-37 10-122 0,0 0-358 0,0 0-741 15,0 0 328-15</inkml:trace>
  <inkml:trace contextRef="#ctx0" brushRef="#br0" timeOffset="48090.67">27086 5100 179 0,'0'0'411'0,"0"0"-27"0,0 0-23 0,0 0-6 16,0 0-5-16,0 0 3 0,0 0 4 0,0 0-2 16,0 0 7-16,0 0 2 0,-53 70-8 0,33-44-11 15,-1-4-15-15,-5 16-12 0,2-3-17 0,7-11-23 16,-9 12-22-16,13-12-14 0,13-24-16 0,-21 46-25 15,14-19-20-15,7-27-21 16,-11 48-13-16,11-48-17 0,2 40-15 16,-2-40-14-16,9 42-7 0,-9-42-5 0,13 30-13 15,-13-30-13-15,17 29 5 0,-17-29-10 0,15 26 4 16,-15-26-11-16,0 0-9 0,24 22-7 0,-24-22 0 16,0 0-35-16,0 0 0 0,37 13 0 0,-37-13 0 15,0 0 0-15,0 0 0 0,0 0 0 16,0 0 0-16,0 0 0 0,74-35 0 0,-74 35 0 0,22-22 0 15,-22 22 0-15,17-28 0 0,-17 28 0 0,11-32 0 16,-11 32 0-16,0 0 0 0,-4-44 0 0,4 44 0 16,0 0 0-16,-29-31 0 0,29 31 0 15,-36-16 0-15,36 16 0 0,-56-11 0 0,56 11-19 16,0 0-22-16,-63-5-49 0,63 5-51 0,0 0-75 0,0 0-91 16,-65 0-107-1,65 0-117-15,0 0-541 0,0 0-1162 0,0 0 514 0</inkml:trace>
  <inkml:trace contextRef="#ctx0" brushRef="#br0" timeOffset="50249.08">1367 2773 45 0,'0'0'516'0,"0"0"-5"16,0 0-3-16,0 0 15 0,0 0 15 0,-12 95-4 0,11-70-45 0,1-25-7 0,0 67-9 0,0-24-29 16,0-15-30-16,0-28-40 0,0 58-26 0,0-28-7 15,2-1-25-15,-2-29-29 0,6 55-29 0,-5-29-22 16,-1-26-23-16,0 38-19 0,0-38-47 15,0 0-147-15,-3 45 0 0,3-45 0 0,0 0 0 0,-4 30 0 16,4-30 0-16,0 0 0 0,0 0 0 0,0 0 0 16,0 0 0-16,-3 30 0 0,3-30 0 15,0 0 0-15,0 0 0 0,0 0 0 0,0 0 0 0,0 0 0 0,0 0 0 16,-25-100 0-16,20 53 0 0,3-7 0 16,-2 3 0-16,4-5 0 0,4-2 0 31,3 0 0-31,-4-1 0 0,3 7 0 0,6-1 0 0,6 4 0 0,1 2 0 0,-1 5 0 0,2 2 0 15,2 3 0-15,-8 17 0 0,-14 20 0 0,24-26 0 0,-24 26 0 16,28-20 0-16,-28 20 0 0,0 0 0 0,39-16 0 16,-39 16 0-16,0 0 0 0,0 0 0 0,0 0 0 15,60 46 0-15,-60-46 0 0,18 52 0 0,-14-25 0 16,-4 18 0-16,-7-3 0 0,7-42 0 0,-28 65 0 16,1-19 0-16,12-21 0 0,-13 13 0 0,-4-1 0 15,0-6 0-15,8-12 0 0,1 1-157 0,23-20-102 16,-46 32-41-16,46-32-58 0,-31 12-75 15,31-12-96-15,0 0-498 0,0 0-1110 0,0 0 491 16</inkml:trace>
  <inkml:trace contextRef="#ctx0" brushRef="#br0" timeOffset="50482.72">1620 3089 485 0,'0'0'496'0,"0"0"-1"0,0 0-14 16,0 0-34-16,0 0-37 0,0 0-40 0,0 0-37 15,102-39-35-15,-74 27-33 0,14-7-30 0,-42 19-40 0,72-28-38 16,-44 17-47-16,-28 11-63 0,42-12-63 0,-42 12-73 16,0 0-80-16,41-11-71 15,-41 11-91-15,0 0-333 0,0 0-718 0,0 0 318 0</inkml:trace>
  <inkml:trace contextRef="#ctx0" brushRef="#br0" timeOffset="50654.34">1717 3246 89 0,'0'0'459'16,"0"0"-6"-16,0 0 14 0,0 0-7 0,0 0-15 15,0 0-28-15,0 0-36 0,0 0-36 0,0 0-36 16,0 0-30-16,137-33-25 0,-91 16-31 0,-16 6-38 15,12-5-55-15,2-5-86 16,-16 7-113-16,-28 14-124 0,43-18-144 0,-43 18-387 0,40-35-784 16,-40 35 347-16</inkml:trace>
  <inkml:trace contextRef="#ctx0" brushRef="#br0" timeOffset="51365.05">2693 2685 336 0,'0'0'403'0,"0"0"-22"16,0 0-10-16,0 0-25 16,0 0-15-16,-64-25-20 0,64 25-11 0,0 0-4 15,-99 35-10-15,68-24 0 0,-6 11-6 0,37-22-20 0,-50 29-26 0,32-12-15 16,18-17-19-16,-24 26-29 0,24-26-16 0,-22 30-17 15,22-30-16-15,0 0-13 0,-4 36-9 16,4-36-10-16,0 0-10 0,0 0-13 0,23 40-26 0,-23-40-19 0,0 0-22 0,45 16-18 16,-45-16-15-16,0 0-16 0,65-5-18 15,-65 5-9 1,0 0 1-16,80-27-1 0,-55 13-3 16,-25 14 14-16,32-24 20 0,-32 24 28 0,35-27 19 0,-35 27 29 0,21-23 31 15,-21 23 37-15,18-22 38 0,-18 22 29 0,0 0 27 0,0 0 25 16,0 0 3-16,0 0-1 0,17-25-4 15,-17 25-26-15,0 0-19 0,0 0-24 0,0 0-19 32,0 0-13-32,0 0-3 0,0 0-22 0,0 0-12 0,0 0-2 0,0 0-5 15,0 0-9-15,19 82-11 0,-19-82-51 0,9 48 0 0,-7-24 0 0,-2-24 0 16,8 51 0-16,-3-22 0 0,-5-29 0 0,5 49 0 16,-5-49 0-16,4 29 0 0,-4-29 0 0,0 0-158 0,9 34-107 0,-9-34-78 0,0 0-95 15,0 0-82-15,0 0-79 0,0 0-379 0,0 0-1060 16,0 0 469-1</inkml:trace>
  <inkml:trace contextRef="#ctx0" brushRef="#br0" timeOffset="51829.65">3070 2532 173 0,'0'0'450'0,"0"0"-34"0,0 0-20 0,0 0-19 15,0 0-29-15,0 0-34 0,0 0-33 0,-94 51-26 0,94-51-27 0,-26 33-23 16,26-33-17-16,-12 30-27 0,12-30-10 16,-1 34-13-16,1-34-14 0,0 0-10 0,17 47-13 15,-17-47-2 1,39 33-14-16,-13-17-4 0,1-1-2 0,-27-15 7 0,71 34 0 0,-41-24-2 15,-30-10-5-15,42 19-9 0,-42-19 2 0,28 14-2 16,-28-14-6-16,0 0 3 0,32 17-7 0,-32-17 1 16,0 0-8-16,0 0-4 0,0 0-7 0,0 0-8 15,0 0-5-15,-29 53-11 0,29-53-15 16,0 0-19-16,-46 22-6 0,46-22-4 0,0 0-26 0,-35 15-12 16,35-15-4-16,0 0-7 0,0 0-9 0,0 0-19 15,0 0 2-15,0 0 11 0,-70-40 10 0,70 40 16 16,0 0 13-16,-14-37 4 0,14 37 9 0,0 0-3 15,4-39 16-15,-4 39 1 0,0 0 15 16,15-50-1-16,-15 50 19 0,15-38 5 0,-15 38-8 16,17-33 16-16,-17 33 4 0,14-32-9 0,-14 32 18 15,13-28-15-15,-13 28 1 0,0 0 4 0,8-30-19 16,-8 30-20-16,0 0-29 0,0 0-37 16,0 0-73-16,0 0-81 0,0 0-85 0,0 0-358 0,0 0-733 15,0 0 325-15</inkml:trace>
  <inkml:trace contextRef="#ctx0" brushRef="#br0" timeOffset="52092.66">3393 2589 300 0,'0'0'471'0,"0"0"-4"0,13 51-20 15,-13-51-28-15,8 40-12 0,-8-40 1 0,10 43-16 0,-6-16-32 0,-4-27-30 16,12 46-31-16,-5-22-32 0,-7-24-24 0,10 31-27 0,-10-31-18 31,11 30-25-31,-11-30-26 0,0 0-52 0,12 31-60 0,-12-31-85 16,0 0-96-16,0 0-96 0,9 26-94 0,-9-26-117 0,0 0-289 16,0 0-802-16,0 0 355 0</inkml:trace>
  <inkml:trace contextRef="#ctx0" brushRef="#br0" timeOffset="52360.36">3708 2538 433 0,'0'0'417'0,"0"0"-20"0,0 0-25 0,0 0-26 16,0 0-34-16,-87 67-30 0,68-50-20 0,19-17-39 0,-41 36-21 0,20-21-20 0,21-15-21 15,-29 21-20-15,29-21-18 0,0 0-15 0,-27 23-32 31,27-23-22-31,0 0-23 0,0 0-5 0,0 0-18 0,0 0 3 16,0 0 7-16,0 0 4 0,0 0 15 0,0 0 12 16,0 0 4-16,0 0 13 15,73 25 7-15,-73-25 14 0,0 0 6 0,0 0 11 0,60 8 1 0,-60-8 5 16,0 0-3-16,0 0-6 0,54 7-4 0,-54-7-14 16,0 0-5-1,0 0-7-15,0 0-26 0,0 0-35 0,55 3-53 0,-55-3-65 0,0 0-69 0,0 0-71 16,0 0-104-16,0 0-423 0,0 0-839 0,52-22 370 15</inkml:trace>
  <inkml:trace contextRef="#ctx0" brushRef="#br0" timeOffset="52812.92">3953 2542 326 0,'0'0'455'15,"0"0"-33"-15,0 0-13 0,0 0-10 0,0 0-21 16,0 0-22-16,0 0-31 0,0 0-27 0,0 0-12 15,49 58-27-15,-49-58-12 0,0 0-6 0,1 37-19 0,-1-37-18 0,0 0-21 0,5 35-18 16,-5-35-13-16,0 0-16 0,4 32-13 16,-4-32-14-16,0 0-8 0,0 0-14 0,0 0-19 0,4 31-35 15,-4-31-30-15,0 0-39 16,0 0-29-16,0 0-31 0,0 0-20 0,0 0-22 16,0 0-11-16,0 0-6 0,0 0-11 15,0 0 8-15,0 0 19 0,0 0 15 0,0 0 20 16,0 0 17-16,0 0 25 0,0 0 20 0,0 0 33 15,0 0 35-15,80-55 27 0,-80 55 9 0,0 0 28 16,0 0 14-16,0 0 1 0,0 0 13 0,0 0-8 16,87 21 1-16,-87-21 0 0,32 12-4 0,-32-12-3 0,37 13-15 0,-37-13-8 0,0 0-10 15,55 12-6-15,-55-12-7 0,0 0-16 0,0 0-20 0,70-4-24 16,-70 4-24 0,0 0-8-16,42-24-2 0,-42 24-1 15,17-23-2-15,-17 23 9 0,8-30 12 16,-8 30 7-16,0 0 10 0,0-47 7 0,0 47 7 0,0 0 5 15,-14-50-1-15,-3 32 6 16,17 18 13-16,-19-26 3 0,19 26 4 0,-36-24-4 0,36 24-2 0,-34-15-3 16,34 15-5-16,0 0-3 15,-71-8-20-15,71 8-30 0,0 0-61 0,-80 12-93 0,80-12-126 0,-56 20-183 0,56-20-334 16,-54 12-890-16,54-12 395 0</inkml:trace>
  <inkml:trace contextRef="#ctx0" brushRef="#br0" timeOffset="53848.41">1496 4720 219 0,'0'0'465'0,"0"0"-22"16,0 0-23-16,0 0-22 0,0 0-6 15,0 0-6-15,0 0 12 0,0 0-17 0,-17 46-15 16,17-46 12-16,8 57-11 0,-6-14-13 16,1 1-22-16,1-2-4 0,-3-15-20 0,-1-27-36 15,4 71-28-15,-5-46-14 0,1-25-24 0,-4 44-21 16,4-44-26-16,0 31-5 0,0-31-13 15,0 0-16-15,-4 32-13 0,4-32-9 0,0 0-7 0,0 0-9 16,0 0-10-16,0 0-12 0,0 0-65 0,0 0 0 16,0 0 0-16,0 0 0 0,0 0 0 0,0 0 0 0,0 0 0 15,0 0 0-15,0 0 0 0,31-104 0 16,-25 63 0-16,-3 12 0 0,-3 29 0 0,5-58 0 16,-4 29 0-16,-1 29 0 0,2-51 0 0,-2 51 0 0,6-29 0 15,-6 29 0-15,0 0 0 0,0 0 0 0,0 0 0 16,9-29 0-16,-9 29 0 15,0 0 0-15,0 0 0 0,0 0 0 0,0 0 0 0,0 0 0 16,103 58 0-16,-77-40 0 0,-2 3 0 0,-1 0 0 16,0 1 0-16,9 9 0 0,-14-14 0 0,-18-17 0 0,32 29 0 15,-32-29 0-15,24 21 0 0,-24-21 0 16,0 0 0-16,32 22 0 0,-32-22 0 0,0 0 0 16,0 0 0-16,0 0 0 0,0 0 0 0,42 10-20 15,-42-10-42-15,0 0-2 16,0 0 3-16,0 0 4 0,60-59 6 0,-47 31 3 0,0 1 5 15,2-13 12-15,-8 15 10 0,-7 25 11 0,8-57 4 0,-6 28 4 16,-2 29 13-16,-8-44 18 0,8 44 33 0,-5-39 15 16,5 39 4-16,-8-26-6 0,8 26 5 15,0 0-19-15,0 0-61 0,-14-26 0 0,14 26 0 0,0 0 0 0,0 0 0 16,0 0 0 0,0 0 0-16,0 0 0 0,0 0-107 0,0 0-138 0,0 0-70 0,0 0-65 0,0 0-65 15,0 0-74-15,0 0-511 0,0 0-1117 16,0 0 494-16</inkml:trace>
  <inkml:trace contextRef="#ctx0" brushRef="#br0" timeOffset="54054.17">2348 4814 4739 0,'0'0'839'15,"0"0"-316"-15,0 0-182 0,0 0-102 0,0 0-49 16,0 0 3-16,0 0-58 0,0 0-21 0,0 0-15 0,0 0-27 0,0 0-6 15,94-33-17 1,-69 19-30-16,-25 14-37 0,55-21-29 0,-55 21-35 16,57-17-44-16,-57 17-42 0,35-9-54 0,-35 9-63 0,0 0-65 15,0 0-65-15,0 0-82 0,0 0-405 0,0 0-976 16,0 0 432-16</inkml:trace>
  <inkml:trace contextRef="#ctx0" brushRef="#br0" timeOffset="54226.08">2482 4908 230 0,'0'0'426'0,"0"0"3"16,0 0-6-16,0 0 5 0,0 0 4 0,0 0-6 15,0 0-22-15,0 0-24 0,0 0-22 16,0 0-37-16,81 17-36 0,-81-17-36 0,0 0-61 0,89-12-82 16,-89 12-116-16,94-18-135 0,-65 9-171 0,16-5-453 15,-45 14-834-15,74-23 369 0</inkml:trace>
  <inkml:trace contextRef="#ctx0" brushRef="#br0" timeOffset="55495.66">3249 4543 112 0,'0'0'418'0,"0"0"-12"16,0 0-4-16,0 0-17 0,0 0-2 0,0 0-14 16,0 0-17-16,0 0-29 0,0 0-23 0,0 0-25 15,0 0-26-15,0 0-21 0,0 0-19 0,0 0-15 16,0 0-18-16,0 0-12 0,0 0-14 0,0 0-8 16,0 0-8-16,0 0-5 0,0 0-5 0,0 0-2 15,0 0-10-15,0 0-4 0,0 0-8 0,0 0-6 16,0 0-8-16,0 0-8 0,0 0-9 0,0 0-5 15,0 0-7-15,0 0-5 0,0 0-7 0,0 0-3 16,0 0-3-16,0 0-3 0,0 0-2 0,0 0 1 16,0 0-7-16,0 0 1 0,0 0 1 0,0 0 1 15,0 0-2-15,0 0-2 16,0 0 3-16,0 0-4 16,0 0 2-16,0 0 4 0,0 0 8 0,0 0 4 15,0 0 12-15,0 0-9 0,0 0-9 0,0 0 1 0,0 0-10 16,0 0-5-16,0 0-1 0,0 0-13 0,0 0 4 15,73-47-1-15,-73 47-2 16,0 0-8-16,0 0 2 0,0 0-10 0,0 0-6 0,0 0 4 16,0 0-6-16,84 37-7 0,-84-37 15 15,14 37-2-15,-14-37-20 0,4 43 2 0,-4-43-2 0,-4 49 0 0,-2-23 7 16,6-26-2-16,-18 54-2 16,0-16 6-16,4-12 1 0,-5 0-9 0,-4 9-2 0,6-13-2 15,17-22 5-15,-29 31-1 0,29-31 3 0,0 0 3 16,-24 20 5-16,24-20 2 0,0 0 3 0,0 0 3 0,0 0 13 15,0 0 15-15,0 0 11 0,0 0 11 0,0 0 3 16,0 0-4-16,0 0-5 0,0 0-6 0,0 0-4 16,0 0-7-16,0 0 5 0,0 0-11 0,0 0-3 15,0 0 0-15,0 0-2 0,0 0 2 16,0 0-15-16,0 0-12 0,0 0-6 0,0 0-24 16,103-56-18-1,-103 56-22-15,33-17-22 0,-33 17-38 0,0 0-34 0,50-21-35 0,-50 21-44 16,32-18-31-16,-32 18-50 0,0 0-55 0,37-21-91 15,-37 21-300-15,0 0-851 0,0 0 376 0</inkml:trace>
  <inkml:trace contextRef="#ctx0" brushRef="#br0" timeOffset="56561.27">3700 4434 167 0,'0'0'407'0,"0"0"-10"15,0 0-3 1,0 0-3-16,0 0-21 0,0 0-15 0,0 0-14 0,0 0-13 0,0 0-22 15,0 0-29-15,0 0-31 16,0 0-25-16,0 0-19 0,0 0-23 0,0 0-21 0,0 0-12 0,0 0-15 16,60-46-18-16,-60 46-11 0,0 0-9 0,36-17-8 15,-36 17-10-15,0 0-10 0,32-14-6 16,-32 14-2-16,0 0-7 0,0 0-6 0,0 0-7 16,38-15-3-16,-38 15-2 0,0 0 4 0,0 0 1 0,0 0 20 15,0 0 13-15,42 44 1 0,-42-44 8 16,17 43 6-16,-8-19-1 0,0 20 8 0,-4-20 0 15,-5-24-10-15,9 53 6 0,-6-29 4 0,-3-24 4 32,7 42-13-32,-7-42-13 0,5 31-5 0,-5-31 3 0,4 29-13 0,-4-29 0 0,0 0-9 0,4 34-9 15,-4-34-50-15,0 0-60 0,0 0-81 16,0 0-86-16,0 0-99 0,0 0-120 0,0 0-562 0,0 0-1106 16,0 0 490-16</inkml:trace>
  <inkml:trace contextRef="#ctx0" brushRef="#br0" timeOffset="57023.83">3750 4682 3711 0,'0'0'605'0,"0"0"-217"16,0 0-134-16,0 0-81 0,0 0-48 0,0 0-23 0,0 0 10 16,0 0-18-16,0 0-18 0,0 0-6 15,0 0-9 1,0 0-10-16,124-40-15 0,-95 28-16 0,-29 12-14 0,59-24-11 0,-59 24-17 15,53-18-29-15,-25 2-24 0,-28 16-22 0,69-36-10 0,-45 24-9 0,-24 12 4 16,48-21-2-16,-48 21 7 0,31-8 1 16,-31 8 6-16,0 0 8 0,0 0 6 0,40-15 13 15,-40 15 8-15,0 0 14 0,0 0 17 16,0 0 18-16,0 0 12 0,0 0 27 0,0 0-8 0,0 0 20 0,0 0 20 16,0 0 3-16,0 0 15 0,0 0 4 0,0 0-15 15,0 0-1-15,4 62-11 0,-4-62 10 0,0 0-9 16,0 0-1-16,0 42-1 0,0-42 0 15,0 0-10-15,0 0 7 0,16 26-3 0,-16-26-6 0,0 0-3 0,0 0 2 0,41 10-8 0,-41-10-3 32,0 0-3-32,0 0-5 0,0 0-1 15,0 0-3-15,93-16 5 0,-93 16-11 0,0 0 3 0,45-16-2 0,-45 16 0 16,0 0 3-16,32-30 2 0,-32 30-4 16,14-20 2-16,-14 20-8 0,0 0 10 0,0 0-5 15,5-34 2 1,-5 34-5-16,0 0 0 0,0 0-5 0,0 0 0 0,-48-38 0 0,48 38-5 0,-57-7-4 0,57 7-23 15,-58 2-25-15,58-2-36 0,0 0-64 0,0 0-80 16,0 0-109-16,-81 8-451 0,81-8-862 0,0 0 381 16</inkml:trace>
  <inkml:trace contextRef="#ctx0" brushRef="#br0" timeOffset="57867.64">3984 5276 130 0,'0'0'540'0,"0"0"-28"0,0 0-24 31,0 0-7-31,0 0-15 0,0 0-26 0,0 0-26 0,0 0-21 0,0 0-32 0,119 10-19 0,-119-10-33 16,75 5-15-16,-75-5-30 0,54 14-18 0,-54-14-5 16,48 17-25-1,-48-17-19-15,28 17-16 0,-28-17-9 0,21 20-17 0,-21-20-6 16,0 0-17-16,13 31-16 0,-13-31-6 0,0 0-15 15,0 0-11-15,-18 48-16 0,18-48-20 0,0 0-8 0,0 0-18 16,0 0-13-16,-21 27-13 0,21-27-10 16,0 0-17-16,0 0-27 0,0 0-27 0,0 0-8 15,0 0 0-15,0 0 2 0,0 0-1 0,0 0 8 0,0 0 7 16,-34-90-2-16,34 90 8 0,10-46-1 16,-10 46 11-16,18-43 4 0,-8 18 13 15,4 2 4-15,-14 23 5 0,33-42 5 16,-13 25-1-16,-20 17 3 0,34-26 9 0,-34 26 15 0,28-22 7 0,-28 22 17 15,27-17 11-15,-27 17 8 0,0 0 7 0,0 0 2 16,0 0 8-16,37-14 17 0,-37 14 10 0,0 0 5 0,0 0 9 16,0 0 5-1,0 0-12-15,50 41 14 0,-50-41 0 0,20 29-18 0,-20-29-2 0,16 33 8 16,-16-33-2-16,16 27-4 0,-16-27-1 0,12 41-4 16,-12-41-4-16,16 27-2 0,-16-27-46 0,16 27-29 15,-16-27 0-15,16 21 0 0,-16-21 0 0,0 0 0 0,21 34 0 16,-21-34 0-16,0 0 0 0,18 24 0 0,-18-24 0 0,0 0 0 0,0 0 0 15,0 0 0-15,0 0 0 0,12 26 0 16,-12-26 0-16,0 0 0 0,0 0 0 0,0 0 0 0,0 0 0 16,0 0 0-1,0 0 0-15,0 0 0 16,0 0 0-16,0 0 0 0,0 0 0 0,0 0 0 0,0 0 0 0,0 0 0 16,0 0 0-16,0 0 0 0,-28-96 0 0,28 96 0 15,-1-51-79-15,1 51-14 0,4-42 16 0,-4 42-2 16,6-34 10-16,-6 34 5 15,13-28 9-15,-13 28 9 0,0 0 17 0,0 0 11 0,19-29-1 0,-19 29 5 16,0 0-5-16,0 0 14 0,0 0 5 0,0 0 12 0,0 0 15 16,0 0 3-16,0 0 1 0,0 0-8 15,0 0 1-15,0 0 5 0,0 0-1 0,0 0-7 16,0 0 1-16,0 0-3 0,0 0-5 0,0 0-6 16,0 0-18-16,0 0-15 0,0 0-27 0,0 0-36 15,0 0-31-15,0 0-48 0,0 0-59 0,0 0-70 0,0 0-99 16,0 0-92-16,0 0-51 0,0 0-364 15,0 0-977-15,0 0 432 0</inkml:trace>
  <inkml:trace contextRef="#ctx0" brushRef="#br0" timeOffset="58374.6">4849 5020 3660 0,'0'0'457'0,"0"0"-178"15,0 0-72-15,0 0 28 0,0 0-18 16,80 21-13-16,-80-21-34 0,0 0-15 0,0 0-6 15,0 0 5-15,35 26-4 0,-35-26-13 16,0 0-7-16,18 26-9 0,-18-26 0 0,0 0 9 0,0 0-26 0,0 0-4 16,14 31-10-16,-14-31-17 0,0 0 5 15,0 0-15-15,0 0-19 0,0 0-16 0,0 0-17 16,4 29-21-16,-4-29-10 0,0 0-5 16,0 0-15-16,0 0-11 0,0 0-23 0,0 0-19 0,0 0-32 15,0 0-24-15,0 0 2 0,0 0 8 16,0 0 26-16,0 0 13 0,-54-75 17 0,54 75 7 0,0 0 6 15,0 0 28-15,0 0 16 0,28-53 19 0,-28 53 23 16,0 0 13-16,33-18 13 0,-33 18 9 0,0 0 19 16,40-11 15-16,-40 11 12 0,0 0 11 0,0 0 5 15,0 0-10 1,74 4 4-16,-74-4-5 0,0 0-8 0,0 0 2 0,0 0-19 0,0 0-9 16,0 0-14-16,0 0-7 0,42 25-20 0,-42-25-10 0,0 0-15 0,0 0-26 15,0 0-26-15,0 0-29 0,0 0-33 16,0 0-24-1,0 0-20-15,0 0-22 0,0 0-41 0,0 0-50 0,0 0-15 0,0 0-1 0,0 0 23 16,0 0 29-16,0 0 45 0,0 0 29 0,0 0 47 0,18-56 44 16,-18 56 47-16,37-24 52 0,-37 24 48 15,42-15 39-15,-42 15 36 0,0 0 29 0,50-10 24 16,-50 10 5-16,0 0-6 0,0 0 2 0,59-3 3 16,-59 3-2-16,0 0-3 15,0 0-14-15,46 23-18 0,-46-23-8 0,0 0-12 0,29 31-25 0,-29-31-36 0,0 0-42 16,13 29-89-16,-13-29-110 0,0 0-158 15,0 0-175-15,-16 45-596 0,16-45-1165 0,0 0 515 16</inkml:trace>
  <inkml:trace contextRef="#ctx0" brushRef="#br0" timeOffset="129289.64">7384 8443 233 0,'0'0'323'0,"0"0"-9"0,0 0 4 16,0 0 4-16,0 0-2 0,0 0-6 0,0 0-19 15,0 0-23-15,0 0-16 0,0 0-16 0,0 0-21 0,0 0-46 16,0 0 6-16,0 0-24 0,0 0-2 15,115-31-10-15,-115 31-2 0,92-7-12 0,-46 5 3 16,-46 2-21-16,78-8-5 0,-31 6-7 0,-47 2-5 0,91-8-2 16,-45 6-2-16,5-3-3 0,-51 5-7 0,105-6-7 15,-49 0-6-15,3-2-3 0,-3 1 1 16,3 3 0-16,1 0-6 0,-4-2-3 0,7-3-5 0,-6 3-3 16,2-3-2-16,1 2 12 0,1 1-9 0,1 2-5 15,-5-2-9-15,1 2-1 0,-2-7-5 0,-1 7-3 16,-3 0-3-16,5-3-4 0,-4 0 0 15,-53 7-4-15,99-8 0 0,-52 3-4 16,3 1 2-16,-50 4-5 0,102-8 1 0,-50 3-2 0,5-2 0 0,0 5-1 16,3-2-3-16,-4 1 2 15,0 0-1-15,-56 3 3 0,113-5-6 0,-66 0 2 0,12 1 1 0,-4-1-2 0,4 2 3 16,-59 3-2-16,111 0 2 0,-56-4 0 16,1-2-2-16,4 5-1 0,-2 0-1 0,-4-4-1 15,3 1-2-15,1 0 4 0,-1 0-4 0,2 4 2 16,-3-7 0-16,4 2 5 0,0-3 1 0,-2 1-4 15,-1-2 3-15,-6 0 1 0,4 5-2 0,3-1 4 16,-1-1 0-16,4 1-4 0,-3-1 2 0,3-3 1 0,-2 4-4 0,1-2 0 0,3 2 1 0,-6-2 2 16,3 2 7-16,3 0 0 0,-2-2-1 0,-2 2 2 15,0-2 3-15,1-2 8 16,1 1 0-16,3 4-2 0,-3-2-3 16,2 2 1-16,0-3-1 15,2 4-3-15,-6-1-3 0,1 0-1 0,1-2 0 0,-1 2-3 0,1 0 3 16,3-4-5-1,2 2 6-15,0-1-8 0,5 0 5 0,4 3 2 0,-1-3-3 16,-5 0-3 0,-5 3 3-16,182-16 7 0,-180 15-16 0,-9 2 3 0,0-4-3 15,5-1 1-15,-10 2-2 0,7-2 2 0,1 0 0 16,-4 1-4-16,2 0 3 0,3-4 2 0,3 4 0 0,-3-7-3 16,3 1 4-16,6 4-5 0,2-4 3 15,1-6 1-15,-8 6-2 0,8-1-3 0,-6 2 0 0,5 0-5 0,-4 1-5 0,0-5-6 16,-1 4-9-16,6 6 0 0,-8-4-5 0,6 2 3 0,-4 2 2 31,-3-5-2-31,-1 2 1 0,-2 2 2 0,-1 4 6 0,0 2 0 16,-2-1 1-16,-1-1 4 0,3 3 2 0,-3-4 0 15,-57 4 4-15,113-3-3 0,-50 3 3 0,-3-4 1 16,1 3 2-16,1 1-2 0,-2 0 3 16,2-1-1-16,7-2 3 0,-5 3-1 0,4-7 0 0,-2 5 0 15,2 1-1-15,-5-3-1 0,11 1 3 16,0 0-4-16,0-1 1 0,0 2 2 0,3-3-1 0,2-2-3 0,3 2 0 15,1 2-1-15,-2 0 1 16,0 3-1-16,2-3 5 0,-7-1 0 0,0 0 2 0,0 0 4 0,-4 0-2 0,0 3-3 16,-3-1 1-16,-4-2 0 15,2-2 2-15,-3 1-2 0,-1 2 1 0,-1-3 0 16,-1 2-4-16,-5-1 1 0,3-3 4 0,1 3-1 16,-7-3-1-16,-53 8 5 0,80-8 0 0,-31 0 0 0,-49 8 4 15,62-9-3-15,-62 9-4 0,77-14-7 16,-26 8-10-16,-6-1 0 0,-45 7-4 0,78-10-2 0,-35 4-3 0,-43 6-18 0,59-7-12 15,-59 7-14-15,46-8-31 0,-46 8-39 16,0 0-50-16,40-11-56 0,-40 11-83 0,0 0-127 16,0 0-322-16,0 0-844 0,0 0 374 15</inkml:trace>
  <inkml:trace contextRef="#ctx0" brushRef="#br0" timeOffset="130696.01">7434 8488 340 0,'0'0'382'0,"0"0"-16"0,0 0-23 15,0 0-7-15,0 0-26 0,0 0-34 16,0 0 0-16,0 0 3 0,0 0 6 0,0 0 24 0,0 0 14 16,0 0 5-16,0 0 12 0,0 0 1 15,0 0 26-15,10 98 2 0,-1-71-5 0,-9-27-2 0,6 68 23 16,-3-42-15 0,6 17 6-16,-8 1-21 0,7-2-10 0,-2 3-281 0,-2-2-64 0,5 4 0 0,-6-3 0 0,-6 6 0 31,3-4 0-31,0 3 0 0,-1 4 0 0,-3-5 0 0,0 4 0 0,4-5 0 0,-1 2 0 15,-8-5 0-15,0-3 0 0,5-13 0 0,-1 14 0 16,5-42 0-16,-4 50 0 0,3-27 0 0,1-23 0 0,0 0 0 16,5 51 0-16,-5-51 0 15,8 31 0-15,-8-31 0 0,0 0 0 0,14 36 0 0,-14-36 0 0,0 0 0 0,0 0 0 0,0 0 0 16,0 0 0-16,6 26 0 0,-6-26 0 0,0 0 0 0,0 0 0 16,0 0 0-16,0 0 0 15,0 0 0-15,0 0 0 0,0 0 0 16,0 0 0-16,0 0 0 0,0 0 0 0,-36-89 0 0,26 46 0 15,6 16 0-15,-2-23 0 0,3 4 0 0,-2 3 0 16,4-2 0-16,0-4 0 0,-3-4 0 16,0 0 0-16,5-2 0 0,-2-1 0 0,1-2 0 0,-4 0 0 15,3-3 0-15,-2-2 0 16,2 3 0-16,0 1 0 0,2-5 0 0,-7 10 0 0,10 8 0 0,-3 1 0 16,1 17 0-16,-2 28 0 0,3-55 0 15,1 31 0-15,-4 24 0 0,5-41 0 0,-5 41 0 0,4-30 0 0,-4 30 0 0,0 0 0 31,0 0 0-31,0 0 0 0,2-33 0 0,-2 33 0 0,0 0 0 0,0 0 0 0,0 0 0 0,0 0 0 16,0 0 0-16,0 0 0 16,-59 89 0-16,31-52 0 0,0 4 0 0,0-2 0 0,4 0 0 0,2 4 0 15,-1-4 0-15,0-2 0 16,9-12 0-16,3 2 0 0,11-27 0 0,-22 48 0 0,13-21 0 16,9-27 0-16,-14 31 0 0,14-31 0 0,-13 31 0 15,13-31 0-15,0 0 0 0,-8 29 0 0,8-29 0 16,0 0 0-16,0 0 0 0,0 0 0 0,0 0 0 15,0 0 0 1,0 0 0-16,0 0 0 0,0 0 0 0,0 0 0 0,0 0 0 0,40-90 0 0,-23 45 0 16,-2 1 0-16,4-2 0 0,-6 3 0 15,6 4 0-15,1 1 0 0,-9 11 0 0,-1 2 0 0,-10 25 0 0,23-50 0 0,-8 29 0 0,-15 21 0 16,18-28 0 0,-18 28 0-16,0 0 0 0,24-26 0 15,-24 26 0-15,0 0 0 0,0 0 0 0,0 0 0 0,0 0 0 16,0 0 0-16,0 0 0 0,99 46 0 0,-76-28 0 15,8 12 0-15,-31-30 0 0,28 42 0 0,-12-20 0 16,3 0 0 0,3 1 0-16,-4 2 0 0,-18-25 0 0,37 43 0 0,-19-21 0 0,-3-1 0 0,-15-21 0 0,22 27 0 15,-22-27 0-15,18 31 0 0,-18-31 0 0,5 31 0 16,-5-31-455-16,0 0-835 0,-19 54-1397 0,19-54 618 16</inkml:trace>
  <inkml:trace contextRef="#ctx0" brushRef="#br0" timeOffset="131413.75">6129 10130 360 0,'0'0'584'0,"-18"51"-2"0,18-51-8 0,-7 43-16 0,4-16-16 0,3-27-15 0,-4 57-25 15,3-29-42-15,1-28-42 0,-6 57-46 0,6-30-34 16,0-27-31-1,-5 55-31-15,2-31-21 0,3-24-27 0,-9 43-20 0,9-43-16 0,-9 30-16 16,6-17-22-16,1-4-17 0,-2-1-12 16,2-4-15-16,2-4-14 0,-3 9-3 0,3-9-76 15,0 0-17-15,0 0 0 0,0 0 0 16,0 0 0-16,0 0 0 0,0 0 0 16,-22-73 0-16,22 26 0 0,3 1 0 0,1-5 0 0,3-5 0 0,5-1 0 15,-2-1 0-15,5-2-59 0,5 8-7 16,0-1 3-16,3 3 8 0,3 6 13 0,0 5 5 0,3 5 22 0,-12 17 3 31,-17 17 3-31,39-35 3 0,-39 35 6 0,29-16-2 0,-29 16 7 0,0 0 0 16,45-5 1-16,-45 5 7 0,0 0 17 0,61 38-10 15,-61-38 16-15,30 41-2 0,-15-18-3 0,-10 6 0 0,-5-29-7 16,-9 71-6-16,-7-26 5 0,-5-4 0 0,-11 0-4 16,5 1 0-16,-11-3-7 0,2-3-11 0,-1-5-12 0,10-12-21 15,2-4-12-15,25-15-8 0,-48 29-19 16,48-29-3-16,-33 10-6 0,33-10 6 0,0 0 4 0,0 0 7 15,0 0 8-15,0 0 7 0,0 0 12 0,0 0 8 16,0 0 16-16,0 0 14 0,0 0 26 0,0 0 20 0,0 0-10 16,0 0 6-16,0 0 4 0,0 0-3 15,0 0 10-15,0 0 3 0,0 0 6 0,0 0 7 16,0 0-3-16,0 0 8 0,0 0-5 0,0 0-21 31,151-14-50-31,-151 14 0 0,54 23 0 0,-30-8 0 0,-24-15 0 0,45 30 0 0,-22-17 0 0,-23-13 0 0,42 29 0 16,-42-29 0-16,29 21 0 0,-29-21 0 15,27 21 0 1,-27-21 0-16,31 14 0 0,-31-14 0 0,0 0 0 0,34 15 0 0,-34-15 0 0,0 0 0 0,0 0-10 16,0 0-414-16,0 0-120 0,0 0-659 15,0 0-1302-15,0 0 577 0</inkml:trace>
  <inkml:trace contextRef="#ctx0" brushRef="#br0" timeOffset="132650.26">6813 10832 464 0,'0'0'482'15,"-6"-8"-19"-15,6 8-22 0,0 0 3 0,0 0 18 0,0 0-19 0,-13 27-2 0,6-3-18 16,2 2-12-16,1 1 3 0,1 12-18 0,0-10-27 16,-10 14-25-16,7-18-6 15,2 18-11-15,2-16-1 0,-2 1-29 0,-2-3-23 0,6-2-31 0,-3-4-17 16,-4-5-63-16,2 3-163 0,0-5 0 31,4 0 0-31,-2-6 0 0,2 0 0 0,1-6 0 0,-4 7 0 0,4-7 0 0,0 0 0 0,0 0 0 0,-10-22 0 0,6-2 0 16,2 0 0-16,4-5 0 0,-4-12 0 0,4 11 0 15,3-13 0-15,-1-1 0 0,1 15 0 16,5-13 0-16,-1 16 0 0,1-1 0 0,5 2 0 16,-3 3 0-16,1-2 0 0,1 10 0 0,-1 2 0 15,-3 3 0-15,4 0 0 0,-1 5 0 0,1 3 0 16,-14 1 0-16,28 8 0 0,-14 1 0 0,4 11 0 0,-4 4 0 16,1 2 0-16,2 11 0 0,-4-8 0 0,-4-1 0 15,-1 1 0-15,0-1 0 0,-4-1 0 0,3-1 0 16,-2-3 0-16,-3-6 0 0,-2 0 0 0,4-2 0 0,-1 0 0 15,2-2 0-15,-4-4 0 0,0 0 0 0,-1-3 0 0,0-6 0 16,0 9 0-16,0-9 0 0,0 0 0 16,0 0 0-16,0 0 0 0,0 0 0 0,-10-25 0 31,3 11 0-31,-3 0 0 0,-5-9 0 0,-1 2 0 0,-2 3 0 0,-3 0 0 16,1 1 0-16,-4 5-17 0,-2 2-14 0,9 6 12 0,-11-2 4 15,9 5 1-15,-8 2 11 0,1 1 0 0,10 3 0 16,2 3 2-16,1-3-1 15,-1 3-4-15,4 0-23 0,4 2-55 0,-3 0-78 0,4-3-100 0,3 2-118 16,4 0-131-16,-2-9-598 0,7 11-1200 0,-7-11 531 16</inkml:trace>
  <inkml:trace contextRef="#ctx0" brushRef="#br0" timeOffset="133897.15">11638 6428 3 0,'0'0'437'0,"0"0"-7"0,0 0-2 0,0 0-19 16,0 0-22-16,0 0-31 0,0 0-36 0,0 0-30 0,0 0-24 15,0 0 12-15,0 0 26 0,0 0 30 16,0 0 22-16,0 0 36 0,19 104-6 0,-18-61-18 16,6 3-15-16,-2 1-2 0,0 1-10 0,4 10-9 0,4 0-9 15,-3-2-19-15,-2 1-18 0,1 1-129 16,-5 1-157-16,8 0 0 0,-7 2 0 0,6-5 0 15,-3 1 0-15,0-4 0 0,-4-7 0 0,-1-1 0 0,-6 0 0 0,6-2 0 0,-5-18 0 0,2-25 0 16,-1 59 0-16,2-32 0 0,-1-27 0 0,4 41 0 16,-4-41 0-16,4 31 0 0,-4-31 0 0,0 0 0 15,5 43 0-15,-5-43 0 0,0 0 0 16,5 30 0-16,-5-30 0 16,0 0 0-16,0 0 0 0,0 0 0 0,4 31 0 15,-4-31 0-15,0 0 0 0,0 0 0 0,0 0 0 16,0 0 0-16,0 0 0 0,0 0 0 0,0 0 0 15,0 0 0-15,0 0 0 0,0 0 0 16,0 0 0-16,0 0 0 0,0 0 0 0,0 0 0 0,0 0 0 16,0 0 0-16,0 0 0 0,0 0 0 0,0 0 0 15,0 0 0-15,0 0 0 0,0 0 0 16,0 0 0-16,0 0 0 0,0 0 0 0,0 0 0 0,0 0 0 16,0 0 0-16,0 0 0 0,0 0 0 0,-119-44 0 15,119 44 0-15,-25-21 0 0,25 21 0 0,-27-31 0 16,27 31 0-16,-18-27 0 15,18 27 0-15,-14-27 0 0,14 27 0 0,0 0 0 0,-13-36 0 0,13 36 0 0,0 0 0 16,0 0 0-16,-9-29 0 0,9 29 0 0,0 0 0 16,0 0 0-16,0 0 0 0,0 0 0 15,0 0 0-15,0 0 0 0,0 0 0 0,0 0 0 16,0 0 0-16,0 0 0 0,0 0 0 0,0 0 0 0,0 0 0 16,0 0 0-16,32 95 0 0,-32-95 0 0,8 30 0 15,-8-30 0-15,18 29 0 0,-18-29 0 0,14 25 0 16,-14-25 0-16,0 0 0 0,29 26 0 0,-29-26 0 15,0 0 0-15,38 9 0 0,-38-9 0 0,0 0 0 16,0 0 0-16,0 0 0 0,0 0 0 0,87-30 0 0,-87 30 0 16,32-27 0-16,-32 27 0 0,35-29 0 15,-20 8 0-15,-15 21 0 0,27-32 0 0,-12 10 0 16,-15 22 0-16,20-27 0 0,-20 27 0 0,16-26 0 16,-16 26 0-16,0 0 0 0,0 0 0 0,0 0 0 0,13-29 0 15,-13 29 0-15,0 0 0 0,0 0 0 0,0 0 0 16,0 0 0-16,0 0 0 0,0 0 0 0,0 0 0 15,0 0-242-15,0 0-116 0,-49-29-75 0,49 29-82 16,0 0-119-16,0 0-368 0,0 0-1085 0,-27-22 481 16</inkml:trace>
  <inkml:trace contextRef="#ctx0" brushRef="#br0" timeOffset="134994.99">12046 6494 18 0,'0'0'320'0,"0"0"-8"0,0 0 0 0,0 0-10 16,0 0 11-16,0 0-22 0,0 0-8 0,0 0-16 16,0 0 0-16,0 0-2 0,0 0-8 0,0 0-13 15,0 0-6-15,0 0-16 0,0 0-17 0,0 0-26 16,0 0-14-16,0 0-19 0,-6-49-14 0,6 49-13 15,0 0-19-15,0 0-12 0,71-34-15 0,-71 34 1 16,43-11-15-16,-43 11 0 0,0 0-6 0,0 0-8 16,58 0-5-16,-58 0-5 0,0 0-2 0,0 0-1 15,0 0-5-15,20 49 1 0,-20-49-3 0,0 0 0 16,-24 65-3-16,7-44-3 0,17-21 0 0,-37 45-4 16,21-25 2-16,-3 0-5 0,19-20 3 15,-32 30-4-15,32-30-1 0,-26 23 0 0,26-23-2 16,-19 19-4-16,19-19-3 0,0 0 3 0,0 0 1 15,0 0 2-15,-26 23-2 0,26-23 6 16,0 0-8-16,0 0 4 16,0 0 27-16,0 0-26 0,0 0 5 0,0 0-6 15,0 0 1-15,0 0-4 0,0 0-1 0,0 0-1 16,0 0 2-16,147-24-1 0,-147 24-6 0,0 0 3 16,58-12-12-16,-58 12-6 0,0 0-16 0,47-7-18 15,-47 7-29-15,0 0-33 0,0 0-37 0,0 0-29 16,45-9-34-16,-45 9-44 0,0 0-33 0,0 0-64 0,0 0-343 15,0 0-754-15,0 0 334 0</inkml:trace>
  <inkml:trace contextRef="#ctx0" brushRef="#br0" timeOffset="135263.15">12433 6438 110 0,'0'0'483'0,"0"0"-10"0,0 0-10 15,15-44-21-15,-15 44-20 0,0 0-11 0,23-22-23 16,-23 22-38-16,0 0-30 0,37-27-29 0,-37 27-22 15,31-16-25-15,-31 16-24 0,0 0-22 16,42-15-20-16,-42 15-17 0,0 0-15 0,0 0-16 0,0 0-17 16,0 0-8-16,0 0-11 15,0 0-7-15,0 0-8 0,70 27-11 0,-70-27-9 16,0 0-3-16,13 43-4 0,-13-43 2 16,5 32-14-16,-5-32-3 0,8 30-9 15,-8-30 2-15,0 0-6 0,-4 45 2 0,4-45-6 0,0 0-2 0,-9 41-4 16,9-41-8-16,0 0-21 0,-9 31-46 0,9-31-52 0,0 0-54 15,0 0-69-15,-14 27-68 0,14-27-76 0,0 0-75 16,0 0-375-16,0 0-899 16,0 0 397-16</inkml:trace>
  <inkml:trace contextRef="#ctx0" brushRef="#br0" timeOffset="135944.28">12521 6515 22 0,'0'0'434'0,"0"0"-7"15,0 0-31-15,0 0-31 0,0 0-36 0,0 0-29 16,0 0-20-16,0 0-26 0,51-52-26 0,-51 52-20 16,47-16-18-16,-47 16-28 0,60-19-18 0,-33 8-10 15,-27 11-17-15,57-16-24 0,-57 16-18 0,45-11-10 16,-45 11-23-16,38-8 3 0,-38 8-16 16,0 0 5-16,0 0-9 0,0 0 7 0,57-7-6 0,-57 7 13 15,0 0-24-15,0 0 3 0,0 0-4 0,0 0 8 31,0 0-2-31,0 0 17 0,0 0-3 0,0 0 7 0,7 53 18 0,-7-53-6 0,0 0 2 16,0 0 2-16,-38 56-2 0,38-56 0 0,-19 27 2 0,19-27-11 16,-13 23 3-16,13-23-8 0,0 0 4 0,0 0-9 15,0 0-5 1,9 41 0-16,-9-41-6 0,0 0-8 0,0 0-5 0,53 17-15 0,-53-17-25 0,0 0-15 16,0 0-1-16,70-7-11 0,-70 7-14 0,0 0-31 15,0 0 1-15,60-24-26 0,-60 24 3 0,0 0 11 16,24-24 14-16,-24 24 10 0,0 0 28 0,3-32 9 15,-3 32 18-15,0 0 7 0,0 0 7 0,-27-51 22 0,27 51-15 16,-22-29 7-16,22 29 0 0,-19-19 3 0,19 19 4 16,0 0-4-16,-21-27 8 0,21 27 3 0,0 0 16 15,0 0-12 1,0 0-1-16,-11-29-17 0,11 29-17 0,0 0-3 0,0 0-2 0,41-29 7 0,-41 29-9 16,45-17 14-16,-45 17-16 0,52-9 2 0,-52 9 5 15,51-6 5-15,-51 6 5 0,0 0 2 0,76 1 12 16,-76-1 13-16,0 0 11 0,46 14 0 15,-46-14 0-15,0 0 18 0,0 0 5 0,30 29 23 0,-30-29 26 16,0 0 3-16,12 30-10 16,-12-30-2-16,0 0-4 0,0 0-2 0,-4 40-13 0,4-40-10 0,0 0 1 15,0 0-5-15,0 0-5 0,2 32-8 0,-2-32-9 16,0 0-7-16,0 0-21 0,0 0-17 0,0 0-10 16,0 0-17-16,0 0-18 0,38 16-5 0,-38-16-4 15,0 0-2-15,0 0-10 0,0 0 4 0,0 0 3 16,0 0 12-16,0 0 9 0,62-45 7 0,-62 45 12 31,0 0 11-31,9-36 5 0,-9 36 18 0,0 0 10 0,-5-44 24 0,5 44 12 0,0 0 11 0,-16-41 10 16,16 41 18-16,-21-22 2 0,21 22-6 15,0 0-6-15,0 0-10 0,-39-25-5 0,39 25-32 0,0 0-45 16,0 0-82-16,0 0-107 0,-56 1-143 0,56-1-413 0,0 0-822 16,0 0 365-16</inkml:trace>
  <inkml:trace contextRef="#ctx0" brushRef="#br0" timeOffset="137084.6">18891 5915 9 0,'0'0'270'0,"0"0"29"16,0 0 19-16,0 0 5 0,0 0 6 0,0 0 15 16,0 0 5-16,0 0-3 15,0 0-16-15,0 0-24 0,0 0-23 0,0 0-3 0,0 0 28 0,0 0 52 0,0 0 23 16,0 0 36-16,22 78 24 0,-17-30 8 31,1 2-24-31,-1 1-29 0,2 5-16 0,4-3-9 0,-4 7-29 0,7-1-227 0,-3-1-117 16,2-1 0-16,-2-2 0 0,0 0 0 0,3-2 0 0,-3-2 0 15,-6 4 0-15,4-2 0 0,-1-2 0 0,-2 0 0 16,-3-3 0-16,8 1 0 0,-6-2 0 0,1 3 0 16,-4-7 0-16,7 0 0 0,-5-17 0 0,2 4 0 15,-6-30 0-15,13 54 0 0,-10-32 0 0,-3-22 0 16,7 35 0-16,-7-35 0 0,12 27 0 0,-12-27 0 16,0 0 0-16,7 29 0 0,-7-29 0 0,0 0 0 15,0 0 0-15,0 0 0 0,0 0 0 0,0 0 0 16,0 0 0-16,0 0 0 0,0 0 0 15,0 0 0-15,0 0 0 0,0 0 0 0,0 0 0 16,0 0 0-16,0 0 0 0,0 0 0 0,0 0 0 16,0 0 0-16,-85-74 0 0,68 56 0 0,17 18 0 0,-31-41 0 0,15 20 0 15,-1-1 0-15,17 22 0 0,-34-43 0 0,18 23 0 16,16 20 0-16,-30-37 0 0,30 37 0 0,-24-24 0 16,24 24 0-16,-21-20 0 0,21 20 0 15,0 0 0-15,0 0 0 0,-24-21 0 0,24 21 0 0,0 0 0 0,0 0 0 16,0 0 0-16,0 0 0 0,0 0 0 15,0 0 0-15,0 0 0 0,0 0 0 0,0 0 0 16,0 0 0-16,0 0 0 0,0 0 0 0,0 0 0 0,0 0 0 16,68 67 0-16,-68-67 0 0,30 28 0 15,-30-28 0-15,27 36 0 0,-27-36 0 0,19 27 0 16,-19-27 0-16,19 30 0 0,-19-30 0 0,18 24 0 0,-18-24 0 16,0 0 0-16,18 32 0 0,-18-32 0 15,0 0 0-15,0 0 0 0,0 0 0 0,0 0 0 0,42 9 0 16,-42-9 0-16,0 0 0 0,0 0 0 0,71-59 0 15,-51 39 0-15,-2-1 0 0,-18 21 0 16,35-42 0-16,-20 21 0 0,-15 21 0 0,27-32 0 16,-27 32 0-16,19-25 0 0,-19 25 0 15,15-23 0-15,-15 23 0 0,0 0 0 0,0 0 0 0,0 0 0 16,10-29 0-16,-10 29 0 0,0 0 0 0,0 0-117 0,0 0-322 16,0 0-93-16,0 0-121 0,-18-49-422 0,18 49-1166 15,0 0 516-15</inkml:trace>
  <inkml:trace contextRef="#ctx0" brushRef="#br0" timeOffset="137646.8">19389 5900 142 0,'0'0'406'15,"0"0"-22"-15,0 0 4 0,0 0-11 0,0 0-19 16,0 0-40-16,0 0-34 0,39-47-24 0,-39 47-24 16,0 0-21-16,62-11-13 0,-62 11-18 0,0 0-22 0,60 5-4 15,-60-5-15 1,0 0-9-16,0 0-11 0,37 35-1 0,-37-35-2 0,3 33-7 0,-3-33-7 15,-18 48-8-15,0-23-8 16,-10 11-6-16,4-2-9 0,3-13-8 16,2 1-7-16,19-22-2 0,-37 39-4 0,37-39-9 0,-28 31-2 0,28-31 2 0,-19 23-14 15,19-23 1-15,0 0-6 0,0 0-9 0,-21 23 0 0,21-23-12 16,0 0 4-16,0 0-6 0,0 0 3 0,0 0-5 16,0 0-6-1,0 0 0-15,0 0-11 0,0 0 5 0,0 0-4 0,0 0-5 0,132-45-9 16,-132 45 0-16,47-21-10 0,-25 10-12 0,-22 11-20 0,48-27-19 15,-48 27-28-15,36-21-45 0,-13 7-45 0,-23 14-58 16,32-28-66-16,-32 28-88 0,24-23-233 0,-24 23-706 16,17-27 313-16</inkml:trace>
  <inkml:trace contextRef="#ctx0" brushRef="#br0" timeOffset="138403.95">19787 5825 87 0,'0'0'411'0,"0"0"-18"0,0 0-7 15,0 0-5-15,73-11-5 0,-73 11-6 0,0 0-18 16,0 0-11-16,81 17-23 16,-81-17-26-16,0 0-27 0,34 14-21 0,-34-14-20 0,0 0-20 0,0 0-14 15,11 32-21-15,-11-32-14 0,0 0-17 0,0 0-11 16,0 0-18-16,-45 52-9 0,45-52-11 0,-28 18-13 16,28-18-24-16,-25 19-31 0,25-19-25 15,0 0-28-15,-31 22-25 0,31-22-22 0,0 0-25 0,0 0-5 16,0 0 7-16,0 0 3 0,0 0 10 0,0 0 10 0,0 0-14 15,0 0 0 1,0 0-1-16,0 0-23 0,0 0 7 0,0 0-14 0,0 0-27 0,115 0-6 16,-115 0 13-16,0 0-26 0,79-27-19 0,-79 27 28 0,50-22 2 15,-24 12 16-15,-26 10 12 0,41-20 36 16,-41 20 30-16,40-18 41 0,-40 18 29 16,0 0 30-16,27-16 44 0,-27 16 17 0,0 0 31 0,0 0 32 0,0 0 6 15,0 0 2 1,0 0-19-16,0 0-12 0,0 0 2 0,0 0 5 0,0 0 21 0,0 0 18 0,0 0-13 15,0 0-7-15,0 0-12 16,0 0-10-16,0 0-5 0,0 0-4 0,1 76-11 0,-1-76-9 0,0 0-12 16,31 29-7-16,-31-29-10 0,41 15-6 0,-41-15-14 15,55 8-20-15,-55-8 2 0,0 0-33 0,65-5-16 0,-65 5-22 0,0 0-31 16,0 0 2-16,60-25-24 0,-60 25-1 16,0 0-5-16,18-19 3 0,-18 19 4 15,0 0 9-15,0 0 5 0,-5-41-1 0,5 41 12 16,0 0-2-16,0 0 12 0,-45-38 6 0,45 38 4 15,-32-14 6-15,32 14-9 0,-47-13 9 0,47 13 11 16,0 0-3-16,-43-11-3 0,43 11 1 0,0 0 2 16,0 0-15-16,0 0-10 0,0 0-20 0,0 0-17 15,0 0-19-15,0 0-12 16,0 0-36-16,0 0-23 0,0 0-29 0,0 0-14 0,0 0-11 0,84-40-5 16,-84 40-19-16,51-12 3 0,-51 12 46 0,52-8-18 0,-52 8 80 15,0 0 62-15,61-7 46 0,-61 7 35 16,0 0 37-1,0 0 24-15,63 2 17 0,-63-2 36 0,0 0-4 0,0 0 2 0,0 0 30 0,31 25 7 16,-31-25 18-16,0 0 2 16,0 0-6-16,-2 41-13 0,2-41-1 0,0 0-7 0,0 0-18 0,3 36 0 15,-3-36-11-15,0 0-8 0,27 26-16 0,-27-26-11 16,33 12-6-16,-33-12-15 0,0 0-18 0,64 1-11 0,-64-1-28 16,0 0 1-16,0 0-18 0,86-22-11 15,-86 22 13-15,33-17-7 0,-33 17-2 0,26-21-1 0,-26 21 5 0,0 0 22 0,16-33 14 16,-16 33 3-16,0 0 10 0,0-41 6 15,0 41-8-15,0 0 6 0,-37-36-15 0,37 36-22 0,-43-24-59 16,43 24-103 0,-74-16-148-16,43 10-445 0,31 6-818 0,-105-9 363 15</inkml:trace>
  <inkml:trace contextRef="#ctx0" brushRef="#br0" timeOffset="139548.23">9095 13476 149 0,'-5'25'543'0,"-3"1"37"16,3 3 25-16,1 15-16 15,2-3 3-15,-1-10-39 0,2 15-45 0,2-2-32 16,-2 2-36-16,-2 0-34 0,3-20-42 16,2 18-28-16,-6-18-29 0,1-1-32 0,0-1-27 15,-4 0-17-15,2-7-31 0,1-2-21 0,-2 0-16 16,2-6-15-16,1-4-15 0,3-5-7 0,0 9-86 0,0-9-40 16,0 0 0-16,0 0 0 15,0 0 0-15,0 0 0 0,-2-38 0 0,6 13 0 0,1-1 0 0,-1-16 0 16,5-6 0-1,2 0 0-15,0-3 0 0,2-5 0 0,1 3 0 0,2-6-31 0,4-1-83 0,8-2-6 16,-1-2-30-16,1 3 12 16,3 5 9-16,-1 7 14 0,-6 5 16 0,-5 21 9 0,0-2 20 0,-2 4 19 15,2 3 13-15,-4 10 5 0,-4-1 3 0,0 6 3 16,-5 2 3-16,-6 1 2 0,0 0 0 0,17 16 17 16,-15-1-7-16,2 7-2 0,-9 7 7 0,-6 17 7 15,-6-3 6-15,-5 4 1 0,-6 3 0 0,-5-2-3 16,-3-4 2-16,0-2-2 0,-2-2-1 0,2-9 0 0,14-11 4 15,2 2-8-15,2-5 0 0,4-6-10 0,0 2-11 16,5-6-7-16,0 0-3 0,1-2 1 16,1 1 4-16,3-2 0 0,4-4 6 0,0 0 8 0,-9 5 15 15,9-5 10-15,0 0 18 0,0 0 23 16,0 0 13-16,0 0-2 16,0 0 0-16,0 0-7 0,0 0 5 0,0 0 2 0,33 9 13 0,-16-5 10 15,-1 0-5-15,4-2-7 0,8 8 5 16,-2-1-14-16,-1 1-4 0,4-2-4 0,-2-1-14 0,-4-1 3 15,-4 2-5-15,-2-1-3 0,1 1-6 0,-2-2-6 16,2 3-5-16,-4-2-25 0,-4-3-34 0,2 6-46 0,-3 0-40 16,0 2-52-1,-7-4-92-15,2 4-96 0,-2 1-102 0,0 0-118 0,-4-6-400 0,-1 5-1066 0,3-2 472 16</inkml:trace>
  <inkml:trace contextRef="#ctx0" brushRef="#br0" timeOffset="140167.55">9685 13869 501 0,'2'9'495'15,"-1"3"6"-15,-1 2-5 0,0 3-2 16,0 0-18-16,-4 8-14 0,2 2-13 0,-2 1-27 16,-1 2-34-16,-5 10-37 0,3-14-37 0,1 3-26 0,-3-3-23 15,4 0-37-15,0-4-28 0,2-5-12 0,0-2-17 16,1-4-15-16,-1-3-21 0,2-1-7 0,-3-2-17 0,4-5-3 16,0 0-7-16,-1 9-17 0,1-9-11 0,0 0-11 15,0 0-8-15,0 0-9 0,0 0-14 0,-26-17-14 16,19 7-9-16,-1-6-10 0,3-1-7 0,-1-9-33 15,2 0-2-15,1-2-22 0,8-16-10 16,3 4-35-16,10 0-9 0,-2-1-4 0,7 5-10 16,4-3 9-16,-6 18 5 0,11-10 12 15,-9 11 6-15,2 3 17 0,2 2 16 0,-4 1 15 0,1 3 18 0,-7 6 15 16,1-2 21-16,-4 6 13 0,5 5 17 0,-1 1 13 16,-3 0 10-16,2 7 17 0,-2 5 23 0,3 3 12 15,-6 1-5-15,3 2 16 0,-4 5 7 0,1-1-4 16,-2 2-23-16,-5 10-1 0,2-13-13 0,-6 1-3 15,4-5-10-15,-4 4-11 0,3-10 4 0,0 0-15 16,1-2-1-16,-1 0-7 0,-3-6 2 0,2 6-20 0,1-8-15 0,-4-6-12 16,2 8-25-16,-2-8 6 0,3 6-5 0,-3-6-10 0,0 0 3 15,0 0-6-15,0 0 3 0,-20-20-7 0,8 10 11 16,-8-6 5 0,3 1-3-16,5 1 1 0,-10-3 11 0,5 2-1 15,2 2 4-15,-1 3 5 0,3-2 4 0,-10 1 3 16,5 4 5-16,-1 2 0 0,1 0 2 0,0 5-1 0,-1-2-2 15,0 2-6-15,1 2 6 0,3 1-5 16,1 4-40-16,-2 0-75 0,6-1-119 0,2 0-138 16,3 4-162-16,0-3-470 0,5 0-1096 0,0-7 485 15</inkml:trace>
  <inkml:trace contextRef="#ctx0" brushRef="#br0" timeOffset="142724.39">10582 13609 73 0,'0'0'375'15,"0"0"-9"-15,-11 3 7 0,11-3-1 0,0 0-3 0,0 0-9 16,0 0-4-16,0 0-10 0,0 0-11 0,0 0-6 16,0 0-16-16,0 0-16 0,0 0-11 0,-9 4-11 0,9-4-13 15,0 0-10-15,0 0-11 0,0 0-12 0,0 0-23 16,0 0-20-16,0 0-13 0,60-7-18 0,-27 3-18 16,21-1-15-16,-3-2-10 0,3-1-16 0,2 2-3 15,3 1-11-15,-3-1-9 0,-1 1-15 0,-4 1 0 16,-4-1-10-16,-15 2-7 0,-2 2-5 0,-10-3-5 15,-4 3-3-15,-4 0-3 0,-3-1-1 0,-9 2-9 16,13-1 13-16,-13 1-20 0,0 0 4 0,0 0 0 16,0 0-1-16,0 0-6 0,0 0 8 15,0 0-7-15,0 0 3 0,0 0 2 16,0 0-5-16,-34-7-5 0,34 7 5 0,-16-2-2 0,16 2-3 16,-10-3-4-16,10 3-37 0,0 0-47 0,0 0-56 15,0 0-73-15,0 0-68 0,0 0-52 0,0 0-56 0,0 0-65 0,0 0-508 0,0 0-1043 16,0 0 462-16</inkml:trace>
  <inkml:trace contextRef="#ctx0" brushRef="#br0" timeOffset="143267.2">11605 13344 143 0,'2'-4'302'0,"6"-3"13"15,-8 7-8-15,5-9-7 0,3 1 16 0,-2 1-12 16,6 0-16-16,-1 2 4 0,1-3-6 15,-3 3-3-15,5 3-7 0,-3 0-14 0,3 2 3 16,-14 0-12-16,32 5-21 0,-19 2-13 0,0-1-13 16,-4 5-18-16,-2-1-18 0,2 3-16 15,0 4-14-15,-1 0-15 0,-3 6-11 0,-1 4-12 16,-4-1-9-16,-5 1-10 0,-4 15-13 0,-4-13-13 16,-4-3-24-16,2 1-22 0,-12 9-10 15,8-15-11-15,1-2 0 0,-1-1 2 0,5-4-2 0,2-2 9 0,1-1-7 16,0-2 2-16,0 0 1 0,5-4-1 0,-3 0 0 15,4 0 3-15,5-5 4 0,-8 5 9 16,8-5 13-16,0 0 14 0,0 0 13 16,0 0-1-16,0 0-4 0,0 0-3 0,0 0 0 0,41-5-12 15,-26-1-1-15,13 0-5 0,3-2 1 0,0 1-3 16,-1 1-4-16,2 0 4 0,-4 0-9 0,1 0 0 16,-3-1-1-16,4-1-2 0,-6 4 1 0,2-4-6 15,-7 6 1-15,-1-3-16 0,1 2-10 0,-5-3-26 16,-4 3-45-16,-1 1-57 0,2 1-64 0,-11 1-58 15,0 0-65 1,11-4-78-16,-11 4-440 0,0 0-922 0,0 0 408 0</inkml:trace>
  <inkml:trace contextRef="#ctx0" brushRef="#br0" timeOffset="143573.47">12122 13326 291 0,'-1'-14'477'0,"5"2"-43"0,2-3-22 0,-1 3-7 16,6 0-28-16,1 1-25 0,4 0-37 0,9-6-25 15,2 8-22-15,4-1-33 0,-5 1-22 0,6 1-21 0,-2 3-18 16,-2 0-22-16,-4 3-3 0,3 0-23 16,-9 0-11-16,-4 4-11 0,-3 2-9 0,1-1-12 15,-4 4 2-15,-2 1 16 0,0 6 19 0,-3 0 18 16,-3 3 9-16,0 8 8 0,-1 1 2 0,-4-2 13 0,1 5-13 15,4-4-4-15,0 2-16 0,0-4-17 16,1-6-3-16,-2 0-11 0,2 0-8 0,2 0-13 0,-1-2-10 16,-1-3-5-16,2 2-14 0,0-4-25 15,-1-3-45-15,2 3-65 0,-4-10-79 0,-3 14-81 0,1-10-92 16,2-4-108-16,-7 8-125 0,0-5-389 0,7-3-1031 16,-17 1 457-16</inkml:trace>
  <inkml:trace contextRef="#ctx0" brushRef="#br0" timeOffset="144276.28">12260 13505 402 0,'0'0'487'0,"0"0"-14"15,-12-2-10-15,12 2-2 0,0 0-18 0,0 0-30 16,2-12-36-16,-2 12-41 0,42-14-30 0,3 5-36 16,1-3-41-16,1 3-39 0,4-4-40 0,-3 0-39 15,2 5-22-15,-6-4-18 0,-12 6-10 0,0-2-20 16,0 1-5-16,-3 2-5 0,-2 3 2 0,-10 0-6 15,-2-2-6-15,-5 3-5 0,-10 1 2 16,18 1 0-16,-18-1 2 0,13 5-5 0,-13-5 3 16,4 8 4-16,-4-8-3 15,0 12 6-15,-4 0 15 0,-1-3 7 0,1 3 5 0,-4 0 11 0,0 1 2 16,1-2-7-16,1-1-7 0,2-2 5 0,-1 4-2 16,1-2 2-16,3-4-5 0,-2 0 5 0,3-6-9 15,4 12 0-15,0-3-4 0,1-3-4 16,3-2-4-16,8 1-2 0,0-3-6 0,1-2-5 15,1 0-14-15,11-1-20 0,-3-4-5 0,-5 2-20 16,-3-2-12-16,1 0-8 0,0 0-7 0,-5-2 7 0,1-3-3 0,-3 2 1 16,-6 0 10-16,-1 0 3 0,0-1 4 0,-2 0 0 15,-7-3 5-15,-1 1 1 0,-3-1 5 0,-2 2-2 0,-4 3 4 0,0-4 3 16,-9 1-2-16,8 4-5 0,-2 0 13 0,2 0 4 0,-3 4-1 16,3 0 3-1,0-1-2-15,5 1 2 0,10 2 3 0,-12-2 1 16,12 2-2-16,0 0 6 0,-11-5-6 0,11 5-25 15,0 0-24-15,0 0-23 0,0 0-10 16,26-18-26-16,-9 11-13 0,11-1-10 0,1 1-6 0,3 0 7 0,-1 2 8 0,1 1 13 0,1-1 9 16,-5 2 15-16,-1 1 10 0,2 4 26 0,-2-2 28 31,-7 0 21-31,-7 4 25 0,6-1 26 0,-5 2 10 0,0-2 6 16,-5 0 3-16,0 1-1 0,-9-4 9 15,13 10 16-15,-9 1 3 0,0 0-2 0,-3-1 9 0,-1 4-14 16,3-2 0-16,-2 2-11 15,-1 1-2-15,0-6-8 0,4 4-8 0,-3-1 2 0,3-6-6 0,-1 2-13 0,3 2 7 16,3-5-7-16,-3 2 0 0,8-2-5 0,-4-2 0 16,6 1-4-16,-5-4-12 0,-11 0-10 15,28-4 5-15,-15 1-21 0,2-2-9 0,-2-2 2 16,-4 1 1-16,0 0 16 0,-1-2-11 0,-3-1-2 0,-4-1 6 16,3-5 0-16,-3 2 5 0,2 0 8 15,-7-2-7 1,-2 3 14-16,-1-2-9 0,-1 2 2 0,-2 4-2 0,3-4 1 0,-1 7 2 0,-1-4-1 15,-1 6-10-15,0 1-7 0,10 2-21 0,-21 0-67 0,4 5-77 16,2-1-93-16,1 3-123 0,-2-1-314 0,0 5-770 16,2-2 341-16</inkml:trace>
  <inkml:trace contextRef="#ctx0" brushRef="#br0" timeOffset="144905.6">13969 13456 436 0,'0'0'467'0,"0"0"11"15,0 0 10-15,0 0-1 0,0 0-15 0,0 0-20 16,0 0-32-16,0 0-32 0,0 0-33 16,28-22-19-16,-10 21-17 0,11-6-7 0,0-3-48 15,3 6-13-15,15-4-32 0,0-1-16 0,0-2-20 0,2 2-32 16,0 0-2-16,-17 4-22 0,0 2-28 0,12-4-40 15,-17 4-49-15,-7 1-54 0,8 2-59 0,-11-2-73 16,1 2-74 0,-18 0-54-16,16 4-53 0,-16-4-64 0,13 1-82 0,-13-1-326 0,0 0-896 15,0 0 397-15</inkml:trace>
  <inkml:trace contextRef="#ctx0" brushRef="#br0" timeOffset="145412.29">14921 13116 430 0,'0'0'457'0,"0"0"-15"0,-4-7-24 0,4 7-15 15,0 0-29-15,23-11-27 0,-5 6-31 0,-2-1-17 16,10 3-26-16,3 2-25 0,2-3-29 0,-12 6-22 16,-1 1-17-16,8 4-17 0,-12 1-16 0,-3 3-14 15,-3 4-7-15,-7 2-12 0,-1 7 4 16,-9 3-7-16,-2 2-2 0,-11 13 0 15,-1-1-5-15,-4-2-13 0,-2-1-5 0,-2 1-9 16,2-8-8-16,8-7-8 0,-1-4-6 0,2 3-5 16,2-5-2-16,4-8-5 0,5 1-7 0,3-3-1 0,-2-3-7 0,2 2 1 0,2-5 16 0,4-2 18 15,0 0 7-15,0 0-2 0,0 0-6 0,0 0-6 16,0 0-5-16,28-9-2 0,-9 1-2 31,4-1-8-31,5-1-5 0,18-2-5 0,-16 2-3 16,12-7 1-16,2 3-16 0,-13 6-6 0,0-2-13 0,14-2-31 0,-13 2-23 15,-3 1-28-15,2-3-36 16,-1 3-58-16,1-1-40 0,0-2-50 0,-3 0-42 0,-4 0-56 16,-2 0-42-16,-11 2-439 0,3-3-925 0,-5 2 409 0</inkml:trace>
  <inkml:trace contextRef="#ctx0" brushRef="#br0" timeOffset="145981.73">15531 13067 461 0,'11'-9'459'16,"-4"4"-4"-16,6 0-17 0,-4 3-4 0,0-3-3 16,2 3-10-16,-11 2-16 0,24 2-19 0,-9 3-23 15,-3 0-32-15,-4 2-28 0,3 1-21 0,-5-2-28 16,-1 5-27-16,-1 2-24 0,-3 1-14 0,3 1-23 16,-9 0-15-16,1 2-16 0,-1-2-13 0,-3 1-9 0,-4 4-12 15,1-6-16-15,1-2-34 16,-1 4-15-16,-3-3-30 0,0 0-10 15,2-1-8-15,-1-2-9 0,0 1-4 0,3-1-9 0,-4-1-5 16,4-1-7-16,2-4 2 16,4 0-4-16,4-4 7 0,-5 6 4 0,5-6 2 0,0 0 4 0,0 0 2 15,0 0 5-15,0 0-1 0,0 0 2 0,0 0 0 16,0 0-10-16,41-12-26 0,-24 5-37 0,10-2-42 16,3-4-33-16,0 2-44 0,-1-2-24 0,13-1-32 15,-11 2-33-15,0 0-5 0,-2 2-2 0,12-7-12 16,-17 7-26-16,2-1 77 0,-2-1-5 0,-6 4 90 15,-2 5 69-15,1-4 70 0,1 2 58 16,-4 0 48-16,-5 3 40 0,-9 2 27 0,10-4 20 0,-10 4 17 0,0 0 0 31,13-5-3-31,-13 5 3 0,0 0 8 0,0 0 9 0,0 0 11 0,3 17-12 0,-6-6 13 16,2-4-8-16,1-7-14 0,0 18-3 0,1-11-9 0,0 0-11 16,7 6-5-16,-3-7-8 0,3-1-11 0,1 0-10 15,6 1-11 1,0 2-12-16,3-5-11 0,-2 0-8 0,3-3-9 0,-4 2-4 0,4-7-16 15,-1 2-1-15,-4-1-9 0,0 1-1 0,-5-1-8 16,-5-1-5-16,-4 5 0 0,9-12-3 0,-9 7 2 0,0 5-8 16,-8-14-4-16,2 7 3 15,-9-3-5-15,-2 3 5 0,-1 1-4 0,-7-3 0 0,-1 1-1 0,-1 3 2 0,9 0-5 0,1 3-13 16,6 0-31-16,11 2-38 0,-19-2-42 0,19 2-52 16,-9-1-61-16,9 1-73 0,0 0-80 15,0 0-103-15,-4-8-325 0,4 8-887 16,0 0 394-16</inkml:trace>
  <inkml:trace contextRef="#ctx0" brushRef="#br0" timeOffset="146275.6">16445 13133 158 0,'0'0'477'0,"0"0"-38"16,4 6-26-16,-4-6-5 0,0 0-3 0,-8 13-2 0,8-13-35 0,-10 14-30 15,8-8-35-15,0 4-27 0,2-1-20 0,3-2-31 16,1 3-22-16,3-3-19 0,1 0-16 16,2 1-16-16,4-1-18 0,2-1-15 0,0-2-28 15,1 0-25-15,3-4-29 0,-1-1-24 32,-1 0-16-32,8-6-7 0,-6 4 6 0,-6-2-22 0,3 0-7 0,-3-3 11 0,-7 0 0 0,1-2 10 15,-4 1 4-15,-1-4 19 0,-6-1 5 0,-1 0-1 0,-2 0 9 16,-4-7 0-16,0 4 15 0,-3 3 6 15,-1 2-14-15,-1 0-2 0,-1 3-9 0,0 1-25 0,1 1-49 16,1-1-91-16,0 5-102 0,0 1-129 0,14 2-445 16,-18 6-889-16,18-6 394 0</inkml:trace>
  <inkml:trace contextRef="#ctx0" brushRef="#br0" timeOffset="146743.71">17501 13076 698 0,'0'0'683'0,"-35"-10"-15"15,35 10 25-15,-13-8 22 0,13 8 8 16,-5-7-36-16,5 7-57 0,-1-8-46 0,1 8-60 0,9-11-55 16,6 3-45-16,15-2-47 15,13-4-61-15,7 2-316 0,2 2 0 0,2 3 0 0,0-1 0 0,-2 3 0 32,-2-4 0-32,-5 6 0 0,-14 0 0 0,0-1 0 15,-4 2 0-15,-3 1 0 0,-10 4 0 0,-6-1 0 0,-8-2-68 16,10 5-414-16,-10-5-71 0,-3 13-107 0,-8-6-412 15,1 4-1160-15,-5 0 513 0</inkml:trace>
  <inkml:trace contextRef="#ctx0" brushRef="#br0" timeOffset="146927.91">17703 13204 3026 0,'-9'6'460'0,"1"-3"-92"0,8-3-77 0,-10 5-14 16,10-5 14-16,0 0 7 0,-7 4 7 15,7-4-3-15,0 0-36 0,0 0-25 0,0 0-26 16,0 0-39-16,48-4 9 0,-23-1-20 0,7 0-34 0,-6 2 7 15,18-6-17-15,-13 2-14 0,15-1-5 0,0-2-24 16,0 0-39-16,-1-1-58 0,-3-2-81 16,-9 6-67-16,11-7-59 0,0-4-73 15,-15 9-74-15,-3 3-74 0,14-10-73 0,-21 4-386 0,-5 6-980 16,0 0 433-16</inkml:trace>
  <inkml:trace contextRef="#ctx0" brushRef="#br0" timeOffset="147247.07">18560 13058 195 0,'-4'7'472'15,"4"-7"4"-15,-1 10-1 0,-3-4-13 0,4-6-25 16,0 13-18-16,4-3-19 0,0 1-27 0,3-5-36 16,2-2-33-16,8 4-23 0,0-2-32 0,8 2-24 0,-1-2-26 0,3-2-30 15,1-2-30-15,-8-2-24 0,0 0-26 16,-2-2-19-16,0 1-17 0,-3-1-4 0,-1 0-7 0,0-2-5 15,-2 1-1 1,-3-2-1-16,-2 0-7 0,2 0 2 16,-9 5-5-16,9-12 13 0,-6 3 12 0,-3-1-11 0,-3-5-2 0,-1 1-2 15,-2-1-3-15,-4 3 0 0,2-3-8 0,-2 1-1 16,-3 0-3-16,3 2-1 0,2 2-5 16,-5 0-1-16,3 2 0 0,4 4-18 0,-8-1-48 0,3 2-69 15,11 3-91 1,-21-1-100-16,3 2-152 0,0 5-442 15,0 0-982-15,-6 5 434 0</inkml:trace>
  <inkml:trace contextRef="#ctx0" brushRef="#br0" timeOffset="148208.48">11195 15868 503 0,'0'-10'601'15,"0"10"-25"-15,0 0-29 0,0 0-43 0,0 0-26 16,0 0 74-16,0 0 6 0,1 36-15 16,0-10-41-16,2 3-44 0,-2 17-28 0,-1-18-35 0,1 18-30 15,1-6-35-15,-1 2-31 16,0-14-33-16,0-1-23 16,-2-10-202-16,1 6-41 0,0-6 0 0,1-1 0 0,-1-2 0 0,2-2 0 0,-2-2 0 15,0-6 0-15,1 6 0 0,-1-10 0 0,0 0 0 0,-1 8 0 0,1-8 0 0,0 0 0 16,0 0 0-16,-2-28 0 0,4 5 0 0,-4-6 0 31,8-14 0-31,-4-6 0 0,6 0 0 0,-1-1 0 16,5 0 0-16,8-3 0 0,3-2 0 0,4 0 0 15,2 4 0-15,1 4 0 0,-1 7 0 0,-3 5 0 16,3 5 0-16,-7 10 0 0,1 7 0 16,1-1-7-16,-8 7-80 0,0 2 9 0,-6 5 9 0,1 0 6 15,-1 8 17-15,-6 4 7 0,-3 6 11 0,-5 12 6 16,-11 14 5-16,-6 2 6 0,-12 1-8 0,0-4 9 0,-2 4 3 15,-4-1 3-15,3-5 3 0,0 1-7 16,3-9-1-16,6 1-9 0,9-15-6 0,2-1-8 0,6-4-5 16,2-9-1-16,3 4 2 0,2-6 5 15,3-3 3-15,-10 10 4 0,10-10 10 0,0 0 7 0,-4 3 15 16,4-3 19-16,0 0 5 0,0 0 11 0,0 0-1 16,0 0 8-16,0 0 7 0,0 0 14 0,0 0 6 15,46-3 4-15,-29 6 8 0,1 0-3 16,0 1 3-16,10 2-27 0,-3 2-62 0,-6-2 0 15,8 1 0-15,-1 0 0 0,-3 4 0 0,2-1 0 0,-6-2 0 0,3 3 0 0,3-1 0 32,-1 2 0-17,1 0 0-15,-2 0 0 0,-10-1 0 0,2 1 0 0,-2 2 0 16,-1-2 0-16,-3 2 0 0,-2 1 0 0,0 0 0 0,-2 2 0 0,-3-3 0 0,0 1-296 16,1 1-133-16,-3-1-91 0,2-9-87 0,-2 2-450 0,0-8-1145 15,0 0 508-15</inkml:trace>
  <inkml:trace contextRef="#ctx0" brushRef="#br0" timeOffset="148708.79">11888 16347 71 0,'0'0'585'0,"0"0"-34"0,0 0-9 16,0 0 0-16,4 17 29 0,-4-5-5 0,-4 2-47 16,2 3-26-16,-1 9-31 0,1-1-40 0,-1 4-40 15,-2-2-37-15,-3 1-36 0,-2 11-29 0,0-11-29 16,5 0-27-16,0 0-20 0,-3-3-22 0,8 0-23 0,-5-11-41 0,1 2-29 15,4-8-27-15,-1-1-26 0,1-7-9 0,0 7-6 16,0-7-15-16,0 0-28 0,0 0-30 16,0 0-17-16,0 0-6 0,10-26-10 0,-5 9-16 0,4-9-3 15,1 2 6-15,3-3 7 16,-4 1 8-16,9-14 8 0,-8 13 10 0,-2-1 2 16,2 0 9-16,-2 1 6 0,-2 1 12 0,11 7 10 0,-10 4 16 15,1 3 11-15,1 0 9 0,1 2 9 16,-3 6 4-16,2-1-1 0,1 2-3 0,-10 3 1 0,23 5 11 0,-9 2 15 15,-1 3 1-15,5 9 17 0,-3 1 10 0,0 3 7 16,-2 2 11 0,0-3-10-16,-3 4 9 0,0 1 9 0,6 0-7 0,-6-3-6 0,-5-5-13 15,6 3 0-15,-2 0-11 16,-3-8-8-16,0 2-2 0,0-3-45 0,-5-3-8 0,3-6 0 0,-1 3 0 0,-3-7 0 16,4 6 0-16,-4-6 0 15,0 0 0-15,0 0 0 0,0 0 0 0,0 0 0 16,0 0 0-1,-11-19 0-15,1 4 0 0,-8-3 0 0,7 4 0 0,-6-4 0 0,-4 1 0 16,4 9 0-16,-9-9 0 0,2 5 0 0,-4 3 0 0,2 2 0 16,0 2 0-16,8 2 0 0,-9 1 0 0,5 3 0 15,8-1 0-15,1 0 0 0,13 0 0 16,-19 6-78-16,12-4-48 0,7-2-57 0,-12 5-58 0,12-5-64 0,0 0-77 16,0 0-96-16,0 0-122 0,0 0-367 15,0 0-1047-15,0 0 464 0</inkml:trace>
  <inkml:trace contextRef="#ctx0" brushRef="#br0" timeOffset="148961.16">12448 16104 693 0,'9'-9'663'0,"-9"9"-38"0,6-8-18 0,-6 8-7 16,0 0-36-16,16-10-37 0,-2 6-51 0,1-4-51 0,13-1-41 15,4-2-39-15,14 2-35 0,-15 0-28 0,1 4-33 16,0-2-33-16,-3-3-39 0,3 3-44 0,-3-2-50 31,1 3-34-31,-7-1-39 0,-4 3-60 0,-6 2-67 0,-6 2-70 0,-7 0-64 0,0 0-52 0,0 0-29 16,12 10-61-16,-12-10-51 0,-10 15-80 16,-3-5-280-16,0 2-869 0,-8 5 386 0</inkml:trace>
  <inkml:trace contextRef="#ctx0" brushRef="#br0" timeOffset="149142.36">12563 16249 177 0,'-4'7'346'0,"4"-7"3"0,0 0 17 0,-9 10 43 15,9-10 26-15,0 5 11 0,0-5-18 0,0 0-31 16,0 0-25-16,0 0-23 0,64-13-35 16,-41 4-28-16,4 0-23 0,3-2-28 0,1 2-26 0,0 2-21 0,-1-4-24 0,0 4-10 0,-3-1-16 15,5 5-18-15,-5-2-10 0,-9 5-24 0,-2 0-35 16,2 0-48-16,-4 0-75 0,-14 0-96 0,22-2-91 15,-22 2-130 17,0 0-530-32,20 3-993 0,-20-3 440 0</inkml:trace>
  <inkml:trace contextRef="#ctx0" brushRef="#br0" timeOffset="149925.23">13901 15824 205 0,'0'0'422'16,"-8"-2"0"-16,8 2-7 0,0 0-2 0,-15-3-20 16,15 3-33-16,-8-6-25 0,8 6-17 0,-1-8-14 15,1 8-21-15,0 0-31 0,20-18-21 0,2 8-26 16,3-2-22 0,1 2-14-16,19-1-6 0,-15 4-10 0,0 3-14 0,0 3-7 15,-10 3-14-15,-2 5-8 0,-1 0-10 0,4 6-5 0,-4 5-1 16,-10-1-6-16,-4 7-3 0,-3 4-11 15,-8 1-8-15,-13 7 0 0,-4 6-6 0,0-6-9 0,-6 0-5 16,-1-5 0-16,-4 5-8 0,3-5-10 16,2-1 3-16,11-12-1 0,-3 0-3 0,8-7-5 15,1 1-3-15,5-3-2 0,1-4 1 0,3 2-2 16,1-5-1-16,4-2-2 0,0 0 6 0,-9 7 13 0,9-7 6 16,0 0 7-16,0 0 7 0,0 0 1 0,0 0-5 15,35-2 16-15,-17-3-2 0,11 1 3 0,-2-4-12 0,1-1-2 16,3 1-5-16,-1-1-4 0,14-3 0 0,-16 5-21 15,1-4 14-15,16-5-11 0,-16 3-10 0,-3 4-31 0,2-2-34 16,-4 4-39 0,-3 1-48-16,-6-1-46 0,-1 3-62 0,0-2-76 0,-9 3-84 15,3-4-85-15,-4 2-465 0,-4 5-1035 16,7-7 459-16</inkml:trace>
  <inkml:trace contextRef="#ctx0" brushRef="#br0" timeOffset="150215.64">14491 15782 186 0,'0'0'554'0,"2"-16"-35"0,1 6-2 15,6-2 0-15,-1-1-34 0,6 1-42 0,12-2-40 16,3-1-26-16,16-3-32 0,-3 4-27 0,-10 3-24 0,-4 8-7 16,0 0-10-16,0 2-29 0,-1 3-16 0,-9 1-16 15,-3 2-21-15,3 1-3 0,-6 4-10 0,-2 0-10 0,1 0-19 16,-2 2-2-16,-3 2-5 0,1 3-6 15,2-2-6 1,-5-1-8-16,-2 3-9 0,0-1-8 0,-2-2-8 0,0 3-8 16,-3 1-77-16,3 0-14 0,0-2 0 0,-1 0 0 0,-3 7 0 15,4-6 0-15,-1-1 0 0,1 0 0 0,-2-3 0 16,2 0-26-16,-2 2-230 16,3-3-69-16,-6 0-94 0,1 1-102 0,3-8-125 0,-3 2-354 0,-1-1-1083 15,-1 1 479-15</inkml:trace>
  <inkml:trace contextRef="#ctx0" brushRef="#br0" timeOffset="150945.15">14661 15966 199 0,'0'0'537'0,"-9"-11"-15"0,3 7-7 16,6 4-2-16,-4-7-18 0,4 7-32 0,0-12-44 16,4 3-41-16,10-1-35 0,10-5-36 0,0 0-34 15,24-3-16-15,-1 4-36 0,-5-1-14 16,4 3-31-16,3 4-15 0,1-3-12 0,-4 5-22 15,0-1-6-15,-18 5-20 0,1-1-7 0,17 3-8 0,-16-3-5 16,-2 6-4-16,-9-2-12 0,-1 2-10 16,0 1-5-16,-3-2-3 0,-1 1-6 0,-4-1-6 0,-1 0 2 31,0 2-10-31,1 0 4 0,-10-4-8 0,13 4-4 0,-13-4 1 0,5 6-5 16,-2 0 2-16,-3-6-2 0,-3 12 4 0,-3-1 11 15,-3 0 4-15,-8 6 9 0,-2 0 11 0,5 2-1 16,0-7 4-16,8 1 2 0,-1-1-11 0,2 2-4 15,0 0-4-15,4-3-3 0,2 3-2 0,4-4 0 16,3 0-5-16,-2-5-7 0,7 1-9 0,4-1-15 0,-1-5-26 16,10-1-13-16,-7-1-21 0,0-1-6 0,6-5-27 0,-8 3-12 0,1 0 1 15,0-2 3 1,-1-2 7-16,-3-2 6 0,-3 2 9 0,-1-4 12 16,-3 2 9-16,-2-1 2 0,-5 1 8 0,0 0 0 0,-4-4 8 15,-2 2 7-15,-1 0 0 0,1 0 0 0,-4 2-1 16,1 1 4-16,1-1 3 0,-3 2 3 15,4 3 2-15,0 0 4 0,1-1 2 0,-1 2 0 16,7 5 3-16,-8-9 1 0,8 9-3 0,-2-8-1 16,2 8-8-16,0 0-11 0,10-15-9 0,0 10-13 15,4-1 1-15,1 1-1 0,2-1 4 0,9 0 5 0,-1 2 2 16,-5 2 13-16,5 2-3 0,1 0 6 16,-6 2 11-16,0-1 12 0,-3 3 13 0,1 0 19 15,-3 1 7-15,0 2 6 0,-2 2 12 0,0 4 2 16,-4-4 0-16,-3 4 9 0,2 0-12 0,-3-1 4 15,-1 1 0-15,-3 0-7 0,-1-2-3 0,0-1-4 16,1 3-9-16,2-5 2 0,-3 0-7 0,1-1-1 0,-1-7-3 16,5 15-5-16,-2-10-5 0,2-1-22 0,5 0-12 15,1 1-24-15,-11-5-15 0,25 3-10 0,-8-6-11 16,-2 1-20-16,-2-2-1 0,2 1 6 0,-2 0-18 16,4-2 2-16,-6-1 17 0,-1-4-1 15,3 3 14-15,-5-3 25 0,-2 4 11 0,3-7 9 16,-4 1 27-16,0 2 19 0,-2-2 9 15,-4-1 16-15,-1-4 9 0,-3 5-2 0,0-2 10 0,-4 2 9 0,4 2-3 16,-4-2-8-16,0 3-1 0,-5 1-10 16,-3-1 1-16,3 7-9 0,-2-1-2 0,-1 1-20 15,-2 2-41-15,1 3-67 0,7-1-87 16,-2 2-110-16,13-4-130 0,-12 3-365 0,12-3-861 0,0 0 382 0</inkml:trace>
  <inkml:trace contextRef="#ctx0" brushRef="#br0" timeOffset="151193.1">16358 15584 43 0,'0'0'632'0,"0"0"-60"0,13 10-28 16,-13-10-10-16,0 19-10 0,-1-3-11 15,0-1-38-15,-1 10-47 0,2 1-34 0,0 4-31 16,0-1-41-16,-2 12-32 0,2-15-28 0,-2 3-22 15,1 11-29-15,-1-13-27 0,0-2-18 16,2-1-28-16,-1-6-43 0,1-2-44 16,-3-1-49-1,3-3-69-15,-1-2-78 0,1-2-101 0,-2-1-118 0,2-7-124 0,0 0-458 16,0 0-1025-16,0 0 455 16</inkml:trace>
  <inkml:trace contextRef="#ctx0" brushRef="#br0" timeOffset="151369.76">16204 15877 400 0,'-6'-8'640'0,"6"8"-5"0,-7-7-16 15,7 7-3-15,0-9-34 0,0 9-50 16,0 0-51-16,13-13-51 0,0 6-40 0,3 0-42 16,1 1-35-16,8-1-39 0,1 3-27 0,3-1-65 15,3-3-71-15,-4-1-83 0,2 2-102 0,3 0-118 16,10-4-149-16,-16 4-129 0,20-2-489 0,-21 4-1038 0,1-2 459 15</inkml:trace>
  <inkml:trace contextRef="#ctx0" brushRef="#br0" timeOffset="151986.53">16921 15794 56 0,'-3'-10'391'0,"-1"4"6"15,4 6 9-15,0-17-7 0,0 5-9 0,0 3-8 16,7-2 18-16,-4 1 7 0,2 3-17 0,-1-2-26 0,1 1-28 16,6-1-25-16,3 2-18 0,1 2-28 15,-1 0-24-15,2 1-18 0,1 4-22 0,-1 1-22 0,-2 7-16 16,-1 2-11-16,-3 4-17 0,-3 3 14 0,-4 6-15 0,-2 4-2 16,-6-2-17-16,-1 3-14 15,-11 11-12-15,-6-2-6 0,-4-4-10 0,9-10-13 0,3-3-5 16,-6 1 2-16,1 3-9 0,10-12-10 0,0-4 3 15,-1 1-16-15,6-5-3 16,3 1-6 0,2-5-1-16,-8 8 2 0,8-8-2 15,0 0 2-15,0 0-3 0,0 0 0 0,14 7-4 0,-14-7-20 0,21-5 15 0,-5 7 1 0,2-6 2 0,8-1-14 0,-2-3-7 16,3 1-16-16,-2-3-40 0,1 3-45 0,2-1-36 16,0 2-38-16,3-4-45 0,-2-4-52 15,-2 0-53-15,-10 8-52 0,7-10-43 0,-10 3-498 0,1 3-1008 16,-2-1 447-16</inkml:trace>
  <inkml:trace contextRef="#ctx0" brushRef="#br0" timeOffset="152253.07">17389 15693 156 0,'12'-9'383'0,"-3"4"9"0,4-1 10 16,1 1 7-16,2 0-5 0,-1 2-1 0,1 3-16 15,-16 0-9-15,24 5-13 0,-10 0-19 0,-1 1-23 16,-4-1-23-16,-2 4-28 0,-4-1-23 0,1 0-26 15,-4 6-23-15,-2-2-9 0,-2 4-25 0,-4 1-29 16,-8 2 3-16,0 3-11 0,-2-2-22 0,2-3-14 16,2-4-7-16,2-1-13 0,2-1-13 0,0-2-22 15,3-3-21-15,3-1-24 0,4-5-17 0,-2 9-7 16,2-9-2-16,0 0-11 0,10 7-12 0,-10-7-2 16,27 1-17-16,-8-4-15 0,7 1 0 0,-1-1-23 15,2-1-8-15,0 0-12 0,-2-2-35 0,2 3-27 16,0-5-21-16,-9 7-29 0,6-6-24 0,-6 2-41 15,1 0-23-15,7-3-61 0,-7 1-244 0,5-4-690 16,-2 2 305-16</inkml:trace>
  <inkml:trace contextRef="#ctx0" brushRef="#br0" timeOffset="152847.91">17940 15770 234 0,'17'-5'208'0,"-6"-4"78"15,-3 4 39-15,0 0 21 0,-8 5-3 0,6-5-4 16,-6 5-8-16,0 0 3 0,0 0 10 0,0 0 1 0,0 0-15 16,0 0-13-16,0 0-4 0,-37 17-19 15,29-10-24-15,2 0-10 0,-1 1-21 0,4-4-32 16,3-4-9-16,-3 15-16 0,3-10-17 0,4 4-12 15,-4-9-17-15,10 10-15 0,-1-5-10 0,8 0-15 16,-4-4-14-16,6-2-20 0,6 1-42 0,2-5-38 0,-2-1-25 16,1 4-22-16,-8-5-12 0,10 0 4 15,-15 3 4-15,1-2 1 0,-5 1 6 0,-1 1 2 16,-3 0 8-16,-5 4-1 0,6-11 6 16,-6 11 5-16,-6-17 2 0,-3 6 9 0,-1 1 4 0,-2 0 4 0,-1 1-4 15,0-3 11-15,2 4-3 0,-2 0-1 0,7 1 2 16,-7 0-1-1,7 2-3-15,-1 0 0 0,7 5 3 0,-8-7-9 16,8 7-5-16,-6-4-23 16,6 4-8-16,0 0-2 0,0 0-9 0,0 0-7 0,0 0-15 0,14-12 2 0,-5 10 0 15,5-2 6-15,4 2-10 0,9-3 2 16,0 0-3-16,1 0 15 0,1 3 5 0,2-1 15 16,-2-1 6-16,3 4 4 0,-1 1 3 0,-2 1 6 15,-2-4 12-15,1 6 12 0,-8-1 15 0,0-1 8 16,-1 2 17-16,0-1 0 0,-1-3-1 0,0 2 22 0,-18-2 6 15,24 2 3-15,-24-2 8 0,20 3 3 16,-14-1 6-16,-6-2 11 0,0 0 4 0,0 0-2 16,10 0-8-16,-10 0-3 0,0 0 1 0,0 0-6 0,0 0 1 0,0 0 3 0,0 0 2 15,-18 21 17-15,12-13-6 0,0 3-10 0,-1 1-6 0,2-4-1 16,1 1-8-16,5 0-4 0,-2 1-2 16,4-3-6-1,2 2-1-15,5 1-8 0,2-3-8 0,0-1-1 16,4-4-10-16,-6 1-18 0,4-3-18 0,-14 0-4 15,31-4-12-15,-15 3-4 0,-7-2 1 16,1 0 4-16,-2-3 3 0,-3 1 2 0,2-2 3 0,-2-1 9 0,-4 1 2 16,3-7 1-16,-4 4 2 0,-4-2 4 0,0 0-2 15,0 0 8-15,-1 1-2 0,-4 0-1 0,-1 1 3 16,2 3-1-16,-3 0 7 0,-7-1-11 0,3 4-11 16,15 4-35-16,-29-3-61 0,22 5-84 0,7-2-108 15,-24 2-157-15,24-2-288 0,-22 3-816 16,22-3 360-16</inkml:trace>
  <inkml:trace contextRef="#ctx0" brushRef="#br0" timeOffset="153301.83">19407 15482 4223 0,'0'0'414'0,"0"0"-212"16,0 0-115-16,0 0-15 0,-33 11 202 0,33-11-88 0,0 0 10 0,0 0 1 0,0 0-1 15,0 0-5-15,0 0-6 0,0 0-25 0,0 0-11 16,59 1-11 62,-12-5-11-62,-1 1-18-16,4-7-13 15,2 1-63-15,246-21-1252 0,-271 30 798 0,-13 0-77 0,-14 0-352 0,13 3-921 0,-13-3 409 0</inkml:trace>
  <inkml:trace contextRef="#ctx0" brushRef="#br0" timeOffset="153476.39">19516 15695 33 0,'0'0'397'0,"0"0"7"16,28-1 24-16,-11-4 18 0,0 0-15 0,2-1-11 15,5-3-2-15,5 0-28 0,-1 1-32 0,2-3-32 16,14-1-40-16,-12 1-19 0,13-2-26 0,-17 2-25 16,5 3-25-16,-2 1-20 0,2 5-25 0,13-4-45 0,-15 2-67 0,-2 3-73 0,3 0-94 0,-4 1-120 15,-10 0-128-15,13-4-436 0,-6 1-884 0,-7 0 392 16</inkml:trace>
  <inkml:trace contextRef="#ctx0" brushRef="#br0" timeOffset="154248.38">20880 15224 357 0,'6'-5'403'0,"-6"5"-14"15,0 0-14-15,0 0-28 0,0 0-17 0,0 0-23 16,0 0-10-16,0 0 5 0,0 0 55 0,0 0 19 0,4 31 13 0,-6-15-23 16,5 2 28-16,-6 7-8 0,-1-1-18 0,3 3-35 15,1-4-29 1,-3 1-25-16,2-9-24 0,1 1-25 0,1 0-24 15,2 0-19-15,1-2-21 0,2-1-16 0,3-2-12 16,5-3-14-16,-1 0-48 0,8-5-76 0,4-2 0 16,7-1 0-16,0-4 0 0,0-4 0 0,11-4-29 0,-13 2-55 15,-5 0-28-15,-2-4 3 16,-5 5 2-16,-4 2 12 0,7-10 7 0,-12 5 5 0,-4-4 13 16,2 7 6-16,-5-1 8 0,0 0 10 0,-1 4 24 0,1-2 20 15,-2 8 14-15,1-12 20 0,-1 12 29 0,0-9 24 16,0 9 11-16,0 0-10 0,-4-9 15 0,4 9-5 15,0 0 4-15,0 0 5 0,0 0-8 0,0 0-1 0,0 0-96 16,0 0 0-16,-4 37 0 0,7-12 0 0,-2-7 0 16,3 11 0-16,-4-2 0 0,5 1 0 0,-1 1 0 15,1-1 0-15,-1 1 0 0,2 0 0 16,-1-4 0-16,-1 0 0 16,1 0 0-16,-1-3 0 0,1-5 0 0,0 0 0 0,-1-1 0 0,0-3 0 15,4 2 0-15,-7-4 0 0,3-4 0 16,0 1 0-16,2-4-282 0,-6-4-368 0,10 1-561 0,6 0-1309 0,-16-1 579 15</inkml:trace>
  <inkml:trace contextRef="#ctx0" brushRef="#br0" timeOffset="154651.82">21769 15320 386 0,'-3'-12'500'0,"-1"-2"-24"0,-5 3-20 15,-3 3-21-15,-1 5-21 0,-6 0-38 16,-2 1-34-16,-5 6-27 0,-2 4-17 0,3 1-29 16,2 0-27-16,1 5-23 0,4 4-20 0,3 1-20 15,3-6-18-15,2 2-16 0,3 0-14 0,4 1-17 0,4-1-9 0,3 0-13 0,1-6-13 16,4 3-15-16,3-2-10 0,0 3-18 0,5-6-9 31,-2 0-11-31,5-2-18 0,-1-1-20 0,1-4-14 0,7-5-17 0,-9 1-22 0,9 2-19 16,-9-4-2-16,0-2 0 0,-2 2 6 0,3-9 7 0,-5 6 0 0,-1-2 15 31,0 5 22-31,-3-5 23 0,-5 2 24 0,-1 5 22 16,-4 4 39-16,5-8 21 0,-5 8 15 0,5-5 8 0,-5 5 0 15,0 0 3-15,0 0 14 16,0 0 27-16,0 0 19 0,0 0 14 0,0 0 6 0,1 27 26 0,-2-12-5 16,1 2-3-16,0-1-14 0,1 1-16 0,-1 0 9 15,3 6-10-15,-3 0-21 0,3-7-148 0,-3 1-7 16,4-1 0-16,-2 2 0 0,-1-1 0 15,1-1 0-15,-4-1 0 0,5-1 0 0,0-2 0 0,-1 2 0 16,3-3 0-16,-4 0-240 0,4-4-197 0,-2-1-96 16,6-2-122-16,-9-4-400 0,23-4-1142 0,-10-4 505 15</inkml:trace>
  <inkml:trace contextRef="#ctx0" brushRef="#br0" timeOffset="154957.21">22116 15540 315 0,'5'-8'503'0,"-5"8"-38"0,0 0-39 15,0 0-9-15,0 0 22 0,0 0 0 0,0 0-20 16,0 0-31-16,0 0-24 0,0 0-33 0,-19 27-34 16,20-20-31-16,3 2-9 0,-4 0-28 0,5 2-25 15,3-2-12-15,0 2-21 0,3-3-17 0,3-1-16 16,-1 0-17-16,6-1-27 0,-1-5-36 0,12 0-41 16,-11-1-26-16,0-2-24 0,9-1-18 15,-4 3-17-15,-6-6-13 0,0 2 0 0,-3-1 11 16,1-2 5-16,-5-3 11 0,-4 3 0 0,-2 0 10 0,-4-3 0 15,-5-4 5-15,0 1-3 0,-3 0 14 0,-4 1 12 16,-9-7 3-16,-2 8 3 16,-1-1 2-16,5 4 5 0,-1 2 0 0,-4-4-1 0,9 7-1 0,-2 3-11 0,1-2-9 15,15 2-49-15,-15 1-79 0,15-1-95 0,0 0-106 16,0 0-482-16,0 0-903 0,0 0 399 0</inkml:trace>
  <inkml:trace contextRef="#ctx0" brushRef="#br0" timeOffset="155247.9">22579 15476 246 0,'0'0'491'0,"-7"16"-1"0,0-11-3 0,0 3-36 16,3 0-44-16,-2 3-19 0,1 2-32 0,2-2-32 15,1 0-35-15,4 2-26 0,2 1-29 0,4-2-21 16,2-1-20-16,3 0-25 0,0-6-25 0,3 2-43 15,1-2-32-15,8-4-43 0,2-2-22 0,-1-2-13 0,2-1-28 16,-4-6-30-16,-6 5-10 0,0-2 18 16,1-7-14-16,-5 4 10 0,-5-4 19 0,0 2 34 15,-1-1 11-15,-7-2 26 0,-4 0 14 16,-1-1 26-16,-4 1 0 16,-3 3-6-16,0-2 1 0,-3 2 5 0,-8-2 4 0,7 7-8 0,-2-1-8 0,3 8 5 15,0-5-14-15,0 2-17 0,4 3-23 16,10 0-53-16,-17 0-109 0,17 0-121 0,-14 7-143 15,14-7-362-15,0 0-847 0,0 0 374 0</inkml:trace>
  <inkml:trace contextRef="#ctx0" brushRef="#br0" timeOffset="155764.15">22999 15420 441 0,'0'0'597'0,"7"-8"-51"0,-7 8-44 0,0 0-38 16,0 0-33-16,0 0-25 0,0 0-15 15,0 0-29-15,9 25 5 0,-9-17-20 0,0 6-32 0,-2 2-29 0,0 1-21 0,0 1-30 16,1-1-22-16,0 0-15 0,1 0-24 0,-3-1-16 16,2-2-17-16,1-1-18 0,-1-4-5 0,1 0-15 15,0-9-14-15,-3 8-4 0,3-8-4 16,0 0-9-1,0 0-14-15,0 0-16 0,0 0-22 0,0 0-18 0,14-30-13 0,-7 7-16 16,-1 8-27-16,2-8-9 0,2-4-15 0,0 2-7 16,0-1-23-16,-1 9-8 0,0-8 0 0,1 1-10 0,3 2-2 15,-6 8 3-15,3 0 6 0,-3 3 3 0,4 3 12 16,-4 2 8-16,-3 2 8 0,-4 4 10 16,10-3 5-16,-10 3 18 0,0 0 6 0,20 9 8 15,-14-2 11-15,4 4 5 0,-1-2 10 0,1 0 13 0,1 2 9 16,0 0 5-16,-1-1 10 0,1 4-1 0,1-3 4 15,1-2 1-15,4-1-4 0,-3-2 4 0,2-6 3 16,0 5 10-16,2 0 12 0,-2-5-6 0,3 0-8 0,9-2 5 0,-8 1-6 0,5-6-6 16,-2-5-1-16,-9 10 2 0,3-7-9 0,5-8-2 31,-4-1 5-31,-1 1 15 0,0-1 19 0,-7 4 14 0,-1-12 26 0,0 1 13 16,-5 0-9-16,0-4 7 15,-6 2 7-15,5-2 3 0,-6 5-6 0,-1 0-13 16,2 9-10-16,-3-4-16 0,-3-3-18 0,1 10-61 15,-2 0-120-15,1 7-146 0,-5-1-192 0,7 3-657 16,6 3-1212-16,-30-3 536 0</inkml:trace>
  <inkml:trace contextRef="#ctx0" brushRef="#br0" timeOffset="185896.93">24370 8148 3770 0,'0'0'645'0,"0"0"-179"0,0 0-124 0,0 0-62 0,0 0-8 0,39 67-16 0,-39-67-51 0,0 0-28 15,2 30-9-15,-2-30 8 0,0 0 21 0,3 54 24 16,-6-30 17-16,1 17-2 0,0 5 15 0,0-6 3 16,-1-11-217-16,3-29-37 0,0 69 0 0,0-41 0 31,-4 2 0-31,4 13 0 0,0-43 0 0,3 52 0 0,-3-27 0 0,0-25 0 0,6 39 0 0,-6-39 0 16,7 32 0-16,-7-32 0 0,0 0 0 0,4 31 0 15,-4-31 0-15,0 0 0 0,0 0 0 0,0 0 0 16,0 0 0-16,0 0 0 0,0 0 0 0,0 0 0 15,0 0 0 1,0 0-409-16,0 0-888 0,0 0-1406 16,-60-72 622-16</inkml:trace>
  <inkml:trace contextRef="#ctx0" brushRef="#br0" timeOffset="186116">23871 8291 556 0,'-54'-17'622'0,"54"17"-38"0,0 0-35 16,0 0-17-16,-49-12-12 0,49 12-18 0,0 0-51 16,0 0-45-16,0 0-31 0,0 0-52 0,0 0-33 15,151-46-32-15,-73 37-22 0,5-1-28 0,4 2-20 16,0 1-31-16,-3-3-13 0,-2 3-16 0,-9 0-21 0,6-3-38 0,-9 3-33 0,1-2-47 16,-9 2-49-16,-3 2-67 0,-9-3-91 15,-7-1-80-15,-43 9-109 0,55-8-150 0,-55 8-371 0,54-13-1004 16,-54 13 444-16</inkml:trace>
  <inkml:trace contextRef="#ctx0" brushRef="#br0" timeOffset="186587.77">25123 8439 303 0,'0'0'483'0,"0"0"-22"0,0 0-13 15,0 0-8-15,0 0-19 0,0 0-18 0,0 0-32 16,0 0-33-16,0 0-31 0,0 0-30 0,0 0-23 16,0 0-23-16,0 0-21 0,0 0-20 0,0 0-21 15,173-3-18-15,-173 3-16 0,80-4-17 0,-80 4-21 16,57-8-45-16,-57 8-51 0,57 3-68 0,-57-3-83 16,0 0-94-16,0 0-93 0,66 6-125 0,-66-6-305 0,0 0-831 15,0 0 368-15</inkml:trace>
  <inkml:trace contextRef="#ctx0" brushRef="#br0" timeOffset="186799.39">25276 8622 443 0,'0'0'505'16,"0"0"-47"-16,0 0-31 0,0 0-32 0,0 0-17 16,0 0-22-16,0 0-34 0,0 0-31 0,122 10-30 0,-122-10-23 15,95-14-38-15,-48 7-45 0,5-4-40 16,-2 0-65-16,0 1-56 0,-3 1-73 0,0-1-83 15,-47 10-111-15,60-17-406 0,-14-2-737 0,-18 9 326 47</inkml:trace>
  <inkml:trace contextRef="#ctx0" brushRef="#br0" timeOffset="187458.83">26794 8404 179 0,'0'0'407'0,"0"0"-6"16,0 0 11-16,0 0 14 0,0 0 10 16,-29-35-15-16,29 35-15 0,0 0-28 0,0 0-34 0,0 0-33 15,0 0-55-15,0 0-24 0,0 0-18 0,0 0-26 16,64-41-21-16,-64 41-15 16,56-8-17-16,-56 8-10 0,60-7-9 0,-60 7-2 0,0 0-13 15,65 7-10-15,-65-7-8 0,0 0-12 16,40 19-3-16,-40-19-6 0,15 37-8 0,-15-37-13 0,-7 53-1 15,-5-14-13-15,-1-12-18 0,-10 10-14 0,2-12-8 16,-10 7-22-16,11-9-16 0,-12 5-20 0,14-9-13 0,18-19-23 16,-30 27-24-16,30-27-20 0,0 0-27 0,-16 21 8 15,16-21 9-15,0 0 20 0,0 0 15 0,0 0 13 16,0 0 9-16,61 34 23 0,-61-34 26 0,55 19 36 16,-55-19 26-16,57 19 34 0,-27-9 30 0,-30-10 16 15,42 20 21-15,-42-20 18 0,27 19 14 0,-27-19 19 16,0 0 17-16,20 27 36 0,-20-27-16 0,0 0 22 0,0 0 3 0,-2 31-1 0,2-31-14 15,0 0-20-15,-53 32-15 0,53-32-18 0,-57 14-19 16,12-4-12-16,45-10-9 0,-63 10-18 16,16-3-47-1,47-7-44-15,-60 2-60 0,60-2-75 0,-60 0-85 16,60 0-114-16,0 0-126 0,-50-12-156 0,50 12-402 0,0 0-1099 0,-22-36 486 16</inkml:trace>
  <inkml:trace contextRef="#ctx0" brushRef="#br0" timeOffset="187840.34">27327 8438 573 0,'0'0'623'16,"0"0"-49"-16,0 0-47 0,0 0-28 0,0 0-22 16,0 0-28-16,0 0-29 0,0 0-34 0,0 0-37 15,0 0-25-15,0 0-9 0,-27 79-25 0,27-79-39 16,-5 43-18-16,5-43-22 0,2 51-26 0,-1-26-20 15,-1-25-16-15,6 40-12 0,-6-40-14 0,18 30-15 16,-18-30-8-16,19 29-11 0,-19-29-27 16,23 21-18-16,-23-21-43 0,0 0-11 0,48 12-15 0,-48-12 1 15,0 0 4-15,0 0-8 0,71-8 14 16,-71 8 1-16,0 0 4 0,46-28-3 0,-46 28 4 16,28-25 8-16,-28 25 12 0,24-23 10 0,-24 23 11 15,22-24 17-15,-22 24 27 16,0 0 16-16,25-25 18 0,-25 25 16 0,0 0 7 0,0 0-103 0,0 0-31 0,0 0 0 15,0 0 0-15,0 0 0 0,0 0 0 0,0 0 0 16,0 0 0-16,0 0 0 0,0 0 0 16,0 0 0-16,0 0 0 0,0 0 0 0,10 75 0 15,-10-75 0-15,0 0 0 0,2 48 0 0,-2-48 0 16,3 34 0-16,-3-34 0 0,2 30 0 0,-2-30 0 16,0 0 0-16,8 35 0 0,-8-35 0 0,0 0 0 0,0 0 0 15,10 32-62-15,-10-32-522 16,0 0-105-16,0 0-454 0,0 0-1238 0,0 0 548 0</inkml:trace>
  <inkml:trace contextRef="#ctx0" brushRef="#br0" timeOffset="188162.54">28011 8450 4222 0,'0'0'705'0,"0"0"-170"0,29-34-188 16,-29 34-113-16,0 0-63 0,0 0-25 0,0 0 1 15,0 0 18-15,0 0 14 0,0 0-6 0,0 0 5 16,0 0-15-16,-22 95-14 0,22-95-12 0,-14 72-10 15,2-33-15-15,5 4-11 0,3-15-4 0,4-28-1 16,2 60-89-16,0-33-7 0,-2-27 0 0,13 49 0 0,-3-25 0 0,-10-24 0 16,27 33 0-16,-27-33 0 0,33 20 0 0,-33-20 0 15,41 9 0-15,-41-9 0 0,0 0 0 0,0 0 0 16,0 0-36-16,86-24-50 16,-86 24 1-16,0 0 7 0,25-35 3 15,-25 35 3-15,8-28 8 0,-8 28 1 0,0 0 5 0,0 0 7 16,-23-51 3-16,23 51 3 0,-25-24 7 0,25 24 0 15,0 0 2-15,-43-21 15 0,43 21-7 0,0 0-30 0,-37-10-33 0,37 10-61 0,0 0-68 0,0 0-74 16,0 0-72-16,0 0-88 0,0 0-98 0,0 0-295 16,0 0-919-16,0 0 407 15</inkml:trace>
  <inkml:trace contextRef="#ctx0" brushRef="#br0" timeOffset="188797.43">28385 8475 612 0,'0'0'598'16,"0"0"-10"-16,0 0-10 0,0 0-1 0,0 0-12 0,0 0-18 0,0 0-35 0,0 0-44 15,0 0-46-15,0 0-44 16,23-46-38-16,-23 46-34 16,50-18-33-16,-50 18-26 0,58-12-25 0,-58 12-23 0,57-6-23 15,-57 6-13-15,0 0-22 0,0 0-15 16,75 10-13-16,-75-10-73 0,0 0-40 0,36 33 0 0,-36-33 0 16,16 32 0-16,-10-7 0 0,-6-25 0 0,0 52 0 15,-3-23 0-15,3-29 0 0,-8 58 0 0,2-30 0 0,1 0 0 16,5-28 0-16,-6 52 0 0,3-29 0 15,3-23 0-15,-7 36 0 16,7-36 0-16,0 0 0 0,2 45 0 0,-2-45 0 0,0 0 0 0,4 30 0 16,-4-30 0-16,0 0 0 0,0 0-31 15,0 0-617-15,0 0-604 0,0 0-1357 0,0 0 600 0</inkml:trace>
  <inkml:trace contextRef="#ctx0" brushRef="#br0" timeOffset="188958.43">28475 8819 448 0,'0'0'652'0,"0"0"-16"15,0 0-27-15,0 0-12 0,0 0-3 0,0 0-14 16,-71-11-35-16,71 11-55 0,0 0-52 0,0 0-48 16,0 0-43-16,110-43-57 0,-56 31-65 0,1 0-71 15,1 2-69-15,-6-4-67 0,2 2-75 0,-6-3-82 16,0 3-89-16,-46 12-89 0,57-15-74 16,-57 15-96-16,39-16-427 0,-39 16-989 0,31-15 438 0</inkml:trace>
  <inkml:trace contextRef="#ctx0" brushRef="#br0" timeOffset="189130.33">29116 8681 482 0,'0'0'614'0,"0"0"-16"0,0 0-20 15,0 0-9-15,0 0 4 0,0 0-3 0,0 0-13 0,0 0-25 16,0 0-41-16,0 0-43 0,0 0-44 0,0 0-42 16,0 0-33-16,0 0-36 0,0 0-28 15,0 0-33-15,0 0-51 0,0 0-69 0,0 0-111 16,43 26-55-16,-43-26-150 0,0 0-141 0,0 0-157 0,0 0-199 15,0 0-364-15,0 0-1152 0,0 0 509 16</inkml:trace>
  <inkml:trace contextRef="#ctx0" brushRef="#br0" timeOffset="189764.77">29471 8416 29 0,'0'0'449'0,"0"0"10"0,0 0 0 0,0 0 4 16,0 0 1-16,0 0-10 0,0 0-12 0,0 0-19 15,0 0-11-15,0 0-20 0,0 0-18 0,0 0-11 0,0 0-35 32,0 0-26-32,0 0-29 0,0 0-21 0,0 0-21 15,81-27-33-15,-81 27-15 0,54-7-22 0,-54 7-9 16,61-6-24-16,-61 6-16 0,47-5-7 0,-47 5-10 15,0 0-13-15,0 0-10 0,69-3-13 0,-69 3-3 0,0 0 1 16,0 0 0-16,33 30 2 16,-33-30-13-16,4 35-46 0,-4-35 0 0,-5 56 0 0,-4-17 0 0,-1-11 0 15,0 0 0-15,2 13 0 0,0-15 0 0,8-26 0 16,-12 54 0-16,12-54 0 16,-5 41 0-16,3-17 0 0,2-24 0 0,2 41 0 0,-2-41 0 15,9 28 0 1,-9-28 0-16,0 0 0 0,24 35 0 0,-24-35 0 0,0 0 0 0,0 0 0 0,18 19 0 0,-18-19 0 15,0 0 0 1,0 0-111-16,0 0-670 0,0 0-436 0,0 0-1318 0,0 0 583 16</inkml:trace>
  <inkml:trace contextRef="#ctx0" brushRef="#br0" timeOffset="189956.1">29542 8750 228 0,'0'0'529'0,"0"0"-26"0,0 0-45 16,0 0-25-16,0 0-9 0,0 0-2 0,0 0-7 15,0 0-8-15,92-39-21 0,-92 39-27 0,57-13-35 16,-57 13-28-16,60-9-5 0,-60 9-45 0,64-11-24 0,-17 4-30 16,-4-5-22-16,-43 12-44 0,64-12-39 15,-17 5-48-15,-47 7-47 0,64-8-53 0,-64 8-61 0,62-11-69 0,-62 11-69 16,55-6-59-16,-55 6-78 0,0 0-81 0,56-5-310 16,-56 5-851-16,0 0 376 0</inkml:trace>
  <inkml:trace contextRef="#ctx0" brushRef="#br0" timeOffset="190350.97">30490 8548 469 0,'0'0'542'0,"0"0"-20"16,0 0-17-16,0 0-13 0,20-40-8 0,-20 40-15 15,0 0-25-15,0 0-28 0,0 0-38 0,0 0-36 0,0 0-39 16,-56-26-31-16,56 26-22 0,0 0-29 0,0 0-16 16,-102 18-28-16,102-18-13 0,-49 23-14 15,49-23-22-15,-29 22-11 0,29-22-16 0,-21 25-4 0,21-25-13 16,0 0-8-16,-8 40-9 0,8-40-22 15,0 0-18-15,0 0-10 0,36 45-7 0,-36-45-19 0,41 17-31 16,-41-17-23-16,58 11-15 0,-58-11-19 31,45 2-8-31,-45-2 1 0,0 0 9 0,0 0 8 0,90-12 10 16,-90 12 6-16,32-14 15 0,-32 14 3 0,34-20 19 0,-34 20 26 16,38-24 17-16,-38 24 21 0,29-17 27 0,-29 17 28 15,0 0 18-15,28-20 26 0,-28 20 18 0,0 0 9 0,0 0 15 16,0 0-5-16,27-18-4 0,-27 18-2 0,0 0-6 15,0 0-89-15,0 0-65 0,0 0 0 16,0 0 0-16,0 0 0 0,0 0 0 0,-9 76 0 16,9-76 0-16,-10 50 0 0,10-50 0 0,-1 40 0 0,1-40 0 15,-3 44 0-15,3-44 0 0,1 43 0 0,-1-43 0 16,4 32 0-16,-4-32 0 16,4 29 0-16,-4-29 0 0,13 27 0 0,-13-27-214 0,0 0-282 0,0 0-65 15,27 21-117-15,-27-21-363 0,0 0-1127 0,0 0 499 16</inkml:trace>
  <inkml:trace contextRef="#ctx0" brushRef="#br0" timeOffset="190833.3">31119 8621 106 0,'0'0'575'0,"0"0"-50"0,0 0-46 16,0 0-9-16,0 0 5 0,0 0 23 0,0 0-30 15,0 0-18-15,0 0-34 0,0 0-40 0,0 0-29 0,28 72-26 16,-28-72-27-16,-8 43-15 0,8-43-31 0,-11 41-24 15,11-41-23-15,-6 31-15 0,6-31-20 16,0 0-24-16,-6 37-7 0,6-37-12 0,0 0-17 16,0 0-24-16,0 0-17 0,0 0-27 0,0 0-23 15,0 0-27-15,0 0-30 0,0 0-15 16,0 0-1-16,0 0 0 0,0 0-5 0,0 0-10 0,0 0 6 0,0 0-8 16,0 0-3-16,28-97 2 15,-28 97 7-15,14-37 3 0,-14 37 3 0,14-30 9 0,-14 30 8 0,0 0 0 16,26-31 10-16,-26 31 0 15,0 0 5-15,33-18 11 0,-33 18 4 0,0 0 10 0,0 0 6 0,0 0 11 16,0 0 13-16,0 0 9 0,92 39 3 16,-92-39 23-16,25 22 8 0,-25-22 7 0,36 29 1 0,-19-11 6 0,-17-18 4 15,37 25 0-15,-37-25-5 0,36 29-2 16,-36-29-10-16,36 22-2 0,-36-22-9 0,38 19 2 16,-38-19-11-16,43 12-4 0,-43-12-11 15,0 0-1-15,44 6-3 0,-44-6-7 0,0 0-7 16,0 0-4-16,0 0-13 0,60-25 3 0,-60 25-9 15,16-28 9-15,-16 28-17 0,7-30 20 0,-7 30-14 16,4-39 9-16,-4 39-2 0,-6-36 6 0,6 36-1 0,0 0-9 16,-13-44 6-16,13 44 0 15,0 0-6-15,-15-28-2 0,15 28 1 0,0 0-5 0,0 0-33 0,0 0-33 16,-21-22-47-16,21 22-66 0,0 0-72 0,0 0-92 16,0 0-94-16,0 0-119 0,0 0-395 0,0 0-1042 15,0 0 461-15</inkml:trace>
  <inkml:trace contextRef="#ctx0" brushRef="#br0" timeOffset="191084.87">32055 8690 230 0,'0'0'625'0,"0"0"-50"0,0 0-45 0,0 0-21 16,0 0-14-16,0 0-16 0,0 0-42 0,0 0-46 15,0 0-33-15,0 0-42 0,0 0-27 0,0 0-40 16,96 3-44-16,-96-3-34 0,0 0-33 16,88-4-43-16,-88 4-57 0,64-3-60 0,-64 3-64 0,63-5-52 15,-63 5-65-15,52-5-57 16,-52 5-72-16,0 0-54 0,50-5-73 16,-50 5-249-16,0 0-766 0,38-14 339 0</inkml:trace>
  <inkml:trace contextRef="#ctx0" brushRef="#br0" timeOffset="191589.03">32679 8613 35 0,'0'0'511'0,"0"0"-42"15,0 0-34-15,0 0-16 0,0 0-12 0,0 0-3 16,0 0-12-16,0 0-17 0,0 0-18 0,0 0-23 16,35 41-25-16,-35-41-17 0,0 0-17 0,6 36-15 15,-6-36-10-15,0 0-22 0,-3 38-12 0,3-38-24 16,0 0-14-16,0 0-23 0,-14 50-9 15,14-50-15-15,0 0-12 0,-9 31-6 0,9-31-25 0,0 0-24 16,0 0-23-16,-13 26-21 0,13-26-22 0,0 0-29 16,0 0-19-16,0 0-13 0,0 0-12 0,0 0-5 15,0 0-1-15,0 0 1 16,0 0-3-16,0 0-11 0,0 0 3 0,0 0 14 0,0 0 8 0,0 0 3 16,0 0 10-16,0 0 5 0,26-100 4 0,-26 100 6 15,41-37-5-15,-41 37 12 0,39-24 4 16,-16 13 5-16,0-1 0 0,-7 8 6 0,1-1 9 15,-17 5 13-15,31-7 11 0,-31 7 7 16,23-3 4-16,-23 3 3 0,0 0 4 0,0 0 9 16,0 0 13-16,0 0 10 0,27 13 0 0,-27-13 1 0,0 0-5 15,0 0-4-15,-6 22-5 0,6-22-6 0,0 0-11 0,-18 26-19 16,18-26-16-16,-10 12-16 0,10-12-20 16,0 0-14-16,0 0-14 0,0 0-21 0,0 0-16 15,0 0-11-15,0 0 3 0,49 0 18 0,-49 0 0 16,32-15 14-16,-9 6 18 0,-7 2 21 0,-16 7 32 15,34-8 28-15,-15 5 33 0,-19 3 31 0,0 0 26 0,35-2 12 16,-35 2 7-16,0 0 9 0,34 8-1 0,-34-8 0 16,8 14-1-16,-8-14 9 15,15 19-5-15,-8-7-5 0,-2 0-15 0,-5-12-1 0,10 25-16 0,-9-15-47 16,-1-10-41-16,2 22-56 0,-2-22-77 16,-12 25-103-16,12-25-123 0,-14 18-157 0,-1-9-552 0,15-9-1138 15,-27 11 503-15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6.015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5-31T06:07:54.4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18662 1457 103 0,'0'0'226'0,"0"0"-8"0,0 0-9 0,0 0-10 16,0 0-14-16,0 0-8 0,0 0-11 0,0 0-5 15,0 0-6-15,0 0-10 0,0 0-7 0,0 0-7 16,0 0-7-16,0 0-3 0,0 0-7 0,0 0 0 16,0 0-15-16,0 0 10 0,0 0-6 0,0 0 2 15,0 0-7-15,0 0-9 0,0 0 0 0,0 0-7 16,0 0-12-16,0 0 9 0,0 0 3 0,0 0 1 16,0 0 9-16,0 0-2 0,0 0 14 0,0 0 2 15,0 0-1-15,0 0-2 0,0 0 0 16,0 0-14-16,0 0 6 0,0 0 10 0,0 0-5 0,0 0-10 15,-76 45 2-15,76-45 18 16,-17 27 11-16,17-27-13 0,-17 28 15 31,17-28-1-31,-18 38 6 0,18-38-1 0,-16 38-10 0,16-38 6 0,-10 34-11 0,10-34 6 16,-9 31-5-16,9-31-17 0,-3 30-8 0,3-30-5 16,-4 32 2-16,4-32-12 0,0 0-2 0,2 46-11 0,-2-46-3 15,0 0-8-15,5 34-3 0,-5-34-5 16,0 0-2-16,16 32-2 0,-16-32-10 0,0 0-3 15,28 24-5-15,-28-24 0 0,0 0 2 0,45 18-5 16,-45-18 0-16,0 0-9 16,53 11-1-16,-53-11-9 0,0 0-3 0,0 0-2 0,63-5-2 0,-63 5-4 0,0 0 1 15,0 0 7-15,0 0-2 0,54-19-3 0,-54 19 5 16,0 0 4-16,24-21-8 0,-24 21 6 16,0 0 3-1,22-30-1-15,-22 30 4 0,15-29 1 0,-15 29-3 0,11-29 23 16,-11 29-5-16,11-30 0 0,-11 30-6 0,8-32 2 0,-8 32 0 0,9-41 5 15,-9 41-1-15,6-30-7 0,-6 30 6 0,5-34-2 0,-5 34-2 16,0 0 10 0,0-48-13-16,0 48 14 0,-5-30-7 0,5 30-3 0,0 0-6 0,-14-43-4 0,14 43 0 15,-18-22-4 1,18 22-6-16,-37-26 1 0,16 10-10 0,21 16-6 0,-35-21 0 0,35 21-13 16,-32-20-27-16,32 20-27 15,0 0-32-15,-42-15-47 0,42 15-54 0,0 0-67 0,0 0-81 0,-31-15-76 0,31 15-96 16,0 0-334-16,0 0-947 0,0 0 420 15</inkml:trace>
  <inkml:trace contextRef="#ctx0" brushRef="#br0" timeOffset="1955.02">18711 1400 118 0,'0'0'187'0,"0"0"-10"16,0 0-16-16,0 0 1 0,0 0-7 0,0 0-12 16,0 0-5-16,0 0-11 0,0 0-2 0,0 0-16 15,0 0-5-15,0 0-8 16,0 0-5-16,0 0-3 0,0 0-3 0,0 0-3 0,0 0-3 0,0 0 0 15,0 0-9 1,0 0 3-16,0 0-9 0,0 0-7 16,0 0-8-16,0 0-8 0,0 0 0 0,0 0-3 15,92 33-7-15,-92-33-5 0,0 0-3 16,0 0-6-16,0 0 2 0,39 16-2 0,-39-16-3 16,0 0-3-16,0 0-1 0,37 13 4 0,-37-13-6 15,0 0 3-15,0 0-4 0,0 0-1 0,41 15-2 16,-41-15 3-16,0 0-2 0,0 0 2 0,39 18-3 0,-39-18-3 15,0 0-6-15,37 19-2 0,-37-19-8 16,29 15-4-16,-29-15 0 0,0 0 0 0,41 16 4 0,-41-16-3 16,0 0 6-16,0 0 7 0,45 12 6 0,-45-12 6 15,0 0 10-15,0 0-1 0,42 14 7 0,-42-14-1 16,0 0 7-16,0 0-4 16,42 13 8-16,-42-13 3 0,0 0 2 0,0 0 4 0,49 12 3 0,-49-12 1 15,0 0 1-15,0 0-5 0,49 17-1 0,-49-17-8 16,0 0 3-16,34 12-10 0,-34-12 2 0,0 0-6 15,43 14-7-15,-43-14 2 0,0 0 1 0,41 13-3 16,-41-13-8-16,0 0 14 0,51 14-8 0,-51-14-12 0,0 0 9 0,47 14-3 0,-47-14 0 16,0 0 2-16,43 16 6 0,-43-16-12 0,0 0-2 15,38 13 0 1,-38-13-8-16,0 0 3 0,48 12-4 16,-48-12 2-16,0 0 1 15,44 13 0-15,-44-13 0 0,0 0 4 0,51 10-2 0,-51-10 1 0,0 0 0 0,51 8-1 16,-51-8 4-1,0 0 3-15,49 13-3 0,-49-13 11 0,42 12-2 0,-42-12-2 0,0 0-9 0,62 15 16 16,-62-15-6 0,43 10 2-16,-43-10-1 0,0 0-1 0,53 12 1 0,-53-12-5 0,53 15-4 0,-53-15 0 0,34 12 1 0,-34-12-6 15,45 11-2 1,-45-11-15-16,45 11-10 0,-45-11 0 0,0 0 6 16,62 14 2-16,-62-14 4 0,43 8-4 15,-43-8 9-15,0 0-6 0,47 13 7 0,-47-13 0 0,0 0 2 0,46 9-1 0,-46-9 5 0,0 0 3 0,47 13-2 16,-47-13 2-1,0 0 8-15,59 15-4 0,-59-15 7 0,42 12-6 0,-42-12 0 0,47 12-3 16,-47-12 0-16,51 4 1 0,-51-4-1 0,45 10-5 0,-45-10 6 16,0 0-9-1,73 10-1-15,-73-10 6 16,0 0 0-16,61 5 4 0,-61-5 6 0,0 0 2 0,53 10 5 16,-53-10-4-16,0 0 2 0,51 5 0 0,-51-5-4 15,0 0 1-15,51 7-3 0,-51-7 1 0,0 0 0 0,61 9 2 16,-61-9-3-16,0 0 2 0,57 6-3 15,-57-6 3-15,0 0 2 0,76 9-4 0,-76-9-8 16,45 5 11-16,-45-5 0 0,46 7 0 0,-46-7-11 16,0 0 12-16,65 7-5 0,-65-7 2 0,0 0 1 15,56 12-2-15,-56-12-4 0,50 5 5 0,-50-5 1 16,0 0 3-16,55 7 9 0,-55-7 1 16,0 0 7-16,56 3 3 0,-56-3 2 0,0 0 0 0,55 7 5 0,-55-7-3 15,0 0-5-15,0 0 13 0,67 4-9 16,-67-4 8-16,0 0-15 0,57 1 8 0,-57-1 3 15,0 0-4-15,72 2-8 0,-72-2 0 16,56 4-6-16,-56-4-3 0,0 0 1 0,78 4-11 0,-78-4-3 16,46 4 0-16,-46-4-3 0,55 3 0 0,-55-3 1 15,60 2 0-15,-60-2 2 0,0 0-2 0,73 5-6 16,-73-5 10-16,0 0-2 0,67 3-14 0,-67-3 26 16,0 0-7-16,59-4 1 0,-59 4-1 0,0 0 4 15,77-2-10-15,-77 2-4 16,60 1-1-16,-60-1-13 0,63 4 11 0,-63-4-8 0,61-2 4 0,-61 2-22 15,60-3 14-15,-60 3 5 0,65 0-16 0,-65 0-3 32,60-4 9-32,-60 4-9 0,59 0-5 0,-59 0-2 0,57-5 0 0,-57 5 10 0,59-3 9 0,-59 3 0 15,0 0 19-15,55-3-5 0,-55 3 2 0,0 0 10 0,56-6-3 16,-56 6 13-16,0 0-7 0,64-5-15 16,-64 5 2-16,53-6 3 0,-53 6-20 0,0 0-9 15,82 0 11-15,-82 0 2 0,0 0-3 0,76 0-1 16,-76 0 9-16,58-4 0 0,-58 4 6 0,56 0-10 15,-56 0 16-15,0 0 0 0,71 0 16 0,-71 0-8 16,0 0 12-16,64-7 8 0,-64 7 1 0,0 0-5 0,64-7 0 0,-64 7 5 16,0 0-7-16,55-7-4 0,-55 7-4 0,56-4 1 15,-56 4 0-15,60 0-15 0,-60 0-1 0,0 0 1 16,90 0-6-16,-90 0 4 0,0 0-4 0,65 0 12 31,-65 0-30-31,56-1 0 0,-56 1 6 0,51-5 1 0,-51 5-1 16,0 0 6-16,83 0-7 0,-83 0-1 0,54-2 8 15,-54 2-7-15,0 0 3 0,65-6 14 0,-65 6-6 16,46-4 0-16,-46 4 1 0,53-10-3 0,-53 10 0 16,46-10 6-16,-46 10-4 0,51-11 1 0,-51 11 5 15,0 0-1-15,52-15-3 0,-52 15 15 0,37-9-16 0,-37 9 3 16,0 0 4-16,60-17-2 0,-60 17 3 0,46-9 2 16,-46 9-5-16,43-8-7 15,-43 8 6-15,52-13-1 16,-52 13 4-16,43-5-4 0,-43 5-6 0,58-7-11 0,-58 7 9 0,60-6-1 0,-60 6 6 15,60-8-1-15,-60 8 10 0,60-8 9 0,-60 8 19 16,59-14-5-16,-59 14 34 0,55-17 2 16,-55 17-5-16,57-15 27 0,-57 15 8 0,46-19-9 0,-20 9 0 15,-26 10 0-15,50-29 6 0,-24 15-11 0,-26 14 2 16,39-20 2-16,-39 20-21 0,33-19 37 0,-33 19 14 16,33-19 15-16,-33 19-15 0,37-22-10 0,-37 22-12 15,45-21-10-15,-45 21-12 16,40-18-13-16,-40 18-6 0,38-10-5 0,-38 10-37 0,51-14-1 0,-51 14-14 15,51-10-9-15,-51 10-6 0,44-7-1 0,-44 7-7 16,0 0-1-16,74-10-4 0,-74 10-11 0,0 0-6 16,62-3-6-16,-62 3-17 0,0 0-16 0,62 1-10 15,-62-1-36-15,0 0-54 0,0 0-22 0,65 2-57 16,-65-2-80-16,0 0-268 0,0 0-671 16,0 0 298-16</inkml:trace>
  <inkml:trace contextRef="#ctx0" brushRef="#br0" timeOffset="3772.41">18780 1952 97 0,'0'0'137'0,"0"0"-16"15,0 0-1-15,0 0-6 0,0 0 23 0,0 0 6 16,0 0 9-16,0 0 2 0,0 0 16 16,0 0-2-16,0 0 39 0,0 0 0 0,0 0-4 15,0 0 1-15,0 0-10 0,0 0-8 0,0 0-9 16,0 0-12-16,0 0 0 0,0 0-16 0,0 0-8 15,0 0-10-15,0 0-12 0,0 0-5 0,0 0-16 0,0 0-3 16,0 0 0-16,0 0-10 0,0 0-6 0,0 0 1 16,0 0-18-16,0 0-2 0,0 0-3 15,0 0-9-15,0 0-3 0,0 0-2 0,0 0-13 16,0 0 4-16,0 0-5 16,0 0-5-16,96 36-4 0,-96-36-11 0,53 19 8 31,-53-19-11-31,54 17-11 0,-22-10 7 0,-32-7-6 0,55 15 2 0,-55-15 2 0,50 12-5 0,-50-12 2 15,38 11 5-15,-38-11-5 0,0 0-2 0,51 12-4 16,-51-12 5-16,0 0-2 0,44 8 0 0,-44-8 15 0,0 0 4 16,44 9-7-16,-44-9-1 0,0 0 9 0,0 0-4 15,50 15 7-15,-50-15-10 16,0 0 1-16,51 13 4 0,-51-13-2 0,54 14-3 16,-54-14 2-16,53 13-4 0,-53-13-8 0,56 18 3 15,-56-18-2-15,57 16 7 0,-30-9 0 0,-27-7-7 16,55 11 0-16,-55-11-4 0,52 18-3 0,-52-18-1 0,50 14 1 0,-50-14 2 0,42 14-1 15,-42-14-2-15,0 0 6 0,41 9 1 0,-41-9-1 32,0 0 1-32,0 0 0 0,46 16 1 0,-46-16-1 0,0 0-2 15,0 0 0-15,35 11-4 0,-35-11 10 0,0 0-9 0,0 0 4 16,53 18-1-16,-53-18-14 0,33 12 21 0,-33-12-11 16,0 0 6-16,56 20-2 0,-56-20-8 0,43 14 3 15,-43-14-1-15,41 16 2 0,-41-16-4 0,44 15-1 16,-44-15-9-16,52 17 0 0,-52-17-15 15,46 11-2-15,-46-11 0 0,35 16-6 0,-35-16-1 0,0 0-3 0,49 14 7 16,-49-14 7 0,0 0-7-16,40 12 2 0,-40-12-2 0,0 0 7 0,0 0 7 15,49 14 4-15,-49-14 5 0,0 0 5 0,39 12 3 0,-39-12 0 16,0 0-2-16,0 0 0 0,57 16 6 0,-57-16-3 16,40 7-2-16,-40-7-4 0,51 15 1 15,-51-15-5-15,51 14 2 16,-51-14-3-16,51 12 6 0,-51-12-3 0,45 12 1 0,-45-12-2 0,43 10-3 15,-43-10 3-15,0 0 0 0,58 9-1 0,-58-9 8 16,43 9 0-16,-43-9 7 0,0 0 3 0,55 7 13 16,-55-7-2-16,0 0 4 0,63 6-8 0,-63-6 7 15,0 0-3-15,54 6-1 0,-54-6-10 0,44 9 13 16,-44-9 6-16,0 0-6 0,58 9-3 0,-58-9 3 16,53 4 2-16,-53-4 1 0,0 0-2 0,70 7-5 15,-70-7 2-15,47 4 0 0,-47-4-4 0,0 0-3 16,56 5 5-16,-56-5-14 0,0 0 6 0,65 7 1 0,-65-7 5 15,0 0-3-15,56 0-8 0,-56 0 6 0,0 0-8 16,71 3-3-16,-71-3 11 16,0 0-2-16,65 2-1 0,-65-2 6 0,0 0-2 15,56 6 4-15,-56-6-2 0,0 0-6 0,59 1 11 0,-59-1-3 16,0 0 10-16,0 0-4 0,76-1 1 16,-76 1 0-16,0 0 6 0,0 0 0 0,69 0-1 0,-69 0-16 0,0 0 12 0,73-2-3 31,-73 2 3-31,0 0-7 0,57 2 0 0,-57-2-1 0,0 0-6 0,0 0-3 15,70 1-1-15,-70-1-7 0,51 4-7 0,-51-4-5 16,0 0-9-16,64 1-13 0,-64-1-5 0,0 0-12 0,64 2-3 0,-64-2 6 16,0 0-4-16,62 2 4 0,-62-2-1 15,0 0 6-15,58 1 2 0,-58-1 12 16,0 0-1-16,0 0 18 0,71 0 1 0,-71 0 27 16,0 0 16-16,0 0 23 0,60-3-79 0,-60 3 6 15,0 0 15-15,0 0-40 16,64 0 27-16,-64 0-57 0,0 0-37 0,64 0 3 0,-64 0-24 15,0 0 54-15,71 1-118 0,-71-1 101 0,53 5-265 0,-53-5-403 16,0 0 178-16</inkml:trace>
  <inkml:trace contextRef="#ctx0" brushRef="#br0" timeOffset="4571.45">24402 2582 11 0,'0'0'199'0,"0"0"-10"0,78-14-6 0,-78 14-1 16,0 0-6-16,49-12-3 0,-49 12 1 0,0 0-14 16,49-14-14-16,-49 14-11 0,45-7 9 0,-45 7-1 0,0 0-7 31,50-14-7-31,-50 14-1 0,0 0 0 16,46-17-3-16,-46 17 2 0,0 0 2 0,46-10 17 0,-46 10-14 0,0 0 4 15,41-15-4-15,-41 15-18 0,0 0 1 0,45-15-18 16,-45 15-15-16,0 0-13 0,55-9-9 0,-55 9 0 15,0 0 2-15,84 5-24 0,-84-5 5 0,56 0-3 0,-56 0 4 0,64 2-4 16,-64-2-8-16,60 5 0 0,-60-5 4 0,56 3 2 0,-56-3 13 16,0 0-2-16,72-3-8 0,-72 3-10 15,0 0 0 1,68 2-9-16,-68-2-3 0,52 1 5 0,-52-1-16 16,0 0 11-16,0 0-1 0,70 1-8 0,-70-1 8 15,0 0-7-15,0 0 1 0,60-1 1 0,-60 1 0 0,0 0-4 16,0 0 3-16,0 0-3 0,45-13 6 15,-45 13-8-15,0 0-1 0,0 0-3 0,39-17 5 16,-39 17-3-16,0 0-2 16,36-21 10-16,-36 21 3 0,0 0-5 0,39-21-7 0,-39 21 1 0,0 0-6 0,45-18 2 15,-45 18 3 1,30-14-5-16,-30 14 1 0,0 0 2 0,51-15 1 0,-51 15 0 0,0 0-10 0,48-13-4 16,-48 13-2-16,0 0 3 0,43-16-5 15,-43 16 5-15,0 0 0 0,0 0 4 0,40-11-3 0,-40 11 7 0,0 0 1 0,0 0-3 16,33-21 2-16,-33 21 6 0,0 0-10 0,0 0 2 0,0 0 11 15,27-20-7 1,-27 20-3-16,0 0-3 0,0 0-12 16,0 0-3-16,29-22-26 0,-29 22-17 0,0 0 7 15,0 0-20-15,32-21 11 0,-32 21 0 0,0 0 1 0,32-14-16 16,-32 14-12-16,0 0-3 0,0 0-3 16,51-15 4-16,-51 15 13 0,0 0 6 0,0 0 12 0,42-11 4 15,-42 11 8-15,0 0 13 0,0 0 19 0,49-10 19 0,-49 10 5 0,0 0-5 31,0 0 2-31,0 0 12 0,46-10 6 0,-46 10 9 16,0 0 0-16,0 0 6 0,0 0-6 0,0 0-3 0,36-18-7 16,-36 18-12-16,0 0-21 0,0 0-10 0,0 0-20 15,0 0-25-15,0 0-44 0,0 0-57 0,25-18-88 16,-25 18-250-16,0 0-550 0,0 0 244 16</inkml:trace>
  <inkml:trace contextRef="#ctx0" brushRef="#br0" timeOffset="5454.23">26175 1659 77 0,'0'0'297'0,"0"0"-6"0,0 0-14 0,0 0-17 16,0 0-18-16,-59-15-12 0,59 15-12 0,0 0-19 0,0 0-21 15,0 0-15-15,0 0-13 0,0 0-5 16,0 0 3-16,0 0-11 0,0 0 25 0,0 0 2 31,0 0-13-31,0 0-11 0,0 0-17 0,0 0 5 16,-85 17-7-16,85-17-12 0,0 0 0 0,-24 18 7 15,24-18-9-15,0 0 4 0,0 0 16 0,-41 26-15 16,41-26-5-16,0 0-8 0,-18 21-2 0,18-21 0 16,0 0-5-16,-19 32-10 0,19-32-8 0,-11 24-7 15,11-24-8-15,0 0-5 0,-16 35-7 0,16-35-1 16,0 0-4-16,-5 34-4 0,5-34-1 15,0 0 0-15,0 34-5 0,0-34 5 0,0 0 2 0,0 0-5 16,11 46-1-16,-11-46-7 0,8 28 1 0,-8-28 3 16,12 28 1-16,-12-28 1 0,24 32 2 0,-24-32 3 15,22 22-4-15,-22-22-7 0,24 23 3 0,-24-23 9 16,36 32-5-16,-17-17-4 0,-19-15-6 0,36 30 0 0,-13-13-4 16,-23-17-1-1,43 30 0-15,-23-17-3 0,-20-13 0 0,30 17-2 0,-30-17-1 0,0 0 1 0,42 16 4 16,-42-16-5-16,0 0 3 15,0 0 1-15,0 0-3 0,62 1-4 0,-62-1 2 0,0 0-12 16,0 0-14-16,0 0 5 16,64-25-9-16,-64 25-8 0,29-19-7 0,-29 19 4 0,19-21 3 0,-19 21-3 15,19-25 9-15,-19 25 5 16,17-27 1-16,-17 27 2 0,10-29 4 0,-10 29-1 0,5-31 3 0,-5 31-2 0,-2-41 3 0,2 41-1 16,-7-36 3-16,7 36 1 0,-15-46-1 0,4 21 3 15,11 25 1-15,-21-47 0 0,1 24 3 16,4 0 2-16,16 23-1 15,-37-43-1-15,18 27-2 0,19 16 0 0,-29-23-5 0,29 23 4 16,-32-14-3-16,32 14 2 0,0 0-10 0,-50-12-6 0,50 12-29 16,0 0-23-1,-65-3-28-15,65 3-50 0,0 0-57 0,-68 7-67 0,68-7-88 0,-55 8-128 16,55-8-295-16,-50 6-848 0,50-6 376 0</inkml:trace>
  <inkml:trace contextRef="#ctx0" brushRef="#br0" timeOffset="6288.05">22750 2721 140 0,'0'0'124'0,"0"0"-22"16,0 0-7-16,0 0-7 0,0 0 8 0,0 0-5 15,0 0 3-15,0 0 8 0,0 0 11 0,0 0 13 16,0 0 22-16,0 0 12 0,0 0 6 0,0 0 13 0,0 0 1 15,0 0-3-15,0 0 2 0,0 0 6 16,0 0 6-16,0 0-9 0,0 0 11 0,0 0-9 16,0 0-35-16,0 0-13 0,79 7-12 0,-79-7-6 15,0 0-19-15,0 0-8 0,0 0-8 0,0 0-8 16,79-7-11-16,-79 7-12 0,0 0-17 0,0 0-18 16,63-9-23-16,-63 9-27 15,0 0-22-15,50-8-28 0,-50 8-28 0,0 0-18 16,48-7-22-1,-48 7-8-15,0 0-7 0,0 0-16 0,57-9-12 0,-57 9-2 0,0 0-3 16,0 0 8-16,0 0 10 0,56-4-24 16,-56 4 5-16,0 0-117 0,0 0-342 0,0 0 152 0</inkml:trace>
  <inkml:trace contextRef="#ctx0" brushRef="#br0" timeOffset="6487.01">23316 2699 160 0,'0'0'81'0,"0"0"36"0,0 0 14 16,79 13-4-16,-79-13-3 0,0 0 1 15,0 0 1-15,58 4 13 0,-58-4 3 0,0 0 16 0,0 0 11 16,0 0 0-16,0 0 3 15,0 0 4-15,70-12 3 0,-70 12-14 0,0 0 2 0,0 0-22 16,0 0-9-16,42-16-20 0,-42 16-10 0,0 0-11 16,0 0-18-16,36-10-9 0,-36 10-15 0,0 0-19 15,0 0-20-15,0 0-22 0,55-7-1 0,-55 7-19 16,0 0-5-16,0 0-11 0,52-6-8 16,-52 6-16-16,0 0-4 0,0 0-19 0,0 0 0 0,57-3 3 0,-57 3-23 15,0 0-8-15,0 0-47 0,0 0-48 0,76 1-166 0,-76-1-411 16,0 0 182-16</inkml:trace>
  <inkml:trace contextRef="#ctx0" brushRef="#br0" timeOffset="6687.64">24097 2663 270 0,'0'0'326'15,"0"0"-13"-15,65-17-12 0,-65 17-11 0,0 0-17 16,0 0-23-16,42-17-27 0,-42 17-18 0,0 0-21 16,44-8-21-1,-44 8-25-15,0 0-19 0,54-4-29 0,-54 4-28 0,0 0-26 0,90 5-12 16,-90-5-17-16,61 4 1 0,-61-4 0 0,0 0 1 0,68 2-5 15,-68-2 16-15,0 0 16 0,57 0 23 0,-57 0 17 16,0 0 6 0,0 0 14-16,43-12-10 0,-43 12-11 0,0 0-24 0,0 0-32 0,0 0-44 0,41-19-60 15,-41 19-88-15,0 0-135 0,0 0-244 0,20-20-598 16,-20 20 264-16</inkml:trace>
  <inkml:trace contextRef="#ctx0" brushRef="#br0" timeOffset="8841.21">22224 602 243 0,'0'0'306'0,"0"0"-5"15,0 0 0-15,0 0-17 0,0 0 9 0,0 0-3 16,0 0 13-16,0 0 25 0,0 0 7 15,0 0-14-15,0 0 23 0,0 0-10 0,0 0-29 16,-7 87 8-16,7-87 11 0,-6 35-6 0,6-35-9 16,-12 52 17-16,7-26-7 0,5-26-15 15,-9 49-8-15,5-24-29 0,4-25-19 0,-7 50 9 0,7-50-21 0,-7 43 3 32,6-16-92-32,1-27-147 0,-8 43 0 0,8-43 0 0,-2 41 0 0,2-41 0 15,1 35 0-15,-1-35 0 0,-4 33 0 0,4-33 0 16,0 0 0-16,-2 46 0 0,2-46 0 0,0 0 0 0,0 38 0 0,0-38 0 15,0 0 0-15,0 30 0 16,0-30 0-16,0 0 0 0,2 41 0 0,-2-41 0 0,0 0 0 0,0 31 0 0,0-31 0 0,0 0 0 16,0 39 0-16,0-39 0 0,0 0 0 0,0 41 0 15,0-41 0-15,4 34 0 0,-4-34 0 16,1 34 0-16,-1-34 0 0,0 0 0 31,3 35 0-31,-3-35 0 0,0 0 0 0,1 44 0 0,-1-44 0 0,0 29 0 0,0-29 0 0,0 0 0 0,4 44 0 16,-4-44 0-1,0 0 0-15,-2 44 0 0,2-44 0 0,0 0 0 16,0 43 0-16,0-43 0 0,-2 30 0 16,2-30 0-16,0 0 0 0,4 40 0 0,-4-40 0 0,0 0 0 15,0 0 0-15,1 38 0 0,-1-38 0 16,0 0 0-16,0 0 0 0,0 31 0 0,0-31 0 0,0 0 0 16,0 0 0-16,0 0 0 15,6 33 0-15,-6-33 0 0,0 0 0 0,0 0 0 0,0 0 0 0,0 0 0 16,0 0 0-16,0 0 0 15,0 0 0-15,0 0 0 0,0 0 0 0,0 0 0 0,0 0 0 0,0 0 0 16,0 0 0-16,0 0 0 0,0 0 0 0,0 0 0 16,0 0 0-16,0 0 0 0,0 0 0 0,0 0 0 15,0 0 0-15,0 0 0 0,0 0 0 16,0 0 0-16,0 0 0 0,0 0 0 16,0 0 0-16,-79-70 0 0,79 70 0 0,-25-21 0 0,25 21 0 0,-35-25 0 0,35 25 0 15,-25-21 0-15,25 21 0 0,-28-17 0 0,28 17 0 0,0 0 0 16,-31-22 0-1,31 22 0-15,0 0 0 0,0 0 0 16,0 0 0-16,-23-20 0 0,23 20 0 0,0 0 0 0,0 0 0 0,0 0 0 0,0 0 0 16,0 0 0-1,0 0 0-15,0 0 0 0,0 0 0 0,0 0 0 0,0 0 0 0,-13-31 0 16,13 31 0-16,0 0 0 0,0 0 0 0,0 0 0 16,0 0 0-16,0 0 0 0,0 0 0 0,0 0 0 15,0 0 0-15,0 0 0 0,0 0 0 0,0 0 0 16,0 0 0-16,0 0 0 0,0 0 0 0,0 0 0 15,0 0 0-15,0 0 0 16,0 0 0-16,0 0 0 0,0 0 0 0,45 86 0 0,-45-86 0 0,19 30 0 16,-19-30 0-16,24 24 0 0,-24-24 0 0,27 24 0 15,-27-24 0-15,28 20 0 0,-28-20 0 0,0 0 0 16,49 17 0-16,-49-17 0 0,0 0 0 0,52 0 0 16,-52 0 0-16,0 0 0 0,0 0 0 0,69-16 0 0,-69 16 0 0,31-18 0 0,-31 18 0 15,0 0 0 1,29-24 0-16,-29 24 0 0,0 0 0 0,17-24 0 0,-17 24 0 0,0 0 0 0,0 0 0 31,10-29 0-31,-10 29 0 0,0 0 0 16,0 0 0-16,0 0 0 0,0 0 0 0,11-37 0 0,-11 37 0 15,0 0 0-15,0 0 0 0,16-27 0 0,-16 27 0 0,0 0 0 0,14-28 0 0,-14 28 0 0,0 0 0 16,21-39 0-16,-21 39-68 0,16-32-1287 16,-3 8-1465-16,-3-5 648 15</inkml:trace>
  <inkml:trace contextRef="#ctx0" brushRef="#br0" timeOffset="9676.35">22892 499 371 0,'0'0'489'0,"0"0"4"0,0 0-18 0,0 0-38 0,0 0-30 16,0 0 16-16,0 0 46 0,0 0-13 15,0 0-3-15,-22 81-30 0,22-81-23 16,0 0-8-16,6 41-14 0,-6-41-35 0,8 28-32 0,-8-28-22 16,0 0-17-16,7 47-13 0,-7-47-17 0,0 0-19 15,2 31-37-15,-2-31-186 0,0 0 0 16,0 0 0-16,5 31 0 0,-5-31 0 0,0 0 0 0,0 0 0 16,0 0 0-16,0 0 0 15,0 35 0-15,0-35 0 0,0 0 0 0,0 0 0 0,0 0 0 0,0 0 0 16,0 0 0-16,0 0 0 0,0 0 0 0,0 0 0 15,0 0 0-15,0 0 0 0,0 0 0 16,-6 34 0-16,6-34 0 0,0 0 0 0,0 0 0 0,0 0 0 16,0 0 0-16,0 0 0 15,0 0 0-15,0 0 0 0,0 0 0 0,0 0 0 0,0 0 0 16,0 0 0-16,0 0 0 0,9-107 0 0,-9 107 0 0,13-45 0 16,-13 45 0-16,11-40 0 0,-11 40 0 0,15-38 0 15,-15 38 0-15,13-32 0 0,1 12 0 0,-14 20 0 16,14-26 0-16,-14 26 0 0,25-22 0 0,-25 22 0 15,0 0 0-15,29-18 0 0,-29 18 0 0,0 0 0 16,0 0 0-16,0 0 0 31,0 0 0-31,0 0 0 0,0 0 0 0,0 0 0 0,0 0 0 0,89 51 0 0,-89-51 0 16,17 37 0-16,-8-12 0 0,-9-25 0 16,8 32 0-16,-8-32 0 0,6 41 0 0,-6-41 0 0,3 31 0 0,-3-31 0 0,0 0 0 0,0 0 0 0,1 34 0 15,-1-34 0-15,0 0 0 0,0 0 0 0,0 0 0 16,0 0 0-16,0 0 0 15,0 0 0-15,0 0 0 0,0 0 0 0,0 0 0 16,0 0 0-16,0 0 0 0,0 0 0 0,0 0 0 0,0 0 0 31,0 0 0-31,0 0 0 0,52-96 0 0,-39 75 0 0,-13 21 0 0,26-28-19 0,-26 28 10 16,26-25-4-16,-26 25 3 0,26-19 3 0,-26 19 19 16,0 0 8-16,0 0 0 0,42-15-14 0,-42 15-6 15,0 0 0-15,0 0 0 0,0 0 0 16,0 0 0-16,96 36 0 0,-96-36 0 0,29 30 0 0,-29-30 0 15,22 26 0-15,-22-26 0 0,19 39 0 0,-19-39 0 0,5 44 0 16,-5-44 0-16,7 33 0 0,-7-33 0 0,0 42 0 16,0-42-299-16,-8 39-174 0,8-39-185 15,-8 37-470-15,8-37-1220 0,-24 24 541 0</inkml:trace>
  <inkml:trace contextRef="#ctx0" brushRef="#br0" timeOffset="11356.99">20911 1261 313 0,'0'0'421'0,"0"0"-13"0,0 0-28 0,0 0-13 16,0 0-10-16,0 0-4 0,0 0-21 0,0 0-4 15,0 0 3-15,0 0-6 0,0 0-5 0,0 0-11 16,0 0-8 0,0 0-8-16,88 44-28 0,-88-44-22 0,23 21-14 0,-23-21-4 15,25 18-1-15,-25-18-8 0,0 0 0 0,34 33-11 16,-34-33-15-16,25 21-5 0,-25-21 20 0,25 26-6 15,-25-26-9-15,26 34-16 0,-26-34-87 16,21 27-87-16,-9-6 0 0,-12-21 0 0,21 37 0 0,-21-37 0 0,26 33 0 0,-26-33 0 16,19 32 0-16,-19-32 0 15,18 33 0-15,-6-12 0 0,-12-21 0 0,25 40 0 16,-25-40 0-16,13 32 0 0,-13-32 0 16,14 35 0-1,-14-35 0-15,12 34 0 0,-12-34 0 0,11 37 0 0,-11-37 0 0,8 27 0 0,-8-27 0 0,6 34 0 16,-6-34 0-16,10 29 0 0,-10-29 0 0,0 0 0 15,9 43 0-15,-9-43 0 0,3 30 0 0,-3-30 0 32,0 0 0-32,6 45 0 0,-6-45 0 0,0 39 0 0,0-39 0 0,-1 39 0 0,1-39 0 15,4 50 0-15,-3-28 0 0,-1-22 0 0,0 41 0 0,0-41 0 16,-4 43 0-16,4-43 0 0,0 40 0 0,0-40 0 16,-2 31 0-1,2-31 0-15,-3 34 0 0,3-34 0 0,0 0 0 0,-4 41 0 0,4-41 0 0,-10 32 0 16,10-32 0-16,-6 29 0 0,6-29 0 15,0 0 0-15,-11 48 0 0,11-48 0 0,-6 29 0 0,6-29 0 16,-8 29 0-16,8-29 0 0,0 0 0 0,-6 44 0 16,6-44 0-16,-14 27 0 0,14-27 0 15,-13 29 0-15,13-29 0 0,-13 28 0 0,13-28 0 16,-16 27 0-16,16-27 0 0,-17 24 0 0,17-24 0 0,0 0 0 16,-32 33 0-16,32-33 0 0,-19 21 0 15,19-21 0 1,0 0 0-16,-25 24 0 0,25-24 0 0,-22 23 0 0,22-23 0 0,-26 23 0 0,26-23 0 15,0 0 0-15,-38 30 0 0,38-30 0 0,-32 30 0 0,15-13 0 16,17-17 0-16,-24 25 0 0,24-25 0 0,0 0 0 16,-35 30 0-16,35-30 0 0,-21 25 0 0,21-25 0 15,-21 24 0-15,21-24 0 0,-23 23 0 16,23-23 0-16,-19 22 0 0,19-22 0 0,0 0 0 16,-25 31 0-16,25-31 0 0,0 0 0 0,-20 21 0 15,20-21 0-15,0 0 0 0,-24 26 0 0,24-26 0 0,0 0 0 0,0 0 0 16,-28 33 0-16,28-33 0 0,-22 23 0 0,22-23 0 15,0 0 0 1,-26 28 0-16,26-28 0 0,-22 17 0 0,22-17 0 0,0 0 0 0,0 0 0 0,-26 21 0 0,26-21 0 16,0 0 0-16,0 0 0 0,0 0 0 0,0 0 0 15,0 0 0-15,0 0 0 0,-29 18 0 16,29-18 0-16,0 0 0 0,0 0 0 0,0 0 0 31,0 0 0-31,0 0 0 0,0 0 0 0,0 0 0 0,0 0 0 16,0 0 0-16,0 0 0 0,0 0 0 0,0 0 0 0,0 0 0 15,0 0 0-15,0 0 0 0,10-92 0 0,-10 92 0 16,0 0 0 0,4-36 0-16,-4 36 0 0,0 0 0 0,5-39 0 0,-5 39 0 0,0 0 0 0,2-36 0 15,-2 36 0-15,0 0 0 0,0 0 0 0,0 0 0 16,7-37 0-16,-7 37 0 0,0 0 0 16,0 0 0-16,0 0 0 0,0 0 0 0,0 0 0 0,0 0 0 15,0 0 0-15,6-26 0 0,-6 26 0 0,0 0 0 16,0 0 0-16,0 0 0 0,0 0 0 15,0 0 0-15,0 0 0 0,0 0 0 0,0 0 0 0,0 0 0 0,0 0 0 16,0 0 0-16,-30 95 0 0,30-95 0 16,0 0 0-16,-6 41 0 0,6-41 0 0,-3 26 0 15,3-26 0-15,0 0 0 0,0 0 0 0,-8 36 0 16,8-36 0-16,0 0 0 0,-9 29 0 0,9-29 0 16,0 0 0-16,0 0 0 0,0 0 0 0,-6 35 0 15,6-35 0-15,0 0 0 0,0 0 0 0,0 0 0 0,0 0 0 0,0 0 0 0,0 0 0 16,38 29 0-16,-38-29 0 0,0 0 0 0,69 3 0 0,-69-3 0 15,59 0 0-15,-59 0 0 0,0 0 0 16,73-3 0 0,-73 3 0-1,0 0 0-15,0 0 0 0,0 0 0 0,0 0 0 0,0 0 0 0,0 0 0 0,57-7 0 16,-57 7 0-16,0 0 0 0,0 0 0 0,0 0 0 16,0 0 0-16,0 0 0 0,0 0 0 0,0 0 0 15,0 0 0-15,0 0-1366 0,5-32-1478 0,-5 32 654 0</inkml:trace>
  <inkml:trace contextRef="#ctx0" brushRef="#br0" timeOffset="11772.83">21458 3242 130 0,'0'0'694'0,"0"0"-4"16,0 0 18-16,0 0 9 0,-20 79-9 0,20-79-23 15,-7 34-51-15,7-34-25 16,-9 41-23-16,9-41-12 0,-10 40-42 16,4-16-18-16,6-24-104 0,-9 45-410 0,9-45 0 0,-12 33 0 15,1-11 0-15,11-22 0 0,0 0 0 0,-9 45 0 0,9-45 0 16,0 0 0-16,-8 32 0 0,8-32 0 0,0 0 0 0,0 0 0 0,0 0 0 16,4 39 0-16,-4-39 0 0,0 0 0 0,0 0 0 15,0 0 0-15,0 0 0 0,0 0 0 0,0 0 0 16,0 0 0 15,0 0 0-31,0 0 0 0,0 0 0 0,0 0 0 0,0 0 0 0,0 0-1366 0,0 0-1478 0,0 0 654 0</inkml:trace>
  <inkml:trace contextRef="#ctx0" brushRef="#br0" timeOffset="12063.8">21178 3286 477 0,'0'0'598'0,"0"0"-29"0,0 0-27 0,0 0-20 16,0 0-21-16,0 0-25 16,0 0-34-16,97-13-25 0,-97 13-22 0,81 7-24 0,-81-7-33 0,80 4-29 15,-80-4-23-15,80 3-38 0,-80-3-14 0,78-2-24 16,-78 2-23-1,48 0-35-15,-48 0-45 0,0 0-25 0,0 0-34 0,68 1-32 0,-68-1-35 16,0 0-48-16,0 0-47 0,0 0-64 0,0 0-74 16,0 0-99-16,0 0-109 0,0 0-130 0,0 0-326 15,0 0-993-15,0 0 439 0</inkml:trace>
  <inkml:trace contextRef="#ctx0" brushRef="#br0" timeOffset="36118.22">3413 664 337 0,'0'0'358'0,"0"0"-17"16,0 0-18-16,0 0-19 0,0 0-2 16,0 0 3-16,0 0 18 0,0 0 8 0,-90 43 2 15,72-26-18-15,18-17-19 0,-33 29-7 0,33-29-25 16,-19 26-24-16,19-26-27 0,0 0-18 0,-13 36-23 16,13-36-13-16,0 0-11 0,0 0-12 0,22 43-18 15,-22-43-11-15,31 19-9 0,-31-19-8 0,53 22-7 16,-21-12-9-16,-32-10-8 0,51 21-11 0,-51-21-5 15,31 12-10-15,-31-12-5 0,0 0-8 16,0 0 5-16,0 0 7 0,13 29-4 0,-13-29-1 0,0 0 0 16,0 0-6-16,-81 39-5 0,53-31 4 0,-18 1-6 15,46-9-4-15,-60 9-2 0,60-9 0 0,-60 6-9 47,60-6-22-47,0 0-36 0,-64 0-29 0,64 0-37 0,0 0-38 0,0 0-44 0,-57-15-91 0,57 15-90 16,0 0-92-16,-21-29-375 0,21 29-918 15,0 0 406-15</inkml:trace>
  <inkml:trace contextRef="#ctx0" brushRef="#br0" timeOffset="37042.49">3620 688 641 0,'0'0'616'15,"0"0"-19"-15,0 0-15 0,0 0-34 0,0 0-41 16,0 0-62-16,0 0-42 0,0 0-55 0,0 0-35 15,0 0-28-15,0 0-26 0,0 0-32 0,0 0-24 16,61 39-19-16,-61-39-16 0,4 32-18 0,-4-32-8 0,1 47-22 16,-1-47 3-16,-1 33-9 0,1-33-2 15,0 0-14-15,-5 52-15 0,5-52-1 0,-4 24-17 16,4-24-1-16,0 0 3 0,0 0-22 0,-5 34-1 0,5-34-3 0,0 0-5 0,0 0 4 16,0 0-13-16,0 0 7 0,0 0-11 0,0 0 0 31,0 0 7-31,0 0-17 0,0 0-19 0,0 0-15 15,0 0-15-15,0 0-19 0,0 0-14 0,0 0-7 16,0 0-20-16,0 0-14 0,0 0-11 0,89-72-6 0,-89 72 12 16,28-17-3-16,-28 17 11 0,32-16 0 15,-32 16 8-15,0 0 0 0,54-13 11 0,-54 13 8 16,0 0 8-16,46-6 8 0,-46 6 2 0,0 0-5 16,0 0 14-16,0 0 1 0,0 0 9 0,0 0 13 15,0 0 3-15,0 0 6 16,48 28 6-16,-48-28 4 0,0 0-2 0,0 0 5 0,0 0 1 0,8 38 1 15,-8-38-1-15,0 0 1 0,0 0 3 0,19 32-1 16,-19-32 6-16,0 0 1 0,32 19-3 16,-32-19-4-16,0 0-13 0,54 11-9 0,-54-11-12 15,60-3-11-15,-60 3-9 0,0 0-3 0,66-15 8 0,-66 15 1 16,0 0 11-16,43-21 12 0,-43 21 26 16,0 0 28-16,20-23 21 0,-20 23 11 0,0 0 4 0,0 0 4 0,9-32-5 0,-9 32-5 15,0 0 2-15,0 0 9 0,0 0-3 0,0 0-10 16,0 0-5-16,-46-38-5 15,46 38-6-15,0 0-3 0,0 0-2 0,0 0-3 16,0 0-6-16,0 0-5 0,-101 38 2 16,101-38-8-16,0 0-1 0,-23 25-2 0,23-25-1 15,0 0-1 1,0 0-1-16,0 0-5 0,0 0-2 0,0 0 2 0,0 0-2 0,0 0-7 0,58 53 1 16,-58-53-1-16,0 0-2 0,0 0-2 0,0 0 3 15,0 0 2-15,0 0 3 0,94-23 3 0,-94 23 26 16,0 0 16-16,0 0 11 0,0 0 5 0,0 0-3 15,0 0-6-15,0 0-8 0,0 0-7 0,0 0-4 16,0 0-6-16,0 0-5 0,0 0-2 0,0 0-5 16,0 0-10-16,0 0 5 0,0 0-7 0,56 9-13 15,-56-9-17-15,0 0-10 0,60 0-6 16,-60 0-18-16,54-15-8 0,-54 15-19 0,54-28-7 0,-29 13-5 16,-3-4-6-16,-22 19 8 0,42-38 18 0,-42 38 27 15,22-28 19 1,-22 28 24-16,15-38 8 0,-15 38 39 0,7-34 38 0,-7 34 22 0,0-32-2 15,0 32 21-15,0 0 14 0,0 0 22 0,1-35 8 0,-1 35-1 16,0 0-9-16,0 0-9 0,0 0-17 16,0 0-18-16,0 0-16 0,0 0-5 0,0 0-1 0,0 0-17 15,0 0-3-15,0 0 8 0,0 0 28 0,0 0 40 16,-33 108 27-16,25-62-25 0,0 0-138 16,3 3 0-16,-2 1 0 0,1 2 0 0,1-2 0 15,3-4 0-15,-1-5 0 0,-3 0 0 0,3-12 0 0,3-29 0 16,2 57 0-16,-4-29 0 0,2-28 0 15,4 49 0-15,-4-49 0 16,0 30 0-16,0-30 0 0,0 0 0 0,0 0 0 0,0 0 0 0,0 0 0 16,-19 25-32-16,19-25-767 0,0 0-428 15,0 0-1329-15,0 0 588 0</inkml:trace>
  <inkml:trace contextRef="#ctx0" brushRef="#br0" timeOffset="37381.24">4400 1044 584 0,'0'0'576'15,"0"0"-25"-15,0 0-35 0,0 0-42 0,0 0-40 0,0 0-39 16,13-56-40-16,-13 56-31 0,41-29-36 0,-14 17-29 16,-27 12-26-16,55-31-21 0,-13 12-27 15,-2-1-25-15,-16 3-25 16,-24 17-23-16,46-32-29 0,-23 17-21 0,-23 15-11 0,42-33-4 0,-42 33-7 16,26-32-9-16,-26 32-1 0,14-25 2 0,-14 25 8 15,0 0-4-15,15-31 1 0,-15 31 16 0,0 0 6 0,0 0 6 16,0 0-1-16,14-25 2 0,-14 25-2 0,0 0-2 15,0 0-13-15,0 0-2 16,0 0-10-16,0 0-5 0,0 0-4 0,0 0 10 16,0 0 10-16,0 0 12 0,0 0 4 0,0 0 4 0,-5 109 38 15,1-66 8-15,-2-14 3 0,3 15-7 16,-2-16-6-16,5-28-8 0,-9 69 2 0,12-40 0 16,-5-1-1-16,2-28-32 0,0 49-65 0,0-49 0 15,2 34 0-15,-2-34 0 0,5 30 0 0,-5-30-192 16,0 0-106-16,0 0-76 0,0 0-120 0,0 0-184 15,0 0-349-15,0 0-1110 0,0 0 491 0</inkml:trace>
  <inkml:trace contextRef="#ctx0" brushRef="#br0" timeOffset="37566.06">4763 921 3399 0,'0'0'580'0,"0"0"-200"15,0 0-128-15,0 0-68 0,0 0-23 0,0 0-32 0,0 0-17 16,0 0-20-16,0 0-18 0,0 0-6 0,0 0-9 15,96-41-4-15,-96 41-8 0,78-10-16 0,-45 5-39 16,-33 5-50-16,77-5-68 0,-31 0-83 0,-46 5-80 0,63-7-92 16,-63 7-378-16,75-14-822 0,-48 7 364 15</inkml:trace>
  <inkml:trace contextRef="#ctx0" brushRef="#br0" timeOffset="37938.82">5630 765 273 0,'0'0'525'0,"0"0"-31"0,0 0-49 0,0 0-9 16,0 0-23-16,0 0-37 0,0 0-40 0,11 54-4 15,-11-54-23-15,0 0-24 0,1 44 1 16,-1-44-12-16,6 33-26 0,-6-33-7 0,2 32-27 16,-2-32-19-16,0 0-25 0,3 35-12 0,-3-35-12 0,0 0-18 15,0 0-10-15,0 0-13 16,11 35-13-1,-11-35-24-15,0 0-32 0,0 0-45 0,0 0-40 0,0 0-29 0,0 0-25 0,0 0-14 16,127-45 0-16,-103 32-6 0,-24 13 19 16,36-27 8-16,-36 27 26 0,28-32 22 0,-28 32 37 0,16-16 55 0,-16 16 39 0,0 0 19 15,0 0 13-15,0 0-6 0,0 0-7 0,0 0-12 16,0 0-12 0,22-23-16-16,-22 23-3 0,0 0-8 15,0 0 9-15,0 0-5 0,0 0 2 0,0 0 16 16,0 0-6-16,0 0 1 0,0 0 13 0,-2 82-6 0,2-82-4 15,0 0-10-15,-2 41-11 0,2-41-4 0,0 0 1 16,-1 33-10-16,1-33-21 0,0 0-31 0,0 0-51 16,0 0-66-16,10 29-83 0,-10-29-87 0,0 0-136 15,0 0-152-15,0 0-374 0,0 0-1043 0,0 0 462 16</inkml:trace>
  <inkml:trace contextRef="#ctx0" brushRef="#br0" timeOffset="38109.81">6083 876 430 0,'0'0'462'0,"0"0"-25"0,0 0-21 0,0 0 7 16,0 0 16-16,0 0-25 0,0 0-16 0,0 0-12 16,0 0-25-16,0 0-14 0,0 0-6 15,0 0-31 1,0 0-33-16,0 0-15 0,35 69-16 0,-35-69-35 0,0 0-14 0,0 0-24 16,0 30-42-16,0-30-59 0,0 0-55 0,0 0-69 0,0 0-66 15,0 0-82-15,0 0-129 0,0 0-116 0,0 0-490 16,0 0-1012-16,0 0 448 0</inkml:trace>
  <inkml:trace contextRef="#ctx0" brushRef="#br0" timeOffset="38252.11">6233 876 215 0,'0'0'305'0,"0"0"26"0,0 0-8 0,0 0 26 16,0 0 19-16,0 0 16 0,0 0 4 0,0 0-2 0,0 0 6 15,0 0-26-15,76 38-17 0,-76-38-20 0,12 26-31 16,-12-26-27-16,0 0-36 16,10 37-14-16,-10-37-31 0,0 0-17 0,9 28-39 15,-9-28-59-15,0 0-89 16,0 0-91-16,0 0-95 15,0 0-156-15,0 0-546 0,0 0-976 0,0 0 432 0</inkml:trace>
  <inkml:trace contextRef="#ctx0" brushRef="#br0" timeOffset="39121.79">6689 766 4136 0,'0'0'553'0,"0"0"-323"15,0 0-109-15,0 0-26 0,0 0 44 16,0 0 36-16,0 0-23 0,0 0-14 0,0 0 8 15,36 55-3-15,-36-55-14 0,6 39-13 16,-6-39-10-16,-1 42-2 0,1-42 1 0,-5 33 2 16,5-33-21-16,-8 34-8 0,8-34-5 0,0 0-18 15,-11 41-12-15,11-41-33 0,0 0-30 0,0 0-31 0,-12 26-13 0,12-26-7 0,0 0-4 16,0 0-13-16,0 0-28 0,0 0 2 0,0 0 8 31,0 0 3-31,0 0 13 0,0 0 14 0,0 0 3 0,0 0 7 0,0 0 7 16,0 0 12-16,-80-67 3 15,80 67 25-15,0 0 15 0,-35-16 5 32,35 16 4 30,0 0 4-15,0 0-3-47,0 0-5 31,0 0 4-15,0 0 3 15,0 0 79-15,0 0-46-16,0 0-8 0,-60 35 76 47,60-35-80-47,0 0 4 15,0 0-3-15,61 63 3 0,-61-63-8 0,35 15 2 0,-35-15 2 0,42 14-5 0,-42-14 3 0,0 0-2 0,61 13 0 0,-61-13-6 0,46 2-9 0,-46-2-5 0,0 0-12 0,77-10-48 16,-26-7 16-16,-4-7-60 0,-47 24 57 0,36-24-1 0,-10 0-21 0,-26 24 39 0,22-24 9 0,-22 24 16 0,0 0 16 0,22-29 14 0,-22 29 6 0,0 0 4 0,0 0 13 0,0 0 1 0,16-20-6 0,-16 20-2 0,0 0-7 0,0 0 3 0,0 0-8 0,0 0-6 0,0 0 11 16,0 0-25-16,0 0 0 0,0 0-2 0,0 0-4 0,0 0 3 0,0 0-6 0,0 0 2 0,-117 48 1 0,117-48-1 0,-15 25 2 0,15-25 0 0,0 0-3 0,-6 39-2 0,6-39 1 0,0 0-1 0,0 0 4 0,16 41-3 0,-16-41-1 0,0 0-1 0,27 23-1 0,-27-23 0 0,0 0 0 0,0 0-1 0,42 16-3 0,-42-16-7 0,0 0-16 0,0 0-12 0,0 0-21 0,0 0-19 0,104-44-9 15,-85 29 8-15,-19 15-12 0,42-39 13 0,-23 18 15 0,0 0 7 0,-19 21 6 16,22-25 27-16,-22 25 24 0,18-24 13 0,-18 24 7 15,0 0 27-15,17-29-2 0,-17 29 1 0,0 0-7 16,0 0 5-16,0 0 7 0,31-21-4 16,-31 21-4-16,0 0 1 0,0 0-6 0,0 0-3 15,0 0 9-15,0 0 7 0,0 0 10 16,0 0-2-16,0 0 9 0,0 0-8 31,0 0 16-31,0 0-5 0,0 0 14 0,0 0-16 0,103 34-22 0,-103-34 8 16,0 0-6-16,9 25-12 0,-9-25-12 0,0 0-29 0,0 0-26 0,0 0-14 0,0 0-16 15,0 0-10-15,-3 36-7 0,3-36 6 0,0 0 10 16,0 0 7-16,0 0 10 0,0 0 1 0,0 0 1 16,0 0-1-16,0 0-10 15,0 0-5-15,0 0-5 0,0 0 23 0,0 0 3 0,0 0 18 16,0 0 16-16,19-77 17 0,-19 77-6 0,0 0 17 16,16-27-7-16,-16 27 1 0,0 0-4 0,22-21-3 0,-22 21-9 15,0 0-21-15,0 0-39 0,37-22-62 16,-37 22-85-16,0 0-119 0,47-18-172 0,-47 18-410 0,42-18-977 0,-42 18 432 0</inkml:trace>
  <inkml:trace contextRef="#ctx0" brushRef="#br0" timeOffset="40388.29">8819 741 264 0,'-139'35'550'15,"85"-18"7"-15,8 4-10 0,0-4-17 0,-7 5-24 16,14 1-44-16,15-5-44 15,24-18-35-15,-41 37-40 0,21-16-24 0,20-21-26 16,-16 35-26-16,16-35-33 0,0 35-25 0,0-35-15 16,0 0-13-16,28 54-19 0,-7-37-26 0,-21-17-7 15,51 26-36-15,-23-16-20 0,-28-10-19 16,60 10-3-16,-60-10-7 0,76-2-12 0,-76 2-1 0,75-17-6 16,-32 2-4-16,-12 3-6 0,14-8 8 0,-17 6-7 0,6-11-1 0,1-4 7 15,-15 11 26-15,-20 18 30 16,36-31 3-16,-36 31 29 15,19-26 33-15,-19 26 34 0,13-24 17 0,-13 24-33 0,0 0-161 0,0 0 0 16,0 0 0 0,0 0 0-16,0 0 0 0,-27-41 0 0,27 41 0 0,0 0 0 0,0 0 0 0,0 0 0 0,-115 24 0 0,115-24 0 15,-40 20 0-15,40-20 0 16,-33 26 0-16,33-26 0 0,-20 24 0 16,20-24 0-16,0 0 0 0,-16 29 0 0,16-29 0 15,0 0 0-15,0 0 0 0,0 0 0 0,0 0 0 16,0 0 0-16,0 0 0 0,38 42 0 0,-38-42 0 15,0 0 0-15,0 0 0 0,0 0 0 0,0 0 0 0,103-26 0 16,-103 26 0-16,0 0 0 0,47-27 0 0,-47 27 0 16,26-17 0-16,-26 17 0 0,0 0 0 0,20-23 0 15,-20 23 0-15,0 0 0 0,0 0 0 0,29-21 0 16,-29 21 0-16,0 0 0 0,0 0 0 0,0 0 0 16,0 0 0-16,0 0 0 0,0 0 0 15,53-3 0-15,-53 3 0 0,0 0 0 0,0 0 0 0,0 0 0 16,0 0 0-16,32 42 0 0,-32-42 0 0,0 0 0 15,0 0 0-15,13 33 0 0,-13-33 0 32,0 0 0-32,0 0 0 0,0 0 0 0,-6 39 0 0,6-39 0 0,0 0 0 0,0 0 0 15,0 0 0-15,0 0 0 0,0 0 0 0,0 0 0 0,0 0 0 0,0 0 0 16,0 0 0-16,0 0-55 0,0 0-49 16,0 0 9-16,0 0 5 0,0 0 6 0,0 0 9 15,70-58 4-15,-70 58 15 0,26-21 13 16,-26 21 12-16,0 0 18 0,36-22 20 0,-36 22 7 0,0 0 9 0,0 0 5 15,0 0 3-15,36-13-6 0,-36 13 2 16,0 0 6-16,0 0 1 0,0 0 5 0,0 0 16 0,0 0 13 16,0 0-12-16,0 0-6 0,0 0-6 15,0 0 1-15,0 0-9 0,0 0-2 0,0 0-7 16,0 0-14-16,0 0-19 0,0 0-20 0,24 52-23 16,-24-52-20-16,0 0-3 0,0 0-13 15,0 0 1-15,0 0 0 0,0 0-6 0,0 0-2 0,0 0-12 16,0 0-31-16,0 0-3 0,0 0-25 0,0 0 4 15,0 0-1-15,0 0 3 0,0 0 13 0,0 0 20 16,0 0 23-16,0 0 31 16,0 0 27-16,87-28 31 0,-87 28 30 0,0 0 19 0,0 0 18 0,0 0 19 15,0 0 20-15,0 0 27 0,0 0 5 0,0 0-1 16,0 0-7-16,0 0 2 0,0 0-2 0,45 26-19 0,-45-26 5 16,0 0-19-16,15 30-6 0,-15-30-19 0,0 0-30 15,0 0-17-15,9 32-35 0,-9-32-60 0,0 0-52 16,0 0-63-16,0 0-56 0,0 0-58 15,0 0-55-15,0 0-90 0,0 0-487 0,0 0-1019 0,0 0 451 16</inkml:trace>
  <inkml:trace contextRef="#ctx0" brushRef="#br0" timeOffset="40739.25">9682 803 253 0,'0'0'521'0,"0"0"-14"0,0 0-18 15,0 0-15 1,0 0-33-16,0 0-43 0,0 0-43 0,0 0-36 0,0 0-23 15,0 0-34-15,0 0-24 0,0 0 26 0,0 0-22 16,0 0 8-16,0 0 4 0,13 83-30 0,-13-83-20 0,-2 34-18 0,2-34-20 16,0 0-19-1,-9 49-15-15,9-49-11 0,-1 27-16 0,1-27-10 0,0 0-9 0,0 0-16 16,0 0-30-16,0 0-31 0,0 0-25 0,-8 34-21 16,8-34-29-1,0 0-34-15,0 0-22 0,0 0-19 0,0 0-1 0,0 0-8 0,0 0-3 0,0 0 10 16,0 0 6-16,0 0 7 0,95-64 13 0,-95 64 26 15,0 0 8-15,41-14 19 0,-41 14 19 0,0 0 35 0,0 0 14 16,0 0 19 0,0 0 22-16,0 0 4 0,74 33 8 0,-74-33-2 0,0 0 3 0,6 30 5 15,-6-30-4-15,0 0 3 0,0 0-6 0,0 0-5 16,-32 51 0-16,32-51-6 0,0 0-8 0,-37 24-18 16,37-24-35-16,0 0-47 0,-46 13-64 0,46-13-70 15,0 0-107-15,0 0-120 0,-68-5-410 0,68 5-904 16,0 0 400-16</inkml:trace>
  <inkml:trace contextRef="#ctx0" brushRef="#br0" timeOffset="40914.38">10038 972 67 0,'0'0'647'0,"0"0"-55"0,0 0-18 0,0 0-40 15,0 0-37-15,0 0-21 0,0 0-25 0,0 0-24 16,13 55-52-16,-13-55-28 0,0 0-29 15,5 42-38-15,-5-42-33 0,0 0-43 0,0 39-60 0,0-39-77 0,0 0-103 16,0 0-122-16,0 0-112 0,0 0-121 16,0 0-508-16,0 0-974 0,0 0 432 15</inkml:trace>
  <inkml:trace contextRef="#ctx0" brushRef="#br0" timeOffset="41060.7">10106 785 4685 0,'0'0'536'0,"0"0"-278"0,0 0-109 16,0 0-7-16,0 0 0 0,0 0-16 0,0 0-38 16,0 0-52-16,0 0-65 0,0 0-72 15,0 0-111-15,0 0-121 0,0 0-130 0,0 0-375 0,0 0-907 16,0 0 402-16</inkml:trace>
  <inkml:trace contextRef="#ctx0" brushRef="#br0" timeOffset="41575.19">10238 1030 3137 0,'0'0'473'0,"0"0"-146"0,0 0-56 0,0 0-26 16,0 0 7-16,0 0 1 0,-4 43-7 0,4-43-24 16,0 0-39-16,0 0-9 0,0 0-33 0,0 0-32 15,0 0-50-15,0 0-46 0,0 0-27 16,0 0-21-16,0 0-38 0,0 0-31 0,0 0-14 16,0 0-1-16,101-68 10 0,-101 68 4 0,30-16 13 0,-30 16 21 15,0 0 12-15,37-14 12 0,-37 14 15 16,0 0 2-16,0 0 21 0,0 0 11 15,0 0 15-15,0 0 20 0,0 0-1 0,0 0 4 16,0 0 13-16,0 0-1 0,0 0 6 0,0 0-7 16,48 46 0-16,-48-46-6 0,0 0-4 0,0 0-2 0,11 25-4 0,-11-25-6 15,0 0-4-15,0 0-31 0,0 0-27 16,0 0-20-16,9 30-28 0,-9-30-25 0,0 0-31 16,0 0-22-16,0 0-31 0,0 0-24 0,0 0-23 15,0 0 2-15,44 9 3 0,-44-9 31 0,0 0 41 16,0 0 46-16,0 0 47 0,0 0 64 0,0 0 40 15,80-26 45-15,-80 26 72 0,0 0 51 0,27-20 54 16,-27 20 29-16,0 0 22 0,0 0-2 0,0 0 15 0,24-29 15 16,-24 29 8-16,0 0-10 0,0 0-15 0,0 0-29 15,0 0-30-15,0 0-27 0,0 0-20 32,9-27-37-32,-9 27-21 0,0 0-83 0,0 0-74 0,0 0 0 0,0 0 0 0,0 0 0 0,0 0 0 15,0 0 0-15,0 0 0 0,0 0 0 0,0 0 0 16,0 0 0-16,0 0 0 0,0 0 0 15,0 0 0-15,0 0 0 0,-119 42 0 0,119-42 0 16,0 0 0-16,0 0 0 0,3 38-56 0,-3-38-49 0,0 0-9 16,0 0-20-16,0 0-32 15,0 0-38-15,61 35-51 0,-61-35-57 0,0 0-46 0,78-5-48 16,-78 5-53-16,0 0-28 0,101-30-370 0,-73 15-926 16,13-6 410-16</inkml:trace>
  <inkml:trace contextRef="#ctx0" brushRef="#br0" timeOffset="41955.05">11073 834 91 0,'32'-38'398'0,"-32"38"11"0,13-30 16 0,-13 30 12 0,10-29 16 16,-10 29 8-16,0 0-1 0,8-29-16 0,-8 29-28 16,0 0-38-16,0 0-30 0,0 0-44 15,0 0-35-15,0 0-27 0,0 0-31 0,0 0-21 0,0 0-20 16,0 0-13-16,0 0-14 0,0 0-13 0,0 0-14 16,0 0-10-1,-35 114-12-15,28-84-9 0,0-2-3 0,7-28-6 0,-5 53-8 0,3-27-14 16,2-26-21-16,-3 42-7 0,3-42 2 15,0 0-29-15,4 39-24 0,-4-39-28 0,0 0-43 0,0 0-45 16,0 0-37 0,1 33-27-16,-1-33-21 0,0 0-12 0,0 0 2 0,0 0 20 0,0 0 22 15,0 0 22-15,0 0 23 0,0 0 17 0,0 0 26 16,0 0 23-16,0 0 20 0,0 0 11 0,0 0 5 0,-68-77 27 0,68 77-2 16,0 0 18-16,0 0-8 0,-20-20 2 15,20 20 9-15,0 0 5 0,0 0 24 0,0 0 7 16,0 0 14-16,0 0 11 0,0 0-6 15,0 0 3-15,-96 25 14 0,96-25 14 0,0 0 3 16,-32 22-1-16,32-22-9 0,0 0-4 0,0 0-7 0,-11 33-7 0,11-33-2 16,0 0 1-1,0 0-3-15,0 0-7 0,0 0-4 0,51 46-20 0,-51-46-73 16,59 7-79-16,-59-7-117 0,77-9-118 0,-77 9-477 16,92-32-908-16,-39 13 402 0</inkml:trace>
  <inkml:trace contextRef="#ctx0" brushRef="#br0" timeOffset="42857.65">12102 926 121 0,'0'0'523'0,"0"0"-36"0,0 0-14 0,0 0-15 0,0 0-9 0,0 0-1 0,0 0-9 15,0 0 14-15,0 0 26 0,0 0 21 0,0 0 15 16,0 0-2-16,33 50-16 0,-33-50-27 16,0 0-36-16,0 0-42 0,0 0-41 0,0 0-162 15,0 0-189-15,116-39 0 16,-116 39 0-16,43-35 0 0,-21 13 0 0,-5 5 0 15,-17 17 0-15,36-46 0 0,-21 24 0 0,-3-4 0 0,4-13 0 16,-7 10 0-16,4 3 0 16,-13 26 0-16,14-58 0 0,-7 35 0 0,-7 23 0 15,5-42 0-15,-5 42 0 0,3-30 0 0,-3 30 0 0,0 0 0 16,0 0 0-16,-3-38 0 0,3 38 0 0,0 0 0 16,0 0 0-16,0 0 0 0,0 0 0 15,0 0 0-15,0 0 0 0,0 0 0 0,0 0 0 0,0 0 0 16,0 0 0-1,-45 110 0-15,31-66 0 0,8-15 0 0,-1 10 0 0,-2-11 0 0,9-28 0 0,-6 53 0 16,2-30 0-16,4-23 0 0,0 41 0 0,0-41 0 16,15 33 0-16,-15-33 0 15,24 26 0-15,-24-26 0 0,44 20 0 0,-44-20 0 0,60 5 0 0,-60-5 0 16,0 0 0-16,75-5 0 0,-75 5-235 0,0 0-145 16,59-24 26-16,-59 24 14 0,36-25 39 15,-36 25 24-15,25-30 33 0,-8 10 37 0,-17 20 24 0,22-24 35 16,-22 24 51-16,0 0 68 0,15-24 47 0,-15 24 37 15,0 0 29-15,0 0 11 0,0 0 1 0,0 0 6 16,0 0 12-16,0 0 12 0,0 0 1 0,0 0-1 16,0 0-3-16,0 0-2 0,0 0-9 0,0 0-14 15,0 0-9-15,0 0-8 0,0 0-3 16,0 0-7-16,-94 60-6 0,94-60-6 0,0 0-6 16,0 0-2-16,-7 33-2 0,7-33-11 0,0 0 4 15,0 0-10-15,0 0-1 0,0 0-1 16,71 25-13-16,-71-25-12 0,0 0-13 0,0 0-16 0,0 0-10 0,99-24 3 15,-99 24-9-15,0 0 1 0,37-26-6 0,-37 26-5 16,0 0 5-16,13-25 7 0,-13 25 1 0,0 0 4 16,0 0 2-16,0 0 2 0,0 0-1 15,0 0 4-15,0 0 0 0,0 0 6 0,-50-47 2 16,50 47-2-16,0 0-3 0,0 0-13 0,0 0-37 16,0 0-46-16,0 0-44 0,0 0-26 0,0 0-50 0,0 0-73 15,0 0-106-15,0 0-480 0,0 0-974 16,0 0 431-16</inkml:trace>
  <inkml:trace contextRef="#ctx0" brushRef="#br0" timeOffset="43693.42">13177 787 458 0,'0'0'499'0,"0"0"-13"0,0 0-9 16,0 0-27-16,0 0-41 31,0 0-43-31,0 0-35 0,0 0-38 0,0 0-29 0,0 0-31 0,0 0-18 15,0 0-22-15,0 0-22 0,0 0-18 0,-141 22-14 16,141-22-16-16,-27 22-13 0,27-22-20 0,-20 20-15 0,20-20-12 16,0 0-3-16,0 0-12 0,-7 35-1 0,7-35-15 15,0 0-27-15,0 0-28 0,0 0-50 16,50 35-45-16,-50-35-46 0,0 0-36 0,52 2-7 0,-52-2-9 16,0 0 23-16,0 0 21 0,0 0 51 0,83-33 58 15,-83 33 59-15,0 0 87 16,27-18 60-16,-27 18 57 0,0 0 39 0,0 0 26 0,0 0 0 0,22-21-3 15,-22 21-16-15,0 0-28 0,0 0-28 0,0 0-23 16,0 0-30-16,0 0-34 0,0 0-22 0,0 0-9 16,0 0-18-16,0 0-35 0,0 0-41 0,0 0-43 15,0 0-52-15,0 0-48 0,84 25-45 16,-84-25-47 0,0 0-28-16,76 0-31 0,-76 0-49 0,61-16-35 0,-32 4-45 0,-29 12-278 0,57-24-782 0,-29 9 347 15,-28 15 2874-15,47-26-1851 0,-47 26 96 0,33-24 95 16,-20 5 62-16,-13 19 9 0,23-37 11 15,-9 15 12-15,-14 22 28 0,16-29 45 0,-16 29 24 16,16-31 15-16,-16 31 20 0,0 0 21 16,14-25 3-16,-14 25-12 0,0 0-23 0,0 0-32 15,0 0-33-15,0 0-20 0,0 0-19 0,0 0-16 16,0 0-6-16,0 0-12 0,0 0 4 0,0 0-8 16,0 0 12-16,-7 93 0 0,7-93-3 0,-7 52-11 0,7-52 3 15,-6 39-24-15,6-39-7 0,-4 34-7 0,4-34-18 16,0 0-26-16,-4 38-32 0,4-38-32 0,0 0-26 15,0 0-18-15,0 0-16 0,0 0-14 0,0 0-11 16,0 0-20-16,0 0 5 0,0 0 7 0,0 0 10 16,0 0 12-16,0 0 8 0,0 0 7 0,0 0 3 15,0 0 7-15,0 0 4 0,0 0 7 16,-94-64 11-16,94 64 3 0,0 0 6 0,-58-5 10 0,58 5 12 16,0 0 6-16,-74 22 3 15,74-22 2-15,-37 21-3 0,37-21 4 0,-24 22 12 0,24-22 3 16,-13 25 1-16,13-25 2 0,0 0-4 0,0 0 1 0,20 47-1 15,-20-47 4-15,49 18-4 0,-2-11-19 0,-47-7-22 16,84 4-24-16,-84-4-14 16,99-11-17-16,-52 1 0 0,-47 10-3 0,73-19 8 0,-41 9 4 15,-32 10 11-15,61-19 8 0,-36 8 31 0,-25 11 21 0,0 0 9 16,44-21 20-16,-44 21 22 0,0 0 24 0,0 0 0 16,26-14-13-16,-26 14-5 0,0 0-12 0,0 0-6 15,0 0-1-15,0 0-8 0,0 0-1 0,0 0-2 0,0 0-4 0,0 0-3 0,0 0 15 16,0 0 6-16,0 0-3 0,0 0-5 15,0 0 2-15,0 0-5 0,0 0-8 0,0 0 4 0,0 0-7 16,-53 76-3-16,53-76-2 0,0 0-49 16,0 0-71-16,0 0-93 0,0 0-121 0,0 0-180 15,0 0-486-15,0 0-1067 0,0 0 473 32</inkml:trace>
  <inkml:trace contextRef="#ctx0" brushRef="#br0" timeOffset="43839.9">14034 676 4327 0,'0'0'738'0,"0"0"-310"0,0 0-162 16,0 0-24-16,0 0 3 0,0 0-59 0,0 0-39 15,0 0-42-15,0 0-23 0,0 0-32 16,0 0-52-16,0 0-74 0,0 0-106 0,0 0-98 16,0 0-118-16,0 0-110 0,0 0-387 0,0 0-971 0,0 0 430 0</inkml:trace>
  <inkml:trace contextRef="#ctx0" brushRef="#br0" timeOffset="44170.81">14152 984 41 0,'0'0'445'0,"0"0"-12"0,0 0-18 0,0 0-15 0,0 0-12 16,0 0-24 0,102-47-35-16,-80 33-26 0,-22 14-25 0,43-29-6 15,-43 29-22-15,29-18-2 0,-29 18-18 16,27-24 7-16,-27 24-8 0,19-21-12 0,-19 21-11 0,0 0-9 0,23-36-14 0,-23 36-6 0,0 0-10 15,13-22 1-15,-13 22-13 0,0 0 0 0,0 0-6 16,0 0-11-16,0 0-18 0,0 0-12 16,0 0-17-16,0 0-10 0,0 0-12 0,0 0-7 31,0 0-10-31,0 0 2 0,0 0-7 0,0 0-2 0,0 0-5 16,0 0 17-16,-73 83 13 0,65-59-2 0,8-24 19 0,-19 68 18 15,16-39-1-15,-4 14 16 0,4-3-83 0,3-40-37 16,3 56 0-16,-2-12 0 0,-2-12 0 15,4 8 0-15,-1-12 0 0,-2-28 0 16,4 49 0-16,-1-25 0 0,-3-24-20 0,0 43-465 0,0-43-193 16,0 0-490-16,-12 26-1266 0,12-26 560 0</inkml:trace>
  <inkml:trace contextRef="#ctx0" brushRef="#br0" timeOffset="44763.71">9569 1896 6333 0,'0'0'312'0,"0"0"-174"0,0 0-14 0,0 0 63 15,-105 31 61-15,81-14 29 0,-3 1 7 0,-7 12-31 16,4 8-218-16,5-1-35 0,3 7 0 0,5 3 0 16,4 8 0-16,6-4 0 0,5-3 0 15,2-1 0-15,-2 3 0 0,6-2 0 0,6-4 0 32,4-6 0-32,4 4 0 0,-5-16 0 0,0-5 0 0,10 0 0 15,-23-21 0-15,60 43 0 0,-32-33 0 0,15 6 0 0,-43-16 0 16,81 5 0-16,-30-7 0 0,-51 2 0 0,78-15 0 15,-32 6 0-15,-46 9-28 0,51-22-1333 0,-14-2-1474 0,-9 10 652 0</inkml:trace>
  <inkml:trace contextRef="#ctx0" brushRef="#br0" timeOffset="45048.46">10254 2143 72 0,'0'0'694'0,"0"0"-41"15,0 0-31-15,0 0-62 0,0 0-33 0,0 0-47 16,0 0 1 0,0 0-12-16,0 0-11 0,0 0-24 0,28 58-1 15,-28-58-29-15,5 51-24 0,-5-22-28 0,0-29-34 0,-4 55-28 16,-1-28-21-16,5-27-25 0,-7 51-193 15,7-51-51-15,-11 33 0 0,11-33 0 0,-9 32 0 0,9-32 0 16,0 0 0-16,-11 33 0 0,11-33 0 0,0 0 0 0,0 0 0 0,0 0 0 0,0 0-21 16,0 0-567-16,0 0-676 0,0 0-1369 0,0 0 606 15</inkml:trace>
  <inkml:trace contextRef="#ctx0" brushRef="#br0" timeOffset="45251.4">10070 2203 268 0,'0'0'653'0,"0"0"-20"0,0 0-1 0,0 0-17 15,0 0-22-15,0 0-68 0,0 0-52 0,0 0-52 16,0 0-41-16,41-55-36 0,1 39-30 0,-42 16-48 16,79-23-54-16,-28 16-58 0,-1-3-56 0,-2-1-63 15,0 6-50-15,-48 5-68 0,73-6-74 0,-73 6-49 16,60-1-90-16,-60 1-65 0,0 0-92 0,61 11-389 15,-61-11-910-15,0 0 403 0</inkml:trace>
  <inkml:trace contextRef="#ctx0" brushRef="#br0" timeOffset="45770.25">10657 2237 370 0,'0'0'506'0,"0"0"18"0,-37 41 11 0,37-41-20 15,0 0-28-15,-27 30-48 0,27-30-41 0,-17 28-36 16,17-28-38-16,0 0-29 0,-19 34-29 0,19-34-24 15,0 0-30-15,-9 29-19 0,9-29-13 0,0 0-15 16,0 0-19-16,0 0-12 0,0 0-6 0,0 0-14 16,19 40-8-16,-19-40-17 0,0 0-8 0,0 0-31 31,55 8-40-31,-55-8-49 0,0 0-49 0,0 0-45 0,0 0-42 16,0 0-37-16,83-34-35 0,-83 34-27 0,22-24-5 15,-22 24 7-15,15-25 25 16,-15 25 7-16,0 0 16 0,3-43 14 0,-3 43 32 0,0 0 23 0,0 0 27 0,-21-48 21 0,21 48 25 0,0 0 23 15,-10-25 22-15,10 25 12 0,0 0 11 0,0 0-5 16,0 0 7-16,0 0 4 16,19-34 16-16,-19 34 13 0,0 0 20 15,0 0 10-15,0 0 21 0,60-4 16 0,-60 4 26 16,0 0 25-16,0 0 11 16,0 0 10-16,0 0 18 0,83 39 8 0,-61-23 8 0,-22-16 0 0,24 26-11 15,-24-26-12-15,20 28-9 0,-20-28-6 16,7 27-10-16,-7-27-13 0,0 0-14 0,0 0-15 0,-1 39-28 15,1-39-5-15,0 0-22 0,0 0-9 16,0 0-24-16,-30 26-9 0,30-26-23 16,0 0-19-16,0 0-32 0,0 0-29 0,0 0-13 0,0 0-10 0,0 0-12 15,0 0 13-15,0 0-13 0,0 0 24 16,16-110 28-16,-1 87 3 0,-15 23 6 0,32-30 25 16,-32 30 11-16,28-21 13 0,-28 21 25 31,30-21 7-31,-30 21 20 0,0 0 4 0,32-20 7 0,-32 20-3 0,0 0-4 0,0 0-5 0,0 0-20 0,0 0-41 15,35-16-68-15,-35 16-104 0,0 0-107 0,0 0-166 16,0 0-241-16,0 0-777 0,0 0 344 0</inkml:trace>
  <inkml:trace contextRef="#ctx0" brushRef="#br0" timeOffset="46230.22">11293 2305 3890 0,'0'0'694'0,"0"0"-238"0,0 0-121 0,0 0-66 16,0 0-44-16,0 0-45 0,0 0-35 0,0 0-33 16,0 0-27-16,0 0-17 0,0 0-20 15,0 0-15-15,0 0-16 0,0 0 3 0,0 0-6 32,0 0-3-32,0 0-5 0,0 0-5 0,0 0-10 0,-147 4-3 15,147-4-12-15,-31 22-8 0,31-22-15 0,0 0-20 16,-19 27-13-16,19-27-4 0,0 0 12 0,0 0 5 15,0 0 6-15,0 0-4 16,0 0-8-16,0 0-4 0,0 0-11 0,79 34-1 0,-79-34 7 0,0 0 10 16,78-12 12-16,-78 12 12 0,0 0 31 0,0 0 45 15,0 0 49-15,73-16 36 0,-73 16 23 0,0 0 6 16,0 0-8-16,0 0-16 0,0 0-4 0,0 0 21 16,0 0-7-16,35 25 4 0,-35-25-8 0,6 38 16 15,-6-38 2-15,-5 68 5 0,-4-26-3 0,1-2 11 16,-6 5-3-16,1-4-8 0,6-12-8 0,-2-2-9 15,0 2 0-15,9-29-114 16,-13 48-13-16,13-48 0 0,-9 31 0 0,9-31 0 16,0 0 0-16,-1 36 0 0,1-36 0 0,0 0 0 0,0 0 0 0,47 12 0 15,-47-12 0-15,0 0 0 0,119-24 0 0,-75 10 0 16,-44 14 0-16,57-19 0 0,-29 9-88 0,-28 10-81 16,41-20-31-16,-41 20-50 0,40-24-68 0,-40 24-72 15,0 0-117-15,12-20-539 0,-12 20-1131 0,0 0 501 16</inkml:trace>
  <inkml:trace contextRef="#ctx0" brushRef="#br0" timeOffset="46644.38">12121 2221 230 0,'0'0'661'0,"0"0"-35"16,0 0-31-16,0 0-43 0,0 0-50 0,0 0-37 15,0 0-2-15,0 0-21 16,0 0-17-16,0 0-11 0,27 70-37 16,-27-70-31-16,-12 53-14 0,2-10-16 0,4-19-29 15,6-24-31-15,-13 53-29 0,5-28-37 0,8-25-26 16,-12 41-49-16,12-41-51 0,-9 24-48 0,9-24-76 15,0 0-82-15,0 0-94 0,0 0-113 0,-11 29-127 16,11-29-170-16,0 0-380 0,0 0-1112 0,0 0 492 16</inkml:trace>
  <inkml:trace contextRef="#ctx0" brushRef="#br0" timeOffset="46860.98">11954 2353 49 0,'0'0'606'0,"0"0"-8"0,0 0-16 0,0 0-13 16,0 0-17-16,0 0-45 0,0 0-50 0,0 0-45 16,0 0-38-16,0 0-38 0,0 0-34 0,0 0-14 15,0 0-50-15,168-4-28 0,-122 3-40 0,-46 1-34 16,0 0-48-16,85 5-57 0,-85-5-63 0,60 3-74 16,-60-3-72-16,58-5-105 0,-58 5-105 15,54-8-140-15,-54 8-304 0,42-9-901 16,-42 9 399-16</inkml:trace>
  <inkml:trace contextRef="#ctx0" brushRef="#br0" timeOffset="47728.32">12682 2249 4784 0,'0'0'781'0,"0"0"-352"16,0 0-204-16,0 0-48 0,0 0 68 15,0 0 56-15,79 31-11 0,-79-31 31 0,6 34-24 0,-6-34-3 16,7 50-247-16,-3-26-47 0,-4-24 0 0,2 42 0 16,-2-42 0-16,3 34 0 0,-3-34 0 0,0 0 0 15,-4 34 0-15,4-34 0 0,0 0 0 0,0 0 0 16,0 0 0-16,0 0 0 0,0 0 0 0,0 0 0 16,0 0 0-16,0 0 0 0,0 0 0 15,0 0 0-15,0 0 0 0,0 0 0 0,0 0 0 16,0 0 0-16,0 0 0 0,-27-104 0 0,27 104 0 0,7-40 0 15,-7 40 0 1,12-33 0-16,-12 33 0 0,17-31 0 0,-17 31 0 0,19-24 0 0,-19 24 0 16,0 0 0-16,27-24 0 0,-27 24 0 0,0 0 0 15,0 0 0-15,0 0 0 0,0 0 0 0,38-12 0 0,-38 12 0 0,0 0 0 0,0 0 0 16,0 0 0-16,0 0 0 0,59 43 0 0,-59-43 0 0,0 0 0 31,19 32 0-31,-19-32 0 0,0 0 0 0,9 29 0 16,-9-29 0-16,0 0 0 0,0 0 0 0,0 0 0 0,0 0 0 15,0 0 0-15,4 32 0 16,-4-32 0-16,0 0 0 0,0 0 0 0,0 0 0 0,0 0 0 0,0 0 0 0,0 0 0 0,0 0 0 16,0 0 0-16,0 0 0 0,0 0 0 0,0 0 0 15,58-67-165 1,-58 67-1-16,30-18 18 0,-30 18 41 0,0 0 32 0,46-18 32 16,-46 18 25-16,0 0 20 0,0 0 28 15,45-7 24-15,-45 7 20 0,0 0 24 0,0 0 7 0,0 0 17 16,0 0 24-16,64 25-55 0,-64-25-91 0,0 0 0 15,20 35 0-15,-20-35 0 0,3 27 0 0,-3-27 0 16,0 0 0-16,-4 46 0 0,4-46 0 16,0 0 0-16,-10 46 0 0,10-46 0 0,-8 25 0 0,8-25 0 15,0 0 0-15,0 0 0 0,0 0 0 0,-1 38 0 16,1-38 0-16,0 0-31 0,0 0-544 0,0 0-157 16,0 0-411-16,0 0-1237 0,0 0 548 15</inkml:trace>
  <inkml:trace contextRef="#ctx0" brushRef="#br0" timeOffset="48450.06">13446 2404 10 0,'0'0'597'16,"0"0"-17"-16,0 0-45 0,0 0-33 0,0 0-18 15,0 0-19-15,0 0-37 0,0 0-39 0,0 0-35 16,0 0-41-16,0 0-36 0,0 0-20 0,0 0-23 0,0 0-28 0,0 0-11 0,0 0-25 16,0 0-17-16,0 0-18 0,-28 72-13 15,28-72-18-15,0 0-16 0,0 0-16 0,37 20-21 16,-37-20-26-1,0 0-15-15,0 0-6 16,0 0-8-16,0 0-14 0,0 0-8 0,0 0-4 0,0 0 3 0,0 0-4 0,0 0 0 0,96-44-16 16,-96 44-15-16,0 0 10 15,0 0-6-15,-1-41 4 0,1 41-6 0,0 0-11 16,0 0 0-16,-8-39 2 0,8 39-4 0,0 0 15 16,0 0-7-16,0 0-12 0,-13-41-15 0,13 41 14 0,0 0 9 15,0 0 4-15,0 0-2 0,13-37 10 0,-13 37-2 16,0 0 15-16,0 0 13 0,40-13 14 0,-40 13 19 0,0 0 14 15,0 0 20-15,56-1 21 0,-56 1 16 16,0 0 22-16,0 0 15 0,0 0 8 0,0 0 14 0,73 21 11 16,-73-21 9-16,0 0-3 0,0 0 8 15,31 19 3-15,-31-19-4 0,0 0-15 0,17 26-21 16,-17-26 1-16,0 0-15 0,12 27-7 0,-12-27-12 16,0 0-16-16,0 0-29 0,0 0-22 0,-3 38-25 15,3-38-10-15,0 0-10 0,0 0-11 0,0 0-11 16,0 0-13-16,-27 33-11 15,27-33-12-15,0 0-4 0,0 0-7 0,0 0-2 16,0 0-11-16,0 0-12 0,0 0-5 0,0 0-12 16,0 0-26-16,0 0-30 0,0 0-16 0,0 0 12 0,0 0 17 0,0 0 19 15,0 0 31-15,0 0 47 0,18-98 28 0,-18 98 22 32,0 0 42-32,46-21 38 0,-46 21 38 0,0 0 29 0,0 0 23 0,44-8 15 0,-44 8 7 0,0 0 11 15,0 0 3-15,0 0 6 0,0 0-3 0,0 0-4 16,0 0-2-16,0 0-8 0,0 0-2 0,0 0-19 15,61 37-9-15,-61-37-16 0,0 0-23 0,0 0-37 16,0 0-31-16,0 0-38 0,0 0-30 0,9 28-29 16,-9-28-22-16,0 0-18 0,0 0-27 0,0 0-35 15,0 0-27-15,0 0-1 0,0 0 1 0,0 0 7 16,0 0 15-16,0 0 27 0,58-48 27 0,-58 48 25 16,30-20 26-16,-30 20 33 0,0 0 40 0,41-20 42 15,-41 20 29-15,0 0 25 16,0 0 21-16,0 0 18 0,0 0 18 0,51-1 5 0,-51 1 7 15,0 0 8-15,0 0-10 0,43 29 22 16,-43-29 0-16,0 0-10 0,23 37-7 0,-23-37-9 0,12 29-14 0,-12-29-13 16,0 0-22-16,0 43-62 15,0-43-48-15,-5 31 0 0,5-31 0 0,0 0-91 0,-18 34-104 16,18-34-114-16,0 0-150 0,0 0-211 0,0 0-409 16,0 0-1166-16,0 0 515 0</inkml:trace>
  <inkml:trace contextRef="#ctx0" brushRef="#br0" timeOffset="48983.39">14676 2009 4922 0,'0'0'230'16,"0"0"-130"-16,0 0 26 15,0 0 103-15,0 0 32 0,84 68-10 0,-54-36 22 16,-3 11 2-16,0 3-13 0,-4-2 3 0,-5 2 2 0,-7 2-8 16,-2-2 3-1,-1 2-53-15,-12 0-209 0,-3 1 0 0,-10-3 0 0,-2 0 0 16,-11-2 0-16,-3-5 0 0,-10-3 0 0,1 2 0 16,-4-12 0-16,2-4 0 0,-3-4 0 0,1-1 0 0,46-17-1366 0,-60 8-1478 15,60-8 654-15</inkml:trace>
  <inkml:trace contextRef="#ctx0" brushRef="#br0" timeOffset="95251.92">24079 6028 92 0,'0'0'387'0,"0"0"-9"15,0 0 14-15,0 0-14 0,0 0-4 0,0 0-19 16,0 0-18-16,0 0-11 0,0 0 0 0,0 0 8 16,0 0 8-16,0 0 6 0,0 0-4 0,0 0-3 15,0 0-6-15,0 0-2 0,0 0-12 0,0 0-18 16,0 0-16-16,0 0-20 0,0 0-20 0,0 0 2 15,0 0 30-15,0 0 4 0,0 0-50 0,0 0-233 16,0 0 0-16,0 82 0 0,0-82 0 0,0 0 0 16,5 54 0-16,-1-30 0 0,-4-24 0 0,2 41 0 15,-2-41 0-15,-2 46 0 0,4-19 0 0,-2-27 0 0,-2 42 0 16,2-42 0-16,0 51 0 0,0-25 0 0,0-26 0 16,-5 41 0-16,5-41 0 15,-5 52 0-15,1-27 0 0,4-25 0 0,-10 49 0 0,2-26 0 0,8-23 0 16,-4 41 0-16,4-41 0 0,-2 47 0 15,2-47 0-15,-2 46 0 16,2-46 0-16,4 33 0 0,-4-33 0 0,8 40 0 0,-8-40 0 0,5 43 0 16,0-19 0-16,-5-24 0 0,5 48 0 0,-1-23 0 0,-4-25 0 15,1 44 0-15,-1-44 0 0,-4 46 0 0,4-46 0 16,-6 42 0-16,2-15 0 0,4-27 0 16,-13 49 0-16,7-25 0 0,6-24 0 0,-9 43 0 0,1-19 0 15,8-24 0-15,-6 32 0 16,6-32 0-16,0 0 0 0,-6 46 0 0,6-46 0 0,-4 27 0 0,4-27 0 15,0 0 0-15,0 46 0 0,0-46 0 0,0 0 0 16,5 45 0-16,-5-45 0 0,9 30 0 0,-9-30 0 0,0 0 0 16,9 36 0-16,-9-36 0 0,0 0 0 0,6 31 0 15,-6-31 0-15,0 0 0 0,0 0 0 16,0 0 0-16,8 28 0 0,-8-28 0 0,0 0 0 16,0 0 0-16,0 0 0 0,0 0 0 0,0 0 0 0,0 0 0 15,0 0 0-15,0 0 0 0,24-104 0 16,-15 59 0-16,5 2-1366 0,0-3-1478 0,-2 2 654 15</inkml:trace>
  <inkml:trace contextRef="#ctx0" brushRef="#br0" timeOffset="97968.87">24202 6065 90 0,'0'0'235'0,"0"0"0"16,0 0 6-16,0 0-14 0,0 0-1 15,0 0-6-15,0 0 1 0,-22-44-7 16,22 44 2-16,0 0-2 0,0 0 13 0,0 0-17 0,0 0-6 16,0 0 4-16,0 0-27 0,0 0-20 0,0 0-7 15,0 0-8-15,-31-18 6 0,31 18 1 0,0 0 11 0,0 0 6 16,0 0 7-16,0 0 8 0,0 0 6 15,0 0 3-15,0 0 5 0,0 0 1 16,0 0-1-16,0 0-6 0,0 0 0 0,0 0-7 0,0 0-19 0,0 0-10 16,0 0-8-16,0 0-10 0,0 0-16 0,0 0 2 15,0 0-18 1,0 0-7-16,0 0-6 0,0 0 3 0,0 0 8 0,0 0-4 0,0 0-4 0,-33-18 13 16,33 18-5-16,0 0-76 0,0 0-29 0,0 0 0 15,0 0 0-15,0 0 0 0,0 0 0 16,0 0 0-16,0 0 0 0,0 0 0 15,0 0 0-15,0 0 0 0,0 0 0 0,0 0 0 0,0 0 0 16,0 0 0-16,0 0 0 0,0 0 0 16,0 0 0-16,0 0 0 0,0 0 0 0,0 0 0 0,0 0 0 0,119-19 0 15,-119 19 0-15,78 0 0 0,-78 0 0 0,93 0 0 16,-44 0 0-16,-49 0 0 0,95 0 0 0,-47-3 0 16,-48 3 0-16,80-4 0 0,-31 4 0 0,-49 0 0 15,98-8 0-15,-52 8 0 0,-46 0 0 0,81 2 0 16,-81-2 0-16,78 2 0 0,-78-2 0 0,63 4 0 15,-63-4 0-15,66-3 0 0,-66 3 0 0,61 3 0 16,-61-3 0-16,60 2 0 0,-60-2 0 0,0 0 0 16,79 0 0-16,-79 0 0 0,57 3 0 0,-57-3 0 15,0 0 0-15,71-3 0 0,-71 3 0 0,0 0 0 16,55 3 0-16,-55-3 0 0,0 0 0 0,0 0 0 0,70-5 0 16,-70 5 0-16,0 0 0 0,0 0 0 0,46-8 0 15,-46 8 0 1,0 0 0-16,0 0 0 0,0 0 0 0,0 0 0 0,0 0 0 0,53-7 0 0,-53 7 0 15,0 0 0-15,0 0 0 0,0 0 0 16,0 0 0-16,0 0 0 0,0 0 0 0,0 0 0 16,0 0 0-16,65 3 0 0,-65-3 0 0,0 0 0 15,0 0 0-15,0 0 0 0,0 0 0 0,0 0 0 16,0 0 0-16,0 0 0 0,0 0 0 0,0 0 0 16,0 0 0-16,0 0 0 0,0 0 0 0,0 0 0 0,0 0 0 15,0 0 0-15,0 0 0 0,0 0 0 0,0 0 0 16,0 0 0-16,0 0 0 0,0 0 0 0,0 0 0 15,0 0 0-15,0 0 0 0,0 0 0 0,0 0 0 16,0 0 0-16,0 0 0 0,0 0 0 16,0 0 0-16,0 0 0 0,51 11 0 0,-51-11 0 0,0 0 0 15,0 0 0-15,0 0 0 0,0 0 0 0,0 0 0 16,0 0 0-16,0 0 0 0,0 0 0 0,0 0 0 16,0 0 0-16,68-3 0 0,-68 3 0 15,0 0 0-15,0 0 0 0,64-4 0 0,-64 4 0 0,0 0 0 0,0 0 0 16,0 0 0-16,0 0 0 0,57 4 0 0,-57-4 0 15,0 0 0-15,0 0 0 0,0 0 0 0,0 0 0 16,0 0 0-16,0 0 0 0,0 0 0 16,0 0 0-16,0 0 0 0,0 0 0 0,60 5 0 0,-60-5 0 15,0 0 0-15,0 0 0 0,0 0 0 16,0 0 0-16,68-1 0 0,-68 1 0 16,0 0 0-16,0 0 0 0,0 0 0 0,59-1 0 0,-59 1 0 0,0 0 0 15,0 0 0-15,0 0 0 0,0 0 0 0,0 0 0 16,0 0 0-16,64-2 0 0,-64 2 0 0,0 0 0 15,0 0 0-15,0 0 0 0,62-3 0 0,-62 3 0 16,0 0 0-16,0 0 0 0,0 0 0 0,0 0 0 16,0 0 0-16,55-3 0 15,-55 3 0-15,0 0 0 0,0 0 0 0,0 0 0 0,0 0 0 0,0 0 0 16,0 0 0-16,0 0 0 0,0 0 0 0,0 0 0 0,0 0 0 16,0 0 0-16,0 0 0 0,0 0 0 15,0 0 0-15,0 0 0 0,42 16 0 0,-42-16 0 16,0 0 0-16,0 0 0 0,0 0 0 0,0 0 0 15,0 0 0-15,0 0 0 0,0 0 0 16,0 0 0-16,0 0 0 0,0 0 0 0,18 26 0 0,-18-26 0 16,0 0 0-16,0 0 0 0,0 0 0 0,0 0 0 15,0 0 0-15,0 0 0 0,0 0 0 0,0 32 0 16,0-32 0-16,0 0 0 0,0 0 0 16,0 0 0-16,-4 43 0 0,4-43 0 0,0 0 0 0,0 0 0 15,-3 42 0-15,3-42 0 0,0 0 0 0,-4 34 0 16,4-34 0-16,0 0 0 0,-3 41 0 0,3-41 0 0,0 0 0 15,-6 36 0-15,6-36 0 0,0 0 0 16,0 41 0-16,0-41 0 0,6 30 0 0,-6-30 0 0,0 0 0 0,7 44 0 0,-7-44 0 16,0 0 0-16,5 33 0 0,-5-33 0 0,0 0 0 0,1 38 0 31,-1-38 0-31,0 0 0 0,-1 39 0 0,1-39 0 0,0 0 0 16,-3 31 0-16,3-31 0 0,0 0 0 0,0 0 0 15,-5 39 0-15,5-39 0 0,0 0 0 0,-7 34 0 16,7-34 0-16,0 0 0 0,0 0 0 15,-6 35 0-15,6-35 0 0,0 0 0 0,-4 30 0 0,4-30 0 16,0 0 0-16,-1 35 0 0,1-35 0 0,0 0 0 0,-6 33 0 16,6-33 0-16,0 0 0 0,-5 39 0 0,5-39 0 0,0 0 0 15,-8 33 0-15,8-33 0 0,0 0 0 0,-6 43 0 0,6-43 0 16,0 0 0-16,-2 39 0 16,2-39 0-16,0 0 0 0,2 32 0 0,-2-32 0 15,0 0 0-15,0 0 0 0,0 0 0 0,5 41 0 16,-5-41 0-16,0 0 0 0,2 32 0 15,-2-32 0-15,0 0 0 0,0 0 0 0,0 0 0 0,-6 43 0 16,6-43 0-16,0 0 0 0,0 0 0 0,-3 32 0 16,3-32 0-16,0 0 0 0,0 0 0 0,0 36 0 15,0-36 0-15,0 0 0 0,0 0 0 16,0 0 0-16,2 39 0 0,-2-39 0 0,0 0 0 0,0 0 0 16,0 0 0-16,0 0 0 0,-2 34 0 0,2-34 0 15,0 0 0-15,0 0 0 0,0 0 0 0,0 0 0 16,-4 34 0-16,4-34 0 0,0 0 0 0,0 0 0 15,-10 30 0-15,10-30 0 0,0 0 0 0,0 0 0 32,0 0 0-32,0 0 0 0,3 38 0 0,-3-38 0 0,0 0 0 0,0 0 0 0,0 0 0 15,6 31 0-15,-6-31 0 0,0 0 0 0,0 0 0 0,0 0 0 16,13 29 0-16,-13-29 0 0,0 0 0 16,0 0 0-16,0 0 0 0,0 0 0 0,0 0 0 0,0 0 0 0,2 33 0 0,-2-33 0 15,0 0 0-15,0 0 0 0,0 0 0 0,0 0 0 16,0 0 0-16,2 37 0 0,-2-37 0 15,0 0 0-15,0 0 0 0,0 0 0 0,0 0 0 16,0 0 0-16,0 0 0 0,-2 37 0 16,2-37 0-16,0 0 0 0,0 0 0 0,0 0 0 0,0 0 0 15,0 0 0-15,0 0 0 0,0 0 0 0,0 0 0 16,0 0 0-16,0 0 0 0,0 0 0 16,0 0 0-16,0 0 0 0,0 0 0 0,0 0 0 15,0 0 0-15,0 0 0 0,0 0 0 0,0 0 0 0,0 0 0 16,0 0 0-16,0 0 0 0,0 0 0 15,0 0 0-15,0 0 0 0,0 0 0 0,0 0 0 0,0 0 0 16,0 0 0-16,0 0 0 0,0 0 0 0,-42 14 0 16,42-14 0-16,0 0 0 0,0 0 0 0,0 0 0 15,0 0 0-15,0 0 0 0,-74-8 0 0,74 8 0 32,0 0 0-32,0 0 0 0,-83-7 0 0,83 7 0 0,0 0 0 0,-65-10 0 0,65 10 0 15,-50-2 0-15,50 2 0 0,-51-7 0 0,51 7 0 0,-56-7 0 16,56 7 0-16,0 0 0 0,-58-5 0 0,58 5 0 15,0 0 0-15,-64-6 0 0,64 6 0 0,-46-8 0 16,46 8 0-16,0 0 0 0,-70-9 0 0,70 9 0 16,0 0 0-16,-60-5 0 0,60 5 0 0,-46-6 0 0,46 6 0 15,0 0 0-15,-68-6 0 0,68 6 0 0,0 0 0 16,-65-7 0-16,65 7 0 0,-53-2 0 0,53 2 0 16,0 0 0-16,-63-5 0 0,63 5 0 0,0 0 0 15,-63 0 0-15,63 0 0 0,0 0 0 0,-64-2 0 16,64 2 0-16,0 0 0 15,-70-3 0-15,70 3 0 0,0 0 0 0,-66-4 0 0,66 4 0 16,0 0 0-16,-58 0 0 0,58 0 0 0,0 0 0 16,-73 0 0-16,73 0 0 0,0 0 0 0,-56 3 0 15,56-3 0-15,0 0 0 0,-62 3 0 0,62-3 0 0,0 0 0 16,-62 2 0-16,62-2 0 16,0 0 0-16,0 0 0 0,-74 0 0 0,74 0 0 0,0 0 0 0,-55-1 0 15,55 1 0-15,0 0 0 0,0 0 0 0,-84-3 0 16,84 3 0-16,-44-4 0 0,44 4 0 0,0 0 0 15,0 0 0-15,-79 0 0 0,79 0 0 0,0 0 0 16,-59-4 0-16,59 4 0 0,0 0 0 0,-61-4 0 16,61 4 0-16,0 0 0 0,-50-4 0 0,50 4 0 15,0 0 0-15,0 0 0 0,0 0 0 0,-60-8 0 0,60 8 0 16,0 0 0-16,0 0 0 0,0 0 0 16,-51-5 0-16,51 5 0 0,0 0 0 0,0 0 0 0,0 0 0 15,0 0 0-15,0 0 0 0,0 0 0 16,-58-4 0-16,58 4 0 0,0 0 0 15,0 0 0-15,0 0 0 0,0 0 0 0,0 0 0 0,0 0 0 16,0 0 0-16,0 0 0 0,0 0 0 16,0 0 0-16,0 0 0 0,0 0 0 0,0 0 0 0,0 0 0 0,0 0 0 15,-63 6 0-15,63-6 0 16,0 0 0-16,0 0 0 0,0 0 0 0,0 0 0 0,0 0 0 0,0 0 0 16,0 0 0-16,0 0-1366 0,0 0-1478 0,0 0 654 15</inkml:trace>
  <inkml:trace contextRef="#ctx0" brushRef="#br0" timeOffset="99356.63">24977 5457 452 0,'0'0'485'0,"0"0"26"0,0 0 0 0,0 0-6 0,0 0-17 16,0 0-11-16,0 0-14 0,0 0 0 16,0 0-21-16,0 0-8 0,0 0-11 0,0 0-13 15,0 0-13-15,0 0-24 0,0 0-25 0,0 0-22 0,0 0-35 16,0 0-26-16,165 17-138 0,-114-14-127 0,-51-3 0 16,113 2 0-16,-51 1 0 0,3-1 0 0,2-2 0 15,2 1 0-15,5 3 0 0,-4-1 0 0,3 3 0 16,1-5 0-16,-6 4 0 0,-7-3 0 0,1-4 0 15,-62 2 0-15,98 4 0 0,-98-4 0 0,58-4 0 16,-58 4 0-16,0 0 0 0,0 0 0 0,0 0 0 16,56 2 0-16,-56-2 0 0,0 0 0 0,0 0 0 15,0 0 0-15,0 0 0 0,0 0 0 0,0 0 0 16,0 0 0-16,0 0 0 0,0 0 0 16,0 0 0-16,0 0 0 0,0 0 0 0,0 0 0 0,0 0 0 15,0 0 0-15,0 0 0 0,0 0 0 16,0 0 0-16,0 0 0 0,0 0 0 0,0 0 0 0,0 0 0 15,0 0 0-15,0 0 0 16,0 0 0-16,0 0 0 0,0 0 0 0,0 0 0 0,0 0 0 16,0 0 0-16,0 0 0 0,0 0 0 15,0 0 0-15,0 0 0 0,0 0 0 0,0 0 0 0,0 0 0 0,0 0 0 16,0 0 0-16,0 0 0 0,0 0 0 0,0 0 0 16,0 0 0-16,0 0 0 0,0 0 0 0,0 0 0 0,0 0 0 0,0 0 0 0,0 0 0 15,0 0 0-15,0 0 0 0,0 0 0 0,0 0 0 16,-95-60 0-1,71 42 0-15,-14-10 0 0,2 1 0 0,-3 3 0 16,-1-2 0-16,-1 3 0 0,-5-1 0 16,18 10 0-16,-11-6 0 0,39 20 0 0,-56-26 0 0,27 16 0 15,29 10 0-15,-45-15 0 0,45 15 0 16,-40-13 0-16,40 13 0 0,0 0 0 0,0 0 0 0,0 0 0 0,0 0 0 16,0 0 0-16,0 0 0 15,0 0 0-15,0 0 0 0,0 0-152 0,0 0-1189 0,0 0-1451 16,0 0 643-16</inkml:trace>
  <inkml:trace contextRef="#ctx0" brushRef="#br0" timeOffset="100207.88">26690 6007 46 0,'0'0'390'0,"0"0"-21"16,0 0-4-16,0 0 22 0,0 0-7 0,0 0 2 16,0 0-3-16,0 0-14 0,0 0-13 15,0 0-11-15,0 0-12 0,0 0-23 16,0 0-9-16,0 0-12 0,0 0-16 0,0 0-12 0,0 0 16 0,0 0 17 16,0 0 22-16,0 0-8 0,0 0 20 0,0 0 9 15,0 0-20-15,0 0 11 0,0 67-105 0,0-67-219 16,7 48 0-16,-7-48 0 0,5 49 0 0,2-22 0 15,-7-27 0-15,11 51 0 0,-9-22 0 0,-2-29 0 16,5 57 0-16,-3-27 0 0,-1-1 0 0,-1-29 0 16,0 53 0-16,-1-24 0 0,1-29 0 0,-4 52 0 0,3-28 0 15,1-24 0-15,-5 47 0 0,5-47 0 16,-5 34 0-16,5-34 0 0,-3 32 0 0,3-32 0 0,0 0 0 16,-7 37 0-16,7-37 0 0,0 0 0 0,-4 30 0 15,4-30 0-15,0 0 0 0,0 0 0 0,-4 39 0 16,4-39 0-16,0 0 0 0,0 0 0 15,-1 39 0-15,1-39 0 0,0 0 0 16,0 0 0-16,1 44 0 0,-1-44 0 0,0 0 0 0,-3 33 0 0,3-33 0 16,0 0 0-16,0 0 0 0,0 0 0 0,0 0 0 15,-2 34 0-15,2-34 0 0,0 0 0 0,0 0 0 16,0 0 0-16,0 0 0 16,0 0 0-16,0 0 0 0,0 0 0 0,0 0 0 0,0 0 0 0,0 0 0 15,0 0 0-15,0 0 0 0,0 0 0 16,0 0 0-16,0 0 0 0,0 0 0 0,0 0 0 0,0 0 0 15,0 0 0-15,0 0 0 0,0 0 0 0,0 0 0 16,0 0 0-16,0 0 0 0,0 0 0 0,0 0 0 16,0 0 0-16,0 0 0 0,0 0 0 0,0 0 0 15,0 0 0-15,11-112 0 0,-11 112 0 0,-5-55-1366 16,0 12-1478-16,6 0 654 0</inkml:trace>
  <inkml:trace contextRef="#ctx0" brushRef="#br0" timeOffset="101035.41">26707 6019 98 0,'0'0'367'0,"0"0"-2"15,0 0-13-15,0 0-2 0,0 0-11 0,0 0-8 16,0 0-6-16,0 0-5 0,0 0 0 0,0 0 3 15,0 0 8-15,0 0 9 0,0 0-3 0,0 0-2 0,0 0-4 16,0 0-5-16,0 0 1 0,68 63-7 16,-68-63-1-16,33 29-5 0,-12-7-13 0,2-1-4 0,-23-21-15 15,45 37-28-15,-21-16-21 0,-3 1-179 16,4-5-54-16,-25-17 0 0,54 36 0 0,-30-22 0 0,-24-14 0 0,36 21 0 16,-36-21 0-16,26 16 0 0,-26-16 0 0,0 0 0 15,0 0 0-15,0 0 0 0,31 17 0 0,-31-17 0 16,0 0 0-16,0 0 0 0,0 0 0 15,0 0 0-15,0 0 0 0,0 0-15 0,0 0-719 16,0 0-507-16,-82-67-1343 0,82 67 594 0</inkml:trace>
  <inkml:trace contextRef="#ctx0" brushRef="#br0" timeOffset="101601.38">26691 5050 365 0,'0'0'386'0,"0"0"-9"0,0 0-46 0,0 0 14 15,0 0 35-15,0 0 60 0,0 0-11 16,0 0 5-16,0 0 16 0,0 0-12 0,-21 91-30 15,14-66-19-15,7-25-29 0,-11 54-36 0,10-29-30 0,1-25-22 16,-1 40-31-16,1-40-17 0,9 38-21 16,-9-38-20-16,20 38-14 0,-7-20-19 0,-13-18-13 15,38 28-19-15,-38-28-13 0,50 17-23 16,-50-17-45-16,59 9-55 0,-59-9-66 0,51 2-64 0,-51-2-86 16,0 0-97-16,0 0-81 15,60-23-101-15,-60 23-113 0,23-20-326 0,-23 20-1029 0,0 0 456 0</inkml:trace>
  <inkml:trace contextRef="#ctx0" brushRef="#br0" timeOffset="102035.54">26448 4942 42 0,'0'0'462'0,"0"0"-25"0,0 0-15 0,0 0-25 16,0 0-28-16,-64 18-11 0,64-18-29 15,0 0-26-15,0 0-24 0,0 0-26 0,0 0-16 16,0 0-17-16,0 0-15 0,0 0-19 16,56 57-14-1,-56-57-12-15,0 0-16 0,46 15-12 0,-46-15-9 0,0 0-15 0,52 12-17 0,-52-12-4 0,0 0-7 16,51 5-13-16,-51-5-9 0,0 0-20 0,0 0-17 15,71 0-10-15,-71 0-22 0,0 0-9 16,0 0 4-16,0 0-17 0,78-12-10 16,-78 12-11-16,0 0 1 0,42-10 7 0,-42 10 10 15,0 0 6-15,36-17 26 0,-36 17 4 0,0 0 17 0,31-17 10 0,-31 17 22 16,0 0 10-16,0 0 12 0,39-16 21 16,-39 16 1-16,0 0 3 0,0 0-3 0,0 0-9 0,0 0-3 15,48-9-10-15,-48 9-12 0,0 0-2 0,0 0-5 16,0 0-12-16,0 0-6 0,0 0-25 0,48 30-28 15,-48-30 4-15,0 0-38 0,9 30-49 0,-9-30-66 16,0 0-38-16,0 0-55 0,0 0-84 0,7 35-137 16,-7-35-331-16,0 0-881 0,0 0 389 0</inkml:trace>
  <inkml:trace contextRef="#ctx0" brushRef="#br0" timeOffset="103219.21">26369 6720 282 0,'0'0'326'0,"0"0"-16"0,0 0-18 0,0 0-8 16,0 0-18-16,0 0-11 0,0 0-7 0,0 0-5 15,0 0-12-15,0 0-3 0,0 0 0 0,0 0 0 16,0 0 1-16,0 0-5 0,0 0-2 0,0 0-5 16,0 0-7-16,0 0-4 0,0 0-2 0,0 0-18 15,0 0-20-15,0 0-10 0,0 0-7 0,0 0-6 16,0 0-5-16,0 0-14 0,101-11-5 0,-53 9-15 15,6-1-10-15,-54 3-9 0,128 3-9 0,-57-4-9 16,4-1-13-16,6 1-10 0,2 1-9 0,4 0-8 16,3-4-18-16,0 4-16 0,4 4-4 15,-4-5-9-15,5 1-4 0,-4 0-7 0,-3 0 0 16,-8-3 4-16,-6-1 5 0,-10 8 2 0,-6-8 8 0,-8-4-4 16,-50 8 3-16,61-5 22 0,-61 5 19 0,0 0 20 0,0 0 19 0,59-3 5 0,-59 3 5 15,0 0-5-15,0 0-4 0,0 0-10 16,0 0-4-16,0 0-6 0,0 0-13 0,0 0-7 0,0 0 1 15,0 0-6-15,0 0-10 0,0 0-9 16,0 0-14-16,0 0-3 0,0 0-16 0,0 0-15 0,0 0-21 16,0 0-24-16,0 0-25 0,0 0-22 0,0 0-26 15,0 0-24-15,0 0-33 0,0 0-33 16,0 0-39-16,0 0-44 0,0 0-56 0,0 0-78 0,0 0-266 16,0 0-794-1,0 0 351-15</inkml:trace>
  <inkml:trace contextRef="#ctx0" brushRef="#br0" timeOffset="103480.25">28151 6575 326 0,'0'0'391'0,"0"0"-12"0,0 0-6 0,0 0-12 16,0 0-18-16,0 0-10 0,0 0-8 0,0 0-8 0,0 0-13 0,0 0 3 0,110 27-32 15,-110-27-21-15,23 23 11 0,-23-23-17 0,18 25-25 0,-18-25-18 16,14 29-3-16,-14-29-12 0,9 30-6 0,-9-30-16 16,0 0-22-16,3 37-15 0,-3-37-7 0,0 0-4 15,-7 37-12-15,7-37-13 32,0 0-20-32,-32 26 3 0,32-26-7 0,-42 22-29 0,42-22-36 0,-60 14-77 0,60-14-89 0,-61 4-121 15,15 3-159-15,46-7-564 0,0 0-1085 16,-67 0 480-16</inkml:trace>
  <inkml:trace contextRef="#ctx0" brushRef="#br0" timeOffset="104046.74">29158 6590 181 0,'0'0'343'0,"0"0"-3"31,0 0-2-31,0 0 2 0,0 0-7 0,0 0-9 0,0 0-1 0,0 0 1 0,0 0 6 0,0 0 10 16,0 0-1-16,0 0 22 0,0 0 1 0,0 0-12 15,0 0-17-15,0 0-31 0,0 0-20 0,0 0-18 16,123-15-27-16,-71 15-19 0,-52 0-24 0,104-1-31 16,-52-3-31-16,6 1-28 0,-1 1-32 0,-2-2-31 15,-55 4-27 1,83-5-14-16,-83 5-23 0,60-2-23 0,-60 2-16 0,0 0-13 0,0 0-24 0,0 0-21 15,52-1-18-15,-52 1-7 0,0 0-9 0,0 0-51 16,0 0-52-16,0 0-50 0,0 0-56 16,0 0-83-16,-171 21-362 0,171-21-874 0,-81 5 386 0</inkml:trace>
  <inkml:trace contextRef="#ctx0" brushRef="#br0" timeOffset="104363.11">29223 6645 515 0,'0'0'588'0,"0"0"-10"0,0 0-1 16,0 0-11-16,0 0-35 0,0 0-35 0,-79 13-51 15,79-13-37-15,0 0-45 0,-27 23-36 16,27-23-31-16,0 0-27 0,-19 26-26 0,19-26-24 0,0 0-24 0,-5 33-9 16,5-33-21-16,0 0-21 0,0 0-13 0,38 48-16 15,-38-48-20-15,44 15-24 0,-44-15-44 16,54 11-10-16,-54-11-31 15,48 4 1-15,-48-4-13 0,0 0 4 0,0 0 1 0,78-9 7 16,-78 9-1-16,0 0 0 0,28-21 10 0,-28 21-2 16,0 0 5-16,0 0-12 0,5-41 19 0,-5 41-6 0,0 0 0 15,0 0 1-15,-41-45-3 0,41 45 0 0,-26-20 1 16,26 20 2 0,0 0-6-16,-39-18-11 0,39 18-25 0,0 0-39 0,0 0-41 0,-35-14-46 0,35 14-56 15,0 0-59-15,0 0-74 0,0 0-65 0,0 0-84 16,0 0-355-16,0 0-933 0,0 0 412 0</inkml:trace>
  <inkml:trace contextRef="#ctx0" brushRef="#br0" timeOffset="104854.63">29519 6847 396 0,'0'0'516'0,"0"0"-24"0,0 0-11 0,0 0-7 16,0 0-18-16,40 33-18 0,-40-33-24 16,29 19-28-16,-29-19-27 0,34 26-17 0,-34-26-26 15,28 24-32 1,-28-24-31-16,24 23-12 0,-24-23-30 0,16 23-18 16,-16-23-29-16,0 0 0 0,0 0-10 0,5 33-9 0,-5-33-8 15,0 0-18-15,0 0-10 0,-38 34-19 0,38-34-11 16,0 0-12-16,-37 19-20 0,37-19-15 0,0 0-21 15,0 0-21-15,0 0-54 0,0 0-47 0,0 0-38 16,0 0-18-16,0 0-12 0,0 0-5 0,0 0-5 0,0 0 17 16,71-82 12-16,-45 68 11 0,-26 14 32 15,48-26 30-15,-48 26 41 0,33-16 40 0,-33 16 46 16,0 0 50-16,41-13 30 0,-41 13 27 16,0 0 23-16,0 0 10 0,0 0-1 0,0 0-6 15,32-15-10-15,-32 15-20 0,0 0-14 0,0 0-15 0,0 0-5 0,0 0 7 16,0 0-8-16,0 0-14 15,0 0-1-15,0 0-4 0,0 0-9 0,0 0-6 16,0 0-74-16,0 0 0 0,0 0 0 0,-35 87 0 0,35-87 0 16,0 0 0-16,7 41 0 0,-7-41 0 0,18 26 0 0,-18-26 0 15,32 27 0-15,-32-27 0 16,41 21 0-16,-41-21 0 0,52 11 0 0,-52-11 0 0,0 0-43 0,50 0-258 0,-50 0-128 16,0 0-137-16,0 0-576 0,55-36-1238 0,-55 36 548 31</inkml:trace>
  <inkml:trace contextRef="#ctx0" brushRef="#br0" timeOffset="105919.05">22526 6663 277 0,'0'0'379'0,"0"0"-8"16,0 0-5-16,0 0-19 0,0 0-19 0,0 0-14 16,0 0-18-16,0 0-10 0,0 0-19 0,0 0-18 15,0 0-17-15,0 0-20 0,0 0-9 0,0 0-22 16,0 0-20-16,0 0-11 0,0 0-17 0,0 0-9 15,0 0-5-15,0 0-6 0,0 0-5 0,123-14-9 16,-123 14-8-16,95 8-3 0,-42-7-7 0,3 4-4 16,-56-5-2-16,109 4-6 0,-44-1-12 15,-3 1-8-15,0 1-2 0,-2 1-12 0,0 3-4 0,-7-4-8 0,-6-1-7 0,-47-4-12 0,63 12-8 0,-63-12 0 16,57 10-10-16,-57-10 4 16,51 12-1-16,-51-12-10 0,0 0 6 0,53 9-5 15,-53-9-6-15,0 0-7 16,52 4-2-16,-52-4 3 0,0 0 4 15,0 0 1-15,65 2 4 0,-65-2 3 0,0 0 8 0,0 0-1 16,0 0 4-16,0 0-4 0,60-12 6 16,-60 12 1-16,0 0-3 0,0 0 2 0,0 0-2 0,0 0 2 0,45-8-5 0,-45 8 1 15,0 0-3-15,0 0-3 16,0 0-4-16,0 0-8 0,0 0-8 0,78 8-2 16,-78-8-15-16,0 0-20 0,56 6 9 0,-56-6-7 15,0 0-6-15,63 7-4 0,-63-7 7 0,0 0 12 16,0 0 5-16,69-3 8 0,-69 3 3 0,0 0 19 15,0 0 4-15,0 0-4 0,0 0-9 0,0 0-13 0,0 0-43 0,0 0-56 0,0 0-96 16,0 0-138-16,0 0-235 0,0 0-670 31,0 0 296-31</inkml:trace>
  <inkml:trace contextRef="#ctx0" brushRef="#br0" timeOffset="106606.81">22810 6457 86 0,'0'0'285'0,"-74"24"-6"0,74-24-2 16,0 0-16-16,-54 29-6 0,31-16-11 0,23-13-9 16,-37 26-25-16,37-26-17 0,-38 20-13 0,38-20-15 15,-36 26-23-15,36-26-11 0,-24 19-8 0,24-19-16 0,-21 21-9 16,21-21-8-16,0 0-16 0,0 0-5 15,-19 30 0-15,19-30-10 16,0 0-6-16,0 0-5 0,0 0-5 0,0 0-2 0,0 0-2 0,0 0 11 16,28 42-9-16,-28-42-4 0,41 12-2 0,-41-12 2 15,58 11 1-15,-58-11-10 0,60 8-3 0,-60-8-3 16,58 7 4-16,-58-7-4 0,49 7-13 16,-49-7-15-16,0 0-22 0,46 7-52 0,-46-7-59 0,0 0-70 15,0 0-63-15,0 0-310 0,0 0-631 0,0 0 279 16</inkml:trace>
  <inkml:trace contextRef="#ctx0" brushRef="#br0" timeOffset="107068.54">21862 6959 285 0,'0'0'371'0,"0"0"-1"0,0 0-11 16,0 0-11-16,0 0-15 0,0 0-23 16,0 0-25-16,0 0-25 0,0 0-25 0,0 0-17 0,0 0-21 15,0 0-15-15,0 0-17 0,0 0-14 0,0 0-12 16,151-6-17-16,-151 6-9 0,79 0-11 15,-79 0-12-15,97 0-11 0,-49-4-9 16,-48 4-19-16,77-4 5 0,-77 4-14 0,63 0-18 0,-63 0-17 0,0 0-19 16,57 2-16-16,-57-2-28 0,0 0-13 0,0 0-11 15,0 0 1-15,0 0-8 0,0 0-25 0,0 0-42 16,0 0-64-16,0 0-69 0,0 0-344 16,0 0-683-16,0 0 303 0</inkml:trace>
  <inkml:trace contextRef="#ctx0" brushRef="#br0" timeOffset="107418.11">21867 7045 146 0,'0'0'413'0,"0"0"-24"16,-64 22-11-16,64-22-11 0,-25 16-27 0,25-16-21 15,0 0-25-15,-24 32-29 0,24-32-23 0,-12 27-25 16,12-27-20-16,0 0-17 0,-3 39-14 15,3-39-16-15,0 0-20 0,5 39-6 0,-5-39-1 0,0 0-4 16,29 28-2-16,-29-28-2 0,0 0-7 0,39 17-14 0,-39-17-3 0,0 0-14 0,63 9-9 0,-63-9-11 31,51-2-5-31,-51 2-12 0,0 0-15 0,75-13-11 16,-75 13-12-16,0 0-4 0,44-23-12 0,-44 23-1 0,17-25-3 16,-17 25 0-16,9-39-3 0,-9 39 6 15,0 0-1-15,-16-48 0 0,16 48 5 0,-23-26 13 0,23 26-4 16,-35-24 13-16,35 24-1 0,-33-17-2 0,33 17 0 15,0 0-6-15,-47-12-5 0,47 12-4 0,0 0-16 16,0 0-57-16,0 0-62 0,0 0-54 0,0 0-57 16,0 0-79-16,0 0-381 0,0 0-773 0,0 0 343 15</inkml:trace>
  <inkml:trace contextRef="#ctx0" brushRef="#br0" timeOffset="107843.04">22192 7256 320 0,'0'0'431'0,"0"0"-22"0,0 0-1 0,85 5-4 0,-85-5-15 0,0 0-19 0,0 0-44 0,42 21-34 0,-42-21-27 16,0 0-24-16,21 23-25 0,-21-23-22 0,0 0-21 16,0 0-19-16,9 37-16 0,-9-37-13 0,0 0-34 15,0 0-32-15,0 35-27 0,0-35-29 16,0 0-27-16,0 0-23 0,0 0-27 0,0 0-23 0,0 0 4 15,0 0-26-15,0 0-17 0,0 0-21 0,0 0-16 16,0 0 0 0,0 0 8-16,0 0 23 0,0 0 23 15,0 0 15-15,0 0 21 0,0 0 32 0,0 0 20 16,75-60 30-16,-75 60 24 0,37-24 22 0,-37 24 31 16,31-21 34-16,-31 21 26 0,28-16 24 15,-28 16 23-15,0 0 22 0,0 0 15 0,0 0 4 0,0 0-9 16,31-18-8-16,-31 18-14 15,0 0-18-15,0 0-17 0,0 0-7 0,0 0-15 0,0 0-14 0,0 0-5 16,0 0-5-16,0 0-7 0,0 0-13 0,0 0-7 16,0 0-8-16,0 0-10 0,0 0-5 0,29 57-11 15,-29-57 7-15,24 22-10 0,-24-22-8 0,22 22-9 16,-22-22-34-16,32 17-26 0,-32-17-49 0,42 18-74 0,-42-18-101 16,42 12-97-16,-42-12-125 0,0 0-458 15,0 0-1010-15,74-3 446 0</inkml:trace>
  <inkml:trace contextRef="#ctx0" brushRef="#br0" timeOffset="108746.74">24018 7831 121 0,'0'0'368'16,"0"0"-10"-16,0 0 5 0,0 0 3 0,0 0-10 16,0 0-12-1,0 0-11-15,0 0-3 0,0 0-12 0,0 0 2 0,0 0-1 0,0 0-9 16,0 0-12-16,0 0-17 0,0 0-7 0,172 1-26 16,-118-1-15-16,6 3-27 0,1-3-17 0,8-2-15 0,3-1-19 15,3 1-17-15,3 2-25 16,1-4-17-16,4 4-17 0,-1-2-17 0,1 2-12 0,-1-2-10 0,-8 0-7 0,-10 2-4 0,-1-1 2 0,-63 1-6 15,103-2 0-15,-103 2-6 0,38-4-1 0,-38 4 5 16,0 0 2-16,0 0 1 16,0 0-1-16,0 0 3 15,0 0-3-15,0 0 2 16,0 0-3-16,0 0-4 0,0 0-10 0,0 0 7 0,0 0-7 0,0 0-9 0,0 0-13 31,0 0-23-31,0 0-30 0,0 0-36 0,58 6-42 0,-58-6-60 0,0 0-64 0,0 0-78 16,0 0-87-1,0 0-127-15,0 0-295 0,0 0-925 0,0 0 410 0</inkml:trace>
  <inkml:trace contextRef="#ctx0" brushRef="#br0" timeOffset="109349.61">24056 7892 32 0,'0'0'353'0,"0"0"2"0,0 0-2 15,0 0-6-15,0 0 8 0,0 0-17 0,0 0-3 16,0 0 4-16,0 0-2 0,0 0 4 0,0 0-8 15,0 0-5 1,0 0-6-16,0 0-17 0,0 0-13 0,0 0-15 16,102 55-16-16,-56-39-33 0,0-2-9 0,5-1-19 0,-1-5-25 15,1 3-10-15,0-5-35 0,-51-6-31 0,63 11-44 16,-63-11-51-16,61 10-63 0,-61-10-63 0,39 8-56 16,-39-8-76-16,0 0-59 0,0 0-59 0,0 0-84 15,0 0-398-15,0 0-926 0,0 0 410 0</inkml:trace>
  <inkml:trace contextRef="#ctx0" brushRef="#br0" timeOffset="110953.78">23642 6844 16 0,'0'0'249'0,"0"0"-8"0,0 0-6 0,0 0-9 16,0 0-9-1,0 0-13-15,0 0-6 0,0 0-21 0,0 0-11 0,0 0-15 16,0 0-2-16,0 0-2 0,0 0-14 0,0 0-7 15,0 0-11-15,0 0 4 0,0 0 59 0,0 0 13 0,-5 77-6 16,5-77 52-16,-13 54-13 0,5-27 5 16,2-1 9-16,6-26 21 0,-7 78 5 0,5-48-17 15,4 12 19-15,-4 0 4 0,7-1 0 0,-1-15-13 16,-4-26 21-16,10 73-11 0,-6-44-2 0,1-1-12 0,12 12-5 16,-15-12-9-16,-2-28-6 0,4 54-15 15,-1-30-212-15,-3-24-6 0,5 41 0 16,-5-41 0-16,1 30 0 0,-1-30 0 0,0 0 0 0,0 0 0 15,0 34 0-15,0-34 0 0,0 0 0 0,0 0 0 16,0 0 0-16,0 0 0 0,0 0 0 0,0 0 0 16,0 0 0-16,0 0 0 0,0 0 0 0,0 0 0 15,0 0 0-15,0 0 0 0,0 0 0 16,0 0 0-16,0 0 0 0,0 0 0 0,0 0 0 0,0 0 0 16,0 0 0-16,0 0 0 0,0 0 0 0,0 0 0 15,0 0 0-15,0 0 0 0,0 0 0 16,0 0 0-16,0 0 0 0,0 0 0 0,0 0 0 15,0 0 0-15,0 0 0 0,0 0 0 0,0 0 0 0,0 0 0 16,0 0 0-16,0 0 0 0,0 0 0 0,0 0 0 16,0 0 0-16,0 0 0 0,0 0 0 0,0 0 0 15,0 0 0-15,0 0 0 0,0 0 0 0,0 0 0 16,0 0 0-16,0 0 0 0,0 0 0 0,0 0 0 16,0 0 0-16,0 0 0 0,0 0 0 0,0 0 0 15,0 0 0-15,-88-61 0 0,88 61 0 0,0 0 0 16,-26-28 0-16,26 28 0 0,0 0 0 15,-19-22 0-15,19 22 0 0,0 0 0 0,0 0 0 0,0 0 0 0,0 0 0 16,0 0 0-16,-23-22 0 0,23 22 0 0,0 0 0 16,0 0 0-16,0 0 0 0,0 0 0 0,0 0 0 15,0 0 0-15,0 0 0 0,0 0 0 0,-24-23 0 16,24 23 0 0,0 0 0-16,0 0 0 0,0 0 0 0,0 0 0 0,0 0 0 0,0 0 0 0,0 0 0 15,0 0 0-15,0 0 0 0,-19-24 0 0,19 24 0 16,0 0 0-16,0 0 0 0,0 0 0 0,0 0 0 15,0 0 0 1,0 0 0-16,0 0 0 0,0 0 0 0,-17-30 0 0,17 30 0 0,0 0 0 0,0 0 0 16,0 0 0-16,0 0 0 0,0 0 0 0,0 0 0 15,-15-25 0-15,15 25 0 0,0 0 0 16,0 0 0-16,0 0 0 0,0 0 0 0,0 0 0 0,0 0 0 16,0 0 0-16,0 0 0 0,0 0 0 0,0 0 0 15,0 0 0-15,0 0 0 0,0 0 0 0,0 0 0 0,0 0 0 0,0 0 0 16,0 0 0-16,0 0 0 0,-17-27 0 15,17 27 0-15,0 0 0 0,0 0 0 16,0 0 0-16,0 0 0 0,0 0 0 0,0 0 0 0,0 0 0 16,0 0 0-16,0 0 0 0,0 0 0 0,0 0 0 15,0 0-28-15,0 0-581 0,0 0-650 16,0 0-1365-16,0 0 604 0</inkml:trace>
  <inkml:trace contextRef="#ctx0" brushRef="#br0" timeOffset="116378.15">23331 8151 36 0,'0'0'424'0,"0"0"-12"0,0 0-2 0,0 0-13 16,0 0-23-16,0 0-26 0,0 0-37 15,0 0-19-15,0 0-8 0,0 0 30 0,0 0 30 16,0 0 8-16,0 0 12 0,-58 64-14 0,42-41-16 16,16-23-7-16,-24 37-27 0,14-13-19 0,10-24-23 0,-17 44-27 15,13-22-24-15,4-22-20 0,0 0-19 0,2 50-15 16,-2-50-18-16,14 29-16 0,-14-29-12 0,0 0-24 16,30 29-17-16,-30-29-15 0,32 16-25 15,-32-16-35-15,0 0-53 0,64 8-40 0,-64-8-53 0,0 0-62 16,0 0-71-16,69-9-65 0,-69 9-77 0,0 0-91 15,0 0-464-15,41-21-1067 0,-41 21 472 0</inkml:trace>
  <inkml:trace contextRef="#ctx0" brushRef="#br0" timeOffset="116814.78">22884 8158 98 0,'0'0'465'0,"0"0"19"16,-46 27-2-16,46-27-4 0,-20 22-13 0,20-22-31 0,0 0-30 15,0 0-28-15,-21 24-25 0,21-24-31 0,0 0-31 0,0 0-26 16,0 0-25-16,0 0-17 0,0 0-18 0,36 45-21 0,-36-45-17 15,0 0-16-15,46 10-16 0,-46-10-11 16,0 0-11-16,81-3-18 0,-81 3-5 16,0 0-9-16,80-21-9 0,-80 21-8 0,60-20-20 0,-29 9-16 0,-31 11-6 0,56-24-13 15,-29 12-4-15,-27 12-7 16,51-24-2-16,-24 13 3 16,-27 11 1-16,51-24-3 0,-24 12 1 0,-27 12 0 0,51-22-1 0,-51 22 1 0,34-15 2 15,-34 15-1-15,0 0 0 0,49-14 0 0,-49 14 2 16,0 0-2-16,0 0 5 0,52-7 3 0,-52 7 1 15,0 0 0-15,0 0 2 0,0 0-3 0,0 0 2 16,0 0 5-16,64 17-5 0,-64-17 3 0,0 0-7 16,0 0-5-16,0 0-10 0,19 28-29 0,-19-28-49 15,0 0-81-15,0 0-107 0,0 0-152 0,-15 42-557 16,15-42-1069-16,0 0 474 0</inkml:trace>
  <inkml:trace contextRef="#ctx0" brushRef="#br0" timeOffset="132828.13">28301 10426 236 0,'0'0'404'0,"0"0"16"0,0 0-16 0,5 70-10 0,-5-70 5 16,-4 41-24-16,4-41 1 0,-4 39-29 15,6-23-31-15,-1 1-14 0,0-1-22 0,-1 1-5 16,3-1-3-16,-2 1-24 0,-1 0-25 0,4-1-9 0,-6-2-38 15,2-6-17-15,-2 1-12 0,0 1-8 0,0 2-21 16,-2-4-13-16,2-1-6 0,-1 3-17 0,-2-3-8 16,1-2-19-16,4-5-57 0,-12 7-74 15,12-7-100-15,-7 6-92 0,7-6-108 0,0 0-100 0,0 0-402 16,0 0-951-16,0 0 421 0</inkml:trace>
  <inkml:trace contextRef="#ctx0" brushRef="#br0" timeOffset="133409.69">28485 10565 2950 0,'0'0'330'0,"0"0"-156"0,29-35 30 16,-29 35 4-16,0 0 17 0,0 0-48 16,39-20-5-16,-39 20-39 15,0 0-14-15,55-6-4 0,-55 6-15 0,0 0-7 0,0 0-8 16,76 6-9-16,-76-6-4 0,0 0-11 0,0 0 2 0,31 27-3 15,-31-27-4-15,0 0 2 0,0 35-9 0,-5-18 3 16,-2-3-3-16,-3 1-7 0,-4 4 1 0,1-6-2 31,3-3-8-31,-4 2 0 0,-3-1-4 0,5-1-2 0,-1-2-4 0,-1 0-4 0,6-4 5 0,3 1-9 16,5-5 6-16,-9 5-8 0,9-5-1 0,-4 5 3 16,4-5-2-16,0 0-6 0,0 0 5 0,0 0 0 0,0 0-3 31,0 0-3-31,0 0-2 0,0 0-3 0,0 0-2 0,0 0-4 0,0 0-6 0,28 2-6 15,-28-2-6-15,28 0-19 0,-10-4-24 0,8-1-11 16,-6 2-5-16,6-1-12 0,3-1-34 0,2 4 11 0,-3-3 4 16,-1 1 16-1,-1-2 6-15,-9 2 10 0,8-3 11 0,-10 4 16 0,-6 0 7 0,-9 2 14 16,11-4 18-16,-11 4 16 0,12-4 12 0,-12 4 3 0,9-3-1 16,-9 3-5-16,0 0-6 0,0 0 10 0,0 0 8 0,0 0 6 15,0 0-5-15,-8 20-5 0,8-20 1 16,0 0 4-16,0 14 10 0,0-6 0 0,2-1 4 0,5 0-8 15,-7-7 1-15,13 10-9 0,0-4 1 16,-2-3 0-16,3 2-3 0,4-2-11 0,-2-2-8 0,3-1-13 16,-2 1-9-16,0-2 3 0,-3-3 0 15,-2 3 3-15,-2-1 2 0,-10 2 3 0,11-6 5 16,-11 6 7-16,6-11-2 0,-6 2-3 0,0 9 1 16,-12-18 2-16,3 6-2 0,0 2 9 0,-6 2-2 15,15 8 10-15,0 0-6 0,0 0 2 0,-63-30-1 16,63 30-1-1,0 0 2-15,-32-12-6 0,32 12 2 0,0 0-11 0,0 0-15 0,0 0-37 16,0 0-44-16,0 0-50 0,0 0-49 0,-28-3-57 16,28 3-75-16,0 0-361 0,0 0-751 0,0 0 332 0</inkml:trace>
  <inkml:trace contextRef="#ctx0" brushRef="#br0" timeOffset="133945.79">28680 10089 19 0,'-48'-10'329'0,"48"10"-19"0,-76-7 4 15,25 7-8-15,51 0-10 0,-94 7-6 0,41 0 2 16,5 3-3-16,-7 5 2 0,-3 5 4 0,2 5-10 15,0 0-7 1,-3 7-16-16,0-1-4 0,11 2-8 0,-2 1-16 16,3 0-19-16,7-2-5 0,4 1-13 0,3-3-10 15,13-6-14-15,0 0-8 0,-4 10-9 0,6 5-9 16,12-13-12-16,5 2-12 0,5 14-8 0,3 5-10 16,11-9-7-16,6 1-12 0,2-2-8 0,8 3-10 15,2-4-6-15,6 0-6 0,4 2-12 0,7-5 3 16,0 3-2-16,9-4-6 0,-1-1-12 15,3-5-8-15,0 1-9 0,0-6-14 0,3-7-20 0,5 3-4 16,-3-5-9-16,1-10-14 0,-2 2 2 0,0-5 5 16,-1-4-9-16,-1-2 1 0,-8-3 8 0,2-3 5 0,-1-1 5 15,-8-3 6-15,0-3-14 16,0-1 10-16,-2-1 11 0,-2-4 12 0,1-4 10 0,3 3 3 16,-4-4 16-16,-6 0 5 0,0-3 12 15,-8 3 26-15,-1-7-1 0,-2-2-1 0,0 2 2 0,-9-2 8 16,-4-1-4-16,-4-1 6 0,-2 1-14 0,-1-2 2 15,-13 2-12-15,-8-2-10 0,-7 2-3 0,-12 2-8 16,-10-2-2-16,-13 5-10 0,-18-1 0 0,-9 4-3 16,-12-1 6-16,-11 7-22 0,-6 1-14 0,-11 8-33 0,-5 2-74 15,-5 6-96-15,7 2-117 0,0 13-144 0,8 2-568 16,6 8-1136-16,2 1 503 0</inkml:trace>
  <inkml:trace contextRef="#ctx0" brushRef="#br0" timeOffset="140441.18">6334 8219 128 0,'0'0'231'16,"0"0"-14"-16,0 0-11 0,0 0-3 0,0 0-4 0,0 0-7 15,0 0-4-15,0 0-9 0,0 0-4 16,0 0-7-16,0 0-6 0,0 0-3 0,0 0-14 15,0 0-4-15,0 0-5 0,0 0-12 0,0 0-8 0,0 0-12 16,0 0-11-16,0 0-6 0,0 0-5 0,0 0-1 16,0 0-5-16,0 0-4 0,0 0 0 0,0 0 4 15,0 0-1-15,0 0 8 0,0 0 1 0,0 0 11 16,0 0 12-16,0 0 7 0,0 0 9 16,0 0 4-16,0 0 0 0,0 0-4 0,0 0 0 0,0 0-8 15,0 0-6-15,0 0-7 0,0 0-4 0,0 0-10 16,0 0-7-16,0 0-4 0,0 0-8 15,0 0 0-15,0 0-11 0,0 0-2 16,0 0-7-16,0 0-9 0,0 0-2 16,0 0-1-16,0 0-2 0,0 0-8 0,0 0 2 0,0 0-6 15,0 0-2-15,0 0 5 0,0 0-1 0,0 0-2 16,0 0-4-16,0 0 2 0,0 0 0 0,108-11-3 16,-108 11 3-16,0 0-1 0,0 0 1 15,0 0 2-15,0 0 1 0,0 0 7 0,0 0 2 0,53-7-2 16,-53 7-2-16,0 0-1 0,0 0 0 0,0 0-6 0,0 0-1 15,0 0 1-15,0 0-5 0,0 0 0 0,0 0-1 0,0 0-2 32,70-2 1-32,-70 2-6 0,0 0 1 0,0 0-1 0,64-2-1 15,-64 2 0-15,0 0-4 0,0 0 1 0,0 0 1 0,74 0-4 16,-74 0 1-16,0 0 3 0,0 0-7 0,0 0 2 0,0 0 2 16,0 0-1-16,0 0 1 0,0 0-1 0,0 0 2 0,50 5-2 0,-50-5 0 15,0 0 2-15,0 0 0 0,0 0 1 0,0 0 6 0,0 0-1 16,52 5 0-1,-52-5 0-15,0 0 0 0,0 0-4 16,0 0-2-16,74 1 4 0,-74-1-7 0,0 0 4 16,54 2 2-16,-54-2-2 0,0 0-2 15,66 1 5-15,-66-1-8 0,0 0 2 0,0 0 1 0,71 0-4 0,-71 0 0 16,0 0-2-16,0 0 4 0,62 0-2 0,-62 0 2 16,0 0 0-16,0 0 1 0,0 0-1 0,0 0 0 0,0 0 5 15,62 0 0-15,-62 0 8 0,0 0 8 16,0 0 2-16,0 0 0 15,0 0 6-15,0 0-2 0,0 0 12 0,57-1-14 0,-57 1-4 0,0 0 2 16,0 0-3-16,0 0-1 0,0 0-5 0,74 0 4 16,-74 0-7-16,0 0 1 0,0 0-1 0,77 0 8 15,-77 0-12-15,0 0 2 0,56 0-5 16,-56 0-6 0,0 0-1-16,61 0 2 0,-61 0 2 0,0 0 2 0,61 1-3 0,-61-1-4 0,0 0 5 15,0 0-1-15,0 0 0 0,0 0-8 0,66-1 7 0,-66 1 0 16,0 0 1-16,0 0-1 0,0 0 2 0,0 0 0 0,56-8 5 15,-56 8-1-15,0 0-1 0,0 0-2 0,50-5 0 16,-50 5 1-16,0 0-7 0,0 0 5 0,60-3-2 16,-60 3 3-16,0 0-2 0,0 0 3 0,69-6-6 15,-69 6 4-15,0 0 1 0,61-3-6 0,-61 3 5 16,0 0-1-16,59-3-1 0,-59 3-1 16,0 0 4-16,57-3 6 0,-57 3-9 0,0 0-3 0,0 0 5 15,0 0-7-15,60-3 6 16,-60 3-2-16,0 0 1 0,0 0 1 0,0 0-3 0,0 0 5 15,53-3 7-15,-53 3-7 0,0 0-8 0,0 0 5 16,0 0 0-16,0 0 0 0,0 0 1 0,54-5 3 0,-54 5-10 16,0 0 15-16,0 0-10 0,0 0-1 0,63 0-1 15,-63 0 0-15,0 0 6 0,0 0-7 0,62-3 6 16,-62 3-4-16,0 0 0 0,0 0 2 0,82-2 0 16,-82 2-2-16,0 0 3 0,55 0 0 0,-55 0-2 15,0 0 12-15,50-6-15 0,-50 6 4 0,0 0 0 16,0 0-2-16,0 0 4 0,0 0-1 0,59-4 1 15,-59 4 0-15,0 0 11 0,0 0-14 0,0 0 1 16,0 0 2-16,53-5-4 0,-53 5 4 0,0 0-4 0,0 0-3 16,0 0 7-16,69-1-2 0,-69 1 8 0,0 0-11 15,0 0 1-15,59 1 8 0,-59-1-7 0,0 0 7 16,0 0-9-16,65 1 0 0,-65-1 4 0,0 0-5 16,0 0 2-16,0 0-2 0,74-2 4 0,-74 2 1 15,0 0-4-15,0 0 4 0,0 0-2 0,64 0 0 16,-64 0 2-16,0 0 2 0,0 0 6 0,52-4-9 15,-52 4-4-15,0 0 2 0,0 0 9 0,67 3-10 0,-67-3 1 16,0 0 5-16,57 2-3 0,-57-2-2 0,0 0-4 16,64 5 6-16,-64-5 3 0,0 0-6 15,64 0 2-15,-64 0 0 0,0 0-2 0,64 1 5 16,-64-1 1-16,0 0-6 0,0 0 0 0,69-1 10 16,-69 1-8-16,0 0 3 0,0 0 1 0,59-4-1 31,-59 4-2-31,0 0 7 0,0 0-7 0,0 0-3 0,64-2 4 0,-64 2 0 0,0 0 2 0,0 0-2 15,57-8-4-15,-57 8 5 0,0 0-5 0,62-8 5 0,-62 8-3 16,52 0 2-16,-52 0-11 0,0 0 11 16,64-6 2-16,-64 6-2 0,0 0-1 0,56-3 4 0,-56 3-3 15,0 0 5-15,63-1-5 0,-63 1-3 0,0 0 0 16,64 4-2-16,-64-4 4 0,0 0-3 0,0 0 0 16,66 5 6-16,-66-5-1 0,0 0-3 0,0 0 0 0,51 3 1 15,-51-3 0-15,0 0-2 0,0 0 4 0,0 0-1 16,0 0 3-16,0 0-4 15,64 5 1-15,-64-5 1 0,0 0-1 16,0 0 2-16,0 0-1 0,0 0 1 0,61-5-1 0,-61 5 2 0,0 0-5 16,0 0-4-16,0 0 8 15,0 0-1-15,68-2 3 0,-68 2-4 0,0 0 0 0,0 0-5 0,78 8 7 16,-78-8 0-16,56 4-3 0,-56-4 0 0,45 6 3 16,-45-6-2-1,0 0 3-15,63 8-2 0,-63-8 8 0,0 0-10 0,53 4 0 0,-53-4 3 0,0 0-1 16,0 0 18-16,59 4-9 0,-59-4 7 0,0 0 1 0,0 0-5 15,0 0 9-15,0 0-7 0,55 3 10 16,-55-3 3-16,0 0-11 0,0 0-3 0,0 0 1 0,0 0-2 16,0 0-2-16,65-9 2 0,-65 9-1 0,0 0-5 15,0 0 5-15,0 0-5 0,55-6 0 0,-55 6-2 16,0 0-3-16,0 0 3 0,0 0-8 0,59-10 8 16,-59 10-2-1,0 0-2-15,0 0 2 0,54-3-2 0,-54 3 13 0,0 0-10 0,0 0 0 0,0 0-11 0,0 0 2 16,61 0 2-16,-61 0 10 0,0 0-7 0,0 0 3 15,0 0-10-15,68 0 6 16,-68 0 4-16,0 0-8 0,62-1 6 0,-62 1-1 16,0 0-4-16,0 0 5 0,64-7 5 0,-64 7-7 0,0 0-6 15,0 0 1-15,56-6 6 16,-56 6-7-16,0 0 7 0,0 0-2 0,59-1 4 0,-59 1-6 0,0 0 2 0,0 0 1 16,0 0-3-16,65 0 0 0,-65 0 6 15,0 0-4-15,62 3-3 0,-62-3 14 0,0 0-12 16,65 4-1-16,-65-4 4 0,0 0-4 0,0 0 5 0,66 4-4 15,-66-4 1-15,0 0-3 0,64 4 6 0,-64-4-5 16,46 3 0-16,-46-3-1 0,0 0 5 0,64 3-7 16,-64-3 2-16,0 0 0 0,0 0 1 0,73-2 2 15,-73 2 15-15,0 0-13 0,0 0-5 0,60 4 3 16,-60-4-1-16,0 0 0 0,0 0 3 16,60 0-3-16,-60 0 6 0,0 0-2 0,0 0-4 0,0 0 0 15,63-2-3-15,-63 2 5 16,0 0 5-16,0 0-8 0,0 0-2 0,56-6 1 0,-56 6 2 15,0 0-4-15,0 0-1 0,60-7 3 0,-60 7 1 16,0 0 3-16,0 0-4 0,0 0-1 0,69-2 5 0,-69 2-2 16,0 0-4-16,0 0-3 15,0 0 4-15,56 0 6 0,-56 0-13 0,0 0 13 0,0 0-3 0,0 0 0 16,0 0 4-16,0 0-4 0,68 1 4 0,-68-1-4 0,0 0 5 16,0 0 3-16,0 0-10 0,55-3-2 0,-55 3-1 15,0 0 2-15,0 0-1 0,0 0-3 16,0 0 5-16,55-5-6 0,-55 5 6 0,0 0-8 0,0 0 2 15,0 0 4-15,0 0 1 0,48-10-2 0,-48 10-3 32,0 0 10-32,0 0-9 0,0 0-3 0,0 0 5 0,0 0 1 0,50-7 4 0,-50 7-2 15,0 0 8-15,0 0-10 0,0 0 3 0,0 0 1 0,0 0-4 16,54-4 1-16,-54 4 4 0,0 0-3 16,0 0 3-16,0 0 7 0,0 0-12 15,66-3 3-15,-66 3 3 0,0 0-4 0,0 0 5 0,0 0-2 0,63 2 1 16,-63-2-3-16,0 0 3 15,0 0-2-15,0 0-1 0,0 0 0 0,61 0 9 0,-61 0-13 0,0 0-1 0,0 0 4 16,0 0-3-16,0 0 0 0,0 0 0 0,60-2 4 0,-60 2-2 16,0 0 2-16,0 0 0 15,0 0-2-15,0 0 5 0,0 0-2 0,54-7-3 16,-54 7-6-16,0 0 9 0,0 0 3 0,0 0 4 16,0 0-4-16,0 0 7 0,72 0-10 15,-72 0-2-15,0 0 4 0,0 0 0 0,79 7-2 0,-79-7 1 0,0 0 2 0,55 3-4 16,-55-3 1-16,0 0 0 0,0 0 0 0,61 0 2 0,-61 0-4 15,0 0 6-15,0 0-4 0,0 0 5 16,0 0-3-16,0 0 4 16,0 0 2-16,0 0-6 0,60 0 1 15,-60 0 8-15,0 0-1 0,0 0 2 0,0 0 4 0,0 0-8 0,0 0 0 0,0 0 4 16,0 0-2-16,0 0-1 0,0 0 5 0,48-10-3 16,-48 10-6-16,0 0-4 0,0 0 5 0,0 0 4 15,0 0-2-15,0 0-2 0,0 0 3 0,49-11-7 16,-49 11 4-16,0 0-6 0,0 0-11 15,0 0 14-15,0 0 0 16,0 0 1-16,59-4-9 0,-59 4 9 0,0 0-1 0,0 0-4 0,0 0 3 16,0 0 6-16,0 0-2 15,0 0-5-15,0 0 1 0,0 0 4 0,0 0-5 0,0 0 7 0,56-4-8 0,-56 4 2 0,0 0 1 16,0 0 10-16,0 0-7 0,0 0-2 0,0 0-5 16,0 0 5-16,0 0-3 0,0 0 0 15,0 0 4-15,0 0-3 0,63 1-1 16,-63-1 1-16,0 0-5 0,0 0 4 0,0 0 0 0,0 0-1 0,0 0 5 15,62 7-3-15,-62-7-2 0,0 0 0 32,0 0 5-32,0 0-2 0,0 0 2 0,0 0-7 0,62-1 10 0,-62 1-6 0,0 0-11 15,0 0 13-15,0 0-4 0,0 0 9 0,59-3-9 0,-59 3 5 16,0 0 12-16,0 0 12 0,0 0 4 16,0 0 3-16,0 0 9 15,0 0-5-15,0 0-10 0,0 0 11 0,0 0-5 0,0 0-2 0,0 0 8 0,0 0-16 16,48-10-4-16,-48 10 1 15,0 0-3-15,0 0-12 0,0 0 11 0,0 0-11 0,0 0-6 0,0 0 0 16,0 0 0 0,0 0 0-16,0 0 0 0,56-4 0 0,-56 4 0 0,0 0 0 0,0 0 0 0,0 0 0 15,0 0 0-15,0 0 0 16,0 0 0-16,0 0 0 0,0 0 0 0,0 0 0 0,0 0 0 0,0 0 0 0,0 0 0 0,0 0 0 0,0 0 0 16,62 7 0-16,-62-7 0 15,0 0 0-15,0 0 0 0,0 0 0 0,0 0 0 16,0 0 0-16,0 0 0 0,0 0 0 0,0 0 0 15,0 0 0-15,0 0 0 0,0 0 0 0,0 0 0 16,0 0-37-16,0 0-15 0,0 0-45 16,56 4-38-16,-56-4-47 0,0 0-59 0,0 0-69 0,0 0-62 15,0 0-75-15,0 0-65 0,0 0-456 0,0 0-1049 16,41-19 465-16</inkml:trace>
  <inkml:trace contextRef="#ctx0" brushRef="#br0" timeOffset="143694.76">27220 5050 498 0,'0'0'530'0,"0"0"-11"0,0 0 1 15,0 0-1-15,0 0-28 0,0 0-19 0,0 0-46 16,0 0-45-16,0 0-36 0,0 0-36 0,0 0-24 15,0 0-41-15,0 0-28 0,90-8-24 0,-90 8-23 16,0 0-39-16,49-10-47 0,-49 10-58 0,0 0-30 16,51-9-49-16,-51 9-51 0,0 0-63 0,0 0-76 0,0 0-61 15,0 0-72-15,0 0-53 0,0 0-348 0,0 0-842 16,0 0 372-16</inkml:trace>
  <inkml:trace contextRef="#ctx0" brushRef="#br0" timeOffset="143865.48">27262 5165 203 0,'0'0'393'0,"0"0"-24"0,0 0-27 15,0 0 4-15,0 0-23 0,0 0-39 0,0 0-27 0,0 0-15 16,0 0-40-16,125-24-16 0,-125 24-42 0,0 0-66 16,51-12-62-16,-51 12-69 0,0 0-91 15,45-10-114-15,-45 10-231 0,0 0-529 0,0 0 234 16</inkml:trace>
  <inkml:trace contextRef="#ctx0" brushRef="#br0" timeOffset="144309.21">27892 4866 425 0,'0'0'511'0,"0"0"-21"15,0 0-9-15,0 0 15 0,0 0-16 0,0 0-47 16,0 0-41-16,0 0-36 0,0 0-39 0,-35 86-29 31,35-86-23-31,-7 29-30 0,7-29-20 0,0 0-22 0,2 34-12 16,-2-34-22-16,0 0-14 0,20 29-21 15,-20-29-19-15,0 0-34 0,0 0-22 0,44 15-29 0,-44-15-28 16,0 0-31-16,0 0 1 0,0 0-3 16,0 0 6-16,76-10 1 15,-76 10 8-15,0 0 10 0,0 0 7 0,0 0 15 0,34-32 30 0,-34 32 11 0,0 0 4 16,0 0-2-16,0 0 20 0,19-26 11 16,-19 26 5-16,0 0 0 0,0 0-2 0,0 0-7 15,0 0-6-15,0 0-7 0,0 0-4 16,0 0-9-16,0 0-12 0,0 0 2 0,0 0 3 0,0 0-5 15,0 0-11-15,0 0 8 0,0 0-12 0,0 0 1 0,32 63-6 16,-32-63 4-16,0 0-5 0,0 0-32 0,-4 38-43 16,4-38-48-16,0 0-53 0,0 0-68 0,0 0-83 15,0 0-88-15,12 29-97 0,-12-29-448 0,0 0-1019 16,0 0 451-16</inkml:trace>
  <inkml:trace contextRef="#ctx0" brushRef="#br0" timeOffset="144528.27">28272 5061 3262 0,'0'0'399'0,"0"0"-78"16,0 0-63-16,0 0-38 0,0 0-6 0,0 0-42 16,0 0-12-16,0 0 0 0,0 0-8 0,0 0-10 15,0 0-10-15,0 0-14 0,-9 74-10 0,9-74-7 16,0 0-15-16,0 0-4 0,30 17-12 0,-30-17-19 16,0 0-25-16,0 0-31 0,0 0-10 0,73-7-13 0,-73 7-9 0,0 0-9 15,0 0-8-15,0 0-2 0,0 0-7 31,28-39 3-31,-28 39-1 0,0 0 3 0,0 0 2 0,0 0-15 0,0 0-19 0,-70-51-41 0,70 51-89 16,-59-4-108-16,59 4-482 0,-61 2-876 16,61-2 387-16</inkml:trace>
  <inkml:trace contextRef="#ctx0" brushRef="#br0" timeOffset="154569.25">6375 8182 109 0,'0'0'202'0,"0"0"5"0,0 0 12 0,0 0-1 0,0 0 1 16,0 0-5-16,0 0-6 0,0 0-14 0,0 0-10 16,0 0-15-16,0 0-10 0,0 0-6 0,0 0-7 15,0 0-10-15,0 0-7 0,0 0-10 0,0 0-10 16,0 0-5-16,0 0 2 0,0 0-17 0,0 0-6 15,0 0-13-15,0 0-2 0,0 0-7 0,0 0-13 16,0 0 6-16,0 0-10 0,0 0-6 0,0 0 5 16,0 0-4-16,0 0-5 0,0 0 3 0,0 0 9 15,0 0 0-15,0 0-2 0,0 0 3 16,0 0 4-16,0 0 16 0,0 0 2 16,0 0-3-16,0 0-4 0,0 0 6 0,0 0 14 0,0 0 9 0,0 0 6 15,0 0-3-15,0 0-10 0,0 0-7 0,0 0-9 16,0 0-4-16,-31 78 5 0,31-78-3 0,0 0-7 15,0 0-2-15,0 0-11 0,-3 32 2 16,3-32-9-16,0 0-5 0,0 0-5 0,0 0 14 0,0 0 24 16,-4 39-5-16,4-39-6 0,0 0-3 15,0 0-2-15,-5 33 17 0,5-33-4 0,0 0 1 0,0 0-3 16,-8 35-9-16,8-35-4 0,0 0-1 0,0 0 20 0,-12 28 21 16,12-28-9-16,0 0-9 0,0 0-2 15,0 0-14-15,-10 35-3 0,10-35 10 16,0 0-6-16,0 0-6 0,-8 32 0 0,8-32-6 0,0 0-11 0,0 0 14 15,0 0 7-15,-5 40-7 0,5-40-3 16,0 0 37-16,-4 27 12 0,4-27-8 0,0 0-7 16,0 0 1-16,-10 37 11 0,10-37-16 15,0 0-1-15,0 0-4 0,0 0-11 16,-9 32-41-16,9-32-17 0,0 0 0 0,0 0 0 0,-5 30 0 0,5-30 0 16,0 0 0-16,0 0 0 0,0 0 0 0,0 0 0 15,-4 40 0-15,4-40 0 0,0 0 0 0,0 0 0 0,-4 29 0 16,4-29 0-16,0 0 0 0,0 0 0 0,0 36 0 15,0-36 0-15,0 0 0 0,0 0 0 16,0 0 0-16,1 42 0 0,-1-42 0 0,0 0 0 16,0 0 0-16,0 0 0 0,-1 33 0 0,1-33 0 0,0 0 0 0,0 0 0 15,0 0 0-15,0 0 0 16,-5 41 0-16,5-41 0 0,0 0 0 0,0 0 0 0,-6 27 0 16,6-27 0-16,0 0 0 0,0 0 0 0,-8 34 0 15,8-34 0-15,0 0 0 0,-5 32 0 0,5-32 0 16,0 0 0-16,0 0 0 15,-6 41 0-15,6-41 0 0,0 0 0 0,-7 36 0 0,7-36 0 0,0 0 0 16,-10 31 0-16,10-31 0 0,0 0 0 0,-5 31 0 16,5-31 0-16,0 0 0 0,0 0 0 0,-8 34 0 0,8-34 0 15,0 0 0-15,0 0 0 0,-5 33 0 16,5-33 0-16,0 0 0 0,0 0 0 0,-5 34 0 16,5-34 0-16,0 0 0 0,0 0 0 0,-3 35 0 15,3-35 0-15,0 0 0 0,0 0 0 0,-1 37 0 16,1-37 0-16,0 0 0 0,-5 35 0 0,5-35 0 0,-9 28 0 15,9-28 0-15,0 0 0 0,-6 41 0 0,6-41 0 0,0 0 0 0,-9 38 0 0,9-38 0 0,0 0 0 16,-7 27 0-16,7-27 0 0,0 0 0 0,0 0 0 16,-5 45 0-1,5-45 0-15,0 0 0 0,-4 35 0 16,4-35 0-16,0 0 0 0,-3 39 0 0,3-39 0 16,0 0 0-16,-4 42 0 0,4-42 0 0,-8 28 0 15,8-28 0-15,0 0 0 0,-5 44 0 0,5-44 0 16,-8 29 0-16,8-29 0 0,0 0 0 0,-5 38 0 0,5-38 0 0,0 0 0 15,-6 27 0-15,6-27 0 0,0 0 0 16,0 0 0-16,0 0 0 0,-5 35 0 0,5-35 0 0,0 0 0 16,0 0 0-1,0 0 0-15,0 0 0 16,-5 34 0-16,5-34 0 0,0 0 0 0,0 0 0 0,-3 32 0 0,3-32 0 0,0 0 0 16,0 0 0-16,-9 34 0 0,9-34 0 0,0 0 0 0,0 0 0 15,-9 28 0-15,9-28 0 0,0 0 0 0,0 0 0 16,0 0 0-16,0 0 0 0,0 0 0 0,-6 32 0 15,6-32 0-15,0 0 0 0,0 0 0 0,0 0 0 16,0 0 0-16,0 0 0 0,0 0 0 0,0 0 0 16,0 0 0-16,0 0 0 0,0 0 0 0,0 0 0 15,0 0 0-15,0 0 0 0,0 0 0 0,0 0 0 16,-4 32 0-16,4-32 0 0,0 0 0 0,0 0 0 16,0 0 0-16,0 0 0 0,0 0 0 0,0 0 0 15,-8 34 0-15,8-34 0 0,0 0 0 0,0 0 0 0,0 0 0 16,0 0 0-16,0 0 0 0,0 0 0 15,0 0 0-15,-9 29 0 0,9-29 0 16,0 0 0-16,0 0 0 0,0 0 0 0,0 0 0 0,0 0 0 16,0 0 0-16,0 0 0 0,0 0 0 0,0 0 0 0,0 0 0 15,0 0 0-15,-9-116-1366 0,9 89-1478 16,0 27 654 0</inkml:trace>
  <inkml:trace contextRef="#ctx0" brushRef="#br0" timeOffset="159272.43">13924 5797 199 0,'0'0'227'0,"0"0"-6"15,0 0-4-15,0 0-3 0,0 0-11 0,0 0-9 16,0 0-3-16,0 0-6 0,0 0-8 16,0 0-6-16,0 0-11 0,0 0-2 0,0 0-12 15,0 0-5-15,0 0-11 0,0 0-10 0,0 0-4 0,0 0-2 16,0 0 2-16,0 0 4 0,0 0-5 0,0 0 33 15,0 0 17-15,0 0 1 0,0 0 1 16,0 0 14-16,0 0 1 0,0 0 4 0,0 0-10 16,0 0-1-16,0 0 1 0,-4 48 6 0,4-48-4 0,0 0-20 15,-10 38-8-15,10-38 5 0,0 0 0 0,-6 37-10 16,6-37-12-16,0 0-3 0,-3 35 0 0,3-35-2 16,0 0 0-16,-4 37-16 0,4-37-1 0,0 0-13 15,-4 42-7-15,4-42-15 0,-6 29 7 16,6-29 13-16,-5 30-6 15,5-30-8-15,0 0-7 0,-9 42-12 0,9-42-2 0,-4 27-37 16,4-27-24-16,0 0 0 0,-8 32 0 0,8-32 0 16,0 0 0-16,0 0 0 0,0 38 0 0,0-38 0 0,0 0 0 0,3 38 0 15,-3-38 0-15,0 0 0 16,1 37 0-16,-1-37 0 0,0 0 0 0,0 43 0 0,0-43 0 0,0 0 0 16,-4 44 0-16,4-44 0 15,-6 31 0-15,6-31 0 0,-5 29 0 0,5-29 0 0,0 0 0 0,-8 44 0 16,8-44 0-16,-5 27 0 0,5-27 0 0,0 0 0 15,-5 41 0-15,5-41 0 0,0 0 0 0,-9 41 0 16,9-41 0-16,-5 26 0 0,5-26 0 0,0 0 0 16,0 0 0-16,-9 37 0 0,9-37 0 0,0 0 0 15,0 0 0-15,4 44 0 0,-4-44 0 16,0 0 0-16,0 0 0 0,2 36 0 0,-2-36 0 16,0 0 0-16,6 33 0 0,-6-33 0 0,0 0 0 0,0 0 0 15,0 43 0-15,0-43 0 16,0 0 0-16,-3 35 0 0,3-35 0 0,0 0 0 0,-6 37 0 0,6-37 0 15,0 0 0-15,-7 42 0 0,7-42 0 16,-2 30 0-16,2-30 0 0,0 0 0 0,-9 39 0 16,9-39 0-16,-5 28 0 0,5-28 0 0,0 0 0 15,-4 37 0-15,4-37 0 0,0 0 0 0,-7 41 0 0,7-41 0 16,0 0 0-16,-4 39 0 0,4-39 0 16,0 0 0-16,-2 27 0 0,2-27 0 0,0 0 0 0,-3 35 0 15,3-35 0-15,0 0 0 16,0 34 0-16,0-34 0 0,0 0 0 0,-2 39 0 0,2-39 0 0,0 0 0 0,-8 42 0 15,8-42 0-15,-4 29 0 0,4-29 0 0,0 0 0 16,-6 43 0-16,6-43 0 0,-4 30 0 0,4-30 0 16,-4 32 0-16,4-32 0 0,0 0 0 0,-6 45 0 15,6-45 0 1,-3 29 0-16,3-29 0 0,0 0 0 0,3 44 0 0,-3-44 0 0,2 37 0 0,-2-37 0 16,4 31 0-16,-4-31 0 0,0 0 0 0,0 42 0 0,0-42 0 15,0 35 0-15,0-35 0 0,-2 35 0 16,2-35 0-16,-12 41 0 15,12-41 0-15,-5 31 0 0,5-31 0 0,0 0 0 0,-5 44 0 0,5-44 0 16,0 0 0-16,0 32 0 16,0-32 0-16,0 0 0 0,0 0 0 0,0 0 0 0,0 0 0 0,0 35 0 15,0-35 0-15,0 0 0 16,0 0 0-16,0 0 0 0,0 0 0 0,0 0 0 0,0 0 0 0,0 0 0 16,0 0 0-16,5 32 0 0,-5-32 0 0,0 0 0 15,0 0 0-15,0 0 0 0,0 0 0 0,0 0 0 16,0 0 0-16,0 0 0 0,0 0 0 15,0 0 0-15,0 0 0 0,0 0 0 0,0 0 0 0,0 0 0 16,0 36 0-16,0-36 0 0,0 0 0 0,0 0 0 16,0 0 0-16,0 0 0 0,0 0 0 0,0 0 0 15,-5 35 0-15,5-35 0 0,0 0 0 0,0 0 0 16,0 0 0-16,0 0 0 16,0 0 0-16,0 0 0 0,0 0 0 0,3 36 0 0,-3-36 0 0,0 0 0 0,0 0 0 31,0 0 0-31,0 0 0 0,0 0 0 0,0 0 0 0,0 0-290 0,0 0-430 0,0 0-478 15,0 0-1296 1,21-108 574-16</inkml:trace>
  <inkml:trace contextRef="#ctx0" brushRef="#br0" timeOffset="162695.75">16182 6728 112 0,'0'0'515'0,"0"0"1"0,0 0-3 0,0 0-9 15,0 0-12-15,0 0-7 0,0 0 6 0,0 0 6 16,0 0-5-16,0 0-2 0,-63 71-6 0,40-34-21 16,-1 1-22-16,10-10-32 0,0 12-35 0,-1-12-42 15,7-1-31-15,-5 14-39 0,13-41-244 0,-1 48-18 16,1-48 0-16,4 35 0 0,-4-35 0 0,27 42 0 15,-27-42 0-15,25 22 0 0,-25-22 0 0,35 14 0 16,-35-14 0-16,52 4 0 0,-52-4 0 0,0 0 0 16,0 0 0-16,101-29-212 0,-79 16-378 0,-22 13-106 15,44-34-420-15,-30 16-1208 0,-14 18 534 0</inkml:trace>
  <inkml:trace contextRef="#ctx0" brushRef="#br0" timeOffset="163099.91">15745 6725 84 0,'0'0'488'0,"0"0"-21"0,-52 29-20 0,52-29-25 16,0 0-16-16,-16 25-14 0,16-25-23 15,0 0-37-15,0 0-24 0,0 0-10 0,0 0-17 16,35 49-22-16,-35-49-17 16,0 0-16-16,32 19-21 0,-32-19-5 0,0 0-17 0,43 14-15 0,-43-14-17 15,0 0-15-15,61 0-14 0,-61 0-10 0,0 0-13 16,82-12-10-16,-82 12-15 16,55-14-15-16,-10 1-23 0,-45 13-27 0,57-19-24 0,-29 11-23 15,-28 8-15-15,62-21-12 0,-33 13-2 0,-29 8 4 16,59-20 2-16,-59 20 6 0,45-17 8 0,-45 17 5 0,43-14 6 15,-43 14 10-15,37-9 5 0,-37 9 21 16,0 0 9-16,55-12 13 0,-55 12 1 0,0 0 8 0,0 0 0 16,50-5 0-16,-50 5-3 15,0 0-4-15,0 0-6 0,0 0 1 0,0 0 1 0,46 30-2 0,-46-30-4 0,0 0-4 16,9 31 0-16,-9-31-19 0,0 0-47 16,-4 38-63-16,4-38-83 0,0 0-83 0,-23 49-111 15,23-49-490-15,-17 23-961 0,17-23 425 0</inkml:trace>
  <inkml:trace contextRef="#ctx0" brushRef="#br0" timeOffset="164027.62">4945 9104 180 0,'0'0'450'0,"0"0"-8"0,-74 60 14 0,74-60-18 0,-25 34-22 16,14-12-11-16,11-22 6 0,-26 51-26 0,17-24-26 15,2-3-32-15,7-24-29 0,-14 56-20 0,10-31-36 16,4-25-13-16,0 52-17 0,0-52-25 0,9 36-14 16,-9-36-16-16,14 31-11 0,-14-31-11 0,21 25-17 15,-21-25-17-15,30 17-1 0,-30-17-12 0,0 0-16 16,61 9-26-16,-61-9-30 0,0 0-38 0,0 0-46 15,0 0-54-15,87-21-72 0,-87 21-60 0,0 0-100 16,38-26-104-16,-38 26-442 0,16-20-974 0,-16 20 432 16</inkml:trace>
  <inkml:trace contextRef="#ctx0" brushRef="#br0" timeOffset="164465.23">4478 9113 300 0,'0'0'343'0,"-24"44"-21"0,24-44-18 16,-1 32-10-16,1-32-12 0,0 0-9 15,10 55-17-15,-10-55-23 0,10 29-19 0,-10-29-16 16,14 27 7-16,-14-27 9 0,0 0 0 0,24 25-4 16,-24-25-3-16,0 0-7 0,0 0-14 0,47 13-16 0,-47-13-20 0,0 0-14 0,0 0-13 15,90-24-11-15,-90 24-22 0,50-26-22 0,-23 12-31 16,-27 14-29-16,50-34-27 0,-26 18-13 0,4 2 5 16,-28 14-2-1,49-31-1-15,-25 20 18 0,-24 11-13 0,37-21 8 0,-37 21-1 0,31-16 6 16,-31 16 7-16,0 0 12 15,39-22 6-15,-39 22 11 0,0 0 4 0,0 0 9 0,36-10-1 0,-36 10 12 16,0 0 3-16,0 0-2 16,0 0 4-16,0 0 4 0,0 0-6 0,0 0 0 0,0 0-3 0,68 34-3 15,-68-34-5 1,0 0-20-16,15 30-24 0,-15-30-38 0,0 0-50 0,10 30-64 0,-10-30-86 16,0 0-121-16,0 0-451 0,0 0-881 0,6 29 389 0</inkml:trace>
  <inkml:trace contextRef="#ctx0" brushRef="#br0" timeOffset="166265.49">6495 4693 60 0,'-50'23'305'16,"50"-23"-27"-16,0 0-31 0,-32 26-20 0,32-26-18 0,0 0-15 15,-18 28-10-15,18-28-17 32,0 0-11-32,-4 35-9 0,4-35-7 15,0 0-4 1,0 0-2-16,19 43-7 0,-19-43-7 0,21 19-4 0,-21-19 8 16,0 0-29-16,38 24-14 0,-38-24-6 15,0 0-7-15,49 17-5 16,-49-17-11-16,0 0-34 15,51 10-39-15,-51-10-55 0,0 0-65 0,0 0-89 0,59-2-280 16,-59 2-551-16,0 0 244 0</inkml:trace>
  <inkml:trace contextRef="#ctx0" brushRef="#br0" timeOffset="167400.11">6326 4768 81 0,'0'0'204'15,"0"0"-21"-15,0 0-12 0,0 0-16 0,0 0-14 16,138-18-15-16,-138 18-8 0,76 4-12 0,-76-4-6 16,92 1-7-16,-92-1-9 0,80 4-9 0,-29-3-6 15,-51-1-8-15,101 3-7 0,-47-3-4 0,1-2-4 16,-55 2-1-16,107-2-8 0,-55 2-4 0,3-1-3 16,-55 1-1-16,104 2-2 0,-52-3 1 15,-52 1-4-15,83 2 2 0,-83-2-2 0,78-1-1 0,-78 1-3 16,64 1 2-16,-64-1-2 0,69-1-5 15,-69 1-1-15,61-1 0 0,-61 1-9 16,63-3-10-16,-63 3-7 16,74-2-10-16,-28-2-5 0,-46 4 3 0,63-4-7 15,-63 4 0-15,79-4 3 0,-79 4 0 0,64-1 3 0,-64 1 3 16,65-2 11-16,-65 2 11 0,81 0 16 0,-81 0 16 16,61-3-1-16,-61 3 7 0,57-2 2 0,-57 2 7 15,54-8 1 1,-54 8 12-16,58 0 0 0,-58 0 3 0,60-2 1 0,-60 2-9 0,66-3-2 15,-66 3-2-15,77-5-6 0,-77 5-2 0,64-6-2 0,-64 6-3 16,78-7-5-16,-78 7-3 0,58-3-5 0,-58 3-2 16,63-4-11-16,-63 4-4 15,79-3-2-15,-79 3-3 0,61-2 1 0,-61 2 0 0,63 0 0 16,-63 0-2-16,77-7-2 0,-77 7 0 16,57 2-2-16,-57-2 3 0,60-2 0 0,-60 2 2 0,63 0-3 0,-63 0-1 0,61-2-4 0,-61 2-1 15,82-1-1-15,-82 1-2 0,79 2-1 0,-79-2-11 16,77-4-4-16,-30 4 4 0,-47 0 2 15,80 0-2-15,-80 0-12 0,57-2-5 16,-57 2 3-16,78 1 3 0,-78-1 0 0,56 3 4 16,-56-3-4-16,60 0-4 0,-60 0 3 0,60-2 2 15,-60 2-1-15,63 3-2 0,-63-3-3 0,74 4 1 16,-74-4 5-16,78 2 5 0,-32-2 1 0,-46 0 3 16,77 3 3-16,-77-3 9 15,65-3 2-15,-65 3-1 0,62-5 4 0,-62 5 4 0,64-9 12 0,-64 9 4 16,62-3 7-16,-62 3-4 0,61-9 0 15,-61 9-1-15,55-8-4 0,-55 8 6 0,55-2-1 0,-55 2 0 16,60-9 0-16,-60 9-4 0,55-3-1 16,-55 3 0-16,47-5-2 0,-47 5-4 0,58-5-1 0,-58 5-4 0,57-5-1 15,-57 5-4-15,63 0-5 16,-63 0 0-16,78 0-1 0,-78 0 2 0,80-6 6 0,-80 6 1 0,82 1 3 0,-82-1 5 0,78 0 5 16,-78 0-3-16,63 2-2 0,-63-2-1 0,76 3-2 15,-76-3 6-15,62 0-2 16,-62 0 2-16,62 5 2 0,-62-5 9 0,60-2 6 15,-60 2 4-15,63-3 7 0,-63 3 1 0,0 0-1 16,82-3-2-16,-82 3 1 0,0 0 4 16,73-3-10-16,-73 3-4 0,58-5-3 0,-58 5-4 15,64-4-4-15,-64 4-9 0,92-6-10 0,-92 6-2 0,77 1 0 16,-77-1-3-16,62 5 4 0,-14-2-4 16,-48-3-3-16,61 5 2 0,-61-5 3 0,56 2-1 0,-56-2 3 15,58 5-1 1,-58-5 6-16,52 8 6 0,-52-8 9 0,0 0 2 0,65 5 3 0,-65-5 7 0,0 0-3 0,63 4 0 15,-63-4-4 1,0 0-2-16,65 4 0 0,-65-4-7 0,0 0-3 0,73 2-1 16,-73-2-4-16,54 1-10 0,-54-1-3 0,57 5-9 15,-57-5-9-15,58 5-4 0,-58-5-17 0,0 0-2 16,83 2-2-16,-83-2 2 0,74 4-6 0,-74-4 8 0,59 5 4 16,-59-5 9-16,58 4 4 0,-58-4 15 0,57 3 15 0,-57-3 17 0,0 0 11 15,62 7 15 1,-62-7 4-16,0 0 3 0,51 7 6 0,-51-7-1 0,0 0 9 15,50 7-2-15,-50-7 8 0,0 0-4 0,68 5 1 16,-68-5-6-16,56 6-1 0,-56-6-1 0,63 8-16 16,-63-8-5-16,62 7 3 0,-62-7 1 0,60 5-7 15,-60-5 0-15,55 7-4 0,-55-7 8 16,48 5 0-16,-48-5-2 0,0 0 2 0,64 0-4 0,-64 0-3 0,0 0-5 0,0 0-2 16,0 0 4-1,0 0-4-15,72-7 4 0,-72 7-10 0,0 0-8 0,0 0-6 16,0 0-24-1,0 0-25-15,0 0-37 0,0 0-62 0,26-17-82 0,-26 17-113 0,0 0-222 0,0 0-604 16,0 0 267 0</inkml:trace>
  <inkml:trace contextRef="#ctx0" brushRef="#br0" timeOffset="167598.69">14195 4630 154 0,'0'0'332'0,"0"0"-12"15,28 34-11-15,-28-34-22 0,0 0-28 16,14 39-31-16,-14-39-19 16,0 0-19-16,-9 36-28 0,9-36-37 0,0 0-41 0,-42 41-62 0,20-29-88 0,22-12-127 15,-47 11-211 1,47-11-438-16,-76 7 195 0</inkml:trace>
  <inkml:trace contextRef="#ctx0" brushRef="#br0" timeOffset="168104.36">10686 3841 309 0,'0'0'460'0,"0"0"7"15,0 0-7-15,0 0-9 0,0 0-22 0,0 0-28 0,0 0-25 16,0 0-31-16,0 0-38 16,0 0-30-16,0 0-29 0,0 0-27 0,0 0-24 0,65-29-21 15,-65 29-30-15,64 1-19 0,-64-1-24 0,81 0-28 16,-81 0-37-16,61 4-38 16,-61-4-44-16,63 6-48 0,-63-6-57 0,0 0-51 0,71 1-57 0,-71-1-59 15,0 0-75-15,0 0-303 0,47 4-753 16,-47-4 333-16</inkml:trace>
  <inkml:trace contextRef="#ctx0" brushRef="#br0" timeOffset="168429.8">10654 3812 107 0,'0'0'370'0,"0"0"5"0,0 0-5 15,0 0-27-15,0 0-16 0,-56 22-17 0,56-22-29 16,0 0-16-16,-28 26-23 0,28-26-19 0,-18 22-14 15,18-22-20-15,0 0-16 16,0 0-10-16,-15 31-23 0,15-31-11 0,0 0-10 0,0 0-14 0,0 0-9 16,3 37-9-16,-3-37-11 15,0 0-5-15,0 0-10 0,0 0-13 0,41 22-8 16,-41-22-7-16,0 0-10 0,0 0-1 0,0 0-6 16,0 0-1-16,0 0-6 0,0 0-3 15,0 0-3-15,0 0-2 0,0 0-1 0,0 0 1 16,0 0-1-16,65-51 3 0,-65 51-6 0,0 0 1 0,0 0 7 15,0 0-5-15,0 0-7 0,0 0 6 0,0 0-22 0,0 0-33 16,0 0-47-16,-8-41-44 0,8 41-41 16,0 0-45-16,0 0-56 0,0 0-75 15,0 0-243-15,0 0-657 0,0 0 290 0</inkml:trace>
  <inkml:trace contextRef="#ctx0" brushRef="#br0" timeOffset="168999.56">10911 3996 369 0,'0'0'427'0,"0"0"-13"0,0 0-31 16,0 0-31 0,0 0-34-16,0 0-32 0,0 0-25 0,0 0-25 0,0 0-28 0,0 0-18 0,0 0-19 15,0 0-15 1,99 8-32-16,-99-8-3 0,25 21-4 0,-25-21-8 0,11 25-27 0,-11-25-2 15,0 0-9-15,-4 38-5 0,4-38-7 16,0 0-7-16,-24 36-5 0,24-36-5 0,0 0-5 16,-24 25-5-16,24-25-11 0,0 0-4 0,0 0 2 15,0 0-1-15,0 0-2 0,0 0-2 0,0 0-1 16,0 0-6-16,0 0 0 0,0 0 0 0,0 0 5 0,0 0-7 16,0 0 4-1,0 0-6-15,0 0 5 0,0 0 4 0,75-78 9 0,-75 78 8 0,32-25 16 16,-32 25-1-16,0 0 21 0,28-21 15 0,-28 21 16 15,0 0 12-15,0 0 1 0,0 0-12 0,0 0-1 0,0 0-14 16,25-16-4-16,-25 16-9 0,0 0-3 16,0 0 9-16,0 0 0 0,0 0 2 15,0 0 1-15,0 0 4 0,0 0-14 0,0 0 17 0,0 0-11 16,0 0 0-16,0 0 1 0,25 62-6 0,-25-62-8 16,36 29-11-16,-10-16-8 15,-26-13-26-15,74 30-46 0,-31-17-66 0,3 4-73 0,0-10-96 0,-46-7-124 16,79 8-159-16,-79-8-384 0,62-8-1009 0,-62 8 447 0</inkml:trace>
  <inkml:trace contextRef="#ctx0" brushRef="#br0" timeOffset="175658.21">6013 10045 90 0,'0'0'129'0,"0"0"-14"16,0 0-2-16,0 0-17 0,0 0 2 0,0 0-2 16,0 0-11-16,0 0 5 0,0 0-7 0,0 0 0 15,0 0-9-15,0 0 5 0,0 0-2 0,0 0 6 16,0 0 1-16,0 0 6 0,0 0-3 0,0 0-7 15,0 0 0-15,0 0-6 0,0 0-6 0,0 0-5 0,0 0-5 16,0 0-8-16,0 0-2 0,0 0-3 16,0 0-9-16,0 0 0 0,0 0-6 0,0 0-2 15,0 0-3-15,0 0-2 0,0 0-1 0,0 0-2 0,0 0-8 16,0 0 0-16,0 0-3 0,0 0 1 0,0 0 0 16,0 0 2-16,68-58-8 0,-68 58-2 15,0 0 2-15,0 0-5 0,38-14 0 16,-38 14-4-16,0 0 2 0,31-17 0 0,-31 17 1 0,0 0 1 0,0 0 0 15,34-24 0-15,-34 24 1 0,0 0 2 32,0 0-3-32,31-15 1 0,-31 15 0 0,0 0 1 0,0 0 0 0,0 0 0 0,33-24-5 0,-33 24 6 15,0 0-2-15,0 0-3 0,28-20-2 0,-28 20 2 16,0 0 2-16,32-16-1 0,-32 16 0 0,0 0 3 0,35-22 1 16,-35 22 2-16,0 0 2 15,34-20 3-15,-34 20-2 0,24-16 11 0,-24 16 3 0,0 0 5 16,35-27 5-16,-35 27 1 0,24-16 3 0,-24 16-2 15,0 0-2-15,0 0-1 0,30-24 2 0,-30 24 1 0,0 0 4 16,0 0 3-16,0 0 0 16,29-18 4-16,-29 18-8 0,0 0 1 0,0 0-4 0,0 0-5 0,0 0-2 15,0 0-3-15,0 0-4 16,34-17 2-16,-34 17-3 0,0 0-6 0,39-12 2 0,-39 12-3 0,0 0-8 16,48-20-8-16,-48 20-9 0,50-23-14 0,-25 10-4 15,-25 13-8-15,52-26-7 0,-28 13 5 0,-24 13 5 16,46-30 2-16,-22 17 2 0,-24 13 1 0,32-19 6 15,-32 19 6-15,31-19 6 0,-31 19 4 0,0 0 7 0,32-20-1 16,-32 20 1-16,0 0-1 0,0 0 0 16,29-18 0-16,-29 18 2 0,0 0 0 0,0 0-1 0,34-19 2 15,-34 19-3-15,0 0 3 0,37-21 1 0,-37 21-2 16,0 0 1-16,39-22-3 0,-39 22 3 0,27-15 0 16,-27 15 0-16,0 0 6 0,37-17-1 0,-37 17 5 15,0 0 1-15,36-18-3 0,-36 18-1 16,0 0-1-16,0 0-2 0,29-17 0 0,-29 17-4 0,0 0-4 0,0 0-4 15,0 0-7-15,34-23 2 0,-34 23-2 16,0 0 4-16,0 0-4 0,28-23 7 0,-28 23-3 16,0 0 0-16,24-18 7 0,-24 18-1 15,0 0 6-15,28-24 0 0,-28 24 4 0,0 0 0 0,28-18-1 16,-28 18 0-16,0 0-1 0,32-22 2 0,-32 22 2 16,28-20 1-16,-28 20 6 0,0 0 1 0,33-19 5 15,-33 19 1-15,0 0 2 0,30-17-2 0,-30 17 2 16,0 0-1-16,0 0 0 0,30-20-5 0,-30 20 0 0,0 0-2 0,36-20-3 0,-36 20 2 15,0 0-3-15,36-26-5 0,-36 26 4 0,27-15-1 0,-27 15 0 16,0 0-6-16,36-24 0 0,-36 24-2 0,28-17-3 16,-28 17 9-16,0 0-11 15,41-17 2-15,-41 17-4 0,0 0-11 0,43-21-9 16,-43 21-2-16,0 0-11 16,45-17-10-16,-45 17-6 15,32-13-4-15,-32 13-5 0,41-18-2 0,-41 18 4 0,34-15-4 0,-34 15 5 0,30-17 15 16,-30 17-1-16,32-19 6 0,-32 19 1 0,30-18 1 0,-30 18 7 0,0 0-10 0,40-25-4 15,-40 25-6-15,24-17 9 16,-24 17 0-16,0 0 8 0,41-28 2 0,-41 28 2 0,28-19 1 0,-28 19 6 16,28-22 1-1,-28 22 14-15,28-22 5 0,-28 22 15 16,30-24 13-16,-30 24 10 0,29-19 7 0,-29 19 8 16,23-21 9-16,-23 21-4 0,29-19 1 0,-29 19-4 0,0 0-4 15,36-25-1-15,-36 25-5 0,0 0-10 0,36-20 1 16,-36 20-3-16,0 0-8 0,41-19-2 15,-41 19-2-15,24-15-6 0,-24 15-3 0,0 0-2 0,40-17-7 0,-40 17-1 0,0 0-3 0,36-19 4 16,-36 19-8-16,0 0-9 0,39-19-18 0,-39 19-8 0,31-13-18 16,-31 13-19-16,33-19-7 15,-33 19-14-15,40-20 1 16,-40 20 16-16,42-18 7 0,-42 18 21 0,33-17 15 16,-33 17 16-16,32-17 19 0,-32 17 21 0,28-17 21 15,-28 17 12 1,0 0 15-16,37-24 0 0,-37 24-4 0,0 0-9 0,0 0-8 0,35-18-1 0,-35 18-7 0,0 0-13 0,31-14-12 15,-31 14-13-15,0 0-6 0,0 0-8 0,38-17-2 16,-38 17 1-16,0 0 0 16,0 0 5-16,37-17 7 0,-37 17-1 0,0 0 11 15,0 0-1-15,33-14 2 0,-33 14 0 0,0 0 2 0,0 0 1 16,32-20-9-16,-32 20 6 0,0 0-2 16,0 0-4-16,0 0-2 0,38-16 4 0,-38 16-8 15,0 0 1-15,0 0-4 0,39-18-4 16,-39 18-1-16,0 0-2 0,42-21-2 0,-42 21-1 0,0 0 4 0,42-20 2 15,-42 20 3-15,28-16-19 0,-28 16-10 0,0 0-22 16,46-20-23-16,-46 20-23 0,28-17-21 0,-28 17-73 16,28-18-220-16,-28 18 98 0</inkml:trace>
  <inkml:trace contextRef="#ctx0" brushRef="#br0" timeOffset="175778.27">9389 8110 408 0,'0'0'41'0,"0"0"64"16,59-28 27-16,-59 28 17 0,0 0 2 0,43-18 1 16,-43 18 0-16,0 0 0 0,37-15-4 0,-37 15-15 15,0 0-17-15,0 0-15 0,43-17-21 0,-43 17-34 16,0 0-32-16,43-17-41 0,-43 17-38 0,32-17-35 15,-32 17-38-15,41-19-154 0,-41 19-316 0,32-16 140 16</inkml:trace>
  <inkml:trace contextRef="#ctx0" brushRef="#br0" timeOffset="175971.97">10094 7784 160 0,'0'0'251'0,"0"0"-21"0,39-26-21 0,-39 26-20 16,0 0-21-16,32-19-26 0,-32 19-27 0,0 0-28 15,0 0-25-15,41-24-37 0,-41 24-53 0,0 0-11 16,35-18-25-16,-35 18 11 0,0 0 1 16,48-16-5-16,-48 16-10 0,32-12-15 0,-32 12-7 0,0 0-11 15,44-20 1-15,-44 20-53 16,35-14-163-16,-35 14 72 0</inkml:trace>
  <inkml:trace contextRef="#ctx0" brushRef="#br0" timeOffset="176124.3">10466 7607 377 0,'0'0'20'0,"49"-22"39"0,-49 22 27 0,0 0 1 16,41-22 9-16,-41 22 10 0,0 0 9 0,0 0 3 0,33-23 2 16,-33 23-2-16,0 0 5 0,23-18-2 0,-23 18 5 15,0 0-4-15,27-19-2 0,-27 19 11 0,0 0-12 16,0 0-5-16,29-24-9 0,-29 24-8 0,0 0-9 16,0 0-7-16,42-23-11 0,-42 23-25 0,0 0-20 15,48-14-22-15,-48 14-43 16,36-10-43-16,-36 10-62 0,0 0-76 0,44-20-164 0,-44 20-415 0,50-18 184 15</inkml:trace>
  <inkml:trace contextRef="#ctx0" brushRef="#br0" timeOffset="176330.61">11385 7170 275 0,'0'0'267'0,"0"0"-21"0,0 0-31 0,0 0-21 16,0 0-29-16,41-29-41 0,-41 29-48 0,0 0-63 0,37-21-33 15,-37 21-11-15,46-20-28 0,-17 8-26 0,-29 12-28 16,55-22-99-16,-55 22-229 16,44-14 102-16</inkml:trace>
  <inkml:trace contextRef="#ctx0" brushRef="#br0" timeOffset="176542.53">11924 6900 29 0,'0'0'204'15,"0"0"2"-15,0 0-3 0,36-34 0 0,-36 34-10 16,0 0-7-16,32-19-11 0,-32 19-17 0,0 0-11 16,47-16-15-16,-47 16-12 0,0 0-10 0,50-14-11 15,-50 14-11-15,0 0-12 16,60-14-6-16,-60 14-7 0,0 0-10 0,46-10-7 0,-46 10-20 0,0 0-17 15,0 0-20-15,51-8-12 0,-51 8-17 0,0 0-22 0,35-14-24 0,-35 14-22 0,0 0-35 16,35-19-68 0,-35 19-108-16,0 0-345 0,34-27 152 15</inkml:trace>
  <inkml:trace contextRef="#ctx0" brushRef="#br0" timeOffset="176711.95">12626 6609 45 0,'0'0'264'16,"0"0"-24"-16,0 0-26 0,47-31-19 0,-47 31-19 0,0 0-20 16,0 0-19-16,33-20-24 0,-33 20-27 15,0 0-26-15,27-16-37 0,-27 16-40 0,0 0-45 0,36-27-57 0,-36 27-134 16,0 0-272-16,23-21 121 0</inkml:trace>
  <inkml:trace contextRef="#ctx0" brushRef="#br0" timeOffset="176854.3">13042 6375 166 0,'0'0'185'0,"0"0"-20"0,0 0-20 16,0 0-13-16,45-27-33 0,-45 27-53 15,0 0-18-15,0 0-41 0,32-26-41 0,-32 26-97 16,0 0-161-16,0 0 72 0</inkml:trace>
  <inkml:trace contextRef="#ctx0" brushRef="#br0" timeOffset="177013.72">13414 6186 147 0,'0'0'227'0,"0"0"-21"15,0 0-15-15,0 0-17 0,0 0-18 0,0 0-18 16,0 0-16-16,0 0-31 0,0 0-22 15,27-49-26-15,-27 49-27 0,0 0-36 0,0 0-40 0,19-21-41 0,-19 21-133 16,0 0-252-16,0 0 111 0</inkml:trace>
  <inkml:trace contextRef="#ctx0" brushRef="#br0" timeOffset="177205.53">13564 6053 132 0,'0'0'132'0,"0"0"-8"0,0 0-9 16,0 0-3-16,67-26 4 0,-67 26 9 0,45-13-7 15,-45 13-3-15,42-11-9 0,-42 11-7 0,0 0-13 16,45-8-2-16,-45 8-11 0,0 0 3 15,0 0 2-15,0 0 3 0,0 0 1 0,36-17-4 0,-36 17 0 16,0 0-8-16,0 0-1 0,0 0 0 0,0 0-9 16,0 0-9-16,0 0-20 0,0 0-45 15,0 0-42-15,9-31-58 16,-9 31-59-16,0 0-162 0,0 0-360 0,0 0 159 16</inkml:trace>
  <inkml:trace contextRef="#ctx0" brushRef="#br0" timeOffset="184115.82">9601 8013 97 0,'0'0'107'16,"0"0"-17"-16,0 0-9 0,0 0 0 0,0 0-5 15,0 0 1-15,0 0 1 0,0 0 1 0,0 0 4 16,0 0 5-16,0 0 1 0,0 0 7 0,0 0 4 0,0 0 5 15,0 0 3-15,0 0 0 0,0 0 3 0,0 0-3 16,0 0 1-16,0 0-2 0,0 0-5 16,0 0-8-16,0 0-9 0,0 0-7 0,0 0-4 15,0 0-5-15,0 0-3 0,0 0-1 0,0 0 19 0,0 0-3 16,0 0 9-16,0 0 13 0,0 0 11 16,0 0 18-16,0 0 9 0,0 0 2 0,0 0 4 15,0 0-2-15,0 0-6 0,0 0-18 0,0 0-4 16,0 0-8-16,0 0-13 0,0 0-11 0,0 0-3 0,0 0-8 15,0 0-11-15,0 0-4 0,0 0-8 16,0 0-4 0,0 0-5-16,-37 68-5 0,37-68 1 0,0 0-4 0,0 0-9 15,0 0 4-15,0 0-3 0,0 0-5 0,0 0 1 16,0 0-1-16,0 0-7 16,0 0 1-16,0 0-1 0,0 0-5 0,0 0-12 0,0 0-10 0,0 0-5 15,96-11-5-15,-96 11 3 0,0 0-17 0,0 0-1 16,0 0 10-16,0 0 2 0,45-38 3 0,-45 38 0 15,0 0 1-15,0 0 4 0,0 0 8 0,0 0 19 0,0 0 6 16,0 0 20-16,3-30-8 0,-3 30-3 0,0 0 4 16,0 0 6-16,0 0-1 0,0 0-3 0,0 0 8 31,0 0-4-31,0 0-3 0,0 0 1 0,0 0-5 0,0 0-5 0,0 0-6 16,0 0 2-16,0 0-1 0,0 0-1 0,-109 51-6 0,109-51-4 0,0 0 12 15,0 0-13-15,0 0 2 0,-3 30 3 0,3-30-17 16,0 0-4-1,0 0-8-15,0 0-14 0,0 0-13 0,0 0-14 0,0 0-7 0,0 0-8 16,0 0 5-16,95 7-4 0,-95-7 14 0,0 0-4 0,0 0 17 16,0 0 9-16,0 0-5 0,49-37 13 15,-49 37 8-15,0 0 16 0,0 0 8 0,12-28 15 16,-12 28 2-16,0 0 0 0,0 0 2 0,0 0 13 0,0 0 1 16,0 0 5-16,0 0-1 0,0 0-13 0,0 0 4 15,0 0 0-15,0 0-5 0,0 0-6 0,0 0-3 16,0 0 3-1,0 0-1-15,0 0 0 0,0 0-4 0,-130 33 1 0,130-33-6 0,0 0 0 16,0 0 1-16,0 0 4 0,0 0-7 0,0 0-6 16,0 0-1-16,0 0-9 0,0 0-10 0,0 0-9 0,0 0-22 0,0 0-16 15,0 0 2 1,0 0 2-16,125 23 8 0,-125-23 0 0,0 0 12 0,0 0 10 0,0 0 24 16,0 0 6-16,0 0 13 0,0 0 15 0,36-46 14 15,-36 46 5-15,0 0-1 0,0 0-6 0,0 0-5 0,0 0 1 16,0 0-6-16,0 0-2 0,0 0 6 0,0 0 3 15,0 0-1-15,0 0-4 0,0 0-4 0,0 0 0 16,0 0-10-16,-132 35 3 0,132-35 4 0,0 0-3 16,0 0 2-16,0 0 1 0,0 0-5 0,0 0-6 0,0 0-4 0,0 0 5 0,0 0-1 15,0 0-8 1,0 0-5-16,0 0-9 0,0 0-6 0,0 0-2 0,0 0 7 0,0 0 2 16,0 0-2-16,0 0 6 15,0 0 3-15,0 0 10 0,0 0 6 0,0 0 12 0,0 0 22 0,0 0 16 0,0 0 12 0,0 0 7 16,123-38-7-16,-123 38-6 0,0 0-8 31,0 0-4-31,0 0-5 0,0 0-4 0,0 0-5 0,0 0 0 16,0 0-2-16,0 0-8 0,0 0 0 0,0 0-6 15,0 0 4-15,0 0 3 0,0 0-1 0,0 0-4 16,0 0 2-16,0 0-6 0,0 0-2 0,0 0-3 16,0 0-2-1,0 0 0-15,0 0-8 0,0 0-4 0,0 0 0 0,0 0-2 0,0 0-3 0,0 0 0 16,0 0 11-16,0 0-13 0,0 0 0 0,0 0 0 0,0 0 0 15,0 0 2-15,0 0 2 0,0 0 0 16,0 0 0-16,0 0 5 0,0 0 0 0,0 0 2 0,0 0-6 16,0 0 0-16,0 0-1 0,0 0-10 0,0 0 8 15,0 0-4-15,0 0 2 0,0 0-5 16,0 0 6-16,0 0-3 0,0 0-3 0,0 0-2 16,0 0 4-16,0 0-3 0,0 0-18 15,0 0-40-15,0 0-65 0,0 0-82 0,0 0-102 0,0 0-141 0,0 0-437 31,0 0-964-31,0 0 427 0</inkml:trace>
  <inkml:trace contextRef="#ctx0" brushRef="#br0" timeOffset="187009.19">9707 7980 68 0,'0'0'277'0,"0"0"-2"0,0 0-6 0,0 0-10 16,0 0-14-16,0 0-14 0,0 0-10 0,0 0-22 15,0 0-19-15,0 0-8 0,0 0-28 0,0 0-16 16,0 0-10-16,0 0-15 0,0 0-13 0,0 0-7 0,0 0-9 16,0 0-4-16,0 0 4 0,0 0-18 15,0 0-8-15,0 0-3 0,0 0-6 0,0 0 0 16,0 0-1-16,0 0 4 0,0 0 4 0,0 0 6 15,0 0-1-15,0 0 8 0,0 0-5 0,0 0 10 0,0 0-2 16,0 0-3-16,0 0 2 0,0 0-3 0,0 0-19 16,0 0 7-16,0 0-2 0,0 0-7 15,0 0 1-15,-105 17 3 0,105-17-4 0,-18 23 2 16,18-23-6-16,-20 23-2 0,20-23 13 16,0 0-20-16,0 0 0 0,-20 28 0 15,20-28 1-15,0 0 9 0,0 0-15 0,0 0-8 0,0 0-3 16,0 0-14-16,0 0-12 0,0 0-12 0,0 0-10 15,0 0-8-15,0 0-11 0,0 0-1 0,0 0 10 0,0 0 6 16,0 0 3-16,131-36 15 0,-131 36 9 16,0 0 3-16,0 0 12 0,1-33 11 15,-1 33 16 1,0 0-5-16,0 0-1 0,0 0 3 0,0 0 4 0,0 0-3 0,0 0 3 0,-45-44 7 16,45 44 4-16,0 0 5 0,0 0 18 0,0 0-10 0,0 0 6 15,0 0 0-15,0 0 0 0,-87 55-2 0,87-55-6 16,-13 23-6-16,13-23-2 0,0 0-5 0,0 0-6 15,2 39 0-15,-2-39-19 0,0 0-16 0,0 0-18 16,0 0-21-16,45 29-19 0,-45-29-10 16,0 0-12-16,0 0-1 0,0 0 17 0,0 0-11 0,0 0 13 15,0 0 9-15,0 0 7 0,0 0 27 0,0 0 7 16,0 0 21-16,82-47 0 0,-82 47 10 16,0 0-8-16,0 0-5 0,0 0 7 0,0 0-4 15,0 0-2-15,0 0 1 0,0 0-17 0,0 0-16 0,0 0-36 0,0 0-43 0,0 0-45 16,-64-54-51-16,64 54-54 15,0 0-51-15,0 0-234 0,0 0-589 0,0 0 260 16</inkml:trace>
  <inkml:trace contextRef="#ctx0" brushRef="#br0" timeOffset="187404.46">9610 7992 342 0,'0'0'332'0,"0"0"-27"16,0 0-33-16,0 0-31 0,0 0-36 16,0 0-34-16,0 0-41 0,38-34-40 0,-38 34-33 0,0 0-34 15,37-26-29-15,-37 26-26 16,27-17-17-16,-27 17-8 0,0 0-4 16,36-25 9-16,-36 25-10 0,0 0 27 0,23-17 8 15,-23 17 11-15,0 0 4 0,0 0 4 16,32-21 6-16,-32 21 1 0,0 0 2 0,0 0-3 0,31-19 2 15,-31 19-2-15,0 0-10 0,0 0-15 0,32-16-6 16,-32 16-7-16,0 0-6 0,38-17 10 16,-38 17 11-16,28-17 17 0,-28 17 26 0,0 0 24 15,42-22 35-15,-42 22 33 0,0 0 29 0,0 0 28 0,27-17 28 16,-27 17 21-16,0 0 7 0,0 0 3 0,0 0-14 16,0 0-7-16,27-21-23 0,-27 21-21 15,0 0-15-15,0 0-24 0,0 0-24 0,0 0-36 0,0 0-39 16,0 0-35-16,0 0-22 0,32-16-25 15,-32 16-20-15,0 0-25 0,0 0-30 0,38-18-26 0,-38 18-32 0,0 0-11 32,45-18-14-32,-45 18-9 0,0 0-17 0,47-17 0 0,-47 17-130 0,31-11-404 0,-31 11 179 0</inkml:trace>
  <inkml:trace contextRef="#ctx0" brushRef="#br0" timeOffset="187732.61">10250 7632 1287 0,'0'0'-67'15,"0"0"77"-15,53-11 45 0,-53 11 37 0,0 0 17 16,0 0 17-16,0 0 9 0,38-13 7 16,-38 13 0-16,0 0 7 0,0 0 0 15,0 0-2-15,0 0-21 0,0 0-16 0,41-16-15 0,-41 16-17 0,0 0-19 16,38-18-26-16,-38 18-32 0,36-13-34 15,-36 13-46 1,0 0-48 0,59-21-51-16,-59 21-75 15,33-12-132-15,-33 12-417 0,52-17 185 0</inkml:trace>
  <inkml:trace contextRef="#ctx0" brushRef="#br0" timeOffset="187748.24">10997 7383 181 0,'0'0'177'0,"0"0"-21"0,71-29-26 16,-71 29-23-16,46-18-35 0,-46 18-42 0,33-14-35 0,-33 14-41 0,36-15-88 0,-36 15-145 0,0 0 64 0</inkml:trace>
  <inkml:trace contextRef="#ctx0" brushRef="#br0" timeOffset="187981.59">12037 6849 76 0,'0'0'230'0,"0"0"-22"15,39-37-27-15,-39 37-29 0,27-20-42 0,-27 20-42 0,29-21-47 16,-29 21-38 15,45-26-45-31,-22 10-100 0,-23 16-174 0,35-18 77 0</inkml:trace>
  <inkml:trace contextRef="#ctx0" brushRef="#br0" timeOffset="188266.57">12742 6490 165 0,'0'0'177'0,"0"0"-19"16,50-34-17-16,-50 34-14 0,28-19-14 0,-28 19-31 0,31-19-8 15,-31 19-21-15,48-26-16 0,-24 13-28 16,-24 13 0-16,47-18-3 0,-47 18 3 0,48-22 2 16,-48 22-8-16,37-13 11 0,-37 13 7 15,41-16 0-15,-41 16 16 0,37-13 11 16,-37 13 4-16,38-14 5 0,-38 14-2 0,0 0 7 16,50-17-6-16,-50 17-1 0,31-13-5 0,-31 13 0 0,0 0-6 0,47-19-9 0,-47 19-13 15,0 0-18-15,45-19-15 0,-45 19-11 0,29-12-5 16,-29 12-28-16,0 0-23 15,51-19-12-15,-51 19-15 16,31-17-15-16,-31 17-106 0,0 0-243 0,0 0 108 0</inkml:trace>
  <inkml:trace contextRef="#ctx0" brushRef="#br0" timeOffset="196502.38">13952 5806 5 0,'0'0'144'0,"0"0"-16"0,0 0 3 16,0 0-7-16,0 0-6 0,0 0-12 0,0 0-3 15,0 0-5-15,0 0-10 0,0 0 2 0,0 0-5 16,0 0-18-16,0 0 3 0,0 0-4 0,0 0-3 16,0 0-9-16,0 0-9 0,0 0-6 0,0 0 0 15,0 0-13-15,0 0 2 0,0 0 6 0,0 0 1 16,0 0-10-16,0 0 8 0,0 0 0 0,0 0-6 16,0 0 0-16,0 0 3 0,0 0-3 0,0 0 7 0,0 0 2 15,0 0 0-15,0 0 1 0,0 0-2 16,0 0 2-16,0 0 5 0,0 0-1 0,0 0-2 15,0 0 4-15,0 0-3 0,0 0-2 0,0 0 5 16,0 0-4-16,0 0-3 0,0 0-4 16,0 0-1-16,0 0-2 0,0 0-1 0,0 0-5 15,0 0 4-15,0 0 6 0,31-34 4 0,-31 34 0 16,0 0-6-16,0 0 12 0,0 0-8 16,0 0-7-16,0 0 0 0,0 0-2 0,0 0-1 15,0 0-4-15,0 0-5 0,0 0 4 0,0 0-2 0,0 0-1 16,0 0 1-16,0 0-3 0,0 0-1 15,-10-43 2-15,10 43-5 0,0 0 1 0,0 0-7 16,0 0 10-16,0 0-1 0,-27-30-2 0,27 30-2 0,0 0-2 16,0 0 2-16,-30-18-3 0,30 18 0 15,0 0-2-15,0 0 2 0,0 0 0 0,-34-23-4 0,34 23 0 16,0 0 10 0,0 0-13-16,-27-21 1 0,27 21-3 0,0 0-4 0,0 0-1 0,-32-28 6 0,32 28-6 15,0 0 2-15,-30-26-2 0,30 26 4 0,-25-19 3 0,25 19 7 0,0 0 3 0,-39-26 9 16,39 26 23-16,-30-17-14 0,30 17 4 0,-37-18 5 31,37 18-3-31,0 0-3 0,-42-19-5 0,42 19 1 0,-30-19-1 16,30 19-6-16,-24-20 14 0,24 20-18 0,-25-21 6 15,25 21-1-15,0 0-4 0,-34-29 9 0,34 29-15 16,-22-20-1-16,22 20 2 16,-23-22-3-16,23 22-3 0,-28-21 2 0,28 21 2 0,-29-20 1 0,29 20-6 15,-29-21 0-15,29 21 1 0,-40-17-3 0,40 17 3 16,-33-17 1-16,33 17 1 0,-38-19-5 0,38 19 7 15,-35-18 1-15,35 18 6 0,-41-20 7 0,41 20 4 16,-38-21 17-16,38 21-3 0,-38-18-2 0,38 18 5 16,-31-20 6-16,31 20-22 0,-36-17-10 0,36 17 7 0,-33-17-2 15,33 17-1-15,-41-19-4 0,41 19-8 0,0 0 4 0,-41-21-1 16,41 21-4-16,-32-14 2 16,32 14 11-16,0 0-13 0,-41-19 1 0,41 19-3 15,0 0 2-15,-43-21 4 0,43 21-9 0,-31-15 4 16,31 15-4-1,-33-15 1-15,33 15 12 0,-44-17-18 0,44 17 2 0,-53-16 7 0,53 16-12 0,-60-22 0 0,30 15-4 16,30 7 6-16,-60-18-4 0,28 10 26 16,32 8-20-16,-62-18-5 0,62 18-2 0,-59-16 10 15,31 8-2-15,28 8 4 0,-56-21-2 0,56 21 1 16,-45-13-3-16,45 13-4 0,-38-12 5 0,38 12 14 16,0 0-15-16,-54-17 3 0,54 17-9 15,-36-12 8-15,36 12-8 0,-42-15 6 0,42 15-7 0,-51-12-2 0,51 12 5 16,-59-13 2-16,59 13 0 0,-62-18 1 15,17 8-10-15,-5 3 8 0,4 0-2 0,1-5 4 0,45 12-8 16,-79-13 2-16,79 13 6 0,-75-11 0 0,28 6 0 16,47 5 2-16,-79-5 14 0,35 0-18 0,44 5 1 15,-59-5 1-15,14-4 0 0,45 9-12 0,-59-8 10 16,59 8-2-16,-57-9 1 0,57 9 12 0,-54-8-11 16,54 8-2-16,-46-7 3 0,46 7 4 15,-57-6 0-15,57 6-2 0,-62-6 4 0,62 6-1 0,-60-6-6 16,60 6 3-16,-90-6-2 15,90 6-1-15,-79-5 6 0,79 5 0 0,-63 0 0 16,63 0-11-16,-80 0 3 0,80 0 5 0,-61-3 2 0,61 3 2 0,-63-7 5 16,63 7-11-16,-60-3 5 15,60 3 1-15,-57-4-4 0,57 4-2 0,-54-7 1 0,54 7 9 0,-56-1-3 16,56 1-4-16,0 0-6 0,-75 0 8 0,75 0-3 16,0 0 6-16,-73-4-11 0,73 4 7 0,0 0 3 15,-60-3 1-15,60 3-3 0,0 0-3 16,-63-2-4-16,63 2 5 0,0 0 5 0,-60 0-3 0,60 0 2 15,0 0 0-15,-65 9-4 0,65-9-5 16,-55 2 0-16,55-2 3 0,-52 8 3 0,52-8-11 0,-55 8 13 16,55-8-5-16,-51 9 2 0,51-9 0 0,-54 8 2 15,54-8-4-15,-45 8 4 16,45-8-5-16,0 0 0 0,-74 8 5 0,74-8-7 0,0 0-4 0,-62 12-7 16,62-12 24-16,-50 9-14 0,50-9 4 0,0 0 0 15,-45 6-1-15,45-6-3 0,0 0 0 0,-46 7 7 16,46-7 1-1,0 0 1-15,0 0 3 0,-63 10-5 0,63-10 3 0,0 0-2 0,-47 7 0 16,47-7 4-16,0 0-4 0,-50 7-5 0,50-7 4 0,0 0-1 16,-55 11 3-16,55-11-7 0,-47 6 7 0,47-6-6 15,-50 12 3-15,50-12 0 0,-54 9 5 0,54-9-1 16,-52 11 3-16,52-11-3 0,-55 7 9 0,55-7-12 16,-56 10-5-16,56-10 3 15,-54 10 3-15,54-10-1 0,-47 11 3 0,47-11-6 0,0 0 7 0,-63 9 0 0,63-9 2 16,0 0 0-16,-53 13-3 0,53-13 6 15,0 0-6-15,-49 12-2 0,49-12 1 0,-37 8 4 0,37-8 4 16,0 0 3-16,-50 17-1 0,50-17-3 0,0 0-3 16,-51 16 1-16,51-16 1 0,-41 13-9 15,41-13 2-15,-41 14 0 0,41-14 2 0,-42 14 32 0,42-14-4 16,-48 17-5-16,48-17 1 0,-41 17-4 0,41-17-17 0,-44 15 9 0,44-15 1 16,-35 11-1-16,35-11 0 15,0 0-1-15,-47 16-5 16,47-16 1-16,0 0-3 0,-42 15-1 0,42-15 0 0,0 0-1 0,-42 17-1 15,42-17 2 1,-31 14-1-16,31-14-15 0,0 0 12 0,-46 19-1 0,46-19-1 0,-37 19 6 0,37-19 0 16,-31 17-3-16,31-17-1 15,-34 15 0-15,34-15-2 0,-33 22 2 0,33-22 7 0,-38 18 0 0,38-18 1 16,-53 22-2-16,53-22 1 0,-41 18 1 0,41-18-5 16,-26 17-1-16,26-17 2 0,-40 17-1 0,40-17 4 15,-31 16-6-15,31-16 5 0,0 0-6 0,-39 25 7 16,39-25-4-16,0 0-2 0,-32 12-2 0,32-12 4 15,0 0 0-15,-40 23 4 0,40-23 3 0,-28 15 2 16,28-15-4-16,0 0 6 0,-50 24-5 0,33-8-3 16,17-16 0-16,-29 23 12 0,29-23-4 0,-32 18 0 15,32-18 2-15,-28 19-7 16,28-19-1-16,0 0-2 0,-41 29 3 0,41-29-2 0,-28 21-3 0,28-21 2 16,-23 20 0-16,23-20-2 15,-28 19 1-15,28-19 2 0,0 0 0 0,-35 27-4 0,35-27-1 16,0 0 3-16,-35 24 6 0,35-24 3 0,-25 17 5 15,25-17 4-15,0 0-2 0,-33 27-2 0,33-27-7 0,-25 19 4 16,25-19-4-16,-30 23 0 0,30-23 2 0,-32 32 2 16,12-15-2-16,20-17-2 0,-36 25 1 0,36-25-3 15,-32 29 8-15,32-29-1 0,-32 29-6 16,32-29 4-16,-28 24-4 0,28-24-7 0,-28 24 6 0,6-7 5 16,22-17-4-16,-24 25-2 0,24-25-3 0,-27 26 1 15,27-26-4-15,-20 26 2 0,20-26 5 0,-18 25-7 0,18-25 13 16,-18 24-3-16,18-24 0 0,0 0-3 15,-22 33-2-15,22-33-1 0,0 0 0 0,-19 28 3 0,19-28-4 16,-17 24 0-16,17-24 1 0,-14 26 4 16,14-26 6-16,0 0-1 15,-24 39-5-15,24-39-3 0,-15 26 6 0,15-26 5 0,-18 37-2 0,18-37-1 16,-15 32-2-16,15-32 5 0,-16 26-5 0,16-26 0 16,-19 29 4-16,19-29 0 0,-14 29-1 0,14-29-3 0,-17 27-1 0,17-27-4 15,0 0 1-15,-21 36 1 0,21-36-1 0,-16 27-4 16,16-27-2-16,-15 28 4 15,15-28-2-15,-13 32-1 0,13-32-2 0,-14 31 5 16,14-31 9-16,-14 38 1 0,14-38 5 0,-14 32-22 0,14-32 23 16,-13 29 1-1,13-29-1-15,0 0-4 0,-15 34-4 0,15-34 2 0,-13 27 0 0,13-27 5 0,0 0-6 16,-18 36 5-16,18-36-4 0,-16 27 0 0,16-27 14 16,-18 29-9-16,18-29-1 0,-17 32-4 0,17-32-3 15,-19 28 2-15,19-28 2 0,-18 38-5 16,7-15 8-16,11-23-4 0,-15 40-4 0,15-40 3 0,-11 32 4 15,11-32-3-15,-12 40-8 0,5-17 7 0,7-23 0 16,-14 46-17-16,14-46-6 0,-12 32 0 0,12-32 0 16,-6 32 0-16,6-32 0 0,-13 33 0 0,13-33 0 0,-9 29 0 0,9-29 0 15,0 0 0-15,-15 38 0 0,15-38 0 16,0 0 0-16,-8 30 0 0,8-30 0 16,0 0 0-16,-9 34 0 0,9-34 0 0,0 0 0 0,-9 34 0 15,9-34 0-15,0 0 0 0,-14 34 0 0,14-34 0 16,0 0 0-1,-9 39 0-15,9-39 0 0,-9 32 0 0,9-32 0 0,-6 32 0 0,6-32 0 16,-5 33 0-16,5-33 0 0,-5 30 0 0,5-30 0 16,-4 41 0-16,4-41 0 0,-7 30 0 0,7-30 0 15,0 0 0-15,-7 44 0 0,7-44 0 0,0 0 0 16,-8 34 0-16,8-34 0 0,-4 30 0 0,4-30 0 16,0 0 0-16,-4 41 0 0,4-41 0 0,0 0 0 15,-2 34 0-15,2-34 0 0,0 0 0 0,-4 32 0 0,4-32 0 0,0 0 0 16,-10 42 0-16,10-42 0 0,-4 33 0 0,4-33 0 15,-4 39 0-15,4-39 0 0,-5 34 0 16,5-34 0-16,-3 40 0 0,3-40 0 16,-5 33 0-16,5-33 0 0,-2 31 0 0,2-31 0 15,0 0 0-15,-8 47 0 0,8-47 0 0,-5 30 0 16,5-30 0-16,-1 31 0 0,1-31 0 0,0 0 0 16,-3 42 0-16,3-42 0 0,0 0 0 0,0 40 0 0,0-40 0 15,0 0 0 1,0 33 0-1,0-33 0-15,0 0 0 0,0 0 0 0,-1 42 0 0,1-42 0 0,0 0 0 0,3 30 0 0,-3-30 0 0,0 0 0 16,0 0 0-16,-6 45 0 0,6-45 0 0,-1 29 0 0,1-29 0 16,0 0 0-16,-5 36 0 0,5-36 0 0,-5 31 0 15,5-31 0-15,0 0 0 0,-4 38 0 0,4-38 0 16,0 0 0-16,-4 32 0 0,4-32 0 0,0 0 0 16,0 0 0-16,-1 38 0 0,1-38 0 0,0 0 0 15,0 0 0-15,0 41 0 0,0-41 0 16,0 0 0-16,0 0 0 0,3 42 0 15,-3-42 0-15,0 0 0 0,1 39 0 0,-1-39 0 0,0 0 0 16,5 43 0-16,-5-43 0 0,1 31 0 0,-1-31 0 0,0 0 0 16,4 46 0-16,-4-46 0 0,3 29 0 0,-3-29 0 15,0 0 0 1,3 40 0-16,-3-40 0 0,0 0 0 0,4 35 0 0,-4-35 0 0,0 0 0 16,7 33 0-16,-7-33 0 0,0 0 0 0,0 0 0 0,1 38 0 15,-1-38 0-15,0 0 0 0,0 0 0 0,3 36 0 16,-3-36 0-16,0 0 0 0,0 0 0 0,-2 39 0 15,2-39 0-15,0 0 0 0,2 41 0 0,-2-41 0 0,0 0 0 16,6 38 0 0,-6-38 0-16,0 0 0 0,4 43 0 0,-4-43 0 0,5 32 0 0,-5-32 0 15,6 29 0-15,-6-29 0 0,0 0 0 0,11 42 0 16,-11-42 0-16,0 0 0 0,4 36 0 0,-4-36 0 16,0 0 0-16,8 29 0 15,-8-29 0-15,0 0 0 0,8 33 0 0,-8-33 0 16,0 0 0-16,11 34 0 0,-11-34 0 0,0 0 0 0,13 33 0 15,-13-33 0-15,0 0 0 0,9 38 0 0,-9-38 0 0,8 29 0 0,-8-29 0 0,6 29 0 0,-6-29 0 16,0 0 0-16,6 41 0 16,-6-41 0-16,10 26 0 0,-10-26 0 0,0 0 0 0,15 38 0 0,-15-38 0 15,9 25 0-15,-9-25 0 0,0 0 0 0,10 31 0 16,-10-31 0-16,0 0 0 0,10 28 0 0,-10-28 0 16,0 0 0-1,12 31 0-15,-12-31 0 0,0 0 0 0,10 27 0 16,-10-27 0-16,0 0 0 0,0 0 0 0,10 30 0 0,-10-30 0 15,0 0 0-15,0 0 0 0,18 35 0 0,-18-35 0 16,0 0 0-16,22 26 0 16,-22-26 0-16,0 0 0 0,23 27 0 0,-23-27 0 0,16 20 0 0,-16-20 0 15,0 0 0-15,27 32 0 0,-27-32 0 16,18 21 0-16,-18-21 0 0,0 0 0 0,18 29 0 0,-18-29 0 16,0 0 0-16,23 29 0 0,-23-29 0 0,0 0 0 15,24 33 0-15,-24-33 0 0,16 22 0 16,-16-22 0-16,0 0 0 0,21 27 0 15,-21-27 0-15,0 0 0 0,0 0 0 0,22 22 0 0,-22-22 0 0,0 0 0 16,0 0 0-16,0 0 0 0,32 21 0 0,-32-21 0 16,0 0 0-16,0 0 0 0,0 0 0 0,28 19 0 15,-28-19 0-15,0 0 0 0,0 0 0 0,29 24 0 16,-29-24 0 0,0 0 0-16,27 23 0 0,-27-23 0 0,0 0 0 0,36 26 0 0,-36-26 0 0,19 20 0 15,-19-20 0-15,0 0 0 0,27 29 0 0,-27-29 0 16,23 17 0-16,-23-17 0 0,0 0 0 0,30 18 0 15,-30-18 0-15,0 0 0 16,0 0 0-16,38 16 0 0,-38-16 0 0,0 0 0 0,0 0 0 0,46 10 0 16,-46-10 0-16,0 0 0 0,0 0 0 0,0 0 0 15,0 0 0-15,39 12 0 0,-39-12 0 16,0 0 0-16,0 0 0 0,0 0 0 0,36 19 0 16,-36-19 0-16,0 0 0 0,34 22 0 0,-34-22 0 0,25 17 0 15,-25-17 0-15,0 0 0 0,42 24 0 0,-42-24 0 16,32 14 0-16,-32-14 0 0,35 15 0 0,-35-15 0 15,0 0 0-15,53 14 0 0,-53-14 0 0,0 0 0 16,50 10 0-16,-50-10 0 0,0 0 0 0,0 0 0 16,50 11 0-16,-50-11 0 0,0 0 0 0,0 0 0 15,0 0 0-15,46 6 0 0,-46-6 0 0,0 0 0 16,0 0 0-16,0 0 0 0,51 11 0 0,-51-11 0 0,0 0 0 0,0 0 0 16,58 10 0-16,-58-10 0 0,0 0 0 0,39 8 0 0,-39-8 0 15,0 0 0-15,47 14 0 16,-47-14 0-16,0 0 0 0,44 11 0 0,-44-11 0 0,0 0 0 0,48 19 0 0,-48-19 0 31,0 0 0-31,41 19 0 0,-41-19 0 0,29 17 0 16,-29-17 0-16,0 0 0 0,43 14 0 0,-43-14 0 0,0 0 0 15,43 12 0-15,-43-12 0 0,0 0 0 0,63 7 0 16,-63-7 0-16,0 0 0 0,74 3 0 0,-74-3 0 16,0 0 0-16,66-2 0 15,-66 2 0-15,53 4 0 0,-26-2 0 0,-27-2 0 0,0 0 0 0,84 0 0 16,-58 3 0-16,0 0 0 0,-7-2 0 0,-2 4 0 15,1-3 0-15,-5 1 0 0,3-2 0 0,-16-1 0 16,24 6 0-16,-13-5 0 0,-11-1 0 16,19 3 0-16,-19-3 0 0,22 1 0 0,-22-1 0 0,27-2 0 15,-27 2 0-15,33-4 0 0,-33 4 0 0,37-5 0 16,-37 5 0-16,54-6 0 0,-54 6 0 16,0 0 0-16,80-11 0 0,-80 11 0 0,58-6 0 0,-58 6 0 15,52-2 0-15,-52 2 0 0,0 0 0 0,62 1 0 16,-62-1 0-16,0 0 0 0,66 2 0 0,-43 1 0 15,-4 1 0-15,-3-2 0 0,4 0 0 0,-2-1 0 16,1 1 0-16,8-2 0 0,-2 1 0 0,1-1 0 16,-26 0 0-16,0 0 0 0,0 0 0 0,100-12 0 0,-100 12 0 15,57-5 0-15,-57 5 0 0,55-8 0 16,-55 8 0-16,56-10 0 0,-56 10 0 0,45-7 0 16,-45 7 0-16,0 0 0 0,66-4 0 0,-66 4 0 15,53-4 0-15,-53 4 0 0,0 0 0 0,71-6 0 0,-71 6 0 16,0 0 0-16,67-7 0 0,-67 7 0 15,52-12 0-15,-52 12 0 0,46-13 0 16,-46 13 0-16,55-13 0 0,-55 13 0 0,45-13 0 16,-45 13 0-16,43-17 0 0,-43 17 0 0,59-13 0 0,-17-1 0 15,-42 14 0-15,55-11 0 0,-55 11 0 0,44-10 0 0,-44 10 0 16,52-8 0-16,-52 8 0 0,0 0 0 16,51-10 0-16,-51 10 0 0,0 0 0 0,50-4 0 15,-50 4 0-15,0 0 0 0,51-11 0 0,-51 11 0 16,0 0 0-16,52-13 0 0,-52 13 0 15,59-20 0-15,-32 10 0 0,-27 10 0 0,59-19 0 0,-59 19 0 16,59-15 0-16,-15 4 0 0,-44 11 0 0,54-13 0 16,-54 13 0-16,45-11 0 0,-45 11 0 0,0 0 0 15,52-9 0-15,-52 9 0 0,0 0 0 0,42-9 0 0,-42 9-3 16,0 0-11-16,0 0-2 0,49-13 8 16,-49 13 10-16,0 0 2 0,49-21 9 0,-49 21 3 15,49-20-10-15,-22 11-6 0,-27 9 0 0,55-21 0 16,-26 12 0-16,-29 9 0 0,60-16 0 0,-60 16 0 0,52-18 0 15,-52 18 0-15,44-8-6 0,-44 8-5 0,44-12-8 16,-44 12 1-16,0 0 4 0,55-8 5 0,-55 8 4 16,0 0-8-16,52-11 8 0,-52 11 6 0,0 0 6 0,54-10-8 0,-54 10-2 31,35-12 10-31,-35 12-9 0,53-13 3 0,-53 13 5 0,50-14-6 0,-50 14 5 16,46-11-5-16,-46 11-6 0,48-16-9 0,-48 16 16 15,51-14-4-15,-51 14 0 16,44-12 1-16,-44 12-1 0,46-9 7 0,-46 9-8 0,0 0 2 15,56-15 2-15,-56 15 1 0,35-8 3 0,-35 8-5 0,0 0 1 0,47-19 8 16,-47 19-11-16,47-24-1 0,-47 24 5 31,40-22-9-31,-40 22 9 0,50-19-26 0,-50 19 19 0,29-15-4 0,-29 15 11 0,37-19 2 0,-37 19-3 16,41-20-7-16,-41 20 0 0,42-14-5 0,-42 14 1 16,35-12-5-16,-35 12-1 0,35-13 2 0,-35 13 7 15,48-22-6-15,-48 22 0 0,33-17 2 0,-33 17 2 16,49-25 0-16,-49 25 1 0,40-20-3 0,-40 20-2 15,40-22-3-15,-16 10 6 0,-24 12 1 0,33-19-8 0,-33 19 1 0,44-20-15 16,-44 20 11-16,36-16-1 0,-36 16 1 16,34-17-2-16,-34 17-1 0,35-13 7 0,-35 13-9 31,0 0 2-31,45-21 3 0,-45 21 2 0,33-12 4 0,-33 12 2 0,0 0 6 16,50-22-4-16,-50 22 8 0,41-19-6 0,-41 19 5 0,49-25-14 0,-23 14 4 15,-26 11 5-15,47-23-10 0,-47 23 3 0,46-23-10 16,-23 10 12-16,-23 13-1 15,41-19 5-15,-41 19-2 0,48-23 4 0,-48 23 6 0,41-17 2 16,-41 17 7-16,31-15 7 0,-31 15 0 0,32-15 6 16,-32 15-5-16,32-15-2 0,-32 15-2 0,36-24-2 15,-36 24-1-15,47-29-10 0,-24 19-7 0,-23 10 1 16,47-34-17-16,-20 20 4 0,-27 14 1 0,51-33-2 16,-24 17 4-16,9-8 4 0,-12 9-2 0,-24 15-4 15,50-36 10-15,-27 19 4 0,2-2 6 0,-25 19 5 16,44-31-1-16,-44 31 0 0,36-25 5 0,-36 25 2 15,28-21 12-15,-28 21 3 16,31-19 7-16,-31 19 7 0,25-21-2 0,-25 21 2 0,36-29-18 0,-17 12 16 0,-19 17-1 16,35-26-1-16,-35 26-11 0,37-35 2 0,-17 17-17 0,-20 18 16 15,31-32-8 1,-10 13 0-16,-21 19-7 0,40-38 0 0,-20 21 0 16,-2-4-7-16,-18 21-3 0,39-37 5 0,-19 17-5 0,-20 20-2 15,41-41 6-15,-22 20 2 0,0-1 1 0,-2-2 6 16,-17 24-10-16,32-46 1 0,-18 24-2 0,-2-3 10 15,-12 25 1-15,21-53-3 0,-9 29-9 16,-1-3 3-16,-2-1 2 0,-9 28-2 0,21-51 0 0,-12 26-2 16,12-11-2-16,-14 10 4 0,-7 26-8 0,20-66 4 15,-8 25-5-15,-5 12-33 0,11-12-28 0,-2 2 12 16,0 0 4-16,-4 11-5 0,5-12 4 0,-7 15 14 16,0-3-3-16,2-11 3 0,-4 13 3 0,-8 26 1 0,13-53 5 15,-8 26 4 1,-5 27 7-16,4-53-5 0,-5 27 3 0,1 26 2 0,0-55-2 0,3 25 1 15,-4-12 0-15,1 42 5 0,5-69-7 0,2 28 5 0,-1-3 0 16,-5 15 7-16,3-14-5 0,-4 15 10 16,7-11 6-16,-7 39 8 0,5-54 2 0,-1 26-3 15,-4 28-4-15,6-51-6 0,0 25-1 0,-6 26-3 16,9-52-2-16,-5 26 5 0,-4 26 3 0,0-55-10 0,3 26-4 16,-3 29-28-1,-6-57-20-15,0 31-7 0,2-19 11 0,-3 20 14 0,7 25 6 0,-7-54 1 16,2 26 7-16,1 0 4 0,4 28 6 0,-14-55 11 15,8 26 12-15,6 29 13 0,-9-48 12 0,9 48 12 0,-9-41 10 16,9 41 4-16,-6-30-8 0,6 30-1 0,-9-32 1 16,9 32 4-16,-9-32-1 0,9 32 8 0,-7-32-15 15,7 32 2-15,-12-32-4 0,12 32-8 0,-10-33-4 16,10 33-4-16,-5-31-3 0,5 31-6 0,-15-35 2 16,15 35-7-16,-9-29 3 0,9 29-8 15,-10-32-7-15,10 32 8 0,-13-30 2 0,13 30-3 16,-10-29 1-16,10 29-2 0,0 0-1 0,-19-41-3 15,19 41 1-15,-16-27 2 0,16 27 7 0,-21-25-1 0,21 25 4 16,-25-23 2-16,25 23 6 0,-26-24 14 0,26 24-7 16,-26-22 2-16,26 22 3 0,-24-21-1 0,24 21-16 0,0 0 10 0,-32-28 1 15,32 28 6-15,-17-24-5 0,17 24-4 16,0 0-10-16,-24-27-13 0,24 27 1 16,0 0-13-16,-19-33-28 0,19 33-19 0,0 0-28 15,-13-26-21-15,13 26-27 0,0 0-31 0,0 0-40 16,-17-32-44-16,17 32-69 0,0 0-60 0,0 0-67 15,0 0-103-15,-16-31-358 0,16 31-979 0,0 0 433 0</inkml:trace>
  <inkml:trace contextRef="#ctx0" brushRef="#br0" timeOffset="200369.29">5971 11030 119 0,'-9'14'452'0,"4"9"41"0,-4 3 1 0,0 0 0 0,-9 18-29 15,8-3-15-15,-2 1-17 0,2 1-18 0,4-2-35 16,3 8-13-16,2-6-18 0,-2 3-26 0,7-2-26 15,-1 2-22-15,2-6-20 0,1-10-27 0,2 0-16 0,-2 10-21 0,-1-13-5 16,-1-5-25-16,1 3-12 0,-1-3-17 0,0-4-10 16,-3-5-13-16,4-2-7 0,-5-1-17 0,-3-2-8 15,4-2-6-15,-1-6-8 0,-1 9-1 0,1-9-9 16,-3 8-6-16,3-8-7 0,0 0-42 31,0 0-64-31,0 0-86 0,0 0-105 0,0 0-114 0,-6-34-90 0,7 21-114 16,0-3-470-16,-1-1-1132 0,3 0 502 15</inkml:trace>
  <inkml:trace contextRef="#ctx0" brushRef="#br0" timeOffset="200886.14">5825 11529 71 0,'-4'-9'371'0,"4"9"-33"0,0-8-18 0,0 8-18 0,13-8 9 16,5 6-20-1,10-3-8-15,7 4-23 0,18 2-25 0,1-2-16 0,1 2 2 0,10-1-17 16,-5 0-21-16,9-1-5 0,-4 2-7 0,8-1-16 16,4 5-8-16,2-4-9 15,4 4-8-15,0 1-15 0,9 5-4 0,0-5-6 0,-1 9-15 16,2-6-10-16,-3 5-10 0,-4-4-20 0,-5 3-13 0,2-4-6 15,0 3-14-15,0-2-13 16,-1 0-11-16,5-2-15 0,-2-1 2 0,-2-2-6 0,2 0-7 0,2-3 5 16,-3 0-12-1,3 1-11-15,-4 1-10 0,-6-1 9 0,2 0 10 0,-14 1 2 0,3-1 3 0,-3-1 1 16,-5-2 13-16,-4 4-4 0,-2 1 7 0,-8-2 5 16,0-3 6-16,-15 1 20 0,2 0 0 15,-2 2 0-15,16 0 6 0,-15-2 6 0,-2 4 11 0,1-5-1 16,1 3 4-16,-1-1-1 0,-2 0 2 0,0 0 12 0,-1 0 18 0,-9-1 12 0,10 2-1 15,-4 1-12-15,2-4 0 16,0 0 0-16,-9 0-5 0,1-2 3 0,0 4 7 0,-2-2 7 16,-1 1-5-16,1-2-8 15,-2 1 1-15,-15 0-1 0,18-2-1 16,-18 2-6-16,12-1-7 0,-12 1-11 0,0 0-5 0,0 0-4 16,0 0-6-16,0 0-4 0,0 0 0 0,0 0-5 15,0 0-5-15,0 0-22 0,-40-7-34 0,30 5-41 16,-5-1-60-16,2-1-65 0,4-1-71 0,0 1-78 15,9 4-113-15,-13-5-313 0,11-3-850 0,2 8 376 16</inkml:trace>
  <inkml:trace contextRef="#ctx0" brushRef="#br0" timeOffset="201108">9565 11344 166 0,'0'0'385'0,"0"0"-43"15,0 0-17-15,0 0 39 0,27 16 13 16,-17 0 3-16,3 6-22 0,-1-1 17 16,-2 6-15-16,1 12 2 0,-3-10-22 0,-4 15-23 0,-4-20-25 0,-1 18-23 15,-6-14-21-15,1 0-24 0,-7 0-21 0,-1 11-22 0,-3-14-21 16,2 1-49 0,-9 12-87-16,-3-6-116 0,9-11-143 0,-8-1-156 0,-2-3-517 15,4-4-983-15,-1 1 435 0</inkml:trace>
  <inkml:trace contextRef="#ctx0" brushRef="#br0" timeOffset="201715.7">6941 12030 116 0,'0'0'300'0,"0"0"-9"16,0 0 15-16,-12 3-24 0,12-3-26 0,0 0-24 15,0 0-23-15,0 0-15 0,0 0-13 0,44 1-10 0,-19-1-8 16,1-1-14-16,-2 1-15 0,8 0-8 0,-4-1-11 15,0-1-10-15,4 4-18 0,0-4-5 0,14-3-7 16,-14 2-5-16,-1-1-8 0,2 3-7 16,-2 0-4-16,-1 0-9 0,-2-1-8 15,0 0-13-15,-8 1 7 0,-2 2-15 0,-3-2-24 0,-4 1-29 0,-11 0-42 16,0 0-42-16,12 2-21 0,-12-2-18 0,0 0-32 16,0 0-53-16,0 0-243 0,-36 5-531 0,18-5 235 15</inkml:trace>
  <inkml:trace contextRef="#ctx0" brushRef="#br0" timeOffset="202056.64">6927 12107 16 0,'-13'8'384'0,"-1"0"-10"0,1 5-14 0,0-3-2 16,3 1-1-16,1 4-29 0,0 0-25 0,3-1-16 15,1 1-29-15,3-3-16 0,1 2-26 0,4-6-18 16,-1 6-14-16,2-5-23 0,4 4-15 0,2-1-8 16,1-3-17-16,5-3-19 0,-1 1-3 0,3-1-23 0,0-2-20 0,-2-4 0 15,6-1-6 1,-6 2-18-16,1-4-7 0,0 2 12 0,0-2-10 0,-4-3-28 0,0-1 3 16,-5 0-2-16,1-6-6 0,0 3 6 15,-5 1-12-15,-3 0 9 0,-1-6 2 0,-2 3-4 16,-2 2 5-16,-3-2-1 0,1 4 9 15,1 1-10-15,0-2 3 0,5 9-2 0,-11-10-4 0,5 6 4 16,6 4-1-16,-5-7 2 0,5 7 2 0,-4-6-18 16,4 6-30-16,0 0-42 0,0 0-58 0,-9-4-71 0,9 4-59 15,0 0-68-15,0 0-295 0,0 0-691 0,0 0 305 16</inkml:trace>
  <inkml:trace contextRef="#ctx0" brushRef="#br0" timeOffset="202855.06">7191 12339 318 0,'0'0'400'0,"0"0"-23"0,7-5-10 0,-7 5-15 16,9-6-27-16,-9 6-32 0,16-6-22 0,-3 6-34 31,3-2-18-31,-1 1-20 0,-15 1-11 0,32 3-22 0,-16 0-17 0,-4 1-15 0,-1 0-1 16,2 2-11-16,-5 0-17 0,0 0-9 0,-4-2-9 0,0 3-13 0,0 2 2 16,-4-4-8-16,0-5-14 0,-3 19-7 15,-2-12-6-15,1 1-4 0,-3-4-2 31,-1 4-12-31,3-1-9 0,-3-5-21 0,8-2-7 0,-12 4-11 0,12-4-12 16,-8 4-12-16,8-4-22 0,0 0-15 0,0 0-2 16,0 0-10-16,-4-16-4 0,4 16-6 0,5-14 15 15,3 2 5-15,5 2 12 16,-7 2 12-16,4 0 21 0,-2 3 21 0,2-3 25 0,-1 1 15 0,1 2 26 16,-3-1 32-16,-7 6 18 0,9-5 12 0,-9 5 5 15,4-6-5-15,-4 6-2 0,0 0-13 0,0 0-5 0,0 0 4 16,0 0 1-16,0 0-4 0,0 0-5 0,0 0 16 15,0 0 0-15,0 19-9 0,0-19-5 0,0 9-9 16,0-9-6-16,2 14-5 0,-1-7-5 0,3-2-5 16,2 4-7-16,-2-1-7 0,4-3-2 15,1 0-4-15,1 1-5 0,-1 1-10 0,-1-4-9 16,1 1-8-16,0-1-18 0,-2 3-23 0,2-4-16 16,7-2-36-16,-1 0-44 0,4-2-33 0,-6-1-44 0,2 0-63 0,-1-1-51 0,4-4-83 15,-5-3-309-15,1 2-779 0,-1-1 345 0</inkml:trace>
  <inkml:trace contextRef="#ctx0" brushRef="#br0" timeOffset="203119.31">7799 12195 3291 0,'0'0'507'0,"-1"-10"-202"15,1 10-140-15,0 0-60 0,0 0-40 0,0 0 26 0,0 0 36 0,0 0 20 16,0 0 27-16,-8 28-13 0,3-12 14 0,3 1 16 0,-6 8-19 15,3 0-14-15,-1 2 2 0,-5 14-7 16,4-1-13-16,-1-13-10 0,-2 14-14 0,0 1-5 16,1-2-18-16,0 2-8 15,0-15-4-15,1 1-12 16,0 1-4-16,2 3-7 0,-4-7-3 0,3 1-11 0,-3-3-5 0,4-2-18 16,-2-7-20-16,3 2-31 0,0-3-33 0,-2 1-41 15,4-3-46-15,-5-2-59 0,7-5-59 0,1-4-53 16,-8 9-58-16,8-9-92 0,0 0-406 0,0 0-950 15,0 0 421-15</inkml:trace>
  <inkml:trace contextRef="#ctx0" brushRef="#br0" timeOffset="203701.46">8055 12516 403 0,'7'-8'395'16,"-7"8"-3"-16,7-3-19 0,-7 3-11 0,0 0-24 16,10-4-31-16,-10 4-36 0,8-5-21 15,-8 5-27 1,0 0-27-16,0 0-14 16,0 0-23-16,15 0-9 0,-15 0-15 0,0 0-14 0,0 0-3 0,0 0-14 15,14-1-8-15,-14 1 4 0,0 0-15 0,0 0-2 16,0 0-13-16,0 0-3 0,0 0-2 15,0 0-5-15,0 0-1 0,0 0-3 0,0 0 3 0,0 0-4 16,14-1 0-16,-14 1 5 0,0 0-7 0,0 0-3 16,4-8-8-16,-4 8-3 15,4-9-2-15,-4 9-1 0,5-5 3 0,-5 5-4 0,9-4-1 16,-9 4-8-16,12-6-5 0,-12 6 0 0,11-4 1 0,0 1-7 16,-3 0 1-16,-8 3-4 0,22-2 1 0,-9 2-9 15,2 2 10-15,-15-2 8 0,14 5 12 0,-4-1 11 16,-3 3-2-16,2-3 3 0,-3 3-3 15,-3 1 0-15,-1 1 0 0,-2-1 3 0,-1 2-3 16,-2-1-7-16,-4 3-4 0,-2 0-2 0,-4 0-4 0,0 0-4 16,-1-3-7-16,-1 2-13 0,-2-2-18 0,3-1-22 15,0-2-17-15,6 0-11 0,2-3 4 16,6-3 3-16,-9 6 6 0,9-6 5 0,-9 5 4 0,9-5-2 16,0 0 11-16,-8 5 5 0,8-5 5 15,0 0 8-15,0 0 8 0,0 0 8 0,0 0 16 0,0 0 16 16,32 10 20-16,-15-8 7 15,7 0 2-15,-3-2 5 0,6-2-7 0,-8 2 0 0,9-4-4 0,-10 1 1 16,1-1-9-16,5 1-2 0,-5-2-4 0,8 2-4 16,-9-1-7-16,-1 1-6 0,2 0-18 0,-5-1-25 15,-4 3-25-15,-10 1-48 0,14-2-67 16,-14 2-94-16,8-3-141 0,-8 3-556 0,0 0-1031 0,0 0 456 0</inkml:trace>
  <inkml:trace contextRef="#ctx0" brushRef="#br0" timeOffset="205416.27">10392 11606 185 0,'0'0'337'0,"0"0"-1"0,0 0 2 0,-38 18 6 15,21-10 5-15,-7-1-23 0,-3 4 5 16,-15 7-2-16,14-7-13 0,-2 3-22 0,2-2-27 0,0 0-26 15,5 1-21-15,-2-1-21 0,12-6-17 0,-4 1-21 16,6 2-17-16,4-4-15 0,2-1-13 0,5-4-12 16,-5 10-9-16,5-10-10 0,1 14-8 0,5-7-9 15,1 3-7-15,2-1-6 0,3 2-5 0,0 1-6 16,1-4-1 0,-1 3-6-16,2 1-3 0,-1 0-5 0,1-1-1 15,-2-1-2-15,2-4-21 0,2 4-1 0,0-1 1 16,7 0-2-16,-6-3-1 0,3-3-2 0,-3 0-13 15,2 0-18-15,-2-3-39 0,-2 2-49 0,2-2-58 16,-5 0-77-16,-12 0-95 0,17-2-115 0,-17 2-290 0,8-6-816 16,-8 6 360-1</inkml:trace>
  <inkml:trace contextRef="#ctx0" brushRef="#br0" timeOffset="206105.95">10199 11814 155 0,'0'0'362'0,"0"0"-18"0,0 0 4 0,0 0-12 16,0 0-32-16,0 0-25 0,0 0-14 0,0 0-44 0,0 0-27 16,39-12-20-16,-23 10-13 0,1 0-15 15,8 2-14-15,3 0-25 0,0 0 2 0,-1 2-12 16,3-4-10-16,-5 4-9 0,3-1-7 0,4 0-10 15,13 4-2-15,2 3 16 0,1-2 17 0,7 3 20 16,5-3 9-16,1 1-5 0,2 5-11 0,-2-7-5 16,-5 2-15-16,-1-2-16 0,5 5-28 15,-5-3-21-15,10-3-20 0,0 4 2 0,2-1-3 0,-2 0-9 16,0 0 5-16,4-3-12 0,-2 0-3 0,-7-1-3 0,-3-1 3 16,-2 0 1-16,-4 0 5 0,-1 1 0 15,-2-5 1-15,-13 1 3 0,11 2 2 0,1-4 3 16,-12 3 5-16,11 0 12 0,-14-2 3 0,15 0-5 0,-17 4 7 15,0-5 3-15,-3-1 8 0,1 1 3 0,0 1-7 16,2 0 12-16,-11 2-9 16,9 0-3-16,-4-3 7 0,4 6-6 0,-1-3-9 0,4 0 5 0,-4 2-4 0,2 1-3 15,0-1 1-15,3 0 2 0,-1 1-16 0,14-1 3 32,-16 0-8-32,21 5-4 0,-4-1-20 0,-1-3 0 0,-12-1 3 0,12 4-7 15,-16-3-2-15,1-3 2 0,0 5 3 0,0-3 2 0,2 0-8 16,-3 1-1-16,-4 2 12 0,2-3 2 0,-6-3-7 15,5-1-2-15,0 2-4 0,-8-2-5 0,1 0 7 0,-5 2-24 0,4 0-2 16,0-3-11-16,0 1 1 0,-1 1 5 0,3 0-3 16,-1 0-5-16,-1 1-5 0,1-4 7 15,-3 2 7-15,1 1-26 0,0 1 2 16,2 0 0-16,-1-1 2 0,-3 1 2 0,2-1 8 16,-4-2 4-16,-2 2 12 0,-11 1 4 0,16-2 6 15,-16 2 9-15,0 0 3 0,14-2 5 16,-14 2 3-16,0 0 10 0,0 0 4 0,0 0 1 0,0 0 3 0,0 0 2 15,0 0 0-15,0 0 2 0,0 0-1 32,0 0 1-32,0 0 1 0,0 0 3 0,0 0 1 0,0 0 0 0,0 0 0 15,0 0-6-15,0 0-2 0,0 0 1 0,3-7 3 0,-3 7 1 0,0 0-1 16,9-6 0-16,-9 6 7 0,8-3 4 16,-8 3-8-16,0 0-8 0,8-5-20 0,-8 5-49 0,0 0-74 15,0 0-99-15,-4-15-162 0,4 15-449 0,-9-14 199 16</inkml:trace>
  <inkml:trace contextRef="#ctx0" brushRef="#br0" timeOffset="206312.51">13672 11751 3288 0,'9'-9'353'16,"-9"9"-139"-16,0 0-101 0,0 0-23 0,9 0 42 15,-9 0 48-15,0 0 35 0,17 14 1 0,-7-2-24 0,-1 2-2 0,5 7-6 0,0-1-10 16,-1 3 6-16,0-2-12 0,-2-1-11 0,-1-3-22 15,-3-3-16-15,-1 1-8 0,-2-1-12 32,-1 1-10-32,-3 1-17 0,-3-3-30 0,-6 1-49 0,-5 2-72 0,-5 0-90 15,-3 1-112-15,-21 2-139 0,13-9-540 0,1 1-1039 16,-3-3 459-16</inkml:trace>
  <inkml:trace contextRef="#ctx0" brushRef="#br0" timeOffset="206812.05">11882 12380 423 0,'0'0'494'0,"0"0"-1"0,0 0-5 0,0 0-10 0,0 0-21 16,0 0-30-16,0 0-25 0,0 0-31 0,0 0-26 15,0 0-21-15,24 0-21 0,-5 3-32 0,12-6-27 16,14 6-30-16,2-6-20 0,-1-2-28 15,4-2-30-15,-18 7-27 0,19-2-40 0,-19-1-27 0,-1 2-33 16,-2 0-30-16,-5-4-34 0,-7 5-31 0,1 1-35 16,-5 0-41-16,1-2-46 0,-14 1-45 0,0 0-51 0,15 1-31 15,-15-1-15-15,0 0-48 0,0 0-297 0,0 0-752 16,-33 10 333-16</inkml:trace>
  <inkml:trace contextRef="#ctx0" brushRef="#br0" timeOffset="207140.93">11887 12485 405 0,'-14'4'454'0,"0"-1"16"15,-1 4-16-15,1 0-16 0,1 0-27 0,0-1-10 16,0 1-36-16,3 2-27 0,-1 2-26 0,2-2-30 16,1 2-24-16,2-3-29 0,3-1-18 0,0 5-22 15,5-3-16-15,0-1-21 0,2 1-14 0,5-1-9 16,4 1-17-16,1-1-21 0,4-1-27 15,-4-2-28-15,5-3-25 0,-5 1-9 0,4-2-12 32,-3-1-1-32,1-1-8 0,-3-3 1 0,-3 2 4 0,1-6-5 15,-2 2 3-15,-4-3 4 0,-2 2 3 0,-2-1-5 0,-2-1 3 16,-2 1 0-16,-2-3 8 0,-3 3-9 0,2 2 4 16,0-2 8-16,-6 0-8 0,6 1-1 0,-5 2 5 15,11 5 0-15,-10-4 0 0,10 4-6 16,0 0-33-16,-7-5-45 0,7 5-57 0,0 0-61 0,0 0-47 0,0 0-53 15,0 0-60-15,0 0-83 0,0 0-226 16,0 0-729-16,0 0 323 0</inkml:trace>
  <inkml:trace contextRef="#ctx0" brushRef="#br0" timeOffset="207552.35">12112 12683 484 0,'9'2'463'15,"5"3"-4"-15,0 1 15 0,3 0-3 16,-2 1-15-16,3 0-30 0,-3 1-41 0,1-1-37 0,-5 1-37 0,3 0-27 0,-6 0-32 0,-3-3-23 16,0 2-26-16,-4 1-19 0,-1-8-17 15,2 9-19-15,-2-9-16 0,-8 12-13 0,0-7-14 16,-1 2-19 0,-1-1-26-16,4-2-33 0,6-4-23 0,-14 5-26 15,14-5-26-15,-13 3-17 0,13-3-24 0,0 0-27 0,0 0-23 16,0 0-8-16,-13-13 5 0,13 13 2 0,6-12 18 15,2 4 24-15,0 1 5 0,3-3 24 0,3 3 23 16,0-3 32-16,1 3 16 0,-3-2 25 16,1 3 25-16,-4 0 30 0,5 1 24 0,-6 1 28 0,-8 4 18 0,10-5 3 15,0 2 2-15,-10 3-9 0,0 0-7 16,0 0-13-16,0 0 4 0,0 0-11 0,0 0 1 16,0 0 15-16,0 0 9 0,0 0-21 0,8 12-8 15,-8-12 4-15,1 12-25 0,0-3-8 0,2-3-9 16,-2 1 0-16,3 1-12 0,4-1-13 0,-2 0-1 15,4 3-8-15,3-4-21 0,2 0-37 0,2 0-40 16,-2-1-51 0,3 1-46-16,-2-2-52 0,10 1-71 0,-9-3-65 0,-2 0-53 0,-15-2-65 0,22 2-95 15,-22-2-330-15,24-4-955 0,-24 4 422 0</inkml:trace>
  <inkml:trace contextRef="#ctx0" brushRef="#br0" timeOffset="208261.17">12808 12530 78 0,'0'0'416'15,"6"-5"-16"-15,-6 5-6 0,0 0-25 0,0 0-3 16,0 0-3-16,0 0 26 0,2 22-14 0,-2-5 5 16,-4-1 13-16,2 11-3 0,-2-2-19 0,-1 5 6 15,-4-1-23-15,-1 13-15 0,-2 0-14 0,-2-4-27 16,-5 4-19-16,1-4-28 0,2 3-29 0,3-12-19 16,-10 6-18-16,6 4-16 0,0-13-17 0,2-2-18 15,4-2-7-15,-2-1-35 0,1-7-92 0,5-1 0 16,3-6 0-16,-1-1-17 0,2 0-119 15,3-6-48-15,-4 7-65 0,4-7-98 0,0 0-88 0,0 0-87 0,0 0-102 0,0 0-323 16,0 0-1025-16,39-24 454 0</inkml:trace>
  <inkml:trace contextRef="#ctx0" brushRef="#br0" timeOffset="208627.14">12982 12836 22 0,'0'0'424'16,"16"-4"-19"-16,-5 2 11 0,3 2-11 0,-1 0-14 15,-13 0-24-15,26 2-27 0,-10 1-27 0,-2 3-26 0,0 0-31 0,-2 2-25 16,2 2-9-16,-12-4-14 0,3 6-16 0,-3-4-17 16,-6 5-14-16,-3-2-16 0,-1-1-14 31,-4 2-16-31,-2-1-8 0,-1-1-14 0,-2 0-8 0,3-2-11 0,0 0-17 0,5-5-15 0,3 3-16 15,-1-2-8-15,7-4-6 0,-10 6 0 0,10-6 1 16,0 0 0-16,-2 6-1 0,2-6-7 0,0 0 2 16,0 0 0-16,30 0-2 15,-8 0 7-15,3-1-1 0,2 2 6 0,1-3 2 0,0-1-3 0,-2 2 6 16,2 1 0-16,0-3-3 0,3 0-2 0,-3 1 5 16,0 0-12-16,0 1-4 0,2 1-18 0,-10 0-19 15,7-4-20-15,-10 6-33 0,2-6-29 0,-1 2-56 16,1 0-59-16,-5 0-59 0,-1-3-83 0,-7-1-404 15,0 2-838-15,-6 4 371 0</inkml:trace>
  <inkml:trace contextRef="#ctx0" brushRef="#br0" timeOffset="213615.2">13924 5720 203 0,'0'0'289'0,"0"0"-7"0,0 0-6 0,0 0-12 0,0 0-13 15,0 0-23-15,0 0-10 0,0 0 30 0,0 0 13 16,0 0 4-16,0 0 0 0,0 0-9 0,0 0-15 16,-86 56-14-16,86-56-20 0,-26 23-15 0,26-23-14 15,-27 28-16-15,27-28-18 0,-22 22-14 0,22-22-11 16,0 0-14-16,0 0-14 0,-17 25-15 0,17-25-9 16,0 0-12-16,0 0-2 0,0 0-3 0,0 0 1 15,0 0-17-15,0 0-15 0,0 0-7 16,0 0-13-16,0 0-3 0,0 0-22 0,0 0 5 0,0 0-6 15,0 0-1-15,0 0 8 0,0 0-8 0,0 0 8 16,0 0 2-16,75-69 10 16,-75 69 3-16,0 0 10 15,0 0-2-15,0 0-2 0,0 0-5 0,0 0-1 0,0 0-4 16,0 0 7-16,0 0 0 0,0 0-2 0,0 0 1 16,0 0-3-16,0 0-30 0,0 0-49 0,0 0-53 15,0 0-50-15,0 0-46 0,0 0-53 0,0 0-102 0,0 0-266 16,0 0-711-16,0 0 315 0</inkml:trace>
  <inkml:trace contextRef="#ctx0" brushRef="#br0" timeOffset="214543.54">15899 7570 254 0,'0'0'492'0,"0"0"-23"16,0 0-9-16,0 0 0 0,0 0-3 0,0 0-7 16,0 0-14-16,0 0-19 0,0 0-35 0,0 0-35 15,0 0-33-15,0 0-27 0,0 0-33 0,0 0-13 16,0 0-33-16,0 0-18 0,80-17-24 0,-80 17-19 16,0 0-13-16,65-9-25 0,-65 9-17 0,43-8-25 15,-43 8-22-15,0 0-25 0,77-7-23 0,-77 7-29 16,56-10-25-16,-56 10-28 0,58-9-23 0,-58 9-37 15,59-11-34-15,-59 11-31 0,57-16-25 0,-57 16-44 16,46-10-17-16,-46 10-20 0,0 0-11 0,44-12-4 16,-44 12-17-16,0 0-6 0,0 0-246 15,0 0-648-15,0 0 288 0</inkml:trace>
  <inkml:trace contextRef="#ctx0" brushRef="#br0" timeOffset="-214672.27">16049 7631 220 0,'0'0'431'0,"0"0"-23"16,0 0-4-16,0 0-6 0,0 0-38 15,0 0-31-15,0 0-29 0,0 0-33 0,0 0-28 16,0 0-25-16,0 0-21 0,0 0-29 0,0 0-24 0,0 0-26 15,145-24-21-15,-145 24-28 0,58-15-1 16,-58 15-27-16,59-7-2 0,-59 7-27 0,47-11-31 31,-47 11-24-31,0 0-39 0,55-7-31 0,-55 7-41 0,0 0-47 0,0 0-54 16,0 0-52-16,37-10-236 0,-37 10-591 0,0 0 262 0</inkml:trace>
  <inkml:trace contextRef="#ctx0" brushRef="#br0" timeOffset="-210007.12">10244 4496 5 0,'0'0'249'16,"0"0"-11"-16,0 0-11 0,0 0-14 0,0 0-19 16,0 0-13-16,0 0-19 0,0 0-17 0,0 0-12 0,0 0-18 15,0 0-4-15,0 0-12 0,0 0-9 16,0 0-11-16,0 0-6 0,0 0-6 0,0 0-6 16,0 0-6-16,0 0-7 0,0 0-4 0,0 0-9 15,0 0-13-15,0 0-16 0,0 0-22 0,-46 59-38 0,46-59-39 16,0 0-40-16,0 0-38 0,0 0-194 0,0 0-394 15,0 0 175-15</inkml:trace>
  <inkml:trace contextRef="#ctx0" brushRef="#br0" timeOffset="-209662.26">10176 5110 142 0,'0'0'204'0,"0"0"-20"0,0 0-27 0,0 0-54 15,0 0-52-15,0 0-54 0,0 0-137 0,0 0-152 16,0 0 68-16</inkml:trace>
  <inkml:trace contextRef="#ctx0" brushRef="#br0" timeOffset="-209493.09">10116 5433 191 0,'0'0'210'16,"0"0"-10"-16,0 0-10 0,0 0-13 0,0 0-14 16,0 0-16-16,0 0-13 0,0 0-14 0,0 0-21 15,0 0-31-15,0 0-39 0,0 0-43 0,3 53-50 16,-3-53-75-16,0 0-114 0,0 0-272 0,-8 30 121 15</inkml:trace>
  <inkml:trace contextRef="#ctx0" brushRef="#br0" timeOffset="-209321.19">10088 5745 81 0,'0'0'406'0,"0"0"-29"15,0 0-36-15,0 0-29 0,0 0-28 0,0 0-30 16,0 0-60-16,0 0-56 0,0 0-65 0,-19 40-77 16,19-40-76-16,0 0-78 0,0 0-212 0,0 0-400 15,0 0 176-15</inkml:trace>
  <inkml:trace contextRef="#ctx0" brushRef="#br0" timeOffset="-209121.77">10000 6086 110 0,'0'0'302'0,"0"0"-13"0,0 0-34 15,0 0-26-15,0 0-21 0,0 0-22 0,-13 46-34 16,13-46-40-16,0 0-49 0,0 0-63 0,0 0-60 0,0 0-69 16,0 0-158-16,0 0-310 0,-5 34 138 15</inkml:trace>
  <inkml:trace contextRef="#ctx0" brushRef="#br0" timeOffset="-208984.94">9921 6484 50 0,'0'0'300'0,"0"0"-29"0,0 0-26 15,0 0-24-15,-3 52-30 0,3-52-39 0,0 0-68 0,0 0-60 16,0 0-56-16,4 38-53 0,-4-38-153 0,0 0-256 15,0 0 114-15</inkml:trace>
  <inkml:trace contextRef="#ctx0" brushRef="#br0" timeOffset="-208844.24">9895 6875 183 0,'0'0'244'0,"0"0"-34"0,0 0-32 0,0 0-33 15,0 0-50-15,-4 50-57 0,4-50-53 0,0 0-86 16,0 0-63-16,0 0-175 0,0 0 77 0</inkml:trace>
  <inkml:trace contextRef="#ctx0" brushRef="#br0" timeOffset="-208672.43">9858 7338 50 0,'0'0'93'0,"0"0"-70"15,0 0-51-15,0 0-30 16,0 0 14-16</inkml:trace>
  <inkml:trace contextRef="#ctx0" brushRef="#br0" timeOffset="-208500.53">9797 7603 154 0,'0'0'345'15,"0"0"-21"-15,6 48-40 0,-6-48-26 0,0 0-30 16,0 0-22-16,0 0-32 0,0 0-25 0,1 38-28 16,-1-38-43-16,0 0-37 0,0 0-43 0,0 0-44 15,-7 38-36-15,7-38-47 0,0 0-57 16,-10 27-134-16,10-27-346 0,0 0 153 0</inkml:trace>
  <inkml:trace contextRef="#ctx0" brushRef="#br0" timeOffset="-208344.29">9756 7975 230 0,'0'0'448'0,"0"0"-21"0,0 0-21 0,-8 50-25 0,8-50-30 15,0 0-38-15,0 0-33 0,0 0-45 0,0 0-49 16,0 0-51-16,0 0-70 0,0 0-75 0,0 0-73 15,0 0-76-15,0 0-99 0,0 0-234 0,0 0-532 16,0 0 236-16</inkml:trace>
  <inkml:trace contextRef="#ctx0" brushRef="#br0" timeOffset="-207870.45">9720 7646 295 0,'0'0'315'0,"0"0"-27"15,0 0-24-15,-91-8-23 0,91 8-22 16,0 0-25-16,0 0-17 0,-65-4-12 16,65 4-12-16,0 0-23 0,0 0-20 0,-60-3-26 15,60 3-28-15,0 0-31 0,0 0-40 0,0 0-35 16,-65-3-38-16,65 3-30 0,0 0-19 0,0 0-29 15,0 0-8-15,0 0-12 0,0 0-111 0,-55 8-322 16,55-8 142-16,0 0 1232 0,0 0-832 0,0 0 62 16,0 0 45-16,0 0 29 0,-27 21 30 0,27-21 24 0,0 0 21 15,-19 29 13-15,19-29 27 16,0 0 20-16,-22 34 12 0,22-34 16 0,-19 29-23 16,19-29-5-16,-12 29-12 0,12-29 10 0,-13 26-19 0,13-26-10 15,0 0-18-15,-8 32-18 0,8-32-26 0,0 0-25 16,0 0-30-16,-10 32-36 0,10-32-43 15,0 0-63-15,0 0-87 0,-21 31-127 0,21-31-258 0,0 0-615 0,0 0 272 0</inkml:trace>
  <inkml:trace contextRef="#ctx0" brushRef="#br0" timeOffset="-207031.56">10585 5325 269 0,'0'0'356'0,"0"0"-1"0,0 0 4 16,0 0-2-16,0 0-17 0,0 0 11 0,0 0-4 15,-55 74-13-15,41-49-21 0,-3-6-21 0,17-19-29 16,-19 44-18-16,19-44-24 0,-9 41-21 0,9-41-17 15,-1 35-20-15,1-35-15 0,5 34-17 0,-5-34-12 16,0 0-11-16,22 35-13 0,-22-35-14 0,20 17-16 16,-20-17-11-16,0 0-17 0,45 15-13 0,-45-15-21 15,0 0-30-15,0 0-38 0,0 0-46 0,0 0-67 16,0 0-58-16,0 0-62 0,88-23-73 0,-88 23-54 16,0 0-259-16,0 0-741 0,1-39 328 0</inkml:trace>
  <inkml:trace contextRef="#ctx0" brushRef="#br0" timeOffset="-206674.64">10290 5391 123 0,'0'0'325'0,"0"0"-9"15,0 0-12-15,0 0-9 0,0 0-21 0,-30 39-19 16,30-39-11-16,0 0-21 0,0 0-7 0,0 0-29 16,0 0-22-16,0 0-9 0,0 0-18 15,36 44-17-15,-36-44-13 0,0 0-12 16,0 0-19 0,0 0-25-16,0 0-11 0,0 0-14 0,0 0-19 0,119-36-17 0,-119 36-8 0,40-25 1 15,-40 25-13-15,32-26-3 16,-32 26-7-16,30-21-2 0,-30 21 6 0,41-22 4 0,-41 22 3 0,28-22 3 15,-28 22 6-15,32-16 3 0,-32 16 9 0,0 0 14 16,33-15 0-16,-33 15 0 0,0 0 3 0,0 0-6 16,0 0-17-16,0 0-25 0,0 0-17 0,0 0-35 0,0 0-56 0,0 0-51 15,0 0-85 1,0 0-156-16,0 0-473 0,0 0 211 0</inkml:trace>
  <inkml:trace contextRef="#ctx0" brushRef="#br0" timeOffset="-206027.92">10692 5491 270 0,'0'0'300'15,"0"0"-9"-15,0 0-13 0,0 0-15 0,0 0-16 16,0 0-14-16,0 0-12 0,0 0 1 0,0 0-13 0,30 37-4 16,-30-37 13-16,0 0 3 0,0 0 8 0,0 0 1 15,0 0-10-15,2 33-16 0,-2-33-11 0,0 0-21 16,0 0-14 0,0 0-15-16,0 0-19 0,-11 43-10 0,11-43-15 15,0 0-5-15,0 0-8 0,0 0-15 0,0 0-11 16,0 0-10-16,0 0-11 0,0 0-7 0,-8 28-17 15,8-28-19-15,0 0-42 0,0 0-15 0,0 0-8 16,0 0-1-16,0 0-5 0,0 0 5 0,0 0 6 16,0 0 0-16,0 0 3 0,46-87 13 0,-46 87 1 0,0 0 25 15,23-29-6-15,-23 29 8 0,0 0 7 16,23-17 16-16,-23 17 2 0,0 0 8 0,0 0 12 0,0 0 0 16,0 0 8-16,0 0 15 0,0 0 12 0,0 0 1 15,0 0 14-15,0 0 0 0,0 0 1 16,0 0-1-16,77 36-1 0,-77-36-5 0,0 0-7 15,0 0-7-15,0 0-8 0,0 0-16 16,0 0-9-16,5 32-17 0,-5-32-14 0,0 0-19 0,0 0-17 16,0 0-31-16,0 0-12 0,0 0-38 15,0 0-37-15,0 0-21 0,0 0-17 0,0 0-17 0,0 0 3 0,0 0 7 16,0 0 23-16,0 0 16 0,0 0 22 16,0 0 32-16,0 0 35 0,0 0 20 0,0 0 26 0,0 0 17 15,0 0 24-15,24-64 16 0,-24 64 25 0,0 0 20 16,0 0 20-16,0 0 17 0,0 0 18 0,0 0 11 15,0 0 1-15,0 0 7 0,0 0-8 0,0 0 1 16,0 0 4 0,78 37-7-16,-78-37-13 0,0 0-5 0,0 0-10 0,0 0-7 0,18 23-25 0,-18-23-24 15,0 0-30-15,0 0-41 0,0 0-60 0,0 0-60 16,0 0-71-16,0 0-82 0,0 0-115 0,0 0-279 16,0 0-746-16,0 0 330 15</inkml:trace>
  <inkml:trace contextRef="#ctx0" brushRef="#br0" timeOffset="-205621.95">11193 5536 380 0,'0'0'385'0,"0"0"-27"15,0 0-31-15,0 0-32 0,0 0-28 0,0 0-31 16,0 0-21-16,0 0-15 0,0 0-25 0,0 0-21 15,0 0-10-15,0 0 8 0,-76 48-35 0,76-48-4 0,-25 24-19 0,25-24-8 0,0 0-9 16,-23 31-6-16,23-31 2 0,0 0-22 0,0 0-1 16,-14 27-10-16,14-27-13 0,0 0-2 0,0 0-7 15,0 0 3-15,0 0-4 16,0 0-3-16,0 0-12 0,0 0-8 0,0 0-8 0,0 0-13 16,0 0-11-16,0 0-1 15,0 0-2-15,0 0 6 16,0 0 10-16,114-56 12 0,-114 56 10 0,0 0 18 0,26-22 22 0,-26 22 4 15,0 0 12-15,0 0 15 16,0 0 6-16,20-25 6 0,-20 25-1 0,0 0-7 0,0 0-3 0,0 0-12 0,0 0 7 0,0 0-6 16,0 0-7-16,0 0-1 31,0 0-1-31,0 0 4 0,0 0-8 0,0 0 1 0,0 0 4 0,0 0-7 0,0 0 1 0,0 0 2 16,0 0-3-16,0 0-7 0,0 0 2 0,0 0-7 15,0 0-21-15,0 0-39 0,0 0-46 0,6 72-62 16,-6-72-65-16,0 0-71 0,0 0-91 0,0 0-348 15,0 0-769-15,0 0 341 0</inkml:trace>
  <inkml:trace contextRef="#ctx0" brushRef="#br0" timeOffset="-205426.08">11505 5499 132 0,'0'0'475'16,"0"0"-23"-16,0 0-17 0,0 0-28 0,0 0-42 15,0 0-34-15,-51 76-28 0,51-76-30 0,-21 25-36 16,21-25-52-16,-21 25-62 0,21-25-63 16,0 0-67-16,-28 31-62 0,28-31-66 0,0 0-68 15,0 0-85-15,-26 13-225 0,26-13-556 16,0 0 246-16</inkml:trace>
  <inkml:trace contextRef="#ctx0" brushRef="#br0" timeOffset="-205285.1">11334 5542 346 0,'0'0'439'0,"0"0"-11"0,0 0-3 16,0 0 9-16,0 0-6 0,0 0-27 0,0 0-38 15,0 0-33-15,87 46-31 0,-87-46-27 0,44 32-25 16,-17-20-33-16,-27-12-37 0,54 29-57 0,-31-16-90 16,-23-13-112-16,37 18-133 0,-37-18-182 15,0 0-314-15,37 11-768 0,-37-11 340 0</inkml:trace>
  <inkml:trace contextRef="#ctx0" brushRef="#br0" timeOffset="-175405.84">16597 13786 6 0,'0'0'461'0,"0"0"-27"0,0 0-17 0,0 0 10 15,0 0 12-15,0 0 2 0,0 0-17 16,0 0-33-16,0 0-40 0,0 0-25 0,60 5-17 0,-33-3-21 15,4 1-22-15,14 2-14 0,-12-3-16 0,14 0-17 16,-1-2-11-16,-15 3-21 0,19-3-25 0,-19 0-14 16,18 5-16-16,-16-3-23 0,-2-2-19 0,1-1-8 15,-2 1-33-15,-4 1-22 0,-2 2-30 0,-6-6-19 16,-9 2-26-16,-9 1-27 0,19 0-25 0,-19 0-36 0,0 0-38 0,0 0-57 16,0 0-60-16,0 0-62 0,0 0-76 0,-38-11-408 15,12 5-906-15,1 5 400 0</inkml:trace>
  <inkml:trace contextRef="#ctx0" brushRef="#br0" timeOffset="-175065.67">16592 13802 29 0,'-24'11'482'15,"2"1"-22"-15,-1 3-15 0,8-3-12 0,-3 7-12 0,5-5-13 16,3 1-26-16,-2 5-35 0,1 3-29 0,6 1-34 15,5-1-28-15,1-7-25 0,0-1-22 0,8 0-24 16,-2 1-16-16,10 1-14 0,-2-7-20 0,10 2-19 16,1-5-11-16,2-1-21 0,1-5-15 0,3-3-15 15,-4-4-17-15,-1 0-6 0,-4-1-8 16,-5 2 0-16,10-10-1 0,-15 5-2 31,1-1 4-31,-2 1 7 0,-1 0 12 0,-7-3 5 0,-2 0-2 0,-2 0 22 0,0 0 0 16,-1 0 1-16,-6-2 1 0,1 3-5 0,1 2-3 15,-3-3-9-15,-3 5-8 0,5 0-11 0,-5 2-6 16,4-6-33 0,-6 6-49-16,4 3-80 0,-1 0-104 0,-7 0-106 0,17 3-146 0,-27-1-414 0,12 2-979 0,15-1 433 15</inkml:trace>
  <inkml:trace contextRef="#ctx0" brushRef="#br0" timeOffset="-172434.41">5695 8158 183 0,'0'0'283'0,"0"0"-30"0,0 0-24 0,0 0-23 0,0 0-19 15,0 0-21-15,0 0-23 0,0 0-18 16,0 0-20-16,0 0-29 0,150-19-23 0,-150 19-21 0,0 0-20 16,47-1-25-16,-47 1-27 0,0 0-23 0,0 0-15 15,0 0-28-15,0 0-29 0,0 0-135 0,0 0-292 16,69 3 129-16</inkml:trace>
  <inkml:trace contextRef="#ctx0" brushRef="#br0" timeOffset="-172262.59">6069 8158 213 0,'0'0'287'0,"0"0"-13"0,0 0-21 15,0 0-13-15,0 0-16 0,0 0-28 0,0 0-15 16,0 0-22-16,0 0-16 0,0 0-23 0,0 0-28 16,95-9-33-16,-95 9-29 0,0 0-35 0,0 0-47 15,0 0-36-15,0 0-41 0,0 0-55 0,0 0-152 16,0 0-363-16,0 0 160 0</inkml:trace>
  <inkml:trace contextRef="#ctx0" brushRef="#br0" timeOffset="-172069.28">6362 8124 261 0,'0'0'333'0,"0"0"-9"0,0 0-3 15,0 0-15-15,0 0-22 0,0 0-6 0,0 0-43 16,0 0-28-16,0 0-26 0,0 0-21 0,0 0-34 15,0 0-46-15,0 0-42 0,94 6-55 0,-94-6-64 16,0 0-50-16,0 0-55 0,45-13-70 0,-45 13-155 16,0 0-444-1,0 0 196-15</inkml:trace>
  <inkml:trace contextRef="#ctx0" brushRef="#br0" timeOffset="-170841.89">13720 8029 177 0,'0'0'218'0,"0"0"-16"0,0 0-14 15,0 0-16-15,0 0-13 0,0 0-12 0,0 0-3 16,0 0 6-16,0 0 0 0,0 0 11 0,0 0 7 16,0 0 9-1,0 0 8-15,0 0 1 0,0 0 1 0,0 0 8 0,0 0-5 16,0 0-5-16,0 0-8 0,0 0-7 0,0 0-17 0,0 0-13 16,0 0-13-16,0 0-13 0,0 0-17 0,0 0-21 31,0 0-28-31,0 0-24 0,0 0-7 0,124-2-31 0,-124 2-41 0,0 0-35 0,0 0-32 15,0 0-36-15,71-5-41 0,-71 5-56 0,0 0-45 0,0 0-249 16,0 0-594-16,0 0 262 0</inkml:trace>
  <inkml:trace contextRef="#ctx0" brushRef="#br0" timeOffset="-170669.31">14002 8061 335 0,'0'0'335'0,"0"0"0"0,0 0-6 0,0 0-4 0,0 0-5 15,0 0-34-15,0 0-16 0,0 0-24 0,0 0-29 16,0 0-15-16,111-5-26 0,-111 5-22 0,0 0-21 0,0 0-52 0,60-9-47 0,-60 9-45 16,0 0-48-16,0 0-57 0,0 0-54 0,52-7-75 15,-52 7-285-15,0 0-574 0,0 0 254 0</inkml:trace>
  <inkml:trace contextRef="#ctx0" brushRef="#br0" timeOffset="-169201.98">5750 7937 178 0,'0'0'252'0,"0"0"2"16,0 0-3-16,0 0-4 0,0 0 4 0,0 0-4 16,0 0-3-16,0 0 0 0,0 0-5 0,0 0-16 15,0 0-4-15,0 0-2 0,0 0-7 0,0 0 6 16,0 0 32-16,0 0 34 0,0 0-2 0,0 0 0 16,0 0 12-16,0 0 11 0,11 95 13 0,-11-95 5 15,-5 54-20-15,-4-28-17 0,9-26-34 0,-9 53-16 16,4-26-30-16,5-27-10 0,-5 48-22 0,5-48-16 15,-4 34-16-15,4-34-13 0,0 0-14 16,4 36-9-16,-4-36-13 0,0 0-84 0,0 0-7 0,0 0 0 16,8 29 0-16,-8-29 0 0,0 0 0 15,0 0 0-15,0 0 0 16,0 0 0-16,0 0 0 0,0 0 0 0,0 0 0 0,0 0 0 16,0 0 0-16,0 0 0 15,0 0 0-15,0 0 0 0,0-124 0 0,1 101 0 0,-1 23 0 0,5-41 0 0,-5 41 0 31,4-43 0-31,-4 43 0 0,3-34 0 0,-3 34 0 0,6-29 0 0,-6 29 0 0,0 0 0 0,6-35 0 16,-6 35 0 0,0 0 0-16,0 0 0 0,0 0 0 0,0 0 0 0,0 0 0 0,3-32 0 15,-3 32 0-15,0 0 0 0,0 0 0 0,0 0 0 0,0 0 0 16,0 0 0-16,0 0 0 0,0 0 0 0,0 0 0 16,0 0 0-16,-24 107 0 15,16-85 0-15,8-22 0 0,-17 51 0 0,12-24 0 0,5-27 0 0,-8 33 0 16,8-33 0-16,-6 30 0 0,6-30 0 15,0 0 0-15,0 0 0 0,0 0 0 0,0 0-113 0,0 0-107 16,0 0-33-16,0 0-13 0,0 0 31 0,0 0 34 0,0 0 40 16,0 0 39-16,0 0 26 0,0 0 31 0,0 0 24 15,28-91 32-15,-28 91 42 0,0 0 38 16,4-43 27-16,-4 43 17 0,0 0 26 16,0 0 13-16,9-27 0 0,-9 27-1 0,0 0-10 0,0 0-11 0,0 0-23 0,0 0-9 15,0 0-9-15,0 0-10 0,0 0-4 0,0 0-5 0,0 0-14 16,0 0-58-16,0 0 0 15,0 0 0-15,0 0-21 0,-27 112-146 0,10-91-115 16,17-21-119-16,-35 42-154 0,35-42-573 0,-25 24-1221 16,25-24 540-16</inkml:trace>
  <inkml:trace contextRef="#ctx0" brushRef="#br0" timeOffset="-168308.6">14084 7911 104 0,'0'0'245'0,"0"0"17"15,0 0 18-15,0 0 11 0,0 0 3 0,0 0 32 0,0 0 11 16,0 0 14-16,0 0 11 0,0 0 27 0,0 0 15 16,0 0-12-16,0 0-5 15,0 0 19-15,0 0 4 0,2 99-21 0,-3-74-33 0,1-25-24 16,-4 50-31-16,-1-25-28 0,5-25-24 15,-5 39-26-15,5-39-23 0,0 0-12 0,-5 41-28 0,5-41-23 16,0 0-42-16,0 29-53 16,0-29-61-16,0 0-41 0,0 0-51 0,0 0-60 0,0 0-96 0,0 0-105 0,0 0-154 0,0 0-585 0,0 0-1201 15,0 0 532 1</inkml:trace>
  <inkml:trace contextRef="#ctx0" brushRef="#br0" timeOffset="-163357.43">17614 14013 297 0,'0'0'414'0,"0"0"5"16,0 0-13-16,0 0-15 0,0 0-15 15,0 0-24-15,0 0-18 0,0 0-21 0,0 0-25 16,0 0-14-16,0 0-22 0,0 0-24 0,0 0-15 0,0 0-16 16,0 0-16-16,0 0-12 0,23-16-8 0,-14 13-20 15,8 1-13-15,0-1-16 0,0 1-14 16,3-1-8-16,-2 3-23 0,10 0-22 16,-8 0-31-16,7 0-39 0,-8 0-23 0,-2-4-31 0,-2 5-36 0,2-1-34 15,-3 3-36 1,-14-3-29-16,18 2-26 0,-18-2-34 0,9 3-20 0,-9-3-20 0,0 0-60 0,7 4-235 15,-7-4-658-15,0 0 291 0</inkml:trace>
  <inkml:trace contextRef="#ctx0" brushRef="#br0" timeOffset="-163068.5">17627 14093 26 0,'0'0'392'0,"0"0"-14"0,0 0-6 0,0 0-23 16,0 0-39-16,0 0-18 0,0 0-27 15,0 0-29-15,0 0-26 0,0 0-12 0,0 0-25 0,0 0-17 16,37 0-25-16,-18 0-7 16,-6 3-11-16,6-6-7 0,1 6-24 0,-1-1-3 31,9 0 0-31,-3-1-19 0,-7 1 1 0,3 0-8 15,-6-3-13-15,2 2-4 0,-2 2-21 0,-4-2-16 0,-11-1-17 0,20 3-25 16,-10-2-23-16,-10-1-40 0,0 0-50 0,10 4-71 16,-10-4-103-16,0 0-236 0,0 0-611 15,0 0 271-15</inkml:trace>
  <inkml:trace contextRef="#ctx0" brushRef="#br0" timeOffset="-150772.94">5535 7492 257 0,'0'0'289'0,"0"0"20"0,0 0-13 0,0 0 3 16,0 0 6-16,0 0 2 0,0 0-6 0,0 0 25 15,0 0 10-15,0 0-22 0,0 0-14 32,0 0 24-32,27 85 22 0,-27-55-9 0,0 20 20 0,3-4-3 15,-6 4-6-15,3 0-28 0,0 0 0 0,-6 5-12 0,6 0-20 16,-3 0-13-16,-2-4-15 0,2 0-25 15,2-3-15-15,-4-2-11 0,5-6-158 0,-1-11-51 0,1-29 0 16,0 57 0-16,0-33 0 0,0-24 0 0,-3 40 0 0,3-40 0 16,0 0 0-16,0 32 0 0,0-32 0 0,0 0 0 15,0 0 0-15,0 0 0 0,0 0 0 0,0 0 0 16,0 0 0-16,0 0 0 0,0 0 0 16,0 0 0-16,0 0 0 0,0 0 0 0,0 0 0 0,-27-99 0 15,26 69 0-15,2-16 0 0,3-1 0 0,-4-2 0 16,-4 4-45-16,8-6-121 0,0 0 16 0,-3 3 14 15,8 2 16-15,-2 3 19 0,-1 1 24 0,-1 14 15 16,-5 28 7-16,13-54 11 0,-13 54 22 0,14-44 9 16,-9 28 12-16,-5 16 9 0,0 0 8 15,10-34 4-15,-10 34 1 0,0 0 2 0,0 0-5 0,0 0-5 16,0 0-3-16,0 0 3 0,0 0 8 0,0 0 42 16,0 0 22-16,0 0 11 15,0 116-7-15,-5-66 15 0,0 6 9 0,-3-1-2 16,2-2 0-16,1 3-54 0,0-5-57 0,1 2 0 0,0-7 0 0,4 2 0 15,-1-6 0-15,1-14 0 0,0-28 0 16,1 52 0-16,1-26 0 0,-2-26 0 0,0 0 0 16,3 32 0-16,-3-32 0 0,0 0 0 0,0 0 0 0,0 0 0 15,0 0 0-15,0 0 0 0,0 0-2 16,0 0-157-16,0 0-9 0,-22-124 2 0,16 81-8 0,1-1 13 16,1-2 4-16,-1 2 2 0,4-1 5 0,2-4 17 15,4 5 15-15,-4 13 21 0,-1 31 24 0,4-53 27 0,-4 53 30 16,7-23 17-16,-7 23 14 0,0 0 5 0,0 0-2 15,0 0 9-15,0 0 39 0,0 0 62 0,0 0 54 16,0 0 22-16,35 100 27 0,-29-53 11 16,-4 0-2-16,-2 2-8 0,-2-3-63 0,-2-5-169 15,4 5 0-15,-8-5 0 0,0 1 0 0,1-13 0 0,0-1 0 16,7-28 0-16,-18 56 0 0,4-29-363 16,-1-3-942-16,15-24-1414 0,-18 22 626 0</inkml:trace>
  <inkml:trace contextRef="#ctx0" brushRef="#br0" timeOffset="-149716.71">14264 7858 102 0,'0'0'348'0,"0"0"3"15,0 0-4-15,0 0 9 0,0 0-17 0,0 0-5 16,0 0 30-16,0 0 31 0,0 0 14 0,0 0-1 0,0 0 15 15,0 0 4-15,23 91-7 0,-33-49 0 16,-1-1-18-16,2 5-27 0,-4 0-9 0,4-5-24 16,-2 2-30-16,0-1-21 0,3 0-20 0,-1 2-21 0,3-16-111 15,6-28-139-15,-13 68 0 0,4-47 0 16,9-21 0-16,-6 33 0 0,6-33 0 0,-7 28 0 16,7-28 0-16,0 0 0 0,0 0 0 0,0 0 0 15,0 0 0-15,0 0 0 0,0 0 0 0,0 0 0 16,0 0 0-16,0 0 0 0,0 0 0 0,0 0 0 15,0 0 0-15,0 0 0 0,-11-115 0 16,16 74 0-16,-5 41 0 0,6-52-50 0,4 8-76 16,-6 17 14-16,5 0 17 0,-9 27 16 0,17-51 22 15,-11 26 18-15,-6 25 25 0,13-39 24 16,-13 39 15-16,11-25 19 0,-11 25 25 16,0 0-11-16,0 0 3 0,0 0-6 0,15-31-5 0,-15 31-5 0,0 0 10 15,0 0 11-15,0 0-32 0,0 0-34 0,0 0 0 0,-9 107 0 16,2-59 0-16,-4-3 0 0,2 4 0 0,-9 7 0 15,-4 1-220-15,0 3-236 0,5 3-217 16,-10-7-468-16,1 4-1235 0,1-3 547 0</inkml:trace>
  <inkml:trace contextRef="#ctx0" brushRef="#br0" timeOffset="-146963.98">6367 8211 112 0,'0'0'147'0,"94"-9"-20"0,-47 6-16 0,-47 3-11 0,61 0-39 16,-61 0-26-16,79 2-64 0,-79-2-82 16,78 5-120-16,-32-1 53 0</inkml:trace>
  <inkml:trace contextRef="#ctx0" brushRef="#br0" timeOffset="-146505.46">8661 8232 82 0,'0'0'123'15,"0"0"-11"-15,99 8-24 0,-99-8 12 0,59 3-20 16,-59-3-4-16,61-1-13 0,-61 1-5 16,57 1-10-16,-57-1-10 0,0 0-16 15,81 2-17-15,-81-2-14 0,54 0-18 0,-54 0 1 0,60 3-11 16,-60-3-1-16,0 0 9 0,82 0 9 0,-82 0 19 16,0 0 16-16,61 4 5 0,-61-4 5 0,0 0 11 0,45 6-5 15,-45-6-2-15,0 0-4 0,0 0-6 0,54 6-13 16,-54-6-19-16,0 0-44 0,0 0-84 15,0 0-153-15,0 0 68 0</inkml:trace>
  <inkml:trace contextRef="#ctx0" brushRef="#br0" timeOffset="-145376.24">7411 13556 329 0,'0'0'374'0,"5"-6"-13"0,-5 6 2 15,0 0-5-15,0 0-7 0,0 0-7 16,11-4-1-16,-11 4-10 0,0 0-15 0,24 4-17 0,-8-3-17 16,3-1-18-16,-1-1-11 0,10-3-18 15,3 2-14-15,2-1-30 0,14-4-19 0,-13 1-15 0,17-3-21 16,-4-3-26-16,0-2-33 0,3-3-28 31,-4 3-41-31,0-5-42 0,0 1-45 0,-5-2-55 0,-14 4-56 0,1 4-50 16,-5 2-76-16,1 1-80 0,-12 2-370 0,1 0-827 0,-5 4 366 0</inkml:trace>
  <inkml:trace contextRef="#ctx0" brushRef="#br0" timeOffset="-145078.8">7391 13639 300 0,'-4'7'437'0,"4"-7"-34"0,0 0-14 0,15 6 2 16,-6-3-1-16,7-3-18 0,4 0-31 0,9 0-28 16,17-4-26-16,-14-1-26 0,14-7-28 15,0-1-20-15,5-3-31 0,-4 3-15 0,3-4-20 0,-5 0-12 31,4 3-24-31,4 3-18 0,-25 0-23 0,17 1-29 16,-14 1-43-16,-2 2-38 0,-1 0-33 0,4-1-54 0,-4 3-42 16,-12 2-42-16,-1 2-46 15,-6-2-44-15,7 1-51 0,-16 2-272 0,0 0-676 0,16 2 299 0</inkml:trace>
  <inkml:trace contextRef="#ctx0" brushRef="#br0" timeOffset="-143179">19138 13947 202 0,'7'-4'418'0,"-3"-5"-5"0,1 1-4 0,0 2 7 16,-1-2 1-16,-4 8-21 0,4-8-24 0,-4 8-22 16,5-12-27-1,-5 12-24-15,0-7-18 0,0 7-14 16,0-11-17-16,0 11-15 0,-5-8-22 0,5 8-18 16,-9-12-19-16,0 9-18 0,-7 1-7 0,-11 7 5 0,-4-3-8 15,2 8-13-15,-19 7-10 0,19-8-8 0,-11 15-7 16,17-10-9-1,-13 14-13-15,16-11-11 0,2 5-6 0,0-1-14 0,2-1 3 0,4 1-6 0,6-4-23 16,-2-2-17 0,7-1-18-16,2 1-11 0,1-6-15 0,2-2-14 0,4-1-23 0,5-1-29 15,2-2-13-15,2-3-20 0,2-2-14 0,0-2-7 16,6-4-6-16,0-1 16 0,1-4-1 0,-1-3 14 0,1 4 13 16,12-12 12-16,-14 9 20 15,-2-2 15-15,-1 2 25 0,-2-2 30 0,-8 6 23 0,2 0 18 16,-4-1 31-16,-3 6 31 0,2-6 30 0,-2 7 22 15,-2-1 22-15,-4 6 4 0,4-6-1 0,-4 6-12 16,0 0-7-16,0 0-14 0,0 0-2 0,0 0 6 0,0 0-5 16,0 0-3-16,0 0-4 0,-22 26-14 0,17-14-5 15,5 1-6-15,-5 1 6 0,1-1 3 16,2 3-38-16,2-1-73 0,0 0 0 0,0 1 0 0,3-1 0 16,0-2 0-16,0 2 0 0,3-1 0 15,3 1 0-15,2-5 0 0,5 3 0 0,7 1 0 0,-5-7 0 16,6-1 0-16,4 1 0 0,-9-5 0 0,8 0 0 15,1-2 0-15,-10 0 0 0,1-2 0 0,0-1 0 0,11-1 0 16,-6-2 0-16,-10 2 0 0,3 1 0 16,-5-2-71-16,3-4-145 15,-3 4-55-15,1 0-73 0,4-2-60 0,-6 0-70 0,4-4-72 16,-6 2-432-16,4 0-1059 0,1-3 469 0</inkml:trace>
  <inkml:trace contextRef="#ctx0" brushRef="#br0" timeOffset="-142909.94">20129 13783 531 0,'0'0'493'0,"0"0"-34"0,0 0 0 15,0 0 6-15,0 0-5 0,0 0-25 0,9 17-12 0,-9-2-31 0,2 1-27 0,-4 1-24 0,-3 6-9 16,2 3-18-16,-2 2-17 0,1-6-26 0,1 2-28 15,-3 2-28 1,3-2-24-16,2-2-22 0,1-6-10 0,2 1-47 0,3 0-37 0,-4-2-45 16,3-1-50-16,0 0-70 15,1-2-72-15,-1-4-74 0,1-1-84 0,-3 0-77 16,-2-7-82-16,0 0-443 0,3 7-997 16,-3-7 441-1</inkml:trace>
  <inkml:trace contextRef="#ctx0" brushRef="#br0" timeOffset="-142675.13">19729 14001 607 0,'0'0'555'16,"-4"-4"-53"-16,4 4-32 0,0 0-21 0,21-13-22 0,-2 10-37 0,13-3-35 0,20 1-38 15,1 0-37-15,-2 7-26 0,-3-5-34 0,2 3-29 16,-4 3-33-16,4-3-27 0,-19 0-21 15,1 1-26-15,-2-1-26 0,19 4-35 0,-18-4-30 0,-2 3-37 16,-1-3-44-16,2 0-29 0,-2 0-44 0,-3-3-55 31,1 3-45-31,-10-3-55 0,1-1-78 0,-4-1-270 16,3-2-717-16,1 2 318 0</inkml:trace>
  <inkml:trace contextRef="#ctx0" brushRef="#br0" timeOffset="-142307.18">20891 13796 4029 0,'0'0'573'0,"0"0"-276"0,0 0-139 0,0 0-58 15,0 0 14-15,0 0 36 0,0 0 18 0,-8 24-18 16,5-10-10-16,0 3 4 0,-1 1-7 0,-2 6-7 16,-1 0-9-16,5 0-9 0,-2-2-3 0,0 1 19 15,1 1-12-15,2-6 2 0,0-1-13 0,-3 0 1 16,0 0-7-16,2 0-11 0,-2-4-1 0,0 0-13 15,3-5-19-15,-1-1-13 0,2-7-20 0,-2 10-6 16,2-10-20-16,-2 5-22 16,2-5-4-16,0 0-48 0,0 0-27 0,0 0-8 15,32-13-3-15,-15 1-16 0,6 0-5 0,3-2 8 16,-3 4 13-16,2 0 11 0,2 3 8 16,-4 2 11-16,-3 1 12 0,-1 3 10 0,-2 1 16 15,2 2 20-15,-6 4 22 0,1 1 27 0,-6-2 26 16,5 4 28-16,-6 6 13 0,0-3 8 0,-5 2 25 0,0 1 9 15,-4 1 0-15,1 1-2 0,-7-2-4 16,-6 4-19-16,4-6-7 0,-10 1-13 0,5-3-12 16,-10-2-17-16,6-2-40 0,-7-2-54 0,-3 0-83 0,3-1-96 15,-2-4-127-15,-1-4-157 0,-2-4-560 0,13 2-1150 16,-10-7 508-16</inkml:trace>
  <inkml:trace contextRef="#ctx0" brushRef="#br0" timeOffset="-140581.24">7874 6852 187 0,'0'0'408'16,"0"0"10"-16,0 0 18 0,-12 93 10 0,0-68-10 16,-3 16-32-16,0-2-21 15,1 3-15-15,2 0-35 0,-2-1-27 0,8-10-37 0,-1-4-23 0,7-27-23 16,-7 53-21-16,4-31-23 0,3-22-16 0,0 0-15 16,0 43-21-16,0-43-35 0,0 0-40 0,0 0-47 15,0 0-42-15,0 0-26 0,4 32-21 16,-4-32-29-16,0 0-12 0,0 0-1 0,0 0 15 0,0 0 14 15,0 0 8-15,0 0 16 0,0 0 15 16,0 0 16-16,0 0 21 0,0 0 14 0,40-83 18 0,-40 83 14 16,0 0 20-16,0 0-1 0,5-37 11 15,-5 37 6-15,0 0 1 0,0 0-2 0,0 0-9 0,0 0 1 16,0 0-15-16,-16-39 5 0,16 39-5 0,0 0-1 16,0 0 2-16,0 0 1 0,0 0 2 15,0 0 3-15,0 0 12 0,0 0 2 0,0 0-6 0,-24-25 0 0,24 25-6 16,0 0-6-1,0 0-1-15,0 0-5 0,-9-38-3 0,9 38-5 0,0 0-1 0,-5-36-2 0,5 36 1 16,0 0-1-16,-1-29 1 0,1 29-2 16,0 0 10-16,0 0 3 0,0 0 2 0,-7-35 3 0,7 35 1 15,0 0 4-15,0 0 3 0,0 0 6 16,0 0-2-16,0 0 1 0,0 0-4 0,0 0 3 16,-6-30-4-16,6 30-3 0,0 0 9 0,0 0-14 15,0 0-6-15,0 0 2 0,0 0-5 0,-25-22-6 0,25 22-3 16,0 0-2-16,0 0 0 0,-66 1-3 15,66-1 0-15,0 0-1 0,-83 27-8 0,83-27-3 0,-42 28 0 16,42-28 0-16,-36 26 2 0,36-26-3 0,-20 24-4 16,20-24 0-16,-13 27 1 0,13-27 1 0,0 0 3 15,0 35-4-15,0-35 2 0,0 0 2 0,33 29-1 16,-33-29-3-16,0 0 6 0,49 18-5 0,-49-18 0 16,47 5-3-16,-47-5-5 0,0 0-4 0,0 0-4 15,97-18-11-15,-97 18-8 16,43-16-11-16,-43 16 1 0,40-23 1 0,-40 23 5 0,31-25 6 0,-31 25 1 0,29-27 6 15,-29 27 6-15,17-25 6 0,-17 25 20 0,0 0 20 16,14-29 25-16,-14 29 26 16,0 0 12-16,0 0 6 0,0 0-3 0,0 0-12 15,0 0-1-15,0 0-22 0,0 0-6 0,0 0-1 16,0 0-1-16,0 0 0 0,0 0 15 0,0 0-8 0,0 0 0 16,-45 107-4-16,42-82-9 0,3-25 2 15,0 51-11-15,0-51 2 0,16 47-2 0,-4-23-12 0,-12-24-1 16,29 40 4-16,-29-40-27 0,32 30 0 0,-32-30 0 15,34 25-12-15,-34-25-99 0,35 14-82 0,-35-14-104 16,0 0-115-16,50 8-157 16,-50-8-531-16,0 0-1191 0,70-24 527 0</inkml:trace>
  <inkml:trace contextRef="#ctx0" brushRef="#br0" timeOffset="-139839.83">11946 7166 107 0,'0'0'409'0,"0"0"-28"16,0 0-38-16,0 0-23 0,0 0-6 0,0 0 2 16,0 0 36-16,0 0 51 0,0 0 6 0,17 87-19 15,-20-46 4 1,3-41-37-16,-6 53-31 0,3-23-26 16,3-30-23-16,-5 51-30 0,1-27-19 0,4-24-25 15,0 0-17-15,-9 41-23 0,9-41-16 0,0 0-14 16,0 0-13-16,-13 24-7 0,13-24-14 0,0 0-7 15,0 0-11-15,0 0-7 0,0 0-21 0,0 0-6 0,0 0-24 16,0 0-28-16,0 0-6 0,0 0-6 0,0 0-4 16,0 0-10-16,0 0-13 0,49-104 2 15,-29 86 3-15,-20 18 2 0,31-18 2 0,-31 18 2 16,0 0 6-16,45-21 5 0,-45 21 6 0,0 0 3 0,0 0 6 16,0 0 22-16,0 0 19 0,0 0 4 15,0 0 20-15,0 0-8 0,0 0-5 0,0 0-2 0,47 47-5 0,-47-47-6 0,0 0-1 16,0 0-20-16,-29 58-22 0,29-58-41 0,-32 29-56 31,32-29-67-31,-37 28-81 0,12-17-96 0,25-11-105 0,-53 21-542 0,53-21-1081 16,0 0 478-16</inkml:trace>
  <inkml:trace contextRef="#ctx0" brushRef="#br0" timeOffset="-137217.62">17380 15337 492 0,'-4'-6'534'0,"4"6"2"0,-3-6-18 0,3 6-28 16,0 0-34-16,0-10-35 0,0 10-45 0,0 0-38 16,11-11-31-16,-3 7-28 0,6-1-34 0,4-2-23 15,8 5-21-15,2-1-17 0,2-1-24 0,2 1-26 16,-4 6-28-16,4 0-49 0,0 2-62 15,-1 2-57-15,-7 0-79 16,-6 1-79-16,-1-1-78 0,-6 7-100 0,4-2-91 0,-3 0-252 0,-5-3-802 16,-4 1 354-16</inkml:trace>
  <inkml:trace contextRef="#ctx0" brushRef="#br0" timeOffset="-137003.36">17459 15445 142 0,'0'0'409'0,"0"0"-6"16,0 0-6-16,0 0-14 0,0 0-13 15,0 0-22-15,0 0-33 0,33 1-25 0,-14-2-30 16,9 1-30-16,4-1-21 0,1-2-21 0,13 3-22 0,-11-5-21 0,13 1-24 16,-1 4-49-16,-2-3-47 0,-17 0-74 0,0 3-83 15,1 3-78-15,-4 0-87 0,-7 1-335 0,1-4-682 16,0 1 301-16</inkml:trace>
  <inkml:trace contextRef="#ctx0" brushRef="#br0" timeOffset="-136601.76">18746 15262 5 0,'-13'-3'416'0,"13"3"-4"0,0 0-8 0,0 0-13 16,0 0-18-16,0 0-18 0,0 0-21 0,0 0-31 15,0 0-27-15,0 0-29 16,0 0-18-16,0 0-20 0,0 0-23 0,39 4-13 0,-21-2-20 16,1-4-13-16,-1 2-14 0,2 0-15 15,6-1-9-15,-1 1-16 0,1-3-5 0,0 3-12 16,-7 0-10-16,-1-2-12 0,7 0-8 0,-8 1-17 16,-2-1-19-16,2 0-24 0,-4-3-28 0,-3 3-20 0,-10 2-22 15,17-5-16-15,-10 4-25 0,-7 1-29 0,0 0-35 16,13-1-30-1,-13 1-30-15,0 0-23 0,0 0-18 0,0 0-282 0,0 0-625 0,0 0 277 0</inkml:trace>
  <inkml:trace contextRef="#ctx0" brushRef="#br0" timeOffset="-136272.07">18550 15365 103 0,'-19'18'419'16,"7"-3"-38"-16,3-1-20 0,0 3-29 0,5 0-31 15,3-4-31-15,-1 3-26 0,2-4-22 0,2 1-27 16,-1-5-12-16,3 0-21 0,4-1-18 0,1-1-26 16,0-5-25-16,-9-1-25 0,21-1-29 0,-3 0-24 15,-4-1-16-15,0-5-14 0,3 1 4 0,6-3 3 16,-10 2-4-16,-2-3 7 0,1-2 8 0,1 1 17 15,-1 0 15-15,-4-1 13 16,-1 5 16-16,0-1 0 0,-2 2 6 0,0-2 3 0,-1 3 13 0,-4 5 6 16,5-9-8-16,-5 9-8 0,0 0-8 0,3-7 3 15,-3 7-18-15,0 0-7 0,0 0-8 16,0 0-12-16,0 0-7 0,-21-1-28 0,21 1-19 16,0 0-40-16,-17 8-32 0,6-6-47 0,11-2-64 0,0 0-79 15,-10 9-341-15,10-9-682 0,0 0 302 16</inkml:trace>
  <inkml:trace contextRef="#ctx0" brushRef="#br0" timeOffset="-135562.08">18759 15623 3333 0,'-6'3'616'0,"6"-3"-195"0,0 0-169 15,0 0-77-15,0 0-59 0,0 0-33 16,0 0-22-16,0 0-5 0,0 0-10 0,36-18-2 15,-22 14-7-15,2 1-8 0,2 2 3 0,-1 0 3 16,1 0 7-16,-4 1 1 0,0 2 1 16,-4 1 3-16,-10-3 4 0,14 5 0 0,-8-4 0 0,-6-1 4 0,11 9 2 15,-9-5-6-15,2 1 0 0,-4-5-4 16,2 10-3-16,-2-10-3 0,0 6-8 0,0-6-2 0,0 0-16 0,-2 11-19 0,2-11-17 0,0 0-13 16,0 0-9-16,0 0 1 0,0 0-4 0,0 0-9 0,0 0-13 15,0 0-20 1,0 0-26-16,0 0-20 0,0 0-17 15,0 0-2-15,19-27 2 0,-6 16 8 0,0 0 9 16,0 0 14-16,-3 1 13 0,12-4 17 0,-8 5 23 16,-2 0 26-16,1 1 31 0,-3 3 35 0,3-4 40 15,-4 6 30-15,0-2 27 0,-9 5 8 0,9-6 18 16,-9 6-1-16,9-4-1 0,-9 4-8 16,0 0-8-16,0 0-6 0,0 0 0 0,0 0-5 15,0 0-5-15,0 0-9 0,0 0-5 0,0 0-7 0,-14 25-17 16,10-17-8-16,0 0-4 0,3 0-6 0,0 0-5 15,1-8 0-15,-4 14-20 0,8-6 9 16,-2 0-7-16,-2-8-4 0,4 9-7 0,3-1 0 0,-5-4-2 16,12 3-14-16,-6 0-14 0,-1-1-18 15,2-2-13-15,3-1-22 0,-2 1-17 0,-1-1-20 0,-9-3-24 0,21 2-29 0,-21-2-21 0,11 0-37 16,-11 0-23-16,11 3-28 0,-11-3-35 16,0 0-43-16,0 0-62 0,0 0-325 31,0 0-781 47,0 0 346-78</inkml:trace>
  <inkml:trace contextRef="#ctx0" brushRef="#br0" timeOffset="-135303.22">18421 16000 357 0,'0'0'415'0,"50"-14"6"0,-24 9-10 0,20-1-5 0,3 1-9 0,2-3-20 0,-2 1-17 0,-2 7-21 0,5-5-14 0,-1 0-21 0,3-3-22 0,-3 5-19 16,0-1-16-16,-6 1-19 0,-13 1-22 0,0 0-23 0,-1-1-25 0,-6 0-39 16,-6 1-49-16,-8 4-66 0,-11-2-65 0,19-4-86 15,-19 4-101-15,0 0-71 0,0 0-88 0,0 0-375 16,0 0-847-16,0 0 374 0</inkml:trace>
  <inkml:trace contextRef="#ctx0" brushRef="#br0" timeOffset="-135019.8">18739 16292 273 0,'24'-1'425'0,"-24"1"10"0,33-5-2 0,-15 5 3 16,14-3-6-16,-6 7-16 0,0-4-28 0,-9 3-26 16,-4 2-31-16,-2 0-27 0,-3 0-15 0,-4 2-15 15,0 2-16-15,-7 0-13 0,0 6-23 0,-4-2-22 16,-6 7-21-16,-6 4-19 0,-1-2-14 0,2-3-8 16,-3 0-27-16,8-7-30 0,2 1-22 0,0-2-29 15,-6-1-18-15,13-3-15 0,-1 0-18 0,-1-3-14 16,6-4-11-16,-7 6 2 0,7-6 8 0,0 0 2 15,0 0 5-15,0 0 5 0,18 8 7 0,-4-8 7 16,-14 0 1-16,36-8 5 0,-19 3-1 16,9-2 12-16,1 1 3 0,1-2 4 0,-2-1-5 15,-2 0 0-15,2-2-3 16,-4 0-23-16,-5 2-32 0,-3 1-55 0,2-4-78 0,-3 1-95 0,-6 0-84 16,5-4-101-16,-6 1-342 0,-3-3-871 0,-1 1 386 15</inkml:trace>
  <inkml:trace contextRef="#ctx0" brushRef="#br0" timeOffset="-134521.26">18391 14984 11 0,'-37'62'629'0,"-1"1"23"16,2 7 4-16,2 6-6 0,3 10-10 15,3 6-35-15,6 3-38 0,4 6-30 0,4-1-30 0,8 2-30 16,5-5-32-16,3-2-33 15,7 1-35-15,5-7-37 0,10-2-40 0,-3-5-41 0,3-6-132 0,2-10-127 32,3-6 0-32,0-3 0 0,1-16 0 0,3 1 0 0,-4-7 0 0,1-2 0 0,-11-12 0 0,0-2 0 15,0-1 0-15,-8-4-192 0,10-1-99 0,-5-4-78 16,-1-1-75-16,4-6-99 0,-4 1-516 0,14-6-1147 16,-4-5 507-16</inkml:trace>
  <inkml:trace contextRef="#ctx0" brushRef="#br0" timeOffset="-134137.81">19748 15237 373 0,'0'0'624'0,"25"17"-5"0,-11 5-4 16,2 15-8-16,0 10-18 0,-5 2-22 15,3 5-13-15,-4 10-32 0,1 3-43 0,0 5-16 16,-6 2-34-16,-3 6-23 0,-4-4-28 16,-4 8-27-16,1-6-26 0,-8 9-35 0,-2-9-290 0,-7-3 0 0,-5-5 0 0,-5 0 0 15,0-6 0-15,0-4 0 0,-6-2 0 0,-3-3 0 16,-6-8 0-16,1-4 0 0,0 0 0 0,4-2 0 16,-8-7 0-16,6 5 0 0,1-10-361 15,17-15-944-15,2-2-1414 16,-3-5 625-16</inkml:trace>
  <inkml:trace contextRef="#ctx0" brushRef="#br0" timeOffset="-124572.58">25276 7279 12 0,'0'0'174'0,"0"0"1"16,0 0 4-16,0 0-4 0,0 0-4 0,0 0 4 16,0 0-3-16,0 0 0 0,0 0 3 0,0 0-4 15,0 0-6-15,0 0-9 0,0 0-8 0,0 0-9 16,0 0-9-16,0 0-9 0,0 0-16 0,0 0-3 16,0 0-6-16,0 0-9 0,0 0-5 0,0 0-1 15,0 0-11-15,0 0-3 0,0 0-11 0,0 0-3 16,0 0-5-16,0 0-3 0,0 0-1 0,0 0-6 15,0 0 25-15,0 0 29 0,-50 83 31 0,44-42 21 16,-4 2 14-16,1 0 4 0,-3 7 0 0,2 5 4 16,1 2 6-16,0 0-4 0,0 9-7 0,-1-1-7 31,-1 0-15-31,3 6-4 0,-5-3-5 0,0-1-8 0,1-2-1 16,0-3-12-16,-3 4-4 0,-1-5-3 0,4 1-2 15,-2-6-1-15,2 0 7 0,-2-4 4 0,1-2-4 16,-1-4 4-16,-5-5-5 0,-3-1 2 0,9-15 0 0,-2-2-6 15,15-23-20-15,-28 37-12 0,28-37-11 0,-23 28-5 16,23-28-52-16,0 0-47 0,0 0-60 16,-17 18-70-16,17-18-110 0,0 0-121 0,0 0-59 15,0 0-551-15,0 0-1101 0,45-91 487 0</inkml:trace>
  <inkml:trace contextRef="#ctx0" brushRef="#br0" timeOffset="-124045.7">25235 7286 233 0,'0'0'330'0,"0"0"-18"0,0 0-12 0,0 0-23 15,0 0-24-15,0 0-22 0,0 0-28 16,0 0-14-16,0 0-11 0,0 0-7 0,0 0 0 16,0 0 2-16,0 0 12 0,0 0-10 15,-62 59 14-15,62-59 5 0,-30 45-14 0,16-18-14 0,-1-3-14 16,15-24-11-16,-28 42-13 0,15-21-14 0,13-21-12 15,-23 25-4-15,23-25-19 0,0 0 3 16,-18 24-14-16,18-24-16 0,0 0-4 0,0 0-16 31,0 0-32-31,0 0-29 0,0 0-28 0,0 0 2 0,0 0-7 0,0 0-3 0,0 0 6 0,49-96 3 0,-35 72 0 16,-14 24 7-16,32-43 3 0,-32 43 15 16,30-30 5-16,-17 17 6 0,-13 13 26 0,34-29 12 15,-34 29 11-15,28-14 16 0,-28 14 6 0,0 0 5 0,0 0 7 0,51-12 7 0,-51 12 4 0,0 0 12 16,0 0-10-16,0 0 11 0,71 30-5 0,-71-30-4 15,35 27-11-15,-12-11-2 16,-23-16-9-16,34 34-7 0,-11-13-6 16,-23-21-3-16,50 33-23 0,-29-16-30 0,-21-17-43 0,49 25-76 15,-28-10-73-15,-21-15-105 0,0 0-132 16,43 21-325 0,-43-21-828-16,0 0 366 0</inkml:trace>
  <inkml:trace contextRef="#ctx0" brushRef="#br0" timeOffset="-123204.51">25256 4233 245 0,'0'0'501'16,"0"0"-23"-16,0 0-20 0,0 0-14 0,0 0-38 0,0 0-45 15,0 0-29-15,0 0 6 0,0 0-3 16,0 0 4-16,0 0 11 0,9 109 10 0,-8-60-5 15,2 6-9-15,0 8 3 0,-3 3-14 0,2 1-11 16,-7 4-20-16,2-2-23 0,-1 2-2 0,-5 1-22 0,5-6-17 16,-1 2-66-16,-5-3-174 0,0 3 0 0,0-1 0 15,-2 1 0-15,-1-4 0 0,3-2 0 16,0-2 0-16,0-2 0 0,-3-2 0 0,1-8 0 0,3-4 0 16,1-4 0-16,1-15 0 0,7-25 0 0,-10 48 0 15,10-48 0-15,-3 27 0 0,3-27 0 0,0 0 0 16,0 0 0-16,0 0 0 0,0 0 0 0,0 0 0 15,0 0 0-15,0 0 0 16,0 0 0-16,0 0 0 0,0 0 0 0,0 0 0 16,0 0-214-16,0 0-339 0,0 0-120 0,13-127-453 0,-13 99-1218 0,0 28 539 15</inkml:trace>
  <inkml:trace contextRef="#ctx0" brushRef="#br0" timeOffset="-122919.29">24911 5509 264 0,'0'0'422'16,"0"0"-13"-16,10 69-12 0,-10-69-9 0,19 42 1 15,-6-16 0-15,0-3 0 0,-13-23-18 0,39 43-19 0,-19-23-23 0,1-4-26 0,-21-16-24 16,36 31-15-16,-36-31-20 0,43 17-9 0,-43-17-17 16,0 0-19-16,47 10-12 0,-47-10-18 15,0 0-9-15,61-4-25 0,-61 4-14 0,0 0-4 0,68-23-22 16,-68 23-11-16,44-25-5 0,-22 9-16 15,-22 16-17-15,29-35-27 0,-16 13-22 0,-13 22-17 0,19-35-18 16,-19 35-17-16,13-41-28 0,-13 41-32 0,4-34-49 16,-4 34-46-1,0 0-49-15,-4-42-50 0,4 42-59 0,0 0-143 16,-25-33-320-16,25 33-899 0,-20-21 399 0</inkml:trace>
  <inkml:trace contextRef="#ctx0" brushRef="#br0" timeOffset="-117733.72">20441 15562 278 0,'0'0'293'16,"0"0"8"-16,0 0-14 0,0 0-11 0,0-9 7 0,0 9 3 15,0 0 0-15,0 0-18 0,0 0-7 16,0 0-15-16,0 0-22 0,0 0-8 0,0 0 2 15,0 0 13-15,0 0 18 0,3 31 1 0,-1-15-21 0,-1 0-4 16,-1 0 6-16,2-1-17 0,-4 1-17 0,4 1 7 16,0 1-10-16,-3-1-18 0,3-3-15 15,0 3-14-15,-1-2-14 0,0-1-17 0,1-2-13 16,-2-2-8-16,0-2-10 0,1-1-9 0,-1-7-8 0,2 9-7 16,-2-9-7-16,3 12-6 0,-3-12-15 0,1 7-12 15,-1-7-28 16,-5 5-34-31,5-5-47 0,-9 6-70 0,9-6-79 0,0 0-53 0,-19-1-81 0,19 1-71 0,0 0-93 0,-19-13-325 0,11 7-931 16,2-1 413-16</inkml:trace>
  <inkml:trace contextRef="#ctx0" brushRef="#br0" timeOffset="-117444.38">20200 15724 213 0,'-11'-4'245'16,"11"4"-2"-16,0 0-11 0,0 0-5 0,0 0-6 16,0 0 0-16,0 0-4 0,0 0 8 0,0 0 23 15,0 0-4-15,0 0 5 0,0 0-3 0,0 0-3 16,0 0-22-16,0 0-1 0,0 0-20 16,44 7-12-16,-16-9-12 0,5 2-21 0,-1-3-17 0,1-2-11 15,12 0-17-15,-14 2-12 0,1 1-9 0,1-2-7 16,13-4-3-16,-20 6-12 0,4-2-9 0,-7 2-4 15,-3 1-7-15,-1-1-7 0,-2 2-4 16,-2 3-9-16,-4-1-14 0,-11-2-23 0,10 5-32 0,-10-5-17 16,5 9-50-16,-5-9-56 0,-3 14-49 0,-3 0-78 15,1-5-108-15,-1-4-302 0,-2 1-760 0,-1-1 337 16</inkml:trace>
  <inkml:trace contextRef="#ctx0" brushRef="#br0" timeOffset="-117144.68">20326 16041 292 0,'0'0'496'0,"0"0"-6"15,0 0-10-15,0 0-17 0,0 0-23 16,0 0-27-16,0 0-31 0,0 0-31 0,0 0-29 0,0 0-17 16,0 0-26-16,47-10-31 0,-29 6-21 0,10 2-23 15,0 0-16-15,-1 2-26 0,6-4-15 0,-1 0-25 16,0 0-48-16,16-2-55 0,-18 3-54 0,-2 1-57 16,2 0-69-16,-2-1-66 0,-9 1-63 0,-5-2-59 15,5 5-46-15,-10 4-365 0,-9-5-822 0,19 2 364 16</inkml:trace>
  <inkml:trace contextRef="#ctx0" brushRef="#br0" timeOffset="-112960.41">9663 7906 195 0,'0'0'276'0,"0"0"-13"0,0 0-4 16,0 0-15-16,0 0-21 0,0 0-22 0,0 0-18 16,0 0-23-16,0 0-13 0,0 0-15 0,0 0-16 15,0 0-15-15,0 0-6 0,0 0-6 0,0 0-11 16,0 0-10-16,0 0-7 0,0 0-10 0,0 0-12 15,0 0-19-15,44-45-15 0,-44 45-16 0,0 0-14 16,0 0 0-16,0 0 0 0,0 0 5 0,0 0 3 16,0 0-3-16,0 0 6 0,0 0 5 0,0 0 15 15,0 0 11-15,0 0 14 0,0 0 19 0,0 0 21 16,23-22 22-16,-23 22 0 16,0 0 14-16,0 0 3 0,0 0 8 0,0 0 17 0,0 0 8 15,0 0 9-15,0 0-9 0,0 0-1 0,0 0-3 0,0 0-9 16,0 0-7-16,0 0-10 0,0 0-6 15,0 0-15-15,0 0-5 16,0 0-3-16,0 0 21 0,0 0 25 0,0 0 8 16,0 0-12-16,0 0-7 0,-22 92 7 0,22-92-1 15,-21 66-5-15,10-37-7 0,5-3-14 0,6-26-9 16,-19 55-10-16,11-32-8 0,8-23-3 0,-14 38-10 16,14-38-7-16,-11 26-1 0,11-26-11 0,0 0 1 0,-16 27-7 15,16-27-2 1,0 0-5-16,0 0-2 0,0 0 4 0,0 0 2 0,0 0-9 0,0 0-13 15,0 0 0-15,0 0 3 0,0 0-5 16,0 0 0-16,-1-97-9 0,1 97-3 0,15-53-2 0,-9 25-8 0,4 0 1 16,-10 28 1-16,20-52-4 15,-15 29 3-15,-5 23 2 0,16-41 2 0,-16 41 2 16,9-29 0-16,-9 29 12 0,0 0 9 0,13-31 8 0,-13 31 9 0,0 0 6 16,0 0-5-16,0 0 0 15,0 0 0-15,0 0-2 0,0 0 1 0,0 0-3 0,0 0 5 0,0 0-5 16,0 0 1-16,0 0 0 0,0 0 7 0,8 106-12 15,-8-106-9-15,-6 49-24 0,6-49-64 0,-4 42-98 16,4-42-147-16,-2 42-161 0,2-42-590 0,0 29-1158 16,0-29 513-16</inkml:trace>
  <inkml:trace contextRef="#ctx0" brushRef="#br0" timeOffset="-111639.58">9573 8036 112 0,'0'0'237'0,"0"0"8"0,0 0 3 0,0 0-6 15,0 0-9-15,0 0 9 0,0 0-9 16,0 0-13-16,0 0-4 0,0 0-1 0,0 0 6 0,0 0-3 16,0 0 4-16,0 0 7 0,0 0-6 0,0 0-8 15,114 29-13-15,-114-29-19 0,0 0-10 0,65 1-18 0,-65-1-14 16,64 2-14-16,-64-2-11 0,94-2-15 15,-41 4-12-15,-53-2-8 0,96 0-16 0,-48 0-13 0,-48 0-12 0,101 2-13 16,-51-1-12-16,-50-1-15 16,101 4 4-16,-50-4-11 0,0 6 2 0,-51-6-2 15,95 6-2-15,-49-5-3 0,-46-1 8 0,80 9-2 0,-80-9 3 16,63 7-2-16,-63-7 0 0,65 9-1 0,-65-9 5 16,64 9 0-16,-64-9-4 0,56 8 4 0,-56-8-1 15,54 9 0-15,-54-9 3 0,56 4-2 0,-56-4-1 16,62 8 2-16,-62-8-3 0,63 2 5 0,-63-2 2 15,64 1-1-15,-64-1-1 0,61-1 4 0,-61 1-1 16,63 4 5-16,-63-4 0 0,57 2 6 0,-57-2 0 16,59 2 1-16,-59-2 6 0,59 0-13 15,-59 0-1-15,0 0 8 0,92 0-11 0,-92 0 4 0,60 0-4 0,-60 0 2 16,55 3-2-16,-55-3 2 0,61 1-3 0,-61-1 3 16,0 0-3-16,57 3 4 0,-57-3-1 0,0 0 3 15,56 4 3-15,-56-4 0 0,0 0 6 16,0 0 0-16,69 5 2 0,-69-5-2 0,0 0 5 0,55 5-5 15,-55-5-9-15,48 7 1 0,-48-7 3 16,55 5-3-16,-55-5 0 0,55 3-5 0,-55-3 0 16,0 0-1-16,76 4 3 0,-76-4-4 0,53 1-4 0,-53-1 3 15,0 0-5-15,82 1-3 0,-82-1 5 0,45 5-2 16,-45-5 0-16,0 0-2 0,53 6 0 0,-53-6-1 0,0 0 6 16,59 4-3-1,-59-4-2-15,53 2-3 0,-53-2 3 0,0 0 2 0,72-1-2 0,-72 1 1 0,0 0-1 16,63-3-3-16,-63 3 3 15,0 0-1-15,55-8 2 0,-55 8 2 0,0 0-2 0,53-13-1 16,-53 13 8-16,0 0-6 0,62-13-1 0,-62 13 0 16,36-9-3-16,-36 9 2 0,0 0-1 0,55-9 4 0,-55 9-1 15,0 0-6-15,65-1-3 0,-65 1-5 16,55 0-4-16,-55 0-8 0,0 0-3 0,83 0-1 0,-83 0-10 16,54 5-8-16,-54-5-1 0,0 0 1 0,61 2 8 15,-61-2-3-15,0 0 7 0,0 0 5 0,54 5 8 16,-54-5-7-16,0 0 9 0,0 0 8 0,0 0-3 15,53 3-1-15,-53-3 5 0,0 0 1 0,0 0 2 0,0 0 7 0,0 0 0 0,0 0-1 16,0 0 3 0,0 0-3-16,62 1-1 0,-62-1 4 0,0 0-1 0,0 0 2 0,0 0 0 15,0 0-3-15,0 0 9 0,53 3-6 16,-53-3-2-16,0 0 0 16,0 0-9-16,0 0-14 0,0 0-11 0,0 0-20 0,0 0-34 15,0 0-55-15,0 0-82 0,0 0-122 0,0 0-331 16,0 0-736-16,0 0 326 0</inkml:trace>
  <inkml:trace contextRef="#ctx0" brushRef="#br0" timeOffset="-108911.93">27206 13332 67 0,'0'0'437'16,"0"0"-45"-16,0 0-16 0,0 0-10 0,0 0-13 16,0 0-19-16,0 0-27 0,0 0-31 0,0 0-20 15,32-9-23-15,-14 8-12 16,-4-2-6-16,4-1 14 0,3 1 7 0,-4-2-12 0,1 0-16 16,9-4 1-16,-3 1-7 0,2 0-10 15,0 2-1-15,0-4-11 0,3-2-16 0,1 0-13 0,13-3-13 16,-1-2-14-16,2 1-17 15,-1-4-11-15,-1 3 3 0,-11 4-18 0,16-8-8 0,-5-1-7 16,8 1-1-16,-2 0-6 0,-4-1-6 0,2 4 10 0,3-4-17 0,-2-5 3 0,-5 9-1 16,3-2-16-16,0 1 0 15,-2-1-4-15,-1 4-3 0,7 3-1 0,-7-1-3 16,-14 2-5 0,21-3 5-16,-3-2-2 0,2 5-7 0,-18 3 2 0,14-3 0 0,-12 2 1 0,12-5-8 0,-12 9-1 15,0-5-2-15,-2 4-3 0,14-12 3 0,-14 9 5 16,15-5-5-16,-5-3-1 0,-11 5-2 0,13-2-3 0,-12 3 4 15,9-8-1-15,-7 9-1 0,8-6 2 16,-12 3-2-16,12-6 0 0,-11 6 0 0,-2 1 1 16,14-6 0-16,1 3-4 15,-18 4-1-15,7-2 1 0,-4 2 2 0,-2-1-2 0,2-2 4 0,-4 1-3 16,7 0 3-16,-7-1 6 0,15-10-7 0,-14 11-8 16,7 0 4-16,-4 1-3 0,8-13-1 0,-8 14-5 15,1-2 3-15,-1 1-3 0,3-2-1 0,-4 2-4 16,2-1 2-16,-1 3-1 0,-1 1 5 0,2-3-1 15,-4 4-1-15,-1 0 3 0,5 0-6 0,-11 2-23 16,9-2-5-16,-1-1 7 0,-2-1-5 0,-5 3 5 16,6-1 5-16,-7-1 0 0,1 3 4 0,6-8 2 15,-7 8 8 1,-2-2 0-16,2-2 1 0,-3 2 0 0,2 0 2 0,0-1 8 0,-2 2-3 0,-3-2-1 31,2 0 5-31,1 2-4 0,-1-1 4 0,2 5 1 0,-2-1-3 0,1-2 3 0,-5 2 1 0,0 3-1 16,-9 2 1-16,14-6 2 15,-8 4 1-15,-6 2 1 0,19-5-1 0,-19 5 3 0,11-3-3 0,-11 3 2 16,7-1 2-16,-7 1 3 0,0 0 7 0,0 0 5 16,0 0 7-16,13-6 6 0,-13 6 1 0,0 0 6 15,0 0 0-15,0 0-3 0,0 0-3 0,0 0-2 16,0 0-5-16,0 0 0 0,0 0-7 0,0 0 3 0,0 0-3 16,0 0-3-16,0 0-4 0,13 10 11 15,-13-10-14-15,4 8 2 0,-2 1 1 16,-2-9-4-16,4 14-2 0,-4-6-1 0,0 1 3 0,4 4 2 0,1 0 3 15,-2-1 0-15,-1 4 4 0,-1 1 0 0,5-2 4 16,-5 2 6-16,0-3-8 0,-1 10-1 16,-1-7-3-16,1 9 5 0,-3-9 3 15,-2 9 2-15,1-1-1 0,-1 2 2 0,5-5 12 0,-5 2 12 0,8 0 4 16,-2-7 16-16,0 0-16 0,7 10 17 0,-4-13-19 16,0 3 4-16,2 0 11 0,0-1-6 0,1 9-2 15,-2-8 2-15,0 5-59 16,0-8 0-16,0 2 0 0,0 1 0 0,-2 0 0 0,1 0 0 0,-2-1 0 15,-3 1 0-15,4 6 0 0,-1-6 0 16,2 6 0-16,-3-4 0 0,2-1 0 0,-2 0 0 0,0 4 0 0,2 2 0 0,-3-9 0 0,4-1 0 0,-3 3 0 16,4-3 0-16,0 1 0 0,0-3 0 0,1 1 0 15,-3 2 0 1,2-2 0-16,-1 0 0 0,-3 0 0 16,2 0 0-16,-3-4 0 0,0-1 0 0,0 4 0 0,0-3 0 15,-3-2 0-15,2 9 0 0,1 0 0 31,0-1 0-31,-2 2 0 0,-1-2 0 0,1 1 0 0,0-1 0 0,2 2 0 0,4-1 0 0,-4 1 0 16,1 1 0-16,-1-2 0 0,3-1 0 16,-2 0 0-16,-1-1 0 0,4 3 0 0,-3-2 0 0,-1-1 0 0,0 2 0 15,0 0 0 1,0-4 0-16,-4-2 0 0,3-1 0 0,-1 4 0 0,0-3 0 0,2 3 0 16,-6-5 0-16,2 0 0 0,-1 0 0 0,2 1 0 15,2-3 0-15,-1 4 0 0,0-3 0 0,2 3 0 0,0 0 0 16,0-2 0-16,-4 2 0 15,3 0 0-15,1 3 0 0,-2-6 0 0,0 4 0 0,2 2 0 0,-5-5 0 16,4 1 0-16,0-1 0 0,-2 1 0 0,-1-1 0 16,2 1 0-16,-1-3 0 0,3-6 0 0,-4 11 0 15,4-4 0 1,-4 0 0-16,4-7 0 0,-1 12 0 0,1-12 0 0,-5 9 0 0,5-9 0 0,4 8 0 16,-4-8 0-16,4 9 0 0,-4-9 0 0,4 8 0 0,-4-8 0 15,2 7 0-15,-2-7 0 0,0 0 0 0,7 7 0 16,-7-7 0-16,5 6 0 0,-5-6 0 15,1 7 0-15,-1-7 0 0,0 0 0 0,0 0 0 16,0 0 0-16,0 0 0 0,-8 14 0 0,8-14 0 0,0 0 0 16,0 0 0-16,0 0 0 15,0 0 0-15,0 0 0 0,0 0 0 0,0 0 0 0,-34-14 0 0,19 11 0 32,3-4 0-32,-3 4 0 0,-3-1 0 0,1 1 0 0,-10-4 0 0,-1 2 0 0,-18 1 0 0,13 3 0 0,-15-3 0 15,-4-3 0-15,5 3 0 16,-6 0 0-16,1-1 0 0,-1 1 0 0,0 0 0 0,-3 0 0 15,5 3 0-15,-4 0 0 16,-4-2 0-16,-5 0 0 0,13 4 0 0,1 1 0 0,2 2 0 0,2-7 0 16,13 6 0-16,-14-2 0 0,0-2 0 0,2 1 0 15,14 0 0-15,-1 0 0 0,-2-3 0 0,-13-2 0 16,15 4 0-16,0-2 0 0,2-2 0 0,-4 5 0 16,1-1 0-16,0 1 0 0,-12 0 0 0,13 0 0 15,-14 0 0-15,11 0 0 0,4 1 0 16,-15-1 0-16,14 1 0 0,-1-1 0 0,1 3 0 0,-2-6 0 15,6 6 0-15,1-3 0 0,1 0 0 0,-2-3 0 0,2 1 0 16,4 2 0-16,4 0 0 0,-7-4 0 0,-1 1 0 16,7 0 0-1,1 1 0-15,-9-2 0 0,10 1 0 0,-1 0 0 0,0 1 0 0,-3-1 0 0,-6 3 0 16,-1 0 0-16,3-1 0 0,-1 2 0 16,6-3 0-16,-5 0 0 0,6 4 0 0,0-2 0 15,1 0 0-15,-9 1 0 0,7-1 0 16,-7-1 0-16,12 2 0 0,1 0 0 0,-4-1 0 0,1 3 0 15,3-3 0-15,-2 4 0 0,3-3 0 0,-4 3 0 0,3-3 0 16,-2 3 0-16,1-6 0 0,0 4 0 0,2 1 0 16,13-3 0-16,-28 3 0 0,12 1 0 0,0-4 0 15,0 1 0-15,0 0 0 0,-1 3 0 0,2-3 0 16,0 3 0-16,2-1 0 0,-2-2 0 0,-2 2 0 16,1-2 0-16,0 2 0 0,0-2 0 0,0 2 0 15,-3 0 0-15,-1-1 0 0,1 1 0 0,-2-1 0 16,2 0 0-16,2 0 0 0,2 2 0 0,-3-4 0 15,0 2 0-15,6 3 0 0,-2-4 0 0,3 2 0 16,-4-3 0-16,15 0 0 0,-23 5 0 0,13-5 0 16,10 0 0-16,-21 2 0 0,11-2 0 0,-8 1 0 0,18-1 0 0,-20 0 0 0,7 0 0 0,-1 0 0 15,14 0 0-15,-27 2 0 0,12-2 0 0,-1-2 0 16,2 2 0 15,-1 0 0-31,15 0 0 0,-21-3 0 0,6 0 0 0,2-1 0 0,2 2 0 0,11 2 0 16,-18 0 0-16,18 0 0 0,-18-5 0 0,18 5 0 15,-13-2 0-15,13 2 0 0,0 0 0 0,-11-5 0 0,11 5 0 16,0 0 0-16,-4-5 0 0,4 5 0 0,0 0 0 16,-1-11 0-16,1 11 0 0,0 0 0 15,-4-9 0-15,4 9 0 0,0 0 0 0,-5-9 0 16,5 9 0-16,-7-5 0 0,7 5 0 0,-6-7 0 16,6 7 0-16,-9-10 0 0,9 10 0 0,-4-7 0 15,4 7 0-15,-6-10 0 0,3 6 0 0,2-4-17 0,1 8-14 16,-1-15-23-16,1 3-2 0,1-3-21 0,5 4-35 0,0-4-9 15,5-5-3-15,3-3-22 16,0 1 4-16,0 0 2 0,4-1 7 0,-1 0 15 0,-1 3 16 0,1 2 13 0,-3 5 13 16,3-3 0-16,-3 6 15 0,2 3-2 0,-2 1-34 15,2 4-55-15,-2 2-100 0,0 3-124 0,-4 4-554 32,5-1-1007-32,-2 5 446 0</inkml:trace>
  <inkml:trace contextRef="#ctx0" brushRef="#br0" timeOffset="-108332.12">28164 14081 300 0,'-4'-5'440'16,"4"5"-6"-16,0 0-1 0,0 0-2 15,0 0-11-15,0 0-15 0,-4-7-19 0,4 7-17 0,0 0-27 16,0 0-27-16,0 0-29 16,25 1-29-16,-6-1-48 0,0-1-16 0,10-1-17 0,1 1-20 15,-2 1-19-15,6-1-15 0,0 0-9 0,-2-5-9 16,16 1-8-16,-20 2-12 0,-1 0-10 16,1-1-6-16,-7 3-13 0,-3-4-14 0,-4 1-17 31,-3 4-24-31,3-3-21 0,-14 3-38 0,16-4-27 0,-16 4-46 0,7-2-43 15,-7 2-42-15,0 0-22 0,0 0-39 0,0 0-47 0,0 0-59 16,0 0-375-16,0 0-823 0,0 0 364 0</inkml:trace>
  <inkml:trace contextRef="#ctx0" brushRef="#br0" timeOffset="-107982.87">28127 14183 230 0,'-20'17'375'0,"8"-9"-16"0,2 1-29 0,6 0-16 16,-4 2-1-16,-2 0-9 0,9-4-17 0,-3 2-23 15,-1-3-15-15,5 4-8 0,-1-3-2 0,1-7 0 16,4 17 6-16,-2-12-15 0,1 2-10 0,-3-7-19 16,7 9-12-16,-7-9-21 0,12 8-20 0,-2-5-11 0,7 0-12 0,-7 0-14 0,5-2-15 15,-15-1-11-15,30-4-15 0,-16 1-8 0,2-1-17 0,-7 1-13 16,8 0-7-16,-4-2-12 0,0-1-4 0,-5 1-11 15,-1 2-5 1,0-6-10-16,1 3-8 0,-3-2 1 16,0 1-4-16,-4 0-9 0,-1-5-3 0,3 0-12 15,-6 0-2 1,1 3-5-16,-1-4 15 0,-2 4 8 0,3 1-1 0,-2 0 3 0,0 1 6 0,0-2 7 16,4 9 3-16,-6-8 3 0,6 8-4 0,-5-4 11 15,5 4-9-15,0 0-23 0,0 0-28 16,-13-3-51-16,13 3-43 0,0 0-58 0,0 0-78 15,-4 17-93-15,4-17-282 0,-2 10-729 0,2-10 324 0</inkml:trace>
  <inkml:trace contextRef="#ctx0" brushRef="#br0" timeOffset="-107525.94">28464 14332 63 0,'8'7'513'0,"-3"-3"-26"15,-5-4-21-15,9 7-3 0,-3-1-9 0,2 0-19 16,-3 1-35-16,3-1-38 0,1 3-33 0,-7-2-34 16,4 0-33-16,-4-1-27 0,-2-6-21 0,5 12-19 15,-5-6-27-15,0-6-15 0,-2 12-14 0,2-12-17 16,-3 10-8-16,3-10-19 0,-4 7-12 16,4-7-6-16,0 0-22 0,0 0-15 0,0 0-16 0,0 0-15 15,0 0-19 1,0 0-7-16,-17-24-17 0,18 17-21 0,-1 7-3 0,6-19-2 15,4 7 3-15,1 2 6 0,-1-2 7 0,1 4 3 16,-2 3 9-16,-1-1 14 0,7 1 6 16,-6 2 15-16,10-2 8 0,-10 2 9 0,-9 3 3 15,17-3 20-15,-17 3-2 0,17 3 4 0,-17-3 8 0,0 0-2 16,17 1 2-16,-17-1 4 0,7 3 6 0,-7-3 5 16,0 0 3-16,6 7-11 0,-6-7 7 0,0 0-2 0,5 2 0 0,-5-2 3 15,0 0 1-15,5 9-3 0,-5-9-8 0,4 8-4 0,-4-8 3 31,5 9-12-31,-5-9-9 0,7 8 6 0,-3-4-6 0,-4-4-9 16,12 8-5-16,-3-4-7 0,0-1-10 16,1 0-23-16,5 1-30 0,-15-4-40 0,19 0-47 0,-5 0-35 0,2-1-60 15,-2-2-58-15,7 2-36 0,-8-3-45 0,-3 1-58 16,5-4-67-16,-6 3-279 0,1-1-835 16,-1-1 370-16</inkml:trace>
  <inkml:trace contextRef="#ctx0" brushRef="#br0" timeOffset="-107320">29042 14238 153 0,'0'0'543'0,"0"0"-17"0,0 0 3 15,10 17 15-15,-10-2 0 0,-1-1-16 0,0-1-44 16,-4 8-41-16,2 5-8 0,-1 1-45 0,-3 1-33 16,-1 12-19-16,-4 5-16 0,5-17-31 0,0 21-28 15,-2-6-23-15,-10 3-20 0,10-3-24 0,-5 1-19 16,-1-6-19-16,3-12-15 0,5 3-14 0,-4-2-7 0,1-1-18 15,0-1-92-15,4-9-12 0,-2 0 0 0,3-5 0 16,1 0 0-16,1-5 0 0,0 1-183 0,3-7-77 16,0 0-89-16,0 0-86 0,0 0-85 0,0 0-97 15,0 0-355-15,0 0-1052 0,20-25 466 16</inkml:trace>
  <inkml:trace contextRef="#ctx0" brushRef="#br0" timeOffset="-106992.83">29197 14672 235 0,'16'-8'401'0,"1"1"7"0,-3 4 4 0,5-1 8 15,7 4 11-15,-10 0-17 0,2 0-13 0,-4 6-26 16,2-1-21-16,-6 3-21 0,0 2-21 0,-5 2-31 16,0 1-18-16,-5-5-23 0,-2 7-12 0,-4 0-9 15,-2 0-22-15,1-2-17 0,-2 0-31 0,-2-1-3 0,1 0-15 16,-1-1-16-16,2 0-14 0,-1-5-11 0,1-1-4 0,3-1-9 15,6-4-9-15,-10 7-12 0,10-7 3 0,-5 4-4 16,5-4-3-16,0 0-15 0,0 0-3 16,0 0 0-16,0 0-12 0,0 0-2 0,0 0-3 15,26 3 8-15,-12-3 3 16,-14 0-8-16,30-1-3 0,-12-2 2 0,-1 0-3 0,2 0-3 16,1-1 5-16,7 0-10 0,-11-1-12 0,10-1-15 15,-7 1-44-15,-5-1-70 0,1 0-91 16,-2-4-105-16,-4 5-104 0,5 0-131 0,-2-4-411 15,-2-4-1056-15,0 6 467 0</inkml:trace>
  <inkml:trace contextRef="#ctx0" brushRef="#br0" timeOffset="-105605.29">31476 12668 315 0,'0'0'375'0,"8"-3"-5"16,-8 3 12-16,0 0-19 0,5-6-12 0,-5 6-23 0,0 0-10 15,0 0 25-15,0 0 3 0,-1 26 20 0,-4-11 2 16,2-1-9-16,-1 1-23 0,-3-1-17 0,0 5-9 15,2 5 6-15,1-2-21 0,2-5-20 0,2 8-29 16,0-9-13-16,0 0-29 0,2-2-24 0,-2-1-18 16,3 0-16-16,1 2-16 0,5-4-8 0,-2 1-12 15,5-1-11-15,-1-2-20 0,3-1-34 16,2-2-45-16,-4-2 0 0,5-5 0 0,-3 1-13 0,4 3-66 16,-4-3-29-16,-14 0-33 0,22-2-35 0,-12-2-29 15,-2 3-38-15,-8 1-37 0,19-13-59 16,-17 9-43-16,2-4-55 0,0-4-75 15,-4 4-368-15,-1-3-952 0,0-1 421 0</inkml:trace>
  <inkml:trace contextRef="#ctx0" brushRef="#br0" timeOffset="-105274.22">31323 12586 22 0,'-18'5'418'0,"3"0"-37"0,-2 6-14 16,7-3-35-16,-3 6-2 0,4-2-19 0,4 10-19 0,1-7-23 0,4-1-22 16,3 1-19-16,2-2-18 0,3 0-23 0,0-3-15 15,1 0-11-15,-2-3-15 0,4 3-8 0,-2-5-23 16,2-3-8-16,5 0-13 0,-3-2-11 16,3-2-7-16,-3 5-9 0,6-7-22 0,-2 0-14 0,7-6-15 15,-7 1-8-15,5-3-13 0,-6 2-16 0,12-7 3 16,-15 7-10-16,2 2 4 0,7-5-1 15,-1-1 15-15,-7 4-16 0,2 2 5 16,2-3 6-16,-4 3-2 0,4 1 16 0,-2 2-19 16,1 0 18-16,-2 2 7 0,-3 3 0 0,4 1 13 15,-16-1-14-15,21 0 9 0,-8 2-3 0,-1 2-6 16,-12-4 6-16,16 8-20 0,-8-3-21 0,-1 2-38 16,1-2-27-16,-3 2-69 0,-1 4-76 0,2-5-91 15,-6 1-293-15,4 1-675 0,-2 0 299 0</inkml:trace>
  <inkml:trace contextRef="#ctx0" brushRef="#br0" timeOffset="-62944.75">27406 12366 22 0,'0'0'348'0,"0"0"-10"0,0 0 10 0,0 0-22 0,0 0-23 15,0 0-19-15,0 0 4 0,0 0 10 0,0 0 10 16,0 0 16-16,13 23-1 0,-10-11 11 0,4 1 0 16,-2 2-10-16,-1-1 3 0,5 0-9 0,-1 1-14 15,0 0-10-15,-1-1-10 0,0 1-5 16,2 6-18-16,-2-7-12 0,0 1-14 0,-1-1-21 0,-2 2-18 16,1 0-1-16,0-1-17 0,-4-3-18 0,2-2-17 15,-1-2-91-15,-2 1-52 0,3-1 0 16,-3-8 0-16,1 11 0 0,-1-11 0 0,3 8 0 15,-3-8 0-15,0 0 0 0,1 9 0 0,-1-9 0 0,0 0 0 16,0 0 0-16,0 0 0 0,0 0-405 16,0 0-129-16,0 0-71 0,0 0-504 15,-13-31-1199-15,7 22 531 0</inkml:trace>
  <inkml:trace contextRef="#ctx0" brushRef="#br0" timeOffset="-62544.79">27460 12530 438 0,'0'0'449'0,"0"0"-19"0,0 0-6 15,0 0-7-15,0 0-22 0,0 0-28 0,15-6-36 16,-15 6-37-16,14-1-28 0,-14 1-25 0,22-2-25 0,-9-3-22 16,0 3-20-16,1-3-20 0,0 1-17 0,-6 0-25 0,2-2-21 15,3-2-17-15,-6 3-8 0,3-2-9 0,-1-1-6 16,-3 1-2-16,-3 2-7 0,4-2-4 0,0 2-4 15,-3-4 3-15,0 4 14 0,-1-5 10 0,-3 10-2 16,6-9 8-16,-6 9 9 0,5-6 17 0,-5 6 13 16,4-7 9-16,-4 7 5 0,0 0 1 0,0 0-8 15,6-6 12-15,-6 6-25 0,0 0-15 0,0 0 15 16,0 0 14-16,0 0-7 0,0 0 14 0,-2 25 17 16,0-15 14 15,2 4 5-31,-1 3 6 0,1-2-8 0,1 0-41 0,-1-1-114 0,2 1 0 0,-1-1 0 0,3 2 0 0,1-3 0 15,-2 0 0-15,2-1 0 0,0 0 0 0,2 0 0 0,-3-5 0 16,3 0 0-16,-1 0 0 0,-1 0 0 0,-5-7 0 16,6 8 0-16,-2-3 0 0,-4-5 0 0,0 0 0 15,0 0 0-15,4 6 0 0,-4-6-106 0,0 0-383 16,0 0-102-16,0 0-577 0,0 0-1265 0,-4-24 560 16</inkml:trace>
  <inkml:trace contextRef="#ctx0" brushRef="#br0" timeOffset="-62265.34">27881 12439 224 0,'8'-5'418'0,"-8"5"21"0,7-5 17 0,-7 5-3 0,0 0-2 16,8-3-6-16,-8 3-4 0,0 0-17 0,0 0-13 15,0 0-23-15,11-7-25 0,-11 7-20 16,0 0-40-16,15-3-25 0,-15 3-28 0,16-6-26 0,-7 5-31 16,1-3-19-16,-10 4-25 0,20-4-26 0,-11 3-45 15,-9 1-57-15,18-5-40 0,-8 2-58 0,-2 0-76 16,2-3-91-16,-3 3-62 0,-7 3-68 0,15-4-74 16,-15 4-457-16,10-5-981 0,-10 5 435 0</inkml:trace>
  <inkml:trace contextRef="#ctx0" brushRef="#br0" timeOffset="-62015.35">27933 12507 278 0,'0'0'426'0,"20"-1"-13"15,-6 0-13-15,-14 1-2 0,26-4-13 0,-11 4-22 16,-1-4-25-16,5 1-29 0,-4 0-29 0,2 1-30 0,-4-1-19 15,-3 2-25-15,-10 1-18 0,21-7-22 0,-11 6-23 16,-10 1-36-16,15-4-44 0,-15 4-61 0,11-3-89 16,-4 0-90-16,-7 3-96 0,13-5-118 0,-13 5-279 15,7-5-725-15,-7 5 320 0</inkml:trace>
  <inkml:trace contextRef="#ctx0" brushRef="#br0" timeOffset="-60840.63">28652 11826 318 0,'0'0'340'0,"0"0"-3"15,0 0 8-15,0 0 5 0,0 0-12 0,0 0-9 16,0 0-12-16,0 0 4 0,0 0 25 0,0 0 5 15,9 27 0-15,-7-14-12 0,-1 4 19 0,0 0 12 16,2 10 10-16,2 1 9 0,0-1-13 0,-1 1-10 0,5 13-20 16,-3-12 5-16,4 13-11 0,-1 2-19 0,-4-18-109 15,3 4-212-15,1-2 0 0,-3 2 0 16,2-3 0-16,1-2 0 0,2 0 0 0,-3-2 0 16,-3 1 0-16,-1-7 0 0,2-3 0 0,-1 1 0 0,-1-3 0 15,-2 2 0-15,0-5 0 0,-2-2 0 16,3 0 0-16,-3-7 0 0,4 8 0 31,-4-8 0-31,2 9 0 0,-2-9 0 0,4 5 0 0,-4-5 0 0,0 0 0 16,0 0 0-16,6 8 0 0,-6-8 0 0,0 0 0 0,0 0 0 15,0 0 0-15,0 0 0 0,0 0 0 0,0 0 0 16,0 0 0 0,0 0 0-16,0 0 0 0,0 0 0 0,-38-10 0 0,23 7 0 0,-2-4 0 15,-6 1 0-15,-4 0 0 0,-2-1 0 0,-2 2 0 16,-16-3 0-16,3 4 0 0,-3 3 0 0,15 1 0 0,0-2 0 15,-14 1 0-15,19-1 0 0,-1-1 0 0,7 3 0 0,4-2 0 0,4 2 0 0,4-4-531 0,0-2-746 16,6-2-1384-16,3 8 613 0</inkml:trace>
  <inkml:trace contextRef="#ctx0" brushRef="#br0" timeOffset="-60220.58">28659 11769 391 0,'-4'-8'417'0,"4"8"-4"0,0 0-9 0,0 0-4 16,9-10-5-1,-9 10-25-15,11-12-17 0,-2 7-11 0,3-4-21 0,0-1-29 0,8-5-19 16,-4 7-20-16,8-5-14 0,3 2-14 16,4 0-20-16,14-6-17 15,2-2-22-15,2 8-16 0,2-13-19 0,6 7-23 0,-1 0-14 16,3-5-13-16,6 3-15 0,3-7-13 0,8 6-7 16,-8-2-10-16,2 2-3 0,4 2-7 0,-4-7-1 0,0 3 1 31,1 3 0-31,-4-1-6 0,-9 2 3 0,7-5-21 0,-5 5 7 0,1-6 0 0,-6 2-2 15,2 2 5-15,-4 0 3 0,-2 3-3 0,-5 3 13 16,-15 3 0-16,12-3-1 0,-16 3 18 0,1 6 9 16,-10-1-5-16,8-1-2 0,-8-1-4 0,0 3-3 0,-1 0-6 0,-1 1 7 0,-2-2 3 0,-7 4-1 0,-7 2-3 15,13-3-3-15,-13 3 12 0,10-5-6 16,-10 5 3 0,0 0 1-16,8-4-1 0,-8 4-10 0,0 0-2 0,0 0-7 0,0 0 5 0,0 0-8 15,0 0-4-15,5-5-6 0,-5 5-8 0,0 0-4 16,0 0-30-16,0 0-20 15,0 0-44-15,0 0-51 16,0 0-63-16,0 0-76 0,-20-7-88 16,20 7-114-16,0 0-500 0,-28-2-1068 0,28 2 472 0</inkml:trace>
  <inkml:trace contextRef="#ctx0" brushRef="#br0" timeOffset="-58715.99">29125 11810 104 0,'0'0'428'0,"0"0"25"16,-24 24 4-16,14-9 24 0,-7 8 14 0,4 1 1 16,-1-2-1-16,0 4-4 0,-4 13-19 0,9-11-8 0,-2-2-28 15,4 1-21-15,-2 2-36 0,9-1-32 16,0 12-25-16,2-12-30 0,5 16-24 0,-1-21-23 16,6 2-30-16,-5-8-17 0,4 4-17 0,4-1-124 0,-6-5-57 15,2-1 0-15,1 1 0 0,-1-3 0 0,-1-3 0 16,1 1 0-16,0 0 0 0,-5-4 0 15,-1-1 0-15,3-2 0 0,-8-3 0 0,0 0 0 0,26-8-214 16,-15 7-299-16,4-11-123 0,7-5-502 0,-4-3-1234 16,-5 8 546-16</inkml:trace>
  <inkml:trace contextRef="#ctx0" brushRef="#br0" timeOffset="-58363.16">29199 11867 281 0,'0'0'500'0,"0"0"-17"0,0 0-22 0,0 0-4 16,35-7-41-16,-18 1-37 0,9-2-36 16,4 0-34-16,0-2-32 0,15-2-30 0,-16 1-25 15,1 0-27-15,0 2-20 0,-3-3-18 0,-1 3-17 0,-10 1-14 0,2 3-14 16,-4 2-10-16,-5-1-21 0,-1 2-12 0,-8 2-17 16,9-5-21-16,-9 5-23 0,0 0-39 0,5-5-45 15,-5 5-43-15,0 0-39 0,0 0-40 31,0 0-50-31,0 0-64 0,0 0-94 0,0 0-274 0,0 0-736 0,-37 14 326 0</inkml:trace>
  <inkml:trace contextRef="#ctx0" brushRef="#br0" timeOffset="-58038.12">29250 11877 374 0,'-9'10'414'0,"4"-1"29"0,-4 3-10 16,2 1-28-16,0-2-29 0,2 1-23 0,1 3-27 15,4-1-27-15,0-4-23 0,0 0-24 0,3-3-19 0,-2-2-13 16,-1-5-14-16,10 11-16 0,-3-6-18 0,4-1-17 16,0-1-17-16,1-3-14 0,-12 0-13 0,32-6-8 15,-18 3-13-15,0-1-11 0,-1-3-25 16,-3 3-9-16,-5-1-8 0,-1-1 0 31,0-1-8-31,0-1-5 0,-3 0-5 0,-1 8-3 0,0-11-7 0,-1 0 0 0,-2 3-3 0,3 8-6 0,-2-10-11 16,-1 5-13-16,3 5-15 0,-4-9-15 0,4 9-15 15,-5-6-28-15,5 6-24 0,0 0-28 0,-9-6-25 16,9 6-29-16,-10-3-37 0,10 3-50 0,0 0-52 16,0 0-366-16,0 0-766 0,-20 5 339 0</inkml:trace>
  <inkml:trace contextRef="#ctx0" brushRef="#br0" timeOffset="-57652.77">29406 11942 9 0,'17'5'497'0,"-1"-1"-1"0,-8 1-6 0,6 1-4 0,-4 2-12 0,3-2-18 0,1 1-33 16,-2 1-42-16,-6-1-38 0,4 0-36 0,-3 0-29 16,-2-3-31-16,-5-4-23 0,8 6-19 0,-8-6-24 0,3 6-18 15,-3-6-22-15,0 0-21 0,0 0-16 0,0 0-16 16,0 9-18-16,0-9-19 0,0 0-20 0,0 0-25 15,0 0-24-15,0 0-21 0,0 0-43 0,0 0-19 16,0 0 6-16,0 0-4 0,0 0-7 0,0 0 11 16,0-27 11-16,5 17 5 0,-2 4 25 0,1-1 24 15,1 1 22-15,0-2 24 0,-5 8 21 16,5-9 11-16,0 4 17 0,3 1 29 0,-8 4 25 0,0 0 11 16,9-8 6-16,-9 8 2 0,0 0-6 0,5-4-4 15,-5 4-12-15,0 0-7 0,0 0-7 31,0 0-16-31,0 0-8 0,0 0-6 0,0 0-8 0,0 0-9 16,0 0-1-16,0 0-4 0,0 0-6 0,0 0-4 16,0 0-9-16,18 13 4 0,-9-8-3 0,-3 2-5 15,-2-4-4-15,-4-3-13 0,17 8-21 0,-6-6-27 16,3 3-33-16,-6-4-43 0,-8-1-68 0,12 2-77 16,-12-2-95-16,0 0-100 0,0 0-121 0,0 0-324 15,0 0-975-15,0 0 432 0</inkml:trace>
  <inkml:trace contextRef="#ctx0" brushRef="#br0" timeOffset="-57417.98">29318 12121 318 0,'0'0'496'15,"0"0"-9"-15,0 0-23 0,38-7-25 0,-20 4-26 16,10-4-43-16,-3 1-34 0,2 5-33 0,2-6-31 15,-2 2-29-15,3 0-25 0,-3 1-23 0,-3-1-19 16,-4 0-28-16,-4 2-23 0,-4 0-22 16,-3 1-33-16,4-1-43 0,-13 3-47 0,9-4-75 0,-9 4-64 15,0 0-58-15,0 0-78 0,0 0-97 0,0 0-280 16,0 0-726-16,0 0 322 0</inkml:trace>
  <inkml:trace contextRef="#ctx0" brushRef="#br0" timeOffset="-57123.62">29501 12204 88 0,'0'0'419'0,"14"9"8"16,-5-6-9-16,0 2 1 0,0-1-15 0,-2 0-33 0,-7-4-33 0,8 4-34 16,-8-4-26-16,1 10-29 0,-1-10-20 0,-9 12-23 15,4-6-18-15,-4 1-20 0,-2 3-17 0,-3-2-20 16,2-1-50-16,2-3-34 0,-2 4-51 0,6-8-31 15,6 0-30-15,0 0-10 0,0 0-17 0,0 0-4 0,0 0-13 16,0 0 14-16,0 0 3 0,0 0 6 16,0 0 13-16,37-15 5 0,-13 6 5 0,-7 7 18 15,0-1 4-15,8-4 14 0,-8 2 17 0,2 1 3 16,-1 0 9-16,0-2 12 0,-2 3-4 0,0-1 5 0,2-4-4 16,-4 2-6-1,1-2-15-15,0 3-13 0,3-2-47 0,-5-1-85 16,-2 1-84-16,2 0-327 0,0-4-613 0,1 1 272 15</inkml:trace>
  <inkml:trace contextRef="#ctx0" brushRef="#br0" timeOffset="-56770.92">29843 11744 110 0,'0'0'509'0,"9"10"13"0,-4-3-4 0,2 1-1 16,0 3-26-16,2 2-17 0,4 1-26 0,-4 0-27 0,1 2-30 15,4 2-31-15,2 3-33 0,-4 0-18 0,1 0-25 0,-1-6-33 16,-3 2-6-16,1 4-55 0,-4-4 17 0,-1 0-17 16,0 0-18-16,-2 0-12 15,-2 0-9-15,-2 7-18 0,-3-10-10 16,-1 1-10-16,-4-1-15 0,1-1-13 0,-2 0-24 0,1-5-35 0,0 5-73 16,-2-4-82-16,-1 1-90 0,7-4-102 0,-1 0-100 0,-1 1-94 15,7-7-524-15,-11 3-1127 0,11-3 499 16</inkml:trace>
  <inkml:trace contextRef="#ctx0" brushRef="#br0" timeOffset="-56383.82">30026 11497 284 0,'13'-7'428'0,"1"3"-33"15,2 1-21-15,-2-2-11 0,4 5-31 0,-4-2-33 16,0 0-29-16,-14 2-28 0,0 0-25 0,18 4-27 16,-18-4-11-16,0 9-15 0,-1 0-16 15,-7 2-11-15,-1 1-7 16,-10 6-12-16,5-5-14 0,0 0-9 0,-2 5-6 0,3-6-10 0,1 1-13 0,-2-1-2 15,1 0-5-15,2-2-7 0,5-3-6 16,-1 1-4-16,3-1-5 0,-1-2-7 0,5-5 2 0,-4 5-8 0,4-5 3 16,0 0-1-16,0 0 2 0,11 14-1 0,-11-14-4 0,12 3 1 15,1-2-3 1,-4 2-4-16,5-3 1 0,-14 0-4 0,30-1-3 16,-14-1-14-16,-2 1-21 0,4-2-20 0,-1-3-25 0,-1 2-26 15,1-1-37-15,-2 1-34 0,1-3-34 0,-5 0-48 16,4 2-67-16,-2-4-357 0,0 0-727 0,0-3 321 15</inkml:trace>
  <inkml:trace contextRef="#ctx0" brushRef="#br0" timeOffset="-56165.02">30444 11597 258 0,'5'9'516'16,"-1"3"7"-16,0 3 15 0,-2-1 3 0,0-1-9 15,1 2-33-15,0-3-15 0,-2 1-36 0,-1 1-23 16,1 1-36-16,-2-2-41 0,2-1-25 0,-1 2-35 0,-1-5-28 16,-2 3-29-16,2 1-20 0,0-4-23 15,1-1-19-15,-4-1-31 0,4-7-37 0,-2 12-28 16,0-7-74-16,2-5-80 0,-5 11-57 0,5-11-78 16,-1 6-83-16,1-6-87 0,0 0-85 0,-4 8-512 0,4-8-1062 15,0 0 469-15</inkml:trace>
  <inkml:trace contextRef="#ctx0" brushRef="#br0" timeOffset="-55950.27">30284 11747 282 0,'0'0'475'0,"0"0"-30"15,0 0-26-15,32-4-23 0,-14 3-31 0,1 1-29 16,7 0-28-16,-7-5-35 0,0 3-26 0,10 1-26 0,-2-6-35 0,-10 2-30 0,7 1-38 15,-3-2-49-15,-5-1-66 0,-1 0-59 0,0 2-57 16,-7 1-92-16,5-3-143 0,-2-2-249 0,-3 4-645 16,-1 1 285-16</inkml:trace>
  <inkml:trace contextRef="#ctx0" brushRef="#br0" timeOffset="-55692.2">30821 11530 3353 0,'0'0'428'0,"0"0"-119"0,0 0-127 16,0 0-77-16,0 0-17 0,0 0-33 0,0 0-6 15,0 0 22-15,0 0-1 0,-31 12 1 0,22-3 0 16,0 4-4-16,0-1-2 0,4 1 1 0,0-1-3 16,1 1-6-16,2 1 4 0,2 0-3 0,1-2-4 15,-1 3-5-15,2-1-6 0,2-1 1 0,0-1-9 16,5-1-2-16,-4-3-3 0,0 0-1 0,0-1-10 15,2-1-20-15,-2-1-20 0,4 0-45 0,-9-5-55 0,18 1-53 16,-18-1-51-16,20-3-59 0,-20 3-54 16,26-8-395-16,-11 3-794 0,-1-6 352 0</inkml:trace>
  <inkml:trace contextRef="#ctx0" brushRef="#br0" timeOffset="-55306.57">30592 11475 58 0,'-3'5'322'16,"-2"4"-9"-16,5 2-15 0,-2-3-14 0,2 2-12 0,2-2-9 15,3 6-4-15,-1-6-17 0,4-1-15 16,-3 0 5-16,8 0-1 0,-5-1-11 0,2-2-9 15,2 2-20-15,-12-6-19 0,22 4-23 0,-12-4-12 16,-10 0-11-16,17 0-11 0,-2-3-31 0,1-2-25 16,-1-1-33-1,1 0-27-15,0-3 9 0,-2-3-18 0,4-3-4 0,-4 3-4 16,7-4-4-16,-2 0-3 0,-7 1-2 0,2 3 2 16,7-6 5-16,-6 9-1 0,-1 0 13 0,2 1-8 15,-1 2 6-15,-2 1 13 0,-2 0 13 0,1 3 5 16,-12 2 21-16,20-3 3 0,-8 8 5 0,-2 0-4 15,-1-2-4-15,-1 2 3 0,0 6 1 0,-4-3-11 16,1 9 6-16,-2-3 0 0,-2-1-5 0,-1 10-10 16,2-10-9-16,-6-1 7 0,1 5-8 0,-1-2-22 15,2-8-32-15,-1 3-98 0,-3 4-97 0,2-2-139 0,0-4-310 0,0-2-739 0,4-6 328 0</inkml:trace>
  <inkml:trace contextRef="#ctx0" brushRef="#br0" timeOffset="-53941.73">21474 15051 482 0,'8'-9'526'0,"-8"9"0"0,9-2-3 16,-9 2-10-16,0 0-21 0,8-4-27 0,-8 4-39 0,0 0-24 16,0 0 60-16,15 16 6 0,-10-2 0 31,-1 0-19-31,0 11-26 0,0 2-15 0,-4 0-5 15,0 14-2-15,-3-12-47 0,1 14-354 0,-6 1 0 0,6 3 0 0,-6-5 0 16,-1 7 0 0,0-3 0-16,1 4 0 0,-2 0 0 0,1 4 0 0,-4 1 0 0,5-2 0 0,-3-2 0 0,2 4 0 15,-1 0 0-15,-1 1 0 16,4-3 0-16,1 5 0 0,1-3 0 0,1-1 0 0,-2 3 0 16,-1-3 0-16,2-3 0 0,1-1 0 0,-1 5 0 15,1-6 0-15,7-4 0 0,-3 0 0 0,0-1 0 16,0-15 0-16,0 12 0 0,0-12 0 0,0 0 0 15,0-5 0-15,0 0 0 0,-3 5 0 0,3-14 0 16,-4 11 0-16,3-11 0 0,-3-9 0 0,3 5 0 16,1-2 0-16,-4-4 0 0,4-5 0 0,-2 9 0 15,2-9 0-15,-6 5 0 0,6-5 0 16,0 0 0-16,-10 3 0 0,10-3 0 0,-11 4 0 16,11-4 0-16,-13 0 0 0,13 0 0 0,-23 3 0 15,8-3 0-15,-1 1 0 0,-3 0 0 0,-9 2 0 0,4-1 0 16,-7-2 0-16,6 1 0 0,-2 1 0 0,1-4 0 15,-1 1 0-15,0-3 0 0,2 3 0 16,-2-5 0-16,10-5 0 0,-6-1 0 0,3-2 0 16,2-2 0-16,7 2 0 0,4-1 0 15,2-2 0-15,-1-8-1366 0,2-6-1478 0,5 2 654 0</inkml:trace>
  <inkml:trace contextRef="#ctx0" brushRef="#br0" timeOffset="-53123.34">21586 14952 47 0,'0'0'438'0,"0"0"-13"0,0 0-15 16,0 0-15-16,0 0-4 0,0 0-11 0,0 0-5 15,0 0-15-15,0 0-28 0,0 0-27 16,0 0-16-16,0 0-13 0,0 0-26 0,42 11-27 0,-14-9-17 0,3 0-14 15,1-1-16-15,16 3-15 0,-14 0-9 0,-2 0-6 0,15 0-10 0,-14-3-4 16,13 2-17 0,5-4-2-16,-2 2 0 0,2-1-5 15,-1 3-6-15,-1 0-3 0,-4-2 0 0,6-2-3 0,-7-3-6 0,4 8-6 16,-2-5-2-16,7-1-12 0,2-1-9 16,0 3 5-16,3-3-13 0,4 1-9 0,-5-2-4 0,0 1-8 15,5 3 1-15,-10-3-3 0,5-2-3 16,-4 2-5-16,-3 0-5 0,-3 0 6 0,6 3-11 0,-6-1 6 0,0 2-2 0,0-1 6 0,-16 0-8 15,17 0-6-15,-16 0 3 0,17 0-4 16,-17 0-5-16,18-2 11 0,-19 2-9 0,20-2-5 16,-3 4-1-16,0-5-4 15,2 4 0-15,-18 1 11 16,20 0-6-16,-19 1-4 0,13-2-12 0,4 4 7 0,-4 0 4 0,1 4-4 16,-2-7 1-1,-13 0-5-15,18 3 10 0,-18-2 2 0,16 4-2 0,-3-1 2 0,-14-1 14 0,21 1-6 0,-5 1-5 16,1-1-2-16,-1-3 19 15,-2 0-14-15,2 0 6 0,-18-2 6 0,3 0 12 0,0 1 2 16,0-1-4-16,3 0 1 0,10-2 2 0,0 0-2 16,-11-1 9-16,-2 1 14 0,-2 0-27 0,17 1-23 15,-15-3 0-15,0 2 0 0,2-2 0 16,-2 2 0-16,1-1 0 0,15 4 0 0,-26-4 0 0,-1 2 0 16,-4-3 0-16,-1 1 0 0,0 2 0 15,-7-3 0-15,5 1 0 0,-14 2 0 0,12-1 0 0,-12 1 0 16,0 0-303-16,0 0-158 0,0 0-161 0,0 0-513 0,0 0-1228 15,0 0 543-15</inkml:trace>
  <inkml:trace contextRef="#ctx0" brushRef="#br0" timeOffset="-52402.28">22128 15420 421 0,'0'0'593'0,"-35"35"25"0,16-9 25 16,-8 9-6-16,0 6-1 0,3 1-28 16,-9 6 1-16,-2 0-25 15,6 5-39-15,5 5-45 0,-2-2-34 0,6 5-40 16,4-1-31-16,5 3-29 0,7 2-222 0,3 1-144 0,3-6 0 15,6 3 0-15,10 3 0 0,5-6 0 16,4 3 0-16,-3-3 0 0,7-4 0 0,2-2 0 0,-1-2 0 16,-3-9 0-16,4-4 0 15,-1-5 0-15,-2 0 0 0,-10-12 0 0,3-7 0 0,-6-6 0 0,-2-1 0 16,-6-4 0-16,5 0 0 0,0-7 0 0,-1-5 0 16,1-2 0-16,8-11-17 0,-7-3-1346 0,2-1-1476 15,3-14 654-15</inkml:trace>
  <inkml:trace contextRef="#ctx0" brushRef="#br0" timeOffset="-52017.43">22410 15588 498 0,'0'0'552'16,"-4"-6"-28"-16,4 6-35 0,0 0-24 0,26-12-34 15,1 12-43-15,5-4-40 0,17-1-31 0,1 1-39 16,-3 4-30-16,1-3-31 16,-4-1-22-16,3-2-37 0,-17 5-18 0,2-1-27 0,0 2-20 15,-2-1-17 1,-1 0-19-16,-11-2-22 0,-3 4-21 0,-15-1-37 0,14 2-35 16,-14-2-43-16,0 0-48 0,7 4-53 0,-7-4-60 15,0 0-87-15,-39 15-400 0,15-11-812 16,5 1 360-16</inkml:trace>
  <inkml:trace contextRef="#ctx0" brushRef="#br0" timeOffset="-51714.91">22493 15666 236 0,'-23'11'527'0,"3"2"24"0,-5 2 8 15,13-5-21-15,-9 8-12 0,7-5-23 0,0 7-50 16,4-6-38-16,2 1-30 0,3-4-48 0,4 4-20 15,2-3-31-15,3-2-26 0,1-2-31 0,6 2-22 0,2-2-28 0,3-2-31 0,0 0-39 16,3-4-30-16,7 2-48 0,-7-5-28 0,-1-2-40 16,0 1-27-16,-3 0-13 0,2-2 11 0,-7 1 6 15,3-2 5-15,-5-3 5 0,-2 2 10 0,-1-2 16 16,-4 1 12-16,-1-1 2 0,0 8 6 0,-5-22 1 16,1 10 4-16,-2 0 4 0,0 3-3 0,-2-3 0 15,-1 2 0-15,-2 1-4 0,4 3 5 16,3 2-6-16,4 4-18 0,-10-7-37 0,10 7-50 15,-9-4-66-15,9 4-78 16,0 0-67 0,0 0-64-16,0 0-93 0,-13 0-291 0,13 0-828 0,0 0 366 0</inkml:trace>
  <inkml:trace contextRef="#ctx0" brushRef="#br0" timeOffset="-51287.43">22626 15836 54 0,'10'2'500'16,"-1"1"-13"-16,0 0-4 0,5 3-5 0,0 0 3 16,0 0-12-16,-5 2-18 0,2-1-17 0,-3 2-35 15,0-4-42-15,-3 2-24 0,-1-2-35 0,-4-5-26 0,3 9-15 16,-1-3-24-16,-2-6-22 0,-7 10-25 0,7-10-14 0,-11 9-20 16,2-4-12-16,9-5-34 0,-9 7-18 15,9-7-34-15,0 0-31 0,-9 3-48 16,9-3-49-16,0 0-39 0,0 0-30 0,0 0-20 0,21-18-18 15,-10 9 27-15,2 2-5 0,2-3 12 0,1 1 20 16,-1 1 33-16,1-1 24 0,-3 1 31 0,2 2 38 16,-3-3 41-16,-3 6 32 0,-2-2 22 15,-1-1 38-15,-6 6 8 0,9-5 24 0,-9 5 2 0,5-3-5 16,-5 3 4-16,0 0-13 0,8-4-13 0,-8 4-7 16,0 0-4-16,0 0-23 0,0 0 1 15,0 0-6-15,0 0-15 0,0 0-7 0,0 0-8 16,-18 19-5-1,10-12-10-15,4 1-9 0,2 2 0 0,-2 1-1 0,1-4-8 0,2 4-6 0,2-4-22 16,3 3-9-16,1-1 0 16,2-1 0-16,4-1 0 0,2 0 0 0,1-2-49 0,0-1-80 0,0 2-43 15,-1-3-52-15,1 1-42 0,-4-2-54 0,-10-2-55 16,17 1-51-16,-17-1-58 0,15 1-474 0,-15-1-1037 31,0 0 458-31</inkml:trace>
  <inkml:trace contextRef="#ctx0" brushRef="#br0" timeOffset="-51038.76">22307 16170 3656 0,'0'0'433'0,"0"0"-130"0,0 0-92 15,0 0-44-15,0 0-36 0,48-12-20 0,-15 7 12 16,16 7 17-16,1-4-16 0,-4-1-6 0,-13 4-4 15,18-1-12-15,-18 4-9 0,13-4-6 0,-13 4-14 16,-1-1-3-16,-1-3-5 0,2 0-9 0,-3 1-4 16,-5 2-8-16,-5-1-5 0,8-1-20 15,-12-3-30-15,-2 3-33 0,-1-1-51 0,-13 0-75 0,17-1-90 16,-17 1-89 0,0 0-101-16,10-2-376 0,-10 2-894 0,0 0 396 0</inkml:trace>
  <inkml:trace contextRef="#ctx0" brushRef="#br0" timeOffset="-50612.21">22625 16428 627 0,'0'0'588'0,"0"0"-24"0,0 0-21 0,0 0-25 16,0 0-45-16,0 0-47 0,0 0-43 0,0 0-48 15,0 0-59-15,48 0-45 0,-32 0-39 0,2 0-27 16,-1 3-24-16,0 2-19 0,0-1-21 0,-6-1-8 16,-2 3-8-16,1 4-10 0,-1-4-4 0,-6 6-5 15,-6-3 0-15,-1 2-2 0,-2 3 0 0,-8-2-7 16,-4 5-22-16,-5-3 4 16,1 1-6-16,1-3-2 0,5-2-1 0,-7 2-6 15,8-3 1-15,2-2-8 0,2 0-4 0,4-4-12 16,0 0-11-16,7-3-5 0,-7 9 1 0,7-9 3 0,0 0-2 15,0 0 3-15,0 0 3 0,0 0 4 0,0 0 4 16,18 5 13-16,-6-4 4 0,5-1 3 0,0-1-2 16,1 1 0-16,8-2-2 0,0 1 1 15,-10 1-1-15,4 0 1 0,-3-2-1 0,1 2-6 0,-3-3 1 0,13 3-2 0,-15-4-17 16,5 3-29-16,1-1-37 0,-3 0-61 16,-1-3-67-16,-2 5-70 15,-5-2-80 1,-8 2-93-1,14-2-421-15,-14 2-936 0,0 0 415 0</inkml:trace>
  <inkml:trace contextRef="#ctx0" brushRef="#br0" timeOffset="-49578.45">23370 15642 119 0,'13'42'616'0,"4"3"55"0,0 1 26 16,1 2 7-16,-4-1-6 0,-3 3-18 0,2 8-31 16,-1-1-36-16,-7 9-49 0,-3-2-39 15,-4-1-34 1,-3 0-46-16,-2 0-25 0,-4-2-121 0,-5-4-299 0,-3-4 0 15,-1-4 0-15,-1-4 0 0,-3-1 0 0,1-8 0 16,3-12 0-16,0-3 0 0,1-3 0 0,-1-1 0 0,10-8 0 16,-2-4 0-16,2-2 0 15,1-3-48-15,9 0-1310 0,-18-17-1470 0,13 8 651 0</inkml:trace>
  <inkml:trace contextRef="#ctx0" brushRef="#br0" timeOffset="-49099.39">23701 15383 427 0,'7'-10'432'0,"6"3"-23"0,2 4-28 16,1 2-28-16,-1-3-18 0,11 3-31 0,-10 2-29 16,2 1-16-16,-4-2-21 15,2 10-22-15,-5-1-2 0,-1 2-9 0,-3 2-3 0,-2 4-2 0,-5 7 7 0,-3-1 1 16,-2-6 2-16,-8 7-5 0,4-9 2 15,-7 5-16-15,4-9-22 0,-1 2-3 0,2 2-21 0,-2-3-11 16,4-2-12-16,-1 1-15 0,4-4-12 16,3-3-13-1,3-4-8-15,-4 11-12 0,4-11-11 0,0 5-9 16,0-5-7-16,0 0 0 0,13 8-7 0,6-6-3 0,-2 0-3 16,-1 0-7-16,2 1 5 0,8-1-7 0,-9-2-1 15,-2 0-6-15,1-1-2 16,11 4-24-16,-10 0-24 0,9 0-30 0,-9-2-62 0,-4 1-66 0,5 0-75 15,-8 0-84-15,2-1-109 0,-2 1-457 0,-10-2-1004 16,20 4 446-16</inkml:trace>
  <inkml:trace contextRef="#ctx0" brushRef="#br0" timeOffset="-48890.08">24313 16016 577 0,'-2'25'670'0,"-1"-1"0"0,1 5-6 0,-3-3 18 15,-1 2-11-15,-2-3-41 0,1 3-56 0,-3 0-44 16,-2 13-37-16,0-16-43 0,-6 12-46 16,4-13-45-16,0 3-30 0,1-2-34 0,-2 0-102 0,6 1-193 15,0-11 0-15,2 2 0 0,2-4 0 0,-1-2 0 16,5-2 0-16,-1-3 0 0,2-6 0 0,0 10 0 16,0-10 0-16,0 0 0 0,0 0-285 15,7 4-300-15,-7-4-119 0,0 0-400 0,0 0-1194 16,0 0 529-16</inkml:trace>
  <inkml:trace contextRef="#ctx0" brushRef="#br0" timeOffset="-48655.7">23988 16266 551 0,'0'0'575'0,"-1"-7"-28"0,1 7-25 16,0 0-27-16,19-7-37 0,-19 7-31 0,33-5-29 15,-6 5-51-15,1-3-40 0,0 4-29 0,0-1-28 16,2 1-33-16,-2 5-39 0,0-4-44 16,3-2-51-16,-4 3-53 0,1-2-42 0,-3-1-67 15,2 0-64-15,1-1-54 0,-10 1-54 0,1 0-89 16,8 0-96-16,-27 0-288 0,32-3-783 0,-32 3 347 16</inkml:trace>
  <inkml:trace contextRef="#ctx0" brushRef="#br0" timeOffset="-48170.59">25327 16136 97 0,'0'0'597'0,"0"0"26"0,-29 23 12 0,16-13 15 16,-8 6-12-16,2 5-24 0,6 1-25 0,2 4-38 15,2 3-48-15,-1-3-48 0,5 2-45 0,4-1-48 0,2-1-36 16,4-1-27-16,7 0-30 0,2-3-29 16,-3-8-31-16,10 5-85 0,-6-8-124 0,9 1 0 15,3-2 0-15,1-5 0 0,-7-3 0 0,8 3-220 16,-14-9-101-16,3 1-110 16,-1 0-116-16,-2-2-565 0,-2-5-1205 0,-3 0 532 0</inkml:trace>
  <inkml:trace contextRef="#ctx0" brushRef="#br0" timeOffset="-47757.57">25007 15954 2960 0,'-18'0'391'0,"4"1"-122"0,14-1-100 0,-21 3-39 16,14 0 5-16,-9 2-15 0,11-3-7 0,5-2-7 15,-9 11-9-15,5-6-15 0,4-5 0 0,0 16-6 16,4-9-5-16,1 5-11 0,-1-4-8 0,1 1-5 16,4 0-4-16,1 2-1 0,-1-5-6 0,5 2-5 15,-6-3-2-15,1-3 5 0,2 0-12 0,6 2-1 16,-2-1-2-16,3-4 5 0,0-1-7 0,4-1-5 16,2-2-7-16,3-1 4 0,1-2 1 0,-9 3-10 15,8-2 4-15,0-1-4 16,2-2-10-16,2 3 11 0,-3 3-14 0,0-1 13 15,-1 1 7-15,0 3 6 0,0-1 12 0,1 1 12 0,-9 2 16 16,-1 2 30-16,-3-2 17 0,-6 2 24 16,0-1 6-16,3 0 5 0,-12-2-5 0,10 5 4 0,-10-5-6 0,8 3-13 0,-8-3-7 15,6 13-3-15,-4-9-12 0,-2 5-4 0,2 0-11 16,-1-1-5-16,0 7-8 0,-1-8-20 16,2 1-24-16,-2 0-57 0,-2 0-73 15,-2 1-92-15,4-9-124 0,0 0-143 16,-2 11-540-16,2-11-1092 0,0 0 483 0</inkml:trace>
  <inkml:trace contextRef="#ctx0" brushRef="#br0" timeOffset="-47425.64">25913 15800 270 0,'15'4'540'0,"0"4"0"0,-1 1 0 0,0-3-12 16,-3 5-40-16,-5-6-38 0,-3 3-45 0,4 3-44 0,-8-1-23 15,-3-3-34-15,-4 8-30 0,3-9-24 0,-4 5-28 16,-5-2-29-16,5 0-22 0,-1 2-39 0,4-6-31 16,2 0-29-16,4-5-26 0,-9 9-18 15,5-2-15-15,4-7-6 0,-4 7-7 0,4-7-5 16,0 10-8-16,0-10-4 0,11 7 3 15,-4 0 1-15,7-3 2 0,0 0 9 0,5 2-2 16,8-2 1-16,-1 0 1 0,1 0 0 16,-7-3 0-16,7-2 1 0,0 3 0 0,1-5-7 15,0-1-29-15,-4 3-21 0,-3-5-64 0,4-3-59 16,-7 7-89-16,-2-3-113 0,-1-1-471 0,-2 0-926 0,0-4 410 16</inkml:trace>
  <inkml:trace contextRef="#ctx0" brushRef="#br0" timeOffset="-46678.25">15683 15241 273 0,'27'4'430'0,"4"4"-16"15,20-2-7-15,3 2-38 0,-1-5-32 0,8-4-38 0,-4 3-22 16,-2 2-35-16,-4-7-25 0,0 5-31 0,-6-1-39 16,-16-1-42-16,2 1-42 0,-1-1-54 0,-11 0-28 0,-4 0-45 31,-5 0-50-31,-10 0-55 0,0 0-70 0,0 0-290 0,0 0-572 0,0 0 254 0</inkml:trace>
  <inkml:trace contextRef="#ctx0" brushRef="#br0" timeOffset="-46378.26">15640 15318 23 0,'-15'7'470'0,"-2"1"9"0,-8 7 29 16,4 3-20-16,-1 2-10 0,5 3-7 0,4 6-33 15,-1 9-27-15,6-10-34 0,4-4-31 0,4 0-40 16,5 1-20-16,4-3-18 0,0-6-28 0,9 3-28 0,-4-8-19 15,9 6-20-15,4-5-16 0,0-2-14 16,6-4-55-16,-5-5-38 0,3-2-48 16,1-3-25-16,-7-3-32 0,-5 2-1 0,4-10 2 0,-5-1 8 15,-8 3 11 1,-4-1 15-16,-3-11 21 0,-7 3 20 0,1-6 5 0,-9 3-2 0,-5-1 5 16,-5 2 2-16,2 6-1 0,-4-4 8 0,-2 4-7 15,3-2-2-15,0 8-7 0,4 2-17 0,4 10-58 0,-2 0-82 0,-1 3-162 16,4 6-221-16,4-4-416 15,1 6-1011-15,2 3 446 0</inkml:trace>
  <inkml:trace contextRef="#ctx0" brushRef="#br0" timeOffset="-23187.48">3166 15390 143 0,'10'-7'442'0,"-10"7"-208"0,4-7 9 0,-4 7 9 16,0 0 10-16,5-10-3 0,-5 10-1 0,5-6-12 15,-5 6 18-15,3-9 3 0,-3 9 4 0,2-7 0 16,-2 7-6-16,0 0-15 0,0 0-14 16,0 0-13-16,0 0-20 0,0 0-21 0,0 0-8 0,0 0-16 0,0 0 26 15,0 0 49 1,-14 44 44-16,0-6 19 0,3 6 20 0,-1 2 0 0,1 4 7 0,-2-1-20 0,-4-1-24 0,8 0-25 0,2-1-23 16,-2-6-155-16,5-14-76 15,4-2 0-15,0-7 0 0,3 7 0 16,-2-11 0-16,8 1 0 0,1-1 0 0,0-6 0 15,4-1 0-15,4-4 0 0,1-1 0 16,8-5 0-16,-1-4 0 0,-3-6 0 0,1 4 0 0,-1-5 0 0,0-3-391 16,0 0-60-16,-5-1-58 0,-7 7-24 0,6-11-47 15,-3 1-375-15,-6 10-1034 0,-2-5 457 16</inkml:trace>
  <inkml:trace contextRef="#ctx0" brushRef="#br0" timeOffset="-22798.49">2826 15402 3387 0,'-25'5'459'0,"7"-3"-131"0,0 4-103 0,1 0 8 0,1 2 0 0,-1 1-1 16,5 4-19-16,2-2-30 0,0 6-13 15,4 4 7-15,3-2-8 0,8 5-12 0,3-8-14 16,2 7-10-16,-1-9-18 0,6 8-4 0,6-2-10 15,-5-3-16-15,9-4-18 0,-10-5-9 0,8 2-9 16,-4-6-27-16,-1-3-23 0,1-1-21 0,-1-2-26 16,8-6-30-16,-9 1-20 0,12-7-19 0,9-9-15 15,-19 3-9-15,-2-3-8 0,13-12 6 0,-13 12 11 16,-3-2 22-16,6 2 17 0,-5 1 13 16,14-8 22-16,-7 9 7 0,-2 1 30 15,2 3 34-15,-2 1 34 0,3 2 5 0,-1-1 5 0,-4 9 5 16,6-2 4-16,-5 3-1 0,6-5-1 0,-7 7-5 0,1 2 1 0,-4-1-7 0,3 2-5 15,-3 2-4-15,2 2-2 0,-3 1-6 0,-3 2-3 16,1 2-4 0,-3 2-4-16,-4 3-8 0,1 1-13 0,-2-1-25 15,-3 1-48-15,-1-1-59 16,-1-1-75-16,-4 4-102 0,0-1-131 0,0-6-446 0,2 1-955 0,-1-4 422 16</inkml:trace>
  <inkml:trace contextRef="#ctx0" brushRef="#br0" timeOffset="-22539.26">3736 15493 46 0,'0'0'460'0,"0"0"-28"0,25-1-8 0,-9 1-2 16,2-2-5-16,1 3-22 0,-5-5-33 0,11-2-37 0,-9 1-28 15,3 4-31-15,6-2-25 0,-9-3-27 0,3-1-24 16,-5 3-27-16,0-3-26 0,-1 2-33 16,-13 5-44-16,0 0-56 0,19-5-62 0,-19 5-78 15,0 0-74-15,0 0-75 0,0 0-110 16,0 0-252-16,0 0-698 0,0 0 308 0</inkml:trace>
  <inkml:trace contextRef="#ctx0" brushRef="#br0" timeOffset="-22347.72">3808 15659 354 0,'0'10'481'15,"0"-10"-41"-15,0 0-48 0,0 0-18 0,25-1-11 0,-8-2-15 16,2-1-32-16,10 1-32 0,1-3-27 0,0-3-21 16,0 3-28-16,0-4-20 0,1 5-23 0,-2 0-28 0,1-1-40 15,-6 3-50-15,2-1-86 0,-9 1-108 0,-17 3-115 16,27 3-445-16,-27-3-765 0,25 4 339 0</inkml:trace>
  <inkml:trace contextRef="#ctx0" brushRef="#br0" timeOffset="-19188.72">13763 6028 48 0,'0'0'165'0,"0"0"-10"0,0 0-16 0,-41-30-7 15,41 30-8-15,0 0-22 0,0 0-22 0,0 0-33 16,0 0-26-16,0 0-21 0,0 0-6 0,0 0-5 16,0 0 1-16,0 0 15 0,-13-26-3 0,13 26 10 15,0 0 11-15,0 0 2 16,0 0 7-16,0 0 3 0,0 0 2 0,0 0 4 0,0 0-9 0,0 0-6 16,0 0 4-16,0 0-7 0,44-43-5 15,-44 43-11-15,0 0-2 0,32-24-7 0,-32 24 2 0,0 0-5 0,24-19 23 16,-24 19 8-1,0 0 7-15,0 0 15 0,0 0 15 0,23-26 17 0,-23 26 9 16,0 0 4-16,0 0-2 0,0 0 12 0,0 0 7 16,0 0 14-16,0 0 0 0,0 0 0 0,0 0-7 0,-9-37 0 0,9 37 0 15,0 0 2-15,0 0 5 0,0 0 1 0,0 0 11 16,0 0-4-16,0 0 9 0,0 0-5 0,0 0-6 16,0 0-7-16,0 0-10 0,0 0-17 0,0 0-6 15,0 0-9-15,0 0-8 0,0 0-8 16,0 0-11-16,0 0 9 0,0 0 20 0,0 0 7 0,0 0 15 15,0 0 17 1,-29 101 6-16,24-75 11 0,-2 16-2 0,7 0 12 0,-1-13 1 0,-2 17 5 16,-1-4-9-16,3 3-2 0,1 0-11 15,0 1-2-15,-5-2-2 0,4 2 0 0,-4-2-5 0,2-1-10 0,-3-4 6 16,-1-8-4-16,3 10-9 16,3 0-1-16,-3 0-10 0,6-1-5 0,-2-9 1 0,2 15-7 0,2 0-8 15,3-2-1-15,2-4-8 16,-2-8-6-16,-2-3-9 0,-5-29-3 0,12 72-5 0,-6-28-16 0,-2-4-29 15,0-12 0-15,-4-28 0 16,-4 58 0-16,9-15 0 0,-6-11 0 0,1-32 0 0,0 54 0 0,0-25 0 0,0-29 0 0,4 52 0 16,-2-28 0-16,-2-24 0 0,3 34 0 15,-3-34 0-15,4 35 0 0,-4-35 0 16,3 40 0-16,-3-40 0 0,6 42 0 0,-6-42 0 16,3 41 0-16,-3-41 0 0,2 36 0 0,-2-36 0 15,-5 41 0-15,5-41 0 0,-7 35 0 16,7-35 0-16,-4 33 0 0,4-33 0 0,-5 30 0 0,5-30 0 0,0 0 0 0,-6 42 0 0,6-42 0 0,0 0 0 15,-4 32 0-15,4-32 0 0,0 0 0 0,0 0 0 16,6 38 0-16,-6-38 0 0,0 0 0 16,0 0 0-16,8 32 0 15,-8-32 0-15,0 0 0 0,0 0 0 0,0 0 0 16,0 0 0-16,0 0 0 0,0 0 0 0,0 0 0 16,0 0 0-16,0 0 0 0,0 0 0 15,0 0 0-15,0 0 0 0,0 0 0 0,0 0 0 0,-14-139 0 0,9 100 0 0,0-6 0 16,0 5 0-16,1-4 0 0,1-2 0 0,2 3 0 0,-2 4 0 15,2 10 0 1,1-14 0-16,-1-2 0 0,2 2 0 0,-1-1 0 16,1-4 0-16,2-1 0 0,-1-1 0 0,5-6 0 15,1 0 0-15,-2-1 0 0,4-2 0 16,3 2 0-16,2-2 0 0,-4-1 0 0,-4 0 0 0,5-4 0 0,-6-3 0 16,4 3 0-16,2 2-8 0,-2 1-20 15,-1 8 1-15,1 0 4 0,-1 9-10 0,-5 16 11 0,1 0 4 0,-5 28 1 0,9-46 1 16,-9 46 4-16,5-41-6 0,-5 41 13 15,0-29-4-15,0 29 26 0,0 0 20 0,0 0 13 16,-5-41-11-16,5 41-3 0,0 0-1 16,0 0-13-16,-8-29-22 0,8 29 0 0,0 0 0 15,0 0 0-15,0 0 0 0,0 0 0 0,0 0 0 16,0 0 0-16,0 0 0 0,0 0 0 16,0 0 0-16,0 0 0 0,0 0 0 0,0 0 0 15,0 0 0-15,0 0 0 0,0 0 0 0,0 0 0 16,0 0 0-16,0 0 0 15,0 0 0-15,0 0 0 0,4 108 0 0,-4-108 0 0,0 0 0 16,-1 35 0-16,1-35 0 0,0 0 0 0,0 0 0 0,3 39 0 16,-3-39 0-16,0 0 0 0,0 51 0 0,0-26 0 15,0-25 0-15,-3 52 0 0,-1-21 0 0,4 13 0 0,-5-3 0 16,0 0 0-16,-3 3 0 0,3 2 0 0,-1 0 0 16,-2-1 0-16,3 4 0 0,-4-1 0 0,4 7 0 15,-4 2 0-15,4-2 0 0,0 3 0 0,-4 0 0 16,1-4 0-16,8-4 0 0,-4 3 0 0,4-3 0 15,-5 2 0-15,5-6 0 0,0 6 0 0,1-4 0 16,2 4 0-16,-2-7 0 0,3 6 0 16,1 1 0-16,-1-5 0 0,-5-4 0 0,3-12 0 0,2 9 0 0,-4-40 0 15,0 57 0-15,1-30 0 0,-1-27 0 0,-1 50 0 16,1-50 0-16,0 32 0 0,0-32 0 16,0 0 0-16,-4 30 0 0,4-30 0 15,0 0 0-15,0 0 0 0,0 0 0 0,0 0 0 0,0 0 0 0,0 0 0 16,0 0 0-1,0 0 0-15,0 0 0 0,0 0 0 0,0 0 0 0,0 0 0 0,0 0 0 0,0 0 0 16,0 0 0-16,0 0 0 0,0 0 0 0,0 0 0 16,0 0 0-16,0 0 0 0,0 0 0 0,0 0 0 0,0 0 0 15,0 0 0-15,0 0 0 0,0 0 0 16,0 0 0-16,0 0 0 0,-24-104 0 0,24 104 0 16,0-67 0-16,1 35 0 0,0-12 0 15,2-6 0-15,-2 3 0 0,2-2 0 0,2 5 0 0,-2-1 0 16,-1-2 0-16,1-3 0 0,-1-4 0 0,2 0 0 15,0-5 0-15,1-4 0 0,-5-1 0 0,0-5 0 16,-4 1 0-16,0-2 0 0,6-3 0 0,-6-3 0 0,-1 0 0 16,1-4 0-16,4 0 0 0,-1-3 0 15,3-1 0-15,3 12 0 0,3 1 0 0,-2 7 0 16,3 9 0 0,-1 8 0-16,1 4 0 0,-5 18 0 0,-4 25 0 0,6-37 0 0,-6 37 0 0,0 0 0 0,8-32 0 15,-8 32 0-15,0 0 0 16,0 0 0-16,0 0 0 0,0 0 0 0,0 0 0 0,0 0 0 15,0 0 0-15,0 0 0 0,0 0 0 0,0 0 0 16,0 0 0-16,0-30 0 0,0 30 0 0,0 0 0 0,0 0 0 16,0 0 0-16,0 0 0 15,0 0 0-15,0 0 0 0,0 0 0 0,0 0 0 0,0 0 0 0,0 0 0 16,0 0 0-16,0 0 0 0,-5 114 0 0,2-87 0 16,3 13 0-16,-2 1 0 0,-1-12 0 0,3-29 0 15,-12 75 0-15,6-26 0 0,2 2 0 0,2 1 0 0,-2 7 0 0,0 4 0 16,4 3 0-16,0 1 0 0,0-1 0 0,3 6 0 15,2 3 0-15,1 3 0 0,-2 0 0 0,6-2 0 32,-6 1 0-32,4 0 0 0,-7-4 0 0,2-9 0 0,-6 3 0 0,3-11 0 15,1-3 0-15,-8-2 0 0,3-3 0 16,-3-2 0-16,1-15 0 0,2-3 0 0,4-28 0 0,-5 55 0 16,2-32 0-16,3-23 0 15,-6 41 0-15,6-41 0 0,-4 30 0 0,4-30 0 0,0 0 0 0,0 0 0 16,-1 34 0-16,1-34 0 0,0 0 0 0,0 0 0 15,0 0 0-15,0 0 0 0,0 0 0 0,0 0 0 16,0 0 0-16,0 0 0 0,0 0 0 0,0 0 0 16,0 0 0-16,0 0-1366 0,40-111-1478 0,-38 80 654 0</inkml:trace>
  <inkml:trace contextRef="#ctx0" brushRef="#br0" timeOffset="-18789.82">10603 7495 129 0,'-22'17'200'0,"22"-17"-25"0,-33 29-21 0,33-29-15 15,-21 24-14-15,21-24-15 0,0 0-30 16,-33 24-38-16,33-24-40 0,0 0-69 0,-33 11-115 0,33-11-197 16,0 0 88-1</inkml:trace>
  <inkml:trace contextRef="#ctx0" brushRef="#br0" timeOffset="-17840.59">9789 7928 124 0,'0'0'268'16,"0"0"-16"-16,-81 15-13 0,81-15-16 0,0 0-22 31,-39 10-17-31,39-10-17 0,0 0-18 0,0 0-6 0,0 0-1 0,0 0-6 0,0 0 15 15,0 0 3-15,0 0 4 0,0 0 6 16,0 0 10-16,0 0-2 0,0 0 6 0,0 0 2 0,0 0-8 0,0 0-5 0,0 0-6 16,0 0-8-16,0 0-10 0,0 0-16 15,0 0-11-15,0 0-11 0,128-40-16 0,-90 19-7 16,-38 21-11-16,56-24-10 0,-29 12-18 16,13-9-24-16,-2-1-16 0,4 5-10 0,-13 2-12 0,14-9-25 15,-15 9-27-15,17-4-13 0,-6 2-12 16,-39 17-11-16,60-23-14 0,-29 12-11 0,-31 11 12 0,56-21 3 15,-30 10 15-15,-26 11 1 0,52-24 14 16,-52 24 9-16,46-20 7 0,-46 20 14 0,42-23 8 16,-42 23 6-16,41-21 8 0,-41 21 5 0,38-21 4 0,-38 21-5 15,52-20 4-15,-52 20-2 16,36-12-9-16,-36 12-22 0,34-15-6 0,-34 15-1 0,0 0-3 0,48-20 5 0,-48 20 17 31,31-12 22-31,-31 12 26 0,0 0 33 0,46-11 21 0,-46 11 33 0,0 0 24 0,0 0 30 0,42-17 13 0,-42 17 4 31,0 0 0-31,0 0-7 0,46-14-16 0,-46 14-9 0,28-16-13 0,-28 16-27 16,41-20-28-16,-41 20-36 0,69-34-41 0,-42 22-54 16,18-5-29-16,-17 5-38 0,10-8-14 0,-38 20-24 15,72-31-16-15,-47 19 4 0,-25 12 6 0,55-26 17 16,-31 14 18-16,-24 12 23 0,49-25 30 0,-49 25 13 0,39-19 37 16,-39 19 48-16,33-15 21 0,-33 15 24 15,0 0 31-15,29-15 19 0,-29 15 10 0,0 0 24 0,0 0 22 16,0 0-1-16,27-24-4 0,-27 24-21 0,0 0-16 15,23-22-4-15,-23 22-15 0,0 0-11 0,25-24-14 16,-25 24-7-16,0 0-35 0,39-27-8 0,-39 27-15 16,27-21-16-16,-27 21-18 15,37-24-24-15,-37 24-5 0,35-17-14 0,-35 17-14 0,35-12-38 0,-35 12-26 0,0 0-18 0,47-24-14 32,-47 24 7-32,37-16 1 0,-37 16 28 0,0 0 34 0,41-18 39 0,-41 18 24 0,0 0 39 0,32-17 39 0,-32 17 18 31,0 0 23-31,32-24 15 0,-32 24-5 0,27-18-2 0,-27 18 4 15,0 0-5-15,46-29-5 0,-24 15-7 0,-22 14-8 0,39-19-8 0,-39 19-25 0,54-28-10 16,-26 14-10-16,-28 14-19 16,55-23-26-16,-24 10-18 0,-31 13-35 0,67-31-21 31,-40 19-3-31,-27 12-8 0,40-18 3 0,-40 18 7 0,33-14 2 0,-33 14 9 0,0 0 12 0,42-19 37 16,-42 19 22-16,0 0 17 0,32-15 23 15,-32 15 18-15,0 0 1 0,36-20 6 0,-36 20 3 16,0 0 6-16,35-18-9 0,-35 18-11 0,38-17-13 0,-38 17-22 15,41-17-8-15,-41 17-19 0,47-25-15 0,-19 11-18 16,-28 14-44-16,70-37-45 16,-43 23-122-16,0 0-311 0,13-10 138 0</inkml:trace>
  <inkml:trace contextRef="#ctx0" brushRef="#br0" timeOffset="-17637.43">13017 6329 112 0,'0'0'215'0,"47"-38"15"0,-47 38 3 0,24-23-1 16,-24 23-9-16,27-24-21 0,-27 24-7 0,33-27-10 16,-33 27-16-16,45-29-5 0,-23 18-18 0,-22 11-17 15,46-26-11-15,-19 12-17 0,-27 14-16 0,56-28-21 16,-29 13-18-16,12-7-23 0,-11 10-24 0,-28 12-29 15,50-31-33-15,-25 21-26 0,-25 10-21 0,35-27-40 16,-35 27-66-16,25-19-154 0,-25 19-399 0,0 0 177 16</inkml:trace>
  <inkml:trace contextRef="#ctx0" brushRef="#br0" timeOffset="-16712.96">5432 14870 121 0,'6'-7'513'16,"-1"5"-32"-16,-5 2-18 0,0 0 11 0,0 0 13 16,23 22 23-1,-16 2 6-15,-7 16-5 0,-4 10 23 16,1 4-14-16,-3 2-25 0,-3 5-36 0,-1 8-22 0,6-1-22 0,-4 1-44 16,0 8-22-1,2 0-26-15,1 3-111 0,-3-4-212 0,3-2 0 0,-1-1 0 0,-1-9 0 16,1 4 0-16,-1-8 0 0,5-1 0 0,2-7 0 15,-5 1 0-15,3 0 0 0,-1-7 0 0,-1-17 0 16,-6 15 0-16,1-16 0 0,-1 1 0 0,-3-5 0 16,0-2 0-1,2-7 0-15,0-1 0 0,-3-4 0 0,1 0 0 0,6-6 0 0,-3 1 0 16,10-5 0-16,-16 3 0 0,16-3 0 0,-19-12 0 0,10-2 0 16,-7-6 0-16,0-7 0 0,-3-9 0 0,-6-9 0 15,-5 5 0-15,3 1 0 0,-15 1 0 16,4 2 0-16,-12 0 0 0,0 8 0 0,-4 6 0 15,2 8 0-15,-6 5 0 0,6 2 0 0,-2 6 0 0,5 1 0 0,18 2 0 0,-2-1 0 0,7 6-319 0,8-3-293 16,-1-1-598-16,19-3-1312 0,0 0 581 16</inkml:trace>
  <inkml:trace contextRef="#ctx0" brushRef="#br0" timeOffset="-16217.73">5263 14734 4914 0,'-18'-6'419'0,"0"5"-101"16,0-6-124-16,2 7-58 0,3-3-34 0,13 3 0 15,-17-1 11-15,17 1 2 0,-9-3 10 0,9 3 1 16,0 0-10-16,0 0-8 0,69-5-12 0,-2 2-8 31,18-8-14-31,16 1-8 0,17-1-13 0,11-4-9 16,12 4-10-16,17 3-11 0,13-3-1 0,16 1-12 0,2-1-3 15,10 3-18-15,8-2-8 0,4 8-13 16,-2 2-20-16,13 4-13 0,-3 4-14 0,6 1-23 16,3-1-13-16,0 3-24 0,4 2-22 0,-4 2-7 0,1 4 1 15,5 0 1-15,2-1 33 0,2-2 55 0,0 4 36 16,2-1 37 0,-6 1 14-16,-10-1 30 0,-5 1 11 0,-13-4-3 0,-12 1-7 0,-21-5 2 15,-25-4-5-15,-16 1-22 0,-25-5-48 0,-24-4-76 16,-20-4-99-1,-34 0-110 1,-20-2-95-16,-11-2-433 0,-9-6-915 0,-26-16 406 0</inkml:trace>
  <inkml:trace contextRef="#ctx0" brushRef="#br0" timeOffset="-15467.27">6174 15133 264 0,'-10'-7'421'0,"1"7"-8"0,9 0-5 0,-35 19 24 0,3 11 34 0,-6 6 33 0,6 8 31 0,-1 10 22 16,1 6-5-16,3 9-28 0,3 9-18 16,1 7-24-16,3 1-30 0,0-3-32 0,14 6-36 31,-6-1-33-31,9-3-33 0,5-6-51 0,5-6-262 0,8-7 0 16,1-7 0-16,9-5 0 0,6-3 0 0,2-8 0 15,8-4 0-15,-1-9 0 0,8-4 0 0,-4-5 0 16,4-6 0-16,-14-5 0 0,-1-6 0 0,15-1 0 0,-21 0 0 0,2-6 0 0,1 0-90 0,-9-1-533 15,2-11-624-15,3-2-1350 0,-2-4 597 32</inkml:trace>
  <inkml:trace contextRef="#ctx0" brushRef="#br0" timeOffset="-15199.9">6642 15373 287 0,'-14'-10'592'0,"6"5"-45"0,5 1-18 15,-3-2-9-15,6 6-11 0,0 0-40 0,0 0-46 0,14-18-40 0,5 10-47 16,23-5-43-16,6-2-32 0,7 7-39 0,2 1-47 16,-1-2-29-16,2 5-22 0,-1 0-32 0,-2 4-21 15,0-3-19-15,-10 6-7 0,-14 0-3 0,1 1-9 16,-3 1-10-16,-1-3-22 0,-13 1-19 15,-2 2-32-15,-6-1-40 0,-1 1-47 0,-6-5-58 0,-4 10-67 16,4-10-82-16,-20 11-78 0,-6 0-355 0,-3-5-840 16,-2-4 371-1</inkml:trace>
  <inkml:trace contextRef="#ctx0" brushRef="#br0" timeOffset="-14914.24">6655 15482 484 0,'-8'5'483'0,"8"-5"-12"16,-8 8-4-16,4 1 1 0,-5-2 7 0,3 6-28 16,5-4-24-16,1 6-31 0,1-2-31 0,3-2-40 15,1 3-29-15,-2-1-28 0,8-4-37 0,2 3-14 16,3-5-27-16,1 0-42 0,3-4-35 0,-1 0-32 16,10-3-35-16,-4 1-36 0,-6-5-46 0,8-3-26 0,-9 2-10 0,-4 0 4 0,-1-4 8 15,-3 1 2-15,-2-4 9 0,-4 4 18 0,-3-6 12 16,-5 0 8-16,-1 0 13 0,-4 2 10 0,-4-1 16 15,0 4 7-15,0-4 11 0,-3 3 5 16,-2 3 0-16,5-2-7 0,-2 4-2 0,7 3-4 16,8 2-12-16,-12-3-27 0,12 3-34 0,0 0-47 15,0 0-59-15,0 0-61 0,-18 5-67 0,18-5-77 16,0 0-83-16,5 14-341 16,-5-14-838-16,18 14 371 0</inkml:trace>
  <inkml:trace contextRef="#ctx0" brushRef="#br0" timeOffset="-14677.75">6969 15608 406 0,'10'9'419'0,"5"-3"-5"0,-1 4 10 0,-2-3 11 16,3 2 1-16,-3-3-11 0,-2 2-25 0,1 0-31 15,-3-2-34-15,5 1-30 0,-8-1-31 0,-5-6-26 16,4 8-28-16,-5 1-15 0,1-9-25 0,-4 13-28 16,-4-6-6-16,3 0-32 0,-4 3-45 0,5-3-50 15,-6 0-48-15,10-7-49 0,-6 9-51 0,6-9-44 0,0 0-35 16,0 0-51-16,0 0-41 0,0 0-27 0,0 0-67 15,25-34-289-15,-4 13-741 0,-2 3 328 0</inkml:trace>
  <inkml:trace contextRef="#ctx0" brushRef="#br0" timeOffset="-14490.27">7157 15654 2365 0,'25'-20'-47'0,"7"-10"109"0,-13 14 77 16,-1 0 18-16,-2 5 87 0,-6-2 29 0,1 6 31 15,-4-1 34-15,0 3 29 0,-3 0 9 0,-4 5 2 0,5-7-16 16,-5 7-25-16,0 0-32 0,5-5-34 16,-5 5-28-16,0 0-27 0,0 0-15 0,0 0-21 15,8 17-17-15,-8-9-14 0,4 1-12 0,1 5-14 16,-1-2-15-16,2 3-15 0,2-2-22 0,-2-1-16 0,3 0-37 15,0-2-31-15,3-2-34 0,0 2-45 0,-4-3-49 16,1 0-46-16,-1-1-57 0,-2 0-101 0,-3 3-100 16,-1-1-113-16,-3-2-428 0,-4 5-1069 15,-5-3 473-15</inkml:trace>
  <inkml:trace contextRef="#ctx0" brushRef="#br0" timeOffset="-14302.76">6674 15949 147 0,'-16'0'675'0,"16"0"-61"0,0 0-50 0,0 0-50 15,0 0-12-15,46-15-4 0,-1 6-36 0,10 1-38 16,2 2-41-16,13-2-29 0,-3-1-43 0,-2 1-27 16,-2 1-26-16,-3 2-21 0,0-2-31 0,-4 2-19 15,-10 1-11-15,-12 4-37 0,11-6-27 0,-21 4-55 16,-8 3-74-16,1-2-99 0,-7 1-117 0,-10 0-156 15,0 0-126-15,5 5-458 0,-5-5-1053 0,0 0 466 16</inkml:trace>
  <inkml:trace contextRef="#ctx0" brushRef="#br0" timeOffset="-14014.96">7006 16283 580 0,'2'12'570'0,"2"-6"4"0,0 2-13 16,0 1-21-16,1 0-17 0,1-4-33 0,-1 4-43 16,-2-4-41-16,-3-5-52 0,5 13-33 0,-2-6-31 15,-3 0-28-15,0-7-25 0,-4 13-26 0,0-9-21 16,-1 5-29-16,-3-4-17 0,2 2-32 0,6-7-26 16,-13 8-26-16,9-4-22 0,4-4-9 0,-10 8-7 15,6-3-9-15,4-5-7 0,-7 4-5 0,7-4 1 16,-3 7-5-16,3-7 4 0,0 0 1 0,0 0 4 15,9 8 0-15,-9-8 5 0,14 5 1 0,-14-5 1 16,27 2 1-16,-12-1-5 0,4 1-4 0,8-4 4 16,-2 1-4-16,0-2 1 0,2-1-12 0,-8 3-25 15,-1-4-36-15,11-3-46 0,-2 4-8 0,0-2-22 16,-8-1-33-16,-1 2-31 16,-1-5-38-16,-5 5-57 0,0 1-62 0,-12 4-57 0,14-9-434 15,-14 9-927-15,9-6 410 0</inkml:trace>
  <inkml:trace contextRef="#ctx0" brushRef="#br0" timeOffset="-13246.66">7904 15508 327 0,'9'-6'593'0,"-9"6"-38"0,0 0-26 16,23 9 4-16,-6 2 10 0,2 4 1 0,0 7-32 0,16 13-22 15,-6 8-27-15,-1 0-25 0,2 6-31 16,-6 0-26-16,-3 6-15 0,-1-5-17 0,-5 4-25 0,-6 7-7 16,-4-3-27-16,-5-2-60 0,-4 1-230 0,-3-1 0 15,-6 2 0-15,-9-7 0 0,-1-2 0 0,-6-4 0 16,1-1 0-16,-2-3 0 0,-2-2 0 16,5-3 0-16,8-12 0 0,-1-3 0 0,1-3 0 15,4-5 0-15,5-3 0 0,1-1 0 0,2-2 0 16,3-4-76-16,4-3-611 0,0 0-551 0,0 0-1342 15,-13-21 594-15</inkml:trace>
  <inkml:trace contextRef="#ctx0" brushRef="#br0" timeOffset="-12866.79">8354 15153 340 0,'13'-9'463'0,"-4"3"-39"0,2 2-24 15,1 2 7-15,3-1-10 0,3 4-27 0,-5 3-30 16,-3 0-35-16,0 5-23 0,-3-1-30 0,-5 5-28 16,-2 1-19-16,-4 4-23 0,-5 6-15 0,-1 0-18 15,-5-1-16-15,-3 0-12 0,2-2-25 16,3 0-14-16,4-9-25 0,2-2-14 0,3-3-13 0,-1 1-17 15,0-1-17-15,5-7-15 0,-5 8 0 0,5-8-4 16,1 7 9-16,-1-7 0 0,9 7-6 0,-9-7 14 16,21 2-5-16,-6-1-5 0,0-2 6 15,6 0-2-15,4-2 13 0,-5 3 5 16,-1 0 4-16,6-6 6 0,-7 4 0 0,1 1 10 0,0 0 2 0,-2-2-2 16,2 3-4-16,-5 0-1 0,4-1-4 15,-1-2 0-15,-2 3-7 0,-15 0-17 0,19 0-51 0,-19 0-70 0,17 0-66 0,-17 0-88 16,9 4-97-16,-9-4-368 0,0 8-810 0,0-8 358 15</inkml:trace>
  <inkml:trace contextRef="#ctx0" brushRef="#br0" timeOffset="-12445.63">9240 15630 570 0,'0'0'584'0,"6"17"25"0,-8-3 12 16,0 1 19-16,0 7-40 0,4 5 40 15,2 15-40-15,-3 4-55 0,7-2-39 16,-3-2-50-16,0 4-46 0,-1-3-37 0,-3 0-41 0,2-1-32 15,-4-13-32-15,-1 16-131 16,4-24-137-16,-2 1 0 0,-3-6 0 16,-1-3 0-16,4-4 0 0,-5 0-250 0,5-4-244 0,-4 5-138 0,4-10-505 15,0 0-1230-15,0 0 545 0</inkml:trace>
  <inkml:trace contextRef="#ctx0" brushRef="#br0" timeOffset="-12242.49">9056 16007 4777 0,'0'0'587'0,"-7"-9"-203"0,3 4-137 0,4 5-57 16,0 0-20-16,-1-10 4 0,1 10-19 0,12-11-9 15,4 7-14-15,2-2-11 0,15-1-10 0,-1 2-13 16,-3 4-5-16,3-3-17 0,13-1-10 0,-13 5-4 16,17-7-28-16,-16 3-32 0,12 0-45 0,-12 2-74 0,-1 2-101 15,18 0-125-15,-17-3-121 0,-4-1-610 16,20 4-1163-16,-20-3 515 0</inkml:trace>
  <inkml:trace contextRef="#ctx0" brushRef="#br0" timeOffset="-11833.04">10866 15654 252 0,'-1'-11'598'0,"1"11"-20"0,-15-5-5 16,15 5 16-16,-27 5 16 0,1 6-2 0,2 3-18 0,-2 5-19 15,-7 11-31-15,1 7-33 0,4-4-38 0,0 4-36 16,5 1-33 0,5 1-35-16,9-11-41 0,-2 14-80 0,8-13-239 0,6-2 0 0,4 2 0 15,7 0 0-15,8 6 0 0,-1-13 0 0,1-2 0 0,0-3 0 16,6-5 0-1,-2-2 0-15,2-5 0 0,0-5 0 0,2 2 0 0,-10-4 0 0,5-5 0 0,1 2-205 16,-12-3-338-16,-1-5-85 0,5-5-509 0,-12 1-1230 31,-2 2 545-31</inkml:trace>
  <inkml:trace contextRef="#ctx0" brushRef="#br0" timeOffset="-11413.72">10285 15582 45 0,'-31'2'480'16,"17"2"-15"-16,5 2 13 0,-1 3 3 0,1 1-6 0,3 2-11 0,2 1-40 0,2 3-20 0,2-1-27 16,3 0-24-16,2 10-45 0,5-9-28 0,3-3-29 15,-4 0-24-15,10 3-26 0,-7-8-17 0,3 1-17 16,2-1-18-16,2-4-15 0,1-1-28 0,0-2-30 15,5-2-31-15,4-4-28 0,-2-5-8 16,1 4-35-16,2-5-8 0,-1-2-6 0,-5-3-17 0,4 1-7 16,-4-2-8-16,1-2 9 31,3 3 3-31,-5-1 5 0,4 3 14 0,-4-1 4 0,0 5 7 0,1-1 14 16,-6 5 2-16,4-4 23 0,-3 6 2 0,-1-1 1 15,1 3 10-15,-1 0 8 0,0 2 7 0,1 2 5 16,-10 0 8-16,8 2 14 0,-11 1 6 0,4 5-2 0,-1-3 7 0,-5 1-7 0,-1 1 5 15,3 3 0-15,-5 3-5 0,-1-3-6 0,-1 3-17 32,1-1 2-32,1-6-12 0,2 6-29 0,-4 1-39 0,-2-4-65 0,3 1-72 15,0-1-102 1,0-2-102-16,0-9-96 0,3 7-454 0,0-2-1000 0,-3-5 442 0</inkml:trace>
  <inkml:trace contextRef="#ctx0" brushRef="#br0" timeOffset="-11099.37">11305 15387 233 0,'10'-4'493'0,"4"4"-22"0,1-3-7 15,-15 3 3-15,23 3-13 0,-9 4-23 0,-4 1-16 16,2-1-30-16,-2 4-20 0,-1 2-14 0,-5 1-23 15,2 1-29-15,-5 2-30 0,-2 7-21 0,-5-8-25 16,-4 5-26-16,-6 2-15 0,-3-3-20 0,8-5-26 16,-3-5-30-16,2 2-25 0,3-8-24 0,4 1-29 15,1 0-25-15,-1 2-14 0,5-7 2 0,-3 6-5 16,3-6 2-16,0 0-2 0,0 0 2 0,22 2-1 16,-22-2 4-16,27-1 0 0,-9 1 1 0,9 1 1 15,2-1 0-15,1-2-3 0,0 2-15 16,0-3-7-16,2 3-13 0,-2 0-41 15,-2 1-56-15,3-2-50 0,-3-2-69 0,-10 3-72 16,0-3-64-16,-4 2-470 0,-14 1-939 0,23-4 415 16</inkml:trace>
  <inkml:trace contextRef="#ctx0" brushRef="#br0" timeOffset="-9944.71">3313 16231 291 0,'0'0'469'0,"0"0"25"0,6 6 16 16,-3 2-6-16,2 1-20 0,-5 0-24 0,5 4-9 15,-6-2-16-15,2 3-29 0,-2 4-35 0,-2-1-15 16,2 1-27 0,-4-2-30-16,2 1-23 0,0-4-24 0,0 1-27 0,-3-3-21 0,0-3-20 15,2 2-19-15,3-4-24 0,1-6-9 0,-5 11-11 16,4-6-9-16,1-5-17 0,0 0-3 0,-5 9-16 0,5-9-5 0,0 0-4 0,0 0-8 0,-8 5-13 16,8-5-32-1,0 0-14-15,0 0 0 0,0 0 0 0,-9-20 0 0,13 4 0 16,0 2 0-16,-2-1-14 0,6-2-24 15,-3 0-3-15,5 2 14 0,5-5 9 0,-8 6-8 16,7 2 4-16,-2 1-3 16,-2 0 7-16,3 2 2 0,-6 4 1 0,2 1 7 0,-9 4-7 15,16-4 10-15,-16 4-8 0,14 1 1 0,-14-1 23 0,10 7-11 0,-6 1 16 16,-2 1-3-16,2 4 1 0,4 1-3 0,-7 2-3 0,-1-3 13 16,0 0-13-1,0 1 2-15,0-5 16 0,0 1-18 16,-5 0-2-16,5-3-2 0,0-7-5 0,-1 10-1 0,1-10-3 0,-3 9-13 15,3-9-8 1,0 0-11-16,-5 7-24 0,5-7-11 0,0 0-18 0,0 0-36 0,0 0-42 0,0 0-20 16,0 0-16-1,13-24 4-15,-4 11 2 0,1 2 19 0,-1-3 18 0,4 4 20 0,-4 0 24 16,0 3 23-16,-2 2 46 0,1 1 40 0,-8 4 25 0,9-4 14 16,-9 4 17-16,0 0 5 0,0 0 12 0,0 0 25 15,0 0 8-15,16 9 5 0,-13-3 3 16,1 4-11-16,1 0-12 0,-1 3-5 0,-3 2-7 0,3-2-4 15,1-1-12-15,-5-1-7 0,1-3-19 0,1 2-37 16,-1-1-40 0,-1-1-45-16,-3 2-53 0,3-2-58 0,0-8-86 0,-4 16-95 0,2-12-95 0,2-4-416 15,-8 12-970-15,8-12 429 16</inkml:trace>
  <inkml:trace contextRef="#ctx0" brushRef="#br0" timeOffset="-9543.99">3759 16391 270 0,'1'-5'458'0,"-1"-1"-6"0,0 6-18 0,0-14-25 15,0 14-33-15,-2-7-36 0,2 7-34 16,0 0-39-16,0 0-23 0,-13-3-22 0,13 3-22 0,-16 12-6 0,4-2-21 0,2 3-10 16,0 3-16-16,0 0-11 0,3-2-12 15,-1 1-12-15,2-1-4 0,3 0-10 0,0 0-12 16,5-2-11-16,0-3-7 0,5 3-20 0,-2-6-17 15,3-3-14-15,-1 3-21 0,-7-6-17 0,16 1-8 16,-16-1-24-16,19-7 10 0,-9-1-6 0,0-4 3 0,-1 4 9 16,0-3 2-16,0-4-4 0,-2 0 17 15,0 0 10-15,1 1-1 0,-3-1-1 0,3-2 23 16,4 3 8 0,-7 3 11-16,0 3 14 0,2 0 14 0,-1 1 7 0,-5 1-2 15,-1 6-7-15,8-5 0 0,-8 5-5 0,0 0-3 16,0 0-8-16,7-4-1 0,-7 4-1 15,0 0 9-15,0 0 5 0,0 0 1 0,2 20 2 16,-3-13-6-16,-3 8-4 0,1-8-4 0,2 3-5 0,-1 3-7 16,-1 0-12-16,2-5-32 0,-1-1-48 0,2-7-61 15,0 17-63-15,3-10-84 0,-3-7-88 0,6 12-102 16,-6-12-311-16,0 0-838 16,12 7 371-16</inkml:trace>
  <inkml:trace contextRef="#ctx0" brushRef="#br0" timeOffset="-9301.22">4112 16341 293 0,'5'-9'515'16,"-5"9"-20"-16,0 0-2 0,0 0-3 0,-18 19-15 15,7-9-23-15,0-1-14 0,2 4-48 0,1 2-34 0,-3 1-37 16,-1-2-33-16,0 10-32 0,-5-2-26 0,8-8-39 0,-6 6-52 16,8-6-60-16,1-3-62 0,-1 1-80 0,1-3-84 15,2-3-66-15,1 0-62 0,3-6-70 0,0 0-63 16,0 0-331-16,0 0-801 0,0 0 356 15</inkml:trace>
  <inkml:trace contextRef="#ctx0" brushRef="#br0" timeOffset="-9082.48">3893 16387 173 0,'0'0'470'0,"9"-9"-27"0,-9 9-15 16,10-8-2-16,3 6-1 0,-2 2-2 0,-11 0-13 15,32 7-27-15,-5 5-22 0,-2-2-29 0,-2 1-25 16,2 4-34-16,-2-2-27 0,3-1-18 0,-2 5-32 0,0-3-50 15,-2-2-86-15,-10 2-111 0,0-3-142 0,-4 1-172 16,-2 2-489-16,-4-7-925 0,-2-7 410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6.015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5-31T06:16:07.6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4859 1426 36 0,'0'0'483'0,"0"0"7"16,0 0 10-16,0 0-8 0,0 0-16 0,0 0-19 0,0 0-26 0,0 0-20 0,0 0-27 16,0 0-18-16,0 0-18 0,0 0-16 31,0 0-9-31,0 0-40 0,0 0-33 0,0 0-28 0,0 0-16 0,0 0-32 0,97-32-10 15,-48 31-16-15,3-4-23 0,-52 5-7 0,114-4-21 0,-54 4-17 16,-4 1-34-16,-56-1-35 0,106-3-30 0,-73 2-38 16,-33 1-26-16,72-4-16 0,-72 4-23 15,41-9-1-15,-41 9 3 0,0 0 5 0,0 0-19 0,0 0-41 0,0 0-23 16,0 0-83 0,0 0-73-16,0 0-114 0,0 0-384 0,0 0-921 0,0 0 409 0</inkml:trace>
  <inkml:trace contextRef="#ctx0" brushRef="#br0" timeOffset="355.46">4818 1497 270 0,'-60'22'464'0,"15"-10"-5"0,45-12-31 16,-35 16-42-16,35-16-37 0,0 0-30 0,-39 27-35 15,39-27-31-15,-15 24-21 0,15-24-28 0,-9 29-15 16,9-29-17-16,0 0-15 0,12 41-18 0,-12-41-13 16,0 0-15-16,38 34-8 0,-38-34-10 0,32 17-15 15,-32-17-12-15,50 12-12 0,-50-12-23 0,0 0-19 16,61 4-24-16,-61-4 6 0,0 0-8 16,0 0-4-16,70-16-5 0,-70 16 11 15,0 0-10-15,27-29 14 0,-27 29 9 0,9-27 16 0,-9 27 0 0,0 0 14 0,6-41 20 16,-6 41-1-16,0 0 10 0,-15-46 8 0,15 46 4 15,-15-24-1-15,15 24-1 16,0 0-8-16,-30-31-10 0,30 31-8 0,0 0-8 0,0 0-2 16,-25-15-11-16,25 15-17 0,0 0-41 0,0 0-47 15,0 0-63-15,0 0-78 16,0 0-69-16,0 0-71 0,0 0-386 0,0 0-810 0,0 0 359 0</inkml:trace>
  <inkml:trace contextRef="#ctx0" brushRef="#br0" timeOffset="791.52">5144 1681 206 0,'0'0'458'16,"0"0"-5"-16,0 0-3 0,0 0-11 0,45 32-35 15,-45-32-46-15,24 22-32 0,-24-22-36 0,28 32-29 16,-28-32-24-16,13 25-28 0,-13-25-26 0,3 31-6 15,-3-31-21-15,0 0-14 0,-13 41-13 0,13-41-19 16,0 0-5-16,-25 34-15 0,25-34-18 0,0 0-23 16,-17 21-17-16,17-21-21 0,0 0-23 0,0 0 0 15,0 0-33-15,0 0-30 0,0 0-42 0,0 0-14 0,0 0-3 16,0 0 18-16,0 0 15 16,0 0 15-16,0 0 17 0,61-79 25 0,-61 79 23 0,41-34 20 15,-41 34 16-15,33-29 17 0,-33 29 34 0,28-22 19 16,-28 22 23-16,0 0 28 15,26-20 24-15,-26 20 7 0,0 0-3 0,0 0-6 0,0 0-17 0,0 0-15 0,0 0-16 16,0 0-17-16,0 0 9 0,0 0-7 0,0 0-8 16,0 0-8-16,0 0-2 0,0 0-3 15,0 0-1-15,0 0-12 0,0 0-4 16,10 77-1-16,-10-77 7 0,10 26-9 0,-10-26-7 0,21 25-1 16,-21-25-5-16,25 21-1 15,-25-21-6-15,0 0-9 0,50 21-20 0,-50-21-29 0,31 12-50 0,-31-12-60 16,0 0-65-16,0 0-84 15,47 13-114-15,-47-13-138 0,0 0-368 0,0 0-978 0,0 0 434 0</inkml:trace>
  <inkml:trace contextRef="#ctx0" brushRef="#br0" timeOffset="1035.01">4648 2239 334 0,'0'0'487'0,"0"0"-31"16,0 0-4-16,0 0-5 0,0 0-19 16,152 8-25-16,-79-8-24 0,0 2-45 0,6-5-16 0,-2 3-26 15,3-2-24 1,1 0-23-16,-7-5-18 0,-5 2-31 16,-5 5-13-16,-5-3-18 0,-59 3-26 0,79-2-22 0,-79 2-27 15,56 1-38-15,-56-1-39 0,0 0-55 0,0 0-61 16,0 0-84-16,55 4-78 0,-55-4-59 0,0 0-95 0,0 0-363 0,0 0-845 0,0 0 375 15</inkml:trace>
  <inkml:trace contextRef="#ctx0" brushRef="#br0" timeOffset="1399.33">5080 2530 61 0,'0'0'407'0,"0"0"-10"16,0 0-10-16,0 0-8 0,0 0-25 16,50 51-20-16,-50-51-15 0,51 28-23 0,-25-14-16 15,-26-14-31-15,30 30-20 16,-30-30-9-16,17 31-25 0,-17-31-14 0,0 33-9 0,0-33-18 0,-23 44-16 16,23-44-14-1,-37 37-5-15,18-20-18 0,19-17-8 0,-42 31-11 0,42-31-11 0,-35 18-13 0,35-18-10 0,-32 17-20 16,32-17-8-16,0 0-7 15,0 0-1-15,0 0 3 0,0 0-1 0,-37 11-8 0,37-11-10 16,0 0 1-16,0 0-3 0,0 0 4 0,0 0 10 16,0 0-6-16,0 0 0 0,0 0 4 0,0 0 3 15,151-45 7-15,-151 45 8 0,55-5 1 0,-55 5 7 16,61-4 6-16,-61 4 3 0,56-3-5 0,-56 3-6 0,0 0-8 16,63-1-26-16,-63 1-33 0,0 0-49 15,0 0-92-15,46-9-118 0,-46 9-161 0,0 0-339 0,0 0-862 16,14-30 382-16</inkml:trace>
  <inkml:trace contextRef="#ctx0" brushRef="#br0" timeOffset="1792.34">4161 1414 201 0,'-62'66'562'16,"-1"5"-2"-16,4 3-11 0,7 6-22 0,6 0-46 16,5 2-42-16,12 2-27 0,6 7-35 0,9 0-34 15,7-1-39-15,11 4-24 16,10-2-28-16,11-2-28 0,9-6-22 0,4-1-21 0,7-5-19 0,9-10-16 16,7-5-33-16,0 0-25 15,5-5-35-15,-9-9-44 0,3-1-50 0,1-6-63 0,2-7-65 16,1-5-77-16,0-5-93 0,2-4-128 0,-7-15-384 15,-4 2-919-15,-55-8 406 0</inkml:trace>
  <inkml:trace contextRef="#ctx0" brushRef="#br0" timeOffset="2175.74">6197 1595 465 0,'28'49'601'0,"1"4"28"0,3 2-4 0,-3 7-9 16,-4 4-13-16,-6 1-19 0,2-1-24 0,-7 3-23 0,-5 7-30 15,-3 0-43-15,-11-1-23 0,4 3-29 16,-11-1-22 0,-6-4-40-16,-2-1-38 0,-2-4-217 0,-12-7-95 0,-2-6 0 0,1-11 0 0,0 4 0 15,-1-5 0-15,0-1 0 0,-1-6 0 16,5-7 0-16,0 3 0 0,13-14 0 0,19-18-46 0,-40 24-566 0,40-24-644 15,0 0-1360-15,0 0 602 0</inkml:trace>
  <inkml:trace contextRef="#ctx0" brushRef="#br0" timeOffset="2461.76">7112 1780 3579 0,'0'0'219'0,"0"0"-174"16,0 0 63-16,0 0 97 0,0 0 48 0,42 34 34 15,-42-34-8-15,9 50-9 0,-4-18-36 0,-5-32-16 16,0 70-20-16,0-44-11 0,0-26-20 0,-5 59-13 15,4-34-22-15,1-25-9 0,0 42-39 0,0-42-38 16,-3 34-64-16,3-34-93 0,0 0-113 16,-19 37-139-16,19-37-203 0,-28 21-352 0,28-21-994 15,0 0 440-15</inkml:trace>
  <inkml:trace contextRef="#ctx0" brushRef="#br0" timeOffset="2641.56">6800 2084 556 0,'0'0'625'0,"0"0"-64"16,0 0-44-16,0 0-42 0,0 0-33 0,0 0-43 31,93-45-33-31,-43 40-43 0,0-3-49 0,2 2-40 0,3 3-42 0,-55 3-37 0,83 0-54 16,-33-8-30-16,-50 8-65 0,76-2-70 0,-76 2-59 0,0 0-92 15,58 0-126-15,-58 0-418 0,0 0-823 16,0 0 364-16</inkml:trace>
  <inkml:trace contextRef="#ctx0" brushRef="#br0" timeOffset="2850.15">6918 2513 108 0,'0'0'577'0,"0"0"-40"16,0 0-16-16,98 7-14 15,-98-7-22-15,81-8-35 0,-81 8-38 0,78-7-38 0,-78 7-42 16,75-4-45-16,-75 4-33 0,61-5-36 16,-16 3-47-16,-45 2-47 0,0 0-77 0,78-3-103 0,-78 3-146 0,0 0-203 15,45-5-386-15,-45 5-856 0,0 0 379 0</inkml:trace>
  <inkml:trace contextRef="#ctx0" brushRef="#br0" timeOffset="3588.86">9040 1472 95 0,'0'0'513'16,"-13"92"5"-16,3-44-1 0,-5 11 14 0,-1 4-11 16,5 6-23-16,-3 0-27 0,4 6-29 0,-3-5-25 15,4 7-37-15,3 0-5 0,2-2-34 16,-3 1-9-16,6-1-7 0,-4-2-30 0,4-4-21 0,-6-3-23 15,1-9-21-15,-2-2-15 0,-3-12-20 0,3-4-21 16,3-13-19-16,5-26-11 0,-4 34-142 0,4-34-1 16,-9 29 0-16,9-29 0 0,0 0 0 0,0 0 0 15,0 0 0-15,-9 34 0 0,9-34 0 16,0 0 0-16,0 0 0 0,0 0 0 0,0 0 0 0,0 0 0 16,0 0 0-16,0 0 0 15,0 0 0-15,0 0 0 0,-101-67 0 0,55 54 0 0,-1-1 0 0,-5 6 0 16,-7 1 0-16,-2 3 0 0,-9 2 0 0,-9 2 0 15,1 0 0-15,-1 0 0 0,-1-4 0 0,7 3 0 16,8-3 0-16,8-1 0 16,57 5 0-16,-60-15 0 0,60 15-250 0,-28-22-211 0,28 22-135 15,-6-38-552-15,6 38-1242 0,71-69 549 0</inkml:trace>
  <inkml:trace contextRef="#ctx0" brushRef="#br0" timeOffset="4011.34">9085 1398 504 0,'0'0'552'16,"0"0"-48"-16,0 0-41 0,99-47-45 0,-19 38-42 15,24 5-8-15,26 3-26 0,18-6-37 0,13 5-35 32,10 4-23-32,13-5-37 0,4 3-36 15,9 3-28-15,1-7-36 0,1 4-31 0,2 2-47 0,1-2-56 0,-5-2-43 16,-12 2-61-16,-5 0-37 0,-9 0-18 0,-3-6-23 15,-20 3 4-15,-15-5 57 0,-11 2-5 0,-18-4 22 16,-16 3 46-16,-8 2 45 0,-17-2 50 0,-13-5 48 16,-50 12 66-16,60-12 46 0,-60 12 44 0,29-11 12 15,-29 11 11-15,0 0-5 0,0 0-23 0,0 0-29 16,36-16-16-16,-36 16-31 0,0 0-48 0,0 0-74 16,0 0-78-16,0 0-92 0,0 0-116 0,0 0-144 15,0 0-379-15,0 0-862 0,0 0 381 0</inkml:trace>
  <inkml:trace contextRef="#ctx0" brushRef="#br0" timeOffset="4868.5">9900 1594 241 0,'0'0'550'0,"0"0"26"0,-113 87 2 0,66-41-14 16,4 4-30-16,-4 6-22 0,3 0-39 15,2 11-24-15,8 1-39 0,0 5-32 0,9-3-27 16,6 2-31-16,7 0-28 0,8-8-30 0,11-4-21 15,4 1-29-15,7-8-22 0,10-8-21 0,3-5-29 0,5-2-35 16,7-4-42-16,2-7-28 0,2-5-22 16,-5-5-35-16,3-1-40 0,-45-16-34 0,62 10-53 15,-62-10-74-15,63 0-94 16,-63 0-118-16,0 0-141 0,74-14-387 0,-74 14-1044 16,39-20 462-16</inkml:trace>
  <inkml:trace contextRef="#ctx0" brushRef="#br0" timeOffset="5165.03">10096 1867 497 0,'0'0'584'15,"0"0"-2"-15,0 0-5 0,0 0-21 0,0 0-28 0,0 0-60 16,0 0-69-16,0 0-62 0,27-59-33 0,-27 59-44 16,71-21-48-16,-25 9-35 0,0 2-32 0,0 1-28 15,-46 9-34-15,98-8-22 0,-48 4-19 0,-50 4-8 16,82 1-5-16,-36-6-11 0,-46 5-15 16,0 0-21-16,73 8-35 0,-73-8-37 0,0 0-46 0,46 4-62 15,-46-4-53-15,0 0-46 0,0 0-36 0,0 0-48 16,0 0-329-16,0 0-768 15,0 0 340-15</inkml:trace>
  <inkml:trace contextRef="#ctx0" brushRef="#br0" timeOffset="5461.22">10219 1869 494 0,'0'0'483'16,"-48"27"6"-16,48-27-11 0,-25 19-38 0,25-19-45 15,-21 22-32-15,21-22-31 0,-18 25-33 0,18-25-35 0,0 0-23 16,-15 30-27-16,15-30-13 0,0 0-18 16,0 0-19-16,0 0-15 0,38 38-17 0,-38-38-30 0,45 6-33 0,-45-6-41 15,0 0-50-15,73-1-39 16,-73 1-43 0,0 0-37-16,0 0 7 0,74-21 19 0,-74 21 25 0,0 0 51 0,24-21 5 0,-24 21 18 15,0 0 4-15,0 0 9 0,1-32 14 0,-1 32 21 16,0 0-1-16,0 0 6 0,0 0 10 0,0 0-6 0,0 0-6 0,0 0-2 0,-34-44-7 15,34 44-11 1,0 0-17-16,0 0-51 0,0 0-52 16,0 0-62-16,0 0-56 0,0 0-44 0,0 0-79 0,0 0-303 15,0 0-704-15,0 0 312 0</inkml:trace>
  <inkml:trace contextRef="#ctx0" brushRef="#br0" timeOffset="5807.14">10454 1992 142 0,'0'0'352'0,"0"0"14"0,63 28 21 0,-63-28-5 0,0 0-10 16,36 15-22-16,-36-15-30 0,0 0-28 0,0 0-20 16,0 0-9-16,0 0-14 0,18 25-16 15,-18-25-26-15,0 0-16 0,0 0-20 0,0 0-15 16,0 0-18-16,0 0-20 0,0 0-36 0,0 0-43 0,0 0-39 16,0 0-47-16,0 0-19 0,0 0-20 0,0 0-25 15,0 0 1-15,0 0-81 0,0 0 14 16,0 0 21-16,0 0 41 0,0 0 26 15,0 0 36-15,0 0 47 0,95-25 43 0,-95 25 57 0,0 0 46 0,29-18 46 16,-29 18 34-16,0 0 17 0,0 0 7 16,0 0-4-16,0 0-19 0,0 0-24 0,0 0-9 0,0 0-19 15,0 0-19-15,0 0-24 0,0 0-16 0,0 0-11 16,0 0 6-16,0 0-6 0,0 0-12 0,0 0-10 16,0 0-6-16,0 0-10 0,41 43-12 0,-41-43-19 31,0 0-28-31,19 32-38 0,-19-32-42 0,0 0-54 0,20 24-55 0,-20-24-75 0,0 0-92 15,0 0-99-15,23 21-483 0,-23-21-1013 0,0 0 448 16</inkml:trace>
  <inkml:trace contextRef="#ctx0" brushRef="#br0" timeOffset="6053.72">10094 2325 74 0,'0'0'559'0,"0"0"-50"0,0 0-26 0,0 0-20 0,0 0-23 0,0 0-40 15,138-1-36-15,-138 1-38 0,114 2-31 16,-51-4-29-16,-2-1-27 0,0-1-26 0,2-4-23 0,-9 6-19 31,2-5-33-31,-2 2-31 0,-7-2-16 0,-47 7-25 0,80-7-31 0,-80 7-27 16,45-3-44-16,-45 3-52 0,0 0-57 0,0 0-63 15,0 0-73-15,0 0-77 0,0 0-363 16,0 0-779-16,0 0 345 0</inkml:trace>
  <inkml:trace contextRef="#ctx0" brushRef="#br0" timeOffset="6395.99">10359 2597 121 0,'0'0'501'0,"0"0"-17"0,0 0-9 0,0 0-18 0,0 0-26 16,0 0-37-16,134 12-34 0,-134-12-21 0,45 12-31 15,-45-12-33 1,30 15-28-16,-30-15-26 0,0 0-19 0,22 34-22 0,-22-34-18 0,0 0-16 16,-9 36-13-16,9-36-13 0,-27 32-17 0,27-32-6 31,-33 33-17-31,33-33-18 0,-28 22-15 0,28-22-18 0,-27 17-27 0,27-17-26 0,0 0-28 15,0 0-9-15,-31 17-6 0,31-17-1 0,0 0 10 0,0 0-6 16,0 0 4-16,0 0-14 0,0 0 2 16,0 0-5-16,0 0-8 0,0 0-2 0,0 0 0 15,0 0-18-15,156-28-16 0,-156 28-22 16,63-8-22-16,-63 8-11 0,64-17-29 0,-35 10-43 16,-29 7-60-16,59-19-288 0,-31 6-643 0,-28 13 284 0</inkml:trace>
  <inkml:trace contextRef="#ctx0" brushRef="#br0" timeOffset="6634.62">11229 1983 4701 0,'0'0'469'0,"0"0"-261"15,0 0-124-15,0 0-13 0,0 0 82 0,0 0 41 16,0 0 35-16,0 0 39 0,40 82-12 0,-16-40 20 15,0 3 9-15,3 4-15 0,-5 1-9 16,2-1-12-16,-5 5-32 0,-12 2-217 0,-5 0 0 16,-4-4 0-16,3-3 0 0,-11-2 0 0,-4-3 0 0,0-5 0 15,-2-15 0-15,-4 12 0 16,-5 0 0-16,8-14 0 0,-3 1 0 0,20-23 0 0,-40 35 0 0,40-35 0 16,-35 27-176-16,35-27-490 0,-29 9-560 0,29-9-1326 15,0 0 587-15</inkml:trace>
  <inkml:trace contextRef="#ctx0" brushRef="#br0" timeOffset="7329.88">11744 1756 509 0,'0'0'542'0,"0"0"-13"0,0 0-15 16,0 0-31-16,0 0-31 0,0 0-39 0,0 0-44 15,0 0-42-15,121 26-28 0,-121-26-31 16,17 21-29-16,-17-21-26 0,0 0-21 0,10 42-18 15,-10-42-24-15,-6 32-24 0,6-32-15 0,0 0-10 16,-41 48-22-16,41-48-23 0,-25 23-24 0,25-23-27 16,0 0-25-16,-34 25-27 15,34-25-22-15,0 0-6 0,0 0-14 16,0 0 6-16,-18 15 1 0,18-15 13 0,0 0 14 16,0 0 5-16,0 0 14 0,0 0 18 0,0 0 15 15,0 0 12-15,0 0 11 0,137-12 10 0,-137 12 1 16,0 0 1-16,84-10 1 0,-84 10-1 0,39-7 1 0,-39 7-10 15,0 0-7-15,0 0-14 0,66-3-33 0,-66 3-52 16,0 0-60-16,0 0-98 0,0 0-96 16,0 0-125-16,0 0-281 0,0 0-802 0,0 0 354 15</inkml:trace>
  <inkml:trace contextRef="#ctx0" brushRef="#br0" timeOffset="7530.05">12471 2092 4867 0,'0'0'325'16,"-5"61"10"-16,1-34 29 0,4-27-76 0,-14 68-17 16,5-39-1-16,-1 11-23 0,4-13-22 0,6-27-40 15,-13 48-20-15,5-26-9 0,8-22-12 0,-10 42-18 16,10-42-8-16,-8 40-19 0,8-40-93 0,-5 26-6 16,5-26 0-16,0 0 0 0,-6 45 0 0,6-45 0 15,0 0 0-15,-8 34-58 0,8-34-185 0,0 0-69 16,-6 29-79-16,6-29-95 0,0 0-122 0,0 0-408 15,0 0-1100-15,0 0 487 0</inkml:trace>
  <inkml:trace contextRef="#ctx0" brushRef="#br0" timeOffset="7764.52">12148 2359 156 0,'0'0'497'0,"0"0"-23"0,0 0 1 16,0 0 12-16,0 0-5 16,0 0-15-16,0 0-35 0,181 11-36 0,-135-9-25 0,-46-2-27 0,81-4-30 15,-30 3-33-15,-51 1-35 0,78-8-36 0,-78 8-55 0,57-5-83 16,-57 5-75-16,54-3-93 0,-54 3-117 16,0 0-115-16,59-12-170 0,-59 12-290 15,0 0-851-15,44-17 376 16</inkml:trace>
  <inkml:trace contextRef="#ctx0" brushRef="#br0" timeOffset="8035.27">13239 2221 224 0,'0'0'443'0,"0"0"-34"0,0 0-22 0,0 0 2 0,0 0-3 16,0 0-6-16,0 0-25 0,0 0-29 0,0 0-24 15,-47 77-23-15,30-55-26 0,17-22-21 0,-28 48-24 0,19-22-18 16,5 1-16-16,4-27-21 0,-12 51-12 16,10-24-11-16,2-27-15 0,5 48-9 31,-5-48-9-31,16 31-13 0,-16-31-5 0,25 31-7 0,-25-31-8 0,0 0-6 16,36 21-15-16,-36-21-22 0,0 0-50 0,51 2-62 0,-51-2-100 0,0 0-137 15,60-33-150-15,-60 33-353 0,31-30-899 0,-31 30 397 16</inkml:trace>
  <inkml:trace contextRef="#ctx0" brushRef="#br0" timeOffset="8370.53">12968 2060 2 0,'0'0'475'0,"0"0"-43"0,-83 10-40 0,83-10-24 0,0 0-32 15,-32 19-35-15,32-19-11 0,0 0-21 0,-13 29-8 16,13-29-17-16,0 0-20 0,8 39-15 16,-8-39-18-16,0 0-18 0,40 39-16 0,-40-39-9 15,32 17-14-15,-32-17-15 0,46 10-13 16,-46-10-16-16,57 4-2 0,-57-4-18 0,0 0-34 0,104-19-27 16,-75 9-5-16,-29 10-28 0,58-17 5 0,-33 5-4 0,-25 12 6 15,51-21-2 1,-51 21 9-16,44-17 7 0,-44 17 4 0,36-13 22 0,-36 13 25 0,0 0 13 0,36-14 11 15,-36 14 0-15,0 0-2 0,0 0 0 16,0 0 8-16,0 0 11 0,0 0-6 0,75 22 0 16,-75-22-13-16,0 0-8 0,21 33-15 15,-21-33-16-15,11 32-11 0,-11-32-35 0,3 31-22 0,-3-31-35 0,0 0-58 0,-7 38-71 16,7-38-75-16,0 0-93 0,-22 42-447 0,22-42-883 16,0 0 390-1</inkml:trace>
  <inkml:trace contextRef="#ctx0" brushRef="#br0" timeOffset="11407.52">24745 1738 164 0,'0'0'400'0,"0"0"-17"0,0 0-27 0,0 0-32 0,0 0-27 15,0 0-25-15,0 0-3 0,0 0 32 16,0 0 39-16,-63 56 1 0,31-26-10 15,10-7 1-15,-7 11-16 0,6 4-9 0,5-15-15 0,0 4-36 16,-4 9-19-16,11-11-28 0,11-25-17 0,-15 51-16 16,7-25-29-16,8-26-4 0,1 48-18 0,-1-48-12 15,12 41-6-15,-1-23-8 0,-11-18-16 0,41 32-10 0,-41-32-12 0,41 17-34 0,-41-17-27 16,65 8-28-16,-65-8-46 0,62-5-43 0,-62 5-67 16,57-15-78-16,-57 15-99 0,50-21-102 0,-50 21-468 15,42-32-1008-15,-22 13 445 0</inkml:trace>
  <inkml:trace contextRef="#ctx0" brushRef="#br0" timeOffset="11795.65">24122 1649 117 0,'0'0'413'0,"-85"22"-15"16,85-22-28-16,-32 12-16 0,32-12-38 16,-23 19-26-16,23-19-17 0,0 0-29 0,-14 39-18 15,14-39-18-15,-3 31-21 0,3-31-15 16,0 0-20-16,14 42-12 0,-14-42-11 0,19 24-5 0,-19-24-14 0,27 21 0 16,-27-21-12-16,45 10-9 0,-45-10-9 0,56 2-3 15,-56-2-17 1,0 0-6-16,122-21-1 0,-79 9-7 0,2-3-10 0,1 1-11 0,2 0-17 15,-7-1-24-15,1-3-14 0,4 7 8 0,-1-6-12 16,0 2 0-16,0 1-4 0,-1 1 5 0,1 1 12 16,-45 12-2-16,77-17 3 0,-77 17 6 0,62-4-4 15,-62 4 17-15,60-5 6 0,-60 5-5 0,0 0 3 0,64 2-1 16,-64-2 1-16,0 0-11 0,41 20 9 0,-41-20 0 16,0 0 2-16,26 29 1 0,-26-29-11 0,0 0-29 0,18 35-2 0,-18-35-17 15,12 23-47-15,-12-23-46 0,0 0-64 0,18 31-92 16,-18-31-325-16,0 0-679 0,11 26 301 15</inkml:trace>
  <inkml:trace contextRef="#ctx0" brushRef="#br0" timeOffset="12066.05">25324 1935 106 0,'0'0'410'0,"0"0"1"0,0 0-3 0,0 0-15 0,0 0-27 0,0 0-41 16,0 0-31-16,0 0-26 0,97 10-33 0,-97-10-22 16,62-1-13-16,-62 1-31 0,0 0-13 0,96-9-25 15,-96 9-24-15,55-3-20 0,-55 3-36 0,0 0-33 16,59-5-42-16,-59 5-54 0,0 0-64 15,0 0-76-15,0 0-107 0,0 0-269 0,0 0-643 16,0 0 285-16</inkml:trace>
  <inkml:trace contextRef="#ctx0" brushRef="#br0" timeOffset="12252.72">25428 2085 14 0,'0'0'430'0,"0"0"-24"0,0 0-14 0,0 0-4 16,0 0-23-16,0 0-30 0,0 0-33 0,142 11-26 16,-142-11-28-16,59 0-31 0,-59 0-31 0,65-4-35 15,-65 4-66-15,66-5-56 0,-66 5-96 32,54-5-123-32,-54 5-162 0,55-6-185 0,-55 6-580 0,46-18 258 0</inkml:trace>
  <inkml:trace contextRef="#ctx0" brushRef="#br0" timeOffset="12653.84">26991 1543 34 0,'0'0'539'16,"0"0"-59"-16,0 0-51 0,0 0 23 0,0 0 1 15,0 0 20-15,0 0-11 0,-18 85-33 0,22-40-22 16,-1-4-29-16,0-12-16 31,-3-29-31-31,3 74-20 0,-2-49-26 0,-1-25-32 0,0 52-25 0,0-29-30 0,0-23-1 0,-1 39-28 16,1-39-21-16,0 0-16 0,-6 40-12 0,6-40-18 16,0 0-39-16,-6 33-54 0,6-33-63 0,0 0-77 15,0 0-77-15,-10 27-89 0,10-27-130 0,0 0-168 16,0 0-361-16,0 0-1034 0,0 0 457 15</inkml:trace>
  <inkml:trace contextRef="#ctx0" brushRef="#br0" timeOffset="13005.63">27383 1705 5982 0,'0'0'333'0,"0"0"-163"0,0 0-91 0,0 0-17 16,0 0-24-16,0 0 41 0,0 0 7 0,0 0 4 15,0 0-14-15,0 0-7 0,0 0-9 16,-43 67-3-16,43-67-12 0,-26 52-3 0,14-24-4 0,-2 14 1 16,7-17-7-16,7-25-12 0,-7 40-9 0,7-40-11 15,0 34-17-15,0-34-9 0,0 0-25 16,10 41-19-16,-10-41-22 0,0 0-6 0,16 26-15 0,-16-26-14 16,0 0-7-16,0 0-6 15,40 20-10-15,-40-20 2 0,0 0-7 0,0 0 20 0,0 0 2 16,0 0 7-16,0 0 23 0,89-36 5 0,-89 36 19 0,0 0 27 15,34-27 21-15,-34 27 25 0,0 0 19 0,15-21 5 32,-15 21 2-32,0 0-1 0,0 0 4 0,0 0 3 0,0 0 6 0,0 0-5 0,0 0-4 0,-52-45-1 15,52 45-8-15,0 0-5 0,0 0-23 16,0 0-46-16,0 0-54 0,0 0-76 0,0 0-82 0,0 0-116 16,-39-12-368-16,39 12-818 15,0 0 362-15</inkml:trace>
  <inkml:trace contextRef="#ctx0" brushRef="#br0" timeOffset="13337.08">27884 1774 4721 0,'0'0'505'0,"0"0"-175"0,0 0-152 0,0 0-61 0,0 0-43 0,0 0-23 16,42-28 2-16,-42 28 26 0,0 0-5 15,0 0 19-15,0 0 18 0,27 62-5 0,-27-62 12 0,16 50-13 16,-8-27-1-16,-8-23-8 16,7 39-13-16,-7-39-1 15,4 36-5-15,-4-36-7 32,4 32-10-1,-4-32-19-16,0 0-30 1,-8 42-38-16,8-42-43 16,0 0-57-16,-10 26-58 0,10-26-86 0,0 0-132 0,0 0-143 0,0 0-406 0,0 0-1031 0,-63 4 456 0</inkml:trace>
  <inkml:trace contextRef="#ctx0" brushRef="#br0" timeOffset="13506.86">27792 1698 3735 0,'0'0'554'0,"0"0"-213"0,-38-31-100 16,38 31-44-16,0 0-7 0,0 0-10 0,0 0-29 15,0 0-33-15,0 0-31 0,0 0-11 0,0 0-4 16,52-37-8-16,-52 37-8 0,87-5-14 0,-36 5-17 15,-51 0-12-15,103-2-24 0,-51 6-24 0,-52-4-26 16,96 0-10-16,-96 0-14 0,79-2-14 0,-79 2-12 16,59 2-13-16,-59-2-17 0,0 0-28 15,0 0-40 1,52 0-50-16,-52 0-60 0,0 0-94 0,0 0-260 16,0 0-729-16,0 0 324 0</inkml:trace>
  <inkml:trace contextRef="#ctx0" brushRef="#br0" timeOffset="13815.23">26677 2281 76 0,'0'0'505'0,"0"0"-17"0,0 0-5 0,0 0-42 0,0 0-41 0,0 0-43 0,0 0-36 15,0 0-31-15,0 0-30 0,197-10-17 0,-116 15-5 0,7-3-12 16,4-2-1-16,4-2-23 0,-1 3-13 16,2-1-20-16,0-1-23 0,5 2-18 0,-8-2-18 0,-2-5-13 0,-7 4-12 15,-13-2-12 1,-9 1-11-16,-5 1-12 0,-58 2-27 0,79 4-24 0,-79-4-23 0,0 0-15 15,55-4-22-15,-55 4-22 16,0 0-40-16,0 0-47 0,0 0-58 0,0 0-46 0,0 0-75 0,0 0-61 0,0 0-278 0,0 0-745 16,0 0 330-16</inkml:trace>
  <inkml:trace contextRef="#ctx0" brushRef="#br0" timeOffset="14545.35">26950 2622 263 0,'0'0'556'0,"5"58"-7"0,-5-58-14 0,-21 47-9 0,8-22-29 0,13-25-49 0,-26 44-38 15,13-16-39-15,3-2-36 16,10-26-36-16,-23 50-26 0,14-24-31 0,9-26-21 15,-10 26-22-15,10-26-19 0,0 0-18 0,0 0-18 16,-13 31-12-16,13-31-15 0,0 0-6 0,0 0-2 0,0 0-9 0,0 0-20 16,0 0-29-16,0 0-24 0,0 0-11 15,0 0-20-15,0 0-29 0,0 0-38 0,36-94-48 0,-26 67-4 16,-10 27-8-16,28-52 11 0,-15 27 9 0,2 0 6 16,-15 25 15-16,29-44 14 0,-29 44 22 0,20-27 15 15,-20 27 30-15,0 0 18 0,21-22 15 16,-21 22-2-16,0 0 1 0,0 0-5 0,0 0-1 15,0 0 17-15,0 0 28 0,0 0 25 16,0 0 29-16,0 0 15 0,62 76 0 0,-50-46-9 0,-5-4 7 16,6 16 14-16,-2-15-1 0,-11-27-4 0,20 49-12 0,-14-22-5 15,-6-27-6-15,19 36-23 0,-19-36-2 16,0 0-24-16,9 32-29 0,-9-32-33 0,0 0-36 16,0 0-38-16,0 0-47 15,0 0-66-15,0 0-84 0,0 0-112 0,0 0-113 0,0 0-563 0,0 0-1142 16,-56-82 505-16</inkml:trace>
  <inkml:trace contextRef="#ctx0" brushRef="#br0" timeOffset="14760.35">26649 2607 100 0,'0'0'493'16,"0"0"-37"-16,0 0-26 0,0 0-12 0,0 0-21 15,0 0-35-15,0 0-34 0,0 0-34 0,0 0-26 0,0 0-30 16,0 0-23-16,0 0-22 0,154 5-18 0,-154-5-23 0,110 2-16 16,-59-2-24-16,9-3-34 0,3 3-39 0,-4-2-40 15,-2-1-40-15,-2-1-37 0,-55 4-61 16,99-5-43 0,-54 2-72-16,-45 3-88 0,57-6-300 0,-57 6-694 0,47-10 307 0</inkml:trace>
  <inkml:trace contextRef="#ctx0" brushRef="#br0" timeOffset="15219.32">27796 2624 3418 0,'0'0'593'0,"0"0"-215"0,0 0-146 16,0 0-78-16,0 0-55 0,0 0-11 0,0 0 17 0,0 0-8 15,0 0 25 1,0 0 3-16,35 38 9 0,-35-38-3 0,6 30 4 0,-6-30-5 15,1 43-5-15,-1-43-5 0,-4 47-3 16,4-47-9-16,0 42-2 0,0-42-4 0,0 31-10 0,0-31-6 16,0 0-5-16,-3 42-11 0,3-42-8 15,0 0 1-15,0 0-10 0,-2 34-19 16,2-34-9-16,0 0-16 0,0 0-9 0,0 0-7 0,0 0-20 16,0 0-7-16,0 0-14 15,-4 32 2-15,4-32-3 0,0 0-2 0,0 0 2 0,0 0-3 0,0 0 5 16,0 0 1-16,0 0-4 15,0 0 7-15,0 0 3 0,0 0 3 0,0 0 2 0,0 0 0 0,0 0 6 16,-71-66 2-16,71 66-2 0,-25-22 6 0,25 22-1 16,0 0 4-16,-41-19 2 0,41 19 4 0,0 0 6 15,-54-4 7-15,54 4 6 0,0 0 17 0,0 0 7 16,-81 21 7-16,81-21 2 0,-32 17 1 0,32-17-7 16,-26 24 0-16,26-24-1 0,0 0 5 0,-25 36-5 15,25-36 5-15,-6 27-1 0,6-27-4 0,0 0 5 16,0 0 0-16,0 0-10 0,20 41 0 0,-20-41-7 15,0 0-13-15,49 16-15 0,-49-16-16 0,0 0-26 0,79 1-42 0,-79-1-42 0,55-4-48 16,-55 4-55-16,0 0-74 0,74-14-56 0,-74 14-61 16,51-22-412-16,-51 22-911 0,33-15 403 31</inkml:trace>
  <inkml:trace contextRef="#ctx0" brushRef="#br0" timeOffset="15667.49">28076 2636 40 0,'0'0'511'15,"0"0"-12"-15,0 0-1 0,0 0-18 0,0 0-37 16,0 0-37-16,13-44-26 0,-13 44-41 0,0 0-33 0,31-23-33 15,-31 23-26-15,0 0-26 0,40-19-21 0,-40 19-20 0,0 0-20 0,37-11-19 0,-37 11-11 16,0 0-18 0,0 0-13-16,0 0-6 0,0 0-11 15,0 0-20-15,0 0-2 0,0 0-11 0,0 0-3 16,0 0-6-16,59 43-8 0,-59-43-6 0,0 0-9 16,0 0-4-16,3 35-3 0,-3-35-3 15,0 0-2-15,0 0-1 0,0 0-1 0,-34 50-6 0,34-50-11 0,0 0-9 16,-22 22-17-16,22-22-28 0,0 0-28 15,0 0-27-15,0 0-51 0,-26 20 2 0,26-20-5 16,0 0 13-16,0 0 8 0,0 0 10 0,0 0 12 16,0 0 11-16,0 0 15 0,0 0 13 0,54 29 9 15,-54-29 18-15,0 0 22 0,0 0 29 16,34 21 43-16,-34-21 34 0,0 0 25 0,0 0 12 16,15 26 15-16,-15-26 12 0,0 0 0 0,0 0-8 0,0 0-5 15,-56 43-12-15,56-43-8 0,-41 14-11 0,41-14-41 16,-53 17-80-16,53-17-116 0,-51 0-192 0,51 0-451 15,0 0-867-15,0 0 384 0</inkml:trace>
  <inkml:trace contextRef="#ctx0" brushRef="#br0" timeOffset="18991.61">24212 4451 324 0,'0'0'501'0,"0"0"5"0,0 0 8 0,0 0-3 15,0 0-26-15,0 0-65 0,0 0-72 0,0 0-145 16,115 35 0-16,-115-35-13 0,93-9-20 0,-40 1-22 15,-53 8-21-15,99-8-26 0,-48 0-18 0,-1 4-11 16,-50 4-20-16,76-10-13 0,-76 10-3 0,44-4-32 16,-44 4-40-16,0 0-21 0,0 0-52 0,0 0-40 15,0 0-47-15,0 0-53 0,0 0-83 0,0 0-320 16,0 0-706-16,0 0 312 0</inkml:trace>
  <inkml:trace contextRef="#ctx0" brushRef="#br0" timeOffset="19331.22">24176 4570 3911 0,'-49'18'377'0,"49"-18"-124"16,-35 13-75-16,35-13-15 0,-39 22 9 0,39-22 8 15,-23 19-30-15,23-19-4 0,0 0-13 0,-19 29-11 16,19-29-7-16,0 0-10 0,5 37-8 0,-5-37 9 15,0 0-3-15,45 35-14 0,-45-35-8 0,54 18-8 16,-54-18-15-16,61 10-17 0,-61-10-12 16,56 4-22-16,-56-4-6 0,0 0-4 0,0 0 5 0,69-7-1 15,-69 7 2-15,0 0-2 0,0 0 0 0,0 0 1 16,31-22 5 0,-31 22 2-16,0 0 4 0,0 0 9 0,0 0-7 0,-23-53-1 0,23 53 3 0,0 0-5 15,-41-28 0-15,41 28-9 16,-30-17 12-16,30 17 2 0,0 0-3 0,-39-15-3 0,39 15-1 0,0 0-7 15,0 0-22 1,0 0-35-16,0 0-41 0,0 0-38 0,-46-8-74 0,46 8-77 0,0 0-70 0,0 0-93 16,0 0-436-1,0 0-958-15,0 0 424 0</inkml:trace>
  <inkml:trace contextRef="#ctx0" brushRef="#br0" timeOffset="19705.17">24518 4790 4969 0,'0'0'369'16,"0"0"-153"-16,0 0-21 0,11 41 13 0,-11-41-4 16,0 0 0-16,-3 40-6 0,3-40-20 0,0 0-25 31,-4 45 4-31,4-45-8 0,-11 38-7 0,-1-15-10 0,12-23-15 0,-13 28-11 0,13-28-12 16,-16 27-13-16,16-27-5 0,0 0-8 0,-19 29-5 0,19-29-5 15,0 0-9-15,0 0-44 16,0 0-5-16,0 0 0 0,0 0 0 0,0 0 0 0,0 0-45 0,0 0-63 15,0 0-16-15,0 0-13 0,0 0-5 0,0 0 2 16,0 0 8 0,0 0 8-16,0 0 13 0,0 0 10 0,0 0 12 15,0 0 7-15,0 0 15 16,148-34 21-16,-148 34 16 0,0 0 18 0,70 2 15 0,-70-2 15 0,0 0 15 16,40 9 11-16,-40-9 4 0,0 0 7 0,0 0 5 15,0 0 5-15,0 0 10 0,28 20-3 0,-28-20 4 16,0 0-1-16,0 0-12 0,0 0-1 15,0 0-10-15,0 0-5 0,-98 29-6 0,98-29-17 16,0 0-33-16,-80 0-52 0,80 0-61 0,0 0-75 0,0 0-92 16,0 0-105-16,-66-21-109 0,66 21-504 0,0 0-1090 15,0 0 482-15</inkml:trace>
  <inkml:trace contextRef="#ctx0" brushRef="#br0" timeOffset="19934.89">25134 4755 78 0,'0'0'466'16,"0"0"-23"-16,0 0-25 0,0 0-30 0,0 0-32 16,78-16-36-16,-78 16-34 0,0 0-31 0,64 0-31 15,-64 0-29-15,0 0-38 0,72-2-34 0,-72 2-36 16,0 0-37-16,0 0-48 0,64 4-55 0,-64-4-57 15,0 0-74-15,0 0-80 16,0 0-276-16,0 0-584 0,0 0 258 0</inkml:trace>
  <inkml:trace contextRef="#ctx0" brushRef="#br0" timeOffset="20118.95">25200 4882 28 0,'0'0'473'0,"0"0"-12"0,0 0 2 15,0 0-14-15,0 0-15 0,0 0-31 0,0 0-35 0,0 0-38 16,0 0-34-16,66 35-28 16,-66-35-31-16,0 0-21 0,0 0-27 0,84-6-34 0,-84 6-41 15,0 0-43-15,83-10-37 0,-83 10-41 0,47-10-54 16,-47 10-83-16,0 0-92 0,61-7-115 0,-61 7-348 0,0 0-757 16,48-10 336-16</inkml:trace>
  <inkml:trace contextRef="#ctx0" brushRef="#br0" timeOffset="20823.14">26540 4393 36 0,'0'0'538'0,"0"0"-15"16,0 0-4-16,0 0-8 0,0 0-16 0,0 0-34 15,0 0-22-15,0 0-37 0,0 0-23 16,0 0-41-16,0 0-40 0,19-47-25 0,-19 47-30 0,0 0-27 31,60-18-22-31,-60 18-22 0,54-9-14 0,-54 9-19 0,60 0-11 16,-60 0-14-16,0 0-9 0,75 6-20 0,-75-6-3 15,0 0-14-15,50 20-8 0,-50-20-10 0,18 21-16 16,-18-21 11-16,0 0-4 0,-1 43-4 16,1-43-2-16,-31 44 0 0,13-24-4 0,18-20-2 0,-65 34-9 0,38-17-4 15,-2-5 2-15,29-12-5 0,-54 22-4 0,54-22 4 16,-28 16-10-16,28-16-26 0,0 0-31 15,0 0-27-15,0 0-13 0,-27 17-2 0,27-17-6 16,0 0 3-16,0 0 1 0,0 0 13 0,0 0 7 0,92 25 6 16,-92-25 16-16,53 19 14 0,-53-19 19 15,49 18 18-15,-49-18 20 0,30 15 28 0,-30-15 21 16,0 0 24-16,23 18 19 0,-23-18 7 0,0 0 18 16,0 0 10-16,0 0 1 0,0 0-3 0,0 0-12 15,0 0-12-15,-67 38-12 0,25-28-14 0,42-10-15 16,-83 5-2-16,83-5-15 0,-62 3-31 15,62-3-64-15,0 0-38 0,-74-6-66 0,74 6-85 0,0 0-104 16,-48-12-126-16,48 12-139 0,0 0-438 0,0 0-1119 16,-9-36 495-16</inkml:trace>
  <inkml:trace contextRef="#ctx0" brushRef="#br0" timeOffset="21156.96">27040 4408 532 0,'0'0'532'0,"0"0"-8"16,62-20-14-16,-62 20-28 0,0 0-21 0,78 5-30 0,-78-5-28 0,0 0-32 0,65 17-35 16,-65-17-22-16,26 22-25 0,-26-22-18 0,13 22-24 31,-13-22-24-31,0 0-1 0,-17 45-15 0,17-45-19 0,-51 51-16 0,25-30-23 0,-8 4-10 16,10-5-14-16,24-20-15 0,-49 26-15 15,49-26-3-15,-31 17-14 0,31-17-14 0,-24 16-21 0,24-16-23 16,0 0-23-16,0 0-17 0,-28 23-6 0,28-23-1 15,0 0-14-15,0 0 16 0,0 0 1 0,0 0 7 16,0 0 6-16,0 0 5 0,0 0 6 0,0 0 14 16,-2 32 14-1,2-32 3-15,0 0-5 0,0 0-1 0,0 0-2 0,0 0-1 16,0 0-8-16,94 8-3 16,-94-8-27-16,0 0-51 0,79-13-63 0,-79 13-79 0,58-13-101 0,-58 13-118 15,50-20-104-15,-50 20-457 0,42-21-1072 0,-42 21 475 16</inkml:trace>
  <inkml:trace contextRef="#ctx0" brushRef="#br0" timeOffset="21661.4">27543 4547 73 0,'0'0'490'16,"0"0"11"-16,0 0 11 0,0 0 29 0,0 0 2 0,0 0-28 16,0 0 5-16,6 75-16 0,-6-75-21 0,-6 40-25 15,6-40-23-15,-5 36-32 0,5-36-40 0,-8 31-28 31,8-31-30-31,0 0-30 0,-6 31-28 0,6-31-24 0,0 0-20 16,0 0-20-16,0 0-104 0,0 0-79 0,0 0 0 0,0 0 0 0,0 0 0 16,0 0 0-16,0 0 0 0,0 0 0 15,0 0 0-15,0 0 0 0,0 0 0 0,0 0 0 16,0 0-10-16,-17-99-145 0,17 99-6 0,22-44 2 16,-22 44 16-16,17-33 15 15,-17 33 22-15,20-27 13 0,-20 27 25 16,22-21 24-16,-22 21 26 0,0 0 28 0,43-16 20 0,-43 16 17 15,0 0 14-15,0 0 20 0,0 0 23 0,73 9 4 0,-73-9 12 0,0 0 9 16,0 0 7-16,42 38 3 0,-42-38-19 0,17 20-120 16,-17-20 0-16,0 0 0 0,9 33 0 0,-9-33 0 0,0 0 0 15,0 0 0-15,1 35 0 0,-1-35 0 16,0 0 0-16,0 0 0 0,0 0 0 0,0 0 0 16,0 0 0-16,0 0 0 0,0 0 0 0,0 0 0 0,0 0 0 15,0 0-115-15,0 0-154 0,0 0 3 16,0 0 13-16,0 0 9 0,0 0 24 0,0 0 12 15,39-81 34-15,-39 81 51 0,22-19 33 0,-22 19 50 0,0 0 39 16,0 0 35-16,0 0 28 0,0 0 30 16,36-17 27-16,-36 17 19 0,0 0 21 0,0 0 11 0,0 0 10 15,0 0 9-15,0 0 2 0,51 48-14 16,-51-48-1-16,0 0-14 0,18 33-21 0,-18-33-128 16,9 24-13-16,-9-24 0 0,0 0 0 0,0 0 0 15,4 38 0-15,-4-38 0 0,0 0 0 0,0 0-50 0,0 0-301 16,-33 41-127-16,33-41-133 0,-50 24-507 0,22-16-1209 15,28-8 536-15</inkml:trace>
  <inkml:trace contextRef="#ctx0" brushRef="#br0" timeOffset="21956.61">26435 5100 277 0,'0'0'509'16,"0"0"-22"-16,0 0 11 0,0 0 26 0,0 0 11 15,0 0-46-15,0 0-48 0,0 0-54 0,0 0-27 16,0 0-40-16,0 0-31 0,201-8-40 16,-118 8-22-16,6-3-25 0,7-1-28 0,5 2-34 0,0-3-22 15,4 2-22-15,-4 1-26 0,-3 1-20 16,-6-3-8-16,-2 2-6 0,-11-3-5 0,-4 7 0 15,-12-4-5-15,-7 4-5 0,-56-2-3 0,73 7-6 16,-73-7-21-16,0 0-27 0,43 2-46 0,-43-2-59 16,0 0-69-16,0 0-70 0,0 0-58 0,0 0-101 0,0 0-415 0,0 0-926 0,0 0 410 15</inkml:trace>
  <inkml:trace contextRef="#ctx0" brushRef="#br0" timeOffset="22419.25">26982 5477 4643 0,'0'0'440'16,"0"0"-179"-16,0 0-12 0,-40 39 38 0,40-39 21 16,-15 30-30-16,15-30-26 0,-21 46 2 0,14-21-24 15,-2 16 2-15,4-14-10 16,5-27-12-16,-15 56-13 0,8-27-69 0,-2-5-128 0,9-24 0 0,-16 39 0 15,16-39 0-15,-12 31 0 0,12-31 0 0,0 0 0 16,0 0 0-16,-14 27 0 0,14-27 0 0,0 0 0 0,0 0 0 0,0 0 0 16,0 0 0-16,0 0 0 0,0 0 0 0,0 0 0 0,0 0 0 15,0 0 0 1,0 0 0-16,0 0 0 0,0 0 0 0,0 0 0 16,50-109 0-16,-36 85 0 0,3 2 0 0,2-2 0 15,-19 24 0-15,33-44 0 0,-15 25 0 0,-3-3-65 16,-15 22 21-16,22-24 37 0,-22 24 24 0,0 0 16 15,24-20 11-15,-24 20-22 0,0 0-22 0,0 0 0 16,0 0 0-16,0 0 0 0,0 0 0 16,0 0 0-16,0 0 0 0,0 0 0 0,0 0 0 0,51 74 0 15,-45-49 0-15,-6-25 0 0,7 42 0 0,-7-42 0 16,4 40 0-16,-4-40 0 0,5 38 0 0,-5-38 0 16,1 28 0-16,-1-28 0 0,0 0 0 0,0 0 0 15,4 36 0-15,-4-36 0 0,0 0 0 0,0 0 0 0,0 0 0 0,0 0 0 0,0 0 0 16,0 0 0-16,0 0-769 0,0 0-468 0,0 0-1341 31,0 0 593-31</inkml:trace>
  <inkml:trace contextRef="#ctx0" brushRef="#br0" timeOffset="22655.85">26576 5484 3985 0,'0'0'811'0,"0"0"-307"0,-65-16-164 0,65 16-102 16,0 0-45-16,0 0-4 0,0 0 10 0,0 0 12 16,0 0-39-16,0 0-20 0,0 0-18 15,0 0-13-15,0 0-21 0,138-9-24 0,-76 7-20 0,3 1-24 0,3 5-21 16,0-1-29-16,-3-3-27 0,-2 1-22 0,-2 0-46 16,-61-1-46-16,102 0-39 0,-102 0-67 15,60-2-65 1,-60 2-69-16,46-6-108 0,-46 6-398 0,0 0-978 0,0 0 433 0</inkml:trace>
  <inkml:trace contextRef="#ctx0" brushRef="#br0" timeOffset="23752.2">27474 5583 3935 0,'0'0'603'0,"0"0"-220"16,0 0-102-16,0 0-41 0,0 0-9 0,-18 46-18 15,18-46-18-15,0 0-6 0,-9 35-17 16,9-35-3-16,0 0-4 0,-5 35-18 0,5-35 5 0,0 0-14 16,5 39-6-16,-5-39-7 0,0 0-7 0,6 36-14 15,-6-36-6-15,0 0 13 0,0 0 2 16,2 34-1-16,-2-34-47 0,0 0-65 0,0 0 0 0,0 0 0 0,-8 39 0 0,8-39 0 0,0 0 0 16,0 0 0-16,0 0 0 0,-14 27 0 0,14-27 0 15,0 0 0 1,0 0 0-16,0 0 0 0,0 0 0 0,0 0 0 15,0 0 0-15,0 0 0 0,-15 25 0 16,15-25 0-16,0 0 0 0,0 0 0 0,0 0 0 0,0 0 0 16,0 0 0-1,0 0 0-15,0 0 0 0,0 0 0 0,0 0 0 0,0 0 0 0,0 0 0 16,0 0 0-16,0 0 0 0,0 0 0 0,0 0 0 16,0 0 0-16,0 0 0 0,0 0 0 0,0 0 0 15,0 0 0-15,0 0 0 0,0 0 0 0,0 0 0 0,0 0 0 16,0 0 0-16,0 0 0 0,0 0 0 0,0 0 0 15,0 0 0-15,0 0 0 0,0 0 0 16,0 0 0-16,0 0 0 0,0 0 0 0,0 0 0 0,0 0 0 16,0 0 0-16,0 0 0 15,0 0 0-15,0 0 0 0,0 0 0 0,0 0 0 0,0 0 0 0,0 0 0 16,0 0 0 0,0 0 0-16,0 0 0 0,0 0 0 0,0 0 0 0,0 0 0 0,0 0 0 0,0 0 0 15,0 0 0-15,0 0 0 0,0 0 0 0,0 0 0 16,0 0 0-16,0 0 0 0,0 0 0 0,0 0 0 15,0 0 0-15,0 0 0 0,0 0 0 0,0 0 0 16,0 0 0-16,0 0 0 0,0 0 0 0,0 0 0 16,0 0 0-16,0 0 0 0,0 0 0 15,0 0 0-15,0 0 0 0,0 0 0 0,0 0 0 0,0 0 0 0,0 0 0 16,0 0 0-16,0 0 0 0,0 0 0 16,0 0 0-16,0 0 0 15,0 0 0-15,0 0 0 0,0 0 0 0,0 0 0 0,0 0 0 0,0 0 0 16,0 0 0-16,0 0 0 0,0 0 0 0,0 0 0 15,0 0 0-15,0 0 0 0,0 0 0 0,0 0 0 16,0 0 0-16,0 0 0 0,0 0 0 16,0 0 0-16,4-96 0 0,-4 96 0 0,0 0 0 0,2-48 0 0,-2 48 0 15,7-31 0-15,-7 31 0 0,3-29 0 16,-3 29 0-16,0 0 0 0,12-34 0 16,-12 34 0-16,0 0 0 0,0 0 0 0,0 0 0 15,9-27 0-15,-9 27 0 0,0 0 0 0,0 0 0 0,0 0 0 0,0 0 0 16,0 0 0-16,0 0 0 15,0 0 0-15,0 0 0 0,0 0 0 0,0 0 0 0,0 0 0 0,0 0 0 16,0 0 0-16,0 0 0 0,0 0 0 31,0 0 0-31,0 0 0 0,0 0 0 0,0 0 0 0,0 0 0 0,0 0 0 0,0 0 0 0,0 0 0 16,0 0 0-16,0 0 0 0,0 0 0 0,0 0 0 0,0 0 0 16,0 0 0-16,0 0 0 0,0 0 0 0,0 0 0 15,0 0 0-15,0 0 0 0,0 0 0 0,0 0 0 16,0 0 0-16,0 0 0 0,0 0 0 15,0 0 0-15,0 0 0 0,0 0 0 0,0 0 0 16,0 0 0-16,0 0 0 0,0 0 0 0,0 0 0 16,0 0 0-16,0 0 0 0,0 0 0 0,10-31 0 15,-10 31 0-15,0 0 0 0,0 0 0 16,0 0 0-16,3-37 0 0,-3 37 0 0,0 0 0 0,6-30 0 0,-6 30 0 16,0 0 0-16,8-44 0 0,-8 44 0 0,10-25 0 15,-10 25 0 1,9-29 0-16,-9 29 0 0,0 0 0 0,14-37 0 0,-14 37 0 0,0 0 0 0,18-27 0 15,-18 27 0-15,0 0 0 0,0 0 0 0,0 0 0 16,0 0 0-16,0 0 0 0,14-25 0 16,-14 25 0-16,0 0 0 0,0 0 0 0,0 0 0 15,0 0 0-15,0 0 0 0,0 0 0 16,0 0 0-16,0 0 0 0,0 0 0 0,0 0 0 0,0 0-105 0,0 0-359 16,0 0-119-16,0 0-591 0,0 0-1270 0,0 0 562 15</inkml:trace>
  <inkml:trace contextRef="#ctx0" brushRef="#br0" timeOffset="24314.66">27596 5434 242 0,'0'0'295'16,"0"0"-4"-16,0 0-5 0,0 0-12 0,0 0-12 15,0 0-16-15,0 0-8 0,0 0 13 0,0 0 13 16,0 0-1-16,0 0 16 0,0 0 13 0,0 0 8 0,0 0 5 16,0 0-4-16,0 0 3 0,0 0-10 15,22 94 13-15,-23-68-7 0,1-26-8 0,-4 54-14 0,-1-27 6 16,5-27-7-16,-10 53-2 0,6-25-25 16,4-28-8-16,-14 49-10 0,7-26-5 0,7-23-13 0,-9 30-188 31,9-30-26-31,0 0 0 0,-12 35 0 0,12-35 0 0,0 0 0 15,0 0 0-15,0 0 0 0,-13 24 0 0,13-24 0 16,0 0 0-16,0 0 0 0,0 0 0 0,0 0 0 16,0 0 0-16,0 0 0 0,0 0 0 0,0 0 0 0,0 0 0 15,0 0 0-15,0 0 0 0,0 0 0 0,0 0 0 16,0 0 0-16,0 0 0 0,0 0 0 0,0 0 0 16,0 0 0-16,0 0 0 0,-28-80 0 15,28 80 0-15,0 0 0 0,0 0 0 0,-27-21 0 0,27 21 0 31,0 0 0-31,0 0 0 0,0 0 0 0,0 0 0 0,0 0 0 0,-74 8 0 0,74-8 0 16,0 0 0-16,0 0 0 0,0 0 0 0,-41 29 0 0,41-29 0 16,0 0 0-16,0 0 0 0,-14 32 0 15,14-32 0-15,0 0 0 0,0 0 0 0,0 0 0 0,0 0 0 16,60 32 0-16,-60-32 0 0,0 0 0 16,73 1 0-16,-73-1 0 0,0 0 0 0,0 0 0 0,81-12 0 15,-81 12 0-15,0 0 0 0,48-12 0 0,-48 12 0 16,0 0 0-16,0 0 0 0,0 0 0 0,37-16 0 15,-37 16 0-15,0 0-181 0,0 0-283 16,0 0-102-16,0 0-127 0,0 0-356 0,0 0-1134 0,0 0 502 0</inkml:trace>
  <inkml:trace contextRef="#ctx0" brushRef="#br0" timeOffset="25254.95">27493 5639 63 0,'0'0'418'0,"0"0"-10"15,-21 47-16-15,21-47-19 0,0 0-22 0,0 0-30 16,0 0-27-1,1 34-33-15,-1-34-21 0,0 0-28 0,0 0-26 16,0 0-27-16,0 0-35 0,0 0-32 0,0 0-33 0,53 13-37 16,-53-13-23-16,0 0-16 0,0 0-23 0,0 0-12 0,0 0 7 15,68-53 5-15,-68 53 18 0,19-28 17 16,-19 28 31-16,13-32 30 0,-13 32 14 0,7-32 17 0,-7 32 20 16,0 0 9-16,0-36 16 0,0 36-1 0,0 0 0 0,0 0-10 0,0 0-3 0,0 0 9 0,-41-27 19 15,41 27 7 1,0 0-2-16,0 0-5 0,0 0-15 15,-94 38-10-15,94-38 5 0,-30 30-8 16,30-30-11-16,-18 31-9 0,18-31-12 0,-8 28-7 0,8-28-15 16,0 0-20-16,0 34-18 0,0-34-29 0,0 0-38 15,0 0-37-15,32 31-27 0,-32-31-37 0,0 0-16 16,0 0-19-16,0 0 11 0,72-5 14 0,-72 5 18 16,0 0 33-1,0 0 35-15,0 0 29 0,52-32 37 0,-52 32 17 0,0 0 31 0,0 0 10 0,0 0-3 16,15-29-6-16,-15 29-4 0,0 0-8 0,0 0-3 0,0 0-4 15,0 0-2 1,0 0 1-16,0 0 26 0,0 0 18 0,0 0 11 0,0 0 5 0,0 0 3 16,-140 35-5-16,140-35-7 0,0 0-8 15,-35 26-3-15,35-26-11 0,0 0-15 0,0 0-22 0,-12 24-38 16,12-24-55-16,0 0-82 0,0 0-116 0,0 0-134 16,0 0-521-16,0 0-1002 0,120 6 444 0</inkml:trace>
  <inkml:trace contextRef="#ctx0" brushRef="#br0" timeOffset="25677.22">28135 5409 369 0,'0'0'596'0,"0"0"-18"0,0 0-17 15,0 0-14-15,0 0-3 0,0 0-9 0,21 70-19 0,-21-70-29 16,-5 58-34-16,4-29-35 0,-1 13-37 15,2-42-38-15,-7 56-24 0,5-25-11 0,-2-2-30 16,4-29-26-16,-8 48-28 0,8-48-24 0,-5 34-17 16,5-34-84-16,-4 30-99 0,4-30 0 0,0 0 0 15,0 0 0-15,0 0 0 0,0 0 0 0,-5 30 0 16,5-30 0-16,0 0 0 0,0 0 0 0,0 0 0 16,0 0 0-16,0 0 0 0,0 0 0 0,0 0 0 0,0 0 0 15,0 0 0-15,0 0 0 0,0 0 0 0,-45-95 0 16,45 95 0-16,-24-23 0 0,24 23 0 15,-33-14 0-15,33 14 0 0,0 0 0 0,-58-6 0 16,58 6 0-16,0 0 0 0,0 0 0 0,-92 25 0 16,92-25 0-16,-32 17 0 0,32-17 0 15,-25 26 0-15,25-26 0 0,-17 23 0 0,17-23 0 0,0 0 0 0,-6 33 0 0,6-33 0 0,0 0 0 16,0 0 0-16,41 34 0 0,-41-34 0 0,0 0 0 16,52 12 0-1,-52-12 0-15,56-2 0 0,-56 2 0 0,0 0 0 16,76-14 0-16,-76 14 0 0,46-12-253 0,-46 12-127 0,43-16-43 15,-43 16-48 1,33-17-53-16,-33 17-65 0,0 0-337 0,44-23-1002 0,-44 23 444 0</inkml:trace>
  <inkml:trace contextRef="#ctx0" brushRef="#br0" timeOffset="26073.47">28362 5339 6535 0,'0'0'781'0,"0"0"-308"16,0 0-159-16,0 0-226 0,23-48-88 0,-23 48 0 16,0 0 0-16,32-24 0 15,-32 24 0-15,35-13 0 0,-35 13 0 16,47-9 0-16,-47 9 0 0,0 0 0 0,0 0 0 16,66 4 0-16,-66-4 0 0,0 0 0 0,0 0 0 15,0 0 0-15,22 40 0 0,-22-40 0 0,0 0 0 16,-43 57 0-16,21-37 0 15,22-20 0-15,-50 35 0 0,27-18 0 0,23-17 0 0,-28 21 0 0,28-21 0 16,0 0 0-16,-27 20 0 0,27-20 0 0,0 0 0 16,0 0 0-16,0 0 0 0,0 0-62 0,0 0-67 15,0 0 16-15,0 0 10 0,0 0 10 16,0 0 15-16,42 48 30 0,-42-48 9 0,0 0 38 0,37 22 35 16,-37-22 19-16,23 20 29 0,-23-20 9 0,0 0 5 15,15 26 9-15,-15-26 2 16,0 0-9-16,0 0-98 0,0 0 0 0,0 0 0 0,0 0 0 0,-49 42 0 15,49-42 0-15,0 0 0 0,-72-8 0 0,72 8 0 16,0 0-32-16,-79-21-404 0,79 21-134 0,-43-9-623 16,43 9-1291-16,0 0 572 15</inkml:trace>
  <inkml:trace contextRef="#ctx0" brushRef="#br0" timeOffset="30661.21">13700 1871 247 0,'0'0'405'0,"0"0"-26"0,0 0-32 16,0 0-33-16,0 0-16 0,0 0-5 0,0 0-11 15,0 0-4-15,35-33-18 0,-35 33-10 0,0 0-19 16,0 0-22-16,0 0-15 0,0 0-15 0,0 0 1 16,0 0 0-16,0 0-11 0,75 41 5 0,-75-41-11 15,0 0-11-15,-17 51-17 0,17-51-11 0,-20 39-7 16,20-39-16-16,-33 44-7 0,15-26-17 0,18-18-4 15,-28 32-9-15,28-32-4 0,-15 18-9 16,15-18-16-16,0 0-16 0,0 0-15 0,0 0-5 0,0 0 2 16,0 0 5-16,0 0 12 0,0 0 3 15,0 0 3 1,0 0 0-16,0 0 1 0,0 0-2 0,0 0-2 0,79 11-3 0,-79-11-7 0,0 0 3 0,0 0-2 16,91-24-15-16,-91 24-15 0,0 0-36 15,40-15-23-15,-40 15-33 0,0 0-41 0,0 0-82 16,34-19-87-16,-34 19-79 0,0 0-433 0,0 0-901 15,11-33 399-15</inkml:trace>
  <inkml:trace contextRef="#ctx0" brushRef="#br0" timeOffset="31311.07">13017 1243 274 0,'0'0'376'16,"0"0"-23"-16,0 0-18 0,0 0-22 0,0 0-33 16,0 0-24-16,0 0-24 0,0 0-19 0,0 0-18 15,0 0 27-15,0 0-22 16,0 0-9-16,0 0-15 0,156 1-10 0,-86-1-16 16,1-4-11-16,6-1-10 0,6-2-13 15,3 2-17-15,4 3-26 0,5-1-25 16,6-5-27-16,1 7-25 0,3-4-28 0,-8 0-56 0,-1 4-57 15,-4-5-72-15,-9 3-70 0,4-1-344 0,-8-1-683 0,-6-2 301 16</inkml:trace>
  <inkml:trace contextRef="#ctx0" brushRef="#br0" timeOffset="38003.68">4784 5409 116 0,'0'0'234'0,"0"0"-2"0,0 0-8 0,0 0-4 0,0 0 7 15,0 0 5-15,0 0 6 0,0 0 10 0,0 0 3 16,0 0 5-16,0 0-1 0,0 0 11 0,0 0-5 16,0 0-8-16,0 0-7 0,0 0-10 0,0 0-11 15,0 0-14-15,0 0-11 0,0 0-14 0,0 0-4 16,0 0-7-16,0 0-9 0,0 0-2 0,0 0-9 16,0 0 7-16,0 0-3 0,0 0 6 0,0 0-1 15,0 0-6-15,0 0-9 0,0 0-8 16,0 0 0-16,0 0-9 0,0 0-13 0,0 0-5 15,0 0-15-15,0 0 4 0,0 0-19 0,0 0-17 0,0 0-6 16,0 0-1 0,0 0-8-16,0 0-6 0,0 0 0 0,0 0-8 0,0 0-9 15,0 0-5-15,0 0 6 0,0 0-2 0,0 0-8 32,0 0-8-32,0 0 8 0,0 0-7 0,0 0 6 0,0 0-6 0,0 0 1 0,0 0 5 0,0 0 0 15,0 0-7-15,0 0-12 0,0 0 0 0,0 0 0 16,0 0 0-16,0 0 0 0,0 0 0 15,0 0 0-15,0 0 0 0,0 0 0 0,0 0 0 0,0 0 0 16,0 0 0-16,0 0 0 0,0 0 0 0,0 0 0 16,0 0 0-16,0 0 0 0,0 0 0 0,0 0 0 31,0 0 0-31,0 0 0 0,0 0 0 0,0 0 0 0,0 0 0 0,0 0 0 0,0 0 0 0,0 0 0 16,0 0 0-16,0 0 0 0,0 0 0 0,0 0 0 0,0 0 0 15,0 0 0-15,0 0 0 0,0 0 0 0,0 0 0 16,0 0 0-16,0 0 0 0,0 0 0 0,0 0 0 15,0 0 0-15,0 0 0 0,0 0 0 0,0 0 0 16,0 0 0-16,0 0 0 0,0 0 0 0,0 0 0 16,0 0 0-1,0 0 0-15,0 0 0 0,0 0 0 0,0 0 0 0,0 0 0 0,0 0 0 0,0 0 0 16,0 0 0-16,0 0 0 0,0 0 0 0,0 0 0 16,0 0 0-16,0 0 0 0,0 0 0 0,0 0 0 15,0 0 0-15,0 0 0 0,0 0 0 0,0 0 0 16,0 0 0-16,0 0 0 0,0 0 0 0,0 0 0 15,0 0 0-15,0 0 0 0,0 0 0 0,0 0 0 16,0 0 0-16,0 0 0 0,0 0 0 16,0 0 0-16,0 0 0 0,0 0 0 0,0 0 0 0,0 0 0 0,0 0 0 15,0 0 0-15,0 0 0 0,0 0 0 16,0 0 0-16,0 0 0 0,0 0 0 0,0 0 0 16,0 0 0-16,0 0 0 0,0 0 0 0,0 0 0 15,0 0 0 1,0 0 0-16,0 0 0 0,0 0 0 0,0 0 0 0,0 0 0 0,0 0 0 0,0 0 0 15,0 0 0-15,0 0 0 0,0 0 0 0,0 0 0 16,0 0 0-16,0 0 0 0,0 0 0 0,0 0 0 0,0 0 0 0,0 0 0 0,0 0 0 31,0 0 0-31,0 0 0 0,0 0 0 0,0 0 0 0,0 0 0 16,0 0 0-16,0 0 0 0,0 0 0 0,0 0 0 16,0 0 0-16,0 0 0 0,0 0 0 15,0 0 0-15,0 0 0 0,0 0 0 0,0 0 0 0,0 0 0 0,0 0 0 0,0 0 0 16,0 0 0-16,0 0 0 0,0 0 0 0,0 0 0 15,0 0 0-15,0 0 0 0,0 0 0 0,0 0 0 16,0 0 0 0,0 0 0-16,0 0 0 0,0 0 0 0,0 0 0 0,0 0 0 0,0 0 0 15,0 0 0-15,0 0 0 0,0 0 0 0,0 0 0 16,0 0 0-16,0 0 0 0,0 0 0 16,0 0 0-16,0 0 0 0,0 0 0 0,0 0 0 0,0 0 0 15,0 0 0-15,0 0 0 0,0 0 0 0,0 0 0 16,0 0 0-16,0 0 0 0,0 0 0 0,0 0 0 15,0 0 0-15,0 0 0 0,0 0 0 0,0 0 0 16,0 0 0-16,0 0 0 0,0 0 0 0,0 0 0 16,0 0 0-16,0 0 0 0,0 0 0 0,0 0 0 15,0 0 0-15,0 0 0 0,0 0 0 0,0 0 0 16,0 0 0-16,0 0 0 0,0 0 0 0,0 0 0 16,0 0 0-16,0 0 0 0,0 0 0 0,0 0 0 15,0 0 0-15,0 0 0 0,0 0 0 0,0 0 0 16,0 0 0-16,0 0 0 0,0 0 0 0,0 0 0 0,0 0 0 15,0 0 0-15,0 0 0 0,0 0 0 16,0 0 0-16,0 0 0 0,0 0 0 0,0 0 0 16,0 0 0-16,0 0 0 0,0 0 0 0,0 0 0 15,0 0 0-15,0 0 0 0,0 0 0 0,0 0 0 0,0 0 0 16,0 0 0-16,0 0 0 0,0 0 0 0,0 0 0 16,0 0 0-16,0 0 0 0,0 0 0 15,0 0 0-15,0 0 0 0,0 0 0 0,0 0 0 16,0 0 0-16,0 0 0 0,0 0 0 0,0 0 0 0,0 0 0 15,0 0 0-15,0 0 0 0,0 0 0 0,0 0 0 16,0 0 0-16,0 0 0 0,0 0 0 0,0 0 0 16,0 0 0-16,0 0 0 0,0 0 0 0,0 0 0 15,0 0 0-15,0 0 0 0,0 0 0 0,0 0 0 16,0 0 0-16,0 0 0 0,0 0 0 16,0 0 0-16,0 0 0 0,0 0 0 0,0 0 0 0,0 0 0 15,0 0 0-15,0 0 0 0,0 0 0 0,0 0 0 16,0 0 0-16,0 0 0 0,0 0 0 0,0 0 0 15,0 0 0-15,0 0 0 0,0 0 0 0,0 0 0 16,0 0 0-16,0 0 0 16,0 0 0-16,0 0 0 0,0 0 0 0,0 0 0 0,0 0 0 0,0 0 0 15,0 0 0-15,0 0 0 0,0 0 0 0,0 0 0 16,0 0 0-16,0 0 0 0,0 0 0 0,0 0 0 16,0 0 0-16,0 0 0 0,0 0 0 0,0 0 0 0,0 0 0 15,0 0 0-15,0 0 0 0,0 0 0 0,0 0 0 16,0 0 0-16,0 0 0 0,0 0 0 15,0 0 0-15,0 0 0 0,0 0 0 0,0 0 0 0,0 0 0 0,0 0 0 16,0 0 0-16,0 0 0 16,0 0 0-16,0 0 0 0,0 0 0 0,0 0 0 15,0 0 0-15,0 0 0 0,0 0 0 0,0 0 0 16,0 0 0-16,0 0 0 0,0 0 0 0,0 0 0 16,0 0 0-16,0 0 0 0,0 0 0 0,0 0 0 0,0 0 0 15,0 0 0-15,0 0 0 16,0 0 0-16,0 0 0 0,0 0 0 0,0 0 0 0,0 0 0 15,0 0 0-15,0 0 0 0,0 0 0 0,0 0 0 0,0 0 0 16,0 0 0-16,0 0 0 0,0 0 0 0,0 0 0 16,0 0 0-16,0 0 0 0,0 0 0 0,0 0 0 15,0 0 0-15,0 0 0 0,0 0 0 0,0 0 0 16,0 0 0-16,0 0 0 0,0 0 0 0,0 0 0 16,0 0 0-16,0 0 0 0,0 0 0 0,0 0 0 15,0 0 0-15,0 0 0 0,0 0 0 0,0 0 0 16,0 0 0-16,0 0 0 0,0 0 0 15,0 0 0-15,0 0 0 0,0 0 0 0,0 0 0 0,0 0 0 16,0 0 0-16,0 0 0 0,0 0 0 0,0 0 0 16,0 0 0-16,0 0 0 0,0 0 0 0,0 0 0 15,0 0 0-15,0 0 0 0,0 0 0 0,0 0 0 0,0 0 0 0,0 0 0 0,0 0 0 16,0 0 0-16,0 0 0 0,0 0 0 0,0 0 0 16,0 0 0-16,0 0 0 0,0 0 0 0,0 0 0 15,0 0 0-15,0 0 0 0,0 0 0 0,0 0 0 16,0 0 0-16,0 0 0 0,0 0 0 0,0 0 0 15,0 0 0-15,0 0 0 0,0 0 0 0,0 0 0 16,0 0 0-16,0 0 0 0,0 0 0 0,0 0 0 16,0 0 0-16,0 0 0 0,0 0 0 0,0 0 0 15,0 0 0 1,0 0 0-16,0 0 0 0,0 0 0 0,0 0 0 0,0 0 0 16,0 0 0-16,0 0 0 0,0 0 0 0,0 0 0 15,0 0 0-15,0 0 0 0,0 0 0 0,0 0 0 16,0 0 0-16,0 0 0 0,0 0 0 15,0 0 0-15,0 0 0 0,0 0 0 0,0 0 0 0,0 0 0 16,0 0 0-16,0 0 0 0,0 0 0 0,0 0 0 16,0 0 0-16,0 0 0 0,0 0 0 15,0 0 0-15,0 0 0 0,0 0 0 0,0 0 0 16,0 0 0-16,0 0 0 0,0 0 0 0,0 0 0 0,0 0 0 16,0 0 0-16,0 0 0 0,0 0 0 0,0 0 0 15,0 0 0-15,0 0 0 0,0 0 0 0,0 0 0 16,0 0 0-16,0 0 0 0,0 0 0 0,0 0 0 15,0 0 0-15,0 0 0 0,0 0 0 0,0 0 0 16,0 0 0-16,0 0 0 0,0 0 0 0,0 0 0 0,0 0 0 0,0 0 0 0,0 0 0 16,0 0 0-16,70-17 0 0,-70 17 0 0,60 0 0 15,-60 0 0-15,61-4 0 0,-61 4 0 0,63-5 0 0,-63 5 0 16,56-4 0-16,-56 4 0 31,52-5 0-31,-52 5 0 0,0 0 0 0,0 0 0 0,58-6 0 0,-58 6 0 16,0 0 0-16,0 0 0 0,0 0 0 0,0 0 0 15,0 0 0-15,0 0 0 0,0 0 0 0,0 0 0 16,0 0 0-16,0 0 0 0,0 0 0 0,0 0 0 0,0 0 0 0,0 0 0 16,0 0 0-16,55-2 0 0,-55 2 0 15,0 0 0-15,0 0-245 0,0 0-54 16,0 0-39-16,0 0-38 0,0 0-24 16,0 0-15-16,0 0-42 0,0 0-77 0,0 0-321 15,0 0-925-15,0 0 409 0</inkml:trace>
  <inkml:trace contextRef="#ctx0" brushRef="#br0" timeOffset="38357.01">4913 5388 149 0,'0'0'338'16,"0"0"-6"-16,-78 28-6 0,78-28 35 15,-35 22-14-15,35-22-8 0,-29 18-13 0,29-18-25 0,-23 28-14 16,23-28-27-16,-21 27-24 0,21-27-20 0,-11 26-22 16,11-26-16-16,0 0-15 15,0 0-17-15,0 0-10 0,22 49-18 0,-22-49-21 0,30 17-9 0,-30-17-26 16,45 10-22-16,-45-10-18 0,45 7-14 0,-45-7-10 16,0 0-4-16,0 0 1 0,69 0 2 0,-69 0 4 15,0 0 2-15,0 0 17 0,0 0 10 0,51-17 21 16,-51 17 7-16,0 0 4 0,0 0-5 0,12-29-4 15,-12 29-6-15,0 0-3 0,0 0-7 0,0 0-1 0,0 0-4 16,0 0-3-16,-44-58-6 0,44 58 3 0,0 0-6 16,-48-13-3-16,48 13-7 0,0 0-27 0,0 0-51 15,0 0-64-15,0 0-89 0,-57 1-105 0,57-1-143 16,0 0-278-16,0 0-808 0,0 0 358 0</inkml:trace>
  <inkml:trace contextRef="#ctx0" brushRef="#br0" timeOffset="38783.52">5146 5663 4227 0,'0'0'434'0,"0"0"-207"0,0 0-110 16,0 0-31-16,0 0 29 0,0 0 6 0,0 0 6 15,-11 57 41-15,11-57-15 0,0 0-10 16,-8 43-16-16,8-43 14 0,-10 31-9 0,10-31-14 15,0 0-8-15,-10 38 0 0,10-38 8 16,0 0-15-16,-9 25-6 0,9-25-14 0,0 0-5 16,0 0-11-16,0 0-3 0,0 0-5 0,0 0-8 0,-10 31 0 15,10-31-5-15,0 0-10 0,0 0-13 0,0 0 13 16,0 0 1-16,0 0-7 0,0 0-13 0,0 0-13 0,0 0-16 16,0 0-13-16,0 0-22 0,0 0-14 0,0 0-14 15,0 0-14-15,0 0 4 16,0 0 5-16,97-67-2 0,-97 67 0 0,42-12 6 15,-42 12 9-15,0 0 6 0,51-10 7 0,-51 10 3 0,0 0-2 16,0 0 11-16,0 0 16 0,0 0 16 16,0 0 17-16,0 0 15 0,0 0 24 0,33 41 6 0,-33-41-8 0,0 0-4 0,0 0 7 0,-62 46-16 15,62-46 0-15,-50 23-4 0,50-23 0 0,-32 12-4 16,32-12-13 0,0 0-26-16,-37 13-36 0,37-13-48 15,0 0-53-15,0 0-73 0,0 0-88 0,0 0-89 0,0 0-123 16,0 0-341-16,0 0-937 0,0 0 415 0</inkml:trace>
  <inkml:trace contextRef="#ctx0" brushRef="#br0" timeOffset="39058.89">4616 6082 129 0,'0'0'541'0,"0"0"-1"0,0 0 4 0,0 0-10 16,53 26-17-16,-53-26-36 0,52 8-44 16,-3-3-37-16,-49-5-46 0,98 1-31 0,-46 2-26 0,-52-3-48 15,101 0-20-15,-48 0-32 0,-53 0-44 0,76 3-50 16,-76-3-41-16,60-3-53 0,-60 3-56 0,0 0-68 15,54 3-78-15,-54-3-83 0,0 0-104 16,0 0-102-16,0 0-286 0,0 0-832 0,0 0 368 0</inkml:trace>
  <inkml:trace contextRef="#ctx0" brushRef="#br0" timeOffset="39396.41">4938 6425 13 0,'0'0'491'0,"18"42"-13"0,-18-42-19 16,0 0-8-16,12 40-29 0,-12-40-14 0,-2 32-29 15,2-32-24-15,-14 39-32 16,3-13-28-16,11-26-31 0,-54 45-26 0,30-26-20 0,2-3-25 16,22-16-19-16,-34 25-21 0,34-25-14 15,-27 16-21-15,27-16-36 0,0 0-26 0,0 0-24 0,0 0-18 16,0 0-12-16,0 0-11 0,0 0 5 0,0 0-3 15,0 0 0-15,0 0 1 0,0 0-8 0,0 0 11 16,111 8-2-16,-111-8 2 0,0 0-3 0,91-8 0 16,-91 8 0-16,62-2 12 0,-62 2 2 0,63-4-2 15,-63 4 0-15,56-8 6 0,-56 8-7 0,53-12 0 16,-53 12-6-16,0 0-38 0,53-17-53 0,-53 17-71 16,32-17-84-16,-32 17-82 0,18-27-139 15,-18 27-264-15,4-31-793 0,-4 31 351 0</inkml:trace>
  <inkml:trace contextRef="#ctx0" brushRef="#br0" timeOffset="39741.52">4348 5387 15 0,'0'0'422'0,"-82"30"29"16,41-8-4-16,6 13 9 0,0 4 8 0,4 9 0 0,-5 6 12 16,7 5-7-16,4 3-11 0,-2 4-25 0,15 6-24 15,0-2-27-15,5 12-16 0,5 0-12 16,5-4-8-16,0 8-27 0,5-2-21 0,-1-5-27 0,6 1-31 15,0-5-28 1,2-8-31-16,1 4-36 0,7-2-32 0,-3-3-113 16,7-5 0-16,2-9 0 0,4-4 0 0,3-8-7 15,5-1-132-15,1-6-59 0,3-9-50 0,10-6-85 16,-5-4-97-16,2-9-106 0,3-5-514 0,-55 0-1138 0,115-20 503 0</inkml:trace>
  <inkml:trace contextRef="#ctx0" brushRef="#br0" timeOffset="40066.56">5825 5649 4492 0,'0'0'266'0,"0"0"-198"15,0 0-6-15,0 0 74 0,0 0 73 0,0 0 26 32,39 108-3-32,-24-59-10 0,0 6-13 0,2 4 8 0,-3 3-19 15,1 6 10-15,2 2-15 0,-3-1-16 0,-4 1-14 16,7-3-8-16,-8-4-18 0,-3-2-7 16,-5-4-1-16,-5-5-13 0,-1-4-8 0,-10-2-10 0,-6-9-67 0,-8 1-31 0,-3-2 0 0,-7-4 0 15,-4 1 0-15,-2-4 0 0,-3 0 0 0,1-7 0 16,6-4 0-16,12-7 0 15,29-11-109-15,-57 15-281 16,57-15-138-16,-47 3-666 0,47-3-1294 0,0 0 572 0</inkml:trace>
  <inkml:trace contextRef="#ctx0" brushRef="#br0" timeOffset="40579.36">6712 5782 3542 0,'0'0'202'0,"0"0"-12"0,0 0 67 0,0 0 55 16,9 68-27-16,-10-37 13 0,1 10-2 0,-4 1-20 16,0-2-2-16,1-10 17 0,1 15 13 15,-2-4 4-15,3 0 0 0,2-11-29 0,-1-30 0 0,1 58-23 0,3-16-22 16,0-17-234-1,-4-25 0-15,6 46 0 0,-6-46 0 0,2 30 0 0,-2-30 0 0,0 0 0 16,0 0 0-16,2 32 0 0,-2-32 0 0,0 0 0 0,0 0-36 16,0 0-554-16,0 0-672 0,0 0-1365 15,0 0 605-15</inkml:trace>
  <inkml:trace contextRef="#ctx0" brushRef="#br0" timeOffset="40801.75">6416 6137 405 0,'0'0'538'0,"0"0"-51"15,0 0-31-15,0 0-10 0,0 0-10 16,0 0-15-16,0 0-23 0,0 0-44 16,149-7-35-16,-149 7-46 0,96 4-34 0,-96-4-43 0,79-2-37 15,-79 2-37-15,65-5-53 0,-65 5-44 0,63-2-45 0,-63 2-44 16,48-8-45-16,-48 8-29 0,0 0-46 0,54-4-48 15,-54 4-62-15,0 0-59 0,0 0-306 0,0 0-713 16,46-14 316-16</inkml:trace>
  <inkml:trace contextRef="#ctx0" brushRef="#br0" timeOffset="41635.19">8483 5524 253 0,'0'0'427'0,"0"0"-7"0,0 0 43 15,0 0 62-15,0 0 52 0,-18 122 22 0,14-61-4 16,2 6 21-16,-1 11-17 16,3-1-22-16,4 14-29 0,4 0-26 0,-7 1-49 0,0 6-41 15,3 0 9-15,3-6-317 0,-3 0-124 16,4-10 0-16,-1-1 0 0,3-1 0 0,-3-3 0 16,2-8 0-16,-2-5 0 0,-7-7 0 0,-3-7 0 15,-1-8 0-15,-1-15 0 0,5-27 0 0,-17 38 0 16,17-38 0-16,-19 26 0 0,19-26 0 0,0 0 0 15,-34 16 0-15,34-16 0 0,0 0 0 0,0 0 0 16,-83-61 0-16,55 28 0 0,1-2 0 16,-5 0 0-16,-1 0 0 0,-3 4 0 0,-3 2 0 0,-6 4 0 0,-9-1 0 15,-7 3 0-15,-4 4 0 0,-2 6 0 16,7 1 0-16,1 1 0 0,10 7 0 0,49 4 0 0,-62-3 0 16,62 3 0-16,0 0-400 0,0 0-899 0,0 0-1406 0,0 0 621 15</inkml:trace>
  <inkml:trace contextRef="#ctx0" brushRef="#br0" timeOffset="42259.98">8662 5496 3511 0,'0'0'328'15,"0"0"-176"-15,0 0-69 0,-54-19-27 0,54 19-9 16,0 0 19-16,0 0 17 0,0 0 8 0,122-41-24 16,-47 30 10-16,13 0 7 0,17 6 6 15,15-4-1-15,16 4-1 0,14 2 6 0,10 2 4 0,10-6-5 16,5 3 1-16,14 2-7 0,8 2-11 0,4-3-8 16,9 2-21-16,1 1-8 0,5-1-24 0,-2 6-15 15,-7-5-2-15,-12 1-10 0,-4 4-11 0,-10 2-2 0,-6-3 5 16,-15 0 6-16,-5-1-3 0,-9 4 0 15,0-3 6-15,-7 0 5 0,-6-3-9 0,-2-1 15 0,-9 1-2 16,-2-3 9-16,-5-1-2 0,-2-2-4 16,-7-2 9-16,-4 0-5 0,7 0-1 0,-21 2-3 15,-1 2 3-15,-4-2-4 0,-4 1 7 0,-1 2 0 16,-6-4-6-16,-4 6 4 0,4 0 11 0,-11 0 4 16,-2 3 3-16,1-8 1 0,-60 5 4 15,110 5 4-15,-60-3-7 0,-2 3-5 0,-48-5 3 0,77 5-2 16,-77-5-3-16,81 5-1 0,-49 0-2 0,-32-5-1 15,64 7-3-15,-64-7 1 0,57 4-5 0,-57-4-2 16,0 0 3-16,65 1-1 0,-65-1 1 0,0 0-2 0,0 0-3 16,68-1-2-16,-68 1 5 0,0 0-3 0,0 0 4 15,0 0-7-15,0 0-5 0,0 0-13 16,51-9-16-16,-51 9-30 0,0 0-38 0,0 0-47 0,0 0-57 0,0 0-73 0,0 0-137 16,0 0-355-16,0 0-834 0,0 0 368 15</inkml:trace>
  <inkml:trace contextRef="#ctx0" brushRef="#br0" timeOffset="46026.23">9550 5881 523 0,'-31'48'623'15,"3"4"21"-15,0 8-13 0,0 2-9 0,0 9-21 16,-2 10-26-16,2 2-33 0,4 1-30 0,0-3-34 0,-1 0-43 0,12-1-30 0,1 2-38 16,8-4-27-16,-1-2-24 0,11-6-34 0,3-8-27 15,4-4-215-15,9-6-40 0,2-4 0 0,7-11 0 16,2-6 0-16,4-3 0 16,5-9 0-16,0-7 0 0,6-6 0 15,-48-6 0-15,76 4 0 0,-76-4-103 0,63-11-402 16,-63 11-118-16,51-24-537 0,-27 8-1257 0,-24 16 555 15</inkml:trace>
  <inkml:trace contextRef="#ctx0" brushRef="#br0" timeOffset="46376.55">10052 5968 249 0,'0'0'576'0,"0"0"-19"15,0 0-9-15,0 0-9 0,0 0-27 0,0 0-50 0,0 0-45 16,0 0-47-16,0 0-33 0,64-34-61 15,-13 34-34-15,-51 0-18 16,106-5-31-16,-47 2-38 16,-1-1-42-16,0 2-34 0,-58 2-31 0,102-7-41 0,-102 7-39 0,58 4-46 15,-58-4-44-15,0 0-40 0,51 5-38 0,-51-5-40 16,0 0-43-16,0 0-30 0,0 0-48 16,0 0-325-1,0 0-743-15,0 0 329 0</inkml:trace>
  <inkml:trace contextRef="#ctx0" brushRef="#br0" timeOffset="46666.71">10178 6016 83 0,'-57'28'574'0,"30"-14"-8"0,-12 10-21 0,16-7-22 0,23-17-37 16,-31 29-45-16,31-29-33 0,-14 24-38 0,14-24-37 15,0 0-30-15,0 0-30 0,18 43-17 16,-18-43-34-16,41 18-25 0,-41-18-18 0,64 8-7 15,-64-8-41-15,80-1-43 0,-80 1-27 0,76-10-30 0,-76 10-39 16,51-19-37-16,-51 19-26 0,32-19-11 16,-32 19 3-16,20-20 9 0,-20 20 17 0,0 0 2 15,0 0 6-15,-14-44 9 0,14 44 8 0,-34-29 5 16,34 29 9-16,-41-18 6 0,41 18 7 0,-45-13 15 0,45 13-5 16,0 0-4-16,-57-12 1 0,57 12-20 0,0 0-35 31,0 0-42-31,0 0-70 0,0 0-59 0,0 0-45 0,0 0-63 0,0 0-75 0,0 0-286 15,0 0-746-15,-38 40 330 0</inkml:trace>
  <inkml:trace contextRef="#ctx0" brushRef="#br0" timeOffset="47032.63">10473 6234 3827 0,'0'0'636'0,"0"0"-263"0,0 0-161 0,0 0-41 0,0 0 21 16,0 0 13-16,35 27-14 0,-35-27-16 15,0 0-18-15,0 0 3 0,3 38-9 16,-3-38-15-16,0 0-24 0,1 40 2 0,-1-40-11 0,0 0-18 0,-1 40 1 16,1-40-10-16,0 0-13 0,0 0-2 0,-5 39-10 15,5-39-3-15,0 0-4 0,0 0-7 0,0 0-1 16,0 0-5-16,0 0-10 0,0 0-13 0,0 0-15 16,0 0-10-16,0 0-3 0,-4 31-13 0,4-31-18 0,0 0-18 15,0 0-10-15,0 0-5 0,0 0 5 16,0 0 13-16,0 0 3 0,0 0 5 0,0 0 4 15,92-58 6-15,-92 58 11 0,0 0 0 0,51-16 1 16,-51 16 7 0,0 0 3-16,50-5 6 0,-50 5 9 0,0 0 6 0,0 0 11 0,0 0 9 0,0 0 11 15,41 38 1-15,-41-38 9 0,0 0-6 0,0 0 0 16,-50 54-3-16,50-54-6 0,-48 24-3 0,24-8 0 16,24-16-4-16,-36 13-37 0,36-13-36 0,0 0-58 15,-48 14-65-15,48-14-75 0,0 0-85 0,0 0-96 16,0 0-477-16,-68-4-989 0,68 4 438 15</inkml:trace>
  <inkml:trace contextRef="#ctx0" brushRef="#br0" timeOffset="47263.87">9928 6720 327 0,'0'0'419'15,"0"0"20"-15,0 0 11 0,0 0 1 0,0 0-6 0,0 0-18 16,0 0-12-16,100 22-14 16,-49-19-29-16,5 4-19 0,-56-7-35 0,119-3-35 0,-55-4-33 15,-3 5-28-15,3-6-25 0,-2 1-29 0,-5-2-31 16,-3 4-31 0,-54 5-33-16,64-9-25 0,-64 9-35 0,47-7-40 0,-47 7-57 0,0 0-76 0,0 0-82 15,0 0-76-15,0 0-92 0,0 0-436 0,0 0-916 16,0 0 406-16</inkml:trace>
  <inkml:trace contextRef="#ctx0" brushRef="#br0" timeOffset="47590.48">10359 7027 4052 0,'0'0'425'0,"33"30"-135"0,-33-30-40 0,0 0-25 0,18 31-30 15,-18-31-4-15,0 0-34 16,1 38-23-16,-1-38-22 0,0 0-10 0,-20 44-10 0,20-44-10 16,-29 30-8-16,8-13-13 0,21-17-20 0,-47 29-36 15,25-16-42-15,22-13-59 0,-38 20-56 0,38-20-46 16,0 0-16-16,0 0 0 0,-31 20 9 0,31-20 12 0,0 0 2 16,0 0 4-1,0 0 7-15,0 0 11 16,0 0 17-16,0 0 13 0,0 0 16 0,0 0 15 0,0 0 18 0,180-24 16 15,-180 24 15-15,78-12 16 0,-49 8 14 0,-29 4 22 0,72-9 6 0,-72 9 7 16,61-7 3-16,-61 7-11 0,59-14 9 0,-59 14-11 16,59-14-30-16,-32 6-39 0,-27 8-62 0,33-18-76 15,-33 18-95-15,32-29-175 0,-32 29-521 0,32-39 231 16</inkml:trace>
  <inkml:trace contextRef="#ctx0" brushRef="#br0" timeOffset="47884.33">11141 6198 160 0,'0'0'521'0,"0"0"22"0,19 111-2 15,3-64 0-15,6 4 3 0,8-1 1 0,-2 5-8 16,-2 0-2-1,0 2-27-15,-9 4-15 0,0-4-22 0,-6 6-18 16,-6 2-18-16,-7-8-35 0,-12-2-31 0,-3-4-23 16,-7-3-97-16,-8-4-249 0,-2-4 0 0,-5-1 0 15,-3-7 0-15,0-1 0 0,11-12 0 0,1-1 0 0,24-18 0 0,-49 27 0 0,49-27 0 16,-51 16 0-16,51-16 0 0,0 0-657 0,-63-5-599 16,63 5-1361-16,0 0 603 15</inkml:trace>
  <inkml:trace contextRef="#ctx0" brushRef="#br0" timeOffset="48279.66">11601 5899 292 0,'0'0'507'0,"0"0"-6"0,57-25-12 0,-57 25-24 0,0 0-31 16,0 0-43-16,0 0-41 0,0 0-32 15,0 0-28-15,81 31-24 0,-81-31-22 0,10 39-17 16,-10-39-20-16,-10 49-19 0,10-49-21 0,-41 65-12 0,23-41-18 16,-14 11-13-16,-1-7-11 0,14-9-15 15,19-19-11-15,-28 22-15 0,28-22-23 0,-22 19-26 0,22-19-31 0,0 0-12 16,0 0-16-16,0 0-3 0,0 0 2 0,0 0-1 15,0 0 1-15,0 0 3 0,0 0 2 0,0 0 10 16,69 33-1-16,-69-33 5 0,55-1-1 16,-55 1 5-16,0 0 9 0,74-8 5 0,-74 8 14 15,0 0 13-15,73-5 18 0,-73 5 14 16,0 0 14-16,0 0 8 0,59-3-6 0,-59 3-6 16,0 0-6-16,0 0-9 0,0 0-29 0,0 0-31 0,0 0-39 15,0 0-61-15,0 0-74 0,0 0-86 31,0 0-120-31,0 0-516 0,0 0-976 0,0 0 432 0</inkml:trace>
  <inkml:trace contextRef="#ctx0" brushRef="#br0" timeOffset="49019.05">12567 6491 211 0,'0'0'456'0,"0"0"11"0,0 0 24 0,0 0 15 0,0 0 26 15,0 0 14-15,23 76 4 0,-23-76 4 16,8 49-1-16,-7-22-15 0,-1-27-12 0,1 52-29 16,-1-27-31-16,0-25-26 0,-5 54-41 0,5-29-40 0,0-25-259 15,3 50-100-15,-3-50 0 0,-2 33 0 0,2-33 0 16,0 0 0-16,2 42 0 0,-2-42 0 0,0 0 0 16,0 0 0-16,0 0 0 0,0 0 0 15,0 0-467-15,0 0-821 0,0 0-1394 0,0 0 616 0</inkml:trace>
  <inkml:trace contextRef="#ctx0" brushRef="#br0" timeOffset="49227.47">12369 6696 486 0,'0'0'595'0,"0"0"-48"0,0 0-27 16,0 0-15-16,0 0 4 0,0 0-2 15,0 0-16-15,0 0-30 0,0 0-32 0,162-4-32 0,-103 6-43 16,-3-5-37-16,4-3-43 15,4 0-47-15,0 0-43 0,-3-2-60 0,-1 1-47 16,-2 2-49-16,-8-2-53 0,-50 7-46 0,71-10-58 16,-71 10-58-1,39-7-53-15,-39 7-63 0,0 0-57 0,0 0-62 0,0 0-74 0,0 0-305 0,0 0-866 16,0 0 384-16</inkml:trace>
  <inkml:trace contextRef="#ctx0" brushRef="#br0" timeOffset="49630.27">13741 6401 253 0,'0'0'596'0,"0"0"18"0,0 0-8 15,-42 73-9-15,24-49-15 0,3 1-38 0,-7 13-46 16,9-9-42-16,2 10-43 0,-4 0-40 0,11-13-37 15,4-26-29-15,1 46-32 0,-1-46-27 0,19 52-24 16,-6-29-23-16,2-1-13 0,-15-22-27 16,36 38-14-16,-36-38-18 0,36 25-20 0,-36-25-24 0,34 16-36 0,-34-16-44 15,0 0-61-15,0 0-65 0,63-7-80 32,-63 7-101-32,0 0-109 0,33-38-108 0,-33 38-546 0,15-37-1153 0,-11 11 510 0</inkml:trace>
  <inkml:trace contextRef="#ctx0" brushRef="#br0" timeOffset="49977.42">13445 6333 48 0,'0'0'535'0,"-82"12"-26"16,82-12-19-16,-41 18-14 0,41-18-18 15,-24 19-26-15,24-19-25 0,0 0-34 0,-16 34-26 16,16-34-30-1,0 0-27-15,15 40-22 0,-15-40-29 0,0 0-24 0,55 32-19 0,-29-23-26 16,-26-9-11-16,63 10-16 0,-17-6-15 0,-46-4-22 0,0 0-32 0,86-13-1 16,-86 13-20-16,57-19-14 0,-29 8-10 0,-28 11-3 15,45-26-9-15,-23 12 2 0,-22 14-1 0,34-29-2 0,-34 29 4 16,32-29-4-16,-32 29-3 0,27-24-2 16,-27 24-3-16,33-20 0 0,-33 20-2 0,49-19 5 15,-49 19-5-15,48-14 4 0,-48 14 5 16,45-3-7-16,-45 3-2 0,0 0 0 0,0 0-2 0,79 5 1 15,-79-5-6-15,0 0 7 0,0 0 0 0,37 26 3 16,-37-26-2-16,0 0-4 0,0 0-17 0,-5 40-34 16,5-40-39-16,0 0-57 0,0 0-66 0,0 0-67 15,-37 43-56-15,37-43-78 0,0 0-111 16,0 0-280-16,0 0-867 0,0 0 384 0</inkml:trace>
  <inkml:trace contextRef="#ctx0" brushRef="#br0" timeOffset="50273.74">14334 6241 33 0,'0'0'559'0,"0"0"-33"0,0 0-8 0,0 0 4 15,90-9 2-15,-90 9-26 0,0 0-3 16,0 0-39-16,62 14-36 0,-62-14-29 0,0 0-26 0,25 25-24 16,-25-25-33-16,0 0-22 15,-7 43-27-15,7-43-24 0,0 0-27 0,-36 58-20 0,20-38-39 0,16-20-30 0,-22 24-48 16,22-24-44-16,0 0-34 0,0 0-24 0,-17 24-14 15,17-24-2 1,0 0 1-16,0 0-6 0,0 0-6 0,0 0 1 0,0 0 3 0,0 0 5 0,0 0 8 16,87 6 1-16,-87-6 6 0,0 0 2 0,67-4 4 15,-67 4 6-15,0 0 3 0,58 3 8 0,-58-3 2 16,0 0 0 0,0 0 2-16,0 0-9 0,71 1-11 0,-71-1-29 0,0 0-54 0,0 0-77 15,0 0-88-15,0 0-108 0,0 0-139 16,0 0-349-16,50-13-943 0,-50 13 416 0</inkml:trace>
  <inkml:trace contextRef="#ctx0" brushRef="#br0" timeOffset="54572.32">4220 9403 389 0,'-40'40'569'0,"-3"6"13"16,-3 5 16-16,-1 6 9 0,5 5-18 0,-2 5-15 16,5 8-17-16,-1 10-19 0,4 2-30 0,8 2-29 31,1-1-27-31,11 3-35 0,5-4-30 0,11-1-4 0,4-5-37 0,8-4-130 0,4 4-216 0,9-4 0 16,-2-2 0-16,5 0 0 0,5 0 0 0,0-9 0 15,-2-3 0-15,1-5 0 0,5-8 0 0,-4-4 0 16,0-6 0-16,-3-5 0 15,-7-13 0-15,-4-3 0 0,4 0 0 16,0 1 0-16,-9-10 0 0,1-3 0 0,-2-2 0 16,2-1 0-16,-7-4 0 0,7 0-1366 0,-15 0-1478 0,17-9 654 15</inkml:trace>
  <inkml:trace contextRef="#ctx0" brushRef="#br0" timeOffset="55605.23">5117 9477 355 0,'0'0'447'15,"0"0"-2"-15,0 0-2 0,0 0-2 0,0 0-19 16,0 0-19-16,0 0-23 0,0 0-21 0,0 0-20 15,0 0-21-15,0 0-45 16,0 0-28-16,0 0-25 0,0 0-23 16,0 0-21-16,54-32-16 0,-54 32-18 0,55-5-15 15,-55 5-12-15,0 0-10 0,69 4-9 0,-69-4-16 16,0 0-9-16,0 0-6 0,70 16-10 16,-70-16-5-16,26 16-6 0,-26-16-7 0,0 0-6 15,21 32-8-15,-21-32-8 0,8 27-3 0,-8-27-6 0,0 0 3 16,-11 46 0-16,11-46-6 0,-36 35 2 0,14-19-1 15,22-16-1-15,-47 27 3 0,25-14-4 0,22-13-1 16,0 0 3-16,-42 21-7 0,42-21-13 0,0 0-7 16,0 0-8-16,-27 16-3 0,27-16-3 15,0 0-2-15,0 0 4 0,0 0 3 0,0 0 8 0,0 0 0 0,0 0 1 16,0 0 4 0,0 0 4-16,0 0 1 0,60 47-1 0,-60-47 8 0,31 11-4 15,-31-11-1-15,0 0 3 0,41 19 6 0,-41-19 4 0,0 0 3 0,0 0 15 16,0 0 20-16,17 26 20 0,-17-26 3 15,0 0-6-15,0 0-5 0,-56 37-2 0,56-37-7 16,-57 20 1-16,25-13-10 0,32-7-11 0,-64 12-31 0,64-12-36 16,-46 5-46-16,46-5-51 0,0 0-67 0,0 0-83 15,0 0-97-15,0 0-127 0,-56-24-335 0,56 24-922 16,0 0 409 0</inkml:trace>
  <inkml:trace contextRef="#ctx0" brushRef="#br0" timeOffset="56097.81">5732 9522 39 0,'0'0'542'0,"0"0"-28"15,0 0-5-15,0 0-5 0,0 0-19 0,0 0-33 0,89-1-45 16,-89 1-40-16,0 0-34 0,0 0-43 0,31 33-25 15,-31-33-24-15,5 27-23 0,-5-27-25 0,0 0-18 16,-10 55-10-16,10-55-25 0,-22 36-17 0,22-36-25 31,-27 34-26-31,27-34-26 0,-25 22-25 0,25-22-20 0,-24 25-16 0,24-25-23 16,-22 21-10-16,22-21-12 0,0 0 1 0,-27 20-1 16,27-20 11 30,0 0 6 17,0 0 6-16,0 0 0-16,-30 21 8-31,30-21 4 0,0 0 14 16,0 0 7-16,0 0 16 0,0 0 5 0,0 0 7 0,0 0 1 0,0 0 9 0,0 0-4 0,0 0-1 0,81 17 21 0,-81-17-29 0,0 0-4 0,88-3-7 0,-88 3-19 15,0 0-24-15,59-4-22 0,-59 4-30 0,0 0-25 0,59-7-39 0,-59 7-37 0,0 0-40 0,0 0-38 0,0 0-46 16,42-12-61-16,-42 12-322 0,0 0-751 0,0 0 332 0</inkml:trace>
  <inkml:trace contextRef="#ctx0" brushRef="#br0" timeOffset="56589.77">6265 9585 478 0,'0'0'515'0,"0"0"-16"0,0 0 2 0,0 0 12 0,0 0-1 0,0 0-10 0,0 0 3 0,18 59-37 0,-18-59-25 15,-4 39-22-15,4-39-23 0,-9 48-29 0,9-48-37 16,-12 33-27-16,12-33-31 0,-13 34-26 0,13-34-24 16,-11 30-24-16,11-30-18 0,0 0-21 0,0 0-20 15,-14 28-141-15,14-28 0 0,0 0 0 0,0 0 0 0,0 0 0 0,0 0 0 16,0 0 0-16,0 0 0 0,0 0 0 16,0 0 0-16,0 0 0 0,0 0 0 0,0 0 0 0,0 0 0 15,0 0 0-15,25-116 0 0,-10 95 0 0,-15 21 0 16,32-41 0-16,-16 25 0 0,-16 16 0 0,31-21-1 15,-31 21-38-15,28-19 11 0,-28 19 7 0,0 0 10 16,42-17 7-16,-42 17 2 0,0 0 16 16,0 0 4-16,0 0 8 0,0 0 10 15,0 0-24-15,0 0-12 0,0 0 0 32,88 34 0-32,-88-34 0 0,13 24 0 0,-13-24 0 0,5 34 0 15,-5-34 0-15,0 0 0 0,0 35 0 0,0-35 0 0,0 0 0 0,0 0 0 0,0 0 0 16,0 0 0-16,0 0 0 0,0 0 0 15,-14 40 0-15,14-40 0 0,0 0 0 0,0 0-92 0,0 0-121 0,0 0-8 16,0 0-1-16,0 0 11 16,0 0 16-16,0 0-3 0,58-82 10 0,-58 82 26 15,30-27 15-15,-30 27 28 0,27-21 28 0,-27 21 40 0,0 0 26 16,32-18 34-16,-32 18 23 0,0 0 20 0,0 0 11 0,0 0 16 16,0 0 7-16,0 0 7 0,0 0 25 15,0 0 20-15,0 0 2 0,84 32 34 0,-84-32-4 0,12 31-20 0,-12-31 5 0,0 0-21 0,8 41-6 16,-8-41-11-16,0 33-13 0,0-33-10 0,0 0-8 15,-8 45-73-15,8-45-13 0,0 0 0 16,-17 37-69-16,17-37-147 16,0 0-129-16,-27 29-155 0,27-29-678 15,-29 11-1274-15,29-11 564 0</inkml:trace>
  <inkml:trace contextRef="#ctx0" brushRef="#br0" timeOffset="56979.06">4685 10282 185 0,'0'0'418'0,"0"0"1"0,0 0 7 0,0 0 0 16,0 0-15-16,0 0-20 0,0 0-24 0,134 9-25 16,-61-14-20-16,5 0-11 0,9-4-16 0,8 0-24 15,10-3-21-15,4 1-22 0,3 3-24 0,9 0-22 16,-10-1-26-16,4 2-20 31,0 4-20-31,-1-4-22 0,-3 4-24 0,-5 1-13 0,-5 1-11 0,-4 1-9 0,-10 1-9 16,-7 1-8-16,-5 5-7 0,-5 1-10 0,-10-3-10 15,-2 2 0-15,-6 0-2 0,-1-1 1 16,-2-1-8-16,-49-5 2 0,61 6-9 0,-61-6-10 16,0 0-10-16,0 0-13 0,65 1-19 0,-65-1-23 0,0 0-47 15,0 0-59-15,0 0-65 0,0 0-102 16,0 0-437-16,0 0-875 0,0 0 387 0</inkml:trace>
  <inkml:trace contextRef="#ctx0" brushRef="#br0" timeOffset="57837.53">4748 10827 174 0,'0'0'346'16,"-6"-8"-19"-16,6 8-20 0,0 0-29 0,21-12-21 16,-5 7-22-16,1 1-20 0,13-4-2 15,-3 3-12-15,-2 2-15 0,-7 3-1 0,0 0-11 16,-4 3-19-16,-2-2-1 0,-1 6 5 0,-3 0-3 0,-1 7 33 16,-4 1 11-16,-3 9 5 0,-9-9-3 0,1 11 1 15,-6 1-5 1,-2-4-16-16,-15 10-15 0,-1-2-12 0,9-9-18 0,-7 8-38 0,8-12-9 0,-1 2-11 15,1-3-7-15,8-4-12 0,0-2-29 0,1 1-23 16,-1-2-26-16,6-4-18 0,2 0-10 0,2-1 0 16,4-5 7-16,-5 2 5 0,5-2-5 0,0 0 11 15,0 0 7-15,0 0 10 0,0 0 12 0,0 0 7 16,0 0-2-16,0 0 11 0,0 0-1 0,46-7 1 31,-32 7 4-31,1-1 3 0,2-3 4 0,-2 3-2 0,4-1 0 0,7 0-7 0,0 2 6 0,-6 0-2 16,7-1-1-16,-2 1-1 0,2-4-2 15,-9 1-2-15,1-1-2 0,-2 3-3 0,-3 1 0 0,-14 0-20 16,15-3-29-16,-15 3-44 0,14-1-57 0,-14 1-60 0,0 0-58 16,0 0-59-16,0 0-88 0,0 0-367 0,0 0-835 15,0 0 370-15</inkml:trace>
  <inkml:trace contextRef="#ctx0" brushRef="#br0" timeOffset="58094.63">5627 10901 82 0,'0'0'492'0,"0"0"-8"16,0 0-8-16,0 0 6 0,-24 31-13 0,8-19-28 16,-4 5-38-16,-1 3-31 0,-3-1-36 0,1-1-34 15,2 6-19-15,-13 5-37 0,14-10-25 16,-2 1-19-16,3 1-27 0,1-2-13 0,-1-1-18 0,3-1-15 15,0 2-19-15,7-9-19 16,-2 5-30-16,0-4-33 0,6-4-34 0,-1 1-34 0,2-2-35 0,4-6-38 16,-9 8-32-16,9-8-54 0,-5 4-76 0,5-4-97 15,0 0-456-15,0 0-897 0,0 0 397 0</inkml:trace>
  <inkml:trace contextRef="#ctx0" brushRef="#br0" timeOffset="58310.18">5377 10962 437 0,'0'0'418'0,"0"0"8"15,0 0 14-15,0 0 3 0,0 0 5 0,20 17-25 16,-8-7-18-16,0 1-29 0,1 1-25 0,1-2-28 16,8 3-21-16,-4 4-30 0,1-1-24 0,-4-4-26 15,-1 1-23-15,4 4-19 0,-4-5-24 0,-1-2-28 16,-3 2-28-16,4-5-34 0,-6 0-46 0,1 3-62 15,1-4-68-15,-6-1-96 0,-4-5-83 0,0 0-91 16,6 6-139-16,-6-6-288 0,0 0-873 0,0 0 387 0</inkml:trace>
  <inkml:trace contextRef="#ctx0" brushRef="#br0" timeOffset="58737.38">6124 10955 4435 0,'10'2'627'0,"-10"-2"-334"0,0 0-149 16,8 7-29-16,-7-3 35 0,-1 6 34 0,-1-1-14 16,0 5-15-1,-3-1-2-15,-4 3 9 0,-2 6-12 0,5 2-18 0,-4 2-7 0,-1-6-19 16,0 3-4-16,-2-3-12 0,3-3-7 0,-2-2-15 0,2 0-6 16,0-1 0-1,2-6-22-15,1 1-11 0,2-2-5 0,-1 0-10 0,5-7-17 0,-5 10-15 16,5-10-6-16,-4 5-10 0,4-5-14 0,0 0-28 15,0 0-13-15,0 0-4 0,0 0-20 0,0 0-11 16,9-29-22-16,-5 15-15 0,1-3-7 0,6-4-22 16,0-2 2-16,-4 0 9 15,6 0 15-15,-4 2 0 0,3-2 20 0,0 4 25 0,-3 2 13 0,4-3 24 0,-3 8 23 16,3-2 35-16,-3 3 11 0,2 1 16 0,-1 1 9 0,-2 3 20 0,0 1 12 16,-1 2 7-1,-8 3 2-15,15-3-4 0,-15 3 12 16,0 0 20-16,21 11 30 0,-13-2 5 0,0 5 7 0,-1-1 17 15,-1 3 10-15,2 1-3 16,-3-2-13-16,0 2 0 0,-3 0-14 0,4-2-2 0,-4 2-11 0,1-5-14 0,2 2 0 0,-1 0-39 0,-2-6-26 16,-2 1-48-16,0-9-67 0,3 11-71 0,-3-11-86 15,2 5-86-15,-2-5-119 16,0 0-537-16,0 0-1067 0,0 0 472 0</inkml:trace>
  <inkml:trace contextRef="#ctx0" brushRef="#br0" timeOffset="58974.08">5886 10915 3543 0,'0'0'436'0,"-7"-5"-156"0,7 5-103 0,-6-6-37 0,6 6-11 15,0 0 14-15,0 0-2 0,22-14-12 0,-2 9-20 16,5-3-11-16,7 4-9 0,17-2-10 0,-1-2-9 15,2 0-13-15,-4 3-15 16,0 1-19-16,-1-2-23 0,1 1-32 0,-16 1-33 0,18-1-45 16,-21-2-34-16,2 2-27 0,0-1-38 0,-11 5-44 15,1 1-47-15,7-9-80 16,-10 5-291-16,-3 1-726 0,-13 3 322 0</inkml:trace>
  <inkml:trace contextRef="#ctx0" brushRef="#br0" timeOffset="59372.95">6910 10827 371 0,'6'15'529'0,"-2"-4"-6"0,-2 4-1 0,-2 2 22 0,1-2-21 0,-4 3-41 0,-1 7-6 16,3-8-36-16,1 7-31 0,-5 2-39 16,0-1-33-16,4-1-32 0,-2-7-27 0,2 0-32 0,0-3-30 15,1-2-18 1,-3 1-12-16,3-5-29 0,0 2-30 0,0-2-29 0,1 1-19 15,-1-9-32-15,0 0-14 16,-1 9-20-16,1-9-17 0,0 0-3 0,0 0 1 0,0 0-5 0,-4 4-1 16,4-4-7-16,0 0 6 0,0 0 3 15,-24-13 0-15,11 4-1 0,2 1 4 0,-1 1 0 16,0-2 2-16,-3 3-2 0,1 0 2 16,-1 3 7-16,-2 0-5 0,-2 2 2 0,0 2-9 0,-6 2 17 0,0 1 8 15,-2 5 9-15,0-2 3 16,3 1-3-16,-3 1-2 0,14 0 2 0,0-1 4 0,1 2-9 0,7-1-2 15,0 1 3-15,2 0 3 0,6 1-2 16,2-4 3-16,5 3-3 0,4 2-2 0,1-4 2 0,11 1-4 16,-2-5-8-16,3 1-3 0,0 1-20 0,-8-5-20 15,7-1-29-15,2-3-29 16,-8-1-42-16,-2 2-60 0,9-5-64 0,-1-2-65 0,-2 2-66 0,-9 0-81 0,3-4-494 16,-4-1-1043-16,4-6 461 0</inkml:trace>
  <inkml:trace contextRef="#ctx0" brushRef="#br0" timeOffset="59784.73">7168 10751 174 0,'3'-12'568'0,"-2"3"-31"0,4 5-29 15,0-4-32-15,4-1-39 0,3-2-33 0,0 5-48 16,4-3-35-16,-1 2-31 0,-1 2-30 16,3 1-23-16,-2 1-14 15,-1-1-18-15,-14 4-11 0,18 0-12 0,-18 0-15 0,0 0 2 0,17 8 4 0,-15-2-7 16,-2 3-7-16,-5 4-2 0,0 1-8 16,-3 2-10-16,-5 2-16 0,3-1-10 0,-6 0-18 0,4-5-4 15,-2 2-13-15,5-4-25 16,3-2-44-16,0-1-30 0,3-2-31 0,3-5-21 0,-5 8-11 15,5-8-26-15,0 0-23 0,10 12-13 0,-5-7-2 0,8 0 12 16,-4-1 9-16,6 1 8 0,-2 2 25 0,2-2 8 16,-4 4 10-16,4 1 31 0,-5 0 32 15,-1-6 39-15,1 6 30 0,-2-3 18 0,-4 1 19 0,-3-2 6 0,-1-6 8 0,-1 12 3 0,-3-5-10 0,-4 1-3 16,-6 0-16-16,1-3-10 0,-1 0-3 0,0-2-20 16,-1-4-46-16,15 1-65 15,-19 3-94-15,19-3-121 0,-18-4-146 16,9-2-553-16,1 1-1059 0,2-1 469 0</inkml:trace>
  <inkml:trace contextRef="#ctx0" brushRef="#br0" timeOffset="60215.04">7642 9433 94 0,'0'0'379'15,"0"0"-27"-15,0 0 115 0,0 0 40 0,0 0 19 0,49 88 4 16,-21-50 5-16,6 6 2 0,-2 4-15 0,9 1-19 16,-2 6-10-1,-1 2-13-15,1 7-31 0,-1 3-16 0,-4 6-18 0,1 1-29 16,-2 9-19-16,-6-3-151 0,-4-2-216 16,0 4 0-16,-9-2 0 0,-7-1 0 0,-4 9 0 0,-7 1 0 15,-11 1 0-15,-2-3 0 0,-7-2 0 16,-2-6 0-16,-6-4 0 0,-2-2 0 0,-7-3 0 0,-4-2 0 15,3-1 0-15,5-7 0 0,-1-3 0 16,-2-6 0-16,6-7 0 0,3-6 0 0,14-17 0 0,1-1 0 16,3-7 0-16,1-5 0 0,-2-3 0 15,-1-5 0-15,15 0-1366 0,-14-16-1478 0,10 1 654 0</inkml:trace>
  <inkml:trace contextRef="#ctx0" brushRef="#br0" timeOffset="60815.21">8897 9992 117 0,'0'0'569'16,"0"0"14"-16,26 58 37 0,-26-58 11 0,6 44 16 15,-3-2-1-15,-6 1 4 0,-1 0-28 0,-4-1-13 0,1-2-35 16,-1-11-26-16,-3 10-39 16,2-12-24-16,9-27-104 0,-17 48-381 0,11-24 0 15,6-24 0-15,-7 31 0 0,7-31 0 0,0 0 0 0,-1 33 0 16,1-33 0-16,0 0 0 0,0 0 0 0,0 0 0 15,0 0 0-15,0 0 0 0,0 0 0 32,0 0-1366-32,0 0-1478 0,0 0 654 0</inkml:trace>
  <inkml:trace contextRef="#ctx0" brushRef="#br0" timeOffset="61006.96">8607 10312 4607 0,'0'0'689'15,"0"0"-236"-15,0 0-167 0,0 0-73 0,0 0-4 16,0 0-3-16,0 0-21 0,0 0-33 16,0 0-29-16,0 0-7 0,0 0-20 0,0 0-1 0,179-11-30 15,-119 9-9-15,1 2-29 16,1-5-44-16,-1 2-46 0,-5-1-62 0,-1 2-69 0,-3-4-116 16,-52 6-109-16,76-7-133 0,-76 7-431 0,56-7-1066 0,-56 7 472 15</inkml:trace>
  <inkml:trace contextRef="#ctx0" brushRef="#br0" timeOffset="61633.67">10594 9707 419 0,'0'0'562'0,"0"0"-29"16,0 0-40-16,0 0-48 0,0 0 10 0,0 0 60 15,0 0 40-15,0 0 26 0,56 101 25 0,-46-40 2 31,7 9-8-31,-4 7 8 0,-2 5-12 0,1 3-12 16,-7 5-553-16,3 2-31 0,-4 1 0 0,3-8 0 0,-2 17 0 16,-1 0 0-16,-1 2 0 0,-1 2 0 0,-2-2 0 15,-1-7 0-15,0-2 0 16,-7-1 0-16,8-10 0 0,-4-5 0 0,-5-7 0 0,4-7 0 0,-4-12 0 16,-1-10 0-16,1-15 0 0,5-13 0 0,-1-1 0 15,-1-7 0-15,2-3 0 0,-1-1 0 16,5-3 0-16,0 0 0 0,-36-21 0 0,14 1 0 0,-10-9 0 0,-3-2 0 0,-4-3 0 0,-1 2 0 15,-5-5 0-15,-13 3 0 0,-2 4 0 0,-9-4 0 16,-7 7 0-16,-13 3 0 0,6 5 0 0,3 0 0 16,5 6 0-16,8 5 0 0,7 3 0 0,9 1 0 31,21 0 0-31,11 1 0 0,1 0 0 0,9 0 0 0,3-4 0 0,2 1 0 16,14-10-1366-16,8-5-1478 0,15-6 654 0</inkml:trace>
  <inkml:trace contextRef="#ctx0" brushRef="#br0" timeOffset="62225.68">10728 9637 427 0,'0'0'462'0,"0"0"9"0,0 0 4 16,0 0-3-16,-23-38-14 0,23 38-10 0,0 0-17 16,0 0-35-16,0 0-27 0,0 0-41 0,0 0-28 15,42-39-35-15,4 28-16 0,-2-1-20 0,11 6-15 16,3 1-8-16,10-4-27 16,8 1-23-16,12 2-18 0,10-4-31 0,7 5-19 15,15-2-13-15,14 1-2 0,9-2-23 16,22 1-5-16,19-4-22 0,16-1-20 0,9 3-14 0,21-3-31 15,12 3-31-15,4-1 0 0,11-5-12 0,9 2 1 16,5 0 0-16,2-1 15 0,5 4 23 0,4 2 22 16,3 0 43-16,2 2 19 0,2 4 27 0,0 1 32 15,4-1 25-15,-11 1 24 0,-1-1 24 0,0 0 16 16,-15 0 18-16,-8-3 19 0,-5 0 1 0,-14 4-73 16,-19-5-151-16,-8 3 0 15,-13-4 0-15,-11-3 0 0,-18 2 0 0,-15-1 0 0,-11 0 0 0,-12 0 0 0,-8-2 0 16,-9-1 0-16,-17-2 0 0,-12 2 0 0,-7 2 0 15,-9-4 0-15,-11 6 0 0,-27 6 0 16,-32 2 0-16,46-12 0 0,-46 12 0 0,0 0 0 0,0 0 0 16,0 0-94-16,0 0-550 0,0 0-98 0,17 45-377 15,-17-45-1211-15,-46 75 535 0</inkml:trace>
  <inkml:trace contextRef="#ctx0" brushRef="#br0" timeOffset="63098.05">11721 9939 476 0,'-73'43'639'0,"32"-4"26"0,2 4 35 15,-4 12 5-15,-2 7 17 0,1 6-23 0,-2 3-28 16,1 3-45-16,6 1-51 0,6 3-37 16,-1 5-44-16,15 1-42 0,6 1-223 0,13-2-229 0,3 0 0 31,15-5 0-31,2-5 0 0,11-4 0 0,3-7 0 15,7-3 0-15,0-6 0 0,0 0 0 0,4-4 0 16,-7-10 0-16,3-3 0 0,1-10 0 0,4-6 0 16,-16-6 0-16,16-5 0 0,-13-7 0 0,-4-2 0 15,3-4 0-15,-5-6 0 0,16-8-1366 0,-17 1-1478 16,-6-1 654-16</inkml:trace>
  <inkml:trace contextRef="#ctx0" brushRef="#br0" timeOffset="63703.97">12168 10224 4239 0,'0'0'443'0,"0"0"-145"15,0 0-86-15,-38-41 8 0,38 41 22 16,0 0 15-16,0 0-15 15,0 0-36-15,0 0-42 0,0 0-20 16,1-36-18-16,-1 36-17 0,0 0-17 0,44-19-16 16,-44 19-4-16,53-6-20 0,-53 6-18 15,53-7-10-15,-53 7-12 0,0 0-6 0,0 0-18 0,0 0 1 16,70 16-7-16,-70-16 0 0,0 0 4 0,13 37 1 16,-13-37 0-16,4 33-1 0,-4-33 3 0,0 0 1 15,-7 43 0-15,7-43-4 0,0 0 3 0,-16 38 0 0,16-38-1 16,-20 24 1-16,20-24 8 0,-26 20-2 0,26-20 1 0,0 0 1 15,-40 21-4-15,40-21 2 0,0 0-3 0,-28 20 4 16,28-20-8-16,0 0 1 0,0 0 2 16,0 0-1-16,5 36-1 0,-5-36 4 0,0 0 2 15,40 32 2-15,-40-32-3 0,27 17 1 0,-27-17 0 16,0 0-1-16,28 18 1 0,-28-18 0 16,0 0 1-16,0 0 1 0,0 0 5 0,16 26 7 0,-16-26 11 0,0 0 2 0,0 0 1 0,0 0-1 15,0 0-5-15,-74 33 1 0,74-33-1 31,-50 5-7-31,50-5 2 0,-55 2-6 0,55-2-11 0,0 0-33 0,0 0-55 16,0 0-87-16,0 0-115 0,-84-17-120 0,84 17-153 16,0 0-350-16,0 0-994 0,-4-40 440 0</inkml:trace>
  <inkml:trace contextRef="#ctx0" brushRef="#br0" timeOffset="64059.28">12555 10181 4964 0,'0'0'483'0,"0"0"-188"0,0 0-68 16,0 0 1-16,0 0 13 0,0 0-20 0,0 0-32 15,0 0-43-15,0 0-31 0,60-21-7 0,-60 21-9 16,0 0-27-16,0 0 4 0,0 0 2 0,91 25-24 16,-91-25-17-16,27 23 8 0,-27-23-9 15,14 28-7-15,-14-28 0 0,1 34-8 0,-1-34 5 0,-15 44-6 16,15-44 4-16,-34 40 0 0,13-22-11 15,21-18 2-15,-45 33 0 0,26-20-2 0,19-13-4 0,-35 18-1 16,35-18-6-16,-31 15-4 0,31-15-7 0,0 0-8 0,0 0 15 0,-39 17-10 16,39-17 4-16,0 0 1 0,0 0-1 0,0 0-3 15,0 0 3-15,0 0 5 16,0 0-8-16,0 0 5 16,0 0-2-16,0 0-1 0,0 0-4 0,170-19-10 0,-170 19-8 0,59-5 2 15,-59 5-2-15,45-7-9 0,-45 7-20 0,0 0-23 16,50-9-35-16,-50 9-29 0,0 0-52 0,0 0-49 15,0 0-65-15,0 0-54 0,36-17-53 0,-36 17-90 16,0 0-359-16,0 0-940 0,0 0 416 0</inkml:trace>
  <inkml:trace contextRef="#ctx0" brushRef="#br0" timeOffset="64566.65">13082 10246 4550 0,'0'0'599'0,"0"0"-272"0,0 0-144 16,0 0 12-16,0 0 32 0,0 0 23 0,0 0 2 15,0 0-14-15,0 0-24 0,24 62 16 0,-24-62-14 0,-6 35-10 16,6-35-4-16,0 0-10 0,-10 49-82 0,10-49-110 16,0 0 0-16,-7 32 0 0,7-32 0 15,0 0 0-15,0 0 0 0,0 0 0 0,-6 30 0 0,6-30 0 16,0 0 0-16,0 0 0 0,0 0 0 16,0 0 0-16,0 0 0 0,0 0 0 0,0 0 0 15,0 0 0-15,0 0 0 0,0 0 0 0,0 0 0 0,0 0 0 16,0 0 0-16,34-111-156 15,-21 87-11-15,-13 24 17 0,32-41 15 0,-15 23 15 0,-17 18 17 0,30-21 21 16,-30 21 22-16,31-17 23 0,-31 17 22 0,0 0 19 16,0 0 12-16,52-10 4 0,-52 10 22 0,0 0 22 15,0 0 20-15,0 0 8 0,0 0-2 16,59 44-4-16,-59-44 7 0,0 0-3 0,10 25-12 0,-10-25-6 16,0 0-9-16,0 0-4 0,4 31 7 0,-4-31-60 15,0 0-6-15,0 0 0 0,0 0 0 0,0 0 0 16,0 0 0-16,0 0 0 0,0 0-57 0,0 0-40 15,0 0-32-15,0 0-17 0,0 0-10 0,0 0-5 16,0 0 10-16,0 0 11 0,0 0 12 0,0 0 11 0,0 0 14 16,87-48 13-16,-87 48 16 0,31-18 25 0,-31 18 28 15,0 0 27-15,43-17 23 0,-43 17 20 0,0 0 11 16,0 0 24-16,50-5 11 16,-50 5 7-16,0 0 20 0,0 0 7 0,0 0-4 0,60 29-11 0,-60-29-10 15,0 0-6-15,23 29-4 16,-23-29-4-16,0 0-15 0,10 34-7 0,-10-34-8 0,0 0-22 0,3 36-32 0,-3-36-57 15,0 0-71-15,0 0-91 0,-16 47-120 0,16-47-125 16,-16 25-170-16,16-25-425 0,-36 20-1140 0,36-20 504 16</inkml:trace>
  <inkml:trace contextRef="#ctx0" brushRef="#br0" timeOffset="64848.13">12062 10786 150 0,'3'-10'480'0,"-3"10"-9"16,31-17-22-16,16 5-17 0,6 3-30 0,10 1-20 16,5 3-12-16,8-2-32 0,5 2-5 0,7 6-21 15,-2-4-21-15,-1 0-14 16,2 0-23-16,1-1-21 0,-6-1-24 0,0 2-21 0,-3 3-24 0,-10-1-17 15,-5-4-22-15,0 0-24 0,-12-1-29 0,-7 5-15 16,-15-3-17 0,-5 1-33-16,-7 4-24 0,-4-4-37 0,-5 2-37 0,-9 1-54 0,10-5-71 0,-10 5-62 0,0 0-61 0,0 0-98 0,-45-11-348 15,1 10-850-15,-2 2 376 0</inkml:trace>
  <inkml:trace contextRef="#ctx0" brushRef="#br0" timeOffset="65267.14">12531 11132 355 0,'-14'19'650'0,"5"-5"-19"16,3 3-4-16,-7 3 3 0,-2 4-15 0,1-4-41 16,2 3-44-16,-2-3-42 0,-3 2-36 0,5 0-47 15,-1-8-40 1,-1 7-35-16,2-6-39 0,2-2-26 0,2-2-24 15,3-5-29-15,3 0-29 0,-3-2-36 16,5-4-29-16,-5 7-36 0,5-7-82 0,0 0 0 0,0 0 0 0,0 0 0 16,0 0-75-16,10-23-30 0,-4 12-5 15,3-6 8-15,10-3 1 0,-2 0 1 0,5-1 8 0,-3 0 6 16,0 1 6-16,4 0 11 0,1 2 12 0,0 2 0 16,20-6 6-16,-22 8 13 0,0 1 16 0,-6 6 15 0,-1 1 18 0,2-2 19 0,-8 6 8 15,2 1 7-15,-11 1 3 0,16 0 7 0,-16 0 14 16,19 5 14-16,-14 1 35 15,4 1 21-15,1 5 16 0,-3 5 17 16,0 5 0-16,-3-7-155 0,6 8-17 0,-9-7 0 16,3 0 0-16,0-1 0 0,0-1 0 0,0 1 0 15,0 2 0-15,-2-3 0 0,1-7 0 16,1 2 0-16,-3 0 0 0,-1-9 0 0,4 9 0 0,-4-9 0 0,0 0 0 16,0 7 0-16,0-7-389 0,0 0-316 0,0 0-479 15,-27-26-1280-15,5 9 566 0</inkml:trace>
  <inkml:trace contextRef="#ctx0" brushRef="#br0" timeOffset="65478.97">12272 11083 130 0,'-8'-5'600'16,"8"5"-39"-16,0 0-24 0,0 0-10 0,0 0-15 15,0 0-21-15,0 0-27 0,51-4-40 0,-19 4-38 16,16-2-39-16,-3 2-19 15,8 1-45-15,-5-1-30 0,2-6-25 0,0 0-54 0,-1-4-57 16,-1 2-74-16,-2-2-74 0,-14 6-90 16,15-8-108-16,-16 7-105 0,-3-4-113 0,3 0-428 15,-1 1-945-15,1 1 418 0</inkml:trace>
  <inkml:trace contextRef="#ctx0" brushRef="#br0" timeOffset="65861.29">13358 10983 359 0,'9'12'529'15,"0"10"17"-15,-2 3 18 0,-3 1 4 0,0-1 5 16,0 1-10-16,0 2-18 0,0-2-23 0,1 1-23 16,1-1-37-16,-2-2-25 0,-3-6-22 0,3-1-37 15,-1-1-29-15,-3-7-30 0,0 0-28 0,1 2-25 0,0-2-260 16,-1-4-6-16,0-5 0 0,-1 8 0 16,1-8 0-16,0 0 0 0,0 12 0 15,0-12 0-15,0 0 0 0,-3 8 0 0,3-8 0 16,0 0 0-16,0 0 0 0,0 0 0 0,0 0 0 0,0 0 0 15,-28-14 0-15,21 6 0 0,-6 0 0 0,-4-1 0 16,-2 2 0-16,5-1 0 0,-13 0 0 0,0 2 0 16,2 0 0-16,-1 5-18 0,7 0-12 0,-9 2 4 15,8-1 19-15,-6 1 17 0,8-1 7 0,0 3-3 16,5 1 3-16,-2-2 6 0,1 3-23 0,6-2 0 16,8-3 0-16,-11 9 0 0,7-3 0 0,4-6 0 15,-4 9 0-15,4 2 0 16,5-3 0-16,2 1 0 0,4 0 0 0,3 0 0 0,0-1 0 0,13 2 0 15,-4-1 0-15,-5-6 0 0,9 4 0 0,-9-6 0 16,0-1 0-16,7 0 0 0,-7-1 0 0,-1-2 0 16,2 1-252-16,7-8-93 0,-2 0-76 0,-8 3-76 15,7-4-123-15,-5-6-390 0,-4 5-1093 0,2-8 483 16</inkml:trace>
  <inkml:trace contextRef="#ctx0" brushRef="#br0" timeOffset="66615.95">13669 11021 5049 0,'21'7'742'0,"-21"-7"-308"0,0 0-186 0,12 1-88 15,-12-1 1-15,0 0 6 0,11 4 15 0,-11-4 5 16,10 9-22-16,-2-4-8 0,5 4-16 16,-4 2-19-16,0-2-4 0,1 4-11 0,-6-6-56 0,1 2-51 15,-4-2 0 1,2-1 0-16,-3-6 0 0,4 13 0 0,-4-13 0 0,1 5 0 0,-1-5 0 15,0 0 0-15,0 0 0 16,3 10 0-16,-3-10 0 0,0 0 0 0,1 5 0 0,-1-5 0 0,0 0-44 16,0 0-8-16,0 0 8 0,0 0 8 15,0 0 12-15,0 0-12 0,0 0 27 0,0 0 12 0,0 0 33 0,0 0 31 0,0 0 7 0,0 0-9 16,0 0-65-16,0 0 0 0,0 0 0 0,0 0 0 0,0 0 0 16,0 0 0-16,0 0 0 0,0 0 0 15,0 0 0-15,0 0 0 0,0 0 0 0,0 0 0 16,0 0 0-16,0 0 0 15,0 0 0-15,0 0 0 0,-17 7 0 0,17-7 0 16,-6 5 0-16,6-5 0 0,-8 5 0 0,8-5 0 0,-6 5 0 16,6-5 0-16,0 0 0 0,-7 5 0 0,7-5 0 15,0 0 0 1,0 0 0-16,0 0 0 0,-8 5 0 0,8-5 0 0,0 0 0 0,0 0 0 0,0 0 0 16,0 0 0-1,-12 2 0-15,12-2 0 0,0 0 0 0,0 0 0 0,-14 2 0 0,14-2 0 0,0 0 0 16,0 0 0-16,0 0 0 0,-14 1 0 0,14-1 0 31,0 0 0-31,0 0 0 0,0 0 0 0,0 0 0 0,0 0 0 0,0 0 0 16,0 0 0-16,0 0 0 0,0 0 0 0,0 0 0 0,-11 3 0 0,11-3 0 15,0 0 0-15,0 0 0 0,0 0 0 0,0 0 0 16,0 0 0 0,0 0 0-16,0 0 0 0,0 0 0 0,0 0 0 0,0 0 0 0,0 0 0 0,0 0 0 15,0 0 0-15,0 0 0 0,0 0 0 0,0 0 0 16,0 0 0-16,-7 5 0 0,7-5 0 15,0 0 0-15,0 0 0 0,0 0 0 0,0 0 0 16,0 0 0-16,0 0 0 0,0 0 0 0,0 0 0 0,0 0 0 0,0 0 0 16,0 0 0-16,0 0 0 0,0 0 0 15,0 0 0-15,33 4 0 0,-24-2 0 0,0 1 0 0,2-1 0 16,4 0 0-16,-2 1 0 16,2-1 0-16,1-2 0 0,-3 3 0 0,2 1 0 0,-4-2 0 0,1 1 0 15,-3 1 0-15,0 0 0 0,-1 1 0 16,-3-1 0-16,3 3 0 0,-5 0 0 0,-1 0 0 0,-4 2 0 15,-3 4 0-15,-2-1 0 0,-2 4 0 0,-9 0 0 16,3-5 0-16,-8 2 0 0,-3-3 0 0,9-5 0 16,-9 5 0-16,0-6 0 0,-1-2 0 0,12-1 0 15,-2-4 0 1,2 0 0-16,0-2 0 0,4-3-364 0,2-1-120 0,0-2-76 0,3 0-571 0,2-2-1224 16,2 1 541-16</inkml:trace>
  <inkml:trace contextRef="#ctx0" brushRef="#br0" timeOffset="67045.89">14085 10159 275 0,'0'0'443'0,"0"0"53"0,56 54 24 0,-23-14 11 15,3 1 12-15,8 5 5 16,-2 0 1-16,0 4-9 0,0 2 1 0,-2-1-4 16,-3 9-29-1,-1 1-17-15,-7 2-10 0,-5 2-29 0,-5 1-23 0,-7 3-122 0,-4-2-307 0,-9-1 0 16,-3-3 0-16,-11-2 0 16,-6-3 0-16,-3-3 0 0,-12-5 0 0,-1-1 0 0,-7-6 0 15,1-2 0-15,2-3 0 0,1-2 0 0,16-17 0 16,0 1 0-16,1-3 0 0,10-8 0 0,-5 0 0 0,4-3 0 15,-3-4 0-15,7-4-1366 0,10 2-1478 16,-16-7 654-16</inkml:trace>
  <inkml:trace contextRef="#ctx0" brushRef="#br0" timeOffset="67624.22">14520 9917 320 0,'0'0'420'0,"0"0"0"15,0 0 2-15,0 0-25 0,0 0-30 0,0 0-23 16,34-36-29-16,-34 36-16 15,0 0-15-15,0 0-12 0,0 0 1 0,73 0-23 0,-73 0-24 0,0 0-17 16,0 0-24-16,0 0-21 16,0 0-13-16,47 46-7 0,-47-46-3 0,0 0-5 15,-10 45-9-15,10-45-8 0,-27 42-11 0,27-42-12 16,-37 39-8-16,17-23-7 16,20-16-7-16,-25 24-11 0,25-24-6 0,0 0-5 0,-22 27 0 0,22-27-13 0,0 0-6 0,0 0-4 0,0 0-1 15,0 0-2-15,0 0-4 0,0 0-2 0,0 0-2 31,0 0-2-31,47 40 1 0,-47-40-15 0,45 6-5 0,-45-6 1 16,59 1-9-16,-59-1-13 0,0 0 1 0,86-3 2 0,-86 3 3 16,0 0 2-16,62-6 2 0,-62 6 5 15,0 0 1-15,0 0 1 0,49-11-4 0,-49 11-2 0,0 0-18 16,0 0-48-16,0 0-82 0,0 0-111 0,0 0-137 16,0 0-554-16,14-25-1043 0,-14 25 463 0</inkml:trace>
  <inkml:trace contextRef="#ctx0" brushRef="#br0" timeOffset="68349.52">15562 10560 106 0,'0'0'436'0,"0"0"-10"16,0 0 47-16,0 0 26 0,0 0 5 0,-16 34 42 16,16-9-16-16,2 4-19 0,3 12 1 0,3 5-18 15,-2-20-13-15,-2 3-23 16,0-1-39-16,1 0-31 0,-1 1-31 0,2-4-33 0,-6-6-35 0,4 5-29 15,-3-7-82 1,1-2-178-16,-4-1 0 0,0-2 0 16,-1-2 0-16,-2-3 0 0,-1-2 0 0,-2 1 0 0,-1-5-103 0,-6-1-398 15,15 0-183-15,-26-9-467 16,6-2-1246-16,3 2 551 0</inkml:trace>
  <inkml:trace contextRef="#ctx0" brushRef="#br0" timeOffset="68547.8">15367 10810 236 0,'0'0'685'0,"0"0"-53"0,0 0-33 0,0 0-15 15,0 0-26-15,24-6-22 0,4 1-38 0,5 2-41 16,22-5-55-16,1 0-45 0,-2 4-33 16,1-5-39-16,0-1-40 0,0 2-57 0,-5 1-53 0,-4 0-75 0,-13 2-51 0,-5-2-64 0,-2-1-76 31,3 2-82-31,-5-2-77 0,-8 5-78 0,3-2-114 0,-5 1-394 15,-4-1-948-15,-1 2 420 0</inkml:trace>
  <inkml:trace contextRef="#ctx0" brushRef="#br0" timeOffset="68858.32">16913 9979 157 0,'0'0'534'16,"0"0"-24"-16,0 0-2 0,0 0-3 0,0 0 6 15,0 0 10-15,0 0 24 0,-143 69-12 0,94-23 12 16,-3 7 0-16,-2 8-9 0,0 6 7 16,1 5-14-16,4-1-26 0,10 1-10 0,0 3-320 15,16 2-173-15,4 3 0 0,15 1 0 16,8-4 0-16,10 0 0 0,5-1 0 0,11-2 0 0,4-10 0 0,7-1 0 15,-1-4 0 1,3-6 0-16,-5-3 0 0,-3 0 0 16,3-2 0-16,-2-5 0 0,1-5 0 0,-4-6 0 0,-15-14 0 15,10-1 0-15,-3-4 0 0,0-3 0 16,3-6-1366-16,2-5-1478 0,2-7 654 0</inkml:trace>
  <inkml:trace contextRef="#ctx0" brushRef="#br0" timeOffset="69480.67">17276 10031 139 0,'0'0'430'15,"0"0"15"-15,0 0-1 0,0 0 1 0,0 0-8 0,0 0-15 16,0 0-11-16,0 0-9 0,0 0-15 16,0 0 2-16,0 0-13 0,19 46-19 0,-19-46-24 15,0 0-23-15,0 0-26 0,0 0-10 0,0 0-13 16,0 0 1-16,0 0 14 0,8 41 5 0,-8-41 14 16,-13 40 14-16,13-40-87 0,-19 50-222 0,3-10 0 0,7-13 0 15,-1 18 0-15,5-17 0 0,-1 17 0 0,3-15 0 16,3-30 0-16,6 56 0 0,-2-30 0 0,-4-26 0 15,12 50 0-15,-6-33 0 0,3-2 0 16,0 0 0-16,0-3 0 0,-4-5 0 0,-1 2 0 0,1-6 0 16,-5-3 0-16,4 6 0 0,-4-6 0 0,0 0 0 15,0 0 0-15,0 0-1366 0,0 0-1478 0,0 0 654 16</inkml:trace>
  <inkml:trace contextRef="#ctx0" brushRef="#br0" timeOffset="69769.94">17662 10154 413 0,'0'0'625'0,"0"0"-14"15,0 0 9-15,0 0 2 0,0 0-5 0,-85 61-10 0,57-27-42 0,9-10-32 16,4 2-36-16,1 1-42 0,-3 10-45 0,13-11-42 16,4-26-36-16,-2 55-33 0,2-55-31 15,16 49-24-15,2-25-139 0,2-6-105 0,-20-18 0 0,47 33 0 16,-23-23 0-16,-24-10 0 0,51 16 0 15,-51-16 0-15,0 0 0 0,50 5 0 0,-50-5 0 16,0 0 0-16,0 0 0 0,0 0 0 0,0 0 0 16,0 0 0-16,51-34 0 0,-51 34 0 0,0 0 0 15,0 0 0-15,0 0 0 0,0 0 0 0,-59-57-28 16,59 57-4 0,0 0 10-16,-33-19-12 0,33 19-24 0,0 0-44 0,0 0-53 0,0 0-74 0,0 0-100 15,-32-16-116-15,32 16-119 0,0 0-469 0,0 0-1117 16,0 0 494-16</inkml:trace>
  <inkml:trace contextRef="#ctx0" brushRef="#br0" timeOffset="70376.8">18160 10181 343 0,'0'0'602'0,"0"0"-23"0,0 0 20 0,0 0 5 16,0 0 10-16,0 0-19 0,20 55-24 0,-20-55-19 15,2 55-14-15,-4-27-28 0,2-28-15 0,-5 60-34 16,5-34-42-16,0-26-35 0,-4 49-59 0,3-24-325 31,1-25 0-31,-6 31 0 0,6-31 0 0,0 0 0 0,-4 37 0 0,4-37 0 0,0 0 0 16,0 0 0-16,0 0 0 0,0 0 0 16,0 0 0-16,-9 29-476 0,9-29-811 0,0 0-1392 0,0 0 616 15</inkml:trace>
  <inkml:trace contextRef="#ctx0" brushRef="#br0" timeOffset="70604.11">17961 10139 89 0,'0'0'554'0,"0"0"-29"0,0 0-6 15,0 0-2-15,0 0-5 0,0 0-23 0,90-21-23 0,-90 21-43 16,64 4-41-16,-64-4-21 0,78 6-27 0,-78-6-31 15,101 0-26-15,-55 4-20 0,-46-4-37 0,68 1-64 16,-68-1-25-16,79-1-68 0,-79 1-56 0,60-2-63 16,-60 2-84-16,0 0-91 0,62-6-113 31,-62 6-160-31,0 0-381 0,0 0-959 0,0 0 424 0</inkml:trace>
  <inkml:trace contextRef="#ctx0" brushRef="#br0" timeOffset="70925.07">17153 10851 586 0,'0'0'696'0,"-9"4"-55"0,9-4-28 15,0 0-36-15,0 0-20 0,0 0-35 16,0 0-54-16,38 5-43 0,-8-2-40 0,22-2-44 16,0 0-38-16,10-3-27 0,3-3-28 0,5 1-28 15,1 0-21-15,4-3-19 0,-1-2-29 0,-1 7-21 0,-7-3-12 0,-3-3-14 16,-2 1-34-16,-2 0 2 0,-4 1-11 0,-2 0-11 16,-5-2-19-16,-20 5-11 0,4-1-21 0,-4 0-15 0,-1 0-29 15,0 1-28 1,-12 0-27-16,3 0-51 0,-9 3-54 0,-9 0-61 0,14-1-76 15,-14 1-86-15,12-3-115 0,-12 3-436 0,0 0-1062 16,0 0 470-16</inkml:trace>
  <inkml:trace contextRef="#ctx0" brushRef="#br0" timeOffset="72202.77">11785 11218 367 0,'0'0'382'0,"11"-12"-16"0,-7 7-1 0,4 0-17 0,-3 0-17 0,3-1-16 0,1 1-23 0,0 3-15 0,0-3-5 16,6 0-19-16,-6 2-15 0,6 0-10 0,-2 2-14 15,-13 1-15-15,23-1-24 0,-9 1-14 0,-4 2-20 32,-1 3-16-32,1 3-13 0,-4 0-11 0,0 5-11 0,-5 5-3 15,0-2-5-15,-5 11-7 0,-3 0-5 0,1 0-8 0,-1-2-7 16,-2 1-1-1,3-2-6-15,-2-10-8 0,3 3-4 0,-3 5-6 0,1-10 0 0,-1 2-4 0,-1-3-1 16,3 3-5-16,-6-4-2 0,2-2-1 0,2-2-2 0,-4 3-2 16,6-3 1-16,0-2-3 0,6-4 2 0,-10 9-3 15,10-9 0-15,-8 4 0 16,8-4 3-16,0 0 0 0,0 0 2 0,0 0 1 0,0 0 8 16,0 0-2-1,27 4 6-15,0-6-5 0,1-3 3 0,3 2-6 0,1-1 2 0,-2-3-2 0,2-1 1 0,15 1-3 16,-19 3 1-16,3-4 5 0,-3 3 6 0,-11 1-2 15,-2 1 0-15,-6 2-6 0,-9 1-32 16,11 0-50-16,-11 0-63 0,0 0-104 0,0 0-135 16,0 0-201-16,0 0-322 0,0 0-959 0,0 0 424 15</inkml:trace>
  <inkml:trace contextRef="#ctx0" brushRef="#br0" timeOffset="75585.33">17493 11325 153 0,'0'0'373'0,"0"0"-20"0,0 0-25 0,0 0-23 16,0 0-30-16,19 7-21 0,-19-7-26 0,0 0-25 0,0 0-17 16,0 0-9-16,0 0-14 0,0 0-9 15,0 0-3-15,0 0-3 0,0 0 15 0,0 0 43 16,0 10 19-16,0-10 7 0,-9 17-9 0,4-4 10 0,-1 1-2 15,1 1 5-15,-2 1-17 0,-4 6 3 0,3 7-4 16,-2-3-21-16,-1-6-11 0,1 6-13 16,4-11-11-16,-2 2-3 0,3 0-26 0,-2-3-17 15,3-3-5-15,-1-3 4 0,2-3-25 0,3-5 0 16,-4 10-18-16,4-10 6 0,-4 5-17 0,4-5-4 0,0 0 3 16,0 0-13-16,0 0-1 0,-2 8-13 15,2-8-12-15,0 0-13 0,0 0-7 16,6-32-22-16,-3 18-6 0,1-1-3 0,-1 1-7 0,4 1 0 15,2-12-16-15,-4-1-25 0,0 4 4 16,4-2-5-16,1 1 8 0,-2 6 7 0,3-3 2 0,1 5 11 0,-2 1 5 16,2 5 5-16,0 1 1 0,2-1 5 15,0 6 8-15,2 0 5 0,-1 5 11 0,-1 2 19 0,3 0 17 0,5 10 34 0,-1 7 20 16,2-2 20-16,-2 4 8 0,-6 1 11 0,0 0 4 16,-2 4 4-16,0-1-11 15,-3-3-8-15,-2-2-4 0,1 1 8 16,-2-8-68-16,-3-1-43 0,1-4 0 0,-1 3 0 15,-4-3 0-15,4-3 0 0,-4 0 0 0,0-7 0 16,3 8 0-16,-3-8-48 0,0 0-228 0,0 0-108 16,0 0-112-16,0 0-118 0,-37-16-449 0,20 7-1150 0,-5-5 509 0</inkml:trace>
  <inkml:trace contextRef="#ctx0" brushRef="#br0" timeOffset="75803.72">17275 11342 53 0,'0'0'524'16,"-4"-6"-7"-16,4 6-4 0,0 0 3 0,-3-7-19 0,3 7-39 0,0 0-47 0,10-12-41 15,6 5-37-15,0 2-34 0,14-3-32 0,14 0-25 16,5 4-24-16,-1-3-26 0,5 2-20 0,-2-1-22 16,-1-1-34-1,-2 2-39-15,1 1-37 0,-1 4-56 0,-1 0-37 0,-17-3-67 16,2 1-56-16,-2 2-70 0,-4 0-65 15,-7 1-64-15,-2-1-78 0,-7 1-250 0,-10-1-761 0,16 4 337 0</inkml:trace>
  <inkml:trace contextRef="#ctx0" brushRef="#br0" timeOffset="76200.17">18331 11301 157 0,'13'7'460'0,"0"3"9"0,-4 2 39 0,-1 4 1 15,2 5 6-15,-4-4-7 0,2 9-8 0,-6-11-18 0,-2 2-28 0,3 10-29 16,-4-4-36-16,-1-5-21 0,1-2-30 0,0 1-34 16,-2-2-33-16,2-1-25 0,0-5-38 0,2-1-6 15,-2 1-26-15,1-9-15 0,0 12-18 16,0-12-30-16,0 11-31 0,0-11-32 0,-2 7-25 16,2-7-19-16,0 0-21 0,0 0-12 0,0 0-16 15,0 0-19-15,0 0-10 0,0 0-2 16,0 0 4-16,0 0 8 0,-23-19 7 0,13 11 8 15,1-1 5-15,0-1 0 0,-1 0 9 0,-1 0 5 0,-1 3 4 16,4 3 3 0,-1-1 10-16,-1 2 9 0,-5 3 12 0,-2 0 11 0,2 3 13 0,-3-1 11 31,-1 3 18-31,2 2-7 0,-1 1-3 0,4 1 12 0,0 3-8 0,4-3-1 0,1 2-9 0,1 1-3 0,6-3 0 16,2 0-6-16,0-1 2 15,6 3-4-15,6-2-3 0,3-3-7 0,4 0-5 0,11 1-32 0,3-4-11 16,-4-2-28-16,3-1-16 0,0 0-34 15,-1-6-29-15,-3 1-33 0,-3-1-24 0,2-2-40 0,-3 1-40 16,-7 1-55-16,0-3-54 0,-7 2-95 0,5-4-488 16,-3-3-1037-16,-3-1 459 0</inkml:trace>
  <inkml:trace contextRef="#ctx0" brushRef="#br0" timeOffset="76598.93">18698 11236 630 0,'-5'-7'583'0,"5"7"-39"0,-3-8-26 0,3 8-40 0,0 0-41 16,9-15-51-16,3 9-35 0,3-2-37 0,9-4-31 15,-2 5-31-15,-3 2-21 32,-1 1-17-32,0 2-31 0,-3 1-18 0,-1 1-22 0,-14 0-21 15,18 2-13-15,-13 2-7 0,-1 3-10 0,-4 4 6 16,-2 1-3-16,-5 2-3 0,2 1-4 0,-5-1-12 0,2 3-6 15,2-2-9-15,-1-1-11 0,0-2-1 0,6 0-6 16,-1-4-12-16,1 2-14 0,1-10-12 0,3 11-19 0,1-3-11 16,3-3-7-16,-1 2 0 0,1-4 2 15,-7-3 4-15,9 7 2 0,-9-7 3 0,9 6 0 16,-9-6 1-16,0 0 1 0,5 5 9 0,-5-5 17 0,0 0 18 16,0 0 1-1,-17 17 0-15,8-11 0 0,-4 1-5 0,6-4-1 0,-6 1-4 0,3 1 0 0,1-4-5 16,9-1-3-16,-14 6-6 0,14-6-10 0,-8 2-4 15,8-2-12-15,0 0-5 0,-10 4-11 0,10-4-8 16,0 0-10-16,0 0-15 0,0 0-14 16,0 0-16-16,0 0-32 0,0 0-45 0,-13-9-52 0,13 9-66 15,0 0-87-15,-8-9-470 0,5 2-927 16,-4-2 410-16</inkml:trace>
  <inkml:trace contextRef="#ctx0" brushRef="#br0" timeOffset="77075.24">18993 9991 191 0,'0'0'476'16,"0"0"-40"-16,0 0-50 0,0 0-40 0,0 0-1 0,0 0 25 15,0 0 3-15,0 0 9 0,46 87 59 16,-20-37 0-16,4 1 26 0,2 1-5 0,3 7 9 16,6-4 3-16,-3 3 5 0,-1 7 3 15,-1-2-12-15,-3 0 3 0,0 9-247 0,-2 1-226 0,-10 6 0 0,-4 0 0 0,-9 0 0 0,-7-3 0 16,-12 4 0-16,1-5 0 16,-11-4 0-16,-3 1 0 0,-7-3 0 0,-5-3 0 0,-3-3 0 0,0-5 0 15,-4-9 0 1,6 0 0-16,1-6 0 0,4-8 0 0,11-12 0 0,0-3 0 15,-1-2 0-15,8-6 0 0,-7 2 0 16,4-7 0-16,2 0 0 0,-4-3 0 0,2-4-1366 16,-2-4-1478-16,2-2 654 0</inkml:trace>
  <inkml:trace contextRef="#ctx0" brushRef="#br0" timeOffset="80983.05">4271 11105 223 0,'-5'5'414'0,"5"-5"-22"0,0 0-15 16,0 0 7-16,-4 8 0 0,4-8 7 0,0 0-20 15,18 4-21-15,-1-1-25 0,7-6-27 16,9-1-21-16,16-9-23 0,2 1-20 0,-1-5-20 0,6-2-20 15,0 2-19-15,-1-2-18 0,3-2-36 0,-1-4-17 16,-2 7-35-16,-1-1-28 0,-3-1-43 16,-7 6-48-16,0 0-60 0,-16 4-61 0,0-2-50 0,2 4-44 15,-11 1-49-15,4-3-67 0,-8 6-326 16,-2 0-763-16,-4 0 337 0</inkml:trace>
  <inkml:trace contextRef="#ctx0" brushRef="#br0" timeOffset="81513.06">4899 9849 53 0,'0'0'395'0,"0"0"-44"0,0 0-16 0,0 0-6 15,0 0 4-15,0 0-9 16,0 0-12-16,0 0-21 0,0 0-27 0,0 0-15 15,154 13-15-15,-101-16-24 0,7-6-18 16,0-6-21-16,5 3-16 0,-4-1-26 0,2-6-19 16,-5 2-26-16,2 0-30 0,-2-2-40 0,5 2-26 15,-7-3-10-15,-2 2-13 0,-2-3-29 0,-3 5-25 16,-2-2-21-16,-18 7-20 0,-29 11-15 0,60-18-28 0,-60 18-19 0,34-16-26 16,-34 16-47-16,0 0-258 0,0 0-566 0,0 0 251 15</inkml:trace>
  <inkml:trace contextRef="#ctx0" brushRef="#br0" timeOffset="82418.13">11582 11460 253 0,'0'0'296'0,"0"0"-11"16,-7 5-10-16,7-5-3 16,0 0-9-16,0 0-9 0,0 0-9 0,0 0-17 0,0 0-14 15,0 0-14-15,53-8-23 0,-26 2-13 0,3-3-21 16,2-1-11-16,0 4-10 0,18-5-2 0,-4-1-34 16,0 2-17-16,0-4-11 0,5 2-47 0,-7-4-18 0,-12 11-26 0,-2-4-53 0,-3 4-63 15,-8 1-67-15,0-3-103 0,-6 0-191 16,-8 1-552-16,-1 2 245 0</inkml:trace>
  <inkml:trace contextRef="#ctx0" brushRef="#br0" timeOffset="82964.02">11913 10644 306 0,'0'0'282'0,"0"0"-23"0,0 0-26 0,0 0-18 0,73-38-25 0,-30 21-14 0,6 1-21 0,-1 3-15 0,7-1-18 16,1-5-13-16,7 2-13 0,-3 0-10 15,9-1-12-15,-4-1-7 0,8 0-7 0,-3-3-8 16,-1 4-8-16,1 0-5 0,-4-3-8 0,-2 1-3 15,-6 0-6-15,-4-2-4 0,-7 5-1 0,-18 3 0 16,-29 14-2-16,43-21 0 0,-43 21 3 0,0 0 9 16,30-18-3-16,-30 18-10 0,0 0-9 0,0 0-11 0,0 0-15 15,0 0-36-15,0 0-53 0,0 0-65 16,0 0-257-16,0 0-467 0,0 0 208 0</inkml:trace>
  <inkml:trace contextRef="#ctx0" brushRef="#br0" timeOffset="84046.55">5858 13539 190 0,'0'0'462'0,"8"17"52"16,-9-2 15-16,0 9 7 0,-5 0 12 0,-1 17-8 0,-2 3 9 0,1-1-20 16,3 6-25-16,-4-5-32 15,1 8-27-15,5-1-38 0,0 0-38 0,-2-2-34 0,1 4-31 16,-2-13-30-16,3-11-24 0,0 0-30 31,3-2-24-31,-1-2-178 0,1-8-18 0,0-1 0 16,-3-3 0-16,-1 0 0 0,2-7 0 0,1 3 0 0,1-9 0 0,-9 6-195 0,9-6-202 15,0 0-99-15,0 0-111 0,-24-13-476 0,19 0-1173 0,2 0 519 0</inkml:trace>
  <inkml:trace contextRef="#ctx0" brushRef="#br0" timeOffset="84377.58">6233 13687 489 0,'0'0'493'0,"0"0"16"0,-21 17 30 15,6-3-24-15,-8 5-40 0,-6 15-35 16,3 0-23-16,9-10-36 0,3 1-35 0,-2 14-35 16,7-11-29-16,6 1-34 0,4 0-20 0,5-4-19 0,-1 1-24 0,1-3-24 0,3-6-15 15,5 2-23-15,-4-5-30 0,3-4-24 16,1 2-19-16,3-6-5 0,-2 2-14 0,2-4-11 0,-2 0-11 16,0-3-4-1,0 0-5-15,-15-1-4 0,21-5 26 0,-10 2-2 16,-3 1-5-16,0-6-5 0,-2-1 1 0,0 0-5 0,-1-1-1 15,-4 0-2-15,1 1-1 0,-4 0 1 0,2 9-1 16,-8-16-2-16,3 9-1 0,-6 0-1 0,-6-1 3 16,-1 4-5-16,-7 1 1 0,7 3-12 15,1 2 12-15,2-1-19 0,-1-1-32 0,2 3-48 0,5-1-52 16,9-2-64-16,-20 4-79 0,15 1-71 0,5-5-89 16,-15 3-413-16,15-3-941 0,0 0 416 0</inkml:trace>
  <inkml:trace contextRef="#ctx0" brushRef="#br0" timeOffset="84981.16">6562 13880 5546 0,'17'-2'461'16,"-17"2"-217"-16,13-2-134 0,-13 2-40 0,0 0 20 15,8 4 61-15,-8-4 3 0,6 11 4 0,-5-2-13 0,2 0 7 0,-3 6-6 0,0-1-10 0,0 1-10 16,-3 1-14-16,2-1-10 0,-1 1-14 0,-2-1-6 15,1-7-10-15,0 2-26 0,2-3-46 0,1-7 0 47,-2 10 0-47,2-10 0 0,-3 8 0 0,3-8 0 0,-4 7 0 0,4-7 0 0,0 0 0 0,0 0 0 16,0 0 0-16,0 0 0 0,0 0 0 0,0 0 0 0,0 0 0 16,0 0 0-16,0 0 0 0,-6-28 0 15,8 12 0-15,1 1 0 0,6-7 0 0,-4 5 0 0,6-7-82 16,4 3-2-16,1-1-1 0,-4 2 8 0,9-2 10 15,2 5 8 1,-1 5 6-16,-5 1 10 0,6 1 17 0,-2-2 24 0,-4 6 12 0,-7 2 18 0,5-1 15 16,-3 3 3-16,-4-1 1 0,-8 3 2 0,0 0-5 15,24 3 2-15,-24-3 10 0,10 7-5 0,-3 0 8 16,-2 0 9 0,-3 1-37-16,0 5-31 0,0 0 0 0,-2 4 0 0,-4-2 0 0,3-1 0 15,-3-1 0-15,-1 1 0 0,0 1 0 0,1-7 0 16,2 3 0-16,-1-5 0 0,-1 0 0 0,4-6 0 0,-8 11 0 15,8-11 0-15,-2 7-8 16,2-7-116-16,0 0-3 0,0 0-9 0,0 0-15 0,0 0-11 0,0 0-9 16,0 0-4-16,22-32 11 0,-10 18 11 0,6-7 17 15,3 3 11-15,0-2 18 0,0 1 7 0,-1 4 20 16,-3 3 28-16,-3 2 29 0,0 3 18 0,-1 0 30 0,0 4 19 16,-3-1 16-16,-1 1 12 0,-9 3 2 0,14 0 5 0,-14 0 18 15,15 5 14-15,-7 2 24 0,-3 0-6 0,4 8-5 16,-5-1 21-16,-2 3-12 15,4 7 3-15,-4-2-8 0,-3-3-13 0,-2 4-16 16,2-4-9-16,-3-2-11 0,3 0-12 0,-2-1-59 16,2 0-35-16,-2-3-59 0,1 3-72 0,-3 1-97 15,1-3-127 1,-2 0-141-16,-3-2-596 0,-3 0-1211 0,-2-2 535 0</inkml:trace>
  <inkml:trace contextRef="#ctx0" brushRef="#br0" timeOffset="85347.79">5489 14554 247 0,'0'0'506'15,"-15"1"-15"-15,15-1 5 0,0 0 7 16,0 0-17-16,0 0-28 0,0 0-24 16,0 0-51-16,38 2-29 15,-6-5-13-15,23-6-10 0,5 8-17 0,9-9-13 0,-3 0-24 0,16 0-22 0,4-3-17 16,11-1-31 0,0 0-23-16,1 5-17 0,1-4-28 0,3 1-15 0,-13 2-35 15,3-1-26-15,-10 1-15 0,0 3-16 0,-9 0-13 0,-8 0-13 16,-4 4-13-16,-12-2-6 0,-17 5-3 0,-4 0-7 15,-9 0-12-15,-1 0-13 0,-4 0-24 16,-14 0-36-16,14 0-51 0,-14 0-54 0,0 0-48 0,8 4-52 0,-8-4-73 16,0 0-132-16,0 0-370 15,-37 3-960-15,23-2 426 0</inkml:trace>
  <inkml:trace contextRef="#ctx0" brushRef="#br0" timeOffset="86042.44">6092 14865 123 0,'0'0'510'0,"-15"10"19"16,7-2 14-16,-1 1-13 0,-1 3 1 0,1 2 9 16,0 2-26-16,-5 9 6 0,0 0-21 0,-5 11-36 15,5-8-38-15,0-3-34 0,2-1-30 0,-3 3-33 16,2-3-34-1,2-3-33-15,2-3-24 0,-3 2-22 0,7-8-24 16,0 1-20-16,0-5-156 0,1-1-15 0,3-1 0 0,1-6 0 16,0 0 0-16,0 0 0 0,0 0 0 15,0 0 0-15,0 0 0 0,0 0 0 0,29-23 0 16,-12 5 0-16,-2-4 0 0,13-10 0 0,-10 7 0 0,8-13 0 16,-8 16 0-16,8-17 0 0,1 6 0 0,-6 11-54 15,-2 0-30-15,1 1 8 0,2 3 12 16,-4 4 9-16,-4 4 10 0,-4 3 20 0,-1 3 7 15,0 0-2-15,-9 4 12 0,0 0 32 0,18 12 34 16,-8 1 23-16,-1 3 27 16,0 9 20-16,-5 5-78 0,1-3-50 0,1 13 0 0,-2-12 0 0,0-1 0 0,-4 0 0 0,0-4 0 0,-1 0 0 15,2-3 0-15,-1-6 0 16,0 1 0-16,0-6 0 0,1 1 0 0,-1-3 0 16,0-7 0-1,2 10 0-15,-2-10 0 0,2 7 0 0,-2-7 0 0,0 0 0 0,0 0-318 16,0 0-237-16,-27-22-103 0,14 8-452 0,2 0-1203 15,-6-5 532-15</inkml:trace>
  <inkml:trace contextRef="#ctx0" brushRef="#br0" timeOffset="86265.72">5724 14891 57 0,'0'0'513'0,"0"0"-39"0,0 0-7 0,0 0 12 16,26-8-6-16,1 5-17 0,20 1-28 0,5-1-25 0,-4 0-31 16,4 0-17-16,4-1-23 0,-1-3-36 15,-1 1-35-15,1-2-22 0,-2-1-21 32,-4-1-41-32,2-3-62 0,-2 1-75 0,-16 5-85 0,-3-3-89 0,14-2-112 0,-20 5-122 15,4 2-143-15,-2-3-298 0,-13 2-876 0,2 2 388 0</inkml:trace>
  <inkml:trace contextRef="#ctx0" brushRef="#br0" timeOffset="86673.58">6911 14779 4478 0,'7'4'405'16,"0"-1"-201"-16,0 4-77 0,0 0 22 0,1 5 23 15,-3-1 18-15,-4-1-5 0,3 2 0 0,-1 4-14 16,1-2 1-16,-3 1 1 0,-1 2-18 0,-2 0-7 0,-1 0-26 0,-1 1-3 15,0-2-24-15,2-1-11 0,-2-3 7 0,1 1-15 16,1-3-5-16,-1-1-16 16,2-1-17-16,1-8-19 0,-4 10-25 0,4-10-25 31,-1 6-9-31,1-6-11 0,0 0-12 0,-3 8 7 0,3-8-7 0,0 0-7 0,0 0-3 0,0 0 5 16,0 0 9-16,0 0 2 0,-24-17 11 0,19 12 5 0,-4 1 9 0,-4-3 15 15,-1 5 14 1,0-2 9-16,-5 5 13 0,1-2 15 0,0 4 14 15,-8 4 18-15,1 1 17 0,8 1 14 0,-7 0 0 0,6 1-3 16,4 0-4-16,-1-2-9 0,3 1-6 16,3-1-7-16,-1 1-5 0,5 0-2 0,1-2-11 0,4 3-2 15,0-10-5-15,9 15-2 0,4-8-3 0,-6-2-3 0,9 4-6 16,0-5-12-16,1 3-17 0,1-2 0 0,0-1 0 16,-1-2 0-16,-1-1 0 15,-1 1 0-15,2-2-43 0,0-3-46 0,-1 1-38 0,5 0-48 0,-6-4-41 0,13-1-55 16,-10 0-79-16,-3 0-79 0,2-1-98 0,-4-6-467 15,-2 1-1078-15,2 0 477 0</inkml:trace>
  <inkml:trace contextRef="#ctx0" brushRef="#br0" timeOffset="87090.06">7214 14802 497 0,'8'-5'482'0,"1"1"-6"15,5-2-24-15,0 2-11 0,2-4-21 0,2 4-32 16,1-1-36-16,-3 2-33 0,3 2-33 0,8 0-21 16,-7-1-20-16,-7 1-14 0,1 4-22 0,-14-3-18 15,15 7-22-15,-9-4-15 0,-6-3-17 0,1 12-7 16,-4-6-8-16,-4 5-9 0,-5 1-5 0,-2-1-11 15,1 2-11-15,-2-1-7 0,1-2-8 0,-3 2-9 16,6-5-12-16,2-1-33 0,1 1-33 16,4-6-29-16,4-1-18 0,-2 9-24 0,2-9-21 0,0 0-19 15,0 0-6-15,20 12 5 0,-11-8 18 16,4 3 10-16,1-1 13 0,0 1 10 0,-1 2 20 0,1-2 4 0,1 0 26 0,-2 2 24 16,-4-2 18-16,0-2 23 0,-3 0 20 0,2 1 16 0,-8-6 14 0,5 7 13 15,-5-7 6-15,0 0-5 0,0 0 14 0,0 0-9 16,0 0-10-16,-14 9-16 31,-1-8-6-31,1-2-22 0,-4 2-34 0,0-4-55 0,-1 1-65 0,1-3-76 16,-1 1-100-16,0 0-95 0,3-3-134 0,-3 0-343 15,1-2-919-15,3 1 407 0</inkml:trace>
  <inkml:trace contextRef="#ctx0" brushRef="#br0" timeOffset="87406.98">8017 14069 296 0,'0'0'483'0,"0"0"16"0,10 24 9 16,-6-8-5-16,-2 9-8 0,-2 4-4 0,0-1-31 16,-2 2 2-16,-1 16-35 0,1-17-14 0,-5 0-34 15,3-2-34-15,2-2-30 0,-3-1-37 16,2 2-22-16,-1-9-32 0,-1-1-24 0,1 8-26 0,2-8-43 16,-2-4-55-16,1 5-70 0,-2-5-71 15,-1-4-80-15,-7 1-89 0,0-2-100 0,-2 0-122 0,-3 0-158 16,-1-4-316-16,1-6-1006 0,18 3 446 0</inkml:trace>
  <inkml:trace contextRef="#ctx0" brushRef="#br0" timeOffset="87618.01">7710 14399 50 0,'-5'-8'548'0,"5"8"-42"15,0 0-29-15,0 0-24 0,0 0-14 0,0 0-29 16,27-7-29-16,-11 6-28 0,11 0-35 0,3-2-33 15,1 3-30-15,3 0-46 0,-2-4-48 16,17 0-45-16,-2 2-57 0,-13-3-56 0,-4 3-60 0,18-1-46 16,-17-2-44-16,14-2-45 0,-21 3-55 0,5-4-74 15,-3 6-339-15,-1-3-714 0,-7 2 316 0</inkml:trace>
  <inkml:trace contextRef="#ctx0" brushRef="#br0" timeOffset="88578.33">9762 13505 287 0,'5'-9'480'0,"-5"9"-22"16,4-5-24-16,-4 5-37 0,0 0 21 0,0 0 22 0,13 21 39 15,-6 6 41-15,5 14 19 0,-2 8 20 0,0 1-5 16,-1 11 8-16,-1 6 4 0,-1 6-19 16,-9 6-2-16,5 3-139 0,-10 6-406 0,1-1 0 15,-3 1 0-15,-2-5 0 0,-4 8 0 0,8-3 0 0,-3 0 0 0,1-5 0 16,5-4 0-16,-4-3 0 0,-2 1 0 0,7-6 0 15,1-9 0-15,-1-5 0 16,-1 3 0-16,2-12 0 0,3-3 0 0,-2-3 0 16,-2-13 0-16,6 0 0 0,-3-5 0 0,-3-6 0 15,6-2 0-15,-3-4 0 0,0-1 0 0,1-4 0 16,-1 1 0-16,0-8 0 0,0 0 0 16,-4 7 0-16,4-7 0 0,0 0 0 0,0 0 0 0,-18-33 0 0,4 6 0 15,-7-8 0-15,-5-7 0 0,-1-2 0 16,2 5 0-16,-6-4 0 0,-5-1 0 0,-1 1 0 15,-3 3 0-15,-3 1 0 0,2 3 0 0,0 6 0 0,0 1 0 16,2 5 0-16,15 4-1366 0,2 3-1478 16,3-2 654-16</inkml:trace>
  <inkml:trace contextRef="#ctx0" brushRef="#br0" timeOffset="89218.53">9894 13371 201 0,'1'-8'480'16,"-1"8"-8"-16,4-8 11 0,-4 8-21 0,5-9-24 16,4 6-29-16,-1-1-34 0,7-4-31 0,13 3-2 15,18-2-18-15,14 0-23 0,9 4-25 16,10 0-13-16,7 2-11 0,11-3-14 0,8 3-22 0,11-4 2 15,4 2-17-15,12-2-15 0,8 1-11 16,11-1-17-16,5 0-31 0,4 0-22 0,5-2-30 16,2 1-19-16,12 1-47 0,-1-6-24 0,3 2-35 0,-1-8-22 15,7 2-48-15,-6-2-44 0,2 6-41 0,-3-2-42 16,-15 3-5-16,-5 2 4 0,-7 2 12 0,-4 5 20 16,-12 1 14-16,-9-2 26 0,-9 2 27 0,-12 2 22 15,-8-2 25-15,-10 0 35 0,-6-4 32 0,-10 2 25 16,-8-3 67-16,-10 0 29 0,-23 2 33 0,-6 0 28 15,-7-2 7-15,-4 4 17 0,-6-2 14 0,1 1-8 0,-10 2-22 16,9-5-16-16,-9 5-17 0,0 0-22 16,5-7-42-16,-5 7-63 0,0 0-94 0,0 0-115 15,-32-8-151-15,4 4-549 0,3 5-989 0,-5-1 437 16</inkml:trace>
  <inkml:trace contextRef="#ctx0" brushRef="#br0" timeOffset="89878.53">10668 13653 530 0,'-9'16'565'0,"-16"19"29"0,-5 8 3 16,7 3 36-16,-5 6-2 0,1 5 0 0,-2 5-11 15,-2 7-10-15,0 7-20 0,2 5-19 16,5 1-15-16,1 0-23 0,6 8-17 0,1 5-502 0,5 2-14 15,6 1 0-15,5-5 0 0,4 3 0 0,6-8 0 0,8-6 0 16,2-5 0-16,8-2 0 0,2-6 0 16,4-9 0-16,4-12 0 0,3-2 0 0,1-10 0 15,1-7 0-15,1-12 0 0,4-10 0 16,0-9 0-16,-1-5 0 0,3-11 0 0,-3-3 0 0,-5-11 0 16,-7 0 0-16,-7-4 0 0,-5-7-1366 15,1 4-1478-15,-10-4 654 0</inkml:trace>
  <inkml:trace contextRef="#ctx0" brushRef="#br0" timeOffset="90285.23">11157 13764 180 0,'0'0'530'0,"0"0"39"0,0 0 45 0,3 22-16 15,-4 4 6-15,-3 2 14 0,0 17-14 0,4 3-17 16,0-1-12-16,-1 1-31 0,1-1-30 0,-1 3-29 16,2-4-35-16,0 0-20 0,-1-5-141 0,0-12-289 15,0-1 0-15,-4-1 0 0,6-5 0 0,-4-7 0 16,2 1 0-16,-1-3 0 0,1-3 0 0,-3-1 0 16,1 1 0-16,-2-5 0 0,4-5 0 0,-10 7 0 0,10-7 0 0,0 0-241 0,0 0-1084 15,-19-27-1436-15,19 16 635 0</inkml:trace>
  <inkml:trace contextRef="#ctx0" brushRef="#br0" timeOffset="90594.9">11525 13873 483 0,'0'0'584'0,"0"0"-37"0,0 0 9 15,0 0 0-15,-24 22-2 0,9-3-36 0,1 5-40 16,2 0-34-16,-2 4-27 0,5 0-39 15,-1 0-32-15,3 13-28 0,3-1-26 0,1-15-27 16,6 3-27-16,1-5-32 0,1-5-12 0,5 4-34 0,-4-5-22 16,4-2-40-16,3-3-30 0,-1-1-25 0,-1 1-35 15,3-2-25-15,-3-3-28 0,2-1-22 16,-2-3-19-16,-1-1-19 0,-10-2-2 0,23-5 7 0,-15 2 8 16,-1-2-2-16,1-6 3 0,-3-3 4 0,0 1 6 31,-6-4 13-31,1 1 4 0,1 1 6 0,-3 2 5 0,-5-1 5 0,2 6 6 0,-4-3 10 15,-1 1-3 1,2 5 4-16,-7-2 4 0,6 4 2 0,-10 1 4 0,19 2-18 0,-23-1-33 0,13 4-59 16,10-3-64-16,-16 3-71 0,7 2-86 0,9-5-124 0,-9 4-338 15,9-4-881-15,0 0 389 0</inkml:trace>
  <inkml:trace contextRef="#ctx0" brushRef="#br0" timeOffset="91192.73">11876 13976 3877 0,'12'-4'664'0,"-12"4"-320"0,9-3-161 0,-9 3 2 16,0 0 70-16,9 12 18 0,-7 1-5 0,-1-1-8 15,0 3-25-15,1 4 15 0,-2-4 0 0,0 9-6 0,-2 1-7 16,5-2-18-16,-4 1-15 0,1-6-20 15,1-1-125-15,-2-3-59 0,1 1 0 0,1-6 0 16,-1-1 0-16,0-8 0 0,0 11 0 0,0-11 0 16,-1 10 0-16,1-10 0 0,0 0 0 15,0 0 0-15,0 6 0 0,0-6 0 0,0 0 0 16,0 0 0-16,0 0 0 0,-3-34 0 0,4 16 0 0,3-7 0 0,1 1 0 16,-1 0 0-16,1-2 0 0,4 1 0 15,0 9 0-15,2-10 0 0,1 6 0 0,1 6-85 16,-4 0-20-16,2 2 6 0,3 1 14 0,-1 1 22 15,1 3 10-15,-4 2 19 0,-2 3 16 0,2-3 5 16,-1 3 10-16,-9 2 9 0,18 4 8 16,-12 1 22-16,5 5 15 0,-5 2 11 0,3 2-3 0,-4-1 19 15,-2 4 1-15,-1-1 3 0,-1 0-6 0,1 0-61 16,-1-2-15-16,-2-1 0 0,-2 1 0 0,3-5 0 16,-2-1 0-16,0-1 0 0,2-7 0 0,-2 12 0 15,2-12 0-15,-2 7 0 0,2-7 0 0,0 0-60 0,0 0-70 16,0 0-36-16,0 0-25 0,0 0-12 31,0 0-2-31,17-32-5 0,-7 19 9 0,6-7 15 0,1 1 17 0,0-2 9 0,2 5 16 16,-6 4 29-16,9-4 39 0,-12 6 19 0,4 0 35 0,0 5 28 15,0-3 31-15,-1 3 21 0,0-1 19 16,-6 5 9-16,-7 1-4 0,21 1 2 0,-21-1 9 0,15 9 4 0,-6 0 13 16,0 1 10-16,-4 2-11 0,0-1-7 0,0 6-7 15,-1-2 7 1,-1 2-1-16,-2 1-13 0,-1-1-20 0,0 7-26 0,-1-7-29 0,-3 0-34 0,-5 3-44 0,1-3-69 15,-2 0-76-15,3-2-87 0,-14 4-85 0,2 1-99 16,-7-4-499-16,3 1-1060 0,-1-4 469 16</inkml:trace>
  <inkml:trace contextRef="#ctx0" brushRef="#br0" timeOffset="91491.31">11089 14527 493 0,'0'0'498'0,"-9"6"5"0,9-6 12 0,0 0 9 16,-4 7-6-16,4-7-6 0,0 0-34 0,24 5-27 15,0-4-24-15,7 4-22 16,15-8-22-16,5 5-22 0,3-2-38 15,3 0-32-15,6 0-25 0,6 1-43 0,0-2-29 0,9-3-27 0,-9 2-53 16,-3 1-40-16,2-5-52 0,1 3-46 0,-4-4-38 16,-5 3-32-16,-3 0-35 0,0-4-36 0,-7 4-39 15,-18-1-23-15,0 5-32 0,-3-4-10 0,-2 3-14 0,-13-1-28 16,-4 2-41-16,-10 0-67 0,0 0-405 0,0 0-893 16,0 0 394-16</inkml:trace>
  <inkml:trace contextRef="#ctx0" brushRef="#br0" timeOffset="92188.49">11260 14891 87 0,'0'0'405'16,"0"0"48"-16,0 0 28 0,0 0 29 0,19 30 10 15,-13-13 33-15,2 7 20 0,-3 0 17 0,3 5 13 16,-3 13 6-16,-4-13-10 15,-1-3-20-15,3 16-12 0,-3-13-17 0,-4 12-38 0,-2-13-512 16,-1-5 0-16,-2 3 0 0,0-2 0 0,0-9 0 16,0 7 0-16,4-10 0 0,1-4 0 0,3-4 0 0,1-4 0 15,-6 8 0-15,6-8 0 16,0 0 0-16,0 0 0 0,0 0 0 0,-8-35 0 0,8 10 0 0,4 3 0 16,-4-2 0-16,1-2 0 0,4 1 0 0,-1-3 0 15,1 0 0-15,0 0 0 0,-1 1 0 0,0-2 0 16,1 2-189-16,5 1-42 0,-2 2 23 0,1 2 39 15,1 7 33-15,0 1 47 0,-1 3 36 0,3 0 28 0,-2 2 25 0,-1 4 13 0,-4 5 20 0,-5 0 25 16,26 1 17-16,-11 7 35 0,-1 2 19 16,6 7 44-16,-4 2 24 0,-1 1 6 15,-1 3-94 1,0 0-109-16,-1 1 0 0,0 3 0 0,-3-3 0 16,0-2 0-16,-2-7 0 0,-3 1 0 0,0 0 0 0,0-3 0 0,-1-1 0 15,0-2 0 1,-3-5 0-16,2 2 0 0,-3-7 0 0,0 0 0 0,0 0 0 0,-5 10 0 0,5-10 0 0,0 0 0 15,-28-5-573-15,13-3-188 0,4-1-383 0,-3-3-1237 0,1 2 548 16</inkml:trace>
  <inkml:trace contextRef="#ctx0" brushRef="#br0" timeOffset="92423.97">11014 14965 146 0,'-11'-8'642'0,"11"8"-57"0,-4-7-40 0,4 7-32 0,4-9-19 16,-4 9-31-16,24-11-51 0,2 7-29 0,20-4-38 0,2 6-32 0,9-1-35 15,1-1-28-15,6 2-27 0,0 2-15 0,0 0-31 16,0 2-31-16,-8-3-19 0,-5 9-9 16,-6-3-19-1,6-1-15-15,-20 0-18 0,-3-3-24 0,-9 2-34 0,-1 2-49 0,-3 0-54 16,-5-1-63-16,1-1-76 15,-11-3-77-15,11 1-83 0,-11-1-124 0,0 0-302 0,0 0-887 0,0 0 392 0</inkml:trace>
  <inkml:trace contextRef="#ctx0" brushRef="#br0" timeOffset="92813.06">12166 14979 4567 0,'4'8'434'0,"-2"6"-42"0,-4 1-35 16,0 3-25-16,0 5-2 0,-1-5-24 0,0 10-17 15,-4-6-19-15,3-3-32 0,2 2-12 0,-2 4-16 16,0-11-18-16,0 5-144 0,3-4-48 0,1-1 0 16,0-7 0-16,0 6 0 0,0-5 0 0,1-1 0 15,-1-7 0-15,0 10 0 0,0-10 0 0,5 7 0 0,-5-7 0 0,0 0 0 0,0 0 0 0,0 0 0 16,0 0 0-16,0 0 0 0,0 0-103 16,8-25-23-16,-12 13 17 0,-4-1 4 31,-2 4 27-31,1-3-1 0,-4 3 17 0,-2-2 14 0,0 5 23 0,-3-1 25 15,0 2 19-15,0 0 10 0,-1 2 26 0,2 3 27 16,-2 0 3-16,5 3 12 0,-4 1 5 0,4 0-1 16,0 0-4-16,5 1-29 0,1 0-68 0,-3 6 0 15,2-1 0-15,8-1 0 0,-2-1 0 0,3 4 0 0,4 5 0 16,-1-5 0-16,3-5 0 0,5 6 0 16,2-4 0-16,5 1 0 0,5 2 0 0,1-3 0 15,-4-6 0-15,-1 1 0 0,8-2 0 0,-8-3 0 16,9-4 0-16,-11 5 0 0,3-4 0 15,4-1-15-15,3-2-345 0,-10 0-75 0,0 1-59 0,-1-6-67 16,-1 2-494-16,7-6-1142 16,-9 4 505-16</inkml:trace>
  <inkml:trace contextRef="#ctx0" brushRef="#br0" timeOffset="93374.31">12410 14827 346 0,'0'0'489'0,"10"-9"-18"15,-1 5-20-15,1-2-21 0,3 2-24 0,1 1-30 16,3 2-26-16,-2 1-23 0,0 0-21 0,-2 2-20 0,1 2-20 0,-5 2-24 0,0-2-21 15,-9-4-22 1,10 14-23-16,-8-4-6 0,-8 2-12 0,3-1-17 16,-8 1-17-16,0 3-13 15,-8 3-11-15,-1-1-29 0,7-8-29 0,-3 2-33 0,2-2-31 0,5-4-30 16,1 2-38-16,2-2-47 0,0-1-19 0,6-4-18 16,0 0-11-16,0 0-1 0,0 0 10 0,-3 7 14 15,3-7 20-15,0 0 12 0,0 0 18 0,37 1 27 16,-21 1 24-16,0 0 21 0,-1 2 22 15,2 2 29-15,1-1 39 0,9 4 31 0,-12-2 25 0,-1 0 19 0,-5-1 23 16,0 0 13-16,-3-3 10 0,-2 2 11 0,-4-5 6 0,2 12-5 0,-2-12-24 31,-12 6-8-31,-6 0-18 0,-1-2-17 0,-5-3-30 0,5 1-53 16,-7 0-77-16,8-2-95 0,0 0-98 0,0-3-128 0,9 1-161 31,-1-8-327-31,-2 4-922 0,5-2 408 0</inkml:trace>
  <inkml:trace contextRef="#ctx0" brushRef="#br0" timeOffset="93734">12756 13798 260 0,'23'20'500'0,"9"13"7"16,1 8 13-16,8 5 18 0,5 3 0 0,3 6 25 16,-3 11-3-16,0-5 21 0,-3 7-19 0,-2 3-10 0,0-3-14 15,-8 6-8 1,-10 3-20-16,0 4-7 0,-5 1-74 0,-5-4-429 0,-10 5 0 0,-1-4 0 15,-6 2 0-15,-9-4 0 0,-2 1 0 0,-6 4 0 16,-7-7 0-16,-5 0 0 0,-4 2 0 0,-5-4 0 16,0 5 0-16,-2-4 0 0,5-4 0 0,0-9 0 15,5-10 0-15,-2-6 0 0,8-6 0 0,4-19 0 16,-2-3 0-16,2-5 0 0,7-9 0 0,-4-4-1366 0,4-8-1478 16,-6-4 654-16</inkml:trace>
  <inkml:trace contextRef="#ctx0" brushRef="#br0" timeOffset="98718.21">19402 9825 357 0,'0'0'459'0,"0"0"-11"0,0 0 11 0,0 0-4 0,0 0-9 0,0 0-22 0,0 0-31 0,0 0-18 0,9-51-40 0,-9 51-25 0,0 0-21 0,0 0-35 0,47-18-10 0,-47 18-29 0,0 0-13 0,64 0-31 15,-64 0-28-15,0 0 9 0,0 0-5 0,0 0-27 0,65 22-3 16,-65-22-11-16,0 0-5 0,16 32 2 0,-16-32-10 15,-6 37-4-15,6-37-1 0,0 0-6 0,-30 50-12 16,11-25-12-16,19-25-8 0,-31 41 3 0,31-41-14 31,-27 27-5-31,27-27-12 0,-21 21-27 0,21-21-13 0,0 0-9 16,0 0 1-16,0 0-8 0,0 0 4 0,0 0 2 16,0 0 9-16,0 0-5 0,0 0 6 0,0 0 2 15,0 0 2-15,0 0 4 0,0 0 12 0,0 0 0 16,0 0-1-16,99 7 13 0,-99-7 8 0,0 0 7 15,72-1 4-15,-72 1 4 0,0 0 8 32,0 0-5-32,80-13 9 0,-80 13-12 0,41-12-7 0,-41 12-26 0,37-12-38 0,-37 12-72 0,0 0-105 0,45-27-141 15,-45 27-150-15,22-21-561 16,-22 21-1151-16,20-26 510 0</inkml:trace>
  <inkml:trace contextRef="#ctx0" brushRef="#br0" timeOffset="99593.52">14090 14454 205 0,'5'14'601'16,"-1"1"20"-16,0 2-11 16,-2-1 16-16,1 9 9 0,-2 4 3 0,1 2-30 0,-4-2-44 0,2 15-16 15,0-15-41-15,0 12-45 16,-1-14-42-16,-2-1-40 0,2 1-40 0,-4-3-32 0,5 1-190 15,-1-7-118-15,2-2 0 0,-1-3 0 0,0-3 0 16,0-2 0-16,-1-1 0 0,1-7 0 0,0 10 0 0,0-10 0 16,-4 7-15-16,4-7-446 0,0 0-111 0,0 0-121 15,0 0-382-15,0 0-1166 0,-32-15 516 0</inkml:trace>
  <inkml:trace contextRef="#ctx0" brushRef="#br0" timeOffset="99781.83">13934 14804 4654 0,'0'0'743'16,"0"0"-229"-16,0 0-189 0,-11-2-119 0,11 2-43 0,0 0-13 16,0 0 30-16,0 0 3 0,0 0-17 0,0 0-14 15,45-1-11-15,-16 0-19 0,18 2-9 0,-1-5-16 16,0-1-13-16,4-4-14 0,1 5-17 0,-20-2-20 0,21 3-27 0,-2-1-41 16,0 1-35-16,-4-3-46 0,-16 3-54 15,1-1-86-15,14-6-98 0,-21 7-119 0,4 0-146 16,-10-1-392-16,8-1-1095 0,-8-3 486 0</inkml:trace>
  <inkml:trace contextRef="#ctx0" brushRef="#br0" timeOffset="100431.89">14761 13043 253 0,'3'-6'441'16,"-3"6"0"-16,6-9-18 0,-6 9-13 0,8-8-25 16,-8 8-23-16,11-6-26 0,6-1-34 0,8 2-30 15,6 0-20-15,16 0-4 0,3-1-8 0,13 6 1 0,7 1 4 16,9-2 0-16,8 3-11 0,10-3-7 31,7 4-15-31,12 2-7 0,9-2-23 0,7 1-21 0,6-3-12 0,5-1-22 0,5 1-21 16,2-3-17-16,-5-3-24 0,0 2-23 0,-7 3-27 0,-8-8-29 0,-5 2-8 15,-1-1-23-15,-5 2-7 0,-9-3 3 0,-8 4 5 16,-10-1-9-16,-10 5 12 0,-13-2 3 0,-4-4 6 16,-3 4 8-16,-14 3 22 0,-16 0-16 15,-3 0 4-15,-1 2 6 0,-9-2 4 0,2 2-1 0,-4-1-3 16,-3 3-18-16,-4-2-43 0,-4 1-54 0,-6-4-46 15,5 6-83-15,-5-6-88 0,0 0-123 0,-11 11-370 16,11-11-902-16,-27 4 399 0</inkml:trace>
  <inkml:trace contextRef="#ctx0" brushRef="#br0" timeOffset="101116.97">15590 13721 8 0,'0'0'517'0,"-37"37"34"0,9 5 28 16,-4 10 17-16,4 1 40 16,-4 14 0-16,4 8-5 0,0 5-11 0,-3 9-25 0,3 3-27 15,3 8-27-15,7 8-31 0,5 4-12 0,4 0-30 0,11-4-231 16,5-5-237-16,11-6 0 0,2-7 0 0,12-8 0 15,-1-1 0-15,5-4 0 0,3-11 0 0,-2-8 0 0,2-8 0 16,5-4 0-16,-3-6 0 0,4-7 0 0,1-9 0 0,-6-4 0 16,-11-8 0-16,2-6 0 15,17-5 0-15,-16 1 0 0,18-9 0 0,-3-3 0 0,-7-11 0 16,-16 6-1366-16,17-13-1478 0,-7 0 654 16</inkml:trace>
  <inkml:trace contextRef="#ctx0" brushRef="#br0" timeOffset="102114.5">13219 13575 114 0,'29'-4'460'0,"5"1"19"0,-3 3 13 15,-2 0 1-15,-3 3-20 0,1-2-36 0,-13 5-42 0,1-1-22 16,1 4-29-16,-5-1-29 15,-8 4-26-15,1-5-19 0,-4 7-13 0,-4 0-33 0,-1-1-23 16,-6 2-18-16,0-1-17 16,-2 1-13-1,-6 4-23-15,0-2-7 0,0 0-15 0,2-8-16 0,3 1-18 0,2-2-27 16,4-2-24 0,1 0-21-16,2-5-8 0,5-1-7 0,-9 8-1 0,9-8 0 0,0 0 4 0,0 0 3 0,0 0 1 15,13 10 1 1,1-8 4-16,3 1-3 0,2-2 6 0,0-2 2 0,0-1 9 0,8 1 0 15,-7-1 7-15,6 0-2 0,0-1-4 0,-1 1 8 16,-5-1 3-16,-3 1-2 0,2 0 1 0,-6 1-9 0,6-2 2 16,-3 2-1-16,0-2-11 0,-16 3-40 15,14 0-60-15,-14 0-93 0,0 0-128 0,0 0-172 0,0 0-470 16,0 0-1037-16,0 0 458 0</inkml:trace>
  <inkml:trace contextRef="#ctx0" brushRef="#br0" timeOffset="102743.43">16174 13903 401 0,'0'0'581'0,"13"21"10"0,-9-4 26 0,1 9 25 0,-3 1-22 15,1 15-22-15,0 1-18 16,-6 0-15-16,2 0-36 0,-1 1-49 0,6-2-46 15,-4-13-42-15,2 1-38 16,0-1-37-16,-2-3-34 0,1-2-76 0,1 4-207 0,-1-11 0 16,-4-2 0-16,3-1 0 0,0-6 0 15,2 1 0-15,-1-2 0 0,-1-7 0 0,0 0 0 16,-3 8-285-16,3-8-264 0,0 0-132 0,0 0-432 0,0 0-1206 0,7-25 534 0</inkml:trace>
  <inkml:trace contextRef="#ctx0" brushRef="#br0" timeOffset="103050.44">16614 14052 531 0,'0'0'523'0,"0"0"-12"15,0 0 21-15,4 17 6 0,-12-3 12 0,-2 8 1 16,-4 3-19-16,-8 11-31 0,0 2-45 0,3-1-46 16,9-10-37-16,-8 13-39 0,12-15-32 0,2 1-31 15,4-8-27-15,9 5-27 0,1-1-20 0,0 0-26 16,9-2-35-16,-5-7-29 0,4-6-38 0,8 4-42 15,-2-2-23-15,-3-6-31 0,4-1-17 0,3-2-7 0,-10-2-4 16,-3-1 0-16,2-4 8 0,-2 0 0 16,-7 1 12-16,-4-2 4 0,3-4 1 0,-5-1 4 0,-4-1 4 0,-1-1 1 15,-2 1 8-15,-7 1-6 16,-1 4 3-16,-1-1-3 0,-10-4 10 0,6 9 1 16,-1 0 1-16,-8 0 0 0,8 3-7 0,1 2 0 15,0 2-17-15,4-1-32 0,-1 1-49 0,2 2-57 31,3 1-60-31,10-5-66 0,-13 3-62 0,9 2-87 0,4-5-101 0,0 0-327 0,0 0-942 0,0 0 416 16</inkml:trace>
  <inkml:trace contextRef="#ctx0" brushRef="#br0" timeOffset="103264.23">17262 14104 185 0,'0'0'682'0,"0"0"-71"0,0 0-18 16,0 0-1-16,15 14 11 0,-16-1-12 15,0 12-19-15,3-1-49 0,-2 3-28 0,3-1-45 0,-1-1-43 16,-2-2-37-16,4 3-36 0,-3-10-34 0,-2 1-34 16,2-3-19-16,-1 1-30 0,3-2-64 0,-6-4-153 15,8-1 0-15,-5-2 0 0,0-6 0 16,0 0 0-16,-1 12-205 0,1-12-154 31,0 0-122-31,0 0-115 0,0 0-496 0,0 0-1183 0,-29-17 523 0</inkml:trace>
  <inkml:trace contextRef="#ctx0" brushRef="#br0" timeOffset="103461.95">17081 14065 172 0,'0'-7'574'0,"0"7"3"0,-1-13 9 16,1 13-2-16,4-12-11 0,-1 9-45 15,10-6-28-15,4 2-53 0,15-1-46 0,18 2-34 0,1 2-25 16,9 4-30-16,-1-2-33 0,-4 0-27 0,2 4-65 0,-2-3-50 15,-5 0-52-15,0-1-65 0,-19 4-59 0,-2-1-66 16,-8 2-86-16,-3-2-89 0,-5 4-90 0,-6 1-68 16,-7 1-479-16,0-7-994 0,-18 15 441 0</inkml:trace>
  <inkml:trace contextRef="#ctx0" brushRef="#br0" timeOffset="103769.61">16027 14819 427 0,'-15'2'592'0,"15"-2"-15"0,0 0-20 16,0 0-32-16,-13-3-37 0,13 3-40 0,0 0-38 0,0 0-37 0,58-4-26 0,-1-1-29 15,2 3-12-15,2-3-13 0,12 3-10 16,2-1-24-16,10-6-23 0,3 1-28 0,-1 1-22 15,4 0-28-15,-2-4-23 0,-10 2-20 16,-4 0-27-16,-5-1-19 0,-5-1-8 16,-4 7-9-16,-7-1-26 0,-7-4-18 0,-16 7-16 15,-11 2-28-15,-4 0-40 0,-1 4-51 0,-5-4-56 16,-10 0-50 0,13 4-33-16,-13-4-34 0,6 7-19 0,-6-7-23 0,0 0-35 0,-25 17-30 0,8-12-55 15,-1 2-274-15,0-2-795 0,-6 1 352 0</inkml:trace>
  <inkml:trace contextRef="#ctx0" brushRef="#br0" timeOffset="104181.06">16371 15133 130 0,'-14'12'503'0,"-6"5"-1"0,4 1 15 15,4-7 6-15,-1 5-10 0,4-3-30 16,0 3-33-16,-3 7-28 0,7-6-7 0,-2-2-25 0,3-1-24 15,-3 1-24-15,1 1-30 0,-1-2-29 0,1-1-28 16,4 2-29-16,-3-10-21 0,3 4-17 0,0-1-19 16,2-8-19-16,-3 9-15 0,3-9-22 15,0 0-11-15,-3 8-17 0,3-8-27 0,0 0-20 0,0 0-39 16,0 0-20-16,0 0-22 0,0 0-14 0,0 0-13 16,6-31-8-1,-2 18-24-15,3-1-11 0,6-7-4 0,-4 8 11 16,6-7 8-16,2-1 11 0,-6 7 12 15,3 1 10-15,3 1 20 0,-2 3 12 0,3-1 18 16,-2 0 15-16,1 2 23 0,-1 4 16 0,-1 0 6 16,-1 2 14-16,1 3 1 0,-15-1 17 0,25 8 17 0,-11 1 24 15,-4-1 6-15,1 4 11 0,-3-3 3 0,1 8-3 16,-4-4-2-16,4 0-15 0,-8 0-3 0,3 4-86 16,-1-1-29-16,-2-2 0 0,-3-2 0 0,0-3 0 15,2 8 0-15,0-9 0 0,-1-2 0 0,-3 1 0 16,4-7-164-16,-4 8-148 0,-2-3-93 0,6-5-108 15,-14 2-130-15,14-2-383 0,-24-3-1111 0,8 1 491 16</inkml:trace>
  <inkml:trace contextRef="#ctx0" brushRef="#br0" timeOffset="104402.41">16093 15150 202 0,'0'0'631'0,"-8"-9"-40"15,8 9-24-15,-8-7-36 0,8 7-35 16,-5-5-51-16,5 5-44 0,17-13-40 0,-1 6-50 16,10 1-18-16,7 0-29 0,14-3-27 0,2 4-21 0,-3-3-27 15,1 2-30-15,3-1-26 0,1 2-27 0,-5 2-28 0,-13 0-40 0,-2 0-53 16,2 0-62-16,12-2-73 0,-12 1-77 0,-3 1-85 0,0-2-92 16,2 2-96-16,-14 1-261 0,9-1-825 15,-2 1 366 16</inkml:trace>
  <inkml:trace contextRef="#ctx0" brushRef="#br0" timeOffset="104761.59">17182 15097 602 0,'8'11'602'0,"-3"5"-16"0,2-4-25 16,-5 2 8-16,2-1-10 0,0 1-14 0,-3-5-31 0,4 5-41 16,-1-1-36-16,0 0-39 0,-2-3-37 0,1-1-38 15,-2 1-23-15,2-3-29 0,-2-2-33 0,-1-5-20 16,4 12-21-16,-3-5-18 0,-1-7-25 0,0 0-50 15,2 9-104-15,-2-9 0 0,0 0 0 0,1 9 0 0,-1-9 0 16,0 0 0-16,0 0 0 0,0 0-103 16,-3 8-23-16,3-8-6 0,0 0-7 0,0 0-12 15,-15 0-5-15,15 0 11 0,0 0 13 0,-31-7 16 16,18 3 12-16,2-1 12 0,-4 2 20 0,3 1 22 16,-3-1 30-16,-3 3 23 0,0 0 25 15,-1 0 22-15,-7 7 17 0,8-2 22 0,-7 0-9 0,-2 9 12 16,9-4 11-16,-6 2 0 0,2 5-6 0,8-6-8 15,1 0-2-15,3 1-9 0,1 0-7 0,2-4-5 16,4 2-1-16,2 2-10 0,2-3-2 0,2-2-6 16,8-2-18-16,4-2 2 0,4-3-17 0,10-3-18 15,1-1-26-15,1-4-28 0,1 2-30 0,-1-2-34 16,-2 0-36-16,0-1-33 16,2-1-41-16,-2 3-45 0,-2 3-49 0,-10-1-59 0,-1-5-67 15,1 0-98-15,-4 2-314 0,0-1-934 0,1 1 414 16</inkml:trace>
  <inkml:trace contextRef="#ctx0" brushRef="#br0" timeOffset="105123.61">17444 15097 334 0,'7'-7'584'0,"-1"-3"-23"0,5 3-16 0,-1 3-4 16,-1-2-20-16,6 0-27 0,-1 1-30 0,-5 2-34 15,2 2-45-15,-11 1-27 0,24 1-38 0,-24-1-31 16,17 5-24-16,-11-2-27 0,-6-3-22 16,10 9-12-16,-8-5-19 0,-2 5-10 0,0-9-9 0,0 16-11 15,-5-8-14-15,-4 2-21 0,0 3-14 0,0-4-26 16,2-1-14-16,2-4-31 0,-3 0-30 0,8-4-43 16,-9 8-35-1,4-4-20-15,5-4-11 0,-5 7 0 0,5-7 7 0,0 10 12 0,0-10 8 16,1 10 7-16,4-1 11 0,0 1 10 0,0 0 8 15,0-3 10-15,3 9 11 0,3-6 22 0,-8-3 15 0,6 3 8 0,-4-4 9 16,0-2 9-16,-5-4 10 0,4 7 13 16,-4-7 0-16,0 0-18 0,0 0-1 0,0 0-2 15,-22 2-25-15,22-2-47 0,-29-9-60 0,12 5-74 0,2-4-92 16,-3 0-149-16,-3-6-191 0,5 2-405 16,2 0-1081-16,4-2 479 0</inkml:trace>
  <inkml:trace contextRef="#ctx0" brushRef="#br0" timeOffset="105443.45">18142 14014 347 0,'27'33'587'16,"-4"4"18"-16,5 5 4 0,4 9 22 0,-4 4 0 0,-4 2 1 16,2 6 50-1,-3 1-3-15,0-3-12 0,-6 7-19 0,-1 8-31 16,-4 2-22-16,-6 3-334 0,-6 0-261 16,-4 0 0-16,-5-4 0 0,-6-3 0 0,-2-5 0 15,-7-2 0-15,-7-3 0 0,1 1 0 0,-12-7 0 0,-1-4 0 16,-4-8 0-16,4-3 0 0,-3-4 0 0,6-11 0 15,0-7 0-15,11-12 0 0,-2-2 0 0,1-7 0 16,-1-4 0-16,7-11 0 0,0-4-1366 0,4-1-1478 16,8-6 654-16</inkml:trace>
  <inkml:trace contextRef="#ctx0" brushRef="#br0" timeOffset="105915.65">18665 13851 174 0,'5'-7'535'0,"-5"7"-17"15,13-7-3-15,-4 6-15 0,5-1-22 0,3 2-17 16,2 3-20-16,5 5-37 0,-6-1-17 0,4 7-25 0,-2 3-16 0,-9-4-33 0,-2 0-13 16,-4 4-45-16,-2 0-20 0,-7 12-2 0,-5-4-12 0,-5-1-16 15,-14 13-21-15,13-16-17 0,-11 0-19 0,4-1-15 16,3-1-10 15,5-10-18-31,1 2-15 0,1-2-28 0,5-2-14 0,3-2-7 0,4-5-4 0,-1 6 0 16,1-6-15-16,0 0-12 0,35 5 1 0,-15-5-14 0,8-1 3 15,0-4 8-15,7 2 3 0,-5-2 7 16,15-6-13-16,-17 6 3 0,4-2-13 0,-2-3-23 16,0 0-33-16,-4 1-30 0,-1-7-39 0,0 4-71 15,-9 2-78-15,6-7-77 0,-5-5-87 16,-6 9-67-16,-5-12-498 0,1 8-1091 0,-5-7 483 15</inkml:trace>
  <inkml:trace contextRef="#ctx0" brushRef="#br0" timeOffset="106418.69">17820 13019 84 0,'10'-11'350'0,"0"6"-10"0,7-3-25 0,10-3-22 16,18 0-19-16,-1 6-19 0,5-9-21 15,4 2-17-15,5 4-3 0,4-1-12 0,0-4-22 0,3 5-10 16,2 0-18 0,-1-2-12-16,-2 6-16 0,-1-2 3 0,-2 0-21 0,-7 5-6 15,-2-3-22-15,-5 3-50 0,-15-4-48 0,-1 8-73 16,-4-1-81-16,2-1-122 0,-10-1-271 0,-1 0-614 0,0 1 272 0</inkml:trace>
  <inkml:trace contextRef="#ctx0" brushRef="#br0" timeOffset="116257.13">20130 14568 320 0,'0'0'448'0,"0"0"20"0,0 0-4 0,0 0-2 16,0 0-16-16,0 0-13 0,0 0-20 0,0 0-27 15,27-17-24-15,-18 11-26 0,19 1-26 0,-1-6-25 0,18 6-19 16,-13-2-26-16,15 2-23 0,-15 1-26 16,1-2-21-16,15 4-13 0,-18-3-14 0,0 3-27 15,0-1-38-15,-11 5-39 0,1-4-38 0,-4 1-34 16,-6 1-50-16,-10 0-64 0,21 0-84 0,-21 0-69 0,8 3-68 16,-8-3-86-16,0 0-403 0,0 0-926 0,0 0 410 15</inkml:trace>
  <inkml:trace contextRef="#ctx0" brushRef="#br0" timeOffset="116503.03">20203 14674 3585 0,'-14'10'315'0,"5"-4"-32"0,4-5-102 0,5-1 4 0,-10 7 24 15,5-2 39-15,5-5 19 0,0 0-27 0,0 0-38 16,0 0-19-16,29 10-17 0,2-12-17 0,1-1-12 15,20-10-23-15,-1 7-28 0,-1-8-31 16,0 1-41-16,-8 1-37 0,5 5-37 16,-17-3-28-16,-1 3-23 0,-1-1-21 0,-10 4-34 15,0-2-50-15,-4 5-41 0,-4-1-61 0,-10 2-65 0,16-4-76 32,-16 4-276-32,5-4-796 0,-5 4 354 0</inkml:trace>
  <inkml:trace contextRef="#ctx0" brushRef="#br0" timeOffset="116703.34">20846 14430 4649 0,'6'-10'522'0,"-6"10"-156"0,8-4-107 0,-8 4-14 16,0 0-5-16,0 0 4 0,18 0 12 0,-18 0 9 16,19 11 1-16,-6-1 12 0,-3 4 2 0,2 1-2 0,0 6-235 15,-4-6-43-15,-1 9 0 0,-4-1 0 0,-3 7 0 0,-5-4 0 16,-2 3 0-16,-2-2 0 0,-4-3 0 15,1-1 0-15,-5 2 0 0,1-4 0 0,7-7 0 16,-15 4 0-16,11-9 0 0,-5 8 0 0,3-12-1366 16,3-3-1478-16,2 1 654 0</inkml:trace>
  <inkml:trace contextRef="#ctx0" brushRef="#br0" timeOffset="117328.16">23082 13635 643 0,'0'0'632'0,"8"-6"-33"15,-8 6-35-15,0 0-46 0,0 0 0 0,0 0 12 16,0 0 21-16,6 29 13 0,-4-1-7 0,-2 16-9 16,-2 1-47-16,2-3-35 0,-1 0-23 0,-2 3-41 15,3-18-247-15,-1 2-155 0,4 12 0 0,-1-17 0 16,1 1 0-16,2-3 0 0,-4-5 0 0,-1-1 0 0,0 4 0 15,4-6 0-15,-1-2 0 0,-3-2 0 16,0-5 0-16,0 5 0 0,0-10 0 0,0 7 0 0,0-7 0 16,0 0-463-16,0 0-825 0,0 0-1396 15,0 0 618-15</inkml:trace>
  <inkml:trace contextRef="#ctx0" brushRef="#br0" timeOffset="117646">23496 13726 349 0,'8'-3'543'16,"-8"3"-2"-16,0 0 23 0,0 0-2 0,-12 22 9 0,2-3 3 0,-1 10-33 0,-1-2-28 0,-6 10-37 16,8-9-28-16,-5 12-39 0,7-13-38 0,4 1-39 15,-5 2-36-15,8-4-27 0,0-3-30 0,3 1-23 16,2-6-23-16,3-2-31 0,3-3-140 0,5 0-22 16,5 2 0-16,-2-8 0 0,0-2 0 0,8-2-57 15,3-3-86-15,-4-4-12 0,-8-1-2 0,2-1 4 16,-6-2 15 15,4 0 13-31,-7-3 13 0,0 2 20 0,-2-3 24 0,-2 5 33 0,-4-3 8 0,-2 10 15 16,-3-14 13-16,-2 4 13 0,-1 3-1 0,-6-1 4 0,-2 4-1 15,5 0 1-15,-6 1-7 0,0 3-1 16,15 0-1-16,-27 0-5 0,18 2-25 0,9-2-59 0,-17 3-83 16,17-3-101-16,-13 4-107 0,13-4-116 15,-14 0-452-15,14 0-1016 0,0 0 450 0</inkml:trace>
  <inkml:trace contextRef="#ctx0" brushRef="#br0" timeOffset="118230.13">23992 13783 4997 0,'9'-4'592'0,"-9"4"-168"0,6-8-158 15,-6 8-90-15,0 0 0 0,0 0 43 0,0 0 30 0,0 0-1 16,15 25-13-16,-13-9-11 0,-2-1-4 0,0 2-55 16,-2 8-165-16,-2-3 0 0,1 1 0 15,-1-4 0-15,0-4 0 0,2 0 0 0,0-3 0 0,1 0 0 16,0-3 0-16,-2-1 0 0,2 1 0 0,1-9 0 16,1 8 0-16,-1-8 0 0,0 0 0 0,-3 7 0 15,3-7 0-15,0 0 0 0,0 0 0 0,0 0 0 16,0 0 0-16,0 0 0 0,5-36 0 0,0 20 0 15,1-8 0-15,2 2 0 0,3-1 0 0,-3 8 0 16,2-8 0-16,3-4 0 0,1 6 0 0,-5 7 0 0,1 0 0 16,-1 1 0-16,2 2 0 0,0 4 0 0,-1-3 0 15,-1 5 0 1,-1 3 0-16,-1-1 0 0,-7 3 0 0,13-1 0 0,-13 1 0 0,17 5 0 16,-9-1 0-16,-1 1 0 0,1 2 0 15,-1 3 0-15,-1 2 0 0,-1 1 0 0,-4-2 0 0,-1 1 0 0,0 2 0 16,0-7 0-16,-1 3 0 15,-1-4 0-15,2-6 0 0,-1 9 0 0,1-9 0 0,-4 8 0 0,4-8 0 16,0 0 0-16,-1 9 0 0,1-9 0 16,0 0 0-16,0 0 0 0,27-17 0 0,-12 9-79 0,3-8-97 0,4-1 6 0,-9 6 20 0,8-6 14 15,-7 6 30-15,3 4 33 0,-4 0 34 0,-2-1 32 0,-4 3 23 16,-7 5 25-16,9 0 16 0,-9 0 20 16,0 0 45-16,21 5 16 0,-16 3 17 0,1-1 8 15,3 10-8-15,-3 0-143 16,4 4-12-16,-6-4 0 0,1 5 0 15,-1-5 0-15,-5 1 0 0,2-1 0 16,-1-1 0-16,-3-2 0 0,2 0 0 0,-3-1 0 0,-3 1 0 16,-4-2-26-16,1-2-427 15,-5 0-99-15,-2-2-127 0,-6-1-402 0,7-2-1169 0,-9 2 517 0</inkml:trace>
  <inkml:trace contextRef="#ctx0" brushRef="#br0" timeOffset="118568.26">22935 14468 369 0,'-18'2'501'0,"18"-2"6"0,0 0-13 15,0 0-5-15,0 0-33 0,0 0-25 16,50-4-14-16,-1-2-13 0,3 0-30 0,9 1 9 16,11-7-12-16,9 5 8 15,4-3-25-15,-1-2-10 0,7 3-21 0,2-6-22 16,1 0-23-16,-2-1-28 0,1 1-21 0,-7 3-28 16,-3-1-31-16,-4-1-19 0,-9 4-136 0,-6 0-15 15,-9 3 0-15,-1 5 0 0,-29 0 0 0,3-2 0 0,2 6 0 16,-17-2-75-1,-6 2-127-15,-7-2-43 0,14 4-47 0,-14-4-35 0,3 7-41 0,-3-7-51 0,0 0-86 16,-22 13-455-16,13-9-1040 0,-6-1 460 0</inkml:trace>
  <inkml:trace contextRef="#ctx0" brushRef="#br0" timeOffset="119335.83">23376 15005 520 0,'8'17'655'0,"-9"-3"21"15,-1 1 4-15,-2 3 2 0,-1 6-7 0,-4 5-15 16,-5-3-39-16,3 2-45 0,-7 15-32 0,0-7-50 16,1-11-51-16,3 3-40 15,-7 14-45-15,9-18-154 0,-2 0-204 0,2-2 0 16,5-9 0-16,-2 0 0 0,4-1 0 0,0-4 0 16,2-2 0-16,3-6 0 0,-5 8 0 15,5-8 0-15,0 0 0 0,0 0 0 0,0 0 0 0,0 0 0 16,-5-25 0-16,10 13 0 0,0-5 0 15,0-11 0-15,2-1 0 0,4 2 0 0,10-11 0 0,-7 10 0 16,1 4 0-16,12-12 0 0,-9 13-193 0,1 2 9 16,-1 0 12-16,-1 3 25 15,2 3 34-15,-7 5 32 0,4-1 33 0,-7 6 36 0,1 3 31 0,1 0 24 16,-11 2 39 0,19 4 34-16,-6 4 30 0,-4 1 30 0,4 6 21 0,-1 5-26 0,4 1-171 15,-6 4 0-15,1 1 0 0,3-4 0 0,-4 6 0 16,0 0 0-16,2 12 0 0,-3-16 0 0,-3-2 0 0,-1-7 0 15,1-1 0-15,-2-2 0 0,-1 1 0 0,1-6 0 16,-6 0 0-16,2-7 0 0,0 0 0 0,0 0 0 16,0 0 0-16,0 0 0 0,0 0 0 15,-33-16-1366-15,18 4-1478 0,-4-8 654 0</inkml:trace>
  <inkml:trace contextRef="#ctx0" brushRef="#br0" timeOffset="119583.24">23117 15113 365 0,'0'0'755'16,"0"0"-54"-16,0 0-39 0,-17-1 0 0,17 1-12 15,0 0-17-15,0 0-55 0,0 0-62 0,44-15-44 16,-16 6-52-16,1 1-46 0,18-2-33 0,-1-3-54 16,4 2-53-16,-3 2-51 0,-2-3-39 0,1 3-41 15,-13 1-38-15,10 1-28 0,-11 2-42 0,0-1-18 16,1 1-42-1,-1 2-36-15,15-4-43 0,-18-2-43 16,-3 5-34-16,-9-1-43 0,9-2-72 0,-9 2-78 16,-4 2-92-16,2-2-480 0,0-2-1069 0,1 1 473 0</inkml:trace>
  <inkml:trace contextRef="#ctx0" brushRef="#br0" timeOffset="119973.85">24144 14890 4260 0,'9'5'653'0,"-4"7"-132"0,3 2-77 16,-4 3-58-16,2 7-14 0,0-2-11 0,-4 2-12 15,1 0-28-15,0 1-26 0,1-2-66 0,-3 4-229 16,3 0 0-16,-4-3 0 0,3 2 0 0,-6-8 0 0,3 9 0 16,-1-13 0-16,1 1 0 0,0-1 0 0,-1 0 0 0,-1-5 0 15,1-1 0-15,0-2 0 0,1-6 0 0,0 0 0 16,-2 9 0-16,2-9 0 0,0 0 0 16,0 0 0-16,0 0 0 0,0 0 0 15,0 0 0 1,0 0 0 15,-5-23 0 0,1 10 0-31,-2 0 0 0,-2-1 0 0,2 1 0 0,-6 1 0 0,2 1 0 0,-1 0 0 0,-2 3 0 0,0 1 0 0,0 4 0 0,-3-3 0 0,0 5 0 0,-1 2 0 0,-2 2 0 0,-1 3 0 0,4 2 0 0,-1 0 0 0,3 2 0 0,1 3 0 0,1-3 0 0,4 5 0 0,0-1 0 0,5 3 0 16,3-2 0-16,3 0 0 0,5 9 0 16,1-8 0-1,3-3 0-15,1-2 0 0,46 16 0 16,-40-24 0-16,-1 0 0 0,1-6 0 15,2 3 0 1,-3-3 0-16,7-4 0 0,-2-4 0 16,1-3-396-16,-2 0-109 0,-1-4-115 15,-5 0-492 1,2-4-1205-16,-1 1 534 0</inkml:trace>
  <inkml:trace contextRef="#ctx0" brushRef="#br0" timeOffset="120302.71">24415 14854 293 0,'0'0'756'0,"-2"-9"-34"0,2 9-17 16,-2-9-1-16,2 9-21 0,0 0-41 0,2-11-62 0,-2 11-64 16,6-7-50-16,3 3-43 0,2-2-45 0,5 2-39 15,0 1-37-15,11-1-32 0,-8 4-23 0,6 3-82 0,-5-3-165 16,-2 0 0-16,-3 1 0 0,-1 2 0 16,-5 0 0-16,0 2 0 0,-4 1 0 0,0 0 0 15,-5-6 0-15,-2 17 0 0,-7-4 0 0,-1 2 0 0,-7 3 0 16,0-1 0-16,6-8 0 0,-1 3 0 0,1-4 0 15,2-1 0-15,5-2 0 0,4-5 0 16,-4 7 0-16,4-7 0 0,0 0 0 0,16 13 0 16,-2-10-86-1,2 5-138-15,1-4 22 0,-1 2 18 0,0 3 24 0,-1 0 44 32,3 7 50-32,-5-5 41 0,-5-5 30 0,-1 5 25 0,-3-2 35 0,-6-3 31 0,0 5 12 0,-5-5 6 0,-4 4-8 15,-7-5-3-15,-1 2-16 16,-9-4-6-16,1 0-11 0,6-3-34 0,3-1-57 0,-2-3-129 15,5-4-165-15,2 3-190 0,1-9-668 0,7 1-1271 16,3 2 562-16</inkml:trace>
  <inkml:trace contextRef="#ctx0" brushRef="#br0" timeOffset="120883.72">25284 14084 473 0,'0'0'580'0,"0"0"4"0,0 0-8 0,0 0-13 15,0 0-25-15,0 0-12 0,0 0-12 0,0 0 6 16,0 0 2-16,0 0-9 0,5 29-3 15,-6-15-24-15,-2 2-19 0,3 2-27 0,3 8-61 32,-6-1-379-32,7 2 0 0,-5-2 0 0,-2 2 0 0,3-3 0 0,0 1 0 0,1-1 0 15,2-9 0-15,-2 1 0 0,2 1 0 0,0-3 0 16,-3-3 0-16,1-6 0 0,0 2 0 0,-1-7 0 16,0 0 0-16,-2 10 0 0,2-10-583 0,-15-1-685 15,15 1-1374-15,-23-9 607 0</inkml:trace>
  <inkml:trace contextRef="#ctx0" brushRef="#br0" timeOffset="121076.5">25145 14255 612 0,'0'0'632'0,"0"0"-26"16,-20 3-8-16,20-3 13 0,0 0 12 0,0 0-5 15,0 0-33-15,0 0-53 0,0 0-50 0,0 0-46 16,48 10-42-16,-21-10-42 0,3-1-37 0,2-3-35 15,14 3-48-15,-14-6-65 0,-1 5-62 0,16-6-94 16,-19 6-11-16,3 0-68 0,-4-1-104 0,0-1-104 0,-7 3-112 16,-2 1-119-16,1 0-140 0,0 0-376 0,-1-2-1107 15,3 2 491-15</inkml:trace>
  <inkml:trace contextRef="#ctx0" brushRef="#br0" timeOffset="121859.19">26205 13472 360 0,'0'0'487'0,"0"0"17"0,0 0 30 16,0 0 14-16,0 0 19 0,13 22 14 0,-10-8 10 16,-3 5-4-16,2 8-13 0,1-1-8 0,-1 3-9 15,0 0-30-15,0 1-38 16,3 13-44-16,-3-13-171 0,4 0-274 15,-5-3 0-15,0 2 0 0,3-2 0 0,-1-3 0 16,-5-7 0-16,2 0 0 0,-1-4 0 0,0-4 0 16,-2 0 0-16,-3 3 0 0,2-4 0 0,0-4 0 15,4-4 0-15,-10 12 0 16,6-11 0-16,4-1-31 0,-14 4-766 0,14-4-431 0,0 0-1329 0,-10-13 588 16</inkml:trace>
  <inkml:trace contextRef="#ctx0" brushRef="#br0" timeOffset="122188.03">26631 13522 33 0,'5'-6'631'0,"-1"1"-33"0,-4 5-41 0,0 0-29 15,0 0 2-15,0 0 14 0,0 0-21 16,2 23-19-16,-6-7-26 0,-2 10-33 0,0-1-25 0,-3 4-36 16,-3 14-38-16,3-14-35 0,0-1-31 0,-2 17-26 15,3-6-30-15,4-13-27 0,0 0-30 0,2-4-22 16,2-5-53-16,0-2-92 0,0-2 0 0,1 0 0 15,3-4 0-15,1-4 0 0,0 3 0 0,4-1 0 16,-1-5-108-16,1 1-24 0,-9-3-10 16,24-3 3-16,-11 1 14 0,0-8 15 0,-2 4 10 15,-2-3 9-15,-4 2 18 0,2-1 17 0,-2-1 29 0,-3 4 31 16,2-2 30-16,-4 7 13 0,3-10 10 0,-3 10-2 16,0-8-3-16,0 8-2 0,-5-9 4 15,5 9-7-15,-8-4-11 0,8 4-3 0,0 0-5 16,-26 2 4-16,26-2-18 0,-14 0-46 0,14 0-71 15,-19 2-85-15,19-2-115 0,-15 6-131 0,7-4-157 0,8-2-406 16,0 0-1080-16,0 0 478 0</inkml:trace>
  <inkml:trace contextRef="#ctx0" brushRef="#br0" timeOffset="122549.87">26007 14260 101 0,'0'0'608'0,"0"0"-43"0,9 10-19 15,6-8-16-15,14 2-15 0,5-3-24 0,22-2-41 16,3-5-47-16,7-1-35 0,-12-3-40 0,10-6-47 16,0 3-45-16,-4-4-35 0,1 1-26 15,-1 0-27-15,-5 4-15 0,-5-4-17 0,-6 3-10 0,-15 5-8 32,-6 0-5-32,-6 4 2 0,-2-1-7 0,-4 4-21 0,-4-3-21 0,-7 4-17 0,0 0-32 15,0 0-42-15,0 0-55 0,0 0-66 16,-36 0-81-16,10 9-85 0,-3 0-79 0,5 3-114 0,-2-2-307 15,2 0-900-15,2 2 398 0</inkml:trace>
  <inkml:trace contextRef="#ctx0" brushRef="#br0" timeOffset="122974.23">26263 14516 599 0,'-8'24'614'15,"-1"1"-2"-15,2 1-6 0,1 1-1 0,4 2-16 0,-6 14-33 16,6-15-34-16,-1 1-21 0,-6 12-36 0,5-14-36 16,0-1-40-16,-1-2-40 0,0 1-32 15,-1-8-32-15,1-6-29 0,1 4-24 16,0-7-26-16,1 1-147 0,1-4-59 0,2-5 0 0,-3 7 0 0,3-7 0 16,0 0 0-16,0 0 0 0,-2 7 0 15,2-7 0-15,0 0 0 0,0 0 0 0,6-39 0 16,-3 22 0-1,3-6 0-15,0-5 0 0,1 0-18 0,-1 2-198 0,2-2-5 0,2-1-6 0,-2 1 22 16,2 3 18-16,4 3 28 0,-9 8 20 0,-2 2 32 16,2 2 39-16,0 3 26 0,5-3 26 0,-7 5 18 0,-3 5 10 15,11-5 11 1,-11 5 21-16,0 0 15 0,14 1 22 0,-14-1 24 0,9 12 11 0,0-2 22 16,-1 4 19-16,3 8 23 0,-4-4 23 0,2 4 0 15,-1 0-5-15,0 3-114 0,1-1-84 0,-5-10 0 0,-1 3 0 16,2-4 0-16,-1 1 0 0,-2-5 0 0,1-1 0 15,-3-8 0-15,2 11 0 0,0-7 0 0,-2-4 0 0,0 0 0 0,2 7 0 16,-2-7 0-16,0 0 0 0,0 0-18 0,0 0-508 16,0 0-108-1,-14-22-536-15,9 15-1266 0,-4-5 561 0</inkml:trace>
  <inkml:trace contextRef="#ctx0" brushRef="#br0" timeOffset="123195.88">25993 14607 102 0,'-9'-8'645'0,"5"4"-25"0,4 4-25 16,0 0-20-16,-5-8 8 0,5 8-56 0,0 0-41 0,0 0-42 0,19-5-55 0,10 2-34 0,-4-1-31 16,2 1-34-16,1 1-36 0,0 0-45 0,3 0-50 15,1-3-66-15,15-2-58 0,2 4-51 16,-19-4-53-16,17-4-70 0,-2 1-62 15,-17 2-51-15,0 1-43 0,-1 3-49 0,0-5-53 0,1 6-67 0,-3-4-288 32,0 2-813-32,-6 2 359 0</inkml:trace>
  <inkml:trace contextRef="#ctx0" brushRef="#br0" timeOffset="123606.43">26909 14475 433 0,'12'8'554'0,"-3"3"11"15,1 2-17-15,-4-1-7 0,2 1 10 0,-2 0-12 16,2 4-11-16,0-4-18 0,-2 4-17 0,1-2-23 16,-1 0-26-16,-2-1-25 0,-1 0-34 0,0-2-23 15,-2 3-37-15,-2-5-34 0,4 3-58 0,-5-2-233 0,0 0 0 0,-2-1 0 0,3 2 0 16,-2-5 0-16,3 3 0 0,-4-3 0 0,3 1 0 16,0-1 0-16,1-7 0 0,-4 12 0 0,4-12 0 15,-4 9 0-15,4-1 0 0,0-8 0 16,0 0 0-16,0 9 0 0,0-9 0 0,0 0 0 0,0 0 0 15,0 0 0-15,-18-3 0 0,18 3 0 0,0 0 0 16,-30-11 0 0,17 5 0-16,1 5 0 0,0-4 0 0,3 2 0 15,-7 0 0-15,-2 3 0 0,1 3 0 16,2-3-12-16,-4 5 5 0,4 0 4 0,-2 5 0 0,2-4 11 0,0 5-8 0,1 1-10 0,0 1 11 16,6-2 5-16,3 3 8 0,0 2-8 0,2-2-6 15,3 2 0-15,8-4 0 0,-3-4 0 16,4 5 0-16,7-5 0 15,2-1 0-15,7 2 0 0,1-8 0 0,1-2-23 16,0-2-87-16,-9-1-37 0,6-5-36 0,4 1-42 0,-3 0-29 16,1-4-24-16,0 2-14 15,2-5-39-15,-14 9-68 0,9-11-93 0,-11 7-418 0,-3 0-986 0,-1-2 437 16</inkml:trace>
  <inkml:trace contextRef="#ctx0" brushRef="#br0" timeOffset="123977.93">27263 14427 5744 0,'4'-5'754'16,"8"-1"-186"-16,-6-2-163 0,-1 4-81 0,-5 4-38 16,14-6-176-16,-4 3-110 0,-10 3 0 0,25-2 0 0,-11 0 0 15,1 4 0-15,-15-2 0 0,23 3 0 16,-8 1 0-16,-6-1 0 0,-1 2 0 0,2-2 0 15,-10-3 0-15,9 9 0 0,-9-4 0 16,0-5 0-16,-4 14 0 0,-3-2 0 0,-3-3 0 16,-5 2 0-16,1-3 0 0,2 3 0 0,0-4 0 0,1 2 0 15,3-3 0-15,3-2 0 16,5-4 0-16,-7 9 0 0,7-9-69 0,0 0-249 0,9 8 10 0,-9-8 36 16,18 7 33-16,-1-3 41 15,-4 1 41-15,3 1 51 0,-3 1 63 0,2 3 53 0,-4 2 57 0,1 0 44 0,-4-7 29 16,-3 2 20-16,0 1 31 0,-5-8 11 0,4 9 3 15,-4-9-14 1,-11 12-15-16,0-4-21 0,-4-2-53 0,-2 2-102 0,-8 0 0 0,6-6 0 16,3-4 0-16,-3 1-107 0,3-4-259 0,0 3-144 15,6-3-177-15,-1 1-401 0,2-6-1176 0,9 10 520 16</inkml:trace>
  <inkml:trace contextRef="#ctx0" brushRef="#br0" timeOffset="124939.18">27916 13545 152 0,'0'0'357'0,"0"0"-8"15,3-6-1-15,-3 6 17 0,0 0 4 0,0 0 12 0,0 0 0 16,0 0-1-16,0 0 3 0,2-7 9 0,-2 7-1 16,0 0 14-16,0 0 7 0,0 0 3 0,0 0-11 15,0 0-14-15,0 0-9 0,0 0-2 16,0 0 10-16,11 19 15 0,-5-2-40 0,5 8-364 0,-2 1 0 16,4 13 0-16,0 7 0 0,-5 0 0 0,4 11 0 15,-3 2 0-15,-2 1 0 0,3 8 0 0,-7 5 0 16,2 8 0-16,2-3 0 0,-5 0 0 0,5 1 0 15,-7-4 0-15,5 8 0 0,4-4 0 0,-5-4 0 16,-6 3 0 0,8-10 0-16,-10-2 0 0,-6-14 0 0,5-4 0 0,1-18 0 0,-2-4 0 15,2-2 0-15,1-9 0 16,-1-5 0-16,3-3 0 0,-1 0 0 0,2-7 0 0,-2 8 0 0,2-8 0 0,0 0 0 16,0 0 0-1,0 0 0-15,-23-34 0 0,9 10 0 0,-3-1 0 0,-3-13 0 16,1 1 0-16,-8 2 0 0,4 1 0 0,-5-4 0 0,-4 3 0 15,5 1 0-15,-5 0 0 0,13 10 0 0,-19-5 0 16,14 10 0-16,-1 4 0 0,2-2-1366 16,0-6-1478-16,5 2 654 0</inkml:trace>
  <inkml:trace contextRef="#ctx0" brushRef="#br0" timeOffset="125459.87">28088 13384 41 0,'0'0'646'0,"0"0"-13"0,-8-4 8 0,8 4 10 16,0 0 0-16,0 0-7 0,0 0-22 0,0 0-33 15,0 0-48-15,13-13-54 16,12 4-62-16,6 0-22 0,23-4-56 0,8 0-43 0,6-1-22 15,16 0-21-15,3-1-238 0,8-1-23 16,3-2 0-16,13 2 0 0,3 1 0 0,6 0 0 16,5-3 0-16,2 0 0 0,-1 8 0 0,-8 0 0 0,-1-4 0 15,-12 5 0-15,-5 4 0 16,-6-2 0-16,-7-1 0 0,-7 4 0 0,-1-4 0 0,-8 3 0 0,-3 0 0 16,-8 3 0-16,-7 0 0 0,-4-5 0 15,-17-1 0-15,-1 2 0 0,-11 2 0 0,7-3 0 16,-1 0 0-16,-10 0 0 0,-4 3 0 0,-3-1 0 15,-2 2 0-15,-7 3 0 0,8-5 0 16,-8 5 0-16,4-5 0 0,-4 5 0 0,0 0 0 16,-1-12 0-16,1 12 0 0,0 0 0 0,-11-9 0 0,11 9-564 0,-19 0-152 0,19 0-437 0,-26 1-1247 15,13 5 552-15</inkml:trace>
  <inkml:trace contextRef="#ctx0" brushRef="#br0" timeOffset="127209.98">28714 14041 85 0,'0'0'497'16,"0"0"25"-16,2 9 26 0,-2 0 13 0,1 1-3 15,2 2 7-15,-2 5-14 0,2 10 1 0,-2-4 1 16,0 7-1-16,6 11-18 0,-6-12-12 0,-2-5-16 16,-2 5-27-16,2-2-29 0,-2 1-294 0,2-10-156 15,2 6 0-15,-3-9 0 0,-1 1 0 0,3-3 0 0,0-4 0 16,0-5 0-16,0-4 0 0,-1 11 0 15,1-11 0-15,0 0 0 0,0 7 0 0,0-7 0 16,0 0 0-16,0 0 0 0,0 0 0 0,0 0 0 16,0 0 0-16,0 0 0 0,0 0 0 0,1-31 0 15,-2 14 0-15,2 0 0 0,1-9 0 0,0 3 0 0,3-3 0 16,-5-3 0-16,8 2 0 0,-2 3 0 16,3 0 0-16,1 0 0 0,1 2 0 0,-7 5 0 15,5 1 0 1,1 7 0-16,-1-5 0 0,2 7 0 0,-1-3 0 0,2 4 0 15,-4 0 0-15,3 4 0 0,-1-1 0 0,-10 3 0 0,0 0 0 47,24 3 0-47,-16 4 0 0,3 3 0 0,-1 2 0 0,1 10 0 0,-1-1 0 0,-2-6 0 0,-2 10 0 0,-3-2 0 0,-4-6 0 0,3-1 0 16,0 2 0-16,-1-2 0 0,-1 1 0 0,0-5 0 16,0-3 0-16,0-1 0 0,0-8 0 15,-3 12 0-15,3-12 0 0,-1 5 0 0,1-5 0 0,0 0 0 16,0 0 0-16,0 0 0 0,0 0 0 0,0 0 0 15,0 0 0-15,0 0 0 0,4-34 0 16,1 21 0-16,6-10 0 0,-2 2 0 0,4 1 0 0,0-1 0 16,0 1 0-16,-1 6 0 15,5-1 0-15,-3 1 0 0,-2 4 0 0,3 1 0 0,-4 4 0 0,-2 2 0 16,2-2 0 0,-11 5 0-16,19 5 0 0,-10-2 0 0,1 5 0 0,0 3 0 0,-3 5 0 15,0-2 0-15,-2 3 0 0,2 9 0 0,-5-2 0 16,1 0 0-16,-3 2 0 0,-3-5 0 0,3-5 0 0,-2 1 0 0,0 0 0 0,0-1 0 0,2-3 0 31,-3 1 0-31,2-2 0 0,0-4 0 0,1-8 0 0,-3 9 0 16,3-9 0-16,0 0 0 0,-5 4 0 0,5-4 0 0,0 0-150 0,0 0-1191 0,-11-22-1451 0,4 9 642 15</inkml:trace>
  <inkml:trace contextRef="#ctx0" brushRef="#br0" timeOffset="127606.86">29312 13820 4126 0,'3'-8'577'0,"0"-1"-207"0,1 2-113 16,2-6-15-16,-1 6 11 0,3-2-14 15,2 1-27-15,3 1-52 0,0 0-14 0,2 2-13 0,2-1-8 0,-1 2-2 0,4 4-12 16,-4 0-11-16,-2 3-7 0,-14-3-18 15,19 8 14-15,-11-2 11 0,-2 6 20 16,-4 0-2-16,0 3-6 0,-7 7-5 0,-3 4-8 16,-2-4-3-16,-4 0-88 0,-4 0-8 15,0 0 0-15,6-9 0 0,0-1 0 0,-1 1 0 16,2-2 0-16,4-5 0 0,1 1 0 0,2-4 0 0,4-3 0 16,-7 10 0-16,7-10 0 0,0 0 0 15,-5 7 0-15,5-7 0 0,0 0 0 0,0 0 0 0,0 0 0 16,25 2 0-16,-10-4 0 0,-15 2 0 15,34-3 0-15,-8 1 0 0,-8 0 0 16,9 1 0-16,0-5 0 0,-2 5 0 0,-6-4 0 0,1 2 0 0,-1-2 0 31,0 0 0-31,-1 2 0 0,-4-1-99 0,-4 0-115 0,-2 3-62 0,-8 1-93 0,13-6-99 0,-13 6-136 0,9-5-424 16,-9 5-1111-16,0 0 491 16</inkml:trace>
  <inkml:trace contextRef="#ctx0" brushRef="#br0" timeOffset="127842.48">29943 14016 6303 0,'5'5'440'0,"-1"4"-143"0,2 1-27 15,1 2 19-15,-2 1-11 0,0 1-10 0,1 3-222 16,-1-1-46-16,-1 6 0 0,1 3 0 0,-5-2 0 16,0 0 0-16,-1 1 0 0,0-5 0 0,-2-1 0 0,-2 7 0 15,1-8 0-15,-6 3 0 0,2-4 0 0,-1-1 0 16,-2-2 0-16,3 1 0 0,-2-6 0 0,5 1 0 15,-3-4 0-15,4 2 0 0,4-7 0 16,-7 5 0-16,7-5 0 0,-5 5 0 0,5-5 0 16,0 0 0-16,0 0-565 0,0 0-706 0,0 0-1378 15,0 0 610-15</inkml:trace>
  <inkml:trace contextRef="#ctx0" brushRef="#br0" timeOffset="128068.58">29740 14209 526 0,'-9'-9'553'0,"9"9"-6"15,0 0-5-15,0 0-8 0,0 0-20 0,22-6-23 16,-7 6-31-16,3 0-24 0,2-1-29 0,7 1-34 0,-3 1-33 16,8-1-35-16,-4-1-26 0,4-2-28 0,0 3-29 0,13-2-25 0,-16 0-27 15,1 1-52-15,2-2-30 0,-2 1-42 0,2-7-53 16,-4 4-50-16,-1-1-54 0,0 0-53 0,-10 1-49 0,3 0-60 15,-3 0-51-15,-1 0-39 0,1-2-41 16,-2 0-74-16,-1 1-357 0,0-3-903 16,0 1 400-16</inkml:trace>
  <inkml:trace contextRef="#ctx0" brushRef="#br0" timeOffset="128324.56">30697 14010 456 0,'0'0'611'16,"0"0"-21"-16,0 0-13 0,11 3-7 0,-11-3-18 0,8 6-34 15,-4 1-29-15,2 4-18 0,-4-1-21 0,0 5-19 16,4-1-23-16,-3 3-30 0,1 4-17 0,-4-3-23 16,2-1-23-16,-2 5-28 0,0 2-17 0,2-7-151 15,-2-3-119-15,0 1 0 0,1-1 0 0,0 1 0 16,-5-6 0-16,2-1 0 0,2-1 0 0,-3 3 0 15,1-5 0-15,2-5 0 0,-5 7 0 0,5-7 0 16,0 0-296-16,-9 5-303 0,9-5-617 0,0 0-1318 16,0 0 583-1</inkml:trace>
  <inkml:trace contextRef="#ctx0" brushRef="#br0" timeOffset="128618.87">30389 13952 243 0,'-10'-2'607'0,"10"2"10"0,0 0 18 0,0 0 11 15,0 0-15-15,-9-4-41 0,9 4-49 0,0 0-54 16,27-7-37-16,-10 4-46 0,10 0-34 0,1-1-36 15,17-3-37-15,-13 1-27 0,-1 2-32 16,17-6-36-16,-16 4-46 0,-2 1-30 0,-2 0-36 0,-2-1-44 16,1 0-29-16,-9 3-45 0,1 0-41 0,-3 0-42 15,-1-1-49-15,-2-1-46 16,-7 1-40-16,-6 4-77 0,0 0-83 0,0 0-101 0,0 0-484 16,0 0-1072-16,0 0 474 0</inkml:trace>
  <inkml:trace contextRef="#ctx0" brushRef="#br0" timeOffset="128957.78">31025 13762 3272 0,'12'-7'508'0,"2"-2"-121"0,-1 0-125 0,1 2-10 0,1 1 9 0,0 1 3 15,2 0-11-15,2 0-19 0,-1 3-20 0,0-1-6 16,-2 5-3-16,1-4-10 0,-3 4 4 0,-4 1-4 15,-2 1-12-15,3 6-2 0,-5-3-13 0,-4 3-11 16,-4 2 5-16,-5 5-5 0,-7 7-8 0,-4-4-24 16,-3 3-125-16,0-5 0 0,-2 1 0 0,4 0 0 15,5-7 0-15,4-2 0 0,-1 2 0 16,3-2 0-16,2-3 0 0,1-4 0 16,5-3 0-16,-2 5 0 0,2-5 0 0,0 0 0 0,9 9 0 15,-9-9 0-15,24 3 0 0,-6-2 0 0,0-2 0 0,2-2 0 0,8 2 0 16,-2 0 0-16,-7-2 0 0,9-1 0 0,-2 3 0 15,0-2 0-15,1-1 0 0,-7 2 0 0,6-9 0 0,0 10 0 16,2-2-130-16,-9 2-147 0,9-6-144 0,-14 6-199 16</inkml:trace>
  <inkml:trace contextRef="#ctx0" brushRef="#br0" timeOffset="138747.69">20332 17686 8 0,'-17'-5'510'15,"17"5"16"-15,0 0 9 0,0 0 17 0,-13-2-1 16,13 2-4-16,0 0-15 0,0 0-31 16,0 0-17-16,0 0-16 0,0 0-27 15,0 0-38-15,0 0-33 0,0 0-37 0,0 0-31 0,34-10-31 16,-15 6-29-16,7 2-27 0,5-2-22 15,3 3-39 1,12 2-101-16,-14-1-53 0,1-2 0 0,13 0 0 0,-14 4 0 0,-3-2 0 0,-2 3 0 16,-7 0-140-16,-3-3-30 0,-1 4-29 0,-1 0-30 15,-5-1-18-15,-10-3-25 0,14 6-15 0,-11-2-11 0,-3-4-22 16,2 10-19-16,-5 4-20 0,-4-4-33 16,2 0-60-16,-5 2-297 0,-2-3-809 0,-2-2 359 15</inkml:trace>
  <inkml:trace contextRef="#ctx0" brushRef="#br0" timeOffset="138972.76">20478 17872 92 0,'0'0'422'15,"-14"5"-28"-15,14-5-15 0,0 0-8 0,-9 3-9 16,9-3-16-16,0 0-31 0,0 0-32 0,0 0-23 16,0 0-26-16,0 0-22 0,36 3-16 0,-20-3-14 15,-2 2-17-15,4-2-19 0,0 1-14 0,0 0-17 16,1-2-4-16,-1 5-14 0,3-1-18 0,-3-1-21 15,-2 1-13-15,1-2-37 0,-1 2-24 0,3-3-42 16,-4 0-63-16,1 0-57 0,-2-3-95 0,-1-2-69 16,-3 1-328-16,2-3-725 0,-6 1 321 0</inkml:trace>
  <inkml:trace contextRef="#ctx0" brushRef="#br0" timeOffset="139182.59">21012 17607 348 0,'0'0'579'0,"19"4"-28"15,-5 4-5-15,4-1-2 0,3 8-3 0,-2 1-1 16,3 1-36-16,-8 1-28 0,1 4-34 0,-7-5-31 16,1 6-40-16,-6 2-36 0,-5-1-38 0,-3-1-21 15,-7-1-36-15,-2 2-39 0,-4-2-67 0,2-1-68 16,-1-3-63-16,-6 1-65 0,0-2-72 0,1-5-73 15,8-3-69-15,0 0-65 0,-1-2-59 0,2 2-45 16,4-4-50-16,-2 5-347 0,3-5-910 0,8-5 403 16</inkml:trace>
  <inkml:trace contextRef="#ctx0" brushRef="#br0" timeOffset="141337.26">18849 17537 73 0,'0'0'445'0,"0"0"13"0,0 0-1 0,0 0 5 16,0 0-1-16,0 0-11 0,9 31-16 0,-9-24-17 16,1 1-20-16,-1 1-18 0,0-9-9 0,0 12-16 15,0-12-10-15,0 0-14 0,0 8-9 0,0-8-15 16,0 0-15-16,0 9-10 0,0-9-19 0,0 0-16 16,0 0-22-16,0 0-21 0,0 0-20 0,4 8-140 15,-4-8-43-15,0 0 0 0,0 0 0 0,0 0 0 16,0 0 0-16,0 0 0 0,0 0 0 0,0 0 0 31,0 0 0-31,0 0 0 0,0 0 0 0,0 0 0 0,0 0 0 16,0 0 0-16,0-30 0 0,0 30 0 0,0 0 0 15,-1-7 0-15,1 7 0 0,0 0 0 0,2-7 0 16,-2 7 0-16,0 0 0 16,0 0 0-16,0 0 0 0,0 0 0 0,0 0 0 0,4-8 0 0,-4 8 0 15,0 0 0-15,0 0 0 0,0 0 0 16,0 0 0-16,0 0 0 0,0 0 0 0,0 0 0 0,0 0 0 15,0 0 0-15,0 0 0 0,0 0 0 0,0 0 0 16,0 0 0-16,0 0 0 0,0 0 0 0,0 0 0 16,0 0 0-16,0 0 0 0,0 0 0 0,0 0 0 15,0 0 0-15,0 0 0 0,0 0 0 0,0 0 0 16,0 0 0-16,0 0 0 0,0 0 0 0,0 0 0 16,0 0 0-16,0 0 0 0,0 0 0 0,0 0 0 15,0 0 0-15,0 0 0 0,0 0 0 16,0 0 0-16,0 0 0 0,13 18 0 0,-13-18 0 15,0 0 0-15,7 3 0 0,-7-3 0 0,0 0 0 16,0 0 0-16,0 0 0 0,18 0 0 16,-18 0 0-16,0 0 0 0,14-6 0 0,-14 6 0 0,12-2 0 0,-12 2 0 15,6-5 0-15,-6 5 0 0,0 0-1 16,4-7-11-16,-4 7 0 0,0 0 3 0,0 0-1 0,0 0 0 16,-18-10 4-16,9 7-13 0,9 3 9 0,-25 1 16 15,9 1-19-15,1-1 18 0,-3 4 11 16,0-2 2-16,4 3 2 0,-11 5 13 0,5-3-29 0,5 1-4 15,0 1 0-15,2 2 0 0,-1 0 0 0,2 2 0 16,0 6 0-16,0 2 0 0,7-5 0 16,2 0 0-16,3-3 0 0,-1 3 0 0,4-2 0 0,2-1 0 15,5 10 0-15,0-11 0 0,1 1 0 16,0-4 0-16,2-1 0 0,-3 3 0 0,1-3 0 0,1-2 0 16,-3-3 0-16,1-2 0 0,2 1 0 0,-12-3 0 15,25 0 0-15,-12-4 0 0,1-2 0 0,-2 0 0 16,-1 0 0-16,1-4 0 0,-5-2 0 15,0 4 0-15,-1-1 0 0,-2-3 0 0,-3 3 0 0,2 0 0 16,-3 1-25-16,1-2-50 0,-1 3-11 0,-4-6-7 16,1 5 5-16,-4 0 2 0,2 0 0 15,2 4 7-15,-4-4 9 0,1 3 9 0,-1-2 1 0,0 0 10 16,1 0 2-16,0 2 6 0,6 5 2 0,-14-9 1 16,14 9 2-16,-8-6 8 0,0 3 3 0,8 3-3 15,-8-4 10-15,8 4-2 0,0 0 7 0,-7-7 5 16,7 7 4-16,0 0 6 0,0 0 6 15,0 0 5-15,0 0 3 0,0 0 11 0,0 0 6 16,0 0 5-16,0 0 14 0,0 0 4 0,-4-6-4 0,4 6 16 16,0 0 9-16,0 0-10 0,0 0-4 0,0 0-3 31,0 0-9-31,0 0-5 0,9-9-11 0,-9 9 7 0,10-4-6 0,-10 4-17 0,13-5-14 16,-13 5-18-16,23-6-11 0,-13 2-8 0,8 2-17 15,-1 2-4-15,1-4-3 0,1 3-2 0,8 1-3 16,-2-5 5-16,2 7-12 0,1-4 2 0,-7 1 7 15,8 1 7-15,16 0 5 0,-20 1 6 0,2-4 8 16,1 1 13 0,4 5 12-16,-8 1 7 0,-4-4 17 0,-4 0 11 0,1 0 4 0,-4-2 6 0,-13 2 2 0,13 0 10 15,-13 0 0-15,0 0 6 16,0 0-7-16,17 0-2 0,-17 0-4 0,0 0 1 0,0 0-11 0,0 0 2 0,0 0-7 0,12-1-7 47,-12 1-3-16,0 0-3 16,0 0 4-47,0 0-17 0,0 0 4 0,0 0-4 47,0 0-2-32,0 0 3-15,0 0-3 0,0 0 7 0,0 0-2 0,0 0-3 0,0 0-18 0,0 0-15 0,0 0-12 0,0 0-31 0,15 3-42 16,-15-3-54-16,0 0-68 0,0 0-99 0,0 0-104 0,0 0-583 0,0 0-1111 0,0 0 492 0</inkml:trace>
  <inkml:trace contextRef="#ctx0" brushRef="#br0" timeOffset="142838.26">22181 17304 144 0,'0'0'510'16,"0"0"34"-16,0 0 16 0,-15 27 17 0,18-13 8 0,-3 3-3 16,2 7 1-16,3 4-15 0,-2 0-20 15,-2 1-16-15,-2 12-20 0,2-12 0 0,2 10-31 16,-1-11-17-16,-2 18-30 0,0-16-379 0,-4 11-55 16,2-17 0-16,-1 2 0 0,-2-1 0 0,0 2 0 15,3-4 0-15,-2-5 0 0,-3-1 0 0,3 0 0 16,-2 0 0-16,4-5 0 0,0-2 0 0,-2-3 0 0,2 0 0 15,2-7 0-15,-3 10 0 0,3-10 0 16,0 0 0-16,-5 6 0 0,5-6 0 0,0 0 0 16,0 0 0-16,5-26-160 0,4 3-1179 0,3 0-1450 15,-6-1 641-15</inkml:trace>
  <inkml:trace contextRef="#ctx0" brushRef="#br0" timeOffset="143205.94">22590 17316 67 0,'4'-8'602'0,"-4"8"-44"0,4-4-31 0,-4 4-12 16,0 0-9-16,0 0 1 0,0 0-21 0,0 0 12 16,-8 24-18-16,3-7-8 0,-3 7-12 0,0 3-20 15,-1 14-12-15,2-15-10 0,1 4-22 0,-1-1-19 16,0 14-22-16,4-17-256 0,-2 2-99 0,4-2 0 15,-3 0 0-15,5-8 0 0,1 6 0 0,0 0 0 16,2-1 0-16,0-9 0 0,1 0 0 0,2-2 0 16,2-2 0-16,-1 4 0 0,2-9 0 0,-2 2 0 15,2-1 0-15,6-2 0 0,-2-3 0 0,-3-1 0 16,-11 0 0-16,22-5 0 16,-12 3 0-16,-1-2-85 0,1-6-99 0,-2 5 19 15,-2-1 15-15,1-2 7 0,-3-6 8 0,-3 8 8 0,-1 6 15 0,1-13 11 16,-5 5 5-1,-1 2 16-15,-1 0 4 0,-3-1 5 0,-5 2 11 0,-4 0 2 0,1 4 4 16,-2 1 7-16,-6 1-17 16,25-1-42-16,-35 0-68 0,20 3-103 0,-1 0-113 0,16-3-516 0,-15 1-982 15,15-1 434-15</inkml:trace>
  <inkml:trace contextRef="#ctx0" brushRef="#br0" timeOffset="143591.8">21822 18078 585 0,'0'0'631'0,"0"0"-18"0,23-14-16 0,-6 9-16 16,10-2-18-16,2 3-30 0,3 0-38 15,18-5-40-15,-3 2-35 0,0 2-23 0,7 5-39 0,1-3-22 16,4 1-40-16,2 2-33 0,4-2-27 0,-1 1-27 31,5 2-34-31,-7 1-24 0,-1 0-17 0,-5-2-40 0,3-2-25 16,-9 0-69-16,-17 3 0 0,13-1 0 0,1-4 0 0,-21 4 0 0,1-2 0 0,-8 1-102 0,1-1-49 0,-6 0-45 15,-2 1-48-15,-2-3-70 0,-10 4-82 16,8-6-82-16,-8 6-99 0,0 0-379 16,0 0-1035-16,-26-12 458 15</inkml:trace>
  <inkml:trace contextRef="#ctx0" brushRef="#br0" timeOffset="144075.92">22220 18298 114 0,'0'0'513'0,"0"0"14"16,-39 39 6-16,39-39-5 0,-19 26-9 15,19-26-13-15,-13 27-30 0,13-27-31 0,-21 39-19 0,21-39-29 16,-12 31-26-16,12-31-22 0,-15 32-19 0,15-32-17 15,-19 35-37-15,19-35-26 0,-12 24-22 16,12-24-22-16,0 0-22 0,0 0-15 0,-11 29-21 16,11-29-12-1,0 0-13-15,0 0-16 0,0 0-90 0,0 0-17 0,0 0 0 0,0 0 0 32,0 0 0-32,0 0 0 0,0 0 0 0,0 0 0 0,0 0 0 0,0 0 0 0,0 0 0 0,0 0-122 15,0 0-32 1,0 0-30-16,0 0-29 0,48-110-11 0,-34 84 3 0,-14 26 7 0,26-41 28 0,-26 41 21 15,19-25 35-15,-19 25 32 0,23-23 35 16,-23 23 38-16,0 0 44 0,0 0 41 0,29-18 32 0,-29 18 26 16,0 0 9-16,0 0 14 0,0 0 28 15,0 0 20-15,0 0 16 0,0 0 6 0,0 0 0 16,0 0-4-16,62 58-15 0,-62-58-134 0,15 40-58 16,-15-40 0-16,14 34 0 0,-14-34 0 0,8 32 0 15,-8-32 0-15,9 25 0 0,-9-25 0 0,0 0 0 0,0 0 0 16,11 32 0-16,-11-32 0 0,0 0 0 0,0 0 0 15,0 0 0-15,0 0-20 0,8 29-309 0,-8-29-38 16,0 0-50 0,0 0-44-16,0 0-50 0,0 0-504 0,0 0-1099 0,0 0 487 0</inkml:trace>
  <inkml:trace contextRef="#ctx0" brushRef="#br0" timeOffset="144357.19">21843 18333 427 0,'0'0'443'0,"0"0"4"16,0 0 13-16,0 0-6 0,0 0-22 0,0 0-33 0,0 0-36 16,0 0-27-16,0 0-32 0,0 0-28 0,0 0-26 15,0 0-24-15,87-47-23 0,-87 47-20 0,83-7-17 16,-50 5-19-16,19-6-12 0,-52 8-32 15,82-9-23-15,-37 2-28 0,3 2-20 0,-48 5-37 16,73-10-26-16,-73 10-28 0,56-7-23 0,-56 7-17 16,54-4-32-16,-54 4-25 0,0 0-34 0,0 0-40 15,51-3-48-15,-51 3-65 0,0 0-376 16,0 0-780-16,0 0 346 16</inkml:trace>
  <inkml:trace contextRef="#ctx0" brushRef="#br0" timeOffset="144960.77">22850 18289 185 0,'0'0'611'0,"6"62"-2"0,-6-62-14 15,-4 43-18-15,4-43-20 0,0 47-31 0,-6-23-27 16,6-24-35-16,-4 42-28 0,4-42-36 0,-2 32-32 16,2-32-35-16,0 0-26 0,-2 47-31 0,2-47-27 15,0 0-25-15,4 28-25 0,-4-28-20 16,0 0-14-16,0 0-21 0,0 0-20 0,0 0-19 0,0 0-46 0,0 0-59 0,0 0 0 16,0 0 0-1,0 0 0-15,0 0 0 16,0 0 0-16,0 0 0 0,0 0 0 0,0 0 0 0,0 0 0 0,0 0 0 15,0 0 0-15,0 0 0 0,0 0 0 0,0 0 0 0,0 0 0 16,-83-69 0-16,83 69 0 0,0 0 0 16,-40-10 0-16,40 10 0 0,0 0 0 0,0 0 0 0,0 0 0 0,0 0 0 15,0 0 0-15,-75 21 0 16,75-21 0-16,0 0 0 16,0 0 0-16,-26 28 0 0,26-28 0 0,0 0 0 0,-5 30 0 0,5-30 0 0,0 0 0 15,0 0 0 1,0 0 0-16,24 52 0 0,-24-52 0 0,0 0 0 0,31 25 0 0,-31-25 0 15,0 0 0-15,41 14 0 0,-41-14 0 0,0 0 0 16,0 0-78-16,69 0-234 0,-69 0-72 0,0 0-71 0,0 0-67 16,70-22-121-16,-70 22-324 0,37-24-1046 15,-37 24 463-15</inkml:trace>
  <inkml:trace contextRef="#ctx0" brushRef="#br0" timeOffset="145440.98">23076 18310 405 0,'0'0'535'0,"0"0"-1"0,0 0-6 0,0 0-10 16,0 0-31-16,0 0-29 0,0 0-27 15,36-33-36-15,-36 33-32 0,0 0-38 0,0 0-29 0,0 0-29 16,0 0-28-16,39-12-34 0,-39 12-2 16,0 0-35-16,0 0-5 0,0 0-27 0,0 0-12 15,0 0-17-15,0 0-13 0,0 0 3 0,85 30-7 0,-85-30 0 16,0 0 2-16,16 29-15 0,-16-29 5 0,0 0 0 16,-4 33-17-16,4-33 5 0,0 0 7 0,0 0-10 15,-30 49-9-15,30-49-1 0,-25 18-18 16,25-18-22-16,0 0-39 0,0 0-29 0,-33 21-41 15,33-21-40-15,0 0-41 0,0 0-54 0,0 0-40 16,0 0-35-16,0 0-17 0,0 0 4 0,0 0 27 16,0 0 25-1,0 0 28-15,0 0 29 0,0 0 49 0,0 0 49 0,0 0 47 0,0 0 53 0,0 0 41 16,67 25 37-16,-67-25 28 16,0 0 30-16,16 25 27 0,-16-25 5 0,0 0 0 0,0 0 3 0,0 0-6 31,0 0-10-31,-1 35-11 0,1-35-16 0,0 0-9 0,0 0-11 0,0 0-14 0,0 0-27 15,-49 21-45-15,49-21-70 0,0 0-78 0,0 0-101 16,0 0-120-16,0 0-163 0,0 0-385 0,-109-32-978 0,109 32 434 16</inkml:trace>
  <inkml:trace contextRef="#ctx0" brushRef="#br0" timeOffset="146261.7">24106 17014 223 0,'-13'-7'310'16,"-5"6"-12"-16,-1 0-10 0,-4-5-7 0,2 6-10 16,-12 2-5-1,5 1-12-15,-15 6-1 0,-3 1-2 0,15 1-14 16,-15-2-31-16,15 4-5 0,-11 4-13 0,14-3-10 0,0-1-8 16,0-1-7-16,3 3-20 0,4-1-14 0,4-6-13 15,7 1-13-15,-3 2-8 0,3-6-12 0,4 4-10 16,2-6-11-16,4-3-14 0,-7 9-5 15,7-9-11-15,2 13-1 16,0-4 1-16,5 1-8 0,0 4-2 0,5-3 14 0,-1 2 12 0,3 9 20 16,0-2 47-16,1-1 9 0,-2 2 33 0,0 2 22 15,1 1 11-15,-5 5 19 0,7 10 6 0,-5 7 30 16,-2-5 8-16,-9 2 0 0,3 3 10 0,-6 4-2 16,-1 4-3-16,-1 2-15 0,-1-6-243 0,-2 12 0 15,-1 2 0 1,-1-3 0-16,2-2 0 0,2-3 0 0,2-4 0 0,-4 1 0 0,4-2 0 0,3 2 0 15,8-2 0-15,-9 0 0 0,2-4 0 16,-4 0 0-16,1-4 0 0,3 5 0 0,-6-4 0 0,0-2 0 16,5-11 0-16,-5 12 0 0,0-4 0 15,4-8 0-15,2-31 0 0,-8 52 0 0,8-28 0 0,0-24 0 0,-5 40 0 0,5-40 0 16,0 38 0-16,0-38 0 16,0 0 0-16,0 0 0 0,0 0 0 0,0 0 0 15,0 0 0-15,0 0 0 16</inkml:trace>
  <inkml:trace contextRef="#ctx0" brushRef="#br0" timeOffset="147863.59">24242 17766 163 0,'9'0'515'0,"-9"0"10"0,0 0 17 15,0 0 14-15,26 11 8 0,-22-7 10 0,1 7-8 16,0 2 2-16,-1 2-3 0,0 2-8 0,-2 7-3 15,-4 3-3-15,4 1-14 0,-4-3-7 0,-1 0-206 16,1 4-324-16,0-1 0 0,-3-3 0 0,1-7 0 16,4-18 0-16,-9 40 0 0,9-40 0 0,0 0 0 15,-10 38 0-15,10-38 0 0,0 0 0 0,0 0 0 16,0 0 0-16,-5 29 0 0,5-29 0 0,0 0 0 16,0 0 0-16,0 0 0 0,0 0 0 0,0 0 0 15,0 0 0-15,0 0 0 0,0 0 0 0,0 0 0 16,0 0 0-16,0 0 0 0,0 0 0 0,0 2 0 15,0-2 0-15,0 0 0 0,13-54 0 0,-7 31 0 16,2-1 0-16,-3-1 0 16,2 2 0-16,-4 0 0 0,10-4 0 15,-4 4 0-15,2-2 0 0,4 4 0 16,1 1 0-16,-7 9 0 0,5-9 0 0,-1 8 0 0,1 1 0 16,-1 2 0-16,0 1 0 0,2 4 0 0,-4 0 0 15,-11 4 0-15,19-6 0 0,-19 6 0 0,17 1 0 16,-17-1 0-16,15 8 0 0,-3 1 0 15,0 3 0-15,-2 0 0 0,-3 0 0 0,1 2 0 16,2 1 0-16,-5 2 0 0,-1 0 0 0,5 5 0 16,-5-5 0-16,-4 1 0 0,3 0 0 15,-5-2 0-15,7 2 0 0,-5 6 0 0,0-10 0 0,0-4 0 0,-5 3 0 16,4-7 0-16,1-6 0 0,0 0 0 16,0 0 0-16,-4 24 0 0,4-24 0 0,0 0 0 0,0 0 0 15,-1 8 0-15,1-8 0 0,0 0 0 0,0 0 0 16,0 0 0-16,0 0 0 0,1-41 0 15,2 19 0-15,-1-4 0 0,3 4 0 0,3-2 0 16,0 2 0-16,2-3 0 0,5 7 0 0,-8 2 0 16,5 3 0-16,-1 0 0 0,0 4 0 0,2 1 0 15,-4 4 0-15,4 1 0 0,-13 3 0 0,24-6 0 0,-9 7 0 0,-2 2 0 16,0 1 0-16,0 3 0 0,-2 6 0 0,-1 2 0 16,-3-1 0-1,2 1 0-15,3 8 0 0,-1 1 0 0,-5-3 0 16,-2-5 0-16,-5 1 0 0,2-1 0 0,0 0 0 0,1 0 0 0,-2-16 0 15,0 0 0-15,0 0 0 0,0 0 0 16,-8 51 0-16,8-51 0 0,0 0 0 0,0 0 0 16,0 0 0-16,-13 29 0 0,13-29 0 0,0 0 0 15,0 0 0-15,0 0 0 0,0 0-391 0,0 0-291 16,0 0-505-16,0 0-1285 0,23 31 568 0</inkml:trace>
  <inkml:trace contextRef="#ctx0" brushRef="#br0" timeOffset="148218.6">25460 17594 146 0,'0'0'635'16,"0"0"11"-16,0 0 0 0,12 22 4 15,-12-22-3 1,5 26-27-16,0-3-32 0,-6 3-14 0,2 2-21 16,0-2-39-16,2 0-33 0,-3 1-24 15,1-1-32-15,-6 1-33 0,4-5-175 0,0 3-217 16,-1-8 0-16,2-1 0 0,0 1 0 0,-4-3 0 0,4-2 0 15,-1-4 0 1,1-8 0-16,1 12 0 0,-1-12 0 0,0 0 0 0,0 0 0 0,-1 12 0 0,1-12 0 16,0 0 0-1,0 0-117-15,-17 5-408 0,17-5-78 0,0 0-555 0,0 0-1254 0,-40-5 555 0</inkml:trace>
  <inkml:trace contextRef="#ctx0" brushRef="#br0" timeOffset="148499.73">25217 17850 649 0,'0'0'645'0,"0"0"-19"16,0 0-9-16,0 0-29 0,0 0-35 0,26-11-42 15,-26 11-50-15,32-7-39 0,-14 4-52 16,7 1-51-16,2-1-55 0,5-4-55 0,-5 1-53 15,2 2-38-15,2-3-49 0,-3 5-46 0,2 2-41 16,0-5-35-16,1 3-32 16,-4-1-26-16,-27 3-22 0,36 2 0 0,-18-1-16 0,-18-1-14 15,33 7-20-15,-23-3-27 0,-10-4-26 16,0 0-35-16,17 10-42 0,-17-10-96 16,0 0-281-16,0 0-746 0,-2 15 331 0</inkml:trace>
  <inkml:trace contextRef="#ctx0" brushRef="#br0" timeOffset="148857.49">25276 18258 187 0,'0'0'657'0,"0"0"-10"0,0 0 1 16,0 0 3-16,0 0-23 16,0 0-40-16,0 0-53 15,0 0-58-15,0 0-46 0,105 4-44 0,-105-4-48 16,0 0-54-16,88-6-46 0,-88 6-56 0,60-8-54 15,-60 8-53-15,63-4-24 0,-63 4-28 16,44-9-9-16,-44 9-13 0,0 0-11 0,64-4-18 16,-64 4-13-16,0 0-22 0,0 0-17 15,49-5-37-15,-49 5-45 0,0 0-66 0,0 0-69 0,0 0-73 0,0 0-88 16,0 0-433-16,51-7-964 0,-51 7 427 0</inkml:trace>
  <inkml:trace contextRef="#ctx0" brushRef="#br0" timeOffset="149587.16">26601 17479 5 0,'9'9'668'0,"-6"4"4"16,1 5 4-16,3 7 8 0,1 4-10 0,1 17-12 16,0-2-6-16,-3 2-12 0,-2 5-22 0,1 5-25 15,0-4-12-15,-2 2-45 0,-2 3-34 0,2-2-506 16,-5-8 0-16,6 1 0 0,-8-4 0 0,1-2 0 0,5-12 0 15,-2-30 0-15,-1 54 0 0,-2-29 0 16,3-25 0-16,0 55 0 0,0-28 0 0,0-27 0 16,0 0 0-16,-5 39 0 0,5-39 0 0,0 0 0 15,0 0 0-15,-6 28 0 0,6-28 0 0,0 0 0 16,0 0 0-16,0 0 0 0,0 0 0 0,0 0 0 0,0 0 0 0,0 0 0 16,0 0 0-16,0 0 0 0,0 0 0 0,0 0 0 15,-81-80 0 1,63 59 0-16,-2 1 0 0,20 20 0 15,-47-35 0-15,2 15 0 0,45 20 0 0,-52-18 0 0,52 18 0 0,-44-11 0 16,44 11 0-16,0 0 0 0,-37-11 0 0,37 11 0 16,0 0 0-16,0 0-409 0,0 0-242 0,0 0-538 0,0 0-1288 0,0 0 571 0</inkml:trace>
  <inkml:trace contextRef="#ctx0" brushRef="#br0" timeOffset="150254.69">26799 17420 130 0,'0'0'399'0,"0"0"2"15,0 0 14-15,0 0 10 0,2-7 5 16,-2 7-6-16,0 0-13 0,0 0-19 0,0 0-10 0,0 0-27 16,11-10-20-16,-11 10-20 0,19-5-19 15,-4 3-26-15,2 0-15 0,1-1-22 0,0-2-14 0,8 1-23 16,4-1-20-16,-2 2-11 0,4-2-28 0,19-1 3 16,-2-1-27-1,-3 2-12-15,-1-1-24 0,3-3-13 0,-2 1-19 0,4 3-19 0,1-2-16 0,-1-5-11 16,3 4-11-16,0 2-4 15,2-6 0-15,0 4-6 0,-2-1 1 0,0-3 5 0,5 4-5 0,0-4-6 0,2 2-1 16,-3-4 1-16,-4 4-4 0,6-4-3 16,-3 2 3-16,4-2-1 0,4 3-2 15,4 1 6-15,2 0 11 0,-2 4-4 0,-3-1-1 16,-5-3 2-16,4 5 2 0,-4 0-1 0,0 0-2 0,-1-4 5 16,-3 4 1-16,-2-2 1 0,-5-1 1 15,0-4 2-15,2 7 1 0,-6-2 3 0,1 0 13 0,0 2 8 0,-16 2 4 0,0 1 9 0,0-1 8 16,2 1 10-16,-4 1 8 0,1-2 5 15,-2 2 20-15,-8 0-2 0,0 1 3 0,0-1-2 0,-19 1 9 16,36 0-7-16,-22 0-3 16,-14 0-2-16,30 1-16 0,-30-1-7 0,0 0-6 0,29-1-6 31,-29 1-29-31,14 0-33 0,-14 0-51 0,0 0-66 16,0 0-92-16,9-7-135 0,-9 7-154 0,0 0-554 0,0 0-1162 0,-36-29 514 0</inkml:trace>
  <inkml:trace contextRef="#ctx0" brushRef="#br0" timeOffset="151172.91">27225 17974 56 0,'0'0'430'0,"0"0"2"0,9-7 1 0,-9 7 3 16,0 0 9-16,0 0 0 15,24 16 0-15,-14-5-3 0,-1 0-5 0,-4 1-21 0,1 1 19 0,0 0-8 16,-2 3-4-1,-2-3-10-15,-2-13-7 0,0 0-27 0,0 0-28 0,8 49-26 0,-8-49-27 16,0 0-21-16,4 34-237 0,-4-34-40 16,0 0 0-16,0 0 0 0,0 0 0 0,0 0 0 15,0 0 0-15,0 0 0 0,0 0 0 16,0 0 0-16,-5 38 0 0,5-38 0 0,0 0 0 16,0 0 0-16,0 0 0 0,0 0 0 0,0 0 0 15,0 0 0 1,6-21 0-16,-6 21 0 0,0-27 0 0,0 11 0 0,0-7 0 0,-3-2 0 15,3 0 0-15,0 7 0 0,4-10 0 0,0 2-161 16,4 2-146-16,-3 8 19 0,1 0 19 0,7-5 24 0,-4 7 19 16,4 1 48-16,2 3 43 15,-1 3 43-15,0 0 39 0,2 7 43 0,-2 0 45 0,-14 0 43 0,27 2 38 0,-10 3 25 0,-8-2 22 16,4 3 31-16,1 2 20 0,-2 0 17 0,-2 1 3 0,3 0 4 16,-4 4 3-16,1-3-162 15,-4 1-79-15,-2 2 0 0,3-1 0 16,-5 0 0-16,5 2 0 0,-4 0 0 0,1 1 0 15,-5-7 0-15,-2 4 0 0,3-1 0 0,-1-2 0 32,-4-3 0-32,2 5 0 0,1-5 0 0,2-6 0 0,-7 11 0 0,7-11 0 0,0 5 0 0,0-5 0 15,0 0 0-15,0 0 0 0,0 0 0 0,0 0 0 16,0 0 0-16,0 0 0 0,13-28 0 0,-5 12 0 16,-2 3 0-1,3-1 0-15,-1-1 0 0,2 2 0 0,-1 1 0 0,1-2 0 0,2 2-12 0,-1 3-53 16,0 1 28-16,1 0 29 0,1 2 8 15,-3 3 29-15,4 2 31 0,-14 1-27 0,22 2-33 0,-9 0 0 16,1 3 0-16,-1 2 0 0,-4-2 0 0,1 1 0 16,3 2 0-16,-4 4 0 0,-2 0 0 0,1-3 0 15,-3 2 0-15,0 6 0 0,0-5 0 16,0 1 0-16,-5 0 0 0,5-1 0 0,-5 0 0 0,-2-3 0 16,2-9 0-16,0 0 0 0,0 0 0 0,0 0 0 15,0 0 0-15,-13 54 0 0,13-54 0 0,0 0 0 16,0 0 0-16,0 0 0 0,0 0 0 0,-11 29-37 15,11-29-1322-15,0 0-1473 0,-4-10 651 0</inkml:trace>
  <inkml:trace contextRef="#ctx0" brushRef="#br0" timeOffset="151518.36">27962 17606 384 0,'7'-7'597'0,"0"-1"-31"0,-7 8-29 0,16-16-28 16,-7 11-30-16,-9 5-43 0,29-7-36 0,-10 7-45 16,7 0-39-16,-26 0-31 0,34 10-22 0,-15-6-29 15,-6 4-23-15,0-1-20 0,-2 5-11 0,-11-12-25 16,13 19-19-16,-13-6-15 0,0-13-12 16,-7 17-7-16,-1-5-12 0,-7-3-8 0,-7 8-8 15,5-7-12 1,4 0 1-16,-10-1-6 0,7 3-11 0,9-4-4 0,-3 0-6 0,0 1-1 15,10-9-8-15,-8 12 4 16,8-12-11-16,-2 10 1 0,2-10 1 0,0 0-3 16,20 16 0-16,-6-8 0 0,-5-4-1 0,5 0-2 15,4-3 2 1,-3 3 1-16,3-1-3 0,-1-1-10 0,2 1-15 0,-3-1-17 0,-16-2-28 0,30 0-39 16,-11-2-48-16,-4-3-51 15,0 1-77-15,0 0-70 0,-2-2-83 0,1-1-122 0,-14 7-346 0,25-7-963 0,-11-1 427 0</inkml:trace>
  <inkml:trace contextRef="#ctx0" brushRef="#br0" timeOffset="151800">28652 17702 395 0,'0'0'566'0,"11"6"11"0,0 2 14 16,-11-8 16-16,12 11-18 0,-7-2-3 0,1 2-15 0,0-1-6 0,-2 7-24 15,-4-3-25-15,0 2-28 0,0 0-31 0,-4 1-42 16,4 0-34-16,-5 6-35 0,0-5-346 0,1-2 0 16,-2 9 0-16,-1-1 0 0,6 0 0 0,-9-2 0 15,4 2 0-15,-3 0 0 0,9-24 0 0,-14 37 0 16,14-37 0-16,-8 33 0 0,8-33 0 0,0 0 0 16,-4 41 0-16,4-41 0 0,0 0 0 15,0 0 0-15,-5 28 0 0,5-28 0 0,0 0 0 0,0 0 0 16,0 0-182-1,0 0-414-15,0 0-79 0,0 0-448 0,0 0-1218 16,0 0 539-16</inkml:trace>
  <inkml:trace contextRef="#ctx0" brushRef="#br0" timeOffset="152022.12">28445 18004 357 0,'0'0'501'0,"-1"-10"-3"15,1 10-1-15,0 0-11 0,20-8-4 0,-5 3-32 16,2 3-31-16,1-3-24 0,9 2-16 0,-1-1-12 0,-7 2-20 0,-1-1-15 0,9 3-17 16,-8 0-16-16,6-2-15 0,-8 2-15 0,-17 0-23 15,34 0-18-15,-17-3-9 0,-3 0-33 0,-14 3-17 16,31-1-20-16,-15-2-37 0,-16 3-33 0,35-5-48 16,-19 1-54-16,4-1-68 0,-4 2-86 0,-16 3-116 15,32-11-118-15,-18 3-144 0,9-4-536 16,-6 3-1183-16,-3 2 524 0</inkml:trace>
  <inkml:trace contextRef="#ctx0" brushRef="#br0" timeOffset="152565.04">29169 17790 467 0,'3'25'698'16,"4"-3"-13"-16,-3-4-10 0,2 5-17 0,-2 1-29 16,1 2-29-16,-1-2-24 0,2 0-21 0,-3-8-14 15,-1 10-46 1,-2-2-48-16,2-7-36 0,-4-2-38 0,2-15-42 31,0 0-281-31,0 0-50 0,-2 58 0 0,2-58 0 0,0 0 0 0,0 0 0 0,-3 34 0 0,3-34 0 16,0 0 0-16,0 0 0 0,0 0 0 15,0 0 0-15,0 0-96 0,0 0-453 0,0 0-95 16,0 0-507-16,0 0-1246 0,1 3 551 0</inkml:trace>
  <inkml:trace contextRef="#ctx0" brushRef="#br0" timeOffset="152781.52">29024 17752 150 0,'0'0'638'0,"0"0"-40"0,0 0-28 16,0 0-31-16,74 7-32 0,-44-7-52 16,0 2-49-16,2-4-54 0,16-3-80 0,-18 0-74 15,16 0-80-15,-1 1-98 0,-16-4-95 0,-1-1-89 16,-1 4-81-16,1-5-79 0,-15 4-346 0,-13 6-724 0,19-6 320 15</inkml:trace>
  <inkml:trace contextRef="#ctx0" brushRef="#br0" timeOffset="153166.62">29663 17731 98 0,'14'-8'600'0,"-14"8"-13"0,0 0-13 0,0 0-9 16,0 0-34-16,0 0-29 0,0 0-26 0,36 10-22 16,-28 1-24-16,3-1-33 0,-11-10-32 0,15 19-26 15,-9-11-23-15,-1 4-28 0,-3 2-11 0,-3 0-20 16,-5-1-20-16,-1 0-22 15,-3 1-23-15,-3-2-18 0,3 2-18 0,-4 1-15 0,1-5-121 0,-1 1-20 16,6-3 0-16,5-1 0 0,3-7 0 0,-10 12 0 16,10-12 0-16,0 0 0 0,-3 8 0 0,3-8 0 15,0 0 0-15,0 0 0 0,0 0 0 16,38 2 0-16,-38-2-18 0,33-3-63 0,-11 0-12 0,10-1-16 16,-7-1-11-16,0 0-23 0,3-4-31 0,-4 1-29 15,4 1-52-15,-1-5-53 0,2 5-77 0,-2-5-87 16,4 0-500-16,-6-3-1053 0,4 4 466 15</inkml:trace>
  <inkml:trace contextRef="#ctx0" brushRef="#br0" timeOffset="153941.97">29830 16441 250 0,'16'4'366'0,"11"-1"-26"0,3 1-27 0,2-6-29 15,0 5-24-15,14-1-26 0,-13 2-26 16,1-5-17-16,13 1-24 0,-14 0-17 0,-2 2-18 16,1-2-12-16,1 2-12 0,-4-2-4 0,2 3 2 0,-3 1 7 15,-2 1 8-15,-6-3 23 0,7-1 8 16,-15 1 0-16,1 0 1 0,-3-1 6 0,1 5 11 16,-3 0 3-16,-2-3-1 0,3 2 5 0,4 4-3 15,-4 2 2-15,2 0 4 0,-2 1 1 0,3 0-6 31,3 8-9-31,-4-7 5 0,7 6-2 0,-6-4-8 0,8 4 4 0,-2-1 5 0,-9-7-17 16,1 2 3-16,-2 0-7 0,-1 0-2 0,-1 4-1 0,1 0-4 16,-4 8 28-16,-2-1-7 0,-3 5-105 0,-1 12-58 15,-4 3 0-15,3-1 0 0,3 3 0 16,-1 2 0-16,1 1 0 0,-6 2 0 0,4 2 0 0,0 3 0 16,2-4 0-16,1-3 0 0,4 4 0 15,-2-5 0-15,1-3 0 0,-1 1 0 0,-7 5 0 0,1-4 0 16,-1 0 0-16,0-2 0 0,3-16 0 0,-5 13 0 31,1-14 0-31,3 0 0 0,-1 15 0 16,2-13 0-16,-6 14 0 0,8-16 0 0,0 0 0 0,0 13 0 0,0-41 0 0,-1 49 0 0,1-49 0 0,6 41 0 15,-6-41 0-15,8 34 0 0,-8-34 0 0,10 39 0 16,-10-39 0 0,9 27 0-16,-9-27 0 0,0 0 0 0,10 36 0 0,-10-36 0 0,0 0 0 0,0 0 0 15,2 31 0-15,-2-31 0 16,0 0 0-16,0 0 0 0,0 0 0 0,0 0 0 0,-16 34 0 0,16-34 0 15,0 0 0-15,0 0 0 0,-23 26 0 0,23-26 0 16,0 0 0-16,0 0 0 0,0 0 0 16,-14 25 0-16,14-25 0 0,0 0 0 15,0 0 0-15,0 0 0 0,0 0 0 0,-18 31 0 0,18-31 0 0,0 0 0 0,-21 26 0 16,21-26 0-16,-21 24 0 0,21-24 0 0,-29 18 0 16,29-18 0-16,-45 29 0 15,17-17 0-15,-19 1 0 0,-2 0 0 0,-3-2 0 0,-6-2 0 16,-2 0 0-16,0-6 0 0,-6-2 0 0,-1-5 0 15,-6-3 0-15,-1 0 0 16,-15 4 0-16,8 2 0 0,8-5-1366 0,11 9-1478 0,62-3 654 0</inkml:trace>
  <inkml:trace contextRef="#ctx0" brushRef="#br0" timeOffset="165393.8">24294 8185 80 0,'0'0'335'15,"0"0"-32"-15,0 0-34 0,0 0-30 0,0 0-29 16,0 0-33-16,0 0-40 0,0 0-17 0,0 0-14 0,0 0-11 15,0 0-10-15,0 0-4 16,0 0-7-16,0 0 2 0,0 0-3 0,0 0 6 16,0 0 9-16,0 0 13 0,0 0 15 0,0 0 27 15,0 0 5-15,0 0 26 0,0 0 25 0,0 0 30 16,0 0 37-16,0 0 32 0,0 0 21 0,0 0 10 0,0 0 9 16,0 0-16-1,0 0-13-15,0 0-19 0,0 0 17 0,0 0 59 0,-56 47 33 16,41-19 15-16,-6 12 5 0,3 2-341 0,-3-1-78 15,2 9 0-15,4 2 0 0,-4-5 0 0,1-1 0 0,6 4 0 0,5-5 0 16,0-4 0-16,6-14 0 0,1-27 0 0,4 58 0 16,2-35 0-16,-6-23 0 0,23 35 0 0,-23-35 0 15,33 29 0-15,-33-29 0 0,51 12 0 0,-51-12 0 16,60 0 0-16,-60 0 0 0,0 0 0 0,71-24 0 16,-71 24 0-16,39-34 0 0,-19 12 0 0,1 0-133 15,-13-6-1210-15,-8 28-1456 0,23-67 645 0</inkml:trace>
  <inkml:trace contextRef="#ctx0" brushRef="#br0" timeOffset="165740.04">23889 8131 165 0,'0'0'521'0,"-81"28"-39"0,81-28-7 15,-29 23-18-15,29-23-11 0,-21 26-23 0,21-26-21 0,-6 27-19 16,6-27-31-16,0 0-28 0,5 41-31 0,-5-41-18 16,0 0-16-16,22 31-17 0,-22-31-14 0,0 0-19 15,62 10-13-15,-62-10-24 0,0 0-5 0,87-14-30 16,-46-7-23-16,-41 21-10 0,53-29-26 0,-8 8-17 16,-9-3-31-16,4 1-25 0,-13 8-16 15,13-11-8-15,0 2-3 0,1 3-3 16,0-3 6-16,-1 2 2 0,-1 1 8 0,-9 9 15 0,-30 12 24 0,64-17 32 15,-33 10 25-15,-31 7 20 0,54-6 24 16,-54 6 9-16,0 0 5 0,0 0 9 0,69 20 1 16,-69-20 5-16,31 30-25 0,-31-30-134 0,20 30-1 0,-20-30 0 15,13 41 0-15,-7-16 0 0,-6-25 0 16,7 29 0-16,-7-29-80 0,-5 37-371 0,5-37-191 16</inkml:trace>
  <inkml:trace contextRef="#ctx0" brushRef="#br0" timeOffset="168696.93">24858 8450 45 0,'0'0'262'0,"0"0"-5"0,0 0 1 0,0 0 4 0,0 0 19 16,0 0 1-16,0 0 14 0,0 0 22 15,0 0 15-15,0 0 12 0,0 0 13 0,0 0 6 16,0 0 8-16,0 0 5 0,0 0 9 0,0 0-2 16,0 0 2-16,0 0-9 0,0 0-17 0,0 0-19 15,0 0-22-15,0 0-33 0,0 0-26 0,0 0-24 16,0 0-25-16,0 0-25 0,0 0-137 0,0 0-49 0,135 4 0 16,-135-4 0-16,60-1 0 15,-60 1 0-15,0 0 0 0,92-5 0 0,-92 5 0 0,80-12-136 16,-80 12-103-16,47 0-30 0,-47 0-29 0,0 0-30 0,54-10-11 15,-54 10-10-15,0 0-10 0,0 0-5 0,0 0 3 16,0 0 2-16,0 0-24 0,0 0-51 0,0 0-229 16,0 0-717-16,0 0 318 0</inkml:trace>
  <inkml:trace contextRef="#ctx0" brushRef="#br0" timeOffset="168891.64">24954 8646 11 0,'0'0'622'0,"0"0"-34"16,0 0-31-16,0 0-10 0,0 0-6 0,0 0-7 16,0 0-35-16,101 3-47 0,-101-3-47 0,0 0-49 0,82-11-54 15,-82 11-71-15,0 0-65 0,56-8-87 0,-56 8-80 0,0 0-97 0,51-8-85 16,-51 8-83-16,0 0-86 0,60-9-114 16,-60 9-288-16,37-10-818 0,-37 10 362 0</inkml:trace>
  <inkml:trace contextRef="#ctx0" brushRef="#br0" timeOffset="169344.89">26108 8141 22 0,'0'0'490'0,"0"0"-34"0,0 0-8 0,0 0 43 16,0 0 23-16,0 0 1 0,0 0-2 16,-19 78-32-16,19-78-22 0,-15 72-22 0,8-23-22 15,-3 1-15-15,8-1-5 0,-9 5-14 16,1 0-14-16,-3-1-17 0,4 2-23 0,0-5-18 15,3 1-13-15,2-7-171 0,0 1-125 0,-1-4 0 32,3-12 0-32,2-29 0 0,-2 51 0 0,4-25 0 0,-2-26 0 0,0 40 0 0,0-40 0 0,0 0 0 15,0 38 0-15,0-38 0 0,0 0 0 16,-3 32 0-16,3-32 0 0,0 0 0 0,0 0 0 0,0 0 0 0,0 0 0 31,0 0 0-31,0 0 0 0,0 0 0 0,0 0 0 0,0 0 0 0,0 0 0 0,0 0 0 0,-75-6 0 16,75 6 0-16,-69-27 0 15,69 27 0-15,-75-25 0 0,32 12 0 0,12 4 0 0,31 9 0 0,-52-10 0 16,52 10 0-16,-42-11 0 0,42 11 0 0,0 0 0 16,-39-13 0-16,39 13 0 0,0 0 0 0,0 0-1366 15,0 0-1478-15,4-38 654 0</inkml:trace>
  <inkml:trace contextRef="#ctx0" brushRef="#br0" timeOffset="169847.09">26099 8170 411 0,'0'0'501'0,"0"0"13"0,-55-27 16 16,55 27 10-16,0 0-31 0,0 0-40 16,0 0-16-16,0 0-45 0,5-36-35 0,-5 36-43 0,51-25-36 15,-2 7-26 1,9 1-20-16,4-2-25 0,11 4-27 0,1 2-4 0,13-2-19 0,4 2-11 0,12 1-17 15,7 2-11-15,6 0-12 16,6-5-18-16,2 4-13 16,9-4-11-16,5 1-16 0,6-1-17 0,-1 1-31 0,3 0-8 0,-4-7-18 0,-8 11-1 15,1-5 3-15,-7 1-26 0,-8-3 14 0,-4 5-13 0,-9 0 5 16,-5-6 9-16,-12 13 4 0,-4-5 11 16,-7 5 5-16,-7-4 2 0,-5 4 6 15,-1-2 3-15,-10 2 8 0,-7 0 15 0,-49 5 0 16,72-8-2-16,-72 8 13 0,44-2-10 0,-44 2-5 15,0 0 0-15,0 0-8 0,0 0 1 0,0 0-25 16,62-2-30-16,-62 2-58 0,0 0-64 0,0 0-66 16,0 0-89-16,0 0-82 0,0 0-91 0,0 0-124 0,0 0-310 15,0 0-990-15,0 0 439 0</inkml:trace>
  <inkml:trace contextRef="#ctx0" brushRef="#br0" timeOffset="170704.61">26343 8669 338 0,'0'0'399'0,"0"0"-18"16,0 0-4-16,0 0-4 0,39-30-19 16,-39 30-11-16,0 0-14 0,0 0-4 0,0 0-9 15,0 0 3-15,0 0-13 0,0 0 16 0,0 0-18 32,0 0 11-32,0 0-4 0,0 0 23 0,0 0 38 0,0 0 16 0,0 0-12 15,44 54-11-15,-44-54 6 0,7 50-7 0,-1-23-155 16,-6-27-209-16,7 52 0 0,-5-29 0 0,-2-23 0 15,-1 40 0-15,1-40 0 0,0 0 0 0,-3 45 0 16,3-45 0-16,0 0 0 0,0 0 0 0,-9 33 0 16,9-33 0-16,0 0 0 0,0 0 0 0,0 0 0 15,0 0 0-15,0 0 0 0,0 0 0 0,0 0 0 16,0 0 0-16,0 0 0 0,0 0 0 0,0 0 0 16,0 0 0-16,0 0 0 0,9-119 0 0,-9 119 0 0,14-53 0 15,-5 27 0-15,4 0 0 0,5 2 0 16,-18 24 0-16,31-39 0 0,-31 39 0 0,26-24 0 15,-26 24 0 1,28-19 0-16,-28 19 0 0,0 0 0 0,48-13 0 0,-48 13 0 0,0 0 0 0,0 0 0 16,0 0 0-16,0 0 0 0,101 36 0 0,-101-36 0 0,25 25 0 15,-25-25 0 1,22 37 0-16,-22-37 0 0,5 32 0 0,-5-32 0 0,-2 32 0 0,2-32 0 16,0 0 0-16,-18 43 0 0,18-43 0 0,0 0 0 0,-20 28 0 15,20-28 0-15,0 0 0 0,0 0 0 0,0 0 0 16,0 0 0-16,0 0 0 0,0 0 0 0,0 0 0 15,0 0 0-15,0 0 0 0,0 0 0 0,0 0 0 16,0 0 0-16,0 0 0 0,46-97 0 0,-28 77 0 16,-18 20-108-16,45-31-25 0,-26 14 30 0,-19 17 44 15,0 0 53-15,46-20 53 0,-46 20 38 0,0 0 26 16,35-9 14-16,-35 9-84 16,0 0-41-16,0 0 0 0,0 0 0 0,57 34 0 0,-57-34 0 0,21 31 0 0,-21-31 0 15,20 44 0-15,-12-21 0 0,-8-23 0 16,9 34 0-16,-9-34 0 0,4 32 0 0,-4-32 0 15,0 0 0-15,-4 41 0 0,4-41 0 0,0 0 0 0,0 0 0 0,0 0 0 0,-8 32 0 16,8-32 0-16,0 0 0 0,0 0 0 16,0 0-1366-16,0 0-1478 0,0 0 654 0</inkml:trace>
  <inkml:trace contextRef="#ctx0" brushRef="#br0" timeOffset="171066.81">27207 8433 204 0,'0'0'699'0,"0"0"-36"0,0 0-25 15,0 0-12-15,-9-44-26 0,9 44-27 0,0 0-53 16,0 0-51-16,0 0-51 0,67-28-40 0,-67 28-38 16,0 0-32-16,55-3-33 0,-55 3-29 0,0 0-31 15,0 0-23-15,0 0-19 0,0 0-17 0,0 0-16 0,49 39-16 16,-49-39-9-16,0 0-7 0,-10 41-97 0,10-41-11 0,0 0 0 15,-25 42 0-15,25-42 0 0,0 0 0 0,-30 26 0 16,30-26 0-16,0 0 0 0,-27 20 0 0,27-20 0 16,0 0 0-16,0 0 0 15,0 0 0-15,0 0 0 0,-27 21 0 16,27-21 0-16,0 0 0 0,0 0 0 0,0 0 0 0,0 0 0 16,0 0 0-16,0 0 0 15,0 0 0-15,0 0 0 0,80 25 0 0,-80-25 0 0,59-3 0 0,-59 3 0 16,0 0 0-16,92-17-32 0,-92 17-71 0,62-13-38 0,-62 13-37 15,46-11-48-15,-46 11-65 0,52-17-64 0,-52 17-68 16,45-14-114-16,-45 14-448 0,32-15-1065 0,-32 15 471 16</inkml:trace>
  <inkml:trace contextRef="#ctx0" brushRef="#br0" timeOffset="171278.95">27989 8488 369 0,'0'0'669'0,"0"0"-1"0,-22 59 11 15,22-59-26-15,-6 39 14 0,6-39-11 0,-10 47-38 0,8-20-42 16,2-27-47-16,-1 51-52 0,0-22-36 0,1-29-38 16,-1 54-40-16,-1-31-33 0,2-23-237 0,-5 43-93 15,5-43 0-15,-9 29 0 0,9-29 0 0,-7 31 0 16,7-31 0-16,0 0 0 0,-7 32 0 0,7-32 0 16,0 0 0-16,0 0 0 0,0 0 0 0,0 0 0 15,0 0 0-15,-7 29 0 0,7-29 0 0,0 0 0 16,0 0-235-16,0 0-533 0,0 0-430 0,0 0-1299 15,0 0 575-15</inkml:trace>
  <inkml:trace contextRef="#ctx0" brushRef="#br0" timeOffset="171520.63">27675 8724 199 0,'0'0'665'0,"0"0"-22"0,0 0-6 0,0 0-13 0,0 0-23 0,0 0-28 15,0 0-35-15,0 0-49 0,0 0-52 0,0 0-44 0,0 0-36 16,185-2-35-16,-185 2-42 0,78-4-30 0,-78 4-38 16,79-7-23-16,-79 7-38 0,62-8-24 0,-33-2-24 15,-29 10-28-15,55-7-28 0,-55 7-53 0,43-10-32 16,-43 10-42-16,0 0-35 0,59-12-29 0,-59 12-48 16,0 0-66-16,45-14-63 0,-45 14-81 0,0 0-117 15,0 0-455-15,32-13-1053 0,-32 13 467 0</inkml:trace>
  <inkml:trace contextRef="#ctx0" brushRef="#br0" timeOffset="171778.01">28836 8536 137 0,'0'0'747'0,"0"0"-79"0,0 0-64 16,0 0-32-16,0 0-11 0,0 0-16 0,0 0-17 0,0 0-30 15,0 0-40-15,0 0-34 0,22 63-28 0,-22-63-19 0,0 33-33 16,0-33-30-16,0 44-28 0,0-44-17 16,-9 48-24-16,5-23-27 0,4-25-218 0,-5 42 0 15,5-42 0-15,-9 35 0 0,9-35 0 0,-5 30 0 16,5-30 0-16,0 0 0 0,-9 35 0 0,9-35 0 0,0 0 0 16,0 0 0-16,0 0 0 0,0 0 0 15,0 0 0-15,0 0 0 0,0 0-514 0,0 0-150 16,0 0-506-16,0 0-1266 0,0 0 561 0</inkml:trace>
  <inkml:trace contextRef="#ctx0" brushRef="#br0" timeOffset="172015.21">28503 8538 128 0,'0'0'625'0,"0"0"-10"0,0 0-1 15,0 0-6-15,0 0-38 0,0 0-49 0,0 0-34 16,0 0-40-16,0 0-35 0,0 0-32 0,124-43-42 16,-92 40-32-16,-32 3-28 0,99-7-33 0,-65 4-22 15,-34 3-22-15,80-9-20 0,-80 9-28 0,68-5-33 16,-68 5-47-16,57-5-61 0,-57 5-54 0,0 0-67 16,50-2-94-16,-50 2-91 0,0 0-84 15,0 0-110-15,0 0-517 0,45-10-1087 0,-45 10 482 0</inkml:trace>
  <inkml:trace contextRef="#ctx0" brushRef="#br0" timeOffset="172386.64">29281 8357 554 0,'0'0'725'0,"0"0"-11"16,0 0-3-16,33-36-20 0,-33 36-20 0,0 0-52 15,37-21-61-15,-37 21-57 0,36-11-51 0,-36 11-37 0,0 0-43 0,56-12-35 16,-56 12-33-16,0 0-33 0,0 0-31 0,59-1-168 0,-59 1-70 16,0 0 0-16,0 0 0 0,0 0 0 15,0 0 0-15,0 0 0 0,27 37 0 0,-27-37 0 16,0 0 0-16,0 0 0 0,-26 52 0 0,26-52 0 16,-28 32 0-16,28-32 0 0,-27 24 0 0,27-24 0 15,0 0 0-15,-33 23 0 0,33-23 0 0,0 0 0 16,0 0 0-16,0 0 0 0,0 0 0 0,-18 21 0 15,18-21 0-15,0 0 0 0,0 0 0 0,0 0 0 16,0 0 0-16,0 0 0 16,87 23 0-16,-87-23 0 0,41 6 0 0,-41-6 0 15,51 8 0-15,-51-8 0 0,0 0 0 0,56 4 0 16,-56-4 0-16,0 0 0 0,62-1 0 0,-62 1 0 16,0 0 0-16,61-13 0 0,-61 13 0 0,0 0-70 15,43-25-712-15,-43 25-442 0,31-22-1325 0,-12 5 587 16</inkml:trace>
  <inkml:trace contextRef="#ctx0" brushRef="#br0" timeOffset="181415.83">25910 7420 175 0,'0'0'315'0,"-49"30"10"0,49-30-6 15,-24 23 8-15,24-23 18 0,-29 31 16 0,13-8-3 0,16-23-6 0,-36 58-10 16,18-32-7-16,-2 9-9 0,9-7-9 16,-7 16-13-16,1-1-14 0,2-3-6 15,0 3-18-15,1-2-4 0,1 6-17 0,-4-5-20 0,4-3-11 16,4-11-13-16,-4 13-15 0,-2 1-11 0,-2-1-3 0,-1-3-13 15,2 7-8-15,1-7-4 0,1 3 2 16,1 3 4-16,-1 2 11 0,3 0-5 0,-1-1-71 0,6-3-88 16,-3 3 0-16,1-4 0 0,3 2 0 0,5 2 0 15,4-2 0-15,-2-1 0 0,2 1 0 0,3-2 0 16,-1 7 0-16,0-1 0 0,3-3 0 0,0 2 0 16,2 2 0-16,1 5 0 0,-3 0 0 0,3 1 0 15,2-4 0-15,-3 1 0 0,-2-2 0 0,-2 3 0 16,-5-1 0-16,5 0 0 0,0-4 0 0,-9-2 0 15,4-16 0-15,3 17 0 0,5-2 0 0,-6-15 0 16,2 13 0-16,1-14 0 0,5-1 0 0,-5 2 0 16,11 9 0-16,-4-14 0 0,3 1 0 0,-17-25 0 31,48 48 0-31,-23-27 0 0,-2-3 0 0,2 1 0 0,11 8 0 0,-14-6 0 0,1 0 0 0,10 12 0 16,-9-14 0-16,-1 2 0 0,13 6 0 0,-13-12 0 15,-23-15 0-15,41 31 0 0,-17-20 0 0,-24-11-182 0,39 16-535 16,-39-16-499-16,0 0-1316 0,60 3 582 0</inkml:trace>
  <inkml:trace contextRef="#ctx0" brushRef="#br0" timeOffset="182165.2">29926 7336 163 0,'0'0'566'0,"56"91"23"0,-39-50 12 16,6 8 12-16,4-3-9 0,-2 8-15 0,2 3-19 0,4 4-36 0,-2-3-31 0,5 2-32 15,-4 0-28-15,-2 2-33 0,2-1-28 0,-2-2-31 16,-4 5-25-16,-1 0-27 0,-4-5-122 0,-1 8-177 16,-6 8 0-16,-1 0 0 0,-7 2 0 15,-5-3 0-15,-7 5 0 16,-2-3 0-16,-4-3 0 0,1 5 0 0,-6-4 0 15,1 0 0-15,8 1 0 0,-6-7 0 0,4 1 0 0,0-4 0 16,4-6 0-16,-7 4 0 0,6-7 0 16,-1 0 0-16,-1-4 0 0,-2-1 0 0,-1 3 0 15,-7-11 0-15,3 6 0 0,-5-2 0 0,-1-2 0 16,1-2 0 0,-5-2 0-16,0 4 0 0,-2-8 0 0,-2 3 0 0,-1-1 0 0,4 1 0 0,-7 1 0 0,0 3 0 15,10-5 0-15,10-11 0 0,-15 6 0 16,21-17 0-16,10-17 0 0,0 0-1366 0,-16 26-1478 0,16-26 654 15</inkml:trace>
  <inkml:trace contextRef="#ctx0" brushRef="#br0" timeOffset="182847.24">31015 7686 250 0,'0'0'643'0,"0"0"36"16,0 0 18-16,0 0 16 0,6 92 1 0,-12-67-12 0,6-25-18 16,-10 58-31-16,3-12-27 0,6-1-26 0,2-17-36 15,2 17-34-15,-3-4-394 0,1-14-136 16,-1-27 0-16,5 49 0 0,0-23 0 0,-5-26 0 0,4 34 0 15,-4-34 0-15,5 34 0 0,-5-34 0 16,0 0 0-16,2 36 0 0,-2-36 0 0,0 0 0 0,0 0 0 16,0 0 0-16,0 0 0 0,0 0 0 0,0 0 0 15,0 0 0-15,0 0-1366 0,0 0-1478 0,0 0 654 16</inkml:trace>
  <inkml:trace contextRef="#ctx0" brushRef="#br0" timeOffset="183163">31380 7790 44 0,'0'0'523'0,"0"0"-12"16,0 0 23-16,0 0 22 0,0 0 21 0,0 0 21 15,0 0-13-15,-62 66-21 0,44-27-35 0,4 1-37 0,1 4-48 16,4-1-40-16,3-16-39 0,3 2-38 0,6 14-34 16,-3-43-28-16,6 56-29 0,6-27-30 15,-3-7-68-15,-9-22-138 0,25 44 0 0,-25-44 0 16,21 27 0-16,-21-27 0 0,23 19 0 0,-23-19 0 0,0 0 0 15,39 17 0-15,-39-17 0 0,0 0 0 0,0 0 0 16,0 0 0-16,0 0 0 0,0 0 0 16,72-34 0-16,-72 34 0 0,14-29-14 0,-14 29-19 15,0 0-7-15,9-40 5 0,-9 40-2 0,0 0 0 16,0 0-6 0,-14-38 6-16,14 38-3 0,0 0 4 0,-40-23-11 0,40 23-7 0,0 0-26 0,0 0-28 15,-74 2-37-15,74-2-41 0,0 0-73 0,0 0-70 0,-84 35-82 16,84-35-139-16,-28 20-395 0,28-20-1024 0,0 0 453 15</inkml:trace>
  <inkml:trace contextRef="#ctx0" brushRef="#br0" timeOffset="183501.64">30676 8649 670 0,'0'0'661'0,"0"0"-11"0,0 0 24 16,0 0-1-16,55 41-6 0,-55-41-26 0,54 17-49 0,-54-17-48 15,65 15-43-15,-18-13-39 31,7 0-46-31,-54-2-42 0,95 3-32 0,-42-8-42 0,-53 5-276 0,110-13-24 16,-54 7 0-16,2-2 0 16,1-3 0-16,6 6 0 0,-13 0 0 0,1-6 0 0,-7 5 0 0,-46 6 0 15,57-10 0-15,-57 10 0 16,0 0-315-16,39-10-48 0,-39 10-44 0,0 0-35 0,0 0-67 0,0 0-88 16,0 0-330-16,0 0-1004 0,0 0 446 15</inkml:trace>
  <inkml:trace contextRef="#ctx0" brushRef="#br0" timeOffset="184050.66">31102 9219 477 0,'0'0'728'0,"-21"50"-36"15,16-26-5-15,-5 7-29 0,10-31-27 0,-18 54-36 16,8-26-51-16,2 1-52 0,-1 0-47 31,-2 10-48-31,2-15-37 0,9-24-38 0,-9 34-25 0,9-34-36 0,-12 38-28 0,12-38 139 0,-7 25-372 0,7-25 0 0,0 0 0 16,0 0 0-16,0 0 0 0,0 0 0 0,0 0 0 15,0 0 0-15,0 0 0 0,0 0 0 0,0 0 0 63,0 0 0-32,0 0 0-15,15-99 0-16,-8 56 0 62,2 1-77-62,3 16-218 0,6-13-26 0,-5 10-20 0,6-10 6 0,-7 18 29 0,-12 21 40 0,29-39 23 16,-29 39 37-16,18-19 57 0,-18 19 72 0,0 0 32 0,0 0 47 0,0 0 41 0,0 0 48 0,0 0 44 0,0 0 37 0,0 0 38 0,0 0 21 0,57 54 17 0,-57-54 17 0,20 50-7 0,-13-26 234 0,11 23-254 0,-13-22 0 0,-5-25-200 0,18 38-38 0,-18-38 0 0,21 37 0 0,-21-37 0 0,12 27 0 0,-12-27 0 0,0 0 0 0,8 26 0 0,-8-26 0 0,0 0 0 0,0 0 0 0,0 0 0 31,0 0 0-31,0 0 0 0,0 0-569 0,0 0-702 0,0 0-1376 0,0 0 609 0</inkml:trace>
  <inkml:trace contextRef="#ctx0" brushRef="#br0" timeOffset="184253.76">30832 9163 154 0,'0'0'692'0,"0"0"-46"15,0 0-38-15,0 0-17 0,0 0-11 0,0 0-38 16,0 0-31-16,0 0-35 0,0 0-37 0,0 0-39 16,0 0-28-16,142-18-40 0,-92 16-33 0,-50 2-18 15,65-7-24-15,-65 7-26 0,64-3-24 0,-64 3-20 0,58-2-16 16,-58 2-21-16,0 0-85 0,56-2-65 0,-56 2 0 16,0 0 0-16,0 0 0 0,74 2 0 15,-74-2 0-15,0 0-203 0,56 2-101 0,-56-2-107 16,0 0-133-16,0 0-578 0,50-19-1215 0,-50 19 538 0</inkml:trace>
  <inkml:trace contextRef="#ctx0" brushRef="#br0" timeOffset="184605.15">31764 9003 418 0,'0'0'644'16,"0"0"-28"-16,0 0-17 0,0 0 0 15,0 0-12-15,15 55-19 0,-15-55-30 0,10 29-33 0,-10-29-34 16,12 44-39-16,-8-13-30 16,-4-31-24-16,5 58-26 0,-1-14-17 0,1-18-26 0,-5-26-30 15,5 53-120-15,-2-27-159 0,-3-26 0 0,-2 51 0 16,2-51 0-16,-4 49 0 0,4-49 0 0,-2 28 0 16,2-28 0-16,0 0 0 0,-4 30 0 0,4-30 0 15,0 0 0-15,0 0 0 0,0 0 0 0,0 0 0 16,0 0 0-16,0 0 0 0,0 0 0 0,0 0 0 15,0 0 0-15,0 0 0 0,0 0 0 0,0 0 0 16,0 0 0-16,0 0 0 0,0 0 0 0,-51-91 0 16,51 91 0-16,-19-30 0 0,19 30 0 0,-26-26 0 15,26 26 0-15,-28-16 0 0,28 16 0 0,0 0 0 16,-63-8 0-16,63 8 0 0,0 0 0 0,0 0 0 16,0 0 0-16,-65 24 0 0,65-24 0 0,0 0 0 15,-24 27 0-15,24-27 0 0,-8 26 0 16,8-26 0-16,0 0 0 15,-2 44 0-15,2-44 0 0,0 0 0 0,10 44 0 0,-10-44 0 16,9 28 0-16,-9-28 0 0,0 0 0 0,13 37 0 16,-13-37 0-16,0 0 0 0,29 24 0 0,-29-24 0 0,0 0 0 15,0 0 0-15,65 0 0 0,-65 0 0 0,0 0-109 16,67-32-453-16,-42 15-117 0,-25 17-462 0,33-38-1234 16,-16 21 546-16</inkml:trace>
  <inkml:trace contextRef="#ctx0" brushRef="#br0" timeOffset="185079.24">32046 8984 581 0,'0'0'646'16,"0"0"-9"-16,0 0 6 0,0 0-9 0,0 0-22 15,0 0-35-15,0 0-42 0,0 0-49 0,0 0-43 16,14-45-41-16,-14 45-33 0,0 0-39 0,0 0-37 16,0 0-29-16,0 0-28 0,31-21-29 0,-31 21-21 15,0 0-76-15,0 0-110 0,0 0 0 0,0 0 0 16,52-6 0-16,-52 6 0 0,0 0 0 16,0 0 0-16,0 0 0 0,0 0 0 0,30 52 0 0,-30-52 0 15,0 0 0-15,-14 51 0 0,14-51 0 0,-26 43 0 16,11-19 0-16,15-24 0 0,-30 41 0 0,30-41 0 15,-16 22 0-15,16-22 0 0,0 0 0 0,-14 23 0 16,14-23 0-16,0 0 0 0,0 0 0 0,0 0 0 16,0 0 0-16,0 0-279 0,0 0-5 0,65 23 25 0,-65-23 32 15,0 0 41-15,48 3 42 16,-48-3 52-16,0 0 48 16,44 15 52-16,-44-15 46 0,0 0 44 0,0 0 46 0,39 18 33 0,-39-18 21 0,0 0 11 15,9 30-3-15,-9-30-3 0,0 0 0 0,-5 41-188 0,5-41-15 16,0 0 0-16,-33 36 0 15,33-36 0-15,-31 17 0 0,31-17 0 0,-49 13 0 0,49-13 0 0,0 0 0 0,-57 5 0 16,57-5 0-16,0 0-10 0,0 0-693 0,0 0-544 0,-74-26-1350 16,74 26 597-16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6.015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5-31T06:28:49.8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5021 1350 428 0,'0'0'515'0,"0"0"2"0,0 0 4 16,-89 55-8-16,52-26-12 0,5 8-40 0,4-4-36 15,-4 1-25-15,9 4-30 0,1-4-35 0,8-5-19 16,1-1-31-16,6 0-29 0,7-28-23 0,-8 56-13 16,13-29-23-16,-5-27-8 0,22 52-29 0,-4-31 3 15,1 0-22-15,7-2-8 0,-26-19-15 0,56 27-8 16,-28-15-15-16,-28-12-11 0,47 12-16 0,-47-12-9 16,55 9-9-16,-55-9-28 0,0 0-46 0,66-9-49 15,-66 9-37-15,0 0-36 0,0 0-51 0,53-29-184 16,-53 29-137-16,23-29-115 15,-23 29-335-15,20-41-1048 0,-16 16 464 0</inkml:trace>
  <inkml:trace contextRef="#ctx0" brushRef="#br0" timeOffset="405.06">4348 1247 201 0,'-74'30'415'0,"47"-19"6"0,27-11-6 0,-46 28-32 16,28-11-17-16,18-17-17 0,-22 36-16 0,13-12-11 0,9-24-31 16,-11 41-29-16,11-41-22 0,-1 30-24 15,1-30-20-15,0 0-14 0,12 42-17 0,-12-42-8 0,23 20-7 16,-23-20-9-16,0 0-8 0,57 18-4 0,-57-18-11 15,60 1-10-15,-60-1-20 0,103-24-14 0,-53 9-19 16,0 3-33-16,1-7-29 0,-5-8-33 0,10 3-19 16,-5-1-22-16,7-1-19 0,-6 3 2 0,2-2-4 0,6-4 15 15,-4 9-6-15,0 0-11 0,2-1 2 0,-8 2 20 16,-3 5 15-16,0 1 14 0,-47 13 13 0,58-13 23 16,-58 13 10-16,42-5 9 0,-42 5-5 15,0 0-3-15,0 0 5 16,0 0 8-16,0 0-4 0,74 16-6 0,-74-16 3 0,0 0-4 0,21 32-19 15,-21-32-11-15,3 31-17 0,-3-31-26 16,2 39-44-16,-2-39-51 0,-3 53-71 0,3-53-115 0,-5 31-261 16,5-31-669-16,-4 46 296 15</inkml:trace>
  <inkml:trace contextRef="#ctx0" brushRef="#br0" timeOffset="644.31">5561 1494 166 0,'0'0'520'0,"0"0"-33"0,0 0-22 0,0 0-28 16,0 0-43-16,0 0-34 0,106-9-33 16,-106 9-36-16,58-5-28 0,-14-1-31 0,-44 6-24 15,55-6-27-15,-55 6-24 0,0 0-20 0,70 0-26 16,-70 0-38-16,0 0-57 0,0 0-60 0,68 2-68 15,-68-2-77-15,0 0-62 0,0 0-90 16,0 0-307-16,28 18-702 0,-28-18 310 0</inkml:trace>
  <inkml:trace contextRef="#ctx0" brushRef="#br0" timeOffset="842.18">5687 1668 3070 0,'0'0'487'16,"0"0"-204"-16,0 0-126 0,0 0-38 0,0 0-5 31,0 0 16-31,0 0 7 0,-46 20 23 0,46-20 0 0,0 0 16 0,0 0-3 0,0 0-12 0,0 0-19 16,105 13-12-16,-105-13-16 0,0 0-10 0,111-5-18 15,-111 5-25-15,64-11-14 0,-18 5-33 0,-46 6-25 16,60-5-33-16,-60 5-51 0,55-8-36 0,-55 8-85 0,0 0-67 16,0 0-75-1,75 5-115-15,-75-5-263 0,0 0-797 0,0 0 353 0</inkml:trace>
  <inkml:trace contextRef="#ctx0" brushRef="#br0" timeOffset="1372.27">7352 1090 99 0,'0'0'532'0,"0"0"16"0,0 0 13 0,0 0 29 16,0 0 9-16,0 0-9 0,-19 93-23 0,8-53-47 15,9-11-33-15,-3 14-30 0,-4-1-32 0,5 5-46 16,4-4-34-16,0-13-33 0,4 10-33 0,-4-40-31 16,5 54-23-16,3-28-30 0,-3 0-35 15,-5-26-87-15,18 36-73 0,-18-36 0 0,0 0-59 16,15 24-130-16,-15-24-76 0,0 0-130 0,0 0-139 0,0 0-592 15,0 0-1218-15,0 0 539 0</inkml:trace>
  <inkml:trace contextRef="#ctx0" brushRef="#br0" timeOffset="1649.98">7728 1183 380 0,'0'0'582'15,"0"0"-61"-15,0 0 20 0,0 0 10 16,0 0-15-16,0 0-11 0,0 0-28 0,-58 96-32 0,44-71-40 15,-2 13-37-15,0 4-38 0,7-14-33 0,5 1-38 16,4-29-25-16,-1 51-28 0,1-51-11 0,13 47-45 16,-13-47-10-16,19 38-28 0,-19-38-36 15,28 19-25-15,-28-19-32 0,36 14-29 0,-36-14-23 16,0 0-15-16,64 0-13 0,-64 0-5 0,0 0-6 0,0 0 3 16,0 0-9-16,56-29-1 0,-56 29 5 0,0 0 2 15,0 0 2-15,0 0-7 0,0 0 9 0,0 0-2 16,-68-52 4-16,68 52 7 0,-56-12 0 0,56 12-6 15,-53-3-27-15,53 3-33 16,0 0-83-16,0 0-96 0,0 0-134 0,-82 12-556 16,82-12-1053-16,0 0 467 0</inkml:trace>
  <inkml:trace contextRef="#ctx0" brushRef="#br0" timeOffset="2090.56">6731 2067 3538 0,'0'0'410'0,"0"0"-68"0,0 0-158 16,0 0-69-16,0 0-45 0,0 0-24 0,0 0 13 15,0 0 0-15,0 0 11 0,0 0-5 0,0 0 11 16,206-16-6-16,-126 13-11 0,6-1-5 0,1-2-5 15,6-1 1-15,-5 6-6 0,0-4-6 0,-2-3-9 16,-4-1-11-16,4 4-19 16,-10-2-3-16,-2-1-13 0,-5 0-6 15,1 4-18-15,-14 1-25 0,-8-4-18 0,-48 7-10 16,51-5-35-16,-51 5-17 0,0 0-37 0,0 0-39 16,0 0-35-16,0 0-21 0,0 0-32 0,0 0-289 15,0 0-648-15,0 0 287 0</inkml:trace>
  <inkml:trace contextRef="#ctx0" brushRef="#br0" timeOffset="2544.55">7047 2401 3681 0,'-43'22'501'16,"43"-22"-136"-16,-39 33-105 0,18-15-10 0,21-18-20 15,-39 39 11-15,18-18-10 0,1-1-6 0,20-20-32 16,-32 43-9-16,23-23-5 0,9-20-24 0,-18 46-14 16,18-46-6-16,-6 34-21 0,6-34 4 0,-7 28-20 15,7-28-11-15,0 0-6 0,0 0-13 0,-1 37-1 16,1-37-10-16,0 0-8 0,0 0-5 0,0 0-17 16,0 0-11-16,0 0-3 0,0 0-19 15,0 0-13-15,0 0-22 0,0 0-45 0,0 0-21 0,0 0 4 16,0 0 11-16,0 0-37 0,0 0-8 0,0 0-15 15,70-96 31-15,-50 74-3 0,1 0 13 16,1-1 12-16,-22 23 23 0,45-35 26 0,-21 20 13 0,-24 15 22 16,36-22 26-16,-36 22 34 0,0 0 9 0,30-14 8 15,-30 14 1-15,0 0 8 0,0 0-2 0,0 0 5 16,0 0-6-16,0 0 11 0,0 0 40 16,0 0 1-16,60 46-4 0,-60-46 11 0,15 46-3 0,-15-46-9 15,9 41-10-15,-7-17-7 0,-2-24-17 0,6 35-8 16,-6-35 1-16,7 33-15 0,-7-33 1 0,0 0-41 0,4 38-19 0,-4-38 0 15,0 0-24 17,0 0-53-32,0 0-51 0,-3 34-54 0,3-34-49 0,0 0-57 0,0 0-61 0,0 0-96 0,0 0-66 15,0 0-69-15,0 0-316 0,0 0-971 0,0 0 429 0</inkml:trace>
  <inkml:trace contextRef="#ctx0" brushRef="#br0" timeOffset="2779.94">6610 2451 210 0,'0'0'503'0,"0"0"-32"0,0 0-24 16,0 0-9-16,0 0-6 0,0 0-17 0,0 0-33 16,0 0-45-16,0 0-39 0,0 0-34 15,0 0-26-15,0 0-28 0,0 0-25 0,129-38-20 0,-78 34-20 0,-1-6-18 0,2 5-15 0,-1 0-23 16,-51 5-25-16,99-12-24 0,-55 11-48 0,-44 1-37 15,82-10-63-15,-50 4-96 16,14-3-56-16,-46 9-98 0,56-9-75 16,-56 9-260-16,54-4-751 0,-54 4 332 0</inkml:trace>
  <inkml:trace contextRef="#ctx0" brushRef="#br0" timeOffset="3175.94">7722 2416 191 0,'0'0'519'0,"0"0"18"16,16 46-10-16,-16-46 11 0,5 32-32 0,-5-32-29 15,5 33-39-15,-5-33-13 0,4 51-24 0,-3-28-44 16,-1-23-30-16,0 43-28 0,0-43-30 0,0 0-33 0,-3 43-14 16,3-43-31-16,0 0-38 0,1 30-26 0,-1-30-23 0,0 0-22 15,0 0-20 1,0 0-22-16,0 0-15 0,0 0-19 0,0 0-7 0,0 0-8 0,0 0-12 0,0 0 0 0,0 0-14 0,-36 16-7 15,36-16 5-15,0 0 8 0,0 0-2 0,0 0 5 0,0 0 16 16,-91-50 6 0,91 50 2-16,-47-18 13 0,47 18 6 15,-42-8 0-15,42 8 3 0,0 0 3 0,0 0 7 16,-69 1-2-16,69-1 9 0,0 0-5 0,0 0-1 16,-59 14 0-16,59-14 5 15,0 0-13-15,0 0 0 0,-25 25 6 0,25-25-2 0,0 0 4 0,0 0-4 16,6 41 1-1,-6-41-8-15,0 0 8 0,39 31 11 0,-39-31-7 0,52 20-5 0,-52-20-15 16,57 9 11-16,-57-9-8 0,64 4-25 16,-64-4-30-16,0 0-50 0,83-7-54 0,-83 7-63 0,52-11-89 0,-52 11-96 15,41-17-120-15,-41 17-455 0,34-28-1046 0,-14 12 463 16</inkml:trace>
  <inkml:trace contextRef="#ctx0" brushRef="#br0" timeOffset="3508.34">8000 2437 346 0,'0'0'592'16,"0"0"-38"-16,0 0-32 0,0 0-16 0,0 0-18 15,0 0-16-15,0 0-28 0,0 0-35 0,0 0-34 16,75-16-29-16,-75 16-39 0,0 0-25 0,0 0-28 0,0 0-33 16,82 11-18-16,-82-11-26 0,0 0-20 15,0 0-27-15,23 29-5 0,-23-29-17 0,0 0-11 16,-4 35-25-16,4-35-28 0,0 0-38 15,0 0-39-15,-16 46-41 0,16-46-61 0,0 0-49 0,0 0-45 16,0 0-27-16,0 0-12 16,0 0 18-16,0 0 26 0,0 0 20 0,2 34 19 0,-2-34 24 0,0 0 23 15,0 0 36-15,36 25 32 0,-36-25 46 0,0 0 43 16,22 23 40-16,-22-23 27 0,0 0 36 0,0 0 43 16,-5 39 8-16,5-39 4 0,0 0-5 0,-51 39-8 15,25-24-21-15,26-15-13 0,-54 21-18 0,54-21-33 16,-42 14-65-16,42-14-88 0,0 0-138 0,-56 0-147 15,56 0-586-15,0 0-1024 16,0 0 453-16</inkml:trace>
  <inkml:trace contextRef="#ctx0" brushRef="#br0" timeOffset="4158.38">9063 1010 70 0,'0'0'539'0,"0"0"-17"0,-74-24-43 15,74 24-25-15,-75 3-43 0,75-3-38 0,0 0-38 16,-91 21-35-16,59-13-30 0,32-8-28 0,-58 24-25 15,38-13-21-15,20-11-26 0,-29 20-30 32,29-20-41-32,0 0-14 0,-26 36-18 0,26-36-11 0,-1 27-3 0,1-27-10 0,0 0-2 15,29 63-5-15,-12-36 4 0,-4-1 12 0,6 17 21 16,-4-3 20-16,0 7 17 0,-3 2 31 16,-3 2 1-16,-5 5 12 0,-4 2 9 0,-8 5 0 15,-1 5 4-15,-9-1 3 0,0 1 4 0,-5 0 2 16,3-1 3-16,-3 1-6 0,2 2-17 15,5-4 1-15,3-1 1 0,3-2-4 0,4-3 6 0,6-2-122 0,0-4-38 16,3 0 0-16,1 0 0 0,5-12 0 0,1-13 0 16,3-3 0-16,-13-26 0 0,22 50 0 15,-10-27 0-15,-12-23 0 0,23 28 0 0,-23-28 0 16,27 20 0-16,-27-20 0 0,33 15 0 16,-33-15 0-16,44 10 0 0,-44-10 0 0,52 4 0 0,-52-4 0 15,0 0 0-15,81-14 0 0,-81 14 0 0,60-10 0 0,-60 10 0 0,61-17 0 0,-61 17 0 0,77-15 0 16,-52 8 0-16,-25 7 0 0,53-14 0 0,-53 14 0 15,51-12 0-15,-51 12 0 0,49-15 0 0,-49 15-223 16,35-14-396-16,-35 14-607 0,32-21-1326 0,-32 21 587 31</inkml:trace>
  <inkml:trace contextRef="#ctx0" brushRef="#br0" timeOffset="4558.29">9734 1433 3135 0,'0'0'312'0,"0"0"-181"0,0 0-72 15,0 0 15-15,0 0 107 0,0 0 61 0,0 0 10 16,-23 102-10-16,20-53 24 0,2-5-8 0,5 9 1 16,0 0 11-16,-2 2-15 0,11-1 20 0,-4-1-4 15,-1-4 1 1,1 2-7-16,0-5-18 0,-3-7-6 0,2-9-7 0,2 12-15 0,-5-19-17 16,-5-23-173-16,5 54-29 0,-5-54 0 15,0 33 0-15,0-33 0 0,0 0 0 0,-20 36 0 0,20-36 0 16,-21 17 0-16,21-17 0 15,0 0 0-15,-55 16 0 0,55-16 0 0,-78-1 0 0,78 1 0 0,-83-7 0 16,83 7 0-16,-98-13 0 0,66 9 0 0,32 4 0 16,-61-14 0-16,61 14 0 0,-35-13 0 15,35 13 0-15,-31-29 0 0,31 29-506 0,-12-29-181 16,12 29-480-16,11-38-1264 0,-11 38 561 0</inkml:trace>
  <inkml:trace contextRef="#ctx0" brushRef="#br0" timeOffset="4971.09">9707 1342 26 0,'0'0'603'0,"0"0"-13"0,0 0-7 0,0 0-15 16,0 0-24-16,0 0-37 0,0 0-28 0,23-59-46 15,22 46-34-15,9 4-49 0,13 1-34 0,11-5-37 0,4 10-26 16,10-1-24-16,9 4-16 0,4-6-40 0,6 5-21 16,5-2-18-16,2-2-27 0,9 0-23 0,-4-2-34 15,10 5-17-15,0-5-17 0,5 2-25 0,-8-2-19 16,-6 2-32-16,-7 0-1 15,-14-2-16-15,-5 4-8 0,-8-4-4 0,-5 3-12 0,0-1 14 16,-7 2 3-16,-9-4 15 0,-6 1 8 0,-11-2 6 16,-52 8 14-16,56-9 17 0,-56 9 18 0,38-9 16 15,-38 9 10-15,0 0 14 0,0 0 0 0,0 0-4 16,0 0-13-16,0 0-18 0,0 0-33 16,0 0-24-16,0 0-33 0,0 0-60 0,0 0-85 0,0 0-72 15,0 0-136-15,8 47-391 0,-8-47-904 0,0 0 401 16</inkml:trace>
  <inkml:trace contextRef="#ctx0" brushRef="#br0" timeOffset="5858.39">10102 1829 500 0,'0'0'586'16,"0"0"37"-16,-14 52-16 0,14-52 18 15,0 0 6-15,-9 44-22 0,9-44-49 16,-3 41-8-16,1-14-42 0,2-27-18 16,-4 53-49-16,4-53-38 0,1 41-40 0,-1-41-36 15,-1 34-22-15,1-34-260 0,0 0-47 0,0 0 0 16,0 31 0-16,0-31 0 0,0 0 0 0,0 0 0 15,0 0 0-15,0 0 0 0,0 0 0 0,0 0 0 0,0 0 0 16,0 0 0-16,0 0 0 0,0 0 0 0,0 0 0 16,0 0 0-16,0 0 0 0,0 0 0 0,-4-104 0 15,4 104 0-15,9-50 0 0,-9 50 0 0,16-32 0 16,-2 11 0 0,-14 21 0-16,20-25 0 0,-20 25 0 0,0 0 0 0,31-24 0 0,-31 24 0 15,0 0 0-15,0 0 0 0,41-12 0 0,-41 12 0 16,0 0 0-16,0 0 0 0,0 0 0 0,0 0 0 15,0 0 0-15,43 55 0 16,-43-55 0-16,0 0 0 0,1 41 0 0,-1-41 0 0,0 0 0 0,2 37 0 0,-2-37 0 16,0 0 0-16,0 0 0 0,0 0 0 0,0 0 0 15,0 0 0-15,-3 34 0 0,3-34 0 0,0 0 0 16,0 0 0-16,0 0 0 0,0 0 0 0,0 0 0 16,0 0 0-16,0 0 0 0,81-64-107 15,-81 64-99-15,38-35 26 0,-38 35 22 0,27-25 25 0,-8 8 44 16,-19 17 23-16,0 0 31 0,37-22 27 15,-37 22 15-15,0 0 16 0,0 0 9 0,0 0 14 0,48-4 14 16,-48 4 31-16,0 0 21 0,0 0 2 0,53 34 14 0,-53-34 1 0,19 27-7 0,-19-27-11 16,9 31-104-1,-9-31-7-15,0 0 0 0,0 45 0 0,0-45 0 16,0 0 0-16,-5 34 0 0,5-34 0 0,0 0 0 16,0 0 0-16,0 0 0 0,0 0 0 0,-5 34 0 15,5-34-52-15,0 0-296 0,0 0-120 0,0 0-126 16,0 0-528-16,0 0-1215 15,0 0 538-15</inkml:trace>
  <inkml:trace contextRef="#ctx0" brushRef="#br0" timeOffset="6205.95">10726 1588 132 0,'0'0'622'0,"0"0"-8"0,0 0-10 16,0 0-20-16,0 0-19 0,43-27-34 0,-43 27-38 15,0 0-37-15,0 0-37 0,0 0-45 0,0 0-36 0,0 0-31 16,0 0-34-16,0 0-30 16,92 27-32-16,-92-27-36 0,0 0-21 0,0 0-30 0,-10 42-43 15,10-42-53-15,0 0-39 0,-37 46-33 0,37-46-22 16,-31 26-19-16,31-26-29 0,0 0-24 0,-27 24-9 0,27-24-14 0,0 0-18 0,0 0-8 0,0 0-3 16,0 0 24-16,0 0 15 31,-11 25 33-31,11-25 18 0,0 0 40 0,0 0 37 0,0 0 18 0,0 0 22 15,0 0 23-15,83 11 23 0,-83-11 11 0,0 0 1 16,61-2-2-16,-61 2-4 0,0 0 0 0,0 0 0 0,73-4-10 16,-73 4-4-16,0 0-10 0,0 0-10 0,64-10-27 15,-64 10-26-15,0 0-41 0,0 0-46 0,0 0-38 16,43-8-64 0,-43 8-75-16,0 0-69 0,0 0-478 0,0 0-896 0,0 0 396 0</inkml:trace>
  <inkml:trace contextRef="#ctx0" brushRef="#br0" timeOffset="6409.53">11398 1814 73 0,'0'0'532'0,"0"0"19"16,18 48 7-16,-18-48-11 0,2 32-20 0,-2-32-32 0,2 40-6 16,-2-40-6-16,-4 47-27 0,4-47-54 15,-7 50-30-15,7-50-32 0,-5 36-35 16,5-36-28-16,-4 35-28 0,4-35-32 0,0 0-22 0,-7 36-19 15,7-36-44-15,0 0-61 0,0 0-74 0,0 0-95 0,0 0-90 16,-8 29-116-16,8-29-195 0,0 0-561 16,0 0-1147-16,0 0 508 0</inkml:trace>
  <inkml:trace contextRef="#ctx0" brushRef="#br0" timeOffset="6616.31">11221 1954 454 0,'0'0'515'0,"0"0"-36"16,0 0-17-16,0 0-2 0,0 0 5 0,0 0-24 15,0 0-32-15,0 0-34 0,0 0-37 0,0 0-37 16,159-3-33-16,-114-1-35 0,-45 4-33 0,90-5-34 16,-90 5-42-16,62-3-56 0,-62 3-61 0,57-4-51 0,-57 4-60 15,58-11-51-15,-58 11-107 0,46-6-70 16,-46 6-134-16,0 0-268 0,48-5-795 0,-48 5 351 0</inkml:trace>
  <inkml:trace contextRef="#ctx0" brushRef="#br0" timeOffset="6823.22">12140 1823 61 0,'0'0'584'0,"0"0"-54"15,0 0-27-15,0 0 12 0,0 0-22 0,0 0 2 16,0 0-16-16,0 0-24 0,19 66-5 0,-16-40-39 0,-3-26-16 15,0 42-35 1,0-42-29-16,-2 39-30 0,2-39-25 0,-1 33-21 0,1-33-23 0,0 0-25 0,-3 44-25 16,3-44-12-16,0 0-20 0,-7 30-52 15,7-30-71-15,0 0-65 0,0 0-92 0,0 0-86 16,0 0-105-16,0 0-185 0,0 0-164 16,0 0-344-16,0 0-1097 0,0 0 485 0</inkml:trace>
  <inkml:trace contextRef="#ctx0" brushRef="#br0" timeOffset="7049.54">11951 1778 589 0,'0'0'644'0,"0"0"-33"0,0 0-38 0,0 0-39 15,0 0-30-15,0 0-45 0,0 0-41 0,74-30-49 16,-74 30-34-16,59-2-43 0,-59 2-41 0,78-10-29 15,-78 10-44-15,60-2-37 0,-60 2-45 0,46-7-63 16,-46 7-59-16,0 0-49 0,0 0-56 16,64-8-68-16,-64 8-93 0,0 0-74 0,0 0-101 15,0 0-316-15,0 0-847 0,0 0 376 0</inkml:trace>
  <inkml:trace contextRef="#ctx0" brushRef="#br0" timeOffset="7397.24">12646 1606 424 0,'0'0'491'0,"0"0"-1"16,0 0 5-16,0 0-15 0,0 0-30 0,0 0-41 15,37-29-42-15,-37 29-32 0,0 0-26 0,0 0-23 0,0 0-26 16,0 0-17-16,0 0-28 0,0 0-8 0,0 0-12 15,0 0-23-15,74 39-13 0,-74-39-27 0,0 0-10 16,-6 39-9-16,6-39-22 0,0 0-1 0,-42 50-8 16,24-33-15-16,18-17-22 0,0 0-22 15,-42 26-20-15,42-26-20 0,0 0-26 0,-31 20-14 16,31-20-21-16,0 0-3 0,0 0-9 0,0 0-3 0,0 0 7 0,0 0 9 16,0 0 1-16,0 0 13 0,0 0 1 15,0 0 17-15,0 0 0 0,0 0 7 16,0 0 0-16,0 0 4 0,0 0 4 0,0 0-15 15,104 9-9-15,-104-9-48 0,0 0-26 0,75-29-56 16,-75 29-76-16,40-20-65 0,-40 20-33 0,43-21-350 0,-43 21-767 16,42-28 339-16</inkml:trace>
  <inkml:trace contextRef="#ctx0" brushRef="#br0" timeOffset="7978.04">12935 698 418 0,'0'0'482'0,"0"0"-24"0,65-21-18 15,-65 21-31-15,83 4-29 0,-83-4-17 0,99 13-22 16,-47-5-36-16,3-2-26 0,0 4-27 0,0-1-26 16,-5 1-21-16,-50-10-25 0,79 7-17 0,-79-7-17 15,54 9-15-15,-54-9-6 0,43 10-15 0,-43-10-14 16,0 0-7-16,0 0-14 0,0 0-2 15,32 22 1-15,-32-22 4 0,0 0-13 16,-9 37 14-16,9-37 14 0,-23 50-3 0,10-24 17 0,-1 14 23 16,1-12 12-16,-5 11-5 0,9-12 21 0,-2 17-1 15,3-18-2-15,8-26 13 0,-5 71 7 0,5-26 5 16,0-15-1-16,3 11-3 16,2 4-74-16,0 1-102 0,-4-3 0 0,1 1 0 0,4 3 0 15,0-4 0-15,-2 6 0 0,3-4 0 0,5 2 0 16,-4 6 0-16,0-4 0 0,2 2 0 0,-1 0 0 0,1 0 0 15,-3-2 0-15,-4 0 0 0,-3-6 0 0,-1 1 0 16,-3-1 0-16,-1-15 0 0,5-28 0 0,-29 67 0 0,13-44 0 0,-2 3 0 0,-3-2 0 16,-19 2 0-16,-4-4 0 0,-4 0 0 0,0-4 0 15,2-8 0-15,-5-5 0 0,-2 7 0 16,3-5 0-16,50-7 0 16,-101-1 0-16,54 1 0 0,47 0 0 0,-78-3-1366 15,78 3-1478-15,-55-17 654 0</inkml:trace>
  <inkml:trace contextRef="#ctx0" brushRef="#br0" timeOffset="11432.19">4196 5305 169 0,'0'0'520'0,"0"0"28"0,0 0 5 16,-19 70-11-16,11-41-11 0,-10 14 1 0,12-1-22 15,-3-2-44-15,1 5-28 0,2-2-29 0,-2-2-27 16,-1-14-27-16,9-27-37 0,-9 56-13 0,7-30-16 15,2-26-23-15,-8 42-25 0,8-42-17 0,-5 29-7 16,5-29-8-16,0 0-42 0,0 0-167 0,-4 37 0 16,4-37 0-16,0 0 0 0,0 0 0 0,0 0 0 15,0 0 0-15,0 0 0 0,0 0 0 0,0 0 0 16,0 0 0-16,0 0 0 0,0 0 0 0,0 0 0 0,0 0 0 16,0 0 0-16,0 0 0 31,-18-108 0-31,11 62 0 0,4-2 0 0,-2-1 0 0,1-1 0 0,4 1 0 0,-3 3 0 0,6-2 0 0,3 0 0 15,6 2 0-15,3 0 0 0,3 5 0 0,5 0 0 16,-6 14 0-16,12-7 0 0,3 4 0 16,4 4 0-16,-8 9 0 0,9-3 0 0,-37 20 0 15,55-21 0-15,-55 21 0 0,46-6 0 0,-46 6 0 16,0 0 0-16,0 0 0 0,65 6-8 0,-65-6-42 16,0 0 0-16,0 0 5 0,27 39 4 0,-27-39 4 0,-7 38 3 15,7-38 3-15,-34 59 3 0,10-23 3 0,2-13 5 16,-14 12 0-16,4-3 6 0,9-11-6 0,0-2-5 15,4 3-6-15,19-22-6 0,-47 37-8 0,24-23-9 0,23-14-21 16,-32 21-7-16,32-21-14 0,-29 15-17 0,29-15-20 16,0 0-22-16,0 0-39 0,-39 18-41 0,39-18-64 15,0 0-63-15,0 0-99 0,0 0-50 0,0 0-299 0,0 0-878 16,0 0 388-16</inkml:trace>
  <inkml:trace contextRef="#ctx0" brushRef="#br0" timeOffset="11715.93">4501 5541 294 0,'0'0'490'0,"0"0"-13"0,0 0-19 15,0 0-18-15,0 0-16 0,0 0-19 0,0 0-32 0,0 0-32 32,83 16-29-32,-83-16-37 0,64 2-25 0,-64-2-25 0,78 4-31 0,-78-4-30 0,77 4-30 15,-77-4-50-15,51 4-55 0,-51-4-64 16,0 0-63-16,54 3-75 0,-54-3-66 0,0 0-75 16,0 0-87-16,0 0-285 0,0 0-741 15,0 0 329-15</inkml:trace>
  <inkml:trace contextRef="#ctx0" brushRef="#br0" timeOffset="11897.5">4546 5748 391 0,'0'0'439'0,"0"0"-5"0,0 0-12 0,0 0-12 0,0 0-19 0,0 0-24 16,0 0-25-16,105 14-26 0,-105-14-32 0,0 0-29 15,79 1-24-15,-79-1-25 0,0 0-18 16,66-1-29-1,-66 1-53-15,55 1-39 0,-55-1-68 16,0 0-105-16,0 0-121 0,83 1-169 0,-83-1-317 0,0 0-773 0,0 0 341 16</inkml:trace>
  <inkml:trace contextRef="#ctx0" brushRef="#br0" timeOffset="12578.96">5714 5475 188 0,'0'0'480'16,"0"0"12"-16,0 0-11 16,0 0-22-16,-8-46-28 0,8 46-44 0,0 0-40 0,36-25-34 0,-36 25-35 15,60-14-25-15,-15 8-23 0,-45 6-13 0,65 3-19 16,-65-3-12-16,0 0-2 15,72 17-16-15,-72-17-12 0,29 21-11 0,-29-21-12 16,19 45-8-16,-19-21-12 0,0-24-4 0,-19 51-1 0,-9-12-6 16,1-3-1-16,-10 0-11 15,1-2-6-15,-7-3-10 0,-1 1-6 0,7-6-9 0,13-8 2 16,-5-2-6-16,29-16-10 0,-39 19-2 0,39-19-7 0,-29 16-4 16,29-16-2-16,0 0 7 0,0 0 15 0,0 0 5 15,0 0 18 1,0 0 5-16,0 0-20 0,0 0 7 0,0 0-6 0,0 0 17 0,0 0-12 0,0 0-13 15,0 0 2-15,132-38-5 0,-132 38-6 16,60-13 0-16,-60 13 0 0,54-9-12 0,-54 9 7 16,58-7 2-16,-58 7-23 0,52-4-30 0,-52 4-29 0,0 0-37 15,58-6-47-15,-58 6-64 0,0 0-84 0,57-7-63 16,-57 7-99-16,0 0-104 16,45-17-476-16,-45 17-1099 0,28-14 487 0</inkml:trace>
  <inkml:trace contextRef="#ctx0" brushRef="#br0" timeOffset="12979.16">6584 5529 445 0,'0'0'617'0,"0"0"-58"0,0 0-32 0,0 0-4 16,0 0 10-16,0 0-7 16,0 0-33-16,0 0-34 0,-28 78-53 0,28-78-34 0,-24 45-36 0,11-19-38 15,13-26-26-15,-22 36-27 0,22-36-21 0,-15 27-26 0,15-27-17 16,0 0-26-16,-17 29-11 0,17-29-24 0,0 0-36 15,0 0-42-15,0 0-27 0,0 0-18 16,0 0-29-16,0 0-44 0,0 0-33 0,0 0-6 0,0 0 0 0,0 0 2 16,0 0-11-16,0 0-9 0,0 0-21 0,0 0 3 15,-4-104 13-15,4 104 6 0,22-49 23 16,5 13 7-16,-19 16 16 0,-8 20 30 0,16-33 41 31,-16 33 11-31,22-29 28 0,-22 29 29 0,0 0 23 0,27-24 4 0,-27 24-4 0,0 0-5 16,0 0-10-16,31-12 0 0,-31 12-7 15,0 0-3-15,0 0 5 0,0 0 9 0,0 0-1 16,0 0 12-16,57 58 7 0,-57-58-8 16,12 33-6-16,-12-33 3 0,6 49-10 0,-3-23 0 0,-3-26-7 0,2 34-6 15,-2-34-6-15,1 35-7 0,-1-35 5 0,0 0-12 16,-1 38 1-16,1-38-9 0,0 0-32 0,0 0-42 16,-4 38-54-16,4-38-63 0,0 0-63 0,0 0-66 15,0 0-78-15,0 0-106 0,0 0-496 0,0 0-1059 16,0 0 469-16</inkml:trace>
  <inkml:trace contextRef="#ctx0" brushRef="#br0" timeOffset="13218.1">6304 5455 421 0,'0'0'511'0,"0"0"-16"0,0 0-16 0,0 0-12 15,0 0-23-15,0 0-26 0,0 0-49 16,0 0-44-16,0 0-42 0,0 0-33 0,0 0-28 31,0 0-32-31,96-38-34 0,-96 38-37 0,82 0-33 0,-37-4-46 0,-45 4-30 0,80 4-42 0,-80-4-46 16,92-4-51-16,-92 4-33 0,61-1-31 0,-61 1-52 16,59-1-58-16,-59 1-66 0,59-7-260 15,-59 7-682-15,54-3 301 0</inkml:trace>
  <inkml:trace contextRef="#ctx0" brushRef="#br0" timeOffset="13760.42">7117 5421 211 0,'0'0'409'0,"0"0"19"0,0 0 36 15,24 52-2-15,-24-52-7 0,3 29-1 16,-3-29-14-16,1 33-35 31,-1-33 0-31,-5 39-12 0,5-39-28 0,0 0-26 0,-10 46-10 0,10-46-24 0,-7 32-19 16,7-32-24-16,-11 26-29 0,11-26-15 0,0 0-28 15,-15 33-16-15,15-33-20 0,0 0-17 0,0 0-23 0,0 0-22 16,-17 27-28-16,17-27-20 0,0 0-35 0,0 0-15 16,0 0-21-1,0 0-10-15,0 0-20 0,0 0-19 0,0 0-22 0,0 0-9 16,0 0-12-16,0 0-7 0,0 0 11 0,0 0-3 0,0 0-4 0,-49-69 4 16,49 69 5-16,4-43 6 0,-4 43-2 15,12-46 10 1,-12 46 6-16,27-47 20 0,-15 25-2 0,-12 22 24 0,30-32 3 0,-11 15 26 15,-19 17 2-15,28-20 9 0,-28 20 15 0,0 0 13 0,41-18 6 0,-41 18 3 16,0 0-4-16,0 0-1 0,0 0 15 0,0 0 12 16,0 0 14-16,0 0-4 15,0 0 5-15,79 36-2 0,-79-36 7 0,17 31 4 0,-17-31 1 16,15 30-5-16,-15-30-6 0,29 41-2 0,-29-41 2 0,16 29-12 16,-16-29-8-16,18 26 1 0,-18-26-3 0,23 18-10 15,-23-18-7-15,0 0-15 0,37 23-25 0,-37-23-12 16,0 0-16-16,0 0-6 0,38 10 6 0,-38-10-5 15,0 0-6-15,0 0 6 0,0 0 3 0,0 0 4 16,0 0 1-16,59-42 14 0,-59 42 8 0,11-31 4 16,-11 31 3-16,0-41 1 0,0 41 3 0,-1-34 18 15,1 34 8-15,0 0 0 0,-4-48 4 0,4 48-1 16,0 0 7-16,-1-36 19 0,1 36 3 0,0 0-3 16,0 0-1-16,0 0-7 0,0 0-1 0,-1-32-3 15,1 32-5-15,0 0-10 0,0 0-24 0,0 0-24 16,0 0-39-16,0 0-38 0,0 0-41 0,0 0-72 15,0 0-71-15,0 0-78 0,0 0-102 16,0 0-400-16,0 0-941 0,0 0 416 0</inkml:trace>
  <inkml:trace contextRef="#ctx0" brushRef="#br0" timeOffset="13996.42">7939 5336 460 0,'0'0'525'0,"0"0"-43"0,0 0 20 0,0 0 29 16,0 0-34-16,20 50 13 0,-20-50-21 0,-5 43-40 16,5-43-20-16,-4 52-39 0,-2-26-37 0,6-26-35 15,-10 52-36-15,3-28-26 0,7-24-24 16,-8 39-23-16,8-39-26 0,-10 32-17 0,10-32-17 0,-12 28-40 16,12-28-43-16,0 0-49 0,0 0-48 0,-11 32-50 15,11-32-57-15,0 0-56 0,0 0-62 0,0 0-58 16,0 0-80-16,0 0-96 0,0 0-461 0,0 0-1031 15,0 0 456-15</inkml:trace>
  <inkml:trace contextRef="#ctx0" brushRef="#br0" timeOffset="14234.14">7656 5278 170 0,'0'0'404'0,"0"0"-6"0,0 0-10 16,0 0-37-16,0 0-28 0,0 0-26 0,69-33-15 0,-69 33-18 16,90-7-20-16,-33 8-18 0,-57-1-13 15,114 0-20-15,-59 6-19 0,-2-5-16 0,-53-1-21 0,85 0-21 16,-31 1-23 0,-54-1-42-16,60 4-27 0,-60-4-47 0,51 3-33 0,-51-3-46 0,0 0-59 0,0 0-74 0,52 8-83 15,-52-8-285-15,0 0-651 0,0 0 288 0</inkml:trace>
  <inkml:trace contextRef="#ctx0" brushRef="#br0" timeOffset="14605.48">5903 6106 454 0,'0'0'480'0,"0"0"7"0,0 0 15 0,0 0 7 0,0 0-5 16,0 0-31-16,0 0-39 0,0 0-42 0,0 0-35 15,0 0-26-15,128-36-23 0,-48 24-23 0,15 7-21 0,5 2-34 0,11-3-12 0,6 5-7 0,-3-4-26 31,10 8-26-31,0-3-38 0,-5 4-31 0,-3-5-34 16,-6 2-49-16,-7 3-27 0,-8-3-77 0,-6-1-15 16,-7 0-10-1,-9-2-4-15,-4 2-15 0,-10-2-25 0,-7-3-20 0,-52 5-13 0,58-3 10 0,-58 3 20 16,0 0 17-16,0 0 9 0,0 0 10 0,0 0 6 16,0 0-7-16,0 0-16 0,0 0-6 0,0 0-20 0,0 0-28 15,0 0-32-15,0 0-36 0,0 0-90 0,0 0-186 16,0 0-593-16,-143 32 263 0</inkml:trace>
  <inkml:trace contextRef="#ctx0" brushRef="#br0" timeOffset="14982.76">6787 6440 532 0,'-61'39'557'0,"34"-21"-4"16,4 3 2-16,-6 10-4 0,-4 3-11 0,15-10-39 16,-3 11-47-16,6 4-31 0,2-11-33 0,3 1-37 0,1 13-37 15,0-2-25-15,5 3-29 0,7-16-28 0,-3-27-18 16,9 55-23-16,-9-55-19 0,16 42-13 16,-7-21-21-16,-9-21-12 0,23 27-17 15,-23-27-6-15,36 25-6 0,-36-25-31 0,50 14-15 0,-50-14-20 16,50 4-16-16,-50-4-10 0,0 0-14 15,0 0-17-15,70-24 8 0,-70 24-11 0,24-21 10 0,-24 21 8 0,0 0 4 16,21-27 3-16,-21 27-8 0,0 0 14 0,0 0-1 16,0 0 7-16,0 0-7 0,-36-53 13 15,36 53-1-15,-41-15-6 0,41 15-1 0,-49-13-7 0,49 13 13 16,0 0-9-16,-81 0-8 0,81 0-9 0,0 0-26 16,0 0-30-16,0 0-53 0,-63 6-55 15,63-6-68-15,0 0-69 0,0 0-84 0,0 0-91 16,0 0-105-16,0 0-330 0,0 0-999 0,0 0 442 0</inkml:trace>
  <inkml:trace contextRef="#ctx0" brushRef="#br0" timeOffset="15328.65">7151 6921 4125 0,'0'0'650'16,"0"0"-146"-16,0 0-118 0,-28 57-72 0,28-57-43 0,-24 21-55 0,24-21-21 0,0 0-37 0,-22 29-24 15,22-29-6-15,0 0-13 16,0 0-17-16,0 0-1 15,0 0-11-15,26 43-18 16,-26-43-34-16,0 0-17 0,68 6-15 0,-68-6-13 0,0 0-18 0,0 0-3 16,89-20 2-16,-89 20 6 0,0 0-1 0,31-21 8 15,-31 21 9-15,0 0 8 0,0 0 20 0,5-33-15 0,-5 33 1 0,0 0-3 16,0 0 1-16,-45-38-1 0,45 38-5 0,0 0 5 0,-53-17-14 31,53 17-43-31,-44-8-63 0,44 8-108 0,0 0-105 0,-50-4-152 16,50 4-560-1,0 0-1127 1,0 0 499 15</inkml:trace>
  <inkml:trace contextRef="#ctx0" brushRef="#br0" timeOffset="20364.74">3915 8702 209 0,'0'0'522'0,"0"0"-4"0,0 0-13 0,0 0-18 16,0 0-19-16,0 0-21 0,0 0-31 0,0 0-36 16,0 0-33-16,0 0-33 0,0 0-32 0,0 0-4 15,0 0 36-15,0 0 32 0,0 0-21 0,0 0-21 16,14 97 8-16,-14-97-16 0,-3 53-17 0,6-23 4 15,-3 12-11-15,4-13-2 0,-4-29-253 0,-7 57-17 0,9-16 0 16,-5-15 0-16,3-26 0 0,-2 73 0 16,-1-49 0-16,3-24 0 0,-5 35 0 0,5-35 0 0,0 0 0 15,-4 42 0-15,4-42 0 0,0 0 0 16,0 0 0-16,0 0 0 0,-1 27 0 16,1-27 0-1,0 0 0-15,0 0 0 0,0 0 0 0,0 0 0 0,0 0 0 0,0 0 0 0,0 0 0 16,0 0-373-16,0 0-286 0,0 0-535 0,0 0-1292 15,0 0 571-15</inkml:trace>
  <inkml:trace contextRef="#ctx0" brushRef="#br0" timeOffset="20788.02">4201 8953 76 0,'0'0'456'0,"0"0"-9"0,0 0-6 0,0 0 2 15,0 0-12 1,0 0-5-16,0 0-21 0,0 0-37 0,0 66-18 0,0-66-4 0,0 0-26 16,0 51-22-16,0-51-31 15,0 41-23-15,0-41-17 0,5 42-26 0,-5-42-19 16,8 28-18-16,-8-28-16 0,15 25-12 0,-15-25-17 15,0 0-7-15,33 22-23 0,-33-22-10 0,0 0-13 16,44 13-22-16,-44-13-20 0,0 0-23 0,0 0-10 16,60 3-14-16,-60-3-2 0,0 0 5 0,0 0 2 15,0 0-2-15,0 0 0 0,0 0 3 16,70-29 2-16,-70 29 18 0,0 0 0 0,8-33 2 0,-8 33-3 16,0 0 2-16,-10-38 5 0,10 38-1 15,0 0 0-15,-28-41-1 0,28 41-2 16,-25-33-2-16,25 33-2 0,-29-19 0 0,29 19-1 0,-28-16 0 0,28 16 1 0,0 0 1 0,-40-18-10 0,40 18-11 15,0 0-21-15,0 0-31 0,0 0-56 0,-52-3-55 32,52 3-64-32,0 0-74 0,0 0-103 0,0 0-473 0,0 0-968 0,0 0 428 15</inkml:trace>
  <inkml:trace contextRef="#ctx0" brushRef="#br0" timeOffset="21213.23">4766 9014 447 0,'0'0'499'0,"0"0"-19"0,0 0-10 0,0 0-23 15,0 0-18-15,0 0-28 0,0 0-32 0,0 0-29 16,0 0-34-16,-68 59-29 0,68-59-28 0,-4 34-23 16,4-34-19-16,4 39-18 0,-4-39-15 15,13 39-19-15,5-18-14 0,-18-21-17 0,23 25-12 0,-23-25-8 16,35 22-11-16,-35-22-9 0,0 0-10 0,35 21-2 16,-35-21-8-16,0 0-3 0,0 0-5 46,0 0-11-46,0 0-24 0,60-3-12 0,-60 3 3 0,0 0-9 0,0 0-7 0,0 0-5 0,26-56-3 0,-26 56-3 0,-3-31-9 16,3 31-2-16,-5-39 4 0,5 39 4 16,0 0-1-16,-19-38-3 0,19 38 4 0,0 0 4 0,-23-22-2 15,23 22 3-15,0 0 0 0,-33-17-3 0,33 17-7 16,0 0-25-16,0 0-35 0,0 0-48 0,0 0-73 16,0 0-56-16,0 0-76 0,0 0-104 15,0 0-386-15,0 0-894 0,0 0 395 0</inkml:trace>
  <inkml:trace contextRef="#ctx0" brushRef="#br0" timeOffset="21861.02">5585 9010 388 0,'0'0'463'0,"0"0"-15"15,0 0-23-15,0 0-26 0,0 0-31 0,0 0-26 0,0 0-4 16,0 0 2-16,0 0-6 0,0 0-15 15,0 0-26-15,0 0-10 0,-68 81-12 0,50-58-26 16,0-1-20-16,-2 0-22 0,20-22-14 0,-32 40-31 16,32-40-13-16,-23 37-21 0,23-37-24 15,-14 29-23-15,14-29-33 0,-15 23-28 16,15-23-22-16,-16 23-27 0,16-23-26 0,0 0-19 0,-25 26-17 0,25-26-37 16,0 0-39-16,0 0-37 0,-28 20-29 0,28-20-37 15,0 0-43-15,0 0-91 0,0 0-346 0,0 0-815 16,0 0 361-16</inkml:trace>
  <inkml:trace contextRef="#ctx0" brushRef="#br0" timeOffset="22141.86">5282 9034 282 0,'0'0'410'0,"0"0"-5"0,0 0 0 0,0 0-1 15,0 0-11-15,0 0-13 0,0 0-6 16,92 39-15 0,-92-39-17-16,41 34-19 0,-18-21-1 0,-23-13-18 15,40 37-11-15,-20-20-12 0,-20-17-17 0,36 35-19 0,-36-35-18 16,22 26-9-16,-22-26-32 0,19 29-31 0,-19-29-6 16,18 18-14-16,-18-18-11 0,0 0-14 0,0 0-20 0,0 0-21 0,20 25-40 15,-20-25-46-15,0 0-54 0,0 0-55 0,0 0-71 16,0 0-89-16,0 0-90 0,0 0-130 0,0 0-445 15,0 0-1028-15,0 0 455 0</inkml:trace>
  <inkml:trace contextRef="#ctx0" brushRef="#br0" timeOffset="22434.7">5962 9036 516 0,'0'0'528'0,"0"0"-13"0,0 0-8 0,4 58-6 0,-4-58-33 0,-5 41-22 0,5-41-16 0,-5 54-39 15,5-54-36-15,-2 41-23 0,2-41-32 0,-1 48-23 16,1-48-28-16,-4 32-11 0,4-32-29 0,-1 32-8 15,1-32-31 1,0 0-17-16,0 39-14 0,0-39-24 0,0 0-37 16,0 0-50-16,9 30-45 0,-9-30-50 0,0 0-44 15,0 0-59-15,0 0-71 0,0 0-90 0,0 0-109 16,21 24-522-16,-21-24-1042 0,0 0 461 0</inkml:trace>
  <inkml:trace contextRef="#ctx0" brushRef="#br0" timeOffset="22846.76">6233 9102 420 0,'0'0'520'0,"-8"58"-37"0,8-58-34 15,0 0-12-15,0 41-12 0,0-41-25 16,0 0-35-16,4 36-33 0,-4-36-27 0,0 0-11 16,5 37-17-16,-5-37-23 0,0 0-23 0,8 28-25 0,-8-28-19 15,0 0-17-15,0 0-18 0,11 37-11 0,-11-37-13 16,0 0-6-16,23 26-24 0,-23-26-9 16,0 0-5-16,0 0-12 0,31 17-10 0,-31-17-12 15,0 0-18-15,0 0-12 0,0 0-15 0,0 0-10 0,0 0-21 16,0 0-12-16,0 0 2 0,0 0 0 0,78-43 2 15,-78 43 5-15,0 0 5 0,14-36 4 16,-14 36 12-16,0 0 0 0,-4-42 6 0,4 42 12 16,0 0-1-16,-18-46 1 0,18 46 6 0,-18-23-4 0,18 23 2 15,0 0-5-15,-22-24 0 0,22 24-6 16,0 0-21-16,0 0-24 0,-29-21-43 0,29 21-43 0,0 0-60 0,0 0-56 0,0 0-61 0,0 0-86 16,0 0-482-16,0 0-945 31,0 0 418-31</inkml:trace>
  <inkml:trace contextRef="#ctx0" brushRef="#br0" timeOffset="23376.95">6401 8500 273 0,'0'0'540'16,"0"0"-9"-16,-20-39-6 0,20 39-19 0,0 0-32 0,0 0-44 15,0 0-34-15,0 0-45 0,1-41-34 0,-1 41-35 16,0 0-42-16,28-27-32 0,-28 27-18 15,38-17-22-15,-38 17-13 0,35-15-21 0,-35 15-21 32,0 0-8-32,41-12-9 0,-41 12-9 0,0 0-11 0,0 0-4 0,0 0-6 0,0 0-8 15,0 0-6-15,0 0-3 0,0 0-4 0,0 0-8 16,0 0-3-16,0 0-2 0,28 58-1 16,-28-58-6-16,0 0-1 0,0 0-10 0,-29 54-1 0,29-54-8 15,0 0-15-15,-19 32-13 0,19-32-20 0,0 0-13 16,0 0-6-16,0 0-9 0,0 31-7 0,0-31 3 15,0 0 8-15,0 0 3 0,24 29 7 0,-24-29 1 16,0 0 12-16,34 26 7 16,-34-26 13-16,0 0 6 0,21 24 3 0,-21-24 13 0,0 0 20 0,9 26 21 0,-9-26 21 15,0 0 0-15,0 0 5 0,-1 39 11 0,1-39 7 16,0 0-5-16,0 0-9 0,-22 39-6 0,22-39-7 0,0 0-7 16,0 0 26-16,-19 22-11 0,19-22-1 0,0 0-11 0,0 0-16 15,-49 7-32 1,49-7-42-16,0 0-50 0,0 0-66 0,0 0-86 15,-78-3-89-15,78 3-147 0,0 0-464 0,0 0-1018 0,0 0 450 16</inkml:trace>
  <inkml:trace contextRef="#ctx0" brushRef="#br0" timeOffset="24906.59">7171 9097 108 0,'0'0'407'15,"0"0"-13"-15,0 0 3 0,0 0-8 0,0 0-18 16,0 0 5 0,0 0-11-16,0 0-22 0,0 0-13 0,0 0-18 15,0 0-8-15,0 0-19 0,0 0-19 0,121-10-28 16,-121 10-17-16,77-5-23 0,-77 5-23 15,65 3-20-15,-65-3-31 0,60-3-54 0,-60 3-51 0,0 0-59 0,61 3-59 16,-61-3-69-16,0 0-62 0,0 0-88 16,0 0-96-16,0 0-349 0,0 0-828 0,0 0 367 15</inkml:trace>
  <inkml:trace contextRef="#ctx0" brushRef="#br0" timeOffset="25113.55">7260 9230 197 0,'0'0'432'0,"0"0"-22"0,0 0 4 0,0 0 16 0,0 0-7 0,0 0-22 0,0 0-32 16,0 0-33-16,0 0-37 0,102 19-28 0,-102-19-26 15,65-2-25-15,-65 2-19 0,76 0-25 16,-76 0-23-16,61-3-20 0,-61 3-34 0,0 0-41 0,63 3-29 16,-63-3-55-1,0 0-48-15,0 0-59 0,0 0-45 0,0 0-55 16,0 0-69-16,51 6-107 0,-51-6-249 0,0 0-711 15,0 0 315-15</inkml:trace>
  <inkml:trace contextRef="#ctx0" brushRef="#br0" timeOffset="26013.77">8345 8872 56 0,'0'0'457'16,"0"0"12"-16,0 0 1 0,0 0-3 0,0 0-4 15,0 0-17-15,0 0-25 0,46-71-24 0,-46 71 11 16,52-14-19-16,-52 14-27 0,54-9-18 0,-54 9-26 16,55-1-29-16,-55 1-14 0,0 0-31 0,0 0-19 15,65 17-19-15,-65-17-25 0,0 0-12 0,24 37-16 16,-24-37-19-16,-2 43-6 0,2-43-16 0,-31 63-7 16,13-39-15-16,-11 10-6 0,-6-3-14 0,13-10-12 15,-13 9-7-15,0-3-17 0,11-6-9 0,-4-6-14 16,28-15-4-16,-47 28-27 0,25-16 7 15,22-12-10-15,-36 23-7 0,36-23-6 0,0 0-9 0,0 0-12 0,-29 15-9 16,29-15 1-16,0 0 3 16,0 0 2-16,0 0 3 0,0 0 5 0,0 0 2 0,0 0 10 15,0 0 6-15,0 0 5 0,0 0 3 0,0 0 8 0,0 0 3 16,0 0 13-16,0 0 7 0,121 14 0 0,-121-14-1 16,0 0 4-16,81-10-5 0,-81 10-4 15,0 0 9-15,83-7-2 0,-83 7-3 0,56-2-5 16,-56 2-16-16,49-7-17 0,-49 7-33 0,0 0-44 0,60-8-58 15,-60 8-71 1,0 0-82-16,0 0-77 0,42-9-114 0,-42 9-399 0,0 0-989 0,0 0 438 16</inkml:trace>
  <inkml:trace contextRef="#ctx0" brushRef="#br0" timeOffset="26285.44">9540 8856 53 0,'0'0'657'0,"0"0"-58"0,0 0-41 0,0 0-1 0,0 0-9 0,0 0-32 16,0 0-37-16,-44 67-45 0,44-67-40 16,-36 41-56-16,19-22-23 0,0 4-29 0,17-23-28 0,-36 43-31 15,22-24-24-15,14-19-38 16,-24 35-33-16,24-35-24 0,-26 35-54 15,26-35-29-15,-19 29-20 0,19-29-10 0,-24 22-26 0,24-22-28 0,-23 22-37 16,23-22-40-16,0 0-37 0,-27 21-21 16,27-21-34-16,0 0-29 0,0 0-42 0,0 0-55 0,0 0-87 0,0 0-332 0,0 0-838 15,0 0 370-15</inkml:trace>
  <inkml:trace contextRef="#ctx0" brushRef="#br0" timeOffset="26534.07">9228 8872 359 0,'0'0'513'0,"0"0"-4"16,0 0-12-16,0 0-15 0,0 0-20 15,0 0-30-15,0 0-29 0,0 0-11 0,0 0-10 16,0 0 16 0,0 0-10-16,0 0-22 0,0 0-5 0,101 63-18 0,-75-45-28 0,-4-1-9 0,-22-17-28 15,50 38-25-15,-25-21-26 0,-6 2-21 16,-19-19-21-16,42 28-51 0,-42-28-134 0,27 22 0 0,-27-22 0 0,24 20 0 15,-24-20 0-15,0 0 0 0,0 0 0 0,29 22 0 0,-29-22-101 16,0 0-167 0,0 0-112-16,0 0-123 0,0 0-146 0,0 0-400 0,0 0-1135 15,0 0 502-15</inkml:trace>
  <inkml:trace contextRef="#ctx0" brushRef="#br0" timeOffset="26979.8">10070 8882 306 0,'0'0'596'0,"0"0"-56"0,0 0-26 0,0 0-6 0,0 0 10 0,0 0-8 16,0 0-40-16,-1 71-36 0,1-71-29 0,-21 45-20 31,10-19-41-31,11-26-30 0,-22 45-31 0,13-17-34 0,9-28-17 0,-14 39-26 16,14-39-20-16,-13 28-22 0,13-28-16 0,0 0-14 0,-11 32-17 15,11-32-24-15,0 0-28 0,0 0-29 0,0 0-16 16,0 0-20-16,0 0-27 0,0 0-36 0,0 0-34 16,0 0-19-16,0 0-18 0,0 0-16 0,0 0 4 15,0 0 3-15,0 0-10 0,0-97-6 16,0 97 1-16,18-53-4 0,-8 26 5 0,13-8 9 16,-13 14 16-16,-10 21 18 0,32-40 11 0,-32 40 25 0,24-24 9 0,-24 24 24 0,23-22 27 0,-23 22 29 0,0 0 28 31,35-14 22-31,-35 14 15 0,0 0 12 15,0 0 9-15,0 0 2 0,0 0 11 0,0 0 11 0,52 44 11 0,-52-44 3 16,13 39 3-16,-13-39 17 0,10 47-14 16,-6-25 4-16,-4-22 4 0,4 41-12 0,-4-41-16 15,9 31-12-15,-9-31-7 0,5 33-15 0,-5-33 1 16,0 0-14-16,14 30-13 0,-14-30-19 0,0 0-34 0,0 0-43 16,0 0-38-16,0 0-49 0,12 27-53 15,-12-27-76 1,0 0-84-16,0 0-91 0,0 0-172 0,0 0-388 0,0 0-1069 0,0 0 473 0</inkml:trace>
  <inkml:trace contextRef="#ctx0" brushRef="#br0" timeOffset="27239.69">9832 8862 232 0,'0'0'601'15,"0"0"-18"-15,0 0-12 0,0 0-3 0,0 0-31 16,0 0-31-16,0 0-52 0,0 0-44 0,0 0-32 0,103-45-56 16,-57 37-14-16,-46 8-27 0,79-7-33 0,-79 7-17 15,78-6-37-15,-78 6-21 0,64-4-18 16,-64 4-24-16,61-5-28 0,-61 5-25 0,77 4-53 16,-77-4-38-16,52 1-47 0,-52-1-46 0,0 0-80 0,64-3-74 15,-64 3-98-15,0 0-106 0,50-9-477 0,-50 9-1018 16,0 0 450-1</inkml:trace>
  <inkml:trace contextRef="#ctx0" brushRef="#br0" timeOffset="27502.58">11059 8807 53 0,'0'0'502'16,"0"0"-10"-16,0 0-2 0,14 46 8 0,-14-46-13 16,0 0-15-16,-19 48-20 0,19-48-10 0,-18 48-29 0,2-29-41 15,1 6-8-15,15-25-25 16,-38 46-17-16,16-25-27 0,1-1-27 0,-15 11-32 0,17-14-28 16,19-17-15-16,-28 34-12 0,28-34-31 0,-22 24-23 0,22-24-34 15,-22 27-46-15,22-27-64 0,0 0-49 0,-23 19-56 16,23-19-62-16,0 0-79 0,0 0-67 15,0 0-107-15,0 0-149 0,0 0-319 0,0 0-981 16,0 0 434-16</inkml:trace>
  <inkml:trace contextRef="#ctx0" brushRef="#br0" timeOffset="27764.24">10774 8848 95 0,'0'0'551'0,"0"0"-21"0,0 0-9 0,0 0-6 0,0 0-17 16,83 41-15-1,-83-41-35-15,45 30-28 0,-21-12-27 0,-24-18-50 0,39 37-22 0,-19-19-34 0,-20-18-34 16,28 32-18-16,-28-32-21 16,23 27-27-16,-23-27-12 0,25 29-16 0,-25-29-27 0,25 24-25 0,-25-24-27 0,22 24-31 0,-22-24-48 15,0 0-45-15,0 0-46 0,21 23-54 31,-21-23-73-31,0 0-69 0,0 0-74 0,0 0-96 16,0 0-444-16,0 0-975 0,0 0 431 0</inkml:trace>
  <inkml:trace contextRef="#ctx0" brushRef="#br0" timeOffset="28731.23">11546 8848 125 0,'0'0'385'0,"0"0"-17"0,0 0 2 0,0 0-14 16,0 0 6-16,0 0-2 0,0 0 1 0,0 0-2 15,0 0-7-15,0 0-6 0,0 0-9 0,0 0-16 16,0 0-8-16,0 0-21 0,0 0-14 0,0 0-25 0,0 0-8 16,0 0-16-16,39-54-30 0,-39 54-17 15,0 0-18-15,63-15-23 0,-63 15-17 0,58-9-2 16,-58 9-14-16,56-3-17 0,-56 3 11 0,0 0-34 0,68-2-10 16,-68 2-12-16,0 0-13 0,0 0-15 0,58 14-11 15,-58-14-3 1,0 0-5-16,21 25 0 0,-21-25-2 0,0 0-4 0,-5 41 4 15,5-41 7-15,0 0-9 16,-41 44 0-16,17-26 0 0,24-18-5 0,-50 30 7 0,23-17-5 16,27-13-11-16,-41 23-12 0,41-23-22 0,-28 12-25 15,28-12-22-15,0 0-24 0,0 0-15 0,0 0-9 0,0 0 10 0,0 0 6 16,0 0 14 0,0 0 14-16,0 0 5 0,0 0 11 0,0 0 14 0,0 0 2 0,74 34 21 15,-74-34 1-15,46 10 11 0,-46-10 21 0,52 11 19 16,-52-11 18-16,49 17 15 0,-49-17 14 0,43 18 10 0,-43-18 8 15,38 19-1-15,-38-19 2 16,0 0-6-16,25 22 2 0,-25-22-4 0,0 0 6 0,0 0 12 0,0 37 5 0,0-37-4 16,0 0-2-16,-66 24-6 0,66-24-11 15,-81 15-5-15,30-14-5 0,4 3-8 0,47-4-1 16,-78 1-15-16,78-1-9 0,-59 3-20 0,59-3-22 31,0 0-27-31,-66-3-27 0,66 3-27 0,0 0-39 0,0 0-33 0,0 0-37 0,-58-7-40 16,58 7-45-16,0 0-66 15,0 0-83-15,0 0-358 0,0 0-875 0,0 0 387 0</inkml:trace>
  <inkml:trace contextRef="#ctx0" brushRef="#br0" timeOffset="29122.82">12267 8949 355 0,'0'0'551'0,"0"0"-26"0,0 0 2 0,0 0-8 0,0 0-41 0,0 0-38 0,0 0-43 16,9 59-35-16,-9-59-40 0,0 0-35 15,-3 39-24 1,3-39-26-16,0 0-23 0,8 38-26 0,-8-38-19 0,0 0-14 0,11 34-16 0,-11-34-13 16,0 0-17-16,18 23-24 15,-18-23-18 1,0 0-13-16,0 0-18 0,28 18-12 0,-28-18-20 0,0 0-18 0,0 0-15 0,45 11-37 15,-45-11-13 1,0 0-11-16,0 0 3 0,0 0 6 0,0 0 5 0,88-26-4 0,-88 26 11 0,0 0 28 16,29-31-1-16,-29 31 13 0,0 0 27 0,15-29 16 15,-15 29 13-15,0 0 7 0,0-34 12 0,0 34 2 16,0 0-5-16,0 0 2 0,-32-34 0 0,32 34-6 16,0 0-1-16,-49-21-9 0,49 21-6 0,-43-6-11 0,43 6-20 15,0 0-25-15,0 0-44 0,-63-5-48 0,63 5-45 16,0 0-55-16,0 0-71 0,0 0-83 0,0 0-451 15,0 0-899-15,0 0 397 0</inkml:trace>
  <inkml:trace contextRef="#ctx0" brushRef="#br0" timeOffset="29438.93">12788 8995 92 0,'0'0'587'16,"0"0"-42"-16,0 0-4 0,0 0-20 0,0 0-33 0,0 0-27 16,-9 56-33-16,9-56-38 0,0 0-33 0,0 41-34 15,0-41-33-15,12 28-30 0,-12-28-22 16,19 24-27-16,-19-24-28 0,0 0-17 0,28 28-28 0,-28-28-21 16,0 0-27-16,38 14-5 0,-38-14-16 0,0 0 1 15,0 0-30-15,0 0-7 0,0 0-4 0,0 0 2 16,0 0-8-16,0 0-9 0,0 0-1 0,0 0-14 15,68-41-10-15,-68 41-2 0,0 0-24 0,-9-39-9 16,9 39-12-16,0 0-4 0,0 0-5 0,-36-50-10 16,36 50-1-16,-25-20-20 15,25 20-14-15,0 0-10 0,-44-14-36 0,44 14-34 0,0 0-41 0,0 0-64 16,0 0-95-16,0 0-405 0,0 0-863 0,0 0 382 16</inkml:trace>
  <inkml:trace contextRef="#ctx0" brushRef="#br0" timeOffset="29793.32">13741 8876 98 0,'0'0'553'0,"0"0"20"0,0 0 10 0,0 0 2 16,-51 85-2-16,21-56-31 0,12-7-39 0,-17 5-33 15,7 11-45-15,10-14-35 0,-1 0-39 0,-12 11-38 16,15-10-30-16,-1-4-34 0,17-21-28 0,-24 34-56 15,24-34-64-15,0 0-79 0,-17 19-75 0,17-19-81 16,0 0-83-16,0 0-79 0,0 0-112 0,0 0-143 31,0 0-383-31,0 0-1000 0,0 0 442 0</inkml:trace>
  <inkml:trace contextRef="#ctx0" brushRef="#br0" timeOffset="30005.44">13406 9000 153 0,'0'0'568'16,"0"0"-28"-16,0 0-25 0,0 0-15 0,0 0-16 16,0 0 5-16,0 0-11 0,0 0-9 0,0 0-33 15,0 0-6-15,0 0-32 0,107 35-30 0,-107-35-24 16,47 25-25-16,-22-13-26 0,-25-12-30 0,49 24-25 16,-49-24-25-16,48 20-18 0,-48-20-21 0,35 15-28 0,-35-15-31 15,0 0-52-15,42 17-63 0,-42-17-5 16,0 0-81-16,42 10-62 0,-42-10-79 0,0 0-107 15,0 0-86-15,0 0-106 0,0 0-549 0,0 0-1163 16,0 0 515-16</inkml:trace>
  <inkml:trace contextRef="#ctx0" brushRef="#br0" timeOffset="30283.84">14352 8775 95 0,'0'0'643'0,"0"0"-62"0,0 0-42 0,0 0-20 0,0 0-8 15,0 0-13-15,0 0 12 0,0 0-11 0,74 36-29 16,-74-36-35-16,14 42-22 0,-11-18-4 16,-3-24-25-16,7 55-24 0,-4-29-9 0,-3-26-34 0,0 50-33 15,0-50-29-15,-6 43-137 0,6-43-118 0,-4 34 0 16,4-34 0-16,-4 33 0 0,4-33 0 0,0 0 0 31,-9 40 0-31,9-40 0 0,0 0 0 0,-6 31 0 0,6-31 0 0,0 0 0 0,0 0-100 0,0 0-383 16,0 0-120-16,0 0-565 0,0 0-1265 0,0 0 560 15</inkml:trace>
  <inkml:trace contextRef="#ctx0" brushRef="#br0" timeOffset="30542.48">14063 8745 232 0,'0'0'484'0,"0"0"2"16,0 0 6 0,0 0-20-16,0 0 3 0,0 0-25 15,0 0-27-15,0 0-21 0,0 0-44 0,54-35-30 0,2 31-29 0,-56 4-39 16,111-4-25-16,-57 0-28 0,6 1-33 0,-5-2-14 15,1 1-26-15,-56 4-32 0,100-5-29 0,-54-3-15 16,-46 8-19-16,73-14-31 0,-73 14-14 0,56-7-27 16,-56 7-17-16,42-7-43 0,-42 7-54 0,0 0-59 15,38-13-88-15,-38 13-106 0,0 0-454 0,0 0-925 16,0 0 409-16</inkml:trace>
  <inkml:trace contextRef="#ctx0" brushRef="#br0" timeOffset="31791.3">8719 9787 85 0,'0'0'306'0,"0"0"-12"0,0 0-12 16,0 0-19-16,0 0-21 0,0 0-11 0,0 0-9 16,0 0-9-16,0 0-10 0,0 0-14 0,0 0-2 15,0 0-4-15,124-27 3 0,-76 23-9 16,-48 4 12-16,84-3-14 0,-84 3 4 0,98 0-2 0,-41-4-16 16,3 7-5-16,0-6-9 0,4 4-12 15,3-1-7-15,5 2-6 0,6-4-6 0,5 0-9 16,1 1-3-16,-1 2-8 0,0 0-4 0,0-2-11 0,-2 1-5 0,-1-3-8 0,0 7-9 15,-2 2-6-15,1-4-12 0,0 1-4 16,0-2-5-16,2 4-5 0,-7 1 0 16,2-4-5-16,-5-2-3 0,2-7 0 0,1 7 1 0,-8 0 2 15,-2 2-1-15,0-2 5 0,-5-3 1 16,-3 9 0-16,-56-6 1 0,106 0 8 0,-56-3 1 16,-50 3 11-1,95 0-8-15,-46 0-1 0,-49 0 1 0,104-3 1 0,-52 4 1 0,-52-1-5 0,104 5 3 0,-52-5 5 16,-1 7 9-16,4-4-2 0,-55-3 5 0,110 4-15 15,-54-4-1-15,0 3-3 0,-56-3-4 0,105 2-5 16,-52-2-1-16,-1 3 3 0,-52-3-10 0,97-3-3 16,-50 3 0-16,-47 0-1 0,98-5-6 0,-52 5 1 15,-46 0 0-15,65-3 0 0,-65 3 1 0,93-1-2 16,-93 1-2-16,64-1-1 0,-64 1-1 0,79-4 0 16,-79 4 4-16,79 0-8 0,-79 0 2 0,82-10-4 15,-50 5 2-15,-32 5 5 0,65-2-6 0,-65 2-2 16,64-8 2-16,-64 8 0 0,61-8-3 0,-14 7 2 15,-47 1 0-15,58-5-5 0,-58 5-1 16,68-6 8-16,-68 6-10 0,64 0-1 16,-64 0 6-16,75 1-3 0,-75-1-2 0,64 5-1 0,-64-5 6 0,60 2 1 15,-60-2-5-15,63 4 2 0,-63-4-2 16,59-1 1-16,-59 1 0 0,0 0 1 0,70 0 0 0,-70 0 0 0,0 0 2 0,0 0-1 16,62-5 1-16,-62 5 2 0,0 0-4 31,0 0 2-31,0 0 0 0,60-3 5 0,-60 3-9 0,0 0-5 0,0 0-4 15,0 0-10-15,0 0-14 0,0 0-9 0,0 0-14 0,0 0-7 16,0 0-23-16,0 0-20 0,0 0-27 0,0 0-26 0,0 0-27 16,0 0-44-1,0 0-62-15,0 0-117 0,0 0-439 0,0 0-926 0,0 0 410 0</inkml:trace>
  <inkml:trace contextRef="#ctx0" brushRef="#br0" timeOffset="32316.32">11073 10103 87 0,'0'0'409'16,"0"0"-4"-16,0 0 23 0,0 0 12 0,0 0 1 15,-97 32-1-15,97-32-13 0,-58 41-5 0,37-17-3 16,-1 0-15-16,-6 10 6 0,5 7-23 0,-3-4-26 15,3-1-30-15,6-11-22 0,-1 13-24 0,8-14-22 0,10-24-12 16,-12 53-26-16,8-30-16 0,4-23-24 0,0 50-19 16,4-29-11-16,5 1-23 0,5 0-11 0,0-3-42 15,8 1-79 1,1-4 0-16,0-3 0 0,1 1 0 0,5-4 0 0,1-3 0 0,-1-7 0 0,3 5 0 16,-2-10-32-16,-1 3-68 0,-2-1 3 0,-8 3 14 15,-2-5 3-15,-5-4 13 0,-3 5 10 0,-2-4 22 16,-5 0 4-16,0-1 5 0,-4 0 3 15,-5-1 5-15,-6 0 8 0,13 10 12 0,0 0 7 0,-54-28 8 0,54 28 9 0,-46-12 4 0,46 12-5 16,-54-7 6-16,54 7-4 0,0 0-5 0,-66 1-9 31,66-1-33-31,-23 2-33 0,13 0-57 0,2 1-82 0,8-3-78 16,-8 3-96-16,8-3-118 0,0 0-557 0,0 0-1126 0,0 0 499 16</inkml:trace>
  <inkml:trace contextRef="#ctx0" brushRef="#br0" timeOffset="32604.55">11400 10592 447 0,'0'0'647'0,"-14"17"-38"0,4-7-24 0,-1 2-20 16,-4 7-20-16,5-5-29 0,1-3-45 0,4 3-42 16,3 1-44-16,3-6-35 0,4 6-37 0,8-3-39 0,-2 2-33 0,6-4-32 0,6-1-42 0,5-4-49 15,0-1-46-15,3-3-30 0,-2 2-33 16,-1-7-31-1,0-2-12-15,-9 3-3 0,6-6-2 0,-7 1 3 16,-3-4 5-16,-1 0 7 0,-5 2 7 0,-5 1 14 16,1-6 15-16,-5 15 1 0,0 0 11 0,0 0 10 0,0 0-9 15,-20-65 5-15,20 65-4 0,-23-23 2 0,23 23-4 16,-39-21-9-16,39 21-14 0,-51-13-49 0,51 13-79 16,0 0-112-16,-65-3-129 0,65 3-191 0,0 0-382 0,-73 9-1018 15,73-9 450-15</inkml:trace>
  <inkml:trace contextRef="#ctx0" brushRef="#br0" timeOffset="33210.16">3842 12850 219 0,'0'0'370'0,"-14"3"-12"0,14-3-7 0,0 0-2 15,0 0-25-15,-7 4-4 0,7-4 16 0,0 0 7 0,40 10-14 16,6 2-22 0,1-11-28-16,10 2-25 0,0-2-21 0,3-1-22 0,3-2-22 0,-2 4-20 15,-1-2-19-15,-1-1-30 0,-4 0-38 0,-10 3-40 16,-15 1-70-16,0-2-63 0,-10 0-63 0,-4 1-74 16,-6 0-87-16,0-2-108 0,-10 0-260 0,0 0-740 15,0 0 328-15</inkml:trace>
  <inkml:trace contextRef="#ctx0" brushRef="#br0" timeOffset="33437.37">3962 13130 51 0,'-11'5'441'16,"11"-5"-23"-16,0 0-8 0,0 0-3 0,0 0 20 15,20 8-13-15,-3-6-23 0,10 0-32 0,17 4-28 16,-13-3-27-16,1 0-26 0,15-5-24 0,-1 6-22 0,-14-4-22 0,1 0-18 15,-1-2-24-15,3 2-23 0,-6 0-39 0,-1-3-44 16,0 4-38 0,-6-2-56-16,-4-1-51 0,-3 0-49 0,-4 0-79 15,-11 2-87-15,16-5-105 0,-16 5-342 0,4-8-805 0,-4 8 356 16</inkml:trace>
  <inkml:trace contextRef="#ctx0" brushRef="#br0" timeOffset="33646.53">4786 12859 190 0,'13'0'522'0,"-3"5"18"0,-1 0 30 0,1 5 12 0,6-2 4 15,-5 1-21-15,0 0-28 0,-1 7-37 0,5 2-41 16,-6 3-46-16,-3-6-43 0,-4 3-34 31,3 5-30-31,-4 2-29 0,-5-8-31 0,2 8-25 0,-6-4-22 0,-4 2-27 0,-3 0-31 16,-1-3-54-1,-4-2-65-15,2-1-70 0,-7 0-60 0,1 0-71 0,-3-1-87 0,6-3-86 16,-7 2-94-16,12-6-151 0,-1-3-378 0,-1-2-1055 16,9-2 468-16</inkml:trace>
  <inkml:trace contextRef="#ctx0" brushRef="#br0" timeOffset="34412.28">6970 12566 119 0,'0'0'421'16,"0"0"13"-16,15 10 2 0,-11-1 53 15,0 7 4-15,2 8 18 16,-2 6 7-16,-1 11-12 0,-1-15-16 0,1 17-17 0,0-15-36 0,-1 2-26 16,3 12-24-16,0-14-31 0,7-1-34 15,-2 13-29-15,-1-15-31 0,-1-1-24 0,-3-8-21 0,1 0-28 31,-2 1-21-31,-3 0-147 0,1-3-21 0,-2 1 0 0,-3-3 0 16,0-2 0-16,-2-3 0 0,-5 3-5 0,1-3-260 0,3-4-88 16,-2 3-82-16,8-6-98 0,0 0-567 0,0 0-1192 15,-19-15 527-15</inkml:trace>
  <inkml:trace contextRef="#ctx0" brushRef="#br0" timeOffset="34720.22">7302 12882 441 0,'0'0'441'16,"0"0"11"-16,0 0 15 0,0 0-4 0,-10 23-15 0,1-7-19 16,3-3-34-16,-3 11-31 0,1-2-30 0,3-5-29 0,4 0-35 0,1 6-31 0,1-7-18 15,3-2-28-15,1 2-16 16,3-6-21-16,2 2-14 16,4-2-21-16,1-2-14 0,2-4-50 0,1-1-20 0,7 0-14 15,2-6-24-15,-9 3-14 0,1-2-6 16,7-5 0-16,-8 0 1 0,-3-1-7 15,-1-1 4-15,-3-4 3 0,2 1 9 0,-5-2-2 0,0-1 2 0,-6 1 5 0,1-3 3 0,-2 2 0 16,-4-2-1-16,1 3 3 0,-6 2 3 0,-2-1-2 31,1 1 6-31,-4 5-6 0,-2-1 0 0,-4 2 0 0,2 2 0 16,-8 0 0-16,7 4-19 0,1 1-33 0,1-1-45 0,1 4-43 16,15-4-61-16,-15 0-41 0,15 0-50 0,-10 4-67 15,10-4-81-15,0 0-268 0,0 0-767 0,0 0 339 16</inkml:trace>
  <inkml:trace contextRef="#ctx0" brushRef="#br0" timeOffset="35230.05">7903 12917 33 0,'0'0'490'0,"0"0"-20"16,0 0-2-16,0 0 5 0,-41 5-14 0,28 0-28 16,-1 2-34-16,-1 2-35 0,2 2-33 15,0 3-29-15,7-4-32 0,0 2-26 0,3 1-23 0,3 4-20 16,4-3-19-16,2 1-18 0,3-1-19 0,0-2-19 31,5 0-7-31,-1-5-9 0,2 0-17 0,-1 0-8 0,-1-4-14 0,4 0-18 16,-3-2-18-16,4 2-2 0,-3-3-8 15,-2 0-9-15,-13 0 1 0,24-8-7 0,-18 3 0 0,6-3 0 16,-6 2-1-16,-2-1-1 0,0-2-6 0,-3-4 3 16,-1 0-2-16,-1-2 2 0,-3 6-1 0,0-4 1 0,-2 1 0 15,-3 0-4 1,3 6 1-16,-7-5-1 0,0 4 3 0,-2 3 1 0,-2 0-4 0,-1-1-2 0,8 5-10 16,-3 0-37-16,13 0-46 0,-19 0-66 0,19 0-54 15,0 0-48-15,-14 2-63 0,14-2-91 0,0 0-398 16,0 0-882-16,0 0 391 0</inkml:trace>
  <inkml:trace contextRef="#ctx0" brushRef="#br0" timeOffset="35475.96">8713 12871 569 0,'0'0'602'0,"9"3"-58"0,-9-3-46 0,0 0 14 0,-12 19-13 15,2-8-23-15,-5 2-36 16,-4 4-39-16,-2 0-41 0,-3 1-38 0,-12 7-16 0,12-7-44 0,-12 7-27 16,17-8-37-1,6-5-36-15,-2-2-37 0,3 1-42 0,1 1-32 0,-2-2-54 0,2 2-53 0,-2-6-55 16,0 2-63-16,9-4-61 16,4-4-65-16,-12 4-80 0,12-4-120 0,0 0-315 15,0 0-882-15,-16-17 390 0</inkml:trace>
  <inkml:trace contextRef="#ctx0" brushRef="#br0" timeOffset="35691.4">8293 12865 188 0,'0'0'475'0,"0"0"6"0,0 0 10 0,0 0 13 15,57 15 0-15,-30-4-11 0,4 2-11 0,11 4-19 16,-15-4-16-16,17 6-22 0,-3-1-14 0,-10-7-26 15,-4 1-32-15,2 2-30 0,-3 0-30 0,-1 1-32 16,-2-2-23-16,-6-1-27 0,3 1-18 0,-4-4-25 0,-2 0-27 0,-4-1-46 16,-5-3-61-16,-1-1-58 0,-4-4-73 15,5 8-76-15,-5-8-83 0,0 0-96 0,0 0-105 32,-9 10-124-32,9-10-440 0,0 0-1104 0,0 0 489 0</inkml:trace>
  <inkml:trace contextRef="#ctx0" brushRef="#br0" timeOffset="35941.84">9133 12852 430 0,'9'-4'563'0,"-9"4"-56"16,0 0-50-16,0 0-16 0,0 0 4 0,0 0-17 15,17 11-3-15,-16-1-18 0,-1 0-28 16,1 7-13-16,-4-4-26 0,0 12-31 0,-2-8-26 0,-3 8-33 0,3 2-17 15,3-2-27-15,-5-3-24 0,7-5-15 0,0 0-21 0,3 0-37 0,-2-3-55 32,-1-2-61-32,4-1-55 0,-4-2-68 0,1-2-69 15,-1-7-69-15,3 10-77 0,-3-10-84 0,0 7-520 0,0-7-1026 0,0 0 454 16</inkml:trace>
  <inkml:trace contextRef="#ctx0" brushRef="#br0" timeOffset="36209.19">9413 12960 363 0,'7'-5'607'16,"-7"5"-40"-16,7-8-40 0,-7 8-39 0,0 0-31 16,0 0-20-16,0 0-13 0,0 0 3 0,0 0-31 15,9 16-33-15,-6-1-32 0,1 1-29 0,2 2-26 0,2 4-28 0,3-1-22 16,-3-4-26-16,8 3-26 16,1-4-24-16,-2-6-16 0,1 0-16 0,0-1-34 0,1-4-12 15,0-3-19-15,3 1-38 0,-6-2-12 16,1-2-12-16,-2 1 13 0,-4-3-5 15,-1-3-11-15,-8 6 11 0,15-13-3 0,-14 4-20 0,1-3 4 16,-5-1 1-16,1-6 1 0,-4 5 0 16,-5-1-3-16,3 0 9 0,-7-5-2 0,4 6 2 0,-4-5-12 0,4 7-5 0,-7-7-15 0,5 9-17 15,-1 3-43-15,-1 1-48 0,1 0-55 0,5 3-47 16,-1-1-62-16,1 1-63 16,9 3-95-16,-14-5-396 0,14 5-942 0,-8-7 417 15</inkml:trace>
  <inkml:trace contextRef="#ctx0" brushRef="#br0" timeOffset="36657.01">9665 12288 91 0,'-2'-7'523'0,"-2"-1"16"16,4 8 13-16,-5-7-11 0,5 7-17 0,1-15-39 16,-1 15-46-16,5-12-52 0,0 6-39 15,5 1-38 1,3-5-26-16,2 4-31 0,8-5-21 0,3 6-28 0,-10 3-19 16,4-3-17-16,7 5-14 0,-11 0-24 0,1 2-12 15,-3 3-15-15,-5 0-6 0,-1 5-15 16,-1 0-3-16,-4-1-5 0,-5 8-8 0,-6 7-9 0,0-1-1 0,-4 0-7 0,-3-1-10 0,0-3-3 15,-2 6-3-15,5-11-7 0,-8 3 0 0,7-5-1 0,4 0-32 16,3-6-25 0,1 0-20-16,1-1-19 0,4-5-15 15,-1 7-26-15,1-7-4 0,11 6-6 0,3-2-4 0,3 1 6 16,2 0 11-16,8 2 13 0,-9-2 9 0,5 4 13 16,-8-4 28-16,0 5 18 15,2-2 29-15,-7 3 29 0,-3-2 33 0,-2-1 21 0,0 0 3 16,0-1 11-16,-6 3 13 0,-5 0 3 0,-1-2-9 0,1 2-13 15,-9-2 1-15,-2 2-17 0,-6 2-5 0,-4-5-37 16,0 2-82-16,-1-4-101 0,11-2-134 0,-2 1-156 16,1-4-590-16,9 0-1114 0,9 0 492 0</inkml:trace>
  <inkml:trace contextRef="#ctx0" brushRef="#br0" timeOffset="37076.07">10600 12850 134 0,'0'0'398'0,"0"0"-16"0,0 0 13 0,0 0 17 0,0 0 26 0,-11 9-1 0,3 4-2 0,-2 1 16 0,-8 5 6 0,2-2-9 0,-5 3-6 0,-1 3-29 0,-11 10-24 0,0 5-21 0,-2-6-35 0,11-13-37 0,-10 9-29 0,12-11-32 0,0 3-34 0,8-8-40 16,-1-5-72-16,7 1-99 62,0-3-99-15,3 0-92-47,5-5-110 0,0 0-137 0,0 0-179 0,0 0-353 0,0 0-1061 0,0 0 470 0</inkml:trace>
  <inkml:trace contextRef="#ctx0" brushRef="#br0" timeOffset="37185.44">10272 12879 134 0,'0'0'609'0,"0"0"-38"0,0 0 15 15,0 0 19-15,0 0 5 0,9 24-10 0,1-13-27 16,9 6-35-16,-1 3-40 0,5-3-44 0,5 0-35 15,-3 0-39-15,14 7-38 0,-13-7-33 0,1-1-28 0,-1-4-27 16,2 1-29-16,-4-1-22 0,-7-4-203 16,-1-4 0-16,-1 1 0 0,1 0 0 0,-3-1 0 0,-4-3 0 15,2 2 0-15,-11-3 0 0,0 0-355 16,15 2-175-16,-15-2-180 0,0 0-390 0,0 0-1190 0,0 0 526 16</inkml:trace>
  <inkml:trace contextRef="#ctx0" brushRef="#br0" timeOffset="38006.38">11243 12674 448 0,'0'0'510'0,"0"0"34"0,0 0 6 16,0 0 8-16,-18 23 4 0,2-6-35 0,4-2-11 15,-3 6-32-15,-2 1-28 0,2 2-34 0,2-4-39 16,0 5-32-16,3-1-32 0,-2 0-32 0,6 1-29 16,-1 2-25-16,4-9-22 15,3-2-24-15,1-3-16 0,3 6-15 0,1-2-98 0,0-3-58 0,4 1 0 16,-2-1 0-16,0-2 0 0,2 1 0 16,-1-6 0-16,-2-1 0 0,2 0 0 0,2-1 0 15,4 0 0-15,2-1 0 0,-1-1 0 0,4-3 0 0,0-3 0 16,7-1 0-16,1-3 0 0,-10 2 0 0,-1-3-39 0,3 0-41 0,-5-1 10 15,0-3 9-15,-1 2 4 0,-3-4 6 0,-1 0 3 0,-2 1 10 16,-2 1 8-16,-4 3 8 0,0-1-1 16,-1 0 5-16,-2 3-2 0,-5 0 2 31,1 1-2-31,-9 1 9 0,2-1 14 0,-4 4 2 0,-1-3 1 0,-1 5 4 0,1-1-1 16,2 2-6-16,-1 1 4 0,2 0-3 0,3 3-14 15,2-5-21-15,10 0-37 0,-16 5-50 0,10-1-51 16,6-4-52-16,-7 6-65 0,7-6-74 0,0 0-100 0,0 0-526 15,0 0-1066-15,24 10 472 0</inkml:trace>
  <inkml:trace contextRef="#ctx0" brushRef="#br0" timeOffset="38295.09">11680 12939 38 0,'13'-3'667'0,"-13"3"-65"0,0 0-45 0,0 0-25 0,0 0-15 15,0 0-12-15,0 0-35 0,0 0-22 0,-18 18-38 0,10-7-46 16,7-1-34 15,0-2-35-31,2 3-32 0,0-1-20 0,6 5-22 0,-1 0-25 0,3-1-13 0,5-4-20 0,0-5-16 0,-1 3-16 16,1-2-18-16,-2 4-20 0,4-5-27 0,-3-1-5 16,2-3-17-16,-1 0-17 0,-14-1 2 15,18-2-2-15,-10-3-4 0,-8 5-18 0,10-8-4 16,-4 0-7-16,-3-5 4 0,-3 4 7 0,-4-3-5 15,0-1-5-15,-2-1-4 0,-7-6-22 0,-1 6-32 16,0 2-36-16,-5-3-50 0,-2 1-76 0,7 5-99 0,-1 0-94 16,1 0-134-16,2 0-431 0,0 2-1064 0,3 2 471 15</inkml:trace>
  <inkml:trace contextRef="#ctx0" brushRef="#br0" timeOffset="39530.57">6560 13498 192 0,'0'0'375'0,"0"0"-5"16,29 5-6-16,-29-5-3 0,25 0-10 0,-9 0-5 0,12 2-13 16,-1-2-10-16,5 0-19 0,23 3-24 0,0-4-28 15,5-1-23-15,1 2-23 0,12-3-17 0,1-3-21 16,6 6-20-16,-1 0-9 0,5-3-16 15,-1 4-7-15,4 1-13 0,4-2-9 0,2 5-7 16,-2-1-10-16,-2-1-11 0,5 5-8 0,-4-1-9 16,-3 0-11-16,0-3-8 0,-7 1-6 0,-5-3-11 15,0 4-1-15,-1-3-13 0,1 3-3 0,-7-6-12 0,-3-2-9 16,3-1 4-16,2 1-6 0,-6-3 2 0,-2 0-4 16,-4 0 2-16,1 4 10 0,2 0-8 0,-3-2 5 15,-3 1 6-15,-1-2-2 0,-2 4 6 16,2-1-9-16,-2 1 9 0,-1-6-5 0,4 3 6 0,1 2 2 15,6 0 3-15,-11-3-4 0,6 0-6 0,2 0 8 16,-3 1 0-16,1 1 3 0,-4-3-2 0,-4-1-1 0,6-1 0 16,-3 7 1-16,4-5-3 0,-7 3-3 0,3 1 4 0,-2 4 1 15,-3-5 0-15,-15 1 8 0,16 2-5 16,-15-1 1-16,-2 0-9 0,15 0 12 16,-16 2-1-16,4-1-2 0,-1-1-1 0,11 0-1 15,-10 0-4-15,14-3 1 0,0 3-3 0,-15-2 5 0,14 2-7 31,-2 0-2-31,1 0-5 0,-1-1 0 0,-1 2-8 0,2 0-10 0,4 0-11 0,-3 1 14 16,1-1-24-16,-3-4 8 0,0 5 5 0,-11 0-9 16,14 1 10-16,-15-3 7 0,17 7-3 0,0-9 3 0,-21 2 5 15,17 2 8-15,-14-4 0 0,3 0 0 16,16 2 1-16,-5 0 1 0,-13-2 2 0,14-3 1 16,-13 5-2-16,12-5-1 0,-16 2 5 0,4 5 5 0,-5-6-12 15,-1 4 17-15,-2-3 17 0,-7 3-22 16,-4-2 0-16,-1 1 5 15,-4 0 4-15,-10 1-2 0,0 0 8 0,18 1-12 0,-18-1 3 0,0 0-35 0,0 0-33 16,0 0-52-16,0 0-84 0,0 0-126 16,0 0-270-16,-50-9-657 0,21 5 290 0</inkml:trace>
  <inkml:trace contextRef="#ctx0" brushRef="#br0" timeOffset="40345.94">7245 14058 56 0,'0'0'372'0,"-12"-3"0"0,12 3 5 15,0 0 14-15,-10-3 4 0,10 3-22 16,0 0-37-16,0 0-24 0,31-11-17 0,-2 7-22 16,16-5-6-16,2 5-18 0,-15 3-1 0,20 4-13 15,-3 4-3-15,-6 0-11 0,-16-1-20 0,-10 0-17 0,-2 1-12 16,-2 6-22-16,-4 2 0 0,-9 3-8 15,-5 6-10-15,-4-2-16 0,-9 4-3 0,-16 6-9 16,-2-3-12-16,-10-1-5 0,1 0-5 0,0-2-4 0,-2-2-13 16,-1-6-3-16,4 2-11 0,3-3-4 0,-2 1-7 15,16-10 9-15,0 0-11 0,13-2-13 0,0-2 2 16,4-1-2-16,2 0-5 0,8-3 1 0,0 0 2 16,-9 2 9-16,9-2-4 0,0 0-7 0,0 0-2 15,0 0-1-15,0 0 0 0,0 0-4 0,47-7 6 16,-21 5 3-16,2-1 2 0,3 5 6 0,2-4-2 15,-1-3 1-15,16 5 2 0,-18-1-2 0,2-3-3 16,13 4 12-16,-16-2 0 0,0 4 2 0,-3-4-21 0,1 2 10 0,-2 3-7 16,-7-3 0-16,-1 0 0 0,-2-4-7 0,-1 7-19 15,-14-3-27-15,17 1-33 0,-17-1-43 16,0 0-45-16,0 0-42 0,11 4-41 0,-11-4-64 0,0 0-48 16,0 0-54-16,0 0-74 15,5 5-469-15,-5-5-1020 0,0 0 451 16</inkml:trace>
  <inkml:trace contextRef="#ctx0" brushRef="#br0" timeOffset="40584.85">8433 14215 81 0,'0'0'592'0,"0"0"-41"0,0 0-10 0,0 0-17 16,-31 28-17-16,11-12-31 0,-3 1-45 0,0 1-43 15,-3 3-33 1,-3 9-38-16,6-9-36 0,-5 12-35 16,6-12-45-16,-7 10-50 0,11-11-65 0,0-1-59 0,-1-2-63 15,5-5-57-15,2-2-48 0,-2-2-47 32,4-1-42-32,-6 2-62 0,7-7-74 0,-3-2-370 0,12 0-795 0,-19-2 352 0</inkml:trace>
  <inkml:trace contextRef="#ctx0" brushRef="#br0" timeOffset="40803.24">8157 14234 417 0,'0'0'497'0,"0"0"-5"0,0 0 8 16,0 0 23-16,0 0 13 0,13 19 7 15,-3-6-35-15,-1 1-29 0,0 0-22 0,3 7-31 16,4-3-37-16,-4-3-36 0,3 4-31 0,3 0-36 15,-4-6-25-15,6 8-28 0,-4-4-25 0,-6-4-33 16,4-4-48-16,-1-2-51 0,-2 3-37 0,0-2-61 16,-1 2-63-16,-3-4-74 0,-4-1-79 0,-3-5-97 15,9 3-124-15,-9-3-152 0,0 0-379 0,0 0-1072 16,0 0 474-16</inkml:trace>
  <inkml:trace contextRef="#ctx0" brushRef="#br0" timeOffset="41227.31">8923 14289 216 0,'12'-2'592'0,"-12"2"-56"0,0 0-37 0,0 0-5 0,13 7 5 0,-12 0-19 0,-2 5-24 16,0 1-14-16,-2 1-47 0,-3-1-40 16,0 3-26-16,-1 1-37 15,-6 5-34-15,1 3-28 0,3-4-28 0,-4 3-32 16,3 3-29-16,2-16-26 0,-1 2-28 0,-1-1-22 15,2-2-24-15,3-3-14 0,1-2-17 0,-3 0-22 16,7-5-21-16,-7 4-25 0,7-4-41 0,0 0-33 16,0 0-20-16,0 0-41 0,-10-17-17 0,15 2-20 15,-1-2-24-15,1-5-4 0,6 0 11 16,2 1 12-16,5 0 12 0,-1-4 29 0,3 1 28 0,3 2 27 16,-1 1 30-16,-4 2 38 0,2 1 44 15,-7 6 43-15,10-2 26 0,-8 7 53 0,2 0 41 0,-3 3 34 16,0 0 23-16,-5 2 5 0,-9 2 2 0,18 1 5 15,-10 4 0-15,3 6 4 0,-1 1 7 0,-6 1-5 16,5 2-1-16,1 8 6 0,-1-7 4 16,-2 7-20-16,0 0-9 0,0 2-10 0,-2 0 0 0,-4-7-19 0,0 4-16 0,3-8-12 0,-5-3-17 15,1 3-7-15,0-4-23 0,0-10-51 0,1 10-55 32,-1-10-60-32,0 6-51 0,0-6-61 0,0 0-74 0,0 0-98 0,0 0-120 15,-11 3-173-15,11-3-343 0,0 0-1082 16,-26-26 480-16</inkml:trace>
  <inkml:trace contextRef="#ctx0" brushRef="#br0" timeOffset="41462.2">8726 14232 4053 0,'-13'-7'556'0,"4"2"-153"0,9 5-112 0,-10-5-53 16,10 5-36-16,0 0 4 0,0-6-28 15,0 6-30-15,41-5-34 0,6 4 6 0,9-2-7 0,-1 3-5 16,4-2-9-16,4 1-5 0,-1 2-15 0,-6-2-9 16,3-1-10-16,-7-2-6 0,-3 6-4 0,0-9-13 15,-4 4-16-15,-15 0-14 0,0 0-34 0,-1-4-32 0,0 2-36 16,-10 3-46-16,-2 0-78 0,2 0-79 16,-11-1-116-16,6 1-133 15,-14 2-371-15,11-3-993 0,-11 3 441 0</inkml:trace>
  <inkml:trace contextRef="#ctx0" brushRef="#br0" timeOffset="41711.91">10255 14215 20 0,'4'6'554'0,"0"4"15"16,-5 2-3-16,-3 3-16 0,0-1-22 0,-1 3-17 0,-3-2-32 15,-2 6-33-15,-3-1-25 16,-2 1-45-16,-3 0-33 0,1 0-40 0,-3 1-20 0,2 2-38 16,-5-2-23-16,-5 11-23 0,14-13-57 0,-8-3-40 0,7-5-45 15,2 0-28-15,2 1-43 0,-11 4-48 16,8-10-58-16,2 2-63 0,7-4-74 16,0-1-69-16,5-4-100 0,-18 5-501 0,18-5-1003 0,0 0 445 0</inkml:trace>
  <inkml:trace contextRef="#ctx0" brushRef="#br0" timeOffset="41948.12">9908 14298 470 0,'0'0'504'16,"0"0"1"-16,23 11 11 0,-9-4 19 0,-4 7-16 15,12 1-7-15,-3 4-8 0,4 3-18 0,-4-3-18 16,0 6-28-16,2-4-15 0,-3-1-29 0,2 2-29 0,-1-1-29 0,-1-2-30 0,4 3-23 0,-3-2-27 15,-1-6-29-15,-3 6-103 0,-6-9-126 0,3-1 0 16,-1 0 0-16,-4-3 0 0,-2 2 0 0,0-4 0 16,-5-5 0 15,6 8 0-31,-6-8-178 0,8 4-388 0,-8-4-676 0,0 0-1344 0,0 0 594 0</inkml:trace>
  <inkml:trace contextRef="#ctx0" brushRef="#br0" timeOffset="42686.99">10705 14377 213 0,'0'0'528'0,"0"0"3"16,5-7 7-16,-5 7 2 0,9-8-18 0,-1 3-34 0,6-2-40 15,3 1-47-15,8-2-41 0,-1 1-27 0,2 1-29 16,2 4-31-16,0-3-17 16,-9 5-11-16,2 2-39 0,-2 0-17 0,-5 1-22 0,3 2-18 0,-6 3-20 15,-2 1-13-15,1 2-16 31,-9-2-1-31,-3 5-14 0,-7 0-2 0,1 1-18 16,-2-1-17-16,-12 3-3 0,0 1-11 0,1-4-26 0,-1 0-5 0,7-4-11 0,5 2-22 16,2-7-12-16,0-2-16 0,2 3-12 0,6-6-15 0,-13 5-1 0,13-5-7 15,0 0-4 1,0 0 3-16,1 7 14 0,-1-7 7 0,20 8 9 0,-9-3 17 0,7 4 17 16,-1-2 7-16,4 6 20 0,2 3 13 0,-5 1 17 15,-2-7 21-15,-4 2 11 0,2 1 7 0,-5 0 12 0,-1-2 15 16,0 1 10-16,-3-5 6 0,-1-2 1 15,-2 2-2-15,-2-7 3 0,-1 10-23 0,1-10 1 0,-14 7-14 0,-3-2-1 0,-8-5-22 16,6 0-28-16,-15-3-49 0,8 1-41 0,-1-2-46 16,0-5-64-16,9 2-63 0,4-4-73 0,2 1-86 15,1-2-110 1,-1-8-495-16,9 6-1084 0,0 2 480 0</inkml:trace>
  <inkml:trace contextRef="#ctx0" brushRef="#br0" timeOffset="43024.02">11290 14478 437 0,'0'0'501'16,"7"7"22"-16,-7-7 14 0,-8 13-12 0,2-3-14 16,-2 6 3-16,2-3-16 0,-1-1-41 0,-3 9-36 15,1 3-35-15,5-6-27 0,2-3-29 0,1 2-33 16,1 1-26-16,3-4-30 0,6 1-19 0,0-1-25 15,0 1-22-15,4-3-14 0,-3-2-20 0,6-1-23 0,0-1-24 32,0-1-24-32,3-2-31 0,-2 0-37 0,3-2-27 0,5-3-21 0,-7-1-15 0,0-2-10 0,9-4-16 15,-9 2-1-15,-4-4 0 0,0-4 5 0,-1 1-1 16,1-10 5-16,-4 6 5 0,-1 1 10 16,-7-2 5-16,1 1 6 0,-3-7 2 0,-5 2 8 15,-2 4 0-15,1 3 6 0,-5 1 8 0,-1 2 1 0,-2 0 1 16,-10 0 0-16,-2 1-4 0,7 5-13 0,-4-4-15 0,4 8-23 0,0-1-22 0,2 4-27 15,3-1-34 17,14-1-30-32,-15 3-44 0,15-3-48 0,-13 6-52 0,13-6-76 0,0 0-367 0,0 7-847 0,0-7 375 0</inkml:trace>
  <inkml:trace contextRef="#ctx0" brushRef="#br0" timeOffset="43327.71">11813 14621 498 0,'-1'9'533'0,"1"6"7"0,-3 1 2 0,-2-1-17 15,5-1-37-15,-4 0-44 0,3 2-34 0,5 8-23 0,-2-9-36 0,6 9-36 16,0-10-33-16,2 1-26 0,1-5-25 0,2 0-22 16,5-2-36-16,-3 0-29 0,3-2-32 15,1-2-29 1,2-1-28-16,-4-3-9 0,2 0-6 0,-4-3-9 0,2 0-5 0,-11 0-4 0,7-6-1 15,-3 0 5-15,2-2 1 16,-6 0-2-16,0-6 3 0,-3 1-3 0,-2-1 11 0,-4 2-7 0,-1 0 4 16,0-1 4-16,-5 0-8 0,1 5-2 0,-11-9 0 15,0 3 0 1,3 8-10-16,-3 2-14 0,-5-3-37 0,5 4-67 0,-2 2-101 0,6 1-111 16,-5 2-167-16,9 0-525 0,11 1-1089 0,0 0 481 0</inkml:trace>
  <inkml:trace contextRef="#ctx0" brushRef="#br0" timeOffset="43985.76">13180 13361 472 0,'0'0'586'0,"0"0"14"0,41 7-2 0,-25-4-15 16,4-2-24-16,9-2-31 0,3-2-46 15,13 1-45-15,-12-1-38 0,13-2-38 0,0 0-48 0,-18 1-47 0,3-2-46 16,15-3-52-16,-19 4-66 0,-8 0-68 16,-2 3-83-1,-7-3-81-15,-2 2-83 0,-8 3-127 0,0 0-102 0,0 0-481 0,0 0-999 0,0 0 442 31</inkml:trace>
  <inkml:trace contextRef="#ctx0" brushRef="#br0" timeOffset="44184.01">13322 13541 405 0,'0'0'538'0,"-4"9"-6"0,4-9 3 0,0 0 9 16,0 0-4-16,12 6-31 0,-12-6-32 0,27-2-45 15,-7 2-33-15,8-3-37 0,4 3-35 0,1-1-37 0,12-2-19 16,-12 2-33-16,15-1-21 0,-18 0-38 15,4 0-30-15,-1 1-29 0,-5-5-33 0,1 5-34 0,2-2-52 16,-4-1-54 0,-11 1-53-16,2 0-59 0,0-5-85 0,-1 5-91 0,-7 0-84 15,7-4-99-15,-1 0-367 0,-3-1-964 0,-7 2 427 16</inkml:trace>
  <inkml:trace contextRef="#ctx0" brushRef="#br0" timeOffset="44463.83">14656 13106 3524 0,'0'0'410'15,"0"0"-173"-15,12 5 159 0,-11 5 57 0,-1 6 13 16,0-1-49-16,0 11 13 0,0 1-11 0,0 5-45 15,1-3-3-15,3 14 0 0,1-12-48 0,3-5-323 16,-3 3 0-16,4-3 0 16,0 3 0-16,-3-3 0 0,-2 1 0 15,4-5 0-15,-3-6 0 16,1-3 0-16,-1 1 0 0,-2-2 0 0,-2-7 0 0,-1 2 0 0,0-7 0 16,0 0 0-16,-6 9-270 0,6-9-514 15,0 0-406-15,0 0-1289 0,-40-18 571 0</inkml:trace>
  <inkml:trace contextRef="#ctx0" brushRef="#br0" timeOffset="44728.64">14204 13139 56 0,'-5'-6'527'15,"5"6"11"-15,0 0-1 0,0-7-16 0,0 7-40 16,13-8-49-16,3 4-40 0,16-4-41 0,0 1-33 16,14 1-34-16,0 4-27 0,0 0-29 0,1 2-27 0,3 0-39 15,0 0-22-15,-21 2-23 0,20-1-16 16,-3 1-43-16,-15 3-19 0,-2-5-41 0,0 5-35 0,0-4-50 0,-4-1-51 16,-6 1-41-16,-1 2-64 0,-7 2-75 15,2-5-102 1,-2 2-300-16,0 0-779 0,-11-2 345 0</inkml:trace>
  <inkml:trace contextRef="#ctx0" brushRef="#br0" timeOffset="45811.92">17372 13276 131 0,'0'0'453'0,"0"0"4"16,0 0 4-16,0 0 4 0,0 0-20 15,0 0-22 1,0 0-16-16,0 0-41 0,0 0-30 0,0 0-33 0,48-12-33 15,-20 9-22-15,4 1-26 0,13-3-23 0,-13 5-21 0,16-3-22 16,3 6-17-16,-3-3-15 0,0-3-37 0,-17 2-19 16,0 0-34-16,-2 2-41 0,0-1-68 15,-9 1-54-15,-1-1-65 0,-6 3-60 16,-2-1-76-16,-11-2-60 0,8 4-376 0,-8-4-830 0,0 0 368 16</inkml:trace>
  <inkml:trace contextRef="#ctx0" brushRef="#br0" timeOffset="46038.53">17440 13468 333 0,'0'0'484'0,"-10"3"-4"0,10-3 16 0,0 0 8 16,0 0-18-16,0 0-37 0,0 0-34 0,39 6-33 16,-10-2-28-16,3-2-32 0,17 0-18 0,0-1-41 15,0 2-30-15,3-4-19 16,-2-3-29-16,10 5-26 0,-7 0-27 0,-1 2-17 0,-3-4-45 0,-1 1-43 15,-16-2-40-15,0 4-48 16,-4-4-53-16,-1 0-48 0,-9-3-36 0,-4 3-46 0,-5 1-41 0,-9 1-59 16,10-12-54-16,-11 4-367 0,-2-1-829 0,-1-3 367 0</inkml:trace>
  <inkml:trace contextRef="#ctx0" brushRef="#br0" timeOffset="46255.49">18201 13178 309 0,'0'0'506'0,"10"15"19"0,-1-5 45 0,2 3 34 0,9 5 15 15,1 7-21-15,14 8-7 0,-12-13-22 16,5 16-17-16,-9-12-29 0,8 9-38 0,-9-8-33 0,-4 1-40 16,0-3-43-16,-2 1-32 0,-7-5-167 0,-1-4-170 15,-1-1 0-15,-6 1 0 0,-4-2 0 16,-2 3 0-16,-11 1 0 0,-6-5 0 0,-17 3 0 0,-1-7 0 0,-4 0 0 15,-6-3 0-15,4 4-153 0,4-6-551 0,-5-5-519 16,19 4-1324-16,4-4 586 0</inkml:trace>
  <inkml:trace contextRef="#ctx0" brushRef="#br0" timeOffset="47305.29">24567 13176 284 0,'0'0'532'0,"0"0"6"0,0 0 1 0,0 0 5 15,0 0-6-15,0 0 3 0,0 0-19 0,0 0 17 0,-4 28-12 16,7-19-6-16,-7 6-42 16,-4 0 3-16,-1 8-3 0,3-7-40 0,-2 6-30 15,2-5-131-15,-2-2-278 0,-1 7 0 0,4-7 0 16,-1-1 0-16,2 0 0 0,-1-2 0 0,2-4 0 0,-2 1 0 16,4-1 0-16,-5-1 0 0,6-7 0 15,-3 10 0-15,3-10 0 0,0 9 0 0,0-9 0 16,0 0 0-16,0 0 0 0,0 0 0 0,0 0 0 15,0 0 0-15,0 0 0 0,-9-31 0 0,14 14 0 0,-1-10 0 16,6 4 0-16,2-3 0 0,2-2 0 0,1 4 0 16,-2 2 0-16,5-1 0 0,-3 2 0 0,-4 9 0 15,2-2 0-15,1 6 0 0,-5-1 0 0,-1 2 0 16,-3 2 0-16,-5 5 0 0,9-3 0 0,-9 3 0 16,0 0 0-16,0 0 0 0,0 0 0 0,27 12 0 15,-16 1 0-15,-2 3 0 0,8 7 0 16,-7-8 0-16,7 8 0 0,-4-1 0 0,-2 2 0 0,7-3 0 15,-8-6 0-15,4-2 0 0,4 6 0 0,-5-7 0 16,0 0 0-16,1 0 0 0,-1-3 0 0,2-4 0 16,-2 2 0-16,-2-5 0 0,-1-1 0 0,-10-1 0 15,26-6 0-15,-17 2 0 0,1-3 0 0,-2-3 0 0,-1-3 0 0,-3 0 0 16,1-4 0-16,-3 1 0 0,-1 0 0 0,-4-10 0 0,-2 4 0 16,3 7 0-16,-2 1 0 0,0 2 0 0,3 2 0 15,-2 1 0-15,1 4 0 31,2 5 0-31,0-15 0 0,0 9 0 0,0 6 0 0,0 0 0 0,1-11 0 0,-1 11 0 16,0 0 0-16,5-9 0 0,-5 9 0 0,0 0 0 0,5-5 0 16,-5 5 0-16,0 0-432 0,0 0-249 0,0 0-499 15,0 0-1278-15,3 22 566 0</inkml:trace>
  <inkml:trace contextRef="#ctx0" brushRef="#br0" timeOffset="47580.25">25284 13354 237 0,'0'0'675'0,"0"0"-22"0,0 0-2 0,0 0-4 0,0 0-13 0,0 0-30 16,0 0-43-16,0 0-43 15,22-8-48-15,-22 8-45 0,0 0-44 0,15-2-38 0,-5 1-31 0,6 1-30 16,0-3-34-16,-2 3-26 0,3 0-27 0,-2 0-62 31,3-2-133-15,0 0 0-16,0-1 0 0,-3-1 0 0,4 1 0 0,-1 1 0 0,-4 0 0 0,0 1-101 0,-2 1-107 0,-12 0-47 15,19-2-40-15,-19 2-16 0,15 0-26 0,-15 0-29 16,0 0-27-16,0 0-25 0,13 3-50 0,-13-3-373 16,0 0-909-16,0 0 403 0</inkml:trace>
  <inkml:trace contextRef="#ctx0" brushRef="#br0" timeOffset="48157.43">25892 13278 132 0,'0'0'681'0,"14"-3"-43"16,-14 3-37-16,0 0-26 16,0 0-28-16,0 0-36 0,9 5-12 0,-9-5-7 0,5 17-13 15,-1-5-34-15,0 3-39 0,0 1-35 0,0 1-28 0,1-2-13 16,-3 0-31-16,1-1-29 0,-1 1-21 15,-2-2-22-15,-2-2-131 0,2-1-96 0,0-3 0 0,0 0 0 0,0-7 0 32,0 12 0-32,0-12 0 0,0 0 0 0,-3 9 0 15,3-9 0-15,0 0 0 0,0 0 0 0,-5 4 0 16,5-4 0-16,0 0 0 0,0 0 0 0,0 0 0 16,-7-20 0-16,8 7 0 0,1-4 0 15,2 3 0-15,0-10 0 0,6 2 0 0,-5 5 0 0,3-5 0 16,3 6 0-16,-2 1 0 0,0 0 0 0,3 1 0 15,-1 2 0-15,3-2 0 0,1 7 0 16,-1-3-8-16,0 3-21 0,0 2 15 0,0 1 16 16,1 0 11-16,-1 7 23 0,-14-3-36 0,18 2 0 0,-9 4 0 15,-3 0 0-15,3 4 0 0,-1-3 0 0,-4 1 0 16,0 5 0-16,-3 0 0 0,0 2 0 0,2-3 0 16,-5-2 0-16,1-1 0 0,-1 0 0 0,-4 0 0 15,3 0 0-15,-4-1 0 0,3-2 0 0,4-6 0 16,-6 7 0-16,6-7 0 0,-5 5 0 0,5-5 0 31,0 0 0-31,0 0 0 0,0 0 0 0,0 0 0 0,0 0-109 0,22-33-19 0,-8 22 12 0,0 0 11 16,8-3 12-16,0 4 17 0,-5 2 24 0,0-2 13 15,7 1 31-15,-10 4 45 0,5 0 37 0,-6 3 11 16,2 2 35-16,-15 0 17 0,25 2 10 0,-15 1-21 16,-2 2-126-16,4 2 0 0,-3 4 0 0,-2 0 0 0,2 10 0 15,-3-6 0-15,0 1 0 0,-2 0 0 0,1 0 0 16,-1 1 0-16,6 7 0 0,-6-10 0 0,0 1 0 0,-1-2 0 15,-1-6 0-15,-2 0 0 0,0 1 0 16,-2 3-571 0,2-11-699-16,-11 3-1377 0,11-3 609 0</inkml:trace>
  <inkml:trace contextRef="#ctx0" brushRef="#br0" timeOffset="96036.48">18802 13133 75 0,'0'0'474'16,"0"0"9"-16,0 0 16 0,0 0 4 15,0 0-2-15,2-7-17 0,-2 7-23 0,0 0-20 16,0 0-6-16,0 0-19 0,0 0-13 0,0 0-17 0,0 0-26 0,0 0-23 0,0-8-25 16,0 8-21-16,0 0-21 15,0 0-21-15,0 0-18 0,0 0-21 16,0 0-19-16,0 0-21 0,2-9-161 0,-2 9-9 16,8-5 0-16,-8 5 0 15,12-10 0-15,-1 3 0 0,2 1 0 0,1-3 0 0,9-1 0 0,-5 3 0 0,7 1 0 16,-8 0 0-1,10-1 0-15,0 4 0 0,-8 1 0 0,12 0 0 0,-15 2 0 16,2 4 0-16,-4-3 0 0,4 4 0 0,-4 2 0 0,-2 0 0 0,-5-1 0 16,-2 2 0-16,-2 1 0 0,0 4 0 0,-3-1 0 15,-2 2 0 1,-2 1 0-16,-1-1 0 0,-2 1 0 0,-5 0 0 0,-3 4 0 0,2-7 0 0,2 1 0 16,-5-1 0-16,3 0 0 0,1 0 0 0,-2-2 0 15,2-1 0-15,-2-2 0 0,9 1 0 0,1-3 0 16,0 0 0-16,4-5 0 0,-2 8 0 15,2-8-109-15,0 9-11 0,4-1 3 0,1-2 7 0,1 4 8 16,7-1 10-16,0 1 9 0,3 2 10 0,3 2 14 16,-3-2 17-16,2 5 28 0,-3-7 35 0,-3 2 32 0,0 0 32 15,1-3 21-15,-4-1 22 0,-4 0 21 16,-4-3 7-16,-1-5 0 0,4 11-89 16,-4-11-67-16,-5 11 0 0,-4-5 0 15,0-1 0-15,-4 2 0 0,-2-2 0 0,-4-2 0 0,2 4 0 0,-2-6 0 16,1 0 0-16,-1 2 0 0,1-6 0 0,0 3 0 15,2 0 0 1,2-2 0-16,-2-5 0 0,2 4 0 0,0 0 0 0,4-6-134 0,2 4-298 0,3-4-76 16,-2-1-57-16,4 0-527 0,4-4-1183 0,7 2 523 15</inkml:trace>
  <inkml:trace contextRef="#ctx0" brushRef="#br0" timeOffset="96354.26">19425 13153 75 0,'0'0'535'0,"0"0"-7"0,0 0 1 0,0 0-1 0,0 0-9 0,0 0-7 0,0 0-1 16,14 17-5-1,-6-5-9 1,-4-3-3-16,-1 5-15 0,1-2-25 0,0 5-13 15,-4 0-7-15,4 9-16 0,-4-10-27 0,-1 10-51 0,-2-2-340 0,3-7 0 16,-6 7 0-16,3 1 0 0,2-8 0 0,-4 7 0 16,0-8 0-1,1-1 0-15,0 2 0 0,2-3 0 0,-1 2 0 0,4-3 0 0,-3-4 0 0,2-2 0 0,-2 0 0 16,6 0 0-16,-4-7 0 0,-1 12 0 0,1-12 0 16,0 0 0-16,-4 9 0 0,4-9 0 15,0 0 0-15,0 0-226 0,0 0-1102 0,0 0-1438 16,0 0 636-16</inkml:trace>
  <inkml:trace contextRef="#ctx0" brushRef="#br0" timeOffset="96898.74">19926 13087 191 0,'0'0'474'0,"0"0"-19"0,-4-12-15 16,4 12-21-16,-11-7-14 0,3 6-39 0,-9 1-25 15,-2 1-25-15,-5 3-18 0,-2 4-19 0,7-4-17 16,-8 9-15-16,1-2-18 0,1 2-13 0,1-2-18 16,2 4-14-16,11-3-13 0,-3 3-3 15,1 5-10-15,5-6-12 0,2-1-16 0,2 3-13 16,4 1-11-16,3 5-13 0,5 0-9 0,4 1 1 15,5-4-14-15,3 2-9 0,2 1-5 0,2-4-10 0,-2-1-5 16,1-1-3-16,-1 0 4 0,0-2 14 0,-6-2 22 0,8 0 41 16,-7-2 17-16,-3-1 17 0,-1-1-2 0,-3-1 1 15,-4-2 0-15,2 0-5 0,-3 0-49 16,0 2-99-16,-5-7 0 0,1 10 0 0,-1-10 0 16,-6 8 0-16,-2-4 0 0,-2 2 0 0,-5 0 0 15,-1-4 0-15,0 2 0 16,-1 0 0-16,-1 0 0 0,0-3 0 0,1 1 0 0,0-4 0 0,2-1 0 15,4 1 0-15,-3-2 0 0,14 4 0 0,-13-10 0 0,10 2-1 16,-1-4-133-16,5 0 12 0,3-2 8 16,2-1 7-1,2 0 10-15,7-4 6 0,1-1 10 0,1 4 17 0,0-5 18 0,1 0 16 0,0 4 32 16,2-2 17-16,1 0 13 0,-4 1 35 0,0-3 1 0,-5 8 8 16,3-8 12-16,-6 11-2 0,-1-4-1 0,1-1-9 15,-4 3-14 1,1 0-3-16,-2 0-11 0,1 3-23 0,-3 3-24 0,0-3-26 0,3 1-31 0,-5 1-39 15,0 7-50-15,4-12-65 0,-4 12-82 0,-4-8-74 16,4 8-97-16,-9-6-127 0,9 6-386 0,0 0-1058 16,-20-3 468-16</inkml:trace>
  <inkml:trace contextRef="#ctx0" brushRef="#br0" timeOffset="97487.82">20216 13139 271 0,'0'0'519'0,"0"0"-4"0,1-9-2 0,-1 9-14 0,0 0-22 16,0 0-25-16,5-8-22 0,-5 8-12 16,0 0 0-16,7-4-44 0,-7 4-23 0,0 0-36 15,15-3-21-15,-15 3-36 0,18 1-19 16,-18-1-25-16,22 2-17 0,-22-2-21 0,24 4-23 0,-7-1-6 0,-5 0-16 16,0-1-15-16,-3 5-8 0,0-4-8 0,-3 4-11 15,-2 3 0-15,1-3-8 0,0 5-3 0,-4 3-2 16,-1-2-3-16,-1-1-53 0,-4 4-20 0,0-2 0 31,-3 0 0-31,-2-1 0 0,0 1 0 0,-3-4 0 0,-2 2 0 0,2 0 0 0,-1-4 0 0,-3 1 0 16,2-4 0-16,2 1 0 0,4 0 0 0,-1-3 0 15,1 2 0-15,9-5 0 0,-10 5-82 0,10-5-65 16,-8 4-2-16,8-4-3 16,0 0 3-16,0 0 7 0,1 8 5 0,-1-8 10 0,18 7 12 0,-1-2 13 15,-3 4 11-15,13-4 18 0,-4 5 29 0,-9-1 33 16,5-1 39-16,4 4 30 0,-9-2 57 0,9 3 29 15,-10-4 20-15,2 3 35 0,-3-3 22 0,-1 0 12 0,-6-3 4 16,-1 3-115-16,1-3-122 0,2 0 0 0,-7-6 0 16,4 8 0-16,-4-8 0 0,-3 9 0 0,3-9 0 15,-10 8 0-15,1-4 0 0,-10-1 0 0,-7 2 0 16,7-4 0-16,-8-1 0 0,9 2 0 0,-10-2 0 16,10-2 0-16,2 1 0 0,-2 1 0 0,2-3 0 15,7 1-307-15,-2-1-200 0,-2-2-79 0,4 3-547 16,9 2-1225-16,-5-9 543 0</inkml:trace>
  <inkml:trace contextRef="#ctx0" brushRef="#br0" timeOffset="97786.49">21174 13276 112 0,'0'0'474'15,"7"-5"-5"-15,-7 5 10 0,0 0 13 16,0 0 17-16,0 0 2 0,0 0-15 0,-26 26 7 0,10-9-24 0,-1 0-34 16,3-4-31-16,-7 6-22 0,-1 1-32 15,1 1-30-15,-3-2-32 16,2 2-26-16,-1-1-26 0,-9 9-27 0,9-11-22 0,4-1-21 0,-3 1-17 15,1-1-27-15,0-1-105 0,6-7-27 0,0-1 0 0,2-3-28 16,0 3-175-16,4-5-96 0,1-1-91 0,8-2-137 16,0 0-597-16,0 0-1218 0,0 0 538 0</inkml:trace>
  <inkml:trace contextRef="#ctx0" brushRef="#br0" timeOffset="98047.53">20819 13244 198 0,'0'0'466'0,"0"0"-19"0,0 0 24 0,0 0 10 0,0 0 4 0,22 20-28 15,-12-8-34-15,2 1-28 0,8 4-13 16,-6 1-29-16,4 1-8 0,0 1-6 0,-3 0-16 16,6-2-18-1,-10-3-21-15,3-1-24 0,-1 6-18 0,-3-8-10 16,4 3-16-16,4 4-16 0,-6-7-9 0,-1 2-16 15,4-2-17-15,5 4-14 0,-8-5-19 0,1-1-31 16,4-1-94-16,-7-2 0 0,5 2 0 0,2-1 0 16,9 5-40-16,-6 1-178 0,-2-6-92 0,0-6-108 0,-9 0-116 15,1 1-579-15,7-3-1204 0,-17 0 534 0</inkml:trace>
  <inkml:trace contextRef="#ctx0" brushRef="#br0" timeOffset="98359.24">21733 13333 29 0,'2'-4'528'0,"-2"4"-30"16,0 0-16-16,0 0-8 0,0 0-7 15,0 0-14-15,13 17-23 0,-13-6-36 0,0 3-29 0,-1-1-29 16,-2 3-18-16,2 0-12 0,0-2-17 16,-2 3-26-16,1 0-25 0,-1 0-19 0,1 0-16 0,0 1-15 15,-2-2-10-15,2-3-28 0,1 0 1 0,-3 0-25 16,3-1-7-16,1-3-17 0,-2-1-17 0,2-8-11 16,-1 12-55-16,1-7-39 0,0-5-73 0,-4 12-100 15,4-12-107-15,-2 5-107 0,2-5-137 0,-8 4-445 0,8-4-1069 0,0 0 474 0</inkml:trace>
  <inkml:trace contextRef="#ctx0" brushRef="#br0" timeOffset="98718.15">22081 13411 321 0,'0'0'389'0,"0"0"-19"16,-24 19-9-16,16-9-25 0,1-3-6 0,5 1-30 0,-2-1-8 16,4 3-21-16,-4-3-14 0,1 0-4 0,3-7-17 0,-2 16-19 15,2-10-19-15,0-6-19 0,-2 12-15 0,1-4-19 16,1-8-14-16,3 12-13 0,1-5-24 16,-2 0-26-16,6-2-38 0,2 4-23 0,4-5-24 15,-2 2-36-15,4-4-20 0,-2-2-6 0,0-1 1 0,-14 1 6 16,21 0 7-16,-6-1 8 0,-6-3 12 0,1-2 25 0,2 0 22 15,-5 0 22-15,0-3 24 0,2-1 28 16,-3-2 15-16,-2-1 8 0,1 4 10 0,-5-3-1 16,-1 4-11-16,-6-7-8 0,2 2-6 0,-5 0-7 15,2 1-18-15,2 0-29 0,-2 2-31 16,3 3-38-16,-1 0-41 0,0 0-53 0,6 7-41 0,-10-5-57 16,10 5-82-16,-7-5-118 0,7 5-250 0,0 0-737 15,0 0 326-15</inkml:trace>
  <inkml:trace contextRef="#ctx0" brushRef="#br0" timeOffset="99343.35">21992 12535 346 0,'-1'-5'450'0,"1"5"3"16,-1-11-2-16,1 11-23 0,2-12-23 0,3 6-18 15,3-3-25-15,-4 4-22 0,4-2-32 0,4-1-19 16,6 1-23-16,-1 2-27 0,8 2-18 0,-7-1-20 16,8 2-9-16,-6 1-19 0,-2 1 14 15,9-2-8-15,-12 5-6 16,-4-2-9-16,4 4-16 0,-6-2-16 0,2 2-9 15,-2 2-11-15,-4-1-11 0,-1 3-8 16,-1 5-11-16,-6-2-2 0,1 0-7 0,-5 1-14 16,-2 1-2-16,-1-2-8 0,-2 0 2 15,1 1-16-15,-2-1 2 0,2-3-2 0,-2 3-5 0,3-3-4 0,0-1-17 16,2 1-15-16,4-2-14 16,0 1-5-16,4 0-9 0,0 1-5 0,5 1-4 0,6 0-3 0,-1 2 2 15,3-2 7-15,2 3 3 0,0-2 1 0,2-2 2 16,-2 1 14-16,2 0 3 0,-3 2 25 15,0-2 15-15,-3-1 30 0,0 0 26 0,-1-3 33 0,-4-1 13 0,-2-1-1 0,-4-4 12 0,0 0-6 16,5 7-5-16,-5-7-5 0,0 0-123 0,-13 8 0 16,-2-5 0-16,-3 3 0 15,-1-5 0-15,-8 3 0 0,-1 1 0 0,-1-4 0 16,9 0 0-16,-8 2 0 0,3 0-56 0,8-1-407 16,1 0-142-16,0 1-574 0,3 0-1275 15,2-1 564-15</inkml:trace>
  <inkml:trace contextRef="#ctx0" brushRef="#br0" timeOffset="100850.82">26741 13271 8 0,'0'0'499'0,"0"0"14"16,0 0 8-16,-3-8 7 0,3 8-8 0,0 0-8 0,0 0-11 0,0 0-10 15,0 0-11-15,0 0-5 0,0 0-9 0,0 0-13 16,0 0-21-16,0 0-17 0,0 0-13 0,10 25-17 16,-10-16-15-16,3 1-150 0,-4 0-220 15,2 2 0-15,-4 2 0 0,3-2 0 0,3-2 0 16,-3 2 0-16,-1-5 0 0,1-7 0 0,-2 11 0 0,2-11 0 16,0 9 0-16,0-9 0 0,2 9 0 15,-2-9 0-15,0 0 0 0,-4 5 0 16,4-5 0-16,0 0 0 0,0 0 0 0,0 0 0 0,0 0 0 0,0 0 0 0,0 0 0 0,0 0 0 0,0 0 0 15,0 0 0-15,0 0 0 0,0 0 0 0,0 0 0 32,0 0 0-32,0 0 0 0,0 0 0 0,-16-19 0 15,16 9 0-15,0 10 0 0,5-16 0 0,1 3 0 0,-3 1 0 16,7 0 0-16,-2-2 0 0,0 3 0 16,-2 1 0-16,5 2 0 0,-2-3 0 0,1 2 0 0,-5 4 0 0,1-3 0 0,3 6 0 0,0-2 0 15,-9 4 0-15,11-7 0 0,-11 7 0 0,12-4 0 0,-12 4 0 16,0 0 0-1,23 3 0-15,-23-3 0 0,14 5 0 16,-6-2 0-16,-2 4 0 16,2 0 0-16,-4-3 0 0,0 4 0 0,-2 0 0 0,1 1 0 0,-2-1 0 15,-1 1 0-15,0 0 0 0,0-9 0 16,-2 15 0-16,0-10 0 0,-2 2 0 0,4-7 0 16,-9 8 0-16,3 0 0 31,2-3 0-31,4-5 0 15,0 0 0-15,-10 4 0 32,10-4 0-32,0 0 0 0,0 0 0 62,0 0 0-62,0 0 0 0,0 0 0 0,14-22 0 0,-6 15 0 0,3-5 0 0,6 1-118 16,3-3-30-16,-2 7 16 0,-2-1 27 0,8-2 33 31,-6 6 49-31,-3-3 24 0,2 2 46 0,-1 3 64 0,-4-3 26 0,-2 5 22 0,-10 0-16 0,19 0-143 16,-5 3 0-16,-14-3 0 0,12 7 0 0,-1 2 0 0,-1-1 0 0,-1-3 0 0,-1 6 0 15,-3-3 0-15,-2 2 0 0,-1-3 0 16,2 4 0-16,-4-2 0 16,0 5 0-16,-1 0 0 0,0-7 0 0,-1 6 0 0,-3-5 0 0,4 1 0 15,1-9-603-15,-9 9-662 0,9-9-1371 0,0 0 607 0</inkml:trace>
  <inkml:trace contextRef="#ctx0" brushRef="#br0" timeOffset="101751.81">19208 10822 115 0,'0'0'482'0,"-5"-5"-1"0,5 5-22 15,0 0-17-15,0 0-20 0,0 0-28 0,0 0-35 16,15-13-34-16,-6 9-30 0,10 2-26 0,5-6-10 15,4 11-11-15,1 0-4 0,1 0-8 0,-3-2-15 16,-1 2-13 0,-1 4-8-16,1 0-15 0,-11-2-17 0,10 5-4 0,-13-3-22 0,1 5-7 0,-3-2-5 15,-5 4-5-15,-5 0-11 0,-5 1-9 0,0-1-4 16,-6 0-8-16,-8 4-1 0,2 0-19 0,-4-2-5 16,2 0-3-16,-1-2 3 0,5-1-9 15,0-1-7-15,-1-4 3 0,0 2-19 0,4-3-5 0,0 1-8 0,6-4-27 16,6-4-25-16,-5 4-10 15,5-4-30-15,0 0-3 0,1 9 6 0,-1-9 11 0,19 7 2 0,-2 0 8 16,-1 0 6 0,7 5 20-16,4-2 19 0,-4-2 34 0,0 3 17 0,-9-1 33 0,3-6 18 0,-8 2 24 0,-3-3 5 15,-2 2 13-15,-4-5 12 0,5 8-46 0,-5-8-110 0,-11 9 0 16,-4-5 0-16,-4 0 0 16,0-2 0-16,1 2 0 0,-10 0 0 0,0-1 0 15,0-1 0-15,1 0 0 0,7-2 0 0,3-2 0 16,-3 2 0-16,4 0 0 0,5-1-178 0,-2-3-298 15,-1-3-110-15,3 0-573 0,5-1-1255 0,5-4 555 16</inkml:trace>
  <inkml:trace contextRef="#ctx0" brushRef="#br0" timeOffset="101976.63">19761 10872 262 0,'0'0'534'0,"12"5"37"0,-12-5 38 16,8 15 18-16,-4-2 39 0,-2 3-2 0,-2 1-9 0,-3 6-35 0,3 2-32 0,-4 3-21 0,-2-2-43 16,3 2-51-16,2-6-38 0,1-2-40 15,-2-3-394-15,0 1-1 0,2-1 0 0,0 0 0 0,0-2 0 0,3 2 0 0,-2-5 0 16,0-2 0 0,-1 0 0-16,2-3 0 0,-2-7 0 0,1 10 0 0,-1-10 0 15,-3 8 0-15,3-8 0 0,0 0-251 0,0 0-1073 16,0 0-1433-16,0 0 633 0</inkml:trace>
  <inkml:trace contextRef="#ctx0" brushRef="#br0" timeOffset="102447.18">20235 10910 79 0,'4'-8'684'0,"-3"3"-48"0,-1 5-47 0,4-9-29 0,-4 9-31 0,3-8-47 15,-3 8-46-15,-8-9-38 0,8 9-34 0,-18-3-44 16,18 3-31-16,-29 8-34 0,15-2-17 16,-2 1-28-1,2 1-20-15,0 2-18 0,1 4-17 0,1-3-17 0,2 5-10 16,3-2-13-16,-2 2-6 0,4 1-9 0,1 0 13 16,4 1-7-16,-1 6 2 15,4-7-12-15,4 5-6 0,-2-5-2 0,4-2-15 0,-1 2 9 0,-1-4 2 16,2-1 6-16,0 1-5 0,-1-1-85 0,1-2 0 15,-4-3 0-15,0 1 0 0,-1-2 0 0,-4-6 0 16,4 6 0-16,-4-6 0 0,0 0 0 0,-1 11 0 0,1-11 0 16,0 0 0-16,0 0 0 0,-14 6 0 0,14-6 0 15,-13 0 0-15,13 0 0 0,0 0 0 16,-17-7 0-16,11 2 0 0,-2-3 0 16,-1 3 0-16,0-6 0 0,4 3 0 0,0-1 0 0,5 1 0 0,-2-3 0 15,-2 0 0-15,4-1 0 16,1 0-12-16,0 4-61 0,2-8 22 0,3 3 21 0,2-3 19 0,2 2 10 15,-1-2 26-15,1 0 21 16,10-3-8-16,-8 4 2 0,5-4-11 0,1 3-29 0,1 0 0 0,-6 5 0 16,-2 0 0-16,-1 0 0 0,4 3 0 0,-4 3 0 0,-3-2-2 0,-4 2-113 0,-3 5-66 0,0 0-94 31,5-5-103-31,-5 5-103 0,0 0-137 0,0 0-406 16,0 0-1109-16,0 0 491 0</inkml:trace>
  <inkml:trace contextRef="#ctx0" brushRef="#br0" timeOffset="102874.16">20441 10928 580 0,'10'-4'573'0,"-2"1"-15"0,2-1 6 0,5 1 4 0,0-1-8 0,2 0-29 16,0 2-33-16,2 3-29 0,0-1-17 15,-3 1-43-15,0 2-22 0,-7-1-26 0,2 1-38 31,0 1-24-31,-3 2-30 0,-3-2-26 0,1 1-21 16,-1 5-19-16,-2-4-81 0,-2 7-122 0,-1 0 0 0,-1-2 0 16,-6 4 0-16,5-2 0 0,-3 0 0 0,-2 0 0 15,-8-1 0-15,2 0 0 0,-7 4 0 0,4-6 0 32,-7 1 0-32,-1 0 0 0,14-4 0 0,-2 2 0 0,-2-4 0 0,5 1 0 15,4-3 0-15,5-3-198 0,-9 5-75 0,9-5-19 0,0 0-9 0,0 0-5 16,0 0 25-16,22 8 33 0,-5-3 30 15,1-4 44-15,7 5 37 0,2-1 54 0,2 3 55 0,-2-1 47 16,-3 3 56-16,1-1 47 0,-11-1 31 0,1-1 39 0,-1-5 32 16,0 6 32-16,-1-1 18 0,-8-5 6 0,-5-2-12 15,5 7-12-15,-5-7-16 0,0 0-60 16,0 0-180-16,-9 13 0 0,-5-6 0 0,0-2 0 0,-5 1 0 16,-8 1 0-16,-1-3 0 0,0 0 0 15,0-2 0-15,1 0 0 0,-2-2 0 0,-1 1 0 16,2 2 0-16,10-3-441 0,4 3-126 0,4-3-110 0,10 0-408 15,-21-3-1174-15,21 3 519 0</inkml:trace>
  <inkml:trace contextRef="#ctx0" brushRef="#br0" timeOffset="103608.31">22250 11165 275 0,'0'0'640'0,"0"0"-47"15,0 0-9-15,0 0-6 0,-20-12-10 16,20 12-15-16,0 0-36 16,0 0-37-16,-22 18-26 0,16-11-35 15,-2 0-17 1,3 1-17-16,0-1-23 0,-3 4-32 0,-1 0-31 0,4 0-21 0,1-1-27 0,-2 0-28 0,3-2-223 15,-3 0 0-15,2 0 0 0,4-8 0 0,-5 9 0 0,5-9 0 16,-6 8 0-16,6-8 0 0,-7 3 0 0,7-3 0 16,-4 7 0-1,4-7 0-15,0 0 0 0,0 0 0 0,0 0 0 0,0 0 0 0,-14-15 0 0,13 4 0 16,5-2 0-16,0-2 0 0,2 3 0 0,-1-4 0 16,7-6 0-16,-4 5 0 0,3 2 0 0,3-5 0 15,3 8 0-15,-3-1 0 16,1 1 0-16,-2 3 0 0,1 0 0 0,-1 1 0 0,-4 3 0 0,1 3 0 31,-1 0 0-31,-9 2 0 0,0 0 0 0,18 0 0 0,-18 0 0 0,9 13 0 0,-4-6 0 0,1 7 0 0,-1-2 0 16,1 2 0-1,-3 0 0-15,1 0 0 0,2 2 0 0,2 0 0 0,2-3 0 0,-2 0 0 16,2-1 0-16,0 0 0 0,3-1 0 0,0-1 0 16,1-2 0-16,-1-1 0 0,1 0 0 0,1-6 0 15,-5 2 0-15,-10-3 0 0,23-4 0 0,-13 0 0 16,3-4 0-16,-5 0 0 0,2-4 0 0,-2-2 0 0,-3-3 0 15,0 5 0-15,-1-5 0 0,1-7 0 0,-7 8 0 0,5-1 0 0,-9 2 0 0,5-3 0 16,-2 1 0 15,2 5 0-31,-2-2 0 0,2 6 0 0,0-1 0 0,1 9 0 16,-3-10 0-16,3 10 0 0,-1-7 0 0,1 7 0 0,0 0 0 0,0 0 0 31,0 0 0-31,0 0 0 0,0 0 0 0,0 0-145 0,0 0-312 0,0 0-57 0,0 0-72 0,0 0-496 0,22 20-1172 16,-16-11 519-16</inkml:trace>
  <inkml:trace contextRef="#ctx0" brushRef="#br0" timeOffset="103811.79">22824 11155 4869 0,'0'0'902'0,"0"0"-268"0,0 0-190 0,18-5-85 15,-18 5-30-15,0 0-13 0,24-3-40 16,-12 2-214-16,2 1-62 0,1-2 0 0,3 1 0 15,9 2 0-15,-2 1 0 0,-4-2 0 0,8-2 0 0,-4 2 0 16,5-2 0-16,-4 3 0 0,-1-4 0 16,3 2 0-16,-1-2 0 0,-11 3 0 0,0-2 0 0,-4 1-248 15,4 0-141-15,-3 0-54 0,-13 1-47 0,19-4-58 16,-11 2-465-16,-8 2-1096 0,11-7 485 0</inkml:trace>
  <inkml:trace contextRef="#ctx0" brushRef="#br0" timeOffset="104390.16">23441 11033 38 0,'0'0'491'0,"14"-3"3"0,-14 3 17 0,0 0 11 15,14 5 12-15,-14-5-7 0,8 7-16 16,-4 1-8-16,-2-1-15 0,2 3-18 0,0 1-16 16,-4 0-33-16,1 2-22 0,1-4-24 0,-2 5-26 0,0 0-35 15,0-6-40-15,-2 2-18 0,1 1-25 16,-1 0-202-16,0-3-29 0,0 1 0 0,-1-1 0 15,3-8 0-15,-5 10 0 0,5-10 0 0,-2 9 0 0,2-9 0 16,-2 6 0-16,2-6 0 0,0 0 0 0,0 0 0 16,-4 7 0-16,4-7 0 15,0 0 0-15,0 0 0 0,0 0 0 0,0 0 0 0,0 0 0 0,0 0 0 16,0 0 0-16,-7-26 0 0,7 13 0 0,1-2 0 16,2 1 0-16,0-1 0 0,1 1 0 15,5 1 0-15,-1-1 0 0,0 4 0 0,2-2 0 0,1 2 0 16,0 3 0-16,1-2 0 0,-4 5 0 15,0-1 0-15,2 1 0 0,-1 0 0 0,-9 4 0 16,19 0 0-16,-19 0 0 0,16 4 0 0,-8 2 0 16,-3-2 0-16,3 4 0 0,-6 1 0 0,4 3 0 0,-5-2 0 0,3 2 0 15,-2 1 0 1,-2-5 0-16,0 1 0 0,0-1 0 0,-2 0 0 0,2-8 0 16,0 10 0-16,0-10 0 0,-3 11 0 0,3-11 0 15,-2 6 0-15,2-6 0 0,0 0 0 0,0 0 0 0,0 0 0 0,0 0 0 0,0 0 0 16,0 0 0-1,0 0 0-15,0 0 0 0,0 0-159 0,0 0 11 0,11-32 17 0,3 21 9 16,-2 0 28-16,1 2 15 0,4-2 30 0,-4 3 22 16,5 1 47-16,0 1 15 0,-3 2 39 0,3-1 54 15,-4 4 24-15,0 2 28 16,0 1 17-16,-5 1-174 0,3 0-23 0,-1 5 0 0,1 0 0 0,-1 3 0 16,-3 1 0-16,0 3 0 0,0-3 0 0,-1 1 0 15,-2 2 0-15,-1-1 0 16,-3 0 0-16,-1-2 0 0,0 3 0 0,0-7 0 0,-1 1 0 0,-7 4 0 15,4-2 0-15,-2 2 0 16,-2-7 0-16,7 1-1366 0,1-7-1478 0,0 0 654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6.015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5-31T06:31:53.3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9263 2179 275 0,'0'0'293'0,"0"0"-18"16,0 0-4-16,0 0 0 0,0 0-15 15,0 0-19-15,0 0-32 0,0 0-22 0,0 0-14 0,0 0-25 16,0 0-15-16,0 0 1 0,0 0-15 0,0 0-16 16,0 0-5-16,0 0-16 0,0 0-6 0,0 0-8 0,0 0-9 15,0 0-4-15,0 0-3 0,168 2-7 16,-168-2 16-16,65 5-6 0,-16-2 8 0,-49-3-12 15,96 7 8-15,-46-7-11 16,-50 0 5-16,90 8-5 0,-58-4-1 0,17 2-4 0,4 1 0 0,-53-7-2 16,98 0-5-16,-51 6-1 0,-47-6-4 0,103 0-2 15,-48-4 1-15,-55 4-3 0,105 0-4 0,-54 0 2 16,3 4-11-16,-54-4-1 0,98 0 13 0,-52 0-11 16,-46 0 0-16,74 0 6 0,-74 0 9 0,67 0-3 15,-67 0 11-15,74 3 7 0,-74-3-4 0,60-8-2 16,-60 8 5-16,56 5-9 0,-56-5 4 0,56-6 0 15,-56 6-8-15,0 0-4 0,82 2 4 0,-82-2-12 16,0 0 9-16,74-2-6 0,-74 2-5 0,80 6 5 0,-80-6-2 0,78 4-9 0,-33-3 10 16,-45-1-1-16,92 3-4 0,-47-2-2 0,-45-1 7 15,78 3-6-15,-28-3-10 0,-50 0 6 16,97 8 7-16,-53-8-14 16,-44 0-7-16,94 4 7 0,-44-4-1 15,-50 0 1-15,100 1-7 0,-47 1 0 0,-53-2 4 0,104-1-6 16,-57-1 0-1,-47 2 5-15,101 0 3 0,-54-7-3 0,-47 7-4 0,85-2-3 0,-38-1 10 16,-47 3 3-16,92-5-6 0,-46 3-10 16,-46 2 5-16,75-2 11 0,-75 2-7 0,80-11-1 0,-80 11-7 0,65-2 6 15,-17 0-6-15,-48 2 5 0,82-7-1 16,-36 2 6-16,-46 5 1 0,100-7 2 0,-54 7 4 0,-46 0 3 16,79-3 3-16,-32 11-1 0,-47-8 11 15,94 0 5-15,-48 0-8 0,-46 0 3 0,77 8-7 0,-29-7-1 16,-48-1 1-16,98 7-2 0,-48-7-2 0,5 4-1 15,-55-4-5-15,114 2 3 0,-59 2-3 0,2-4 0 0,4 0-3 0,-2 3 1 0,-4 1 0 16,-55-4 3-16,110 0-6 0,-60-2 6 0,-50 2-1 0,97 4-5 16,-51-1 1-1,9-3 1-15,-55 0 10 0,102 3 3 16,-47-3-12-16,4-3 10 0,5 6-1 0,2-1 10 0,1 2 1 16,-1 1 8-16,2-4 1 0,-4 4 1 15,0-5 4-15,-3 6-3 0,3-5 2 0,-64-1-6 16,112-3 0-16,-53 9-2 0,-4 1-1 0,1-5-9 15,-56-2 1-15,96 7-4 0,-45-7 0 0,-1 3-4 16,-50-3 1-16,102 3-1 0,-52 0-4 16,-50-3 0-16,100 7 3 0,-44-3 11 0,3-7 1 15,-3 12-4-15,2-6 4 0,7 0 13 0,-4 6-10 0,4-1 11 16,8-4-1-16,-4 0-4 0,0 0-4 0,-4 5 2 16,-1 0-1-16,-4-3-3 0,5-4-2 0,-5 6 1 0,-5-1-3 0,-3 0 1 15,0-2 1-15,-1 5-1 0,-51-10-2 0,106 2 26 0,-50 1-4 16,-5-1-5-1,-51-2-7-15,92 5 9 0,-43-3-6 0,2 2 1 16,4 1-5-16,-55-5-3 0,100 5 5 0,-49-4-1 16,-51-1-3-16,98 4-8 0,-47-3 1 0,-5 1-6 15,12 3-6-15,-58-5-9 0,102 2 9 0,-51 3-11 16,0 2-4-16,0-5-4 0,-51-2-1 16,103 4 1-16,-51 3-3 0,-3-3-4 15,3-1-14-15,-52-3 1 0,104 4 3 0,-53 2 1 0,-2-5 3 0,-49-1-4 16,81 6 2-16,-31-6 2 0,-50 0 0 15,98 5 6-15,-52-1 1 0,1-1 2 0,-47-3 0 0,92 7 4 16,-44-5-3-16,-48-2 2 16,80 5 3-16,-33 1 0 0,-47-6 0 0,81 5 0 0,-35-4 0 0,-46-1 6 0,75 5 0 15,-75-5-3-15,60 6-1 0,-60-6-22 0,57 4 0 0,-57-4-9 16,0 0-36-16,53 2-7 16,-53-2-32-16,0 0-23 0,0 0-47 0,54 4-55 15,-54-4-75-15,0 0-116 0,0 0-275 0,0 0-764 16,0 0 339-16</inkml:trace>
  <inkml:trace contextRef="#ctx0" brushRef="#br0" timeOffset="1514.51">9150 2221 35 0,'0'0'235'0,"0"0"-13"15,0 0-19-15,0 0-23 0,0 0-13 0,0 0-18 16,0 0-18-16,0 0-12 0,0 0-13 16,0 0-12-16,0 0-11 0,0 0-10 15,0 0-12-15,0 0-16 0,0 0-11 0,0 0-11 0,0 0-17 0,0 0-7 16,0 0 4-16,0 0 1 0,0 0 0 0,0 0 9 15,42-29 17-15,-42 29 26 0,0 0 28 0,0 0 27 16,0 0 19-16,0 0 19 16,0 0 11-16,0 0 7 0,0 0 3 0,0 0 1 15,0 0-10-15,0 0 4 0,0 0-9 0,0 0-11 16,0 0-12-16,0 0-15 0,0 0-11 0,0 0-19 16,0 0-10-16,0 0-8 0,0 0-13 0,0 0 7 15,0 0 30-15,0 0 20 0,18 72 29 0,-20-27 23 16,3-16 30-16,-6 20-4 0,3-3 37 0,-4 8 0 15,1-2-13-15,1-2-8 0,-9 2-11 0,4-4-2 16,4 5-17-16,-1-1-21 0,-3-4 29 0,-1 5-5 16,3-4-3-16,6-2-12 0,-8 0 3 0,0-4-4 15,3-16-92-15,-1 0-73 0,7-27 0 0,-11 53 0 16,7-27 0-16,4-26 0 16,-9 36 0-16,9-36 0 0,-3 39 0 0,3-39 0 0,-2 37 0 0,2-37 0 15,-4 29 0-15,4-29 0 0,0 0 0 0,0 0 0 0,0 0 0 16,-4 34 0-16,4-34 0 0,0 0 0 15,0 0 0-15,0 0 0 0,0 0 0 0,0 0 0 0,0 0 0 0,0 0 0 0,0 0 0 16,0 0 0-16,0 0 0 0,0 0 0 0,0 0 0 16,0 0 0-16,0 0 0 0,0 0 0 15,0 0 0-15,10-117 0 0,-7 91 0 16,-3 26 0-16,9-75 0 16,-5 32 0-16,1 0 0 0,1 0 0 0,6-4 0 0,-2 2 0 15,2-5 0-15,-5 0 0 0,1-5 0 16,10-2 0-16,5 2 0 0,-4-2 0 0,1 4 0 0,-7-2 0 0,4 8 0 15,-7-1 0-15,-3 21 0 0,1 2 0 0,-8 25 0 16,11-47 0-16,-11 47 0 0,1-29 0 16,-1 29 0-16,0 0 0 0,0 0 0 15,4-34 0-15,-4 34 0 0,0 0 0 0,0 0 0 0,0 0 0 16,0 0 0-16,0 0 0 0,0 0 0 0,0 0 0 0,0 0 0 16,0 0 0-16,0 0 0 0,-77 66 0 15,54-42 0-15,-5 6 0 0,6-10 0 0,22-20 0 31,-39 42 0-31,20-21 0 0,-1-1 0 0,20-20 0 0,-41 37 0 0,25-20 0 0,16-17 0 0,-26 18 0 16,26-18 0-16,0 0 0 0,0 0 0 0,-29 21 0 0,29-21 0 16,0 0 0-16,0 0-29 0,0 0-13 15,0 0 6-15,0 0-5 0,0 0-4 0,0 0-8 16,0 0-3-16,0 0-20 0,0 0-1 0,0 0 8 16,0 0 7-16,0 0 4 0,0 0 9 0,0 0-8 15,10-83-9-15,-10 83 9 0,19-46-5 0,-19 46 3 0,12-34 9 16,-12 34 6-1,15-38 2-15,-15 38 8 0,17-25 4 0,-17 25 7 0,14-27-2 0,-14 27 9 0,0 0 8 32,20-25 6-32,-20 25 2 0,0 0-3 0,0 0-2 0,0 0-2 0,0 0 0 0,0 0-1 0,0 0 1 15,0 0 2-15,0 0 0 0,0 0 0 0,97 35 0 16,-97-35 3-16,42 33-1 0,-20-15 3 16,2 3 2-16,13 3-4 0,-11-5 1 15,11 6-14-15,-14-4-38 0,-23-21-63 0,46 35-90 0,-22-19-121 16,-24-16-148-16,40 31-470 0,-40-31-1024 0,32 16 453 0</inkml:trace>
  <inkml:trace contextRef="#ctx0" brushRef="#br0" timeOffset="2949.47">19665 2563 31 0,'0'0'343'0,"0"0"-17"16,0 0-17-16,0 0-7 0,0 0 36 0,0 0-8 16,0 0 0-16,0 0 10 0,0 0 6 0,0 0 1 15,14 66 10-15,-14-66 0 0,3 53-18 0,-2-26-13 16,1 14-1-16,-4 2 11 0,1-2-11 0,1 0-28 16,0 5 10-16,0 6 18 0,0 1 3 0,7 8 1 15,1 1-12-15,-1 1-17 16,-1 6-19-16,2-4-281 0,-6-2 0 0,3 1 0 0,0-3 0 0,-6-3 0 15,-3-1 0 1,-1 0 0-16,-2-4 0 0,0-2 0 31,2-7 0-31,-4-3 0 0,5-15 0 0,4-26 0 0,-9 43 0 16,9-43 0-16,-3 35 0 0,3-35 0 16,-3 31 0-16,3-31 0 0,0 0 0 0,0 0 0 0,-4 37 0 0,4-37 0 0,0 0 0 0,0 0 0 0,0 0 0 0,0 0 0 15,0 0 0-15,0 0 0 0,0 0 0 16,0 0 0-16,0 0 0 0,0 0 0 15,0 0 0-15,0 0 0 0,0 0 0 0,0 0 0 0,0 0 0 0,0 0 0 16,0 0 0-16,-36-90 0 16,31 46 0-16,0-9 0 15,5 4 0-15,-1-5 0 0,5-1 0 0,-2 0 0 0,7-6 0 0,-5 3 0 16,5-5 0-16,0 0 0 0,-3-4 0 16,-2 1 0-16,0 2 0 0,0 1 0 0,-3 3 0 0,3 1 0 0,-1 1 0 15,1 7 0-15,4 2 0 0,-3 6 0 0,-1 16 0 16,5 0 0-1,-9 27 0-15,18-53 0 0,-10 30 0 0,-8 23 0 0,11-29 0 0,-11 29 0 16,0 0 0-16,0 0 0 0,13-29 0 0,-13 29 0 16,0 0 0-16,0 0 0 0,0 0 0 0,0 0 0 0,0 0 0 15,0 0 0-15,0 0 0 0,0 0 0 0,0 0 0 0,0 0 0 0,0 0 0 16,-114 60 0-16,91-43 0 16,23-17 0-16,-44 33 0 0,21-13 0 0,23-20 0 0,-39 32 0 15,39-32 0-15,-24 26 0 0,24-26 0 16,-22 20 0-16,22-20 0 0,0 0 0 0,0 0 0 15,0 0 0-15,-24 21 0 0,24-21 0 0,0 0 0 0,0 0 0 16,0 0 0-16,0 0 0 0,0 0 0 0,0 0-57 16,0 0-58-16,0 0-1 0,0 0 4 15,0 0-7 1,0 0-4-16,0 0 1 0,49-99 6 0,-32 79 6 0,-17 20 12 0,30-33 9 0,-30 33 11 16,25-22 3-16,-25 22 14 0,0 0 22 15,31-22 9-15,-31 22 16 0,0 0 6 0,0 0 8 0,0 0 5 0,29-14-1 16,-29 14 2-16,0 0 36 0,0 0 11 15,0 0-6-15,0 0-1 0,52 46-3 0,-52-46 12 0,30 41-9 16,-11-21-1-16,-19-20 1 0,39 42-26 16,-18-22-31-1,0 0-45-15,-21-20-66 0,42 33-71 0,-20-19-100 0,-22-14-145 0,0 0-571 16,42 17-1094-16,-42-17 484 0</inkml:trace>
  <inkml:trace contextRef="#ctx0" brushRef="#br0" timeOffset="4425.73">12908 541 391 0,'0'0'390'0,"0"0"-20"0,0 0-26 16,0 0-35-16,0 0-32 0,0 0-25 0,0 0-12 15,0 0 42-15,0 0 35 16,0 0-5-16,-25 65 36 0,13-16-9 0,6-6 18 0,-1 7 0 15,-2 0-1-15,3 3-14 0,-3-5-15 16,5 1-9-16,2 1 8 0,0 4 8 0,-4-7-6 16,6-2-24-16,-4 0-5 0,3 1-10 0,-2 0-206 15,-1-4-83-15,-3 3 0 0,4-4 0 16,-3 6 0-16,2-7 0 0,-1-10 0 16,-3 13 0-16,0 10 0 0,0-11 0 15,-3-1 0-15,4-12 0 0,-6 11 0 0,4 6 0 0,0-18 0 0,9-28 0 0,-16 50 0 16,6-26 0-16,4 2 0 0,6-26 0 15,-15 50 0-15,15-50 0 0,-12 38 0 0,12-38 0 0,-10 32 0 16,10-32 0-16,-8 26 0 16,8-26 0-16,0 0 0 0,0 0 0 0,0 0 0 0,-3 34 0 0,3-34 0 15,0 0 0-15,0 0 0 0,0 0 0 0,0 0 0 16,0 0 0-16,0 0 0 0,0 0 0 0,0 0 0 16,0 0 0-16,0 0 0 0,0 0 0 15,0 0 0-15,0 0 0 0,0 0 0 0,0 0 0 0,0 0 0 0,0 0 0 16,0 0 0-16,0 0 0 0,0 0 0 15,0 0 0-15,-7 31 0 0,7-31 0 0,0 0 0 16,0 0 0-16,0 0 0 16,0 0 0-16,0 0 0 0,0 0 0 0,0 0 0 0,0 0 0 0,0 0 0 0,0 0 0 15,0 0 0-15,0 0 0 0,0 0 0 16,0 0 0-16,0 0 0 0,0 0 0 0,0 0 0 16,0 0 0-16,0 0 0 0,0 0 0 0,0 0 0 0,0 0 0 15,0 0 0 1,0 0 0-16,0 0 0 0,0 0 0 0,-64-78 0 0,64 78 0 15,-15-18 0-15,15 18 0 0,0 0 0 0,-29-33 0 16,29 33 0-16,-20-22 0 0,20 22 0 0,0 0 0 0,-28-21 0 16,28 21 0-16,0 0 0 15,0 0 0-15,0 0 0 0,-23-24 0 0,23 24-26 0,0 0-8 0,0 0 6 16,0 0 0-16,0 0-2 0,0 0 8 16,0 0 2-16,0 0 2 0,0 0 7 0,0 0 5 0,0 0 15 15,0 0 5-15,0 0-6 0,0 0 23 0,0 0 5 16,53 83 9-16,-53-83 4 0,18 24-18 0,-18-24-31 15,0 0 0-15,38 24 0 0,-38-24 0 0,0 0 0 16,0 0 0-16,47 13 0 0,-47-13 0 0,0 0 0 16,0 0 0-16,0 0 0 0,55 2 0 15,-55-2 0-15,0 0 0 0,0 0 0 16,0 0 0-16,0 0 0 0,0 0 0 0,0 0 0 0,48 7 0 0,-48-7 0 16,0 0 0-16,0 0 0 0,0 0 0 0,0 0 0 15,0 0 0-15,0 0 0 0,63-30 0 31,-63 30 0-31,26-23 0 0,-26 23 0 0,31-32 0 0,-31 32-85 0,19-29-224 16,-10 5-52-16,-9 24-55 16,0 0-52-16,6-43-56 0,-6 43-64 0,0 0-319 0,0 0-982 0,-17-41 434 0</inkml:trace>
  <inkml:trace contextRef="#ctx0" brushRef="#br0" timeOffset="4877.96">13422 624 416 0,'0'0'495'0,"0"0"24"16,0 0-12-16,0 0-22 0,0 0-15 0,0 0-10 15,-13 89-28 1,13-89-36-16,-6 40-23 0,6-40-21 0,-3 39-33 0,3-39-33 0,0 39-21 0,0-39-31 0,3 36-17 16,-3-36-29-16,1 34-14 15,-1-34-23-15,0 34-11 0,0-34-13 0,0 0-24 0,-4 40-25 0,4-40-40 16,0 0-50-16,-11 31-66 0,11-31-77 16,0 0-94-16,-13 26-91 0,13-26-108 0,0 0-117 15,0 0-332-15,0 0-971 0,0 0 430 0</inkml:trace>
  <inkml:trace contextRef="#ctx0" brushRef="#br0" timeOffset="5120.21">13704 681 3681 0,'0'0'398'0,"0"0"-124"0,0 0-142 15,0 0-26-15,0 0-14 0,0 0-5 0,0 0-3 0,0 0-12 16,0 0 12-16,0 0 19 0,0 0-2 0,-52 68 2 15,52-68-7-15,24 46 2 0,-24-46-6 0,37 42-8 16,-18-20 4-16,3-4 5 16,-22-18-5-16,41 37 0 0,-41-37-18 0,24 26-9 0,-24-26-5 0,10 25-5 15,-10-25 7-15,0 0-12 0,0 0-9 0,-28 43-3 16,28-43-7-16,-47 19-36 0,47-19-49 0,-45 9-61 16,45-9-70-16,0 0-78 0,0 0-94 0,-74-28-101 15,74 28-375-15,-19-38-906 16,19 38 400-16</inkml:trace>
  <inkml:trace contextRef="#ctx0" brushRef="#br0" timeOffset="5268.41">13781 609 596 0,'0'0'601'0,"0"0"-13"0,0 0-25 16,0 0-31-16,0 0-34 0,0 0-39 16,0 0-57-16,15-41-52 0,-15 41-61 0,0 0-70 0,0 0-73 15,0 0-89-15,0 0-92 0,0 0-89 16,0 0-90-16,0 0-84 0,69 4-96 0,-69-4-313 15,0 0-763-15,0 0 337 0</inkml:trace>
  <inkml:trace contextRef="#ctx0" brushRef="#br0" timeOffset="5530.81">14020 785 3035 0,'0'0'294'16,"0"0"-31"-16,-18 56 19 0,18-56-20 0,-13 28-23 15,13-28-30-15,-14 28-42 0,14-28-25 16,0 0-30-16,-14 34-9 0,14-34-10 0,0 0-9 15,0 0-4-15,1 35-5 0,-1-35-12 0,0 0-3 0,0 0 0 16,37 20-10-16,-37-20-16 0,0 0-16 0,0 0-11 16,0 0-12-1,0 0 1-15,0 0-1 0,0 0 0 0,95-38 2 0,-95 38-6 0,0 0 2 0,18-30 4 16,-18 30 3-16,0 0-4 0,9-31-1 0,-9 31 1 16,0 0 0-16,0 0-6 0,-8-41 3 15,8 41 0-15,0 0-1 0,0 0-6 0,0 0-11 0,0 0-6 16,-16-34-23-16,16 34-24 0,0 0-27 15,0 0-45-15,0 0-36 0,0 0-53 0,0 0-53 16,0 0-65-16,0 0-329 0,0 0-742 0,0 0 329 0</inkml:trace>
  <inkml:trace contextRef="#ctx0" brushRef="#br0" timeOffset="5810.26">14384 796 320 0,'0'0'440'0,"0"0"-40"0,0 0-22 16,-3 52-9-16,3-52-27 0,0 0-26 0,0 0-27 16,-1 36-29-16,1-36-29 0,0 0-15 0,0 0-16 15,14 29-25-15,-14-29-17 0,0 0-7 0,0 0-24 0,35 15-15 16,-35-15-7-16,0 0-15 0,0 0-8 0,0 0-9 16,0 0-7-1,0 0-7-15,0 0-11 0,0 0 2 0,0 0-5 0,0 0-3 0,0 0-5 16,61-48-4-16,-61 48-6 0,0 0-2 0,0 0-1 0,0 0-12 15,0 0-2-15,0 0-20 0,0 0-34 0,0 0-35 16,0 0-51-16,-46-58-51 0,46 58-77 0,0 0-92 16,-46-13-360-16,46 13-770 0,0 0 341 0</inkml:trace>
  <inkml:trace contextRef="#ctx0" brushRef="#br0" timeOffset="7261.06">16777 471 149 0,'0'0'411'0,"0"0"-11"0,0 0-17 0,0 0-20 15,0 0-25-15,0 0 19 0,0 0 7 16,0 0 34-16,0 0 16 0,0 0 12 0,0 0 29 0,0 94 17 0,-2-42 30 15,-2-4-14-15,3 2-8 0,-7 0-13 16,4 4-20-16,-1 3 0 0,-4-2-17 0,0 5-430 16,2 2 0-16,-1-7 0 0,1 3 0 15,0-1 0-15,2-1 0 0,-4-1 0 0,6-1 0 0,-8-8 0 32,3-5 0-32,4-2 0 0,3-10 0 0,-3 12 0 0,4-41 0 15,-1 53 0-15,1-26 0 0,0-27 0 0,-8 58 0 16,3-28 0-16,5-2 0 0,0-28 0 0,-9 58 0 15,5-32 0-15,4-26 0 0,-5 50 0 0,5-25 0 16,0-25 0-16,0 0 0 0,-4 56 0 0,4-56 0 16,4 34 0-16,-4-34 0 0,-6 27 0 15,6-27 0-15,0 0 0 0,0 0 0 0,6 35 0 16,-6-35 0-16,0 0 0 0,0 0 0 0,0 0 0 16,0 0 0-16,0 0 0 0,0 0 0 0,5 32 0 0,-5-32 0 0,0 0 0 0,0 0 0 15,0 0 0-15,0 0 0 0,0 0 0 0,0 0 0 16,0 0 0-16,0 0 0 15,0 0 0-15,0 0 0 0,0 0 0 0,0 0 0 16,0 0 0-16,0 0 0 0,0 0 0 16,0 0 0-16,0 0 0 0,0 0 0 0,0 0 0 0,0 0 0 15,0 0 0-15,0 0 0 16,0 0 0-16,0 0 0 0,0 0 0 0,0 0 0 0,0 0 0 16,0 0 0-16,0 0 0 0,0 0 0 0,0 0 0 15,0 0 0-15,0 0 0 0,-5 35 0 0,5-35 0 0,0 0 0 16,0 0 0-16,-20 23 0 0,20-23 0 0,0 0 0 15,-23 28 0-15,23-28 0 0,0 0 0 16,0 0 0-16,0 0 0 0,-13 25 0 16,13-25 0-16,0 0 0 0,0 0 0 0,0 0 0 0,0 0 0 15,0 0 0-15,0 0 0 0,0 0 0 16,0 0 0-16,0 0 0 0,0 0 0 0,0 0 0 0,0 0 0 0,0 0 0 16,0 0 0-16,0 0 0 0,0 0 0 15,0 0 0-15,0 0 0 0,0 0 0 0,0 0 0 0,0 0 0 16,0 0 0-16,0 0 0 0,0 0 0 0,0 0 0 15,0 0 0-15,0 0 0 0,0 0 0 16,0 0 0-16,0 0 0 0,0 0 0 0,0 0 0 16,0 0 0-16,-50-65 0 0,50 65 0 0,0 0 0 15,-18-28 0-15,18 28 0 0,0 0 0 0,0 0 0 0,-23-28 0 16,23 28 0-16,0 0 0 0,0 0 0 0,-21-27 0 16,21 27 0-16,0 0 0 0,0 0 0 15,0 0 0-15,0 0 0 0,0 0 0 0,-20-26 0 16,20 26 0-16,0 0 0 0,0 0 0 0,0 0 0 15,0 0 0-15,0 0 0 0,0 0 0 16,0 0 0-16,0 0 0 0,0 0 0 0,0 0 0 0,0 0 0 0,0 0 0 16,0 0 0-16,0 0 0 0,0 0 0 15,0 0 0-15,0 0 0 0,0 0 0 0,0 0 0 16,0 0 0-16,0 0 0 0,28 97 0 0,-28-97 0 16,16 30 0-16,-16-30 0 0,20 36 0 0,-20-36 0 15,20 28 0-15,-20-28 0 0,21 19 0 0,-21-19 0 0,0 0 0 16,0 0 0-16,32 17 0 0,-32-17 0 15,0 0 0-15,0 0 0 0,0 0 0 0,0 0 0 16,81-41 0-16,-81 41 0 0,21-24 0 0,-21 24 0 16,20-29 0-16,-20 29 0 0,12-26 0 0,-12 26 0 15,0 0 0-15,0 0 0 0,0 0 0 16,12-30 0-16,-12 30 0 0,0 0 0 0,0 0 0 0,0 0 0 16,0 0 0-16,0 0 0 0,10-30 0 15,-10 30 0-15,0 0 0 0,0 0 0 0,15-38-139 0,-15 38-302 16,14-30-69-16,-1 8-100 0,-13 22-473 0,16-39-1171 15,-16 39 518-15</inkml:trace>
  <inkml:trace contextRef="#ctx0" brushRef="#br0" timeOffset="7622.94">17074 822 419 0,'0'0'500'15,"0"0"-7"-15,0 0-14 0,0 0-14 0,-28 76-18 0,28-76-29 0,0 0-40 16,-4 47-36-16,4-47-32 0,-1 35-28 16,1-35-27-16,0 30-25 0,0-30-25 0,0 0-19 0,0 44-19 15,0-44-19-15,0 0-35 0,0 0-63 0,0 36-70 16,0-36-88-16,0 0-90 16,0 0-91-16,0 0-96 0,0 0-430 0,0 0-882 15,0 0 390-15</inkml:trace>
  <inkml:trace contextRef="#ctx0" brushRef="#br0" timeOffset="7864.3">17236 865 113 0,'0'0'420'0,"0"0"-10"0,0 0-13 15,0 0-29-15,0 0-12 0,0 0 4 0,0 0-30 16,0 0-30-1,0 0-21-15,0 0-19 0,0 0-13 0,0 0-8 0,19 77-7 16,-19-77-6-16,40 34-16 0,-40-34-21 0,29 22-18 16,-29-22-15-16,21 19-12 0,-21-19-18 0,0 0-9 0,0 0-15 0,15 27-7 15,-15-27-11-15,0 0-10 0,0 0-35 16,0 0-62-16,-61 34-86 0,61-34-79 0,0 0-85 16,-67-1-85-16,67 1-83 0,0 0-335 0,0 0-839 15,-52-38 371 1</inkml:trace>
  <inkml:trace contextRef="#ctx0" brushRef="#br0" timeOffset="8020.06">17303 783 437 0,'0'0'464'15,"34"-34"0"-15,-34 34-8 0,0 0-16 0,0 0-32 16,28-22-37-16,-28 22-35 0,0 0-45 0,0 0-53 16,36-14-71-16,-36 14-77 0,0 0-91 0,0 0-94 15,0 0-92 1,0 0-88-16,0 0-326 0,0 0-651 0,0 0 288 0</inkml:trace>
  <inkml:trace contextRef="#ctx0" brushRef="#br0" timeOffset="8260.39">17604 918 162 0,'0'0'436'0,"0"0"-26"0,0 0-32 16,-4 53-2-16,4-53-15 0,0 0-17 0,0 0-30 15,0 0-29-15,8 37-20 0,-8-37-29 0,0 0-26 16,28 19-21-16,-28-19-17 0,0 0-16 0,0 0-20 15,56 8-20-15,-56-8-25 0,0 0-17 0,0 0-12 16,0 0-15-16,0 0-8 0,0 0-5 0,69-39 1 16,-69 39-2-16,0 0-5 0,4-27-6 0,-4 27 8 15,0 0 0-15,0 0-4 0,-11-45-3 16,11 45-4-16,0 0-9 0,0 0-6 0,0 0 0 16,-35-37 0-16,35 37 11 0,0 0-11 0,0 0-12 15,-34-12-34-15,34 12-37 0,0 0-63 0,0 0-75 0,0 0-89 16,0 0-131-16,0 0-222 0,0 0-713 0,0 0 316 15</inkml:trace>
  <inkml:trace contextRef="#ctx0" brushRef="#br0" timeOffset="8687.28">18050 875 7 0,'0'0'511'0,"0"0"-29"0,-77 62-40 16,77-62-43-16,-15 18-33 16,15-18-38-16,0 0-31 0,0 0-31 0,-9 41-5 15,9-41-11-15,0 0-16 0,28 31-19 0,-28-31-24 16,0 0-13-16,62 17-20 0,-62-17-15 16,0 0-15-16,74-5-12 0,-74 5-12 0,0 0-5 0,0 0-1 15,62-26 16-15,-62 26 28 0,0 0 16 16,17-21 2-16,-17 21-16 0,0 0-14 0,0 0-12 0,-12-43-14 0,12 43-8 0,0 0-18 15,0 0-14-15,-43-38-50 16,43 38-80-16,-33-13-105 0,33 13-130 0,0 0-185 0,-63-4-443 16,63 4-1006-16,0 0 445 0</inkml:trace>
  <inkml:trace contextRef="#ctx0" brushRef="#br0" timeOffset="9379.78">16734 3259 129 0,'0'0'383'15,"0"0"-10"-15,-57 47-6 0,57-47 6 0,-41 28-6 16,20-12-31-16,21-16-24 0,-41 37-27 0,41-37-25 15,-37 26-19-15,37-26-28 0,-25 24-20 0,25-24-22 16,-18 23-4-16,18-23-18 0,0 0-9 0,0 0-7 16,0 0-4-16,15 40-21 0,-15-40-4 0,0 0-11 15,46 22-14-15,-46-22-4 0,51 17-8 0,-51-17-9 16,45 11-9-16,-45-11-3 0,51 13-17 0,-51-13-25 16,47 8-20-16,-47-8-20 0,46 9-32 0,-46-9-36 15,0 0-48-15,55 5-58 0,-55-5-66 0,0 0-95 16,0 0-329-16,0 0-759 0,0 0 336 0</inkml:trace>
  <inkml:trace contextRef="#ctx0" brushRef="#br0" timeOffset="9886.73">16661 3439 87 0,'0'0'428'0,"0"0"-21"16,0 0-19-16,0 0-12 0,0 0-13 16,0 0-27-16,0 0-32 0,0 0-25 0,0 0-28 15,0 0-25-15,0 0-25 16,79 39-18-16,-79-39-17 0,58 7-20 0,-58-7-16 0,60 6-16 0,-60-6-14 0,77 8-30 31,-77-8-18-31,81 6-22 0,-32-3-10 16,-49-3-40-16,82 2-22 0,-31 2-3 0,-51-4-19 0,96 6-10 15,-50-6-8-15,-46 0-22 0,98 4-13 16,-65-3-4-16,-33-1-17 0,97 5-13 0,-51-1-9 0,-46-4-9 0,77 5 2 0,-77-5-1 0,61 4 5 0,-61-4 13 16,63 6 19-16,-63-6 11 0,59 6 13 0,-59-6 24 15,57 5 19-15,-57-5 6 16,46 6 16-16,-46-6 5 16,0 0 7-16,74 7-2 0,-74-7 12 15,0 0 0-15,54 8 5 0,-54-8 3 0,0 0 2 0,74 1 3 16,-74-1-2-16,0 0 0 0,64 0 2 0,-64 0-5 0,0 0 15 15,65 5 3-15,-65-5 13 0,0 0-4 0,64 2 4 16,-64-2-4-16,0 0-2 0,64 7 0 0,-64-7-3 16,55 0-4-16,-55 0 1 0,0 0-7 15,59 2-5-15,-59-2 2 0,0 0 5 0,62-3-6 16,-62 3-5-16,0 0-9 0,0 0-3 0,77 2-15 16,-77-2-16-16,0 0-4 0,0 0-16 0,59-2-10 15,-59 2-5-15,0 0 3 0,0 0-38 0,64-3 0 16,-64 3-87-16,0 0-227 0,52-3 101 15</inkml:trace>
  <inkml:trace contextRef="#ctx0" brushRef="#br0" timeOffset="10094.77">19265 3606 33 0,'0'0'306'16,"0"0"-14"-16,0 0-20 0,0 0-17 0,86-10-30 0,-86 10-18 0,0 0-17 0,0 0-29 15,0 0-26-15,0 0-26 0,0 0-23 0,0 0-20 16,0 0-13-16,0 0-16 0,0 0-12 0,0 0-20 16,0 0-21-16,65 8-20 0,-65-8-28 0,0 0-27 31,0 0-35-31,0 0-24 0,0 0-41 0,0 0-107 16,0 0-321-16,0 0 142 0</inkml:trace>
  <inkml:trace contextRef="#ctx0" brushRef="#br0" timeOffset="10304.71">19351 3414 42 0,'0'0'396'0,"0"0"-1"0,0 0 0 0,0 0-9 0,81 35 1 15,-81-35-6-15,17 29-11 0,-17-29-19 0,13 30-19 16,-13-30-24-16,4 33-25 0,-4-33-23 0,0 0-26 15,-24 54-35-15,7-35-45 0,17-19-79 0,-48 36-99 16,9-10-121-16,-6-7-162 0,2-1-439 0,15-6-807 0,28-12 357 0</inkml:trace>
  <inkml:trace contextRef="#ctx0" brushRef="#br0" timeOffset="11147.86">17949 3899 129 0,'0'0'456'0,"0"0"10"15,0 0 16-15,0 0 16 0,0 0-6 0,0 0-3 16,31 54-4-16,-31-54-12 0,5 55 9 0,-5-14-8 16,0-15-17-16,0-26-24 0,4 74-38 0,-6-34-31 15,2-12-26-15,0-28-35 0,4 71-32 0,-1-46-27 16,-3-25-35-16,4 34-68 0,-4-34-91 0,2 41-106 15,-2-41-144-15,-5 30-161 0,5-30-190 0,0 0-610 16,0 0-1257-16,-32 24 556 0</inkml:trace>
  <inkml:trace contextRef="#ctx0" brushRef="#br0" timeOffset="12047.59">9301 1213 196 0,'-41'27'412'0,"41"-27"-28"0,-36 24-36 15,36-24-27-15,0 0-28 0,-23 29-8 0,23-29-7 16,0 0-19-16,-5 28-12 0,5-28-24 0,0 0-19 0,0 0-13 16,37 45-21-16,-37-45-25 0,33 16-10 0,-33-16-15 15,36 10-21-15,-36-10-14 0,0 0-18 0,50 20-13 16,-50-20-20-16,0 0-20 0,47 14-30 15,-47-14-44-15,0 0-61 0,32 14-63 0,-32-14-107 16,0 0-358-16,0 0-703 0,0 0 311 0</inkml:trace>
  <inkml:trace contextRef="#ctx0" brushRef="#br0" timeOffset="12296.7">9263 1293 111 0,'0'0'357'0,"0"0"-9"0,0 0-18 0,0 0-12 15,0 0-12-15,139 3-14 0,-139-3-11 0,78 10-3 16,-26-7-32-16,-52-3-20 0,92 6-29 0,-45 5-14 0,-1-7-28 0,-46-4-44 15,86 2-59 1,-36 1-73-16,-50-3-86 0,106-1-71 0,-61-1-101 0,-45 2-256 16,62-2-579-16,-62 2 257 0</inkml:trace>
  <inkml:trace contextRef="#ctx0" brushRef="#br0" timeOffset="12667.56">10839 1402 199 0,'0'0'235'0,"81"14"-11"0,-81-14-20 0,0 0-13 15,68 3-21-15,-68-3-17 0,62 4-12 0,-62-4-7 0,81 1-10 16,-81-1-12-16,58 0-7 16,-58 0-19-16,62 5-22 0,-62-5-10 0,60-3-25 0,-60 3-20 0,0 0-16 15,83-5-29 1,-83 5-10-16,55-7-50 0,-55 7-14 0,52-4 10 0,-52 4-5 15,0 0 7-15,64 0 17 0,-64 0 30 0,0 0 29 0,0 0 32 16,73 1 38-16,-73-1 36 0,0 0 15 0,52 6 23 16,-52-6 12-16,0 0 13 0,0 0-6 15,0 0-13-15,62 2 1 0,-62-2-14 0,0 0-16 0,0 0-17 16,60 5-24-16,-60-5-33 0,0 0-35 0,71 5-32 16,-71-5-14-16,63 2-19 0,-63-2-17 0,59-3-5 15,-59 3-25-15,66 1-18 0,-66-1 8 0,78-2-15 16,-78 2-7-1,59-4-152-15,-59 4-332 16,52-9 147-16</inkml:trace>
  <inkml:trace contextRef="#ctx0" brushRef="#br0" timeOffset="12826.1">12568 1327 137 0,'0'0'352'0,"0"0"2"0,0 0 2 0,0 0-17 0,0 0-25 0,0 0-23 16,36 46-9-16,-36-46-9 0,0 0-15 0,13 32-20 15,-13-32-21-15,0 0-30 16,15 28-10-16,-15-28-15 0,0 0-17 0,10 27-50 0,-10-27-61 0,0 0-108 0,0 0-115 31,0 0-147-31,0 0-266 0,0 0-653 0,0 0 289 16</inkml:trace>
  <inkml:trace contextRef="#ctx0" brushRef="#br0" timeOffset="13303.46">10645 623 222 0,'0'0'384'0,"0"0"2"16,0 0-12-16,0 0-23 0,0 0-5 0,-14 83-8 15,14-83-5-15,0 50-36 0,0-50-30 16,0 47-28-16,-1-24-19 0,1-23-24 0,-3 49-19 0,3-49-21 15,-1 51-36-15,1-27-45 0,0-24-69 0,0 41-67 32,0-41-84-32,-6 34-87 0,6-34-101 0,-6 31-287 0,6-31-670 0,0 0 296 0</inkml:trace>
  <inkml:trace contextRef="#ctx0" brushRef="#br0" timeOffset="13959.75">11014 851 402 0,'0'0'428'0,"0"0"25"0,0 0 16 0,0 0-13 16,0 0-14-16,0 0-15 0,0 0-28 16,22 64-38-16,-22-64-37 0,0 0-31 0,6 40-26 15,-6-40-24-15,0 0-19 0,0 0-29 0,-1 38-19 16,1-38-17-16,0 0-14 0,0 0-17 0,0 0-16 15,0 0-24-15,0 32-19 0,0-32-17 0,0 0-8 16,0 0 0-16,0 0-8 0,0 0-9 16,0 0-21-16,0 0-29 0,0 0-15 0,0 0-4 15,0 0-11-15,0 0 2 0,0 0 4 0,0 0-1 0,0 0-5 16,0 0 12-16,0 0 2 0,35-99 16 0,-35 99 15 16,0 0 22-16,23-24 10 0,-23 24 16 15,0 0 15-15,0 0 2 16,0 0 3-16,32-15 3 0,-32 15 9 0,0 0 2 0,0 0 2 0,0 0 5 0,0 0-9 15,0 0 4-15,0 0-7 0,0 0-7 0,0 0-9 16,0 0-2-16,0 0-20 0,0 0-29 16,0 0-23-16,0 0-29 0,46 50-33 0,-46-50-34 15,0 0-31-15,0 0-13 0,0 0 4 0,0 0-11 16,0 0 6-16,0 0 2 0,61 4 18 0,-61-4 14 0,0 0 26 16,71-18 25-16,-71 18 34 0,0 0 40 0,49-10 40 15,-49 10 30 1,0 0 17-16,0 0 8 0,0 0 7 0,0 0 12 0,0 0 24 15,0 0 19-15,0 0 14 0,69 19 5 0,-69-19-2 0,17 27-1 0,-17-27-4 16,20 39-12-16,-12-16-37 0,-8-23-50 16,10 32-50-16,-10-32-101 0,10 41-130 0,-10-41-138 0,3 33-200 15,-3-33-464-15,0 0-1100 0,-10 39 487 0</inkml:trace>
  <inkml:trace contextRef="#ctx0" brushRef="#br0" timeOffset="26434.47">6018 6370 16 0,'0'0'468'0,"0"0"-45"0,0 0-8 16,0 0-12-16,0 0 8 0,0 0 7 0,0 0-8 15,0 89-21-15,0-89 14 0,-2 55-3 0,2-29-2 16,0-26-18-16,2 52-21 0,-2-25-1 0,0-27-21 0,5 48-22 16,0-24-18-16,-5-24-8 0,8 39-15 15,-8-39-18-15,4 33-22 0,-4-33-15 0,5 34-12 16,-5-34-95-16,0 0-112 0,3 34 0 0,-3-34 0 15,0 0 0-15,0 0 0 0,0 0 0 0,0 0 0 16,0 0 0-16,-2 37 0 0,2-37 0 0,0 0 0 0,0 0 0 16,0 0 0-16,0 0 0 0,0 0 0 15,0 0 0-15,0 0 0 0,-24-97 0 0,20 55 0 16,4-3 0-16,3-1 0 16,5-4 0-16,0-2 0 0,4 1 0 15,3-1 0-15,3 3 0 0,4 3 0 0,1-1 0 0,2 10 0 0,1 3 0 16,-7 12 0-16,1-2 0 0,3 6 0 0,-23 18 0 15,44-24 0-15,-44 24 0 0,33-12 0 0,-33 12 0 16,0 0 0-16,0 0 0 0,0 0 0 0,0 0 0 16,60 34 0-16,-60-34 0 0,4 46 0 15,-9-5 0-15,5-41 0 16,-23 75 0-16,1-35 0 0,-2-2-5 0,-3-4-38 0,9-11-8 0,-11 10-3 0,10-12-8 16,-4 1-2-16,23-22-1 15,-45 32-5-15,45-32 1 0,-27 21 9 0,27-21 0 0,0 0 9 0,-29 20 7 0,29-20 10 0,0 0 6 16,0 0 6-16,0 0 19 0,0 0 26 0,-36 12 20 0,36-12 22 15,0 0 23-15,0 0 10 16,0 0 4-16,0 0 6 0,0 0-19 16,0 0-7-16,0 0-12 15,0 0-53-15,0 0-17 0,0 0 0 0,0 0 0 0,0 0 0 0,0 0 0 16,0 0 0-16,0 0 0 0,0 0 0 0,71 38 0 16,-71-38 0-16,40 20 0 0,-40-20 0 0,46 21 0 15,-46-21 0-15,50 20 0 0,-50-20 0 16,41 14 0-16,-41-14 0 0,29 15 0 0,-29-15 0 15,0 0 0-15,0 0 0 0,41 17 0 16,-41-17 0-16,0 0 0 0,0 0 0 0,0 0 0 0,0 0 0 0,0 0 0 16,27 17 0-1,-27-17 0-15,0 0 0 0,0 0 0 0,0 0 0 0,0 0 0 0,0 0 0 0,0 0 0 16,0 0 0-16,0 0 0 0,0 0 0 0,0 0 0 16,0 0 0-16,0 0 0 0,0 0 0 0,0 0 0 15,0 0 0-15,0 0 0 0,0 0 0 0,0 0 0 0,0 0 0 16,0 0 0-16,0 0 0 0,0 0 0 15,0 0 0-15,0 0 0 16,0 0 0-16,0 0 0 0,0 0 0 0,0 0 0 0,0 0 0 0,0 0-181 16,0 0-213-16,0 0-77 0,0 0-80 0,0 0-548 15,0 0-1192-15,0 0 528 0</inkml:trace>
  <inkml:trace contextRef="#ctx0" brushRef="#br0" timeOffset="27282.85">6712 6762 326 0,'0'0'472'16,"0"0"2"-16,0 0-1 0,0 0 0 0,-4 69-15 0,4-69-30 0,-9 49-38 15,5-22-21-15,4-27-24 0,-15 55-20 16,10-25-15-16,-4-3-26 0,-1 1-17 0,10-28-35 16,-12 41-13-16,12-41-29 0,-14 38-21 0,14-38-12 0,-6 23-17 15,6-23-15-15,0 0-13 0,0 0-9 0,0 0-8 0,0 0-9 16,0 0-2-16,-13 29 2 16,13-29-3-16,0 0-10 0,0 0 4 0,0 0-20 0,0 0-1 0,0 0-17 15,0 0-9-15,0 0-14 0,6-103-16 16,-6 103-10-16,11-56-6 15,-4 30-7-15,3 3-8 0,-10 23-4 0,30-71-6 0,-20 46 1 0,4 3 7 16,-14 22 5-16,28-40-1 0,-28 40 7 16,20-24-2-16,-20 24 2 0,22-21 3 0,-22 21 3 0,0 0-2 15,0 0-1-15,31-15 7 0,-31 15 13 0,0 0 13 16,0 0 20-16,0 0 10 0,0 0 5 0,60 57 6 16,-50-32 2-16,-10-25 0 0,18 52 17 15,-11-25-21-15,-1-2 14 0,-6-25-6 0,10 49-4 0,-10-49-8 16,5 34-6-16,-5-34 9 0,4 29-10 15,-4-29-13-15,0 0 5 0,0 0-9 0,8 33-4 0,-8-33-4 0,0 0-15 0,0 0-6 0,0 0-14 16,0 0 15-16,0 0-4 0,0 0 11 0,0 0-8 16,0 0-11-16,0 0 3 15,0 0-7-15,0 0 16 0,0 0-20 0,0 0 7 16,0 0-5-16,0 0-2 0,0 0-3 0,0 0 9 16,-55-86-9-16,55 86 6 0,-37-16 4 0,37 16 0 15,0 0-4 1,-73-2 4-16,73 2-1 0,0 0 2 0,0 0-11 0,-86 18-15 0,86-18-30 0,0 0-59 15,-30 11-78-15,30-11-110 16,0 0-105-16,0 0-129 0,0 0-448 0,0 0-1084 0,0 0 480 0</inkml:trace>
  <inkml:trace contextRef="#ctx0" brushRef="#br0" timeOffset="28340.28">8744 3762 438 0,'0'0'532'0,"0"0"7"15,0 0-13-15,0 0-5 0,0 0-5 0,41 40 2 0,-41-40-20 16,-9 51-9-16,9-51-20 0,-21 65-15 16,14-41-44-16,0 4-33 0,7-28-35 0,-15 55-29 15,7-29-30-15,8-26-25 0,-9 47-27 0,9-47-23 0,-8 29-18 0,8-29-111 31,0 0-79-31,-11 25 0 0,11-25 0 0,0 0 0 0,0 0 0 0,0 0 0 0,0 0 0 0,0 0 0 0,0 0 0 16,0 0 0-16,0 0 0 0,0 0 0 0,0 0 0 0,0 0 0 16,-18-100 0-1,26 58 0-15,2 0 0 0,1 15 0 0,5-17 0 16,4 6 0-16,-6 19 0 0,2-7 0 0,-16 26 0 0,33-39 0 16,-33 39 0-16,27-20 0 0,-27 20 0 15,0 0 0-15,26-18 0 0,-26 18 0 0,0 0 0 16,0 0 0-16,0 0 0 0,0 0 0 0,63 56 0 0,-53-32 0 15,-10-24 0-15,13 58 0 0,-5-31 0 0,-3-1 0 16,-4 17 0-16,-1-43 0 0,0 54 0 0,2-32 0 16,-2-22 0-16,0 41 0 0,0-41 0 0,0 0 0 15,3 32 0-15,-3-32 0 0,0 0 0 0,0 0 0 16,0 0 0-16,0 0 0 0,0 0 0 0,0 0 0 16,0 0 0-16,0 0 0 0,0 0 0 15,0 0 0-15,0 0 0 0,0 0 0 16,0 0 0-16,-26-97 0 0,26 97 0 0,-25-36 0 0,25 36 0 15,-24-24 0-15,24 24 0 0,-28-19 0 0,28 19 0 0,0 0 0 16,-63-9 0-16,63 9 0 0,0 0 0 0,0 0 0 16,-98 27 0-16,98-27-6 15,-28 19-26-15,28-19-29 0,-22 26-58 0,22-26-82 0,0 0-101 0,-14 27-120 16,14-27-168-16,0 0-487 0,0 0-1166 0,0 0 516 16</inkml:trace>
  <inkml:trace contextRef="#ctx0" brushRef="#br0" timeOffset="29477.78">20184 4150 54 0,'0'0'632'0,"0"0"-3"0,-14 49-9 0,14-49-19 0,-4 30-12 16,4-30-23-16,-1 33-47 0,1-33-36 0,0 0-28 16,10 52-34-16,-3-27-40 0,-7-25-32 15,11 40-26-15,-11-40-25 0,11 31-27 0,-11-31-26 16,0 0-28-16,11 32-7 0,-11-32-13 16,0 0-66-16,0 0-131 0,4 29 0 0,-4-29 0 15,0 0 0-15,0 0 0 0,0 0 0 0,0 0 0 16,0 0 0-16,0 0 0 0,0 0 0 15,0 0 0-15,0 0 0 0,0 0 0 0,0 0 0 0,0 0 0 0,0 0 0 16,0 0 0-16,0 0 0 0,0 0 0 16,-35-103 0-16,35 77 0 0,0 26 0 0,9-52 0 15,-4 26 0-15,-5 26 0 0,14-50 0 0,-10 28 0 16,-4 22 0-16,9-41 0 0,-9 41 0 0,10-34 0 0,-10 34 0 16,7-29 0-16,-7 29 0 0,0 0 0 15,11-26 0 1,-11 26 0-16,0 0 0 0,0 0 0 0,0 0 0 0,0 0 0 0,0 0 0 0,0 0 0 0,0 0 0 15,0 0 0-15,0 0 0 16,0 0 0-16,0 0 0 0,0 0 0 0,0 0 0 0,28 83 0 0,-28-83 0 16,4 42 0-16,-4-42 0 0,5 31 0 0,-5-31 0 0,0 0 0 15,-5 49 0-15,5-49 0 16,0 0 0-16,-9 35 0 0,9-35-12 0,0 0-27 16,-8 26-5-16,8-26-8 15,0 0-9-15,0 0-10 0,0 0-11 0,0 0-4 0,0 0 6 0,0 0 3 16,0 0 6-16,0 0-2 0,17 38 17 0,-17-38 4 0,0 0 3 15,0 0 5-15,30 34 7 0,-30-34 9 32,0 0 2-32,19 30 22 0,-19-30 15 0,0 0 8 0,1 37 1 0,-1-37 12 0,0 0 11 15,-13 38-11-15,13-38-2 0,-19 21 14 16,19-21-6-16,0 0-6 0,0 0-5 0,-41 27-1 0,41-27-22 0,0 0-50 0,-42 5-83 16,42-5-103-1,0 0-154-15,0 0-209 0,0 0-425 0,-82-32-1104 0,82 32 488 0</inkml:trace>
  <inkml:trace contextRef="#ctx0" brushRef="#br0" timeOffset="30404.8">12766 2601 94 0,'0'0'512'15,"0"0"-1"-15,-71 64-20 0,45-45-16 0,26-19-32 16,-46 37-28-16,23-20-29 0,-1 2-28 0,24-19-31 16,-32 32-30-16,32-32-31 15,-17 26-27-15,17-26-25 0,-10 29-22 0,10-29-18 0,0 0-16 0,9 44-17 0,-9-44-20 16,55 46-14-16,-6-24-10 0,-2-6-31 0,4-5-38 16,4 0-52-16,5 4-61 0,1-11-76 15,5 1-81-15,-4-4-94 0,1 4-131 31,-63-5-333-31,101-10-866 0,-69 5 383 0</inkml:trace>
  <inkml:trace contextRef="#ctx0" brushRef="#br0" timeOffset="31253.95">16574 2704 132 0,'0'0'398'0,"0"0"22"16,0 0 4-16,0 0 13 0,0 0 24 15,0 0-4-15,4 63 1 0,-4-63-22 0,0 0-32 16,-5 42-29-16,5-42-28 0,0 0-34 0,-4 37 5 16,4-37-6-16,0 0-33 0,1 34-24 0,-1-34-27 0,0 0-23 15,0 0-25-15,0 0-17 0,0 34-22 16,0-34-7-16,0 0-13 0,0 0-18 0,0 0-8 15,0 0-11-15,0 0-11 0,0 0-10 0,0 0-20 16,0 0-24-16,0 0-35 0,0 0-20 0,0 0-18 16,0 0-17-1,0 0-3-15,0 0 7 0,0 0-10 0,0 0-14 0,0 0 0 0,0 0 3 16,0 0 9-16,-15-107 13 0,15 107 14 0,0 0 7 0,14-47 2 16,-14 47 16-16,0 0 7 0,10-35 5 0,-10 35 2 15,0 0 19-15,14-24 5 0,-14 24 2 0,0 0-3 16,0 0 8-16,0 0-2 0,0 0 0 0,20-24-7 15,-20 24-4-15,0 0 2 0,0 0-6 0,0 0-2 0,0 0 3 16,0 0 3-16,0 0-2 0,0 0 3 16,85 46-3-16,-85-46 5 0,19 27 15 15,-19-27 5-15,17 28 3 0,-17-28 1 0,10 29 3 0,-10-29 7 16,0 0-11-16,-10 45-6 0,10-45-7 0,-19 26 3 16,19-26-20-16,-40 24-39 0,40-24-65 0,-52 20-105 15,52-20-121-15,-49 8-170 0,49-8-519 0,0 0-1101 16,0 0 488-16</inkml:trace>
  <inkml:trace contextRef="#ctx0" brushRef="#br0" timeOffset="33703.74">7476 6554 225 0,'0'0'515'0,"-5"57"3"0,5-57 16 0,-12 46-22 16,12-46-3-16,-6 40-24 0,0-13-26 0,6-27-24 15,-7 39-43-15,7-39-16 0,-5 34-12 0,5-34-22 0,0 0-33 16,0 46-30-16,0-46-25 0,-1 27-27 16,1-27-19-16,0 0-25 0,0 0-18 0,-3 39-15 15,3-39-14-15,0 0-15 0,0 0-9 0,0 0-13 16,-6 38-11-16,6-38-7 0,0 0-1 0,0 0-47 15,0 0-33-15,-8 27 0 0,8-27 0 0,0 0 0 0,0 0 0 16,0 0 0-16,0 0 0 0,0 0-88 31,0 0-85-31,0 0-77 0,0 0-84 0,0 0-83 0,0 0-57 0,0 0-70 16,0 0-442-16,0 0-1067 0,0 0 473 0</inkml:trace>
  <inkml:trace contextRef="#ctx0" brushRef="#br0" timeOffset="34000.31">7319 6747 391 0,'0'0'434'0,"0"0"-5"15,0 0-3-15,0 0-23 0,0 0-16 0,0 0-28 16,0 0-32-16,0 0-20 0,0 0-17 0,0 0-22 15,0 0-21-15,0 0-22 0,0 0-21 0,0 0-20 16,0 0-21-16,0 0-16 0,0 0-15 16,0 0-15-16,0 0-10 15,134-5-9-15,-134 5-22 0,59-2-29 0,-59 2-34 0,59-7-36 16,-59 7-36-16,0 0-37 0,70-3-34 0,-70 3-27 0,0 0-25 0,0 0-26 16,56 0-33-16,-56 0-28 0,0 0-39 0,0 0-49 15,0 0-269-15,0 0-677 0,54-5 300 0</inkml:trace>
  <inkml:trace contextRef="#ctx0" brushRef="#br0" timeOffset="34578.17">8042 6660 397 0,'0'0'512'16,"0"0"-25"-16,0 0-18 0,0 0-17 0,0 0-19 15,0 0-21-15,0 0-20 0,0 0-17 0,1 51-11 16,-1-51-26-16,0 0-5 0,2 43-24 0,-2-43 0 15,1 31-26-15,-1-31-14 0,0 0-22 0,5 44-16 16,-5-44-10-16,0 29-12 0,0-29-18 0,0 0-9 16,0 0-18-16,-2 37-10 0,2-37-17 0,0 0-8 15,0 0-14-15,-13 29-38 0,13-29-77 0,0 0 0 16,0 0 0-16,-25 25 0 0,25-25 0 31,0 0 0-31,0 0 0 0,0 0 0 0,0 0 0 0,0 0 0 0,0 0 0 0,0 0 0 0,-63-59 0 0,63 59 0 0,3-53 0 16,6 13 0-1,-9 40 0-15,26-69 0 0,-6 25-64 0,1 3-36 0,3 2 3 0,4-2 6 0,0 6 4 16,8 1 2-16,-14 11 11 0,2 4 12 16,0-1 4-16,-24 20 7 0,43-33 10 0,-22 16 6 15,-21 17 3-15,32-12 19 0,-32 12-8 0,0 0 1 16,0 0-1-16,0 0 6 0,0 0-2 0,0 0 1 0,0 0 3 0,0 0 5 16,0 0-5-16,28 62 10 0,-28-62-2 0,-37 61-1 15,10-25-14-15,-2-4 2 0,6-11-28 0,-13 10-29 16,13-11-24-16,23-20-6 0,-44 29-14 0,44-29 0 15,-26 20-3-15,26-20-1 16,0 0 9-16,-31 20 7 0,31-20 8 0,0 0 15 16,0 0 7-16,0 0 8 0,0 0 25 0,0 0 23 0,0 0 21 15,-25 18 14-15,25-18 12 0,0 0 9 0,0 0 11 16,0 0 9-16,0 0 13 0,0 0 7 0,0 0 11 16,0 0 4-16,0 0 6 0,0 0 8 15,0 0 5-15,51 51-9 0,-51-51-2 0,27 21-2 0,-27-21 1 16,29 26-6-16,-29-26 5 0,26 22-8 0,-26-22-6 15,25 21-5-15,-25-21-4 0,26 19-15 0,-26-19-4 16,0 0-18-16,37 19-31 0,-37-19-17 16,0 0-46-16,0 0-48 0,29 20-61 0,-29-20-70 0,0 0-64 0,0 0-68 0,0 0-83 0,0 0-129 15,0 0-295-15,0 0-949 0,0 0 420 0</inkml:trace>
  <inkml:trace contextRef="#ctx0" brushRef="#br0" timeOffset="35129.92">8510 6882 228 0,'0'0'589'0,"0"0"-27"0,0 0-7 15,15 42-11-15,-15-42-14 0,0 0-24 0,-1 40-26 0,1-40-43 16,0 0-20-16,-3 44-35 16,3-44-26-16,-4 32-35 0,4-32-14 0,0 0-20 15,-8 46-34-15,8-46-22 0,0 0-27 0,-5 35-18 16,5-35-20-16,0 0-15 0,-7 28-18 0,7-28-12 0,0 0-29 15,0 0-21-15,0 0-26 0,0 0-11 16,0 0-31-16,0 0-3 0,0 0 0 0,0 0-18 0,0 0-60 0,0 0-21 0,0 0-15 0,0 0-20 16,0 0-23-16,0 0-2 0,-51-85 2 0,51 85-4 47,-3-51 14-47,6 26 17 0,-3 25 25 0,5-52 13 0,0 25 12 0,-5 27 10 0,14-44 16 0,-14 44 6 15,22-26 12-15,-22 26 2 0,33-27 6 0,-33 27 0 0,40-19 11 0,-40 19 5 0,34-8 1 16,-34 8 14-1,0 0 8-15,0 0 23 0,0 0 16 0,0 0 11 0,99 25 16 0,-99-25 3 16,15 26 7 0,-15-26 3-16,6 29 9 0,-6-29-11 0,0 0-4 0,-25 62-11 0,11-41-4 0,14-21 1 15,-31 31-15-15,31-31-4 16,-24 23-6-16,24-23-5 0,-31 19-24 0,31-19-26 0,0 0-20 16,0 0-23-16,-25 19-21 0,25-19-19 15,0 0-19-15,0 0-26 0,0 0-27 0,0 0 5 0,0 0 4 0,0 0 12 16,0 0 7-16,0 0 21 0,0 0 11 0,0 0 7 15,0 0 16-15,0 0 17 0,0 0 28 0,0 0 27 16,0 0 21-16,121 9 32 0,-121-9 24 0,33 17 17 16,-33-17 12-16,25 18 5 0,-25-18 4 15,0 0 4-15,16 29-1 0,-16-29 2 0,0 0-2 0,0 0-9 16,0 0-6-16,-38 52-11 0,38-52-8 0,-48 25-8 16,23-13-19-16,25-12-21 0,-60 15-44 0,60-15-45 15,-56 11-71-15,56-11-84 16,0 0-112-16,-62 1-132 0,62-1-509 0,0 0-1052 0,0 0 466 0</inkml:trace>
  <inkml:trace contextRef="#ctx0" brushRef="#br0" timeOffset="35994.13">9150 6742 213 0,'0'0'391'0,"0"0"-3"15,0 0-8-15,0 0-12 0,0 0-14 0,0 0-17 16,0 0-13-16,0 0-13 0,0 0-13 0,0 0 1 15,0 0-14-15,0 0-9 0,0 0-4 0,0 0-6 16,0 0-7-16,0 0-14 0,0 0-15 0,0 0-26 16,0 0-17-16,0 0-18 0,0 0-24 0,143 12-12 15,-143-12-9-15,78-1-20 0,-78 1-16 0,73 1-20 16,-73-1-14-16,60 0-6 0,-60 0-12 0,58 5-2 16,-58-5-4-16,0 0-7 0,62 5 0 0,-62-5-1 15,0 0 1-15,0 0 2 0,0 0 7 0,54 6 4 16,-54-6 7-16,0 0 2 15,0 0 8-15,0 0 20 0,0 0-16 0,0 0 12 0,0 0-6 0,0 0 4 16,0 0 0-16,0 0-6 16,0 0 1-16,0 0-12 0,0 0-1 0,0 0-6 0,0 0-12 0,0 0 9 15,0 0-18-15,0 0-2 0,0 0-18 16,0 0-17-16,0 0-26 0,0 0-26 0,0 0-34 0,0 0-44 16,0 0-56-16,0 0-80 15,0 0-80-15,0 0-82 0,0 0-98 0,0 0-431 0,0 0-1051 0,0 0 466 16</inkml:trace>
  <inkml:trace contextRef="#ctx0" brushRef="#br0" timeOffset="36729.79">10362 6514 451 0,'0'0'480'0,"0"0"19"16,0 0 11-16,0 0 2 0,0 0 2 0,-19 61-12 0,19-61 0 15,-1 49 2-15,-1-24-14 0,2-25-3 0,-7 55-18 16,4-27-33-16,3-28-23 15,-4 56-19-15,1-29-22 0,3-27-33 0,-5 49-29 16,2-26-303-16,3-23-7 0,0 0 0 0,-2 44 0 0,2-44 0 0,0 0 0 31,-5 31 0-31,5-31 0 0,0 0 0 0,0 0 0 0,0 0 0 0,0 0 0 0,-13 30 0 0,13-30 0 16,0 0 0-16,0 0-294 16,0 0-368-16,0 0-545 0,0 0-1305 0,0 0 578 0</inkml:trace>
  <inkml:trace contextRef="#ctx0" brushRef="#br0" timeOffset="37028.98">10610 6639 293 0,'0'0'484'16,"0"0"-11"-16,0 0-4 0,0 0-13 0,0 0-28 15,0 0-35-15,0 0-22 0,0 0-22 0,0 0-19 16,0 0-19-16,0 0-18 15,0 0-11-15,0 0-13 0,0 0-8 0,2 81-13 0,-2-81-7 0,10 29-12 16,-10-29-10 0,17 26-16-16,-17-26-1 0,19 25 2 0,-19-25 2 0,15 27-3 0,-15-27 1 0,0 0-1 15,16 34-4-15,-16-34-31 0,0 0-168 0,9 31 0 16,-9-31 0-16,0 0 0 0,0 0 0 0,-16 42 0 16,16-42 0-16,-22 23 0 0,22-23 0 0,-29 20 0 0,29-20 0 15,0 0 0-15,-46 17 0 0,46-17 0 16,0 0-18-16,-51 3-418 0,51-3-83 0,0 0-108 15,0 0-472-15,0 0-1190 0,-82-30 526 0</inkml:trace>
  <inkml:trace contextRef="#ctx0" brushRef="#br0" timeOffset="37180.78">10599 6587 453 0,'0'0'486'0,"0"0"-1"16,45-30 2-16,-45 30-6 0,0 0-17 0,48-18-39 0,-48 18-38 0,45-10-41 15,-45 10-38-15,0 0-48 16,53-9-53-16,-53 9-68 0,0 0-79 0,0 0-98 0,0 0-86 16,0 0-90-16,0 0-96 0,0 0-407 15,0 0-777-15,0 0 343 0</inkml:trace>
  <inkml:trace contextRef="#ctx0" brushRef="#br0" timeOffset="37780.91">10971 6742 44 0,'0'0'503'0,"0"0"5"0,0 0 3 0,0 0-2 16,0 0-13-16,-4 61-26 0,4-61-14 0,0 0-59 15,-15 32-36-15,15-32-24 16,-15 23-43-16,15-23-33 0,0 0-25 0,0 0-22 0,-2 39-22 0,2-39-20 0,0 0-13 31,0 0-17-31,18 31-17 0,-18-31-5 0,0 0-13 0,0 0-16 16,31 18-8-16,-31-18-13 0,0 0-20 0,0 0-23 15,0 0-19-15,0 0-25 0,0 0-21 0,0 0-23 0,0 0-19 16,0 0-8 0,0 0-8-16,89-42-1 0,-89 42 0 0,0 0-2 0,-4-44-8 0,4 44 6 15,0 0 3-15,-12-45-3 0,12 45 19 0,0 0 2 16,-16-32-4-16,16 32 18 0,0 0-9 0,-9-37 5 0,9 37 10 16,0 0 10-16,0 0 10 0,0 0-2 0,-2-32 2 15,2 32 0-15,0 0 3 0,0 0 5 0,0 0-1 0,0 0 4 0,31-29-5 16,-31 29-6-1,0 0 1-15,49-12 10 0,-49 12-3 0,0 0 3 0,73-3 1 0,-73 3 11 16,55 0 13-16,-55 0 4 0,0 0 24 16,65 9 5-16,-65-9 17 0,45 11 5 0,-45-11 14 15,0 0 17-15,42 19 11 0,-42-19 17 0,0 0 13 16,23 27 4-16,-23-27 2 0,0 0 7 16,7 31-1-16,-7-31 0 0,0 0-4 0,0 0-16 15,-11 46-4-15,11-46-5 0,0 0-11 0,-15 36-5 0,15-36-11 16,0 0-12-16,-9 29-6 0,9-29-3 0,0 0-8 15,0 0-7-15,0 0-12 16,15 37-13-16,-15-37-17 0,0 0-11 0,36 15-13 0,-36-15-12 0,0 0-15 16,0 0-18-16,0 0 2 0,72-3-5 0,-72 3 0 15,0 0 7-15,0 0 0 0,49-30 13 0,-49 30 11 0,0 0 13 16,12-29 19-16,-12 29 11 16,0 0 8-16,0 0-1 0,-14-48 3 0,14 48 4 0,0 0-1 15,-38-32 2-15,38 32-4 0,-31-14-3 0,31 14-3 0,0 0-6 16,-38-17-37-16,38 17-62 0,0 0-89 0,0 0-105 15,0 0-126-15,-48-11-507 0,48 11-1000 16,0 0 442-16</inkml:trace>
  <inkml:trace contextRef="#ctx0" brushRef="#br0" timeOffset="38353.39">12061 6809 172 0,'0'0'411'0,"0"0"23"0,0 0 16 0,0 0 11 15,0 0 12-15,0 0 15 0,0 0-18 16,0 0-8-16,0 0-12 0,0 0-2 0,0 0-9 0,0 0-8 16,0 0-12-16,0 0-20 0,0 0-27 0,0 0-33 15,55 49-37-15,-55-49-30 0,64 3-36 0,-64-3-64 16,97 0-81-16,-97 0-91 0,92-12-82 16,-92 12-128-16,82-7-125 0,-57 1-122 0,-25 6-132 0,59-10-498 15,-59 10-1177-15,56-8 521 0</inkml:trace>
  <inkml:trace contextRef="#ctx0" brushRef="#br0" timeOffset="39001.88">13115 6616 229 0,'0'0'476'0,"0"0"33"0,0 0 14 0,0 0-7 16,0 0-4-16,0 0-1 0,1 66-4 0,-1-66-11 15,-10 47-35-15,10-47-26 0,-5 52-33 0,5-26-17 16,0-26-26-16,0 54-21 0,0-30-31 31,0-24-29-31,0 43-19 0,0-43-29 0,0 31-25 0,0-31-20 0,0 0-117 0,-6 34-68 16,6-34 0-16,0 0 0 0,0 0 0 0,0 0 0 16,-12 31-147-16,12-31-134 0,0 0-91 0,0 0-103 15,0 0-119-15,0 0-460 0,0 0-1141 0,0 0 504 16</inkml:trace>
  <inkml:trace contextRef="#ctx0" brushRef="#br0" timeOffset="39256.05">13386 6694 480 0,'0'0'489'0,"0"0"-10"0,0 0-10 0,0 0-12 0,0 0-27 0,0 0-38 15,0 0-36-15,0 0-28 0,0 0-37 16,0 0-21-16,0 0-18 0,-64 51-13 0,64-51-10 0,0 0-3 15,0 0-9-15,39 67-16 32,-26-47-10-32,-13-20 7 0,40 36 6 0,-27-22-9 0,-13-14-10 0,32 29 3 0,-32-29 0 15,22 25-12-15,-22-25-9 0,0 0-17 16,15 29-17-16,-15-29-10 0,0 0-15 0,0 0-26 0,0 0-15 16,0 0-53-16,-40 38-55 0,40-38-73 15,0 0-83-15,0 0-99 0,0 0-103 0,0 0-110 16,0 0-135-16,-121-49-352 0,104 31-1079 0,17 18 477 15</inkml:trace>
  <inkml:trace contextRef="#ctx0" brushRef="#br0" timeOffset="39424.46">13445 6574 329 0,'0'0'608'0,"0"0"-42"0,0 0-34 0,45-23-28 15,-45 23-36-15,0 0-49 0,47-12-38 0,-47 12-44 16,55-7-54-16,-55 7-54 0,0 0-71 31,66-3-76-31,-66 3-80 0,0 0-83 0,59-1-91 0,-59 1-95 0,0 0-108 16,0 0-293-16,0 0-723 0,0 0 321 0</inkml:trace>
  <inkml:trace contextRef="#ctx0" brushRef="#br0" timeOffset="39786.37">13877 6798 92 0,'0'0'566'0,"0"0"-41"0,0 0-30 0,0 0-22 0,0 0-23 16,0 0-22-16,0 0-28 0,0 0-28 16,0 0-20-16,0 0-30 0,0 0-33 0,-22 67-25 0,22-67-22 15,-18 30-26-15,18-30-14 0,-13 26-22 0,13-26-24 0,0 0-15 0,-5 42-14 0,5-42-11 16,0 0-12-16,0 0-13 0,17 34-26 15,-17-34-22-15,0 0-29 0,0 0-27 32,33 13-21-32,-33-13-16 0,0 0-17 0,0 0-4 0,0 0 8 0,0 0 8 0,0 0 9 15,0 0 10-15,0 0 15 0,84-46 8 16,-84 46 8-16,0 0 10 0,2-43 6 0,-2 43 7 0,0 0 8 16,-10-39 4-16,10 39 4 15,0 0-6-15,0 0-4 0,-20-37-6 0,20 37 0 0,0 0-5 0,0 0-7 16,-25-20-21-16,25 20-55 0,0 0-65 0,0 0-85 15,0 0-79-15,0 0-85 0,0 0-107 0,0 0-321 16,0 0-878-16,0 0 388 16</inkml:trace>
  <inkml:trace contextRef="#ctx0" brushRef="#br0" timeOffset="40067.13">14122 6852 464 0,'0'0'503'0,"0"0"-10"0,0 0-17 0,0 0-28 0,-15 55-31 16,15-55-30-16,0 0-32 0,2 35-37 16,-2-35-29-1,0 0-27-15,18 29-27 0,-18-29-23 0,0 0-20 0,37 21-20 0,-37-21-24 0,0 0-29 16,45 19-32-16,-45-19-29 0,0 0-22 0,0 0-17 16,55 2-5-16,-55-2 4 0,0 0-12 0,0 0 4 15,0 0 2-15,0 0-4 0,0 0 0 16,46-35 2-16,-46 35-6 0,0 0 0 0,0 0 3 0,0 0-1 0,0 0 0 15,-50-62-5-15,50 62-8 16,0 0-24-16,-36-24-41 0,36 24-47 0,0 0-50 0,-27-14-85 0,27 14-108 16,0 0-437-16,0 0-865 0,-34-17 383 0</inkml:trace>
  <inkml:trace contextRef="#ctx0" brushRef="#br0" timeOffset="40405.26">14807 6799 4491 0,'0'0'685'0,"0"0"-292"16,0 0-202-16,0 0-38 0,0 0 16 0,0 0 28 15,0 0 16-15,-82 16 5 0,82-16-30 0,0 0-18 0,0 0-23 16,0 0-8-16,0 0-21 0,0 0-23 0,0 0-26 16,179-2-32-16,-179 2-49 0,93-1-45 0,-93 1-45 15,64 2-48 1,-64-2-38-16,72-2-48 0,-72 2-48 0,0 0-50 15,47-3-43-15,-47 3-49 0,0 0-71 0,0 0-338 16,0 0-906-16,0 0 401 0</inkml:trace>
  <inkml:trace contextRef="#ctx0" brushRef="#br0" timeOffset="40590.28">14821 6970 374 0,'0'0'467'0,"0"0"1"0,0 0 12 16,0 0 3-16,0 0-7 0,0 0-22 0,0 0-18 15,58 39-53-15,-58-39-27 0,44 6-28 16,-44-6-33-16,54 6-29 16,-54-6-25-16,0 0-10 0,82 0-52 15,-82 0-50-15,59-5-62 0,-59 5-59 0,0 0-68 0,56-7-89 16,-56 7-98-16,0 0-99 0,52-14-130 0,-52 14-332 16,33-16-874-16,-33 16 387 0</inkml:trace>
  <inkml:trace contextRef="#ctx0" brushRef="#br0" timeOffset="40869.13">15589 6881 205 0,'0'0'432'0,"0"0"-14"0,0 0-16 0,0 0-2 16,-6 73 1-16,6-73-11 0,0 0-29 16,-3 37-27-16,3-37-29 0,0 0-22 0,9 29-19 15,-9-29-20-15,0 0-21 0,21 25-20 16,-21-25-17-16,0 0-20 0,44 17-18 0,-44-17-14 0,0 0-11 0,56 7-12 15,-56-7-6 1,0 0-3-16,0 0 5 0,0 0-3 16,0 0-2-16,75-19 7 0,-75 19-3 0,0 0-3 0,0 0-2 15,5-39-14-15,-5 39 6 0,0 0-20 0,0 0-10 16,-35-52-1-16,35 52-33 0,-29-21-27 0,29 21-45 16,-43-23-77-16,43 23-116 0,-75-17-137 0,75 17-192 0,-60-1-393 15,60 1-1037-15,-60 3 459 0</inkml:trace>
  <inkml:trace contextRef="#ctx0" brushRef="#br0" timeOffset="42489.35">26807 1471 259 0,'0'0'402'0,"0"0"-24"0,0 0-16 0,0 0-38 15,0 0-11-15,0 0-22 0,0 0-10 0,0 0-12 16,0 0 0-16,0 0-2 0,0 0-9 0,-143 42-18 15,103-22-9-15,-4-3-9 0,14-8-12 0,-18 11-9 16,4-1-17-16,44-19-12 0,-73 26-16 0,44-15-13 16,29-11-16-16,-55 23-8 0,55-23-13 0,-39 15-8 15,39-15-16-15,-29 15-5 0,29-15-11 0,0 0-16 16,0 0-9-16,-18 25-14 0,18-25-10 0,0 0-11 16,0 0-10-16,0 0-9 0,0 0-9 0,59 55-3 15,-14-43-7-15,1-3 1 0,-46-9 0 16,83 10-2-16,-83-10 7 0,79 5 0 0,-79-5-2 0,73 5 7 15,-73-5-2-15,47 2 4 0,-47-2-1 16,0 0 6-16,0 0 3 0,49 3 15 16,-49-3 5-16,0 0 11 0,0 0 13 0,0 0 9 0,0 0 7 15,0 0 13-15,0 0 1 0,0 0 2 0,0 0 3 16,-133 43-4-16,133-43 2 0,-60 16-1 0,29-5-1 0,31-11-8 16,-56 23-8-16,15-6-2 0,41-17-5 0,-47 24-3 15,26-13-8-15,21-11-4 0,-28 21-2 0,28-21 1 0,-23 27-4 0,23-27 2 16,0 0-8-16,-16 31 1 0,16-31-2 0,0 0 0 0,0 0-8 15,0 0 9 1,35 46-2-16,-35-46-5 0,34 12-4 0,-34-12 4 16,52 11-7-16,-52-11-3 0,55 2-5 0,-55-2 1 15,0 0-17-15,83 0-22 0,-83 0-34 16,60-6-24-16,-60 6-36 0,62-12-38 0,-19-2-60 0,-43 14-65 16,56-17-77-16,-32 3-109 0,-24 14-354 0,30-21-911 15,-30 21 403-15</inkml:trace>
  <inkml:trace contextRef="#ctx0" brushRef="#br0" timeOffset="42873.09">26974 1789 211 0,'0'0'628'0,"0"0"-46"0,0 0-37 0,0 0-35 16,0 0-32-16,0 0-36 0,0 0-46 0,0 0-42 0,0 0-29 15,0 0-20-15,0 0-28 0,0 0-9 0,0 0-25 16,59 62-24-16,-59-62-20 0,19 30-21 16,-19-30-15-16,22 32-32 0,-22-32 1 0,17 23-9 0,-17-23-22 15,19 25-4-15,-19-25-15 0,0 0-1 0,18 27-14 16,-18-27-22-16,0 0-16 0,0 0-10 0,0 0-3 16,0 0-12-16,15 25-8 0,-15-25 0 0,0 0 1 15,0 0-3-15,0 0-11 0,0 0-13 0,0 0-10 0,0 0 3 16,0 0 3-1,0 0 6-15,0 0 4 0,60-60 14 0,-60 60 15 0,28-40 13 0,-17 17 6 16,-11 23 14-16,25-40 10 0,-25 40 3 16,19-26 11-1,-19 26 19-15,13-27-5 0,-13 27 0 0,0 0-8 0,0 0-6 0,19-24-8 0,-19 24-8 0,0 0-21 16,0 0-40-16,0 0-28 0,0 0-36 0,0 0-47 16,0 0-54-16,0 0-57 0,0 0-69 15,0 0-85-15,0 0-72 0,0 0-113 0,0 0-313 0,0 0-963 16,0 0 427-16</inkml:trace>
  <inkml:trace contextRef="#ctx0" brushRef="#br0" timeOffset="43124.36">27597 1841 222 0,'0'0'596'0,"0"0"-32"0,0 0-44 0,0 0-40 16,0 0-41-1,0 0-45-15,0 0-40 0,0 0-36 0,0 0-30 0,92 4-29 0,-92-4-28 0,0 0-23 16,85-7-25-16,-85 7-28 0,59-8-31 0,-59 8-34 16,0 0-35-1,65-4-26-15,-65 4-31 0,0 0-29 0,0 0-42 0,59 0-40 0,-59 0-53 0,0 0-37 32,0 0 6-32,0 0-9 0,0 0-6 0,0 0-26 15,0 0-24-15,0 0-56 0,0 0-264 16,0 0-630-16,0 0 279 0</inkml:trace>
  <inkml:trace contextRef="#ctx0" brushRef="#br0" timeOffset="43328.81">27598 1978 98 0,'0'0'392'16,"0"0"-1"-16,0 0-1 0,0 0-11 0,0 0-16 15,0 0-20-15,0 0-20 0,0 0-26 0,0 0-27 0,0 0-26 16,0 0-21-16,118 7-25 0,-118-7-18 0,0 0-23 0,85-7-44 0,-85 7-37 0,60-4-43 15,-60 4-63-15,58-4-51 32,-58 4-58-32,0 0-63 0,56-14-75 0,-56 14-81 0,36-9-207 0,-36 9-610 0,0 0 270 15</inkml:trace>
  <inkml:trace contextRef="#ctx0" brushRef="#br0" timeOffset="43588.59">28214 1890 226 0,'0'0'371'0,"0"0"3"16,0 0 3-16,0 0-5 0,0 0-21 0,0 0-21 16,0 0-25-16,8 58-24 0,-8-58-32 0,0 0-14 15,0 0-26-15,3 35-17 0,-3-35-17 16,0 0-14-16,0 0-18 0,29 29-7 0,-29-29-18 0,26 15-14 0,-26-15-13 0,0 0-23 0,0 0-26 16,64 7-15-16,-64-7-15 0,0 0-16 15,0 0 6-15,0 0-17 0,0 0-18 0,72-27 16 0,-72 27-2 31,0 0 5-31,0 0 10 0,9-38 4 0,-9 38-2 0,0 0 2 16,0 0 7-16,-31-49 0 0,31 49-1 0,-32-19 1 16,32 19-1-16,-43-12-3 0,43 12-4 0,0 0-35 0,0 0-54 0,-75 1-59 15,75-1-84-15,0 0-111 0,-56 25-327 0,56-25-728 16,-32 15 323-16</inkml:trace>
  <inkml:trace contextRef="#ctx0" brushRef="#br0" timeOffset="46236.8">6400 8681 46 0,'0'0'463'0,"0"0"-38"0,0 0-16 0,0 0-1 16,0 0 8-16,0 0 7 0,-31 39 9 0,31-39 6 16,-16 43-13-16,7-12-16 0,1 8-12 0,3-9-29 15,-2-2-18-15,0 18-23 0,-1-4-11 16,7-14-13-16,1-28-27 0,-6 51-20 0,2-24-20 16,4-27 6-16,-5 40-3 0,5-40-17 15,-7 30-8-15,7-30-63 0,-9 27-151 0,9-27 0 16,0 0 0-16,0 0 0 0,-15 31 0 0,15-31 0 0,0 0 0 15,0 0 0-15,0 0 0 0,0 0 0 0,0 0 0 16,0 0 0-16,0 0 0 0,0 0 0 16,-1-105 0-16,15 61 0 0,-1-2 0 0,2 3 0 0,4-4 0 0,2 0 0 15,0-3 0-15,-3 1 0 0,4 6 0 16,2 5 0-16,3-3 0 0,-13 18 0 16,1 3 0-16,-15 20 0 15,34-31 0-15,-15 15 0 0,-19 16 0 0,0 0 0 0,50-14 0 0,-50 14 0 16,0 0 0-16,0 0 0 0,0 0 0 0,61 33 0 0,-61-33 0 15,3 46 0-15,-15-7 0 16,-10 1 0-16,-6-1 0 0,-5-2 0 0,0 1 0 0,-7-9 0 0,-1 0 0 0,6 0 0 0,10-12 0 0,25-17 0 16,-48 29 0-1,23-17-135-15,25-12-9 0,-29 15-2 0,29-15 7 16,0 0 5-16,0 0 8 16,-37 17 9-16,37-17 9 0,0 0 13 0,0 0 22 0,0 0 5 0,0 0 11 15,0 0 10-15,0 0 11 0,0 0 21 0,0 0 15 16,0 0 12-16,0 0 13 0,0 0 6 0,0 0 11 15,107 17 9-15,-107-17 11 0,0 0 7 16,46 14 3-16,-46-14 7 0,0 0-2 0,45 15-1 0,-45-15 4 0,0 0 2 16,43 18 4-16,-43-18-2 0,30 17-6 15,-30-17-9-15,0 0-3 0,33 28-7 16,-33-28-16-16,15 23-17 0,-15-23-33 0,0 0-41 0,13 40-56 0,-13-40-51 16,0 0-64-16,-9 46-81 15,9-46-82-15,-10 30-99 0,10-30-118 0,0 0-356 16,0 0-1033-16,0 0 457 0</inkml:trace>
  <inkml:trace contextRef="#ctx0" brushRef="#br0" timeOffset="46731.85">6763 9186 487 0,'0'0'594'16,"0"0"-59"-16,0 0-43 0,0 0-15 0,0 0-6 0,0 0-8 0,0 0-7 16,0 0-26-16,29 46-16 0,-29-46-25 15,0 0-28-15,-5 56-29 0,5-56-22 0,-10 44-30 0,10-44-30 16,-9 31-23-16,9-31-24 0,0 0-19 0,-10 36-18 15,10-36-22-15,0 0-40 0,0 0-49 0,-6 27-46 0,6-27-34 16,0 0-26-16,0 0-14 0,0 0-19 16,0 0-21-16,0 0-30 0,0 0-31 0,0 0-25 15,0 0-9-15,0 0-19 0,0 0-16 32,0 0-1-32,0 0 1 0,-36-101 7 0,38 59 8 0,-2 42 24 0,18-48 22 0,-6 21 26 0,3 3 23 15,2 0 26-15,-17 24 20 0,42-41 19 0,-20 24 28 16,-22 17 17-16,42-22 29 0,-42 22 24 0,41-12 15 0,-41 12 5 0,0 0 25 0,52-3 21 0,-52 3 9 15,0 0 32-15,0 0 10 0,51 38 7 0,-42-15 15 16,-9-23-4-16,9 39 9 0,-9-39 1 0,-1 50 5 16,1-50-19-16,-8 49-1 0,8-49-27 0,-5 34-9 15,5-34-9 1,-9 29-12-16,9-29-18 0,0 0-25 0,-8 31-15 16,8-31-22-16,0 0-16 0,0 0-15 0,0 0-9 15,0 0-3-15,0 0-4 0,0 0-9 0,0 0-20 16,0 0-3-16,0 0 0 0,0 0 6 0,0 0-6 15,0 0 4-15,0 0 2 0,0 0 5 0,0 0 2 0,0 0 1 16,0 0 7-16,0 0 0 0,-58-82-1 16,58 82 9-16,0 0-3 0,-45-11 7 0,45 11-1 15,0 0 7-15,0 0 3 0,-73 8-5 0,73-8-8 0,0 0-22 16,-47 17-46-16,47-17-64 0,0 0-58 16,0 0-49-1,0 0-56-15,0 0-97 0,0 0-471 0,0 0-954 0,0 0 422 0</inkml:trace>
  <inkml:trace contextRef="#ctx0" brushRef="#br0" timeOffset="46974.05">7344 9147 3854 0,'0'0'510'0,"0"0"-195"16,0 0-158-16,0 0-20 0,0 0 6 0,0 0 40 15,0 0 19 1,64 27 7-16,-64-27-1 0,0 0 21 0,2 45 11 0,-2-45-4 15,-8 45-5-15,8-45-13 0,-11 48-20 0,4-22-14 16,7-26-19-16,-15 44-14 0,15-44-18 0,-9 33-6 16,9-33-19-16,-8 29-55 0,8-29-53 0,0 0 0 0,0 0 0 15,0 0-40-15,-4 35-109 0,4-35-55 16,0 0-66-16,0 0-82 0,0 0-108 16,0 0-155-16,0 0-403 0,0 0-1101 0,0 0 488 0</inkml:trace>
  <inkml:trace contextRef="#ctx0" brushRef="#br0" timeOffset="47174.62">7293 9299 4020 0,'0'0'669'0,"0"0"-231"16,0 0-204-16,0 0-86 0,0 0-50 16,0 0-22-16,0 0 4 15,0 0 10-15,0 0-2 0,0 0-4 0,0 0-6 16,0 0-13-16,0 0-8 0,0 0-36 0,0 0-34 0,117 8-59 15,-117-8-62-15,0 0-85 0,52-9-83 0,-52 9-97 16,0 0-107-16,49-13-262 0,-49 13-830 0,0 0 368 16</inkml:trace>
  <inkml:trace contextRef="#ctx0" brushRef="#br0" timeOffset="48023.71">8164 8913 216 0,'0'0'531'0,"0"0"9"0,0 0 9 0,-11 83 9 0,11-83-9 0,-9 43-7 15,4-17-24-15,5-26-39 0,-6 49-28 0,-2-8-32 16,2-17-34-16,6-24-21 0,-4 49-19 0,4-49-31 15,-5 33-30-15,5-33-27 0,0 0-28 16,-8 35-25-16,8-35-20 0,0 0-21 0,0 0-53 0,0 0-110 16,0 0 0-16,0 0 0 0,0 0 0 0,0 0 0 15,0 0 0-15,0 0 0 0,0 0 0 32,0 0 0-32,0 0 0 0,-8-100-82 0,8 100-22 0,7-56-3 0,-2 27-10 0,3-18 5 15,6 2 8-15,1 4-3 0,3-1 6 0,4 4 4 16,2 0 6-1,2 6 9-15,-7 11 6 0,17-7 9 0,-14 11 10 0,-22 17 8 0,48-26 17 0,-48 26 19 0,34-10 10 0,-34 10 21 0,0 0 3 16,0 0 12-16,0 0 5 0,0 0 5 31,90 34 2-31,-90-34 1 0,9 31 7 0,-9-31-5 0,-13 48-9 0,13-48-1 16,-35 50-8-16,-3-16 3 0,-3-4-8 0,4-5-12 16,-2-1-14-16,10-8-15 0,29-16-5 0,-58 23-12 15,32-11-4-15,26-12-5 0,-38 15 1 0,38-15 3 0,0 0 7 16,0 0 3-16,0 0 13 0,0 0 10 0,0 0 9 15,0 0 6-15,0 0-5 0,0 0 4 0,0 0 12 16,0 0 13-16,0 0 5 0,0 0 15 0,0 0 7 16,0 0 21-16,0 0 23 0,0 0 8 15,0 0 1-15,0 0 9 0,89 24 0 0,-89-24 4 16,0 0-5-16,49 28-82 0,-49-28-40 0,24 20 0 16,-24-20 0-16,22 24 0 0,-22-24 0 0,16 22 0 0,-16-22 0 0,0 0 0 15,0 0 0-15,17 32 0 0,-17-32-23 0,0 0-321 16,0 0-85-16,13 26-109 0,-13-26-146 0,0 0-346 15,0 0-1114-15,0 0 493 0</inkml:trace>
  <inkml:trace contextRef="#ctx0" brushRef="#br0" timeOffset="48542.83">8580 9131 4142 0,'0'0'718'0,"0"0"-303"16,0 0-156-16,0 0-19 0,0 0 14 0,0 0 5 15,50 55 9-15,-50-55-17 0,-1 32-16 0,1-32 3 16,-3 34-11-16,3-34-11 0,-5 43-11 0,5-43-17 15,-6 41-112-15,6-41-76 0,-6 32 0 0,6-32 0 32,-6 29 0-32,6-29 0 0,0 0 0 0,0 0 0 0,0 0 0 15,-6 34 0-15,6-34 0 0,0 0 0 0,0 0 0 16,0 0 0 0,0 0 0-16,0 0 0 0,0 0 0 0,0 0 0 0,0 0 0 15,0 0 0-15,0 0 0 0,0 0-95 0,-27-107-61 0,26 81 1 0,1 26 1 16,-2-54 16-16,2 54 20 0,6-43 17 0,-6 43 19 0,6-30 11 15,-6 30 6-15,11-28 6 0,-11 28 7 16,22-29 6-16,-22 29 6 0,36-25 2 0,-36 25 2 16,46-20 9-16,-46 20 12 0,34-9 5 0,-34 9 8 0,0 0 13 15,0 0 11-15,0 0 17 0,0 0 16 16,82 25 9-16,-82-25 16 0,0 0 5 0,2 34 14 0,-2-34 6 16,0 0-9-16,-44 65-19 0,21-43 8 15,0-2-18-15,23-20-2 16,-45 35-8-16,22-21-27 0,23-14-47 0,-27 17-26 0,27-17-38 0,0 0-34 0,0 0-36 15,0 0-15-15,0 0-4 0,0 0 3 0,0 0 2 16,0 0 17-16,0 0 11 0,0 0 22 0,64 50 14 16,-64-50 15-16,51 16 17 0,-28-6 24 15,-23-10 22-15,49 24 29 0,-49-24 26 0,38 19 20 16,-38-19 26-16,25 15 16 0,-25-15 16 16,0 0 10-16,0 0 10 0,0 0-7 0,20 27 15 0,-20-27-13 15,0 0-14-15,0 0-5 0,0 0-13 0,-87 33-10 0,40-28-21 16,47-5-35-16,-82 6-55 0,82-6-60 0,-66 2-70 0,66-2-92 0,0 0-106 0,-67-15-151 15,67 15-505-15,-20-24-1097 0,20 24 485 32</inkml:trace>
  <inkml:trace contextRef="#ctx0" brushRef="#br0" timeOffset="48795.34">9348 9008 23 0,'0'0'501'0,"0"0"-23"0,0 0-28 15,0 0-7-15,0 0 0 0,0 0-16 0,0 0-19 0,0 0-30 0,0 0-35 0,0 0-29 0,0 0-31 0,0 0-28 16,0 0-28-16,92-11-22 0,-92 11-22 16,0 0-16-16,73 4-22 0,-73-4-32 0,0 0-36 0,66 0-31 15,-66 0-45-15,0 0-39 0,0 0-62 0,0 0-70 16,60 4-83-16,-60-4-80 0,0 0-57 0,0 0-381 31,0 0-836-31,0 0 370 0</inkml:trace>
  <inkml:trace contextRef="#ctx0" brushRef="#br0" timeOffset="48986.11">9311 9230 3465 0,'0'0'571'0,"0"0"-102"0,0 0-148 15,0 0-96-15,0 0-47 0,0 0 4 0,0 0 14 16,0 0 7-16,0 0-2 0,0 0 1 0,0 0-11 16,28 51-18-16,-28-51-12 0,0 0-13 15,48 7-14-15,-48-7-11 0,0 0-11 0,54 10-16 0,-54-10-24 16,0 0-31-16,67 0-27 0,-67 0-65 0,0 0-64 16,0 0-81-16,76-5-95 0,-76 5-95 0,0 0-93 0,49-7-515 0,-49 7-1076 0,0 0 477 0</inkml:trace>
  <inkml:trace contextRef="#ctx0" brushRef="#br0" timeOffset="49714.29">10575 8944 28 0,'0'0'326'0,"0"0"9"0,0 0-7 16,0 0 16-16,0 0 12 0,0 0 4 0,0 0 12 31,0 0 9-31,0 0 4 0,0 0 3 0,0 0 3 0,0 0-23 0,0 0-16 16,0 0-31-16,19-41-26 0,-19 41-34 0,0 0-23 15,0 0-25-15,0 0-26 0,0 0-25 16,52-14-24-16,-52 14-4 0,0 0-7 0,0 0-22 0,0 0-14 16,0 0-8-16,0 0-16 0,84 40-1 0,-84-40-7 15,10 30 0-15,-10-30-13 0,0 0 3 0,-13 54-3 16,13-54 10-16,-18 30-27 0,18-30-4 15,-23 37-10-15,23-37-6 0,-23 27-17 0,23-27-19 0,0 0-24 16,-24 30-19-16,24-30-15 16,0 0-15-16,-14 20-13 0,14-20-6 0,0 0 6 0,0 0 14 15,0 0 10-15,0 0 10 0,0 0 3 0,0 0 11 0,0 0 12 16,0 0 13-16,0 0 18 0,0 0 9 0,71 24 14 16,-71-24 25-16,0 0 11 0,47 17 9 0,-47-17 17 15,0 0 7-15,35 16 4 16,-35-16 13-16,0 0 9 0,14 23 0 0,-14-23 5 0,0 0-4 15,0 0 4-15,0 0-15 0,-47 53-3 0,47-53-19 0,-51 22-8 0,23-13-11 16,28-9-37-16,-48 11-27 0,48-11-29 16,-50 11-41-16,50-11-33 0,0 0-41 0,0 0-46 15,0 0-61-15,-66-4-66 0,66 4-71 16,0 0-85-16,-28-31-418 0,28 31-984 0,0 0 435 0</inkml:trace>
  <inkml:trace contextRef="#ctx0" brushRef="#br0" timeOffset="50031.08">11053 9111 5339 0,'0'0'390'16,"0"0"-139"-16,0 0-65 0,-27 49 30 0,27-49 10 0,-32 29-5 16,32-29-22-16,-24 24-27 0,24-24-37 0,0 0-17 15,-14 23-3-15,14-23-16 0,0 0-6 16,0 0-13-16,2 37-6 0,-2-37-9 0,0 0-5 0,0 0-5 15,45 27-21-15,-45-27-19 0,0 0-24 0,54 7-14 0,-54-7-33 16,0 0-20-16,0 0-11 0,67-5-5 0,-67 5-2 16,0 0 3-16,0 0 4 0,0 0 5 0,0 0 8 15,0 0 3-15,49-26 6 0,-49 26 6 16,0 0 8-16,0 0 6 0,-7-36 3 0,7 36 5 16,0 0 6-16,0 0 0 0,0 0 4 0,-45-49 4 15,45 49 0-15,-24-17 3 0,24 17-1 31,0 0-8-31,0 0-31 0,-30-20-41 0,30 20-61 0,0 0-81 0,0 0-87 0,0 0-94 0,0 0-490 0,0 0-988 16,0 0 438-16</inkml:trace>
  <inkml:trace contextRef="#ctx0" brushRef="#br0" timeOffset="50357.22">11377 9163 312 0,'0'0'532'0,"0"0"-18"15,0 0-1-15,0 0 6 0,0 0-21 0,17 46-36 16,-17-46-39-16,0 0-38 0,0 0-30 0,-6 40-44 31,6-40-24-31,0 0-34 0,0 0-32 0,6 37-16 16,-6-37-18-16,0 0-18 0,22 24-25 0,-22-24-23 0,0 0-25 0,34 15-30 16,-34-15-23-16,0 0-25 0,0 0-21 0,46 9-16 15,-46-9-16-15,0 0-3 0,0 0-8 0,0 0 2 0,0 0 9 0,0 0 3 0,0 0-1 16,0 0 2-16,65-35 5 0,-65 35-1 0,0 0-5 15,0 0 4 1,5-40-6-16,-5 40 9 0,0 0 3 0,0 0-3 16,0 0 1-16,0 0 1 0,-19-44 5 0,19 44-3 15,0 0 0-15,0 0 0 0,-48-14-11 16,48 14-11-16,0 0-41 0,0 0-42 0,0 0-47 16,0 0-47-16,-76 8-56 0,76-8-71 0,0 0-91 0,0 0-268 0,0 0-764 15,0 0 339-15</inkml:trace>
  <inkml:trace contextRef="#ctx0" brushRef="#br0" timeOffset="50661.74">11773 9227 3861 0,'0'0'473'0,"0"0"-198"16,0 0-79-16,0 0-12 15,0 0-1-15,0 0-8 0,13 44-4 0,-13-44-14 0,0 0-7 0,-1 36-6 16,1-36-6-16,0 0-7 0,15 37-14 0,-15-37-7 0,20 24 3 15,-20-24-21-15,29 17-11 0,-29-17-13 32,0 0-17-32,48 14-23 0,-48-14-14 0,0 0-17 0,54 3-2 0,-54-3-8 0,0 0-1 0,0 0-1 15,0 0 1-15,60-34 0 0,-60 34 4 0,0 0 3 0,9-36 9 16,-9 36 2-16,0 0 1 0,-8-44-2 0,8 44-3 16,0 0 1-16,-25-39 0 15,25 39-7-15,-26-21-5 0,26 21-20 0,-29-15-21 16,29 15-38-16,0 0-41 0,-70-15-69 0,70 15-76 15,0 0-93-15,-83 12-150 0,83-12-339 0,-55 5-930 0,55-5 411 0</inkml:trace>
  <inkml:trace contextRef="#ctx0" brushRef="#br0" timeOffset="53131">7540 8271 2365 0,'-54'-17'93'0,"54"17"-56"0,-60-18-21 0,13 8-17 16,1 0-5-16,-3 4-4 0,49 6 0 0,-98-16 6 0,47 14 12 15,-3-5 18-15,-2 7 0 0,-4-3 7 16,-3-1-1-16,-4 3 1 0,-1 3-4 0,-5 1 0 31,-5 1 0-31,3-1-1 0,3 0-2 0,-5 0-6 0,1-3-4 0,3 0-2 16,3-1 0-16,2-4-2 0,4 1-4 0,3 1 1 0,1 0-7 0,1 2-4 15,4-4 4-15,55 5 1 0,-92-5-4 0,92 5 2 16,-61 0 0-16,61 0 1 0,0 0-2 0,-72 0 3 16,72 0-2-16,0 0 0 0,0 0-3 0,-59 0 5 15,59 0-1-15,0 0 6 0,0 0 1 0,0 0 5 16,0 0 12-16,0 0 7 0,0 0 1 0,0 0 7 16,0 0-2-16,0 0-8 0,0 0-5 15,0 0-3-15,0 0 1 0,0 0-5 0,0 0-2 0,-29 17 0 16,29-17 2-16,0 0 6 15,1 41 7-15,-1-41 28 0,-5 56 23 0,-3-29 28 0,0 18 7 16,-3 6 8-16,3 2 12 0,-5 3 10 16,1 2 1-16,-2 2-2 0,1 3-7 0,5 5-1 0,0-2-6 0,4-1-5 15,-4 2-9-15,3-6-12 0,1 4-11 16,4 6-2-16,-6-6-7 0,2 0-8 0,1-4-8 0,-3-7-7 0,2-4-8 0,2-4 3 16,-5-18-11-16,-2 1-3 0,4 1 10 15,5-30-1-15,-18 51-3 0,18-51-8 0,-12 43-1 16,12-43 3-16,-11 31-12 0,11-31-4 15,-8 33-3-15,8-33-3 0,-7 32 1 0,7-32-4 16,-4 30-7-16,4-30 4 0,0 0-3 0,0 43 1 0,0-43-4 16,0 0-2-16,10 41 2 0,-10-41-3 0,0 0 2 15,0 0-5-15,4 29 3 0,-4-29-2 0,0 0 4 0,0 0 2 16,0 0 2-16,0 0 2 0,0 0-3 0,0 0 3 16,0 0-5-1,0 0-3-15,0 0 4 0,0 0-5 0,17 25 3 16,-17-25 0-16,0 0-2 0,0 0 0 0,0 0 0 0,66 5-2 0,-66-5 3 15,76 1-1 1,-28 0-3-16,-48-1-1 0,98-3 2 0,-40 3 1 0,12-3-4 0,8 2 1 0,2 0 1 0,9-2 6 16,8 2 5-16,9 6-1 0,-1-4 5 0,6 5 3 15,-6 1 7-15,2-2 2 0,-2 5-5 16,-5-3 2-16,-1 4-2 0,-3-1 3 0,-4 3 3 16,-4-3 0-16,3 2-7 0,1-5-2 0,-3-3 6 15,3 2 2-15,3-2 0 16,6-1 2-16,0 2 0 0,1-1 3 0,3-1 5 0,2-1-7 0,3 3 8 0,0 1-6 0,3-2 10 0,3 0 3 15,-3 4-11-15,-4-3-4 0,0 1-3 16,-7 0-5-16,3 0 13 0,-8 2-7 16,-4-1-14-16,-2-2 8 0,-6-2-7 15,-4 1-1-15,-3-6-15 0,-9 7 3 0,2-5-3 16,-4 0-14-16,-1 0-6 0,0-4 5 0,0 1-12 0,3 2-13 16,-5-5-2-1,1 5-2-15,-2-2-7 0,1-1 3 0,-2 2-1 0,-2 3-6 0,0-2 0 0,3 1 4 16,-6 2-7-16,-57-2 6 0,107-4 7 0,-59 1 0 0,-48 3-1 15,79-3 6-15,-79 3 6 0,63-2-2 0,-63 2 11 16,65 0-1-16,-65 0 4 16,78 0-3-16,-78 0 7 0,78 5-3 0,-78-5 0 15,75 7 1-15,-29-4-9 0,-46-3-8 0,94 9-6 16,-60-6 3-16,17 3-4 0,-1 1-5 0,-50-7-2 0,96 9-10 16,-65-2-11-1,17-2-5-15,-48-5 0 0,79 7-6 0,-29-2-5 0,-50-5-3 0,59 8-20 0,-12-1 6 0,-47-7 2 0,63 7 3 16,-63-7 7-1,65 3 9-15,-65-3 6 0,65-4 10 0,-65 4 6 0,63 0 12 16,-63 0 17-16,0 0 19 0,64 0 23 0,-64 0 18 16,0 0 17-16,0 0 17 0,0 0 3 0,66-2 3 15,-66 2-1-15,0 0-1 0,0 0-1 0,0 0 0 16,0 0 1-16,0 0 3 0,45-7-3 0,-45 7 3 16,0 0-2-16,0 0 0 0,0 0-2 0,0 0-1 15,0 0-6-15,0 0-8 16,0 0 0-16,35-21-2 0,-35 21-6 0,0 0-3 0,0 0-1 0,0 0 4 15,0 0 2-15,0 0 2 16,0 0 11-16,26-20 0 0,-26 20-5 0,0 0-1 0,0 0-4 0,0 0 2 16,0 0 4-16,17-36-3 0,-17 36-5 0,5-35 3 31,-5 35-9-31,4-50 5 0,-4 24-3 0,0 26-9 0,10-55 3 0,-2 11-12 0,-5-1-2 0,5-1-8 16,-3 1-6-16,8-2-5 0,-1-5-3 0,-6-3-2 15,4 0-9-15,4-10-1 0,-6-3-6 0,-3-1-4 16,0-2 6-16,-10 2 3 0,0 0 4 0,0-1 0 15,-7 5 2-15,1 1-2 0,-2-4 15 0,-3 4-5 16,0 3 2-16,1 2 3 0,5 5 9 0,-1 1 3 16,4 6-1-16,-1 4-6 0,4-1 3 0,3 23 0 0,1 21-4 15,0-51 1-15,0 51 0 0,1-34-2 16,-1 34-5-16,9-32 2 0,-9 32 12 0,0 0-17 16,11-32-1-16,-11 32 13 0,0 0-16 0,0 0 4 0,15-30 5 15,-15 30-2-15,0 0-3 0,0 0 0 0,0 0-3 16,0 0-1-16,0 0-7 0,0 0 6 0,0 0 0 15,0 0-8-15,0 0 3 0,11-27-6 16,-11 27-3-16,0 0-9 0,0 0-4 0,0 0 1 0,0 0 0 31,0 0 3-31,0 0 2 0,0 0-2 0,0 0-3 0,0 0 1 0,0 0 3 0,0 0-1 16,0 0 1-16,0 0-3 0,0 0 0 0,0 0 3 16,0 0-5-16,0 0 4 0,0 0-1 0,0 0 5 15,0 0-3-15,0 0 3 0,0 0 3 0,0 0 2 0,0 0 2 16,0 0-1-16,0 0 3 0,0 0 0 0,0 0-5 15,0 0-4-15,0 0 3 0,0 0-4 0,-129 38 4 16,129-38-2-16,0 0-1 0,-78 5 5 0,78-5-1 16,-92-5 1-16,45 3 2 0,47 2 0 0,-102-5 0 15,43 1 0-15,0 0 2 0,-5-4-19 16,-11 0 0-16,-6 0-5 0,-8 2-4 16,-7-4-15-16,-7 3-31 0,-6-2-13 0,-4-2 4 0,-3 4-11 0,1 0 19 15,-5-3-2-15,3 3 1 16,-1 0 3-16,-1 0 3 0,7 1 13 0,-5 1 5 0,11 1 13 15,0 1-1-15,5-3 9 0,-1 0 6 0,2 3 6 16,7 2 5-16,4-3 3 0,3 2 4 0,4 1 3 0,8-1 2 0,-1 3 15 16,7-1 4-1,4 0 0-15,4 2 10 0,1-2 3 0,59 0-1 0,-116 2 0 0,52 2-3 16,4-2-2-16,-5-3-1 0,11 4 1 0,54-3-2 0,-116 0-2 16,58-3-4-16,2 6 2 0,56-3 1 0,-103 0-1 15,52-2-2-15,51 2 0 0,-96-2 2 16,50 3-6-16,46-1 3 0,-95 3-2 0,95-3 4 0,-78 5-5 15,32-2 4-15,46-3-1 0,-93 9 1 16,43-6-2-16,3 0 2 0,47-3-10 0,-95 6 10 0,45-3-3 16,1-1 2-16,49-2 5 0,-106 5-10 0,54-3 2 15,-2 1 3-15,54-3-3 16,-100 2-1-16,54-4 3 0,46 2 0 0,-82 0-2 0,82 0-3 0,-63 0 1 16,63 0-9-16,-56 7-25 0,56-7-19 15,0 0-53-15,-55 4-57 0,55-4-67 0,0 0-91 0,-42 11-463 16,42-11-851-1,0 0 377-15</inkml:trace>
  <inkml:trace contextRef="#ctx0" brushRef="#br0" timeOffset="54273.02">4110 11440 160 0,'0'0'399'0,"-14"-1"16"16,14 1 10-16,0 0 4 0,0 0-16 15,0 0-24-15,0 0-18 0,0 0-2 0,-9 9 11 0,8 3 9 16,-3 4-3-16,3 2-13 0,1 11 16 0,-4 1-11 16,5 11-12-16,-2-12-8 0,1 1-24 0,0 10-26 15,0-11-8-15,-1 13-29 0,1-16-15 16,0 0-16-16,-1-2-147 0,-2-6-93 0,-1-1 0 16,4-3 0-16,0-2 0 0,-1-2 0 15,1 0 0-15,0-10 0 0,-4 9 0 0,4-9 0 16,-1 8 0-16,1-8 0 0,0 0 0 0,0 0 0 0,0 0 0 0,0 0 0 0,0 0 0 15,-12-30 0-15,10 4 0 0,4-1 0 0,-6-16 0 16,7 2 0 0,-2 12 0-16,6-16 0 0,0 1 0 0,1 15 0 15,7-10 0-15,-3 14 0 0,3 5 0 0,-6 3 0 0,4 5 0 16,2 1 0-16,-5-2 0 0,2 4 0 16,-1 5 0-16,5 2 0 0,-5 1 0 0,-11 1 0 0,27 5 0 0,-12 5 0 15,4 6 0-15,-11 0 0 0,5 6 0 16,-3 6 0-16,-2-4 0 0,0-2 0 0,-6 5 0 0,-2-1 0 15,3-10 0-15,-3 2 0 0,-1-1 0 0,-1-4 0 16,1 2 0-16,0-6 0 0,-2 1 0 0,0 0 0 16,1-2 0-16,-1-1 0 0,3-7 0 15,-6 11 0-15,6-11 0 0,0 0 0 0,0 0 0 0,0 0 0 16,0 0 0-16,-18-24 0 0,18 8 0 0,3-8 0 16,4-3 0-16,6-3 0 0,5-8 0 15,4-1 0-15,-6 12 0 0,2 4 0 0,4 1 0 16,0-1-12-16,-3 9-46 0,-4 5 38 0,-1-1 5 0,1 3 19 0,-2 0 23 0,1 1 2 0,-2 5 11 31,-12 1-35-31,20 8-5 0,-9 4 0 0,-2 1 0 16,1 3 0-16,-3 1 0 0,2 9 0 0,-2 0 0 0,-2-1 0 15,1 3 0-15,-6 0 0 16,4-1 0-16,0-2 0 0,0 2 0 0,-2-1 0 0,3-4 0 0,-2-5 0 16,-1-2 0-16,1 1 0 0,-2-1 0 15,1 2 0-15,-1-5 0 0,-2 3 0 0,-1-2 0 0,-3 0 0 16,-1 0 0-16,-2-4-265 0,-1 3-189 0,-2-4-68 15,2-2-98-15,-3 1-435 0,7-4-1144 0,-5 2 507 16</inkml:trace>
  <inkml:trace contextRef="#ctx0" brushRef="#br0" timeOffset="55091.95">4904 11905 350 0,'0'0'463'0,"0"0"16"0,7 10 12 15,-4-2-9-15,-3 4-16 0,0 5-16 16,0-3-24-16,-3 3-10 0,2 8-29 0,-4 0-12 0,5 0-25 16,-4 2-21-16,1 0-21 0,-5-1-26 15,0-3-20-15,3 0-21 0,-3-6-23 16,3 0-19-16,-1 7-10 0,1-11-12 0,-2 3-17 16,1-8-16-16,2-4-11 0,-1 1-10 0,5-5-16 0,-9 9-8 0,5-5-14 15,4-4-85-15,0 0 0 0,-15 0 0 0,15 0 0 16,-8-16 0-1,6 2 0-15,2-3 0 0,1-8 0 0,5-3 0 0,3 0 0 16,1-1 0-16,11-11-71 0,2 4-34 16,-8 11 7-16,3 1 1 0,0 3 6 0,-3-1 7 15,2 3 7-15,-3 6 8 0,5-1 11 0,-6 5 3 16,0-1 10 0,-3 4 20-16,1 2-4 0,0 3 3 0,-11 1 7 0,19 1 12 0,-12 4 19 0,5 5 21 15,-3 1 23-15,1 4 12 0,2 7 25 16,-2 0-13-16,0 2-10 0,-5-1 11 0,-1 0 4 0,-3-4-5 15,-1 3-5-15,0-5-5 16,0 1-11-16,-1-1-8 0,2 0-8 0,-1-1-43 0,-1-2 0 0,2-1 0 16,-1-1 0-16,-1-5 0 0,1-7 0 0,0 11-38 15,0-11-20-15,0 8-12 0,0-8 7 0,0 0 4 16,0 0 3-16,0 9 9 0,0-9 1 16,0 0-5-16,0 0 8 0,0 0-1 0,0 0 5 0,0-38 4 15,-2 25 3-15,-2 4 3 0,-1-4 1 0,-3 1 8 16,-2 1-7-16,-2 1 2 0,1 0 3 0,-2 1 6 15,0 4-1-15,-2 1 3 0,2 0 3 16,-1 0 3-16,-1 1 2 0,1 2 1 0,3 0 3 0,11 1-7 0,0 0-12 16,-26 1-8-16,26-1-21 0,-15 4-29 0,8-2-47 15,7-2-55 1,-8 5-75-16,8-5-62 0,-9 5-63 0,9-5-69 0,-2 8-447 0,2-8-972 0,0 0 430 16</inkml:trace>
  <inkml:trace contextRef="#ctx0" brushRef="#br0" timeOffset="55514.39">5638 11715 4416 0,'2'-10'650'0,"-2"10"-249"0,1-7-165 0,-1 7-57 16,0 0 1-16,3-9 19 0,-3 9 9 0,4-5-7 0,-4 5-40 16,10-5-13-16,6 5-32 0,5-3-7 0,11 3-3 15,2-1-12-15,12-2-4 0,-14 1-13 16,15-1-13-16,-15 4-29 0,0-2-24 0,-1-2-14 0,1 6-32 16,-4-6-48-16,-11 3-61 0,-3 3-80 0,1-2-92 15,-9 2-104-15,-6-3-107 0,8 5-462 0,-8-5-1070 31,0 0 474-31</inkml:trace>
  <inkml:trace contextRef="#ctx0" brushRef="#br0" timeOffset="55740.35">5778 11887 4501 0,'0'0'651'0,"-6"4"-297"0,6-4-149 0,0 0-54 0,-7 6-10 0,7-6 19 0,0 0 26 16,0 0 0-1,0 0-8-15,17 7-9 0,-1-7-10 0,3 0-27 0,-2-3-7 16,10 3-11-16,1-1-13 0,-1-1-10 0,1 1-25 16,-3-2 1-16,-5 0-22 15,7-1-37-15,-8 2-30 0,0 0-42 0,0 2-49 0,0-1-49 16,-5-1-62-16,4 4-69 0,-5-4-60 0,2 4-60 16,-15-2-77-16,17 1-453 0,-17-1-1021 0,22-4 451 15</inkml:trace>
  <inkml:trace contextRef="#ctx0" brushRef="#br0" timeOffset="56046.03">6629 11688 370 0,'0'0'521'0,"0"0"-5"15,0 0-7-15,-10 26-26 0,6-14-30 0,-4 1-34 16,4 2-17-16,-2 0-37 0,6 1-36 0,0-1-32 0,4 0-26 15,2 0-30-15,-1-2-25 32,6 4-21-32,-5-5-31 0,9 0-30 0,-7-3-25 0,7 2-21 0,-1-4-27 15,1-2-16-15,-4 0-24 0,3-3-5 0,1 0 2 0,-15-2 0 16,21-4 3-16,-14 1 8 0,2-1 20 0,-1-2 27 16,1-5-2-16,-7 3 7 15,1-5-5-15,-3 0 2 0,0-3 3 0,-3 1 2 0,-2-3 1 0,-1 4 0 16,-3-1-13-16,0-1-8 0,-5 3-16 0,4 1-32 15,-3 2-52-15,-4 1-87 0,2 2-116 16,-2 4-131-16,-2 2-188 0,-7 1-432 0,5 1-1073 0,-7 6 475 16</inkml:trace>
  <inkml:trace contextRef="#ctx0" brushRef="#br0" timeOffset="61052.66">9703 3106 76 0,'0'0'291'15,"0"0"-15"-15,0 0 7 0,0 0-2 0,-101 51 9 16,77-35 12-16,-13 11-5 0,15-10-17 0,22-17-5 15,-53 35-4-15,27-17-15 0,3 1-15 0,23-19-20 16,-38 30-24-16,38-30-25 0,-26 19-11 0,26-19-18 16,0 0-16-16,-24 20-14 0,24-20-12 0,0 0-8 15,0 0-11-15,0 0-9 0,0 0-8 0,0 0-2 16,0 0-7-16,0 0-7 0,0 0-5 0,47 46 3 16,-47-46-9-16,46 9-8 0,-46-9-8 0,60 9-3 15,-60-9-9-15,67 12-7 0,-24-7-20 16,-43-5-24-16,55 12-39 0,-55-12-30 0,0 0-45 15,50 14-47-15,-50-14-54 0,0 0-64 0,0 0-87 0,0 0-220 16,0 0-679 15,0 0 300-31</inkml:trace>
  <inkml:trace contextRef="#ctx0" brushRef="#br0" timeOffset="61536.54">9434 3334 21 0,'0'0'333'0,"0"0"-12"15,0 0-17-15,0 0-16 0,0 0-32 16,0 0-25-16,0 0-23 16,0 0-20-16,0 0-16 0,0 0-18 0,0 0-18 0,0 0-12 0,0 0-10 0,147 24-12 15,-94-24-11 1,6 2-4-16,1 2-13 0,9-5-12 0,0 5-4 0,3 1-4 0,4-3-3 0,1 3-5 31,5 0-5-31,0 2-1 0,7 0-6 0,3 0-3 0,-11 1-12 0,3-2 3 0,-11 6-7 0,6-4 5 0,-10 4-1 16,5-4-9-1,-2 0-3-15,-6-1-1 0,7-4-7 0,-4 2 7 0,0-2 2 0,-2 0-7 16,-4-3 2-16,-1 0-4 0,0 3-6 0,2-3-5 16,-6 0-4-16,-58 0 6 0,112 0-3 0,-58 1 1 15,-54-1-1-15,101-4 6 0,-53 7 0 0,-48-3-1 16,78 0 4-16,-78 0 1 0,77 1 0 0,-77-1 10 15,65-1-10-15,-65 1 1 0,60 0 3 32,-60 0 1-32,0 0 1 0,83 1-2 0,-83-1 2 0,51 4 2 0,-51-4 0 0,0 0-1 0,63 9-3 15,-63-9 4-15,0 0-1 0,49 4-4 0,-49-4 2 16,0 0 0-16,0 0 3 0,0 0-2 0,53 4-2 0,-53-4 1 16,0 0 4-1,0 0-10-15,0 0-1 0,0 0-6 0,51 8-18 0,-51-8-13 0,0 0-17 16,51 4-27-16,-51-4-23 0,0 0-11 15,0 0-20-15,67 4-16 0,-67-4-9 0,0 0-15 0,0 0-22 0,0 0-32 16,0 0-126-16,0 0-389 16,0 0 173-16</inkml:trace>
  <inkml:trace contextRef="#ctx0" brushRef="#br0" timeOffset="61754.34">12664 3443 268 0,'0'0'373'0,"0"0"0"0,0 0 8 15,47 33-28-15,-47-33-12 0,0 0-23 0,7 29-34 16,-7-29-28-16,0 0-27 0,-21 44-21 0,21-44-42 16,-41 35-57-16,16-17-86 0,1 0-100 15,-16 7-134-15,13-8-355 0,27-17-613 0,-53 34 271 0</inkml:trace>
  <inkml:trace contextRef="#ctx0" brushRef="#br0" timeOffset="63822.44">7415 12977 68 0,'0'0'466'16,"19"13"19"-16,-19-1 33 0,1 5 6 15,-5 0-1-15,2 0 2 0,-1 6-17 0,-3 5-16 0,2-2-20 16,-1 3-21-16,5-4-36 0,-6 16-23 0,-1-17-25 16,3 0-30-16,-2 1-47 0,5-1-30 15,-1-7-10-15,1-1-19 0,5 0-6 0,-5 0-17 16,1-3-24-16,1-2-184 0,0-4 0 0,-1 2 0 0,2 1 0 15,-2-10 0-15,3 10 0 0,-3-10 0 0,0 9 0 16,0-9 0 0,0 0 0-16,0 0 0 0,0 6 0 0,0-6 0 0,0 0-163 0,0 0-273 15,0 0-86-15,0 0-86 0,0 0-469 0,0-36-1167 0,5 22 516 16</inkml:trace>
  <inkml:trace contextRef="#ctx0" brushRef="#br0" timeOffset="64064.82">7655 13039 293 0,'0'0'418'16,"0"0"-16"-16,0 0 5 0,-17-2-10 0,17 2-6 0,-16 11-4 0,7-4-25 0,-1 4-21 15,5 2-23-15,2 1-14 0,2 2-18 16,3 7-24-16,2 1-14 0,7-1-6 16,1 1-12-16,2-2-8 0,4 0 12 15,2 2-19-15,1-5 8 16,-2 0-19-16,0-2-16 0,-7-3-6 0,0 0-3 0,-4-2-16 0,-3 0-9 15,-2-3-13-15,-2 0-11 0,-5-1-13 0,-1 4-9 16,-9-2-9-16,0-3-18 0,-11 2-31 0,-1-4-58 0,-3-5-65 16,-2 0-76-16,-14-4-94 0,22-4-97 15,4 3-124-15,-2-9-115 0,2-2-442 0,6-5-1105 16,5-1 489-16</inkml:trace>
  <inkml:trace contextRef="#ctx0" brushRef="#br0" timeOffset="64242.72">7703 12997 4003 0,'12'-11'565'0,"1"3"-200"16,-7 3-123-16,1-2-48 0,0 1-13 0,2 1-1 16,1-3-9-16,-2 4-32 0,7-3-32 0,0 2-12 15,1 1-12-15,2-1-5 0,2 4-32 0,-3-3-34 16,2 1-42-16,11-1-61 0,-14 2-63 16,2-1-73-16,-4 1-71 0,-5-1-88 0,-9 3-96 0,19-3-318 15,-19 3-864-15,0 0 382 0</inkml:trace>
  <inkml:trace contextRef="#ctx0" brushRef="#br0" timeOffset="64587.11">8153 13145 135 0,'0'0'546'0,"-12"12"-35"0,3-3-28 16,-4 1-18-16,1 1-23 0,5 1-31 0,-1-1-27 15,-1 1-36-15,4 0-37 0,1 0-29 0,2 0-28 16,2 1-20-16,3 0-17 0,3-2-27 0,-4-1-18 16,8 0-16-16,-2-2-11 0,2-2-20 0,3 4-18 15,0-3-19-15,-4 0-21 0,2-3-10 0,-2-1-14 16,0 0-16-16,-9-3-12 0,21 3-11 0,-11-4-5 0,-10 1-11 0,24-10-9 0,-15 1-1 16,1-1 3-16,-3-4 5 0,-2-1 1 0,-1-2-3 15,-2 2 6-15,-1 0 4 0,1-1 0 0,-2 1 8 16,-2-1 3-16,0 2 7 15,-2 4 3-15,-2-1 1 0,-1-3 1 0,2 9-1 0,-4-2-4 0,1 2-2 16,-1 2-5-16,9 3-15 0,-13-5-45 0,13 5-70 0,-15 0-84 16,15 0-89-16,0 0-94 0,-17 8-458 15,17-8-922-15,-4 3 408 0</inkml:trace>
  <inkml:trace contextRef="#ctx0" brushRef="#br0" timeOffset="64880.41">8585 13210 448 0,'-2'8'522'0,"2"-8"-31"0,-17 12-12 0,4-1-24 16,2-1-38-16,2 3-35 0,1 0-38 15,2 0-31-15,3 1-31 0,1 1-30 16,4 0-15-16,2 0-30 0,4-2-28 0,1-2-32 0,2 0-34 0,1-4-28 0,3 1-15 0,-5-3-20 15,4-4-13-15,2 0-15 0,-1 2-3 16,-1-4-14-16,-14 1-2 0,24-7-6 0,-12 2 18 16,-7-2 8-16,3 2-2 0,-6-6 10 0,2 1 2 0,-4-3 4 31,-5 3 3-31,1-4 7 0,-5 2-5 0,0-1 1 16,-1 4-2-16,0-3-4 0,2 5-6 0,-5 0-1 15,2 1-9-15,-1 0-34 0,2 2-42 0,10 4-73 16,-10-7-89-16,10 7-113 0,-5-4-150 0,5 4-325 15,0 0-870-15,9-14 385 0</inkml:trace>
  <inkml:trace contextRef="#ctx0" brushRef="#br0" timeOffset="65160.19">9416 13164 3 0,'5'6'502'0,"-5"-6"2"0,-4 12-13 16,-5 0 19-16,-5-1 0 0,1 1-7 0,-11 5-29 15,2 3-34-15,-12 6-41 0,12-9-43 0,-13 12-22 16,15-9-33-16,-9 12-32 0,11-9-29 16,1-3-29-16,2 1-29 0,6-7-56 0,1 1-39 0,1-1-53 15,4-3-53-15,-2 1-66 0,-1-3-80 0,3-4-69 16,3-5-83-16,-9 6-108 0,9-6-448 0,0 0-944 15,0 0 419-15</inkml:trace>
  <inkml:trace contextRef="#ctx0" brushRef="#br0" timeOffset="65386.42">9145 13153 402 0,'6'-3'586'0,"-6"3"-52"0,0 0-40 0,0 0 4 15,0 0 1-15,27 14-1 0,-13-4-19 0,-1-1-27 16,1 2-32-16,5 3-40 0,-1 3-13 0,5 0-22 16,-4-1-30-16,-1 2-21 0,1-2-35 0,-2 3-17 15,-2-8-19-15,-5 1-21 0,3 0-24 16,1-1-20-16,-1-2-21 0,-2 0-36 0,-1 0-29 16,-4-1-43-16,2-3-59 0,-1-1-50 0,-7-4-51 15,9 10-58-15,-5-7-60 0,-4-3-79 0,9 4-77 0,-9-4-94 16,0 0-122-16,0 0-318 0,0 0-1017 0,0 0 450 15</inkml:trace>
  <inkml:trace contextRef="#ctx0" brushRef="#br0" timeOffset="65626.57">9918 13079 5555 0,'12'-7'543'0,"-12"7"-300"0,0 0-123 0,16 8-2 15,-12-1 29-15,2 7 25 0,1-1 12 16,-2 3-13-16,4 8-1 0,-3 1 9 0,-3 4-7 16,-2-3-18-16,0 4-15 0,1-2-15 0,-2 13-124 15,-2-11 0-15,1-4 0 0,1 1 0 0,-4-3 0 16,4-7 0-16,-2 7 0 0,-5-9 0 16,6-1 0-16,-4-1 0 0,1-4-315 0,-1-2-116 0,-5 1-131 15,-3-4-586-15,0-1-1243 0,-3-3 551 0</inkml:trace>
  <inkml:trace contextRef="#ctx0" brushRef="#br0" timeOffset="67445.11">10714 13193 157 0,'0'0'406'0,"0"0"-4"0,0 0-23 16,7-6-10-16,-7 6-16 0,0 0-32 0,0 0-19 16,0 0-23-16,0 0 10 0,0 0 35 0,0 0 13 15,2 18-5-15,-2-3-11 0,0-1-2 0,0 3 2 16,0 7 5-16,0-6-25 0,3 6-9 0,-2 3 0 16,0 0-17-16,-1-3-29 0,5 2-24 0,-5 0-20 15,3 0-15-15,-6-8-18 0,-2 3-22 0,4-5-15 16,-3 0-12-16,0-3-51 0,0-2-69 0,-1 1 0 15,0-3 0-15,1-1 0 0,-2 0-144 0,6-8-101 16,-6 9-108-16,-3-9-122 0,9 0-132 0,0 0-455 16,-22-9-1149-16,15 1 508 0</inkml:trace>
  <inkml:trace contextRef="#ctx0" brushRef="#br0" timeOffset="67679.24">10451 13427 467 0,'0'0'492'0,"0"0"-21"16,0 0 3-16,0 0 4 0,-16-1-14 0,16 1-27 15,0 0-35-15,0 0-32 0,0 0-33 0,70 4-26 16,-22-4-19-16,-2 0-20 16,1 0-25-16,-13-4-19 0,14 3-22 0,2-6-28 0,0 5-16 15,-17 0-12-15,-1 0-8 0,-1-1-27 0,2 3-13 16,-5-1-2-16,0-1-24 0,-10 2-7 0,-3 2-16 0,2 1-11 15,-17-3-28-15,19-2-21 16,-19 2-36-16,10 2-36 0,-10-2-46 0,0 0-47 0,0 0-64 0,10 2-57 0,-10-2-50 0,0 0-79 16,0 0-484-16,0 0-980 0,0 0 433 15</inkml:trace>
  <inkml:trace contextRef="#ctx0" brushRef="#br0" timeOffset="70963.14">11675 13150 55 0,'0'0'391'0,"0"0"3"0,0 0 19 0,0 0 11 0,0 0-1 16,5 29-7-16,-5-14 12 0,1 2 4 0,1 6 1 15,-2 2 25-15,-2 1-21 0,2 4-11 0,-3 1-13 16,-1-2-13-16,-3 0-32 0,5-3-27 0,-2 1-8 16,0-1-21-16,0-4-21 0,6-5-24 0,-2-5-25 15,0 5-148-15,0-4-94 0,1-3 0 0,-1-4 0 16,0-6 0-16,0 15 0 0,1-13 0 0,-1-2 0 15,0 0 0-15,0 12 0 0,0-12 0 0,0 0 0 16,0 0 0-16,-4 7 0 0,4-7 0 0,0 0 0 16,0 0 0-16,-25-4-428 0,25 4-161 0,-16-17-93 15,11 7-400-15,4 1-1173 0,1-4 519 0</inkml:trace>
  <inkml:trace contextRef="#ctx0" brushRef="#br0" timeOffset="71231.08">11904 13189 359 0,'5'-6'437'16,"-5"6"-16"-16,0 0 9 0,0 0-3 0,0 0-4 16,-18 20-18-16,9-6-13 0,3 2-15 0,-1 0-27 0,3 8-26 15,6 0 2-15,-1 2-24 0,5-3-11 0,3 2-10 16,1-2-5-16,1-1-17 0,-1-1-26 0,0-7-26 15,3 7-9-15,-2-5-9 0,-3-1-12 16,1-5-24-16,-1 5-1 0,-2-6-24 0,-2 0-22 0,-1 1-6 16,-3 0-16-16,-4-2-10 0,-4 1-22 0,-6 0-35 15,0-1-52-15,-12-3-61 0,1 2-66 0,-5-3-82 0,4-1-77 16,0-4-82 0,8-3-84-16,0-1-103 0,0-3-346 0,-1-5-1013 0,5 1 448 0</inkml:trace>
  <inkml:trace contextRef="#ctx0" brushRef="#br0" timeOffset="71401.27">11938 13179 136 0,'16'-12'415'0,"-4"1"-7"0,10-6-13 16,-8 8-8-16,9-6-30 0,-1 4-31 0,-1-4-29 16,-5 7-43-16,2-1-38 0,0 5-59 0,-3 1-62 15,-6 0-71-15,3 1-79 0,-12 2-86 0,12-5-89 0,-12 5-278 0,0 0-548 0,16 7 243 16</inkml:trace>
  <inkml:trace contextRef="#ctx0" brushRef="#br0" timeOffset="71715.56">12319 13293 70 0,'-1'13'484'15,"-2"-5"11"-15,-4 4 3 0,2 3-8 0,-2 2-22 16,-1-4-31-16,2 3-26 0,-3 1-31 0,4-3-45 15,4 3-21-15,-2 2-38 0,1-5-28 0,0 1-21 16,5-2-26 0,1-1-25-16,0-1-21 0,6-3-25 0,-4-1-23 0,3-1-25 0,1 3-24 15,0-7-27-15,2 1-26 0,-12-3-27 16,20 0-23-16,-20 0-15 0,27-8-15 0,-11 2 5 16,-10-1 2-16,4-7 14 0,-2 2 8 0,-3-2 9 31,-4-3 5-31,2 2 8 0,-2-1 20 0,-2 1 9 0,-2-3 6 0,6 1 0 0,-7 2 3 0,0 2 4 31,0-1-4-31,2 4 3 0,-6 0-5 0,-2 0 1 0,2 3 3 0,0 2-4 0,-2 0-6 0,-2 1-10 16,1 3-14-16,-4-2-25 0,15 3-36 15,-22 6-52-15,22-6-64 0,-16 5-60 0,9-2-76 0,7-3-105 16,-6 9-264-16,6-9-758 0,0 0 336 0</inkml:trace>
  <inkml:trace contextRef="#ctx0" brushRef="#br0" timeOffset="72006.46">12624 13379 447 0,'6'5'507'0,"-6"-5"-5"0,0 13-7 16,-3-4-7-16,0 3-20 0,2 3-35 0,-4-1-40 16,8 0-42-16,-2 1-29 0,0-2-32 15,3 1-30-15,1-2-25 0,4 0-32 0,3-2-24 0,3 0-42 16,3-3-33-16,1-2-28 0,-2 0-25 0,3-3-38 15,-3-2-32-15,-1-2-23 0,0 2-14 0,-1-5-9 0,-2 0 0 0,-3 2-5 0,-2-3 12 0,-2-2 0 32,-2 0 10-32,-3 1 2 0,-2-8 9 0,-2 1 2 0,-2 0-2 0,-4 4 8 0,-4-2 19 15,6 2-3-15,-7 0 4 0,-2 3-1 0,2-1 10 32,-2 2 1-32,3 1-1 0,4 0 0 0,-6 3-19 0,15 2-28 0,-18 0-63 15,18 0-61-15,0 0-80 0,-13 0-131 16,13 0-330-16,0 0-770 0,0 0 340 0</inkml:trace>
  <inkml:trace contextRef="#ctx0" brushRef="#br0" timeOffset="72265.23">13528 13288 39 0,'0'0'550'0,"0"0"-16"0,0 0 10 16,4 12 8 0,-13 0-10-16,-4 8 8 0,0 2-29 0,-6 1-20 0,-13 9-32 0,1 3-34 15,3-3-39-15,-2-1-44 0,8-6-37 0,3-3-27 0,-6 12-34 16,9-10-28-16,3-3-45 0,-1-1-62 16,8-6-62-16,-2-4-73 0,0 0-73 0,4 3-71 15,1-9-63-15,3-4-69 0,-7 4-87 0,7-4-114 0,0 0-470 31,0 0-1042-31,0 0 462 0</inkml:trace>
  <inkml:trace contextRef="#ctx0" brushRef="#br0" timeOffset="72474.01">13230 13355 6 0,'7'-9'547'0,"-7"9"-35"0,3-5-31 0,-3 5-18 0,0 0 4 16,0 0-7-16,0 0-15 0,27 17 3 0,-14-5-14 15,7 5-29-15,0 4-19 0,0-4-23 0,3 2-20 16,-4-1-25-16,-1 1-27 0,1 1-18 0,-1-2-23 16,3-3-27-1,-7-3-27-15,-1 0-37 0,-1-2-43 0,-3 1-51 0,0-2-58 0,-2-1-68 0,-4-3-89 16,1 3-93-16,-4-8-77 0,4 5-96 0,-4-5-114 16,0 0-460-16,0 0-1072 0,0 0 474 0</inkml:trace>
  <inkml:trace contextRef="#ctx0" brushRef="#br0" timeOffset="72811.75">13750 13339 3848 0,'13'-11'525'16,"1"2"-186"-16,0 1-110 0,0 3-53 0,-1 0 5 0,-2 1 7 0,5 0 3 16,0 4-13-16,1-1-23 0,-2 2-6 15,-2 1-7-15,2 4 12 0,-2 0-4 0,-2 4-2 16,-3 1-20-16,0 2-7 0,-8 3-2 0,1 6-4 15,-1-4-14-15,-9 7-13 0,-2 0-6 0,-3 0-12 32,-4-1-10-32,3-1-15 0,-3-3-27 0,6-8-18 0,1 3-22 0,-1-1-14 0,3-4-12 15,0 0-10-15,6-3-11 0,0 0-3 16,3-7 9-16,-3 5-5 0,3-5 10 0,0 0 9 0,7 12 4 0,-1-5 6 16,3-4 6-16,4 0 16 0,2 0 9 15,-1 1 9-15,2 0 12 0,-1-4 12 0,4 3-1 16,-2 0 5-16,1 1 4 0,-2-4-3 0,2 2-6 15,1-2-4-15,-2 2-4 0,-2-4-28 16,2-3-40-16,-2 3-59 0,13-1-65 0,-15-2-66 0,1 0-66 16,-1-1-70-16,-7 4-76 0,3-3-93 0,-1 0-278 0,-8 5-894 15,5-10 395-15</inkml:trace>
  <inkml:trace contextRef="#ctx0" brushRef="#br0" timeOffset="75220.76">12611 13298 74 0,'-11'-55'276'0,"0"5"-33"16,3 1-36-16,2-1-33 0,2 4-34 0,0-5-48 0,1 2-61 15,6-6-64-15,-7-6-168 0,8-4-218 0,-3-2 97 16</inkml:trace>
  <inkml:trace contextRef="#ctx0" brushRef="#br0" timeOffset="76337.34">9006 4442 43 0,'-44'19'306'0,"44"-19"-29"0,-65 38-24 0,41-23-20 0,2 0-7 16,22-15-29-16,-28 26-18 0,28-26-20 0,-27 21-11 16,27-21-15-16,0 0-14 0,-14 25-10 0,14-25 12 15,0 0-14-15,0 0 0 0,0 0-13 0,30 44-5 16,-30-44 1-1,0 0-15-15,57 23 10 0,-57-23-16 0,43 15-2 0,-43-15-11 0,52 17-5 0,-52-17-6 16,34 9-3-16,-34-9-4 0,40 11 5 0,-40-11-13 16,0 0-5-16,0 0 4 0,50 9-11 0,-50-9-18 15,0 0-28-15,0 0-34 0,0 0-54 16,0 0-60-16,0 0-53 0,0 0-280 0,0 0-552 0,0 0 245 16</inkml:trace>
  <inkml:trace contextRef="#ctx0" brushRef="#br0" timeOffset="77656.25">8911 4546 322 0,'0'0'306'0,"0"0"-15"15,0 0-22-15,0 0-22 0,0 0-23 0,0 0-26 0,0 0-14 16,0 0-20-16,0 0-16 15,0 0-21-15,0 0-10 0,0 0-12 16,0 0-10-16,0 0-10 0,156-1-7 0,-156 1-14 0,83 0-20 0,-36-2-29 16,-47 2-29-16,83-5-26 0,-31-1-31 0,1 3-21 15,-53 3 13-15,107-5 47 0,-48 2 34 16,0 3 19-16,1 3-1 0,-60-3-1 0,118 1-3 0,-61 5-8 16,-3-4-2-16,-54-2-14 0,107 0-5 0,-53-1-6 15,6-5 3-15,-1 4 1 0,3 2 1 0,-2-3 14 16,-1 3 4-16,0-1 9 0,-59 1 14 0,119 1 0 0,-63 3 8 0,-5-8-3 0,-51 4 6 0,110 4-1 15,-60-5-1-15,-50 1-1 16,102 1-2-16,-53-1 5 0,-49 0 7 16,97 1 15-16,-46 5 9 0,-51-6-5 15,96 0 13-15,-96 0 3 0,83 6 5 0,-37-6 0 16,-46 0-8-16,76 4-1 0,-76-4 0 0,64 1 0 0,-64-1-10 16,78 0-4-1,-78 0-9-15,96-5-1 0,-50 5-6 0,-46 0-4 0,79-6-3 0,-30 6-13 0,-49 0-4 0,97-1-5 16,-48-1-18-16,-49 2-9 0,105 5-7 0,-52-1-10 15,1-4-4-15,3 0-6 16,-57 0 0-16,100 7-1 0,-48-4 8 0,-6 2 6 16,-46-5-5-16,78 2 9 0,-78-2-3 0,64 3 7 0,-64-3 1 15,61-3-2-15,-61 3 0 16,59-7 5-16,-59 7 9 0,60-10-14 0,-60 10 8 0,51-13-23 0,-51 13-2 0,54-13-2 0,-54 13-7 16,49-20-1-16,-49 20 1 0,44-6 4 0,-44 6 2 15,0 0 4-15,58-9 1 16,-58 9 10-16,0 0 2 0,65-4 10 0,-65 4 12 15,0 0 9-15,54 0 0 0,-54 0 2 0,0 0 6 16,0 0 0-16,0 0 8 0,71 1-3 0,-71-1 1 16,0 0-2-16,0 0 3 0,0 0 2 0,0 0-1 0,0 0 6 0,0 0-12 0,56-1-2 15,-56 1 1-15,0 0-5 0,0 0 5 32,0 0-7-32,0 0 0 0,0 0-3 0,0 0-5 0,67-2 3 0,-67 2-6 15,0 0-1-15,0 0-1 0,0 0 6 0,0 0-8 16,0 0 7-16,0 0 1 0,53 11 7 0,-53-11 0 15,0 0-6-15,0 0 1 0,0 0 4 16,36 16-7-16,-36-16 6 0,0 0-6 0,0 0-1 0,52 9-15 16,-52-9-1-16,0 0 7 0,48 9-15 0,-48-9-5 15,0 0 3-15,50 5 2 0,-50-5 0 0,0 0-2 16,64 5 5-16,-64-5 0 0,0 0 12 16,65-2-4-16,-65 2 7 0,0 0 7 0,73-8 5 0,-73 8 8 15,0 0 1-15,76 0 1 0,-76 0 6 16,57-1-6-16,-57 1 4 0,0 0-1 0,82 3-1 0,-82-3 1 15,57 3-2-15,-57-3-12 0,59-1-1 0,-59 1-9 16,59 1 4-16,-59-1-2 0,61 0 1 0,-61 0 1 0,0 0-5 16,87 0-13-16,-87 0 0 0,57-3 0 15,-57 3 2-15,0 0 3 0,83-2 3 0,-83 2-4 16,50-2 4-16,-50 2 0 0,0 0-2 0,64 4 1 16,-64-4-1-16,0 0 17 0,78 2-12 15,-78-2-2-15,60 5 3 0,-60-5-3 0,63 6-1 0,-18-1-3 16,-45-5 5-16,64 5-10 0,-17-1 14 15,-47-4 2-15,58 8 1 0,-58-8 5 0,63 5 0 0,-63-5 6 16,64 9 7-16,-64-9 13 0,61 9 20 16,-61-9-9-16,60 4 3 0,-60-4 16 0,60 1 4 0,-60-1 2 0,62 5 7 0,-62-5-4 15,58 3-7-15,-58-3-1 0,59 2-5 0,-59-2 5 0,60-2 2 16,-60 2-5 0,64 3-7-16,-64-3-6 0,77 1 2 0,-77-1-6 15,75 6-5-15,-75-6-1 0,62 1-1 0,-62-1 2 0,65 6-9 16,-65-6 6-16,57 8 2 0,-57-8-1 15,59 4 5-15,-59-4 3 0,63 4 3 0,-63-4-5 0,57 1-1 16,-57-1 3-16,59 0-1 0,-59 0 4 0,0 0 4 16,80 4 7-16,-80-4 0 0,0 0 3 0,67-2 6 15,-67 2-4-15,0 0 28 0,70 2-12 0,-70-2-4 16,0 0-3-16,69-7-11 0,-69 7-3 0,0 0-8 16,63-2-8-16,-63 2-3 0,0 0-14 0,66 4 5 15,-66-4-1-15,0 0-3 0,54 1-19 0,-54-1 10 16,0 0-5-16,0 0-4 0,0 0-1 0,66 2 1 15,-66-2-4-15,0 0 0 0,0 0-1 16,0 0-4-16,0 0-3 0,0 0-3 0,0 0-7 0,0 0 1 16,50 5-6-1,-50-5 6-15,0 0 4 0,0 0 3 0,0 0-4 0,0 0 7 0,0 0 0 0,0 0 1 16,0 0-13-16,34 17-2 16,-34-17-13-16,0 0-17 0,0 0-7 0,0 0-19 0,50 10-16 0,-50-10-27 15,0 0-35-15,0 0-17 0,0 0-23 0,63 2-11 16,-63-2-16-16,0 0-26 0,0 0-29 0,0 0-34 15,0 0-39-15,0 0-63 0,0 0-237 16,50-21-698-16,-50 21 308 0</inkml:trace>
  <inkml:trace contextRef="#ctx0" brushRef="#br0" timeOffset="77958.5">16788 4466 156 0,'0'0'431'0,"0"0"-1"0,0 0-6 16,0 0 1-16,0 0-2 0,0 0-2 0,0 0-23 15,35 66-26-15,-35-66-31 0,18 28-24 0,-18-28-29 16,18 38-9-16,-18-38-24 0,17 29-18 16,-17-29-18-16,14 30-19 0,-14-30-10 0,10 29-7 15,-10-29-19-15,0 0-15 16,-10 41-15-16,10-41-15 0,-21 24-11 15,21-24-15-15,-24 24-24 0,24-24-11 0,-29 20-40 16,29-20-40-16,-34 15-53 0,34-15-47 0,0 0-51 16,-61 22-57-16,61-22-58 0,-50 17-48 0,50-17-66 15,-43 9-83-15,43-9-310 0,-47 12-861 0,47-12 381 16</inkml:trace>
  <inkml:trace contextRef="#ctx0" brushRef="#br0" timeOffset="78657.78">12866 4831 342 0,'0'0'393'0,"0"0"23"0,0 0 8 0,0 0 5 31,0 0 0-31,0 0-7 0,0 0-14 0,0 0-24 0,0 0-24 0,0 0-25 0,0 0-26 16,0 0-27-16,0 0-18 0,0 0-20 16,0 0-24-16,0 0-16 0,0 0-22 0,0 0-15 0,100 39-13 0,-100-39-32 15,42 16 0-15,-42-16-13 0,24 17-19 0,-24-17-9 32,0 0-10-32,19 30-11 0,-19-30-13 0,0 0-16 0,4 36-14 15,-4-36-14-15,0 0-10 0,-29 46-3 0,29-46 1 0,-40 31 1 16,16-16-4-16,24-15 4 0,-51 27 0 0,25-16 3 0,26-11-1 15,0 0 1 1,-47 22 0-16,47-22 0 0,0 0 2 0,0 0 3 0,-35 12 4 0,35-12 15 16,0 0 18-16,0 0 8 0,0 0 2 15,0 0-1-15,0 0-1 0,0 0-2 0,0 0-5 0,0 0 4 16,0 0 1-16,0 0-1 16,0 0-5-16,0 0-6 0,0 0-1 0,146 2-7 0,-146-2 0 0,0 0-27 15,72-11-25-15,-72 11-34 0,0 0-26 0,63-6-40 0,-63 6-47 16,0 0-61-16,44-9-81 0,-44 9-99 0,0 0-135 15,0 0-384-15,34-24-1013 0,-34 24 449 0</inkml:trace>
  <inkml:trace contextRef="#ctx0" brushRef="#br0" timeOffset="79230.5">11321 2854 73 0,'0'0'480'0,"0"0"9"0,0 0 5 16,0 0-10-16,0 0-15 0,-23 83-44 16,18-43-40-16,-3 1-35 0,6 0-37 0,-6 6-30 15,7-4-44-15,-7 1-87 0,7-13-100 0,-3 9-140 32,-4 1-156-32,3-13-482 0,5-28-787 0,-9 37 348 15</inkml:trace>
  <inkml:trace contextRef="#ctx0" brushRef="#br0" timeOffset="82028.63">14514 13499 202 0,'0'0'304'0,"0"0"-3"0,0 0-13 0,0 0-11 0,0 0-21 16,0 0-12-16,0 0-12 0,0 0-12 0,0 0-4 15,0 0-6-15,0 0 10 0,0 0-27 0,0 0-9 16,0 0-11-16,0 0-5 0,0 0-9 0,0 0-8 16,0 0-4-16,0 0 0 0,0 0-2 0,0 0-3 15,0 0-6-15,0 0-3 0,0 0-3 0,0 0-6 16,0 0-4-16,0 0-12 0,0 0 1 0,0 0-8 16,0 0-2-16,0 0-1 0,0 0 2 0,0 0-5 15,0 0 1-15,0 0-4 0,0 0 2 16,0 0-1-16,0 0-7 0,0 0-10 0,0 0-9 0,40 2-3 15,-21-4-8-15,9-1-8 0,4 3-7 16,14-3 3-16,7 1-15 0,-5 2-17 16,-2-3-3-16,3 3-9 0,-1 0 2 0,-17 1 3 15,14 0-4-15,-12-2-3 0,-1 2 4 16,1 0 4-16,-5 1 4 0,0-4 16 0,-10 4-1 0,-2-4 8 16,-1 2 17-16,-15 0 18 0,17 2-2 0,-17-2 5 0,12-2 0 15,-12 2-9-15,0 0-9 0,0 0-5 0,10-3-11 16,-10 3-18-16,0 0-51 0,0 0-82 0,0 0-104 15,0 0-122-15,0 0-134 0,0 0-579 0,0 0-1140 16,0 0 505-16</inkml:trace>
  <inkml:trace contextRef="#ctx0" brushRef="#br0" timeOffset="83760.63">18970 4349 123 0,'0'0'200'0,"0"0"-1"0,0 0 6 0,0 0-7 0,0 0-4 0,0 0-6 15,0 0-4-15,0 0-6 0,0 0-13 16,73-30-20-16,-73 30-13 0,0 0-11 0,33-23-11 0,-33 23-9 31,30-23-2-31,-30 23 8 0,32-28 4 0,-12 11 2 16,-20 17-9-16,37-37-6 0,-20 16-6 0,-17 21-9 15,32-47-4-15,-17 24-4 0,0-3-2 0,1 2-4 16,4-13-11-16,-7 14-5 0,-13 23-6 0,18-52-10 0,-9 9 1 0,0 15-2 16,2 1 5-16,3-18 16 0,-1 6 10 0,-5 13 4 15,3-16-18-15,-7 2 27 0,1 10-4 0,4-8-2 16,-9 38-1-16,10-56-5 0,-5 27-9 16,0-15-6-16,1 15-5 0,3-14-9 0,-6 14-2 15,5-12-1-15,-3 13-18 0,-5 28 16 0,10-60 10 16,0 17-2-16,-3 16 8 0,-2-18-13 15,0 19-5-15,-5 26 3 0,8-71-4 0,2 42 3 0,2-11-3 0,-6 0 10 16,-1 13 0-16,3-2 13 0,-2-13 0 0,-6 42 1 16,5-69 3-16,-1 38 1 15,1-11 7-15,-2 11-4 0,2 1-5 0,-3-10-6 16,-2 40 3-16,8-54 1 0,-3 30 2 0,-5 24-1 0,4-54-4 16,1 26-5-16,-5 28 0 0,10-55 7 15,-7 28 8-15,-3 27 2 0,5-52-7 0,0 12 5 0,-5 11 0 0,3-14-6 0,-3 43 6 16,-4-55 4-16,0 27-8 0,4 28 0 0,-8-40 30 15,2 15-7-15,6 25-13 0,-11-51-5 16,11 51-1-16,-6-34-8 0,6 34-4 16,-9-32-2-16,9 32-9 15,-4-30-3-15,4 30-10 0,0 0 2 0,0 0-1 0,-7-35-5 0,7 35-6 16,0 0 0-16,-8-31 1 16,8 31 0-16,0 0-8 0,0 0 1 0,0 0-5 0,-7-32 2 0,7 32-3 15,0 0-1-15,0 0 3 0,0 0-2 0,0 0-3 16,0 0-12-16,0 0-10 0,0 0-14 0,0 0 0 15,0 0-11-15,0 0-8 0,0 0-8 0,-12-26-9 16,12 26-3 0,0 0-5-16,0 0-2 0,0 0 2 0,0 0 0 15,0 0 6-15,0 0 5 0,0 0 1 0,0 0 4 0,0 0 1 0,0 0 6 0,0 0 3 16,0 0 7-16,0 0-4 0,0 0 1 0,0 0 8 16,0 0 1-16,0 0 8 0,0 0 4 0,0 0-3 15,0 0 7-15,0 0-1 0,0 0 1 16,0 0-1-16,0 0 2 0,0 0 6 0,0 0 2 0,0 0 6 15,0 0 9-15,0 0 3 0,-97 60 11 0,72-42 11 16,3 1 4-16,22-19-3 16,-44 38-4-16,44-38-1 0,-33 29 7 0,33-29-2 0,-23 19-2 0,23-19-2 15,0 0-6-15,0 0-3 0,-23 20 2 0,23-20 0 16,0 0-2-16,0 0 3 0,0 0-13 0,0 0-9 16,0 0-1-16,0 0-3 0,0 0 0 0,0 0-8 15,0 0-5-15,-4-79 0 0,4 79 0 16,0 0 0-16,14-59 5 0,-3 37-1 0,-11 22-2 15,13-32 9-15,-13 32 4 0,17-26 3 0,-17 26 1 0,0 0 3 16,31-29-1-16,-31 29 5 16,0 0 7-16,32-10 3 0,-32 10 3 0,0 0 0 0,0 0 0 0,0 0 3 0,0 0-4 0,0 0 9 15,98 25-3-15,-98-25 10 0,28 14-1 32,-28-14 4-32,30 24-8 0,-30-24-4 0,30 27-1 0,-30-27-5 0,32 33-17 0,-14-18-35 15,-18-15-52-15,43 30-82 0,-22-15-126 0,-21-15-127 16,31 21-467-16,-31-21-964 0,0 0 426 15</inkml:trace>
  <inkml:trace contextRef="#ctx0" brushRef="#br0" timeOffset="85609.71">15916 13312 2673 0,'4'5'241'0,"-4"-5"4"0,4 9-9 0,-3 1 80 0,0 3 13 16,-2 3-2-16,0 8-3 0,-3 0 4 0,3 3-48 15,1 2 11-15,-3 12 21 0,3-11-17 0,-1 1-3 16,-3 10-11-16,4-17-15 0,0 2-16 0,-2-1-18 16,0 0-9-16,2-7-20 0,0-1-12 0,0-2-135 15,0-1-56-15,-1 0 0 0,0-6 0 0,-2 1 0 16,2-3 0-16,1-6 0 0,0 0 0 0,-5 9 0 15,5-9 0-15,0 0 0 0,0 0 0 0,0 0 0 16,-16-17 0-16,13 5 0 0,-1-5 0 0,1-9 0 16,2-3 0-16,-2-15 0 0,3 15 0 15,2-12 0-15,3 12 0 0,10-16 0 0,0 3 0 0,6 2 0 16,-8 15 0-16,3-1-137 0,15-7-36 0,-7 16 7 16,-1 0 16-16,3 5 18 0,-3 0 13 15,3 0 12-15,-8 9 9 0,0 1 9 16,-1 2 15-16,0 3 13 0,-6 3 10 0,3 4 10 15,-6 5 21-15,-3-1 10 0,-2 4 11 0,-3 8 1 16,-4 1 3-16,-3-5-4 0,-7 1 1 0,0 0-2 0,-5-1 0 16,0-3-2-16,-2-2 1 15,7-4-10-15,0-2-14 16,0-1-3-16,0-2-9 0,1-3-1 0,-1-1 3 0,5 1-4 0,0-2 6 16,-1-2 3-16,10-1 2 0,-17 3 1 0,17-3 6 0,-11 2 6 0,11-2 3 15,0 0 11-15,-9 3 19 0,9-3 12 0,0 0 12 16,-8 7 13-16,8-7 13 0,0 0 14 0,3 11 7 15,-3-11 3-15,12 15 7 0,0-9-4 0,2 5 2 16,4-5-7-16,5 5-10 0,-5-5-6 0,-1 2-6 16,-1 0-12-16,0 0-7 0,-1-1-8 0,2 3-27 15,-2-3-17-15,0 0-25 0,-8-2-36 0,3 4-47 16,-1 3-46-16,-4-3-46 0,1-2-52 0,0 3-56 16,-4-2-34-16,-2 2-49 15,0-1-55-15,0-1-436 0,0-8-959 0,0 9 424 0</inkml:trace>
  <inkml:trace contextRef="#ctx0" brushRef="#br0" timeOffset="86146.45">16352 13805 517 0,'6'8'506'0,"-6"-8"5"16,4 10-3-16,-4-1 7 0,0 0-6 0,0 4-21 16,0 2-19-16,-1 1-33 0,0 2-43 0,-3-1-28 0,0-2-35 15,0 2-32-15,-1-1-29 0,1 0-26 0,2-2-24 16,-1-2-31-16,0-3-20 0,3 0-19 0,0-9-22 15,0 9-23-15,0-9-15 0,0 0-12 0,-1 10-10 16,1-10-10-16,0 0-12 0,0 0-23 0,0 0-24 16,0 0-18-16,0 0-23 0,0 0-12 15,-9-34-38-15,5 18 1 0,1-6-25 0,0-3-33 16,1 0-4-16,0-3-5 16,4 0-1-16,0 3 13 0,4 2 7 0,-3 7 9 0,7-6 22 0,-5 6 4 0,3 3 17 15,1 0 17-15,-1 1 30 0,-1 4 12 16,2 0 7-16,5 1 2 0,-1 3 0 0,1 2 11 15,1 3 6-15,2 2 12 0,7 2 11 16,-11 4 15-16,2-2 16 0,-1 6 12 0,-1 0 15 0,0 2-1 0,-5-1 18 16,-2 3-9-16,-1-1-7 0,-5-2-1 15,0 1-7-15,-5-1-9 0,1 1-6 0,-3 1-3 0,-6 4-9 0,0-9-6 16,0 2-1-16,2-1-12 0,-1-2-25 0,2-1-26 16,1-2-20-16,0-1-21 0,0-2-28 15,9-4-14-15,-9 5-3 0,9-5-9 0,0 0-20 16,0 0-15-16,0 0 10 0,0 0 11 0,0 0 3 15,0 0 22-15,37 0 22 0,-19 0-5 0,-1 0 23 16,0 0 13-16,2 5 23 0,7 0 26 0,-10-1 22 16,-1 2 22-16,-1 0 17 0,0 0 19 0,-7-1 14 15,-1 0 14-15,-3 4-3 0,-2-3-1 0,0 3-7 16,-1-9-8-16,-18 19-5 0,3-12-13 0,-2 3 1 16,-10-3-11-16,-2 1-5 0,0-1-10 0,-1-3-35 15,-2-2-63-15,5 1-71 0,2-3-65 0,7-2-74 16,0 2-85-16,9-1-133 0,-6-5-274 0,3 1-825 15,5-2 366-15</inkml:trace>
  <inkml:trace contextRef="#ctx0" brushRef="#br0" timeOffset="86468.27">17259 13511 356 0,'0'0'456'0,"0"0"10"0,-6 19 10 0,-6-7 24 15,-4 5-5-15,-5 3 12 0,-1-2-5 0,2 4-26 16,-2 0-30-16,3-1-35 0,-13 13-35 0,12-9-34 15,-8 8-34 1,10-8-27-16,-1-7-33 0,7 5-27 0,-6-1-24 0,0 2-28 16,8-10-39-16,-1-1-71 0,0 1-75 15,-3-3-74-15,5-3-82 0,2-1-92 0,-1-1-90 16,-1-2-99-16,9-4-560 0,0 0-1096 0,0 0 485 16</inkml:trace>
  <inkml:trace contextRef="#ctx0" brushRef="#br0" timeOffset="86668.84">16854 13634 3984 0,'4'-5'419'0,"-4"5"-176"15,0 0-88-15,15-3 52 0,-15 3 47 0,24 10 5 16,-7 0-5-16,9 4-22 0,3-1-5 0,8 15 0 16,-11-13 14-16,10 11-3 0,-12-9-7 0,1 0-16 15,0 0-9-15,-4 0-18 0,4 2-20 0,-4-1-24 0,2 1-45 0,-10-10-99 16,1 6 0-16,4 2 0 0,-5-6 0 0,-2 1-25 15,-2 1-180-15,0-4-95 0,0 1-100 0,-5-3-121 16,-1-1-143-16,-3-6-349 16,0 0-1098-16,0 0 487 0</inkml:trace>
  <inkml:trace contextRef="#ctx0" brushRef="#br0" timeOffset="88497.17">17719 13525 391 0,'5'-6'397'0,"-5"6"6"0,0 0-6 0,0 0-6 0,4-7-16 16,-4 7-16-16,0 0-17 0,0 0-21 0,0 0-13 16,0 0-21-16,0 0-15 0,0 0-21 0,0 0-21 0,0 0-12 0,0 0-25 0,0 0-17 0,0 0-22 15,7-7-21-15,4 4-24 0,2 2-19 0,3-2-7 16,1 4-17-16,2 1-12 0,0-1-6 16,10 2-3-16,-8-3-7 0,-2 2 0 0,-2 2-7 0,2 2-5 15,-6 0-1 1,-3-2 5-16,0 3-2 0,-2 0-3 15,-3 1-2-15,-1-1 1 0,0 1 2 0,-6 0-3 16,-2 4-1-16,-3 0 2 0,-3-1-6 0,-4 1 0 16,-3-2-4-16,1 2 1 15,1-2-1-15,0-1-6 0,4 0-2 0,0-1-17 0,5-3-21 0,2 0-27 0,4-5-14 0,-9 8-8 0,9-8-8 16,-1 6-17 0,1-6-18-16,14 7 3 0,-14-7-5 0,22 6 11 15,-3-1 11-15,0 0 7 0,5 4 10 0,2 1 15 0,-2-3 29 0,-7 0 20 0,-2 0 38 0,1 0 20 31,-3 1 11-31,-1 1 10 0,-5-1 8 0,0-2 4 16,-2 4 11-16,-4-5 20 0,1 3-2 0,-2 1-6 16,-4 4-9-16,-3-6-6 0,-3 2-9 0,0-1-11 0,-4 1-2 15,-10-2-5-15,7-1-11 0,-2 1-16 0,-5-3-29 16,7-3-29-16,-1 1-43 0,0-1-60 16,-1-1-47-16,5-4-86 0,-4 0-64 0,18 4-72 15,-24-13-399-15,15 2-873 0,5 3 387 0</inkml:trace>
  <inkml:trace contextRef="#ctx0" brushRef="#br0" timeOffset="88796.78">18666 13542 209 0,'0'0'520'16,"9"-2"-7"-16,-9 2-16 0,22-3-25 0,-7 3-31 15,2 0-34-15,0 0-39 0,0 0-34 0,11 0-35 16,-3 0-30 0,-4-3-19-16,-3 3-34 0,10 0-26 0,-7-1-45 0,-2-3-44 15,5 2-64-15,-5 0-61 0,1-1-75 0,-4 1-68 16,-4 1-70-16,-12 1-83 15,16 0-103-15,-16 0-244 0,0 0-722 0,0 0 320 0</inkml:trace>
  <inkml:trace contextRef="#ctx0" brushRef="#br0" timeOffset="88996.68">18738 13700 162 0,'0'0'436'0,"0"0"6"15,0 0 7-15,0 0 8 0,-2 6-12 0,2-6-20 16,18 7-28-16,-8-4-33 0,8-3-23 0,-1 2-32 0,2-2-27 0,0 3-24 16,8-1-29-16,-1-4-22 0,-1 2-21 15,2-3-19-15,-1 1-29 0,-8 4-26 16,2-4-33-16,7 2-29 0,-8 0-41 16,-1 5-54-16,-3-10-68 0,3 3-55 15,1 2-58-15,-6-5-46 0,-2 4-63 0,2-3-72 0,-13 4-323 0,23-3-790 16,-12 1 349-16</inkml:trace>
  <inkml:trace contextRef="#ctx0" brushRef="#br0" timeOffset="89292.58">19563 13592 392 0,'8'-4'501'0,"-8"4"-21"0,0 0-17 0,0 0-2 16,0 0-13-16,0 0-17 0,0 0-34 0,-14 19-26 0,12-10-10 0,1-1-45 15,2 1-20-15,1 4-18 0,4-2-27 0,4 1-24 16,1-1-24-16,5 1-17 0,-2-2-29 0,3 0-33 16,-2-1-19-16,3-4-34 15,-1 2-28-15,-1 0-17 0,-2-5-12 0,-1 1-7 0,-4-2 2 16,-9-1 2-16,17 1-4 0,-17-1-1 16,11-5-4-16,-11 5 1 0,7-9 3 0,-5 0-5 0,-2-4 1 15,-2 1-3-15,-5-1 8 0,2-3-5 0,-3 1 1 16,0 1 0-16,-3-1 2 0,2 3-31 0,-3 3-35 0,1 1-51 15,3 3-74-15,1 0-111 16,7 5-134-16,-12-4-496 0,12 4-1005 0,0 0 444 0</inkml:trace>
  <inkml:trace contextRef="#ctx0" brushRef="#br0" timeOffset="91346.68">8183 15932 3674 0,'5'2'377'0,"-5"-2"-126"0,5 17 47 16,-4 0 43-16,-1 10-20 0,-4 1-32 0,-1 11-11 15,-5 5-26-15,4 0-32 0,1-3 4 0,-6 0-17 16,1-12-9-16,-4 14-21 0,6-15-16 16,2 1-11-16,2-13-17 0,-1 7-8 0,4-7-8 15,-1-1-1-15,0-6-11 0,3-2-8 0,-1-7-17 0,0 10-80 16,0-10 0-16,1 6 0 0,-1-6 0 0,0 0 0 16,0 0 0-16,0 0 0 0,0 0 0 15,3-35 0 1,0 9 0-16,-1-3 0 0,2-17 0 15,-1 2 0-15,7-6 0 0,-3-2 0 0,1 0 0 0,5-2 0 16,1 1 0-16,5-1 0 0,4 2 0 0,4 5 0 0,5 2 0 16,1 5 0-16,0 5 0 0,-12 13 0 0,3 4 0 0,3 2 0 0,0 3 0 0,0 7 0 15,-2 2 0-15,-7 6 0 0,-1 3 0 32,-3 2 0-32,-2 4 0 0,0 10 0 0,-8 8 0 0,-5 1 0 15,-7 13 0-15,-9-4 0 0,-6 0 0 0,-6 5 0 16,-2-5 0-16,-7-1 0 0,2-6 0 0,3-2 0 15,10-9 0-15,1-1 0 0,-1 1 0 0,1-4 0 0,2-2 0 0,8-4 0 0,-2-4 0 0,3-1-71 0,3-2-8 16,3 1 11-16,5-5 5 0,-10 5 7 0,10-5 6 16,0 0 5-1,-5 5 6-15,5-5 17 0,0 0 22 16,-4 7 17-16,4-7 22 0,0 0 9 16,8 14 13-16,-1-9 13 0,-2 2 4 0,1 1-4 0,1-1 5 15,8 2-56-15,1 1-23 0,-1 0 0 16,1-3 0-16,9 5 0 0,-6-6 0 0,3 5 0 0,-4-5 0 15,0 3 0-15,-3-2 0 0,0 3 0 0,-2-2 0 16,-1 1 0-16,-2 0-45 0,-5 3-107 0,0 0-49 16,-5-2-22-16,3 5-33 0,-2-2-36 0,-2 0-39 15,-3 2-33-15,1-3-37 0,-1 3-35 0,3-8-49 16,-1-3-350-16,2-4-903 0,0 0 400 0</inkml:trace>
  <inkml:trace contextRef="#ctx0" brushRef="#br0" timeOffset="91856.52">8603 16438 3787 0,'0'0'349'0,"14"4"-57"0,-14-4-89 15,1 8 12-15,-1-8-2 0,-3 16-5 0,0-2 5 0,-6 1-19 0,5-1-23 16,-2 2-13-16,-1 4-5 0,1-3-11 0,1 2-15 16,-1-2-13-16,-1 0-10 0,5-3-21 15,-2 0-3-15,1-1-9 0,3-5-2 0,0-2-6 0,0-6-10 16,-1 7-5-1,1-7-1 1,0 0-2-16,-3 8-3 0,3-8-3 0,0 0 3 0,0 0-10 16,0 0-1-16,0 0-11 0,0 0-20 0,0 0 0 0,-2-34-23 0,2 19-3 0,1-2-10 15,3-9-22-15,1-1-8 0,3 1 0 0,0 0-2 16,4-2-7-16,2 4 4 0,4 2 5 0,-1 1 10 16,1 1 4-16,-4 8 6 0,9-5 3 15,-8 8 24-15,0 1 3 0,2 3 5 0,-3 2 1 0,5 1 1 16,-2 4 12-16,2 2 11 0,0 1 9 0,-5 2 3 15,0 2 7-15,-6 3 6 0,-2 0 6 0,0 1-3 16,-5 4 2-16,-5 0-6 0,-5 4-5 0,-5 5-5 16,-1-6 5-16,-3 0-7 0,0-1-4 0,-1-5-2 0,4-4-2 0,3 0-10 0,0-1-10 15,5-4-21-15,-1-2-22 0,3 1-15 0,5-4-6 16,0 0-14-16,0 0-20 0,0 0-10 16,0 0 9-16,0 0 6 15,0 0 13-15,0 0 10 0,27-12 9 16,-11 9 0-16,1 4 24 0,2-1 15 0,-1 2 27 15,10 0 33-15,-10 4 23 0,-1-2 22 16,-1 1 14-16,2 0 8 0,-10 0 12 0,-1 2-7 0,-1 0-2 0,-4 0 6 16,-3 2-6-16,-7 2-6 0,-6-2-23 0,-10 2 3 15,-6 1-7-15,-13 0-14 0,14-4-26 0,-2-2-33 16,0-3-39-16,2-2-62 0,-2 5-75 0,12-5-96 16,0-2-97-16,-1-3-114 0,3-2-512 0,3-4-1077 15,1-1 477-15</inkml:trace>
  <inkml:trace contextRef="#ctx0" brushRef="#br0" timeOffset="92092.48">9389 16173 43 0,'14'14'478'0,"-17"-2"3"0,0 2 2 0,-6 1-8 16,-3 7-8-16,0-1-28 15,0 0-39-15,2 2-36 0,-3-2-35 16,-1 4-33-16,0 1-30 16,1-2-29-16,0-2-26 0,1 0-25 0,4-6-49 0,-5 4-57 15,5-7-61-15,2-6-66 0,0 1-74 0,-1-1-91 0,-3-1-97 16,10-6-122-16,-15 3-282 0,15-3-770 0,-17-8 341 0</inkml:trace>
  <inkml:trace contextRef="#ctx0" brushRef="#br0" timeOffset="92303.65">9048 16259 166 0,'0'0'511'0,"0"0"23"0,0 0 20 16,0 0 15-16,42 17 5 0,-18-7-16 0,4 4-26 16,-1-2-41-16,16 5-28 0,-19-5-38 0,3-1-36 15,-2 3-24-15,1-2-37 0,-1 0-32 0,-4 0-34 16,-5-5-58-16,-3 3-60 0,1-4-70 0,-2 0-81 0,-5-1-89 0,-2 0-105 15,-5-5-115-15,7 4-127 0,-7-4-164 0,0 0-355 32,0 0-1042-32,0 0 461 0</inkml:trace>
  <inkml:trace contextRef="#ctx0" brushRef="#br0" timeOffset="92684.48">9743 16090 5033 0,'10'-11'530'0,"3"5"-210"16,-4-2-111-16,-4 4-31 16,2-1 2-16,0-2 1 0,-7 7-10 0,19-11-42 0,-5 4-25 0,0 1-15 15,7-1-5-15,3 1-14 0,-6 1-8 0,-1 3-18 16,-2-1-3-16,-15 3 0 0,32 1-3 0,-32-1-8 16,18 9-9-16,-12-3 5 0,3 5-9 15,-4-2-11-15,-5-1 3 16,0 7 1-16,-2-1 3 0,-6 2-2 0,-1 9 1 15,-4-3 1-15,-2 2-7 0,-4-1-4 0,0 0 4 0,3-6-8 0,5-2-25 16,-1-3-14-16,2 2-14 0,4-1-14 16,2-5-14-16,1-3-8 0,3-5-7 0,4 11 4 0,0-4 0 0,8 0 5 0,4 3 8 15,8-2 10-15,3 3 8 0,-5-1 13 0,-3-3 16 0,5 3 11 16,-10-2 18 0,0-2 17-16,-2 2 10 0,-2 1 7 0,0-2 12 15,-3-2 5-15,-3 2 9 0,-4-7-1 0,1 13 5 0,-5-4-8 16,-5 0-5-16,-6-1-4 0,-9 4 0 15,-1-2-10-15,-4 0 2 0,-16-3-18 0,16-2-47 0,1-5-57 0,0-1-65 0,10-3-99 16,-7-3-108-16,8 0-136 0,4-4-474 0,1-2-1051 0,7 0 466 31</inkml:trace>
  <inkml:trace contextRef="#ctx0" brushRef="#br0" timeOffset="92908.97">10479 16162 489 0,'19'1'485'15,"-1"-1"-23"-15,9 4-18 0,1-3-13 0,0 1-24 16,-1-2-36 0,5 2-34-16,-4 2-39 0,0-1-27 15,3-2-32-15,-2-2-39 0,-9 1-28 0,-9 1-28 0,9 1-38 0,-20-2-42 16,20 4-63-16,-20-4-65 0,10 4-71 0,-10-4-69 15,0 0-91-15,0 0-410 0,0 0-762 16,-30 14 338-16</inkml:trace>
  <inkml:trace contextRef="#ctx0" brushRef="#br0" timeOffset="93119.84">10618 16361 4349 0,'4'5'589'0,"-4"-5"-238"0,0 0-124 15,5 7-33-15,3-3-4 0,1 0 3 0,1-2-8 0,-10-2-16 16,28 4-29-16,-14-1-12 0,4-1-14 16,0-2-22-16,6 2 1 0,-2-2-16 0,5 0-22 0,2 0-30 0,-10-2-28 0,7 1-46 15,-7-3-39-15,0 3-36 0,-2 1-40 0,1-3-41 16,-3 2-42-16,2 1-35 0,-17 0-54 0,21-1-64 31,-10 1-87-31,-11 0-311 0,0 0-864 0,11-3 382 0</inkml:trace>
  <inkml:trace contextRef="#ctx0" brushRef="#br0" timeOffset="93905.59">12182 15881 418 0,'0'0'549'16,"4"15"40"-16,-1-5-15 0,-2 7 16 0,0 0-8 16,-1 6-12-16,1 0-5 0,-1 3-31 15,-2-2-37-15,-2 3-34 0,7 0-37 0,-3-4-46 0,1 4-29 0,0-2-37 0,0-3-27 16,1 2-30-16,-1-10-26 0,2 2-217 0,-2 1-14 0,1-1 0 0,1-3 0 16,-3-3 0-16,0 0 0 0,0-2 0 46,0-8 0-46,-1 15 0 0,-2-10-85 0,2 3-286 0,1-8-79 0,-8 8-79 0,8-8-119 0,0 0-370 16,0 0-1104-16,0 0 489 0</inkml:trace>
  <inkml:trace contextRef="#ctx0" brushRef="#br0" timeOffset="94160.99">12471 15923 95 0,'0'0'483'0,"0"0"10"15,0 0 14-15,0 0-13 0,-20 14-33 0,12-1-12 16,0 0-20-16,7 5-25 0,1-1-24 0,4 8-19 16,2 3-14-16,10-6-12 0,12 18-23 0,4-5-15 15,3-4-18-15,1-4-25 0,-9-8-24 0,-3 1-10 0,7 9-19 0,-10-11-15 0,-5 0-15 16,-4-3-19-16,-5-1-5 16,2-1-13-16,-6 0-15 0,-5-3-12 15,-4 1-6-15,-3 0-58 0,-6-2-43 0,-11 1 0 16,-1-7 0-16,2-3 0 0,5-3 0 15,-6-2-138-15,0-4-159 0,11-3-126 0,-3-12-124 0,5 4-114 16,2-5-361-16,3 1-1105 0,2-7 490 0</inkml:trace>
  <inkml:trace contextRef="#ctx0" brushRef="#br0" timeOffset="94343.24">12582 15929 202 0,'12'-13'372'15,"-2"1"0"-15,3 2 8 0,-2 1 2 0,2-1-13 16,5 0-21-16,-4 2-34 0,3-1-32 0,0 2-24 15,0 2-28-15,0-3-20 0,-1 1-32 0,1 2-49 16,1 2-55-16,1 0-52 0,-2 2-41 0,1 1-43 16,-1 1-38-16,-2 2-49 0,-3 0-47 0,1 3-51 15,-1 0-53-15,-5 0-209 0,1 1-550 0,0 4 244 16</inkml:trace>
  <inkml:trace contextRef="#ctx0" brushRef="#br0" timeOffset="94639.58">13055 16111 283 0,'-4'8'537'0,"-1"6"2"16,1-7-9-16,-2 1-6 0,-2 4-33 15,6-4-34-15,-2 1-34 0,3 0-19 0,2 0-31 0,0 2-27 16,3-4-32-16,2 5-28 0,5-1-27 0,-1-2-29 16,1 2-24-16,2-4-36 0,0 3-30 0,2-4-32 0,-2 1-27 0,2-1-30 0,-4-5-29 15,1 3-28 1,-2-3-30-16,-10-1-23 0,16 2-24 0,-16-2-12 0,0 0-15 0,16-5-18 31,-10-2-20-31,-3-2-3 0,0 1 13 0,-3-5-5 16,0-4 24-16,-1 4 15 0,-2-4 10 0,3 3 18 0,0-3 25 0,-1 0 27 15,-3 4 19-15,1-4 29 0,-2 3 3 0,-1 2 10 16,-2 0 6-16,1 0-9 0,-5 2 0 0,1 0-7 0,-5 3 0 16,0 2-6-16,0-1-2 0,0 2-18 15,0 4-34-15,2-3-55 0,14 3-66 0,-14 0-83 16,14 0-101-16,-12 3-437 0,12-3-839 15,0 0 370-15</inkml:trace>
  <inkml:trace contextRef="#ctx0" brushRef="#br0" timeOffset="94971.43">13456 16080 3435 0,'0'0'233'0,"0"12"-2"0,0-12-55 0,-2 24 62 0,-3-9-32 16,-3 1 36-16,1 0-23 0,4 1-38 16,5 7-29-16,3 0-6 0,3 0-5 0,0-7-16 0,3-6-12 31,-2 4-16-31,2-3-12 0,2-1-14 0,-1 0-16 16,-2-6-8-16,2 0-8 0,-2-1-9 0,-1-2-19 15,6 0-22-15,-15-2-1 0,24-6-1 0,-16 1 1 16,0 0-3-16,3-7 4 0,-7 5 2 0,1-5-1 0,-1-2-4 0,-3-3 7 0,-2 2 2 0,0 1-6 15,-6-12 11-15,2 10 1 0,-5 2 4 0,2-1-1 16,-4 2 0 0,-1 2 0-16,1 2 0 0,-2 3 0 15,4 1-4-15,1 3-32 0,9 2-49 0,-16-7-76 16,16 7-63-16,-9 0-65 0,9 0-83 0,0 0-123 16,0 0-266-16,0 0-818 0,0 0 362 0</inkml:trace>
  <inkml:trace contextRef="#ctx0" brushRef="#br0" timeOffset="95240.26">14109 16000 124 0,'16'5'570'0,"-12"3"-12"0,-1 4 3 0,-2 4-1 16,2-1-16-16,0 9 7 0,-1 7-33 0,-1-2-57 15,1 0-17-15,-5 0-29 0,1-2-37 0,-2 2-43 16,2-3-19-16,1 1-8 0,1-4-32 0,-5-5-31 16,0-2-23-16,3 0-21 0,-1-2-25 0,0 0-38 15,1 1-38-15,-3-2-55 0,2-7-79 16,-2 0-88-16,0 1-92 16,5-7-91-16,-6 7-92 0,2-2-93 0,4-5-132 0,0 0-355 0,0 0-1059 15,0 0 468-15</inkml:trace>
  <inkml:trace contextRef="#ctx0" brushRef="#br0" timeOffset="95502.92">13901 16275 418 0,'-10'-6'480'0,"10"6"-5"0,-6-5 1 15,6 5-22-15,0 0-31 0,0 0-31 0,0 0-33 0,20-12-24 16,-5 12-31-16,1-5-28 0,10 5-20 0,2 0-19 15,-1-1-26-15,5 1-22 0,-1 4-21 16,-4-5-20-16,2 2-10 0,-1-2-18 0,-2 4-10 16,-7-1-12-16,0-2-5 0,-1 3-13 0,-1 1-14 15,4-3-15-15,-4 0-21 0,1-1-18 0,-1 0-24 16,-2 3-23-16,-5 0-41 0,-10-3-46 0,20 0-48 16,-20 0-48-16,20 0-49 15,-20 0-56-15,0 0-68 0,20-3-407 0,-20 3-864 0,12 0 383 0</inkml:trace>
  <inkml:trace contextRef="#ctx0" brushRef="#br0" timeOffset="96758.12">14601 15986 324 0,'0'0'429'0,"8"-11"4"0,2 4-23 16,-2-3-10-16,2 3-11 0,4 1-12 15,3 1-17-15,1-1-14 0,0 4-16 0,7-5-10 0,-6 5-16 16,-1 4-20-16,0 0-21 0,-2 0-24 0,-6 3-24 15,1 1-22 1,-6 3-18-16,0-3-12 0,-2 9-7 0,-6 1-14 0,-4 0-14 16,-6 5-19-16,-5 2-12 0,1-3-13 0,-3 0-7 15,-3-2-1-15,4-2-14 0,2-6-12 0,-4 5-19 16,6-8-23-16,4 0-17 0,-2 2-24 0,7-3-27 0,-2-1-20 0,8-5-12 0,-9 3-11 0,9-3 4 31,0 0 1-31,0 0 5 0,0 0 8 0,23 8 14 0,-6-7 0 0,1-1 16 16,2 3 5-16,8 1 16 15,-1 4 20-15,2-1 37 0,-1 3 25 0,-2 3 17 0,-4-3 11 16,-7 1 13-16,-3-4 17 0,0 4 1 16,-5 0 8-16,-2-2 12 0,-4-4 17 0,-3 4-9 0,-5 1-8 15,-7 0-4 1,-6 4-9-16,-7-4-19 0,-1 0-2 0,-21 3-17 0,19-6-11 0,-2-3-9 0,1 1-38 0,0 0-52 0,6-2-45 16,-1 1-61-16,8-6-80 0,4-5-109 0,3-1-110 15,0-3-140-15,9-2-407 0,2-2-1066 0,1 1 472 16</inkml:trace>
  <inkml:trace contextRef="#ctx0" brushRef="#br0" timeOffset="97095.49">15100 16151 260 0,'0'0'429'0,"10"4"-4"0,-10-4 10 0,4 5 22 16,-4-5-6-16,2 7-10 0,-2-7-9 15,-5 17-25-15,1-4-27 0,0 1-18 0,-1 0-26 0,2 2-25 16,0-1-33-16,3-1-28 0,0 2-28 0,3-2-15 31,-1-4-23-31,6 2-20 0,-6-3-15 0,3-3-35 0,3 2-39 0,0-4-40 0,2 0-32 16,0-3-40-16,3 4-38 16,-13-5-38-16,27-5-41 0,-15 2-49 15,1-3-24-15,3-4-9 0,-7 2 11 0,1-4 0 16,-3-2 22-16,1 3 18 0,-4-4 19 0,-3-1 18 0,-1 1 21 15,-2 2 34 1,-3 1 34-16,-1-4 36 0,-1 4 28 0,-3 2 15 0,2-1 14 0,-2 3 15 0,1 4 2 16,9 4 14-16,-17-8-6 0,17 8-5 0,0 0-18 15,-22 0-18-15,22 0-8 0,0 0-57 16,-13 6-57-16,13-6-72 0,0 0-97 0,0 0-115 0,0 0-233 16,0 0-671-16,0 0 297 0</inkml:trace>
  <inkml:trace contextRef="#ctx0" brushRef="#br0" timeOffset="97422.49">15442 16215 182 0,'0'0'457'0,"4"10"-10"0,-4-3-1 0,2 2-10 16,1-1-11-16,1 1-29 0,0-1-35 0,0 2-36 15,3 2-29-15,0 0-33 0,2-2-25 0,1-1-28 16,1 1-43-16,-2 2-35 0,4-2-23 0,-3-5-18 15,-1 0-23-15,4-1-21 0,-3-1-20 0,-1-2-9 32,-9-1-13-32,22 1-4 0,-22-1 1 0,20-2 7 0,-20 2-7 0,13-5 0 15,-5 0 3-15,-6-1 0 0,3-2 0 0,-1-1 7 0,-3 1 10 16,1-2 4-16,0-3-3 0,-6 1 5 16,2 3 2-16,-7-3 0 15,1 0 7-15,-2 5-5 0,-3-4 1 0,2 2-7 0,-4 0 1 0,0 5-6 16,1-1-3-16,4 2-6 0,10 3-43 0,-11-3-58 15,11 3-63-15,-9-2-67 0,9 2-78 0,0 0-117 16,0 0-312-16,0 0-786 0,0 0 348 0</inkml:trace>
  <inkml:trace contextRef="#ctx0" brushRef="#br0" timeOffset="97715.24">15877 16274 22 0,'0'0'459'0,"6"14"9"0,-1-5-24 0,0 1-16 0,0 1-27 0,3 2-32 16,0 1-16-16,3-3-28 0,-2 3-30 15,1 1-31-15,8 2-27 0,-2-5-28 0,0-2-20 16,2-3-21-16,1-1-27 0,-1-2-25 16,-3 0-22-16,3-2-18 0,-4-1-16 0,-14-1-15 15,27-3-9-15,-18-1-3 0,1-1-6 0,2-5-1 16,0 0-1-16,-2-2 4 0,-5-2 19 0,-3 0 2 0,2-3-5 0,-1 1-8 15,-2-1 7-15,-1 0 6 16,0 1-7-16,-1 2 0 0,-4-2-6 16,-1 5-7-16,1-4-1 0,-6 3-8 0,-1 3 2 0,-2 4-37 15,-6 2-44-15,-6-3-57 0,-2 5-88 0,-18 6-111 0,14 2-158 0,-14 0-306 16,0 5-841-16,0 0 372 16</inkml:trace>
  <inkml:trace contextRef="#ctx0" brushRef="#br0" timeOffset="98628.76">10010 17527 205 0,'-4'17'619'0,"3"5"-16"0,1 3 5 0,0-1-22 16,1 1-16-16,-1 4-33 15,-1 0-19-15,-3 0-42 0,4 13-37 0,-2-16-34 0,2 3-43 0,-7-2-37 16,5 0-29-16,-1-8-26 0,-1 3-43 15,2-5-12-15,-1-5-21 0,-2-2-20 0,1-1-14 16,3-2-20-16,1-7-5 0,0 0-11 0,-1 5-121 16,1-5-3-16,0 0 0 0,0 0 0 0,-3-30 0 31,12 5 0-31,-3-1 0 0,3-19 0 16,4 1 0-16,5-4 0 0,-6 3 0 0,5 0 0 0,-5 16 0 0,11-16-141 0,8 4-5 15,-1 5-3-15,-8 14-7 0,10-7 21 0,1 0 10 16,-10 12 15-16,3 5 7 15,-2 3 11-15,-7 3 22 0,2 1 18 0,-3 5 15 0,2 0-3 0,-4 7 10 0,-6 1 14 16,0 2 13-16,-5 5 18 0,-4 0 3 0,-9 10 2 16,-7 16 4-16,-7-7-7 0,-4 1-1 0,-1-2-2 15,-6 1-3-15,4 0-12 0,7-13-23 0,1-1-17 16,0 1-17-16,5-1-20 0,-3-6-29 0,6-5-24 16,8-4-1-16,0 1 8 0,7-6 6 0,0 0 11 15,-12 6 20 1,12-6 19-16,-2 4 29 0,2-4 24 0,0 0 27 0,0 0 27 0,0 0 21 15,0 0 32-15,0 0 14 0,23 7 18 0,-12-3 28 16,2 1 7-16,0 1 18 0,3 3 11 0,-2-1 4 16,-4 1-3-16,4 3-10 15,-2 0 1-15,0 0-1 0,0-2-1 0,-1 4-10 0,-1 1-142 0,3-2-26 16,-5 3 0-16,2-2 0 0,-1 1 0 0,-4 0 0 16,-1-2 0-16,6 2 0 0,-6-4 0 15,0 3 0-15,-4 0-199 0,3 0-234 0,-3-14-100 0,0 0-109 16,0 0-422-16,0 0-1153 0,0 0 509 0</inkml:trace>
  <inkml:trace contextRef="#ctx0" brushRef="#br0" timeOffset="99123.17">10424 18121 464 0,'11'-2'631'0,"-11"2"-36"0,0 0-37 0,0 0-14 16,15-4-34-16,-15 4-20 0,0 0-37 0,0 0-41 15,0 0-26-15,0 0-29 0,0 0-39 0,0 0-29 16,0 0-32-16,0 0-20 0,0 0-30 15,-7 77-26-15,7-77-10 0,0 0-23 16,0 0-8-16,0 0-18 0,-14 30-10 0,14-30-17 0,0 0-11 0,0 0-21 0,0 0-24 16,0 0-47-16,0 0-17 0,0 0-5 15,0 0-6-15,0 0-7 0,0 0-7 16,0 0-25-16,-1-56-9 0,1 40-12 0,1-7-17 0,4 6-20 16,3-10 11-1,0 4-11-15,3 0-11 0,3 2 11 0,0 1 16 0,4 1 15 0,-5 7 18 16,-2 2 14-16,0 0 25 0,4 3 19 0,-6 5 21 15,-9 2 14-15,24 1 32 0,-24-1 13 16,28 11 15-16,-19-1 0 0,0 1 3 0,-3 1 8 0,-3 2 0 16,-2 4 0-16,-5 4-4 0,-3-6-3 0,-2 6-5 15,9-22-8-15,-26 35-4 0,26-35-8 0,-28 33-6 16,28-33-5-16,-15 22-17 0,15-22-24 0,0 0-29 16,0 0-18-16,0 0-9 0,-20 25-8 0,20-25-4 15,0 0 4-15,0 0 6 0,0 0-3 0,0 0 14 16,0 0 4-16,0 0 5 0,52 31 5 0,-52-31 5 15,32 15 13-15,-32-15 21 0,29 23 19 0,-29-23 11 0,32 17 6 16,-32-17 10-16,0 0 13 0,24 27 8 16,-24-27-3-1,0 0 17-15,0 0 3 0,0 0 1 0,0 0-14 0,-49 40-9 0,49-40 1 16,0 0-27-16,-81-1-60 0,81 1-65 0,0 0-71 0,0 0-77 16,-75-32-119-16,75 32-126 0,-35-35-522 0,35 35-1085 15,-14-30 481-15</inkml:trace>
  <inkml:trace contextRef="#ctx0" brushRef="#br0" timeOffset="99349.62">10994 17798 299 0,'0'0'424'0,"15"-5"-38"0,-15 5-21 0,27-3-32 16,-27 3-34-16,33-4-23 0,-16 1-27 0,10 3-36 16,-27 0-12-16,36 3-22 0,-17 1-21 15,-19-4-16-15,32 3-19 0,-32-3-25 0,29 2-42 16,-20 1-33-16,-9-3-55 0,13 5-75 0,-13-5-95 16,0 0-379-16,0 0-629 0,0 0 279 15</inkml:trace>
  <inkml:trace contextRef="#ctx0" brushRef="#br0" timeOffset="99556.81">11062 17922 3936 0,'-9'7'463'0,"9"-7"-163"16,0 0-100-16,0 0-11 0,0 0 24 0,8 16 6 16,-8-16-12-16,16 9-30 0,-2-5-28 0,1 3-12 15,2-3-14-15,2 1-1 0,0-3-22 0,9-2-14 16,0 0-23-16,1-2-32 0,4-2-37 0,-5 3-55 15,2-3-47-15,-4-1-52 0,1 0-54 0,-8 0-70 16,-5 0-68-16,13-3-96 0,-17 2-399 16,4-1-919-16,-14 7 407 0</inkml:trace>
  <inkml:trace contextRef="#ctx0" brushRef="#br0" timeOffset="100380.02">12783 17449 157 0,'0'0'625'16,"-3"27"-5"-16,-1-10-2 0,2 0-16 0,-6 5-23 16,2 2-55-16,0 3-23 15,-3 2-46-15,3-3-43 0,0 1-45 0,1-3-34 16,4-10-33-1,-2 2-30-15,2 0-29 0,1-2-17 16,1-4-34-16,0-3-20 0,2 2-28 0,2-3-34 0,1 1-39 0,-6-7-29 16,15 7-21-16,-8-4-29 15,5 1-26-15,-12-4-20 0,19 0-26 0,-19 0-23 0,24-10-11 16,-9 4 0-16,-2-5-8 0,5-7-6 16,0-3 8-16,2 0 16 0,-3 2 4 0,-2 0 27 0,-3 7 27 15,-2-1 21-15,-2 1 48 0,0 1 28 0,-2 2 30 0,1 1 27 16,-4 0 14-16,0 3 2 0,-3 5-6 0,0 0-11 15,6-7 3-15,-6 7 0 0,0 0 28 16,0 0 16-16,0 0 31 0,-4 29 1 0,0-12-11 0,0-2-55 0,-1 9-118 0,-1 0 0 16,2-2 0-16,0 4 0 0,1-2 0 0,0-6 0 31,-1-1 0-31,3-1 0 0,-1 0 0 0,-1-1 0 0,-1-2 0 0,4 1 0 16,-3-2 0-16,3-4 0 15,-1 1 0-15,1-1 0 0,0-8-158 0,0 12-270 0,0-7-76 0,0-5-99 16,0 0-480-16,5 5-1174 0,-5-5 519 0</inkml:trace>
  <inkml:trace contextRef="#ctx0" brushRef="#br0" timeOffset="100617.52">13216 17586 292 0,'0'0'413'0,"0"0"-18"0,0 0 17 0,-15 20-16 15,16-7-28-15,-1-13-12 0,16 26-21 0,0-6-11 16,3-5-3-16,10 16-15 0,-9-10 0 0,3-1 7 16,0 2-16-16,0-3 0 0,1-1-21 0,-6-2-21 15,2 3-19-15,-15-7-8 0,2-4-28 16,-3-1-20-16,-4-7-10 0,-4 14-22 0,-8-7-19 16,0-2-35-16,-4-5-78 0,-6 0-82 15,-8-7-97-15,2-3-109 0,-2 1-110 16,2-6-116-16,4-3-449 0,3-1-1027 0,6-7 455 0</inkml:trace>
  <inkml:trace contextRef="#ctx0" brushRef="#br0" timeOffset="100773.84">13303 17519 364 0,'15'-4'465'16,"2"-2"22"-16,10-2 7 0,-8 5 1 0,-1-4-21 16,6 0-41-16,4 1-41 0,-10 1-40 0,-2 1-41 15,0 1-34-15,-2-1-63 0,1 0-74 0,-15 4-89 16,28-4-104-16,-17 4-117 0,-11 0-119 0,0 0-151 15,0 0-227-15,0 0-721 0,16 7 319 16</inkml:trace>
  <inkml:trace contextRef="#ctx0" brushRef="#br0" timeOffset="101347.84">13711 17737 413 0,'0'0'469'0,"-12"22"-6"0,7-11 9 0,1-2-20 16,-1-2-43-16,0 5-17 0,1-5-17 0,-1-1-28 16,5-6-32-16,-4 15-27 0,4-15-23 0,0 7-27 15,0-7-18-15,3 9-18 0,3-3-21 0,2 1-16 0,-1-3-17 0,2 1-20 0,3-1-28 0,1 0-14 16,1-3-17-16,1 1-21 0,-6-1-14 0,-9-1-14 31,20-4-12-31,-10 2-3 0,-2-4 4 0,-3 1-5 16,2-1-1-16,-2-3-5 0,-2-5-11 0,-1 1-17 15,-1 0-18-15,-2-3-9 0,1-1-7 0,-2-7-17 16,-1 10-5-16,-2 0 4 0,-3 3 9 0,4-3 10 16,3 7 4-16,1 7 3 0,-5-17 7 0,5 17 4 0,-1-10 8 0,1 10 5 0,0 0 6 15,0-12-5-15,0 12 0 0,9-7 2 0,-9 7 3 16,15-5 5-16,0 2-6 0,-15 3 6 16,26-3 5-1,-10 4 8-15,-16-1-4 0,31 0 9 0,-17 6 11 16,0-1 18-16,0 1 8 0,-4 0 5 0,2 2 17 0,-1 0 23 15,-3 2 23 1,1 2 24-16,-2 1 1 0,-5 0-11 16,-1 2-8-16,2 0 16 0,1-2-2 0,-7 1-9 0,3-1-10 0,0 1-8 15,0-5-5-15,1 0-12 0,1-2-5 0,-2-7-7 0,4 13-6 16,-2-7-4-16,-2-6-9 0,9 9-24 16,-4-8-15-16,-5-1-18 0,17 2-17 0,-17-2-17 0,21-2-8 15,-21 2-12-15,20-5 3 0,-9 1 4 16,2-2 5-16,-4-2 11 0,1-1 1 0,-1-4 4 0,0 0 3 15,-1 2 7-15,1-3 13 0,0 2 2 32,-4-1 20-32,-1 2 15 0,-3 4 5 0,3-7-1 0,-4 14-2 0,2-14-1 0,-2 4-1 0,0 10-10 0,0 0-7 15,-11-13-25-15,0 11-45 0,11 2-74 16,-24-3-83-16,24 3-107 0,-47 3-110 0,16 2-479 0,0 4-993 0,-17 1 439 16</inkml:trace>
  <inkml:trace contextRef="#ctx0" brushRef="#br0" timeOffset="101698.81">12523 18207 92 0,'0'0'518'0,"0"0"3"0,0 0 1 0,0 0 2 0,0 0-4 16,0 0-22-16,192-3-21 0,-132 1-14 0,3 1-11 15,6-3-31-15,5 0-41 16,-1 1-20-16,1 0-29 0,1 1-40 16,-3 0-30-16,-2-2-44 15,-5 2-36-15,-1-5-33 0,0 0-48 0,0 0-40 16,-4 4-18-16,-5-6-35 0,-3 6-18 0,-18 0-24 0,0 1-14 15,-2 3-20-15,-32-1-21 16,58 2-22-16,-58-2-7 0,0 0-11 0,0 0-14 0,0 0-25 0,0 0-42 0,62 8-30 16,-62-8-26-16,0 0-27 0,0 0-27 0,0 0-76 15,0 0-392-15,0 0-853 0,0 0 379 16</inkml:trace>
  <inkml:trace contextRef="#ctx0" brushRef="#br0" timeOffset="102163.45">13215 18390 553 0,'0'0'567'0,"0"0"-7"0,0 0-13 16,0 0-27-16,0 0-34 0,0 0-43 0,0 0-45 15,119 7-34 1,-119-7-28-16,55 1-21 0,-55-1-26 0,0 0-12 16,66 3-37-16,-66-3-30 0,0 0-14 0,41 12-21 0,-41-12-18 15,0 0-19-15,0 0-8 16,0 0-16-16,15 34-5 0,-15-34-16 0,0 0-9 0,-43 55-9 0,21-38-15 0,22-17-4 0,-36 28-8 16,36-28-33-16,-30 18-19 31,30-18-24-31,-27 19-29 0,27-19-21 0,0 0-9 0,0 0-3 0,0 0-12 0,0 0-22 15,0 0-28-15,0 0-30 0,0 0-16 0,0 0 15 0,0 0-5 16,0 0 7-16,0 0 30 0,0 0 27 16,125-7 33-16,-125 7 37 0,55 5 47 0,-55-5 49 0,45 9 36 15,-45-9 43-15,0 0 27 0,52 15 24 16,-52-15 15-16,0 0 16 0,0 0-1 0,37 17-1 0,-37-17-7 16,0 0 4-16,0 0-8 0,0 0-17 15,0 0-20-15,-62 61-12 0,32-48-18 16,30-13-11-16,-61 15-33 0,9-8-79 0,52-7 0 0,-57 3-44 0,57-3-146 0,-79-2-81 0,79 2-100 15,-57-13-127-15,57 13-639 0,-36-23-1230 0,36 23 544 16</inkml:trace>
  <inkml:trace contextRef="#ctx0" brushRef="#br0" timeOffset="102701.17">14905 17931 444 0,'0'0'539'0,"0"0"1"0,0 0 6 0,-5-7-11 15,5 7-19-15,0 0-28 16,0 0-34-16,0 0-39 0,0 0-27 0,16-4-20 0,-16 4-30 15,25 3-34-15,-7-3-29 0,9 1-34 0,-4-3-28 16,6-1-49-16,1 0-52 0,-1-1-102 0,-10 3-92 0,0-1-117 16,8-5-128-16,-6 4-143 15,-6 2-499-15,-1-2-1050 0,-14 3 465 0</inkml:trace>
  <inkml:trace contextRef="#ctx0" brushRef="#br0" timeOffset="102886.42">14986 18077 2905 0,'-9'6'335'0,"1"1"-42"0,3 1-40 0,1-3 8 16,4-5-15-16,0 12-20 0,0-12-18 0,9 6-23 15,-9-6-28-15,0 0-15 0,31 8-10 0,-13-6-13 0,-3-4-16 0,3 0-12 16,1-2-15-16,-2 0-19 0,1 0-33 0,5-4-54 16,5 0-40-16,0 2-47 0,-9 1-51 0,7-2-50 15,-12 0-64-15,2-1-61 0,-3 4-103 16,-4-2-245-16,1 1-746 0,-3-1 330 0</inkml:trace>
  <inkml:trace contextRef="#ctx0" brushRef="#br0" timeOffset="103089.56">15399 17892 3874 0,'16'-2'566'15,"-5"0"-93"-15,-11 2-110 0,24 6-21 0,-9-1 5 16,3 2 16-16,6 6 12 0,-10-4-39 0,2 0-43 15,-2 3-18-15,0 1-20 0,-4 1-27 0,-1-2-127 16,-3 1-101-16,-2 2 0 0,-4 1 0 0,-1 6 0 16,1-22 0-16,-21 46 0 0,21-46 0 0,-35 39 0 15,14-20 0-15,21-19-368 0,-45 35-239 0,19-24-596 16,26-11-1303-16,-42 18 576 0</inkml:trace>
  <inkml:trace contextRef="#ctx0" brushRef="#br0" timeOffset="103547.19">16882 17665 39 0,'0'0'535'0,"0"0"-13"15,0 0-10-15,0 0 29 0,0 0 2 0,0 0-9 0,5 37-16 0,-1-14-20 0,1-8-26 16,0 9-17-16,0 0-27 0,1 3-23 0,-4-2-36 16,2 0-33-16,0 0-28 31,-2 0-30-31,2-9-29 0,-3 2-26 0,3 5-26 0,-5-8-34 0,2-1-97 0,-1 0-66 15,-2-6 0-15,-1 2-77 0,2 0-118 0,1-10-88 0,-6 11-93 16,6-11-118-16,0 0-92 0,0 0-444 16,0 0-1117-16,0 0 494 0</inkml:trace>
  <inkml:trace contextRef="#ctx0" brushRef="#br0" timeOffset="103817.97">17135 17711 222 0,'0'0'547'0,"0"0"-6"0,0 0-10 16,-43 16-15-16,35-6-36 0,-3 2-25 0,4 3-13 15,6 2-32-15,1-3-34 0,-4 3-34 0,12 8-12 0,4-4-46 0,5 1-25 16,2 0-32-16,6-5-13 0,1 0-21 0,0-4-6 16,12 10-20-16,-15-8-3 0,-1 1-14 15,1-2-4-15,-9-5-10 0,0 2-9 16,-5 0-8-16,-5-3 1 0,-3 2-20 0,-2-2-5 15,-3 1-15-15,-9-1-10 0,-11 3-7 16,6-5-30-16,-11-2-53 0,1-1-95 0,-2-6-99 0,7-2-122 16,-4-2-134-16,11-3-142 0,-1-7-449 0,-2-4-1147 15,6-1 508 1</inkml:trace>
  <inkml:trace contextRef="#ctx0" brushRef="#br0" timeOffset="103968.47">17200 17699 28 0,'12'-7'459'15,"-2"-1"-28"-15,4 1 2 0,0 2-16 0,0-2-20 16,4 1-36-16,-1 0-37 0,0 1-30 0,-4 0-26 16,4-1-43-16,0 2-53 0,-4 1-68 0,-13 3-81 0,25-6-88 15,-25 6-118-15,17-1-120 0,-17 1-262 16,0 0-610-16,0 0 270 0</inkml:trace>
  <inkml:trace contextRef="#ctx0" brushRef="#br0" timeOffset="104266.23">17493 17841 126 0,'0'0'524'16,"-4"10"16"-16,4-10 2 0,-4 10-19 0,3-3-27 15,0 1-32-15,-1 1-43 0,2-9-33 0,-1 14-14 16,1-4-25-16,0 0-33 0,0-2-27 0,3 1-27 16,1-2-27-16,-1-1-28 0,-3-6-16 0,13 9-24 15,-5-5-35-15,2-1-36 0,-1-1-37 0,5 1-51 16,-14-3-33-16,24-1-29 0,-13 1-17 0,-11 0-9 15,20-4-16-15,-12-3 6 16,-1 2-2-16,4-5-10 16,-4-2-6-16,-5 3 1 0,4-6 9 15,-3 2 11-15,-2-3 7 0,-4 2 16 0,6-2 5 0,-4-2 17 16,-2 7 6-16,-1-4 14 0,-1 1 16 0,1 5 0 16,-3-3 7-16,0 4-1 0,-2-1-2 0,0 4-3 15,9 5-7-15,-19-4-22 0,19 4-49 0,-14-3-67 16,14 3-78-16,0 0-82 0,0 0-101 0,0 0-281 15,0 0-750-15,0 0 333 0</inkml:trace>
  <inkml:trace contextRef="#ctx0" brushRef="#br0" timeOffset="104582">17861 17826 495 0,'0'0'485'0,"-2"12"-21"0,2-12 11 0,-2 10-10 16,0 0-32-16,4 4-33 0,1-1-36 0,4 1-34 16,0-1-22-16,-2 1-39 0,4-2-26 0,0-1-28 15,2 0-26-15,0 0-28 0,1-3-26 16,1-1-37-16,1-1-35 0,1-3-28 0,-7 1-6 0,2-3-20 16,-10-1-4-16,18-1-4 0,-18 1-3 0,14-5-3 15,-7 0 0-15,-1-1 0 0,1-6-1 16,-4-1-1-16,1-1 1 0,-4-3 2 31,-5-1-2-31,1 1 2 0,-1 1-3 0,-1 1-1 0,-3 1 5 0,-1 1 0 0,-1 1-5 0,1-1 4 0,-3 2-4 16,3 3-8-1,1 4-27-15,-5-3-30 0,14 7-36 0,-18-5-49 0,11 5-53 0,7 0-80 0,0 0-61 0,0 0-370 16,0 0-781-16,0 0 346 16</inkml:trace>
  <inkml:trace contextRef="#ctx0" brushRef="#br0" timeOffset="105092.84">18287 17773 388 0,'0'14'529'0,"-2"-6"12"0,1 6-12 0,-2-1-46 0,2 3-31 16,1 1-37-16,-2 6-30 0,0-6-38 0,1 0-37 0,-2 0-27 0,2-1-35 15,-1 1-18-15,0-3-28 0,0-1-20 16,0-4-20-16,0-1-18 16,-2-1-35-16,4-7-31 0,-2 9-28 0,2-9-24 0,0 0-32 0,0 0-36 15,0 0-26 1,0 0-19-16,0 0-12 0,-7-33-18 0,11 10-2 0,7 1-19 16,1-3-8-16,-3-1 1 0,1 3 4 0,-1-6 4 15,3 8 16-15,-1-1 26 0,-1 10 16 0,1-3 43 16,-1 4 29-16,0 0 35 15,-2 6 23-15,-1-2 12 0,-7 7 8 0,0 0-5 0,22-1 13 0,-22 1 12 16,22 16 19-16,-13-2 5 0,0 1-9 0,-2 2 0 16,4 6 2-16,-5-6-13 0,4 4-4 0,0 1-9 15,-1-1-3-15,2-7-2 0,-2 1-11 16,-2-1-4-16,3-1-3 0,1 0-5 0,-1-5-5 0,-1-1-5 16,-3-2-5-16,3-2-4 0,0 1-5 0,-9-4-2 15,0 0-3-15,19-3 0 0,-19 3-4 0,14-11-2 16,-9 3 1-16,-1-6 2 0,1 0 10 15,-2-3 7-15,-3 0 6 0,-4-10 2 0,1 4 4 0,-2-2 10 16,4-2-11-16,-4 10-2 0,1-5-6 0,4 6-3 16,-4 1-8-16,6-1 2 0,-1 3-24 0,2 5-35 0,0-6-43 0,1 7-40 0,-4 7-44 15,10-13-40 1,-2 7-62-16,-8 6-59 0,0 0-65 0,15-3-68 0,-15 3-405 0,0 0-922 16,0 0 408-16</inkml:trace>
  <inkml:trace contextRef="#ctx0" brushRef="#br0" timeOffset="115148.28">26095 5716 63 0,'0'0'563'0,"0"0"-50"16,0 0-25-16,0 0-14 0,0 0 9 0,0 0-37 0,0 0-41 15,0 0-41-15,0 0-38 0,197-35-31 0,-93 17-19 0,23 1-34 16,19 0-22-16,11 1-22 15,7-2-19-15,3 4-15 0,10 4-18 16,4-2-16-16,3 7-18 0,4-4-15 0,2 6-16 0,-8-3-22 0,-1 8-31 0,-12 0-31 16,-6-4-20-16,-12 5-17 0,-13-2-13 0,-9 2-8 15,-12-1-7-15,-18-4 10 0,-16-1 9 16,-11-1 1-16,-17 1 10 0,-55 3 6 16,47-10 4-16,-47 10 23 0,0 0 7 0,39-12 5 0,-39 12-3 0,0 0-1 15,0 0-26-15,0 0-35 0,0 0-52 0,0 0-47 16,-112-31-70-16,52 30-90 0,-3-1-176 0,-2-2-254 15,0 2-808-15,1 3 358 0</inkml:trace>
  <inkml:trace contextRef="#ctx0" brushRef="#br0" timeOffset="116165.22">26155 5767 57 0,'0'0'358'0,"0"0"-18"0,0 0-21 16,0 0-20-16,0 0-24 0,0 0-13 0,0 0-12 16,0 0-3-16,0 0 12 0,0 0-31 0,0 0 42 15,0 0 22-15,0 0-1 0,0 0 11 16,-16 87 13-16,9-38-2 0,5-6-22 0,1-14-11 16,-2 17 1-16,3 4 7 0,6-4-18 0,-4 1-19 15,0 1-7-15,1 1-3 16,-6 4-13-16,5 1-11 15,0-2-15-15,1-2-2 0,-5-3-18 0,4-1-14 0,3-5-17 0,0 0-131 0,-3-13-20 16,-2-28 0-16,7 57 0 16,-3-30 0-16,2 0 0 0,-6-27 0 0,5 31 0 0,-5-31 0 0,0 0 0 0,8 32 0 0,-8-32 0 15,0 0 0-15,0 0 0 0,0 0 0 0,0 0 0 16,0 0 0-16,0 0 0 0,0 0 0 16,0 0 0-16,0 0 0 0,0 0 0 0,0 0 0 15,0 0 0-15,0 0 0 0,0 0 0 0,0 0 0 0,0 0 0 16,0 0 0-16,0 0 0 31,-45-81 0-31,45 81 0 0,0 0 0 0,0 0 0 0,-10-38 0 0,10 38 0 0,0 0 0 0,-12-38 0 16,12 38 0-16,-7-41 0 0,0 16 0 0,-2-19 0 15,7 1 0-15,-3-3 0 0,4 0 0 0,-3-4 0 16,4-2 0-16,-2-2 0 0,2-3 0 16,0-1 0-16,4 0 0 0,4-4 0 0,-2 7 0 0,-2-1 0 15,1 4 0-15,0 1 0 0,-1 8 0 0,2 3 0 16,1 11 0-16,1 1 0 0,-8 28 0 0,11-39 0 15,-11 39 0-15,0 0 0 0,10-29 0 0,-10 29 0 16,0 0 0-16,0 0 0 0,0 0 0 0,0 0 0 16,0 0 0-16,0 0 0 0,0 0 0 0,0 0 0 15,0 0 0-15,0 0 0 0,-43 113 0 0,26-73 0 16,-3 0 0-16,-2-1 0 0,8-12 0 0,-1-2 0 16,1 2-4-16,14-27-2 0,-25 49 0 0,12-27 1 15,13-22 3-15,-15 30-11 0,15-30-11 0,0 0-8 16,-13 26-4-16,13-26-5 0,0 0 10 0,0 0 0 15,0 0 2-15,0 0 6 0,0 0-7 0,0 0-35 16,0 0-19-16,0 0-6 0,0 0-4 0,0 0-20 16,0 0-10-16,34-128-7 0,-20 101 4 0,9-10 8 0,1 1 13 15,-9 10 9-15,3 1 8 0,-1-1 12 0,-17 26 9 16,30-41 12-16,-13 24 12 0,-17 17 23 16,0 0 15-16,24-22 0 0,-24 22 1 0,0 0 2 15,0 0 0-15,0 0-4 0,0 0 3 0,0 0-1 0,0 0 2 16,0 0 0-1,46 75 5-15,-35-47-2 0,-4-2 0 0,-7-26-2 0,36 63-5 0,-21-37-39 0,3-3-89 16,23 0-96-16,-13-9-151 0,22-2-539 0,1 1-998 16,5-6 441-16</inkml:trace>
  <inkml:trace contextRef="#ctx0" brushRef="#br0" timeOffset="117043.18">29386 5552 134 0,'0'0'477'16,"0"0"11"-16,0 0 23 0,0 0-13 0,0 0 35 15,0 0 25-15,11 105-28 0,-3-59 11 32,0 1-16-32,-1 4-17 0,2 5-25 0,0-3-40 0,0 7-40 0,-2 4-24 0,0 1-7 15,-6-2-36-15,4 3-30 16,-2-1-140-16,-6-5-166 15,3 3 0-15,3-8 0 0,2-2 0 0,-5-7 0 0,9-2 0 0,-6-16 0 0,7 14 0 16,-5-15 0-16,3 0 0 0,-8-27 0 0,12 48 0 0,-12-48 0 16,9 29 0-16,-9-29 0 0,0 0 0 0,4 34 0 15,-4-34 0-15,0 0 0 0,0 0 0 16,0 0 0-16,0 0 0 0,0 0 0 0,0 0 0 16,0 0 0-1,0 0 0-15,0 0 0 0,0 0 0 0,0 0 0 0,0 0 0 0,0 0 0 16,0 0 0-16,0 0 0 0,0 0 0 0,0 0 0 0,0 0 0 0,0 0 0 15,0 0 0-15,0 0 0 0,0 0 0 0,0 0 0 16,0 0 0-16,-88-59 0 0,88 59 0 0,0 0 0 0,0 0 0 16,0 0 0-16,0 0 0 0,0 0 0 15,0 0 0-15,0 0 0 0,0 0 0 0,0 0 0 16,0 0 0-16,-38-13 0 0,38 13 0 0,0 0 0 16,0 0 0-1,0 0 0-15,0 0 0 0,0 0 0 0,0 0 0 16,0 0 0-16,0 0 0 0,0 0 0 0,0 0 0 0,0 0 0 0,0 0 0 0,0 0 0 0,0 0 0 15,0 0 0-15,0 0 0 0,0 0 0 0,0 0 0 16,0 0 0-16,0 0 0 0,0 0-243 0,0 0-1082 16,0 0-1436-16,0 0 636 0</inkml:trace>
  <inkml:trace contextRef="#ctx0" brushRef="#br0" timeOffset="117524.97">29373 5622 5 0,'0'0'493'16,"0"0"-9"-16,0 0-29 0,0 0-26 0,0 0-30 16,0 0-18-16,0 0 1 0,0 0 0 0,0 0-21 15,0 0-17-15,-83 82-26 0,57-45-27 0,2-3-33 16,7-10-16-16,2 2-26 0,1-3-22 0,14-23-20 16,-23 40-15-16,11-19-18 0,12-21-15 0,0 0-12 15,0 0-20-15,-11 32-6 16,11-32-20-16,0 0-7 0,0 0-15 0,0 0-27 0,0 0-19 15,0 0-30-15,0 0-19 0,0 0-2 0,0 0 5 0,0 0 4 16,43-109 3-16,-34 86 10 0,0-4 2 0,-9 27 2 0,21-52 8 16,-11 29 8-16,-10 23 9 15,21-46 3-15,-11 31 11 0,-10 15 1 0,25-31 18 0,-25 31 8 0,26-19-3 0,-26 19-2 16,0 0-2-16,0 0-1 0,60-4-7 0,-60 4 1 16,0 0-3-16,68 37-6 0,-47-17-2 15,0 1-2-15,-1 1-6 0,-20-22-37 16,35 46-71-16,-19-24-91 0,0 0-101 0,-16-22-139 0,19 36-519 15,-19-36-1029-15,20 27 456 0</inkml:trace>
  <inkml:trace contextRef="#ctx0" brushRef="#br0" timeOffset="118177.99">26591 8128 442 0,'-55'57'499'0,"18"-16"-2"16,-4-5 5-16,0 0-16 0,6 6-19 0,-4-6-22 15,-2 4-35-15,6 0-36 0,0-7-40 0,17-11-32 16,0 2-33-16,18-24-26 0,-19 29-21 0,19-29-24 16,0 0-17-16,-11 34-16 0,11-34-12 0,0 0-18 15,0 0-10-15,0 0-7 16,25 34-10-16,-25-34-9 16,0 0-12-16,60 15-7 0,-60-15-7 0,60 3-5 0,-60-3-13 15,64 1 2-15,-64-1-7 0,77 5-12 16,-77-5-16-16,79 3-31 0,-79-3-38 0,64 2-46 0,-64-2-51 15,56-1-39-15,-56 1-43 0,0 0-54 0,63-11-62 0,-63 11-64 0,28-17-69 16,-28 17-376-16,0 0-919 0,12-37 406 0</inkml:trace>
  <inkml:trace contextRef="#ctx0" brushRef="#br0" timeOffset="118532.54">26373 8405 3139 0,'0'0'414'0,"0"0"-102"0,0 0-67 15,0 0-45-15,0 0-24 0,0 0-14 0,0 0-7 16,0 0 15-16,0 0 1 0,0 0 12 0,0 0-8 16,140-15-5-16,-62 12 5 0,10-2 6 0,9-1-10 15,8-2 0-15,4 8-29 0,3-11-14 0,7 1 3 0,9 1-24 0,4 2-3 0,5-2-8 16,-1-2-20-16,6 3-8 0,2-2-15 0,2-4-33 0,2 4-37 16,4-2-38-16,-13 0-54 0,2-2-34 15,-6-3-48-15,-5-2-32 0,-8 1-28 0,-7 6-9 31,-10-2 27-31,-11 2 22 0,-8-1 23 0,-12 4 28 0,-12 2 51 0,-15 0 46 16,-47 7 64-16,43-8 54 0,-43 8 56 0,0 0 50 16,0 0 28-16,40-10 10 0,-40 10 5 15,0 0-16-15,0 0-1 0,0 0-26 0,0 0-17 0,0 0-18 0,0 0-11 0,0 0-15 16,0 0-14-16,0 0-6 0,0 0-34 0,0 0-25 0,0 0-27 16,0 0-28-1,0 0-27-15,0 0-32 0,0 0-39 16,0 0-44-16,0 0-41 0,0 0-41 0,0 0-43 0,0 0-46 15,0 0-64-15,0 0-62 0,0 0-319 0,0 0-857 16,0 0 380-16</inkml:trace>
  <inkml:trace contextRef="#ctx0" brushRef="#br0" timeOffset="118666.69">29691 8061 75 0,'0'0'299'16,"0"0"30"-16,0 0-2 0,0 0-5 0,0 0 19 16,0 0 5-16,0 0 23 0,0 0-6 0,0 0 14 15,87 56 0-15,-68-34 9 0,-19-22-5 0,22 46-12 16,-13-21 0-16,-9-25-29 0,6 52-22 0,-8-28-30 0,2-24-32 15,-22 65-20-15,-1-27-31 0,-9-5-71 0,3 3-105 0,-10-5-116 0,5-4-136 16,-11-3-140-16,6 1-161 0,-6-9-417 16,-5-2-1017-16,0-5 451 0</inkml:trace>
  <inkml:trace contextRef="#ctx0" brushRef="#br0" timeOffset="119098.94">27979 9036 526 0,'0'0'521'0,"0"0"-7"0,0 0 0 0,0 0 3 0,0 0-17 0,17 65-10 16,-17-65-26-16,8 42-23 0,-8-42-43 0,4 43-27 15,0-14-28-15,-4-29-44 0,-5 58-27 0,5-58-28 16,-3 46-22-16,6-22-27 0,-3-24-35 0,6 33-25 16,-6-33-25-16,0 0-37 0,31 23-42 0,-31-23-50 15,0 0-38 1,61 0-49-16,-61 0-19 0,0 0 3 0,77-34 8 16,-51 22 12-16,-26 12 17 0,0 0 10 0,44-27 19 0,-44 27 36 15,28-12 40-15,-28 12 33 0,0 0 18 0,0 0 16 16,0 0 3-16,0 0 7 0,0 0 40 0,0 0 42 0,0 0-3 15,0 0 63-15,68 34 48 0,-59-6 7 16,-9-28-292 0,17 55-2-16,-11-26 0 0,1 12 0 0,-5-15 0 0,-2-26 0 0,8 60 0 0,-6-36 0 15,-2-24 0-15,1 42 0 0,-1-42 0 0,0 0 0 16,-8 35 0-16,8-35 0 0,0 0-420 0,0 0-876 16,0 0-1403-16,0 0 622 15</inkml:trace>
  <inkml:trace contextRef="#ctx0" brushRef="#br0" timeOffset="119871.87">25827 4806 53 0,'0'0'448'0,"-67"76"-2"0,50-54-14 0,-4 2 13 16,-8 10 6-16,3 2-8 0,-1 0-69 0,-1-2-67 15,9-13-6-15,19-21-26 0,-36 35-21 0,17-20-26 16,19-15-24-16,-22 24-23 0,22-24-45 0,0 0-28 16,-10 31-14-16,10-31-9 0,0 0-6 0,0 0-12 0,51 35-11 0,-51-35-17 15,82 16-27-15,-28-14-20 0,-3 5-30 16,-51-7-44 0,102-3-30-16,-51 4-33 0,-51-1-47 0,64 0-33 0,-64 0-45 0,55-7-21 0,-55 7-77 15,0 0-264-15,37-12-684 0,-37 12 303 0</inkml:trace>
  <inkml:trace contextRef="#ctx0" brushRef="#br0" timeOffset="120185.09">25576 5087 283 0,'0'0'391'15,"0"0"3"-15,0 0 5 0,0 0 6 0,0 0-2 0,0 0-35 16,0 0-33-16,0 0-33 0,0 0-30 15,0 0-26-15,0 0-13 0,195-12-4 0,-122 10 22 16,3-1-16-16,6-4-22 0,5 3-28 0,4-4-17 16,3 1-22-1,1-3-27-15,2 1-37 0,0-1-37 0,0-1-31 0,5 2-30 0,-1 7-27 0,-6-8-30 0,-11 5 12 16,2 1-19-16,-18 1-8 0,-11-2 4 16,-57 5 3-16,68 0 7 0,-68 0 10 0,0 0 24 15,0 0 21 1,0 0 10-16,0 0 21 0,0 0 5 0,0 0 12 0,0 0-19 15,0 0-3-15,0 0 2 0,0 0-18 0,0 0-39 16,-184 17-51 0,184-17-49-16,0 0-53 0,-59 5-82 0,59-5-119 15,0 0-245-15,0 0-701 0,0 0 311 0</inkml:trace>
  <inkml:trace contextRef="#ctx0" brushRef="#br0" timeOffset="120396.97">27173 4827 130 0,'0'0'477'0,"0"0"-2"0,0 0 2 16,0 0 3-16,117 14-4 0,-117-14-18 0,37 22-10 16,-37-22-14-16,23 24-26 0,-23-24-26 0,19 29-24 15,-19-29-26-15,5 32-25 0,-5-32-31 16,-15 46-28-16,15-46-34 0,-33 43-51 0,15-25-84 0,-20 5-94 16,-1 0-113-16,39-23-147 0,-55 22-179 0,8-10-505 15,47-12-1038 1,-59 6 459-16</inkml:trace>
  <inkml:trace contextRef="#ctx0" brushRef="#br0" timeOffset="120764.73">25971 4259 219 0,'75'-18'453'0,"-75"18"9"16,58 0-22-16,-58 0-31 0,0 0-19 0,53 22-28 15,-53-22-24-15,20 28-28 0,-20-28-25 0,4 45-23 16,-4-45-25-16,-10 52-17 15,10-52-19-15,-26 48-16 0,12-23-18 0,-2-3-17 0,16-22-17 16,-27 34-15-16,27-34-9 0,-21 26-13 0,21-26-13 16,0 0-11-16,-20 20-20 0,20-20-16 0,0 0-10 15,0 0-3-15,0 0 0 0,0 0-6 0,0 0-5 0,0 0 2 32,0 0-5-32,0 0-1 0,120-8-3 0,-120 8-9 0,0 0-12 0,92-12-19 15,-92 12-18-15,65-12-33 0,-19-1-35 0,-46 13-34 0,74-18-64 0,-47 13-66 16,-27 5-101-16,48-15-375 0,-48 15-825 0,52-20 364 15</inkml:trace>
  <inkml:trace contextRef="#ctx0" brushRef="#br0" timeOffset="121732.11">27493 3759 254 0,'0'0'392'0,"0"0"-25"0,0 0-21 16,0 0-27-16,0 0-29 0,0 0-26 0,0 0 21 0,0 0 59 15,0 0 20-15,0 0 20 16,0 0 31-16,-16 79 8 0,12-49-8 0,1 18 8 0,-2-1 13 0,1 3-19 16,4 0-17-16,-2 0-17 0,2 0-10 15,1 1-15-15,2 2-19 0,2 4-139 0,1-7-200 16,1-3 0-16,5 7 0 0,-3-4 0 0,2 1 0 16,5 0 0-1,-6-3 0-15,3-2 0 0,-3 1 0 0,2-3 0 0,-2-1 0 0,-5-2 0 0,-1-12 0 16,-1 14 0-1,-3-15 0-15,0-28 0 0,-3 57 0 0,3-28 0 0,0-29 0 0,-5 54 0 0,1-29 0 16,4-25 0-16,-3 46 0 0,3-46 0 16,0 47 0-16,0-47 0 0,0 37 0 0,0-37 0 15,0 31 0-15,0-31 0 0,3 35 0 16,-3-35 0-16,0 0 0 0,1 44 0 0,-1-44 0 0,4 30 0 0,-4-30 0 16,0 0 0-16,4 33 0 0,-4-33 0 15,0 0 0-15,0 0 0 0,0 0 0 0,0 0 0 0,4 32 0 16,-4-32 0-16,0 0 0 0,0 0 0 0,0 0 0 15,0 0 0-15,0 0 0 0,0 0 0 0,0 0 0 16,0 0 0-16,0 0 0 0,0 0 0 0,0 0 0 16,0 0 0-16,0 0 0 0,0 0 0 0,0 0 0 15,0 0 0-15,0 0 0 0,0 0 0 16,0 0 0-16,0 0 0 0,0 0 0 16,0 0 0-16,0 0 0 0,0 0 0 0,0 0 0 0,0 0 0 0,0 0 0 15,0 0 0-15,0 0 0 0,0 0 0 0,0 0 0 16,0 0 0-16,0 0 0 0,0 0 0 0,0 0 0 15,0 0 0-15,0 0 0 0,0 0 0 0,0 0 0 16,0 0 0-16,0 0 0 0,0 0 0 0,-40-92 0 0,40 92 0 0,-28-35 0 0,10 17 0 31,18 18 0-31,-34-27 0 0,34 27 0 0,-30-27 0 0,30 27 0 16,-24-17 0-16,24 17 0 0,0 0 0 0,-29-21 0 0,29 21 0 16,0 0 0-16,0 0 0 0,0 0 0 0,0 0 0 15,0 0 0-15,0 0 0 16,0 0 0-16,0 0 0 0,0 0 0 0,0 0 0 0,0 0 0 15,0 0 0-15,0 0 0 0,0 0 0 0,0 0 0 16,0 0 0-16,0 0 0 0,0 0 0 0,76 83 0 0,-76-83 0 16,28 24 0-16,-28-24 0 0,26 21 0 15,-26-21 0 1,23 20 0-16,-23-20 0 0,0 0 0 0,41 26 0 0,-41-26 0 0,0 0 0 0,25 14 0 16,-25-14 0-16,0 0 0 0,0 0 0 15,0 0 0-15,0 0 0 0,0 0 0 0,40 13 0 0,-40-13 0 0,0 0 0 16,0 0 0-1,0 0 0-15,0 0 0 0,0 0 0 0,46-41 0 0,-46 41 0 0,19-29 0 16,-19 29 0-16,17-32 0 0,-17 32 0 0,15-29 0 0,-15 29 0 16,13-24 0-16,-13 24 0 0,0 0 0 0,15-31 0 15,-15 31 0-15,0 0 0 16,19-29 0-16,-19 29 0 0,0 0 0 0,17-22-239 0,-17 22-178 0,0 0-56 0,0 0-74 0,24-28-540 16,-24 28-1175-16,0 0 520 15</inkml:trace>
  <inkml:trace contextRef="#ctx0" brushRef="#br0" timeOffset="122437.42">28076 3817 36 0,'0'0'519'0,"0"0"-16"0,0 0-24 0,0 0-28 16,0 0-25-16,0 0-16 15,0 0-2-15,0 0-8 0,0 0-11 0,0 0-17 16,0 0-1-16,0 0 0 0,0 0-6 0,46 80-5 16,-29-59 5-16,0 0-10 0,-17-21-20 0,40 40-17 15,-22-20-25-15,0 1-16 0,-18-21-25 0,25 34-116 16,-25-34-136-16,15 34 0 0,-15-34 0 0,-2 30 0 15,2-30 0-15,0 0 0 0,-32 41 0 16,32-41 0-16,-39 16 0 0,39-16 0 0,-57 5-16 0,57-5-411 0,0 0-97 0,-69-34-92 0,69 34-486 16,-26-33-1193-16,15 11 528 0</inkml:trace>
  <inkml:trace contextRef="#ctx0" brushRef="#br0" timeOffset="122593.68">28057 3834 149 0,'19'-34'377'0,"-19"34"50"0,17-37-6 15,-5 16-17-15,-12 21-10 0,23-29-13 0,-23 29-3 16,23-26-3-16,-23 26-21 0,45-27-31 0,-23 12-42 0,-22 15-21 15,38-18-26-15,-38 18-27 0,0 0-39 0,49-15-82 16,-49 15-58-16,0 0-76 0,0 0-77 0,0 0-81 16,0 0-88-16,0 0-109 0,0 0-293 0,75 29-753 15,-75-29 334-15</inkml:trace>
  <inkml:trace contextRef="#ctx0" brushRef="#br0" timeOffset="122850.09">28578 3880 126 0,'0'0'555'0,"0"0"-18"16,-9 46-27-16,9-46-36 0,0 0-36 0,-9 36-29 16,9-36-35-16,0 0-33 0,0 0-32 0,3 37-32 0,-3-37-21 15,0 0-22-15,0 0-23 0,20 29-19 0,-20-29-5 16,0 0-14-16,0 0-27 0,39 10-13 0,-39-10-11 16,0 0-22-16,0 0-19 0,0 0-38 15,0 0-37-15,101-39-42 0,-101 39-29 0,23-20-20 0,-23 20-20 16,11-24-16-16,-11 24-8 0,0 0-2 0,4-38 3 15,-4 38 12-15,0 0 9 0,0 0 9 0,0 0 14 16,-22-45 7-16,22 45 10 0,0 0-3 31,-36-23 14-31,36 23-3 0,0 0 15 0,0 0-4 0,0 0-23 16,-53-3-38-16,53 3-56 0,0 0-86 0,0 0-113 16,0 0-244-16,0 0-659 0,0 0 291 0</inkml:trace>
  <inkml:trace contextRef="#ctx0" brushRef="#br0" timeOffset="123131.23">28958 3880 253 0,'0'0'540'0,"0"0"-26"0,0 0-36 0,0 0-40 16,0 0-39-16,-28 53-37 0,28-53-37 0,0 0-31 0,0 0-29 0,0 0-26 15,-2 35-22-15,2-35-17 0,0 0-28 16,31 21-33-16,-31-21-27 0,0 0-31 0,0 0-27 0,73 4-17 15,-73-4-9-15,0 0-6 0,0 0 4 0,0 0-5 16,0 0 7-16,0 0 7 0,76-27 14 0,-76 27 10 16,0 0-8-16,0 0-6 0,0 0-8 15,0 0 2-15,0 0-11 0,-34-52-4 0,34 52-1 16,0 0-6-16,-51-19 0 16,51 19-7-16,0 0-5 0,0 0-18 0,-54-12-35 0,54 12-43 15,0 0-55-15,0 0-61 0,0 0-79 0,0 0-94 16,0 0-372-16,0 0-815 0,0 0 360 0</inkml:trace>
  <inkml:trace contextRef="#ctx0" brushRef="#br0" timeOffset="123405.4">29332 3831 442 0,'0'0'525'0,"0"0"-20"0,0 0-12 0,0 0-22 15,0 0-41-15,-47 54-42 0,47-54-42 0,-21 24-34 16,21-24-29-16,0 0-27 0,-9 36-26 0,9-36-22 15,0 0-22-15,17 37-19 0,-17-37-15 0,0 0-16 16,35 28-18-16,-35-28-11 0,30 13-10 0,-30-13-8 16,0 0-10-16,0 0-7 0,55 5-6 15,-55-5-6-15,0 0-4 0,0 0-1 0,0 0 0 16,0 0 1-16,0 0-6 16,0 0-2-16,37-40-3 0,-37 40-12 0,0 0-2 0,0 0-7 15,-7-43-8-15,7 43-8 0,0 0-9 0,0 0-7 0,0 0-12 16,-28-39-14-16,28 39-24 0,0 0-35 0,0 0-39 0,0 0-51 0,-24-26-57 15,24 26-61-15,0 0-73 0,0 0-89 16,0 0-335-16,0 0-865 0,0 0 382 0</inkml:trace>
  <inkml:trace contextRef="#ctx0" brushRef="#br0" timeOffset="123870.63">29726 3834 367 0,'0'0'553'16,"0"0"-17"-16,0 0-7 0,4 51-17 0,-4-51-25 16,0 0-36-16,-15 41-37 0,15-41-45 0,-7 34-40 15,7-34-33-15,-9 36-23 0,9-36-24 0,-9 29-27 16,9-29-25-16,0 0-20 0,0 0-26 0,0 0-7 0,-8 31-30 0,8-31-34 16,0 0-30-16,0 0-52 0,0 0-56 0,0 0-46 15,0 0-31-15,0 0-6 0,0 0 5 16,0 0 6-16,0 0-1 0,0 0-18 0,7-106 28 0,-7 106 14 31,13-41 28-31,-13 41 34 0,16-31 44 0,-16 31 7 0,0 0 35 0,20-27 15 16,-20 27 10-16,0 0 2 0,0 0 1 0,22-17-5 15,-22 17 6-15,0 0 5 0,0 0 16 0,0 0 12 16,0 0 10-16,0 0-13 0,63 49 3 0,-63-49-2 16,20 26-5-16,-20-26-6 0,23 26-1 15,-23-26-7-15,24 25-7 0,-24-25-6 0,24 20 1 0,-24-20-10 16,0 0 11-16,35 16-9 0,-35-16 5 0,0 0-3 15,0 0 8-15,0 0-11 0,0 0 8 0,0 0 3 0,0 0 4 16,0 0 9 0,0 0 10-16,77-33 17 0,-77 33 4 0,0 0-6 0,5-38-13 0,-5 38-53 15,0 0-44-15,-9-50 0 0,9 50 0 0,0 0 0 16,-16-45 0-16,16 45 0 0,-11-30 0 0,11 30 0 16,0 0 0-16,-18-29-83 0,18 29-206 0,0 0-94 15,0 0-108-15,-28-19-119 0,28 19-447 0,0 0-1143 16,0 0 506-16</inkml:trace>
  <inkml:trace contextRef="#ctx0" brushRef="#br0" timeOffset="130652.34">25400 12080 4114 0,'0'0'310'0,"0"0"-11"0,0 0-78 16,-23-12-48-16,14 8 0 0,9 4 22 0,0 0 13 16,0 0 18-16,-9-4 11 15,9 4 15-15,0 0-27 0,37 0-87 0,31-1 5 0,10-10-9 0,26 0-14 16,16-4 13-16,10 1-10 0,16 3-10 15,6-3-25-15,2 1-2 0,11-1-16 0,5 2-13 0,-4 5-9 0,11 0-23 0,0 0-16 0,9 2-34 16,0 1-23-16,-7 4-36 0,-1-6-26 16,-10 3-44-16,4 2-20 0,-5-3-11 0,-9 1 10 0,-8-1-11 15,-17 2 7-15,-7-2 13 0,-17 2 22 16,-15 0 11-16,-12-5 18 0,-20 3 22 0,-16-2 32 16,-21 3 27-16,-11 0 19 0,-7 1 2 15,-7 2-9-15,0 0-3 0,0 0-3 0,-30-10-37 0,2 8-57 16,-22-1-89-1,-12 8-112-15,0-3-157 0,1 2-279 0,1-3-822 0,-5 4 365 0</inkml:trace>
  <inkml:trace contextRef="#ctx0" brushRef="#br0" timeOffset="131601.42">25409 12094 16 0,'0'0'380'0,"0"0"10"0,22 12 20 15,-14-3 15-15,-2 7 21 0,4 10 5 0,-5 1 7 16,6 17 1-16,-5 4 31 0,-2 3-20 0,2 0 0 0,-7 1-6 31,2 7-13-31,0-3-22 0,-1 4-13 0,4-2-28 16,-4-1-31-16,-4 0-28 0,11 2-35 0,-5 1-96 0,1-8-198 16,3 4 0-16,3 0 0 0,4 0 0 0,-1-2 0 15,1-2 0-15,0-2 0 0,4 0 0 16,-2-5 0-16,-1-3 0 0,-6-16 0 0,-3 1 0 0,2-1 0 15,-3-9 0-15,-1-2 0 0,-2-2 0 0,1 0 0 0,0-5 0 16,-2-8 0-16,0 9 0 0,0-9 0 0,-2 8 0 16,2-8 0-1,0 0 0-15,0 0 0 0,0 0 0 0,-10-25 0 0,3 1 0 0,1-19 0 16,-3-1 0-16,-3-2 0 0,-6 3 0 0,3-5 0 16,3 0 0-16,-3 2 0 0,-3-8 0 0,-1-3 0 15,-9 1 0-15,6 2 0 0,-3 0 0 0,-1 1 0 16,-1-2 0-16,1-1 0 0,0 5 0 0,4-2-29 15,4 4-141-15,-1 1 17 0,1 7 12 16,9 15 9-16,2-1 13 0,0 0 18 0,2 3 2 0,1 2 12 0,1 5 3 0,3 3 11 0,0 5 7 16,3 2 8-16,-3-2 4 0,0 9 3 0,5-11 6 15,-5 11 2-15,6-5 2 0,-6 5 6 0,0 0 2 16,0 0 3-16,0 0 24 31,0 0 21-31,0 29 14 0,-7-4 8 0,3-2 15 0,-8 1 17 0,3 2 2 0,-9-1-1 16,4 2-9-16,-3-1 3 0,4-2-5 0,-1-3-5 15,1 0-10-15,3-7-1 0,0 1-6 0,2-3-7 0,3-5-2 16,1-2-9-16,4-5-11 0,-4 7-37 0,4-7-6 16,0 0-6-16,0 0-34 0,0 0-31 15,0 0-27-15,21-17-19 0,-1-3-4 0,12-10 8 16,-6-5 15-16,-2-1-15 0,-2-2 21 0,5 5 5 16,-11 9 7-16,9-14 14 0,-9 0 13 0,-2 13 27 15,-2 1 0-15,-1 2 38 0,0 1 12 0,-4 8 37 16,-3 0 36-16,4 2 18 0,-1 5-7 0,-5 0-9 0,-2 6-10 15,0 0-6-15,0 0-6 0,0 0-3 0,0 0-4 16,18 23-8-16,-11-8 6 0,5 12 0 0,-1-4-9 16,3 0-3-16,13 14-3 0,-10-12 0 15,10 8 0-15,-8-10-5 0,1-3-23 0,15 9-49 0,4-6-61 0,4-2-71 16,2-2-85-16,4-2-90 0,10-6-496 16,2-6-935-16,12-2 414 0</inkml:trace>
  <inkml:trace contextRef="#ctx0" brushRef="#br0" timeOffset="132409.9">29445 11957 362 0,'-16'24'530'0,"5"-4"2"0,3 6-5 0,-1-3-8 16,0 4-20-16,5 18 6 0,8 0-21 0,5 4 0 15,3 2-22-15,3 5 0 0,3 0-12 0,2-4-8 16,3 6-12-16,0 0-6 0,0 0-18 16,-2-1-13-16,1-2-113 0,-1-2-280 0,-2-2 0 15,-6-3 0-15,4 4 0 0,-6-2 0 0,-4-4 0 16,-3 4 0-16,-6-3 0 0,4-7 0 0,-4 0 0 0,0-12 0 15,-3 1 0-15,-5-4 0 0,5 1 0 0,-1-12 0 0,2-1 0 0,2-4 0 0,-1-3 0 0,3 0 0 16,0-6 0-16,-4 8 0 0,4-8 0 0,0 0 0 16,0 0 0-16,0 0 0 0,-10-19 0 15,9 2 0-15,-4-8 0 0,2-1 0 0,-1-3 0 0,-1-13 0 32,1-4 0-32,-2 0 0 0,-2 1 0 0,-2-4 0 15,-5-4 0-15,-4 0 0 0,-2-2 0 0,2-1 0 16,-5-3 0-16,-1-4 0 0,1-2 0 0,6 2-128 0,4-2-173 15,4-3 16-15,1 0 13 0,6 0 19 16,8 6 13-16,2 4 15 0,2 6 28 0,-3 4 28 0,3 6 29 16,-4 12 36-16,0 3 17 0,1 1 17 15,-1 3 25-15,0 7 26 0,-5 4 41 0,2-1 18 0,-2 4 5 16,0 4-4-16,0 5-6 0,0 0-7 0,-5-8 1 16,5 8-8-16,0 0-2 0,-37 25 18 15,3 4 15-15,0 9 19 0,1-1-1 0,5 4-8 0,-3 1-3 16,3 5-5-16,0-3-6 0,0 7-4 0,1-6-5 15,4-6-4-15,9-16-16 0,4 3-16 0,3-9-13 16,3-2-12-16,1-1-7 0,0-6-3 0,2-4-6 16,1-4-3-16,0 0-10 0,5 8 0 0,-5-8-7 15,22-13 10-15,-7 2 4 0,3-7 6 0,5-1 5 16,0-3 4-16,0 4 14 0,-1-1 2 0,2 3 1 0,2 2 9 16,-1-3 4-16,0 5 1 0,1 2 2 15,3 3 2-15,0 3 13 0,0 0 12 0,-2 6 4 0,1 1-9 16,0 7-13-16,0 0-22 15,-5 4-36-15,-1 6-62 0,1 1-96 0,-4 14-147 0,-10-12-548 16,2-1-973-16,-5 5 432 0</inkml:trace>
  <inkml:trace contextRef="#ctx0" brushRef="#br0" timeOffset="132946.04">26168 14819 178 0,'-13'14'474'0,"-6"4"11"0,-4 3 11 0,-7 9-3 15,4-8-16-15,-6 8-16 16,-4-1-28-16,3-1-29 0,10-7-35 0,-13 10-38 0,15-11-33 0,0-1-28 0,1-2-32 16,4 1-23-1,4-5-25-15,1 0-20 0,7-6-15 0,3 3-21 0,5 0-8 0,2-3-13 16,21 3-1-1,5-2-21-15,18 2-13 0,6 1-13 0,6-4-10 0,-1 7-26 0,8 0-20 0,0-6-24 16,-4 1-30-16,-5 0-30 0,2 2-38 16,-6-11-47-16,-8 7-53 0,-15-7-25 0,-3 3-45 0,-11-7-47 0,-1-1-57 15,-3-3-63-15,-5 0-324 0,-2-5-838 0,-7 5 371 16</inkml:trace>
  <inkml:trace contextRef="#ctx0" brushRef="#br0" timeOffset="133331.27">26223 15059 104 0,'-18'-2'557'0,"9"-1"-10"16,9 3-23-16,-16-2-19 0,16 2-14 0,0 0-26 15,-8-4-29-15,8 4-29 0,0 0-35 0,51-8-23 16,3 4-14-16,8-4-12 0,6 5-8 0,15-3-12 0,14 3-8 0,7 1-26 16,8-4-24-16,4 2-29 0,5 0-27 0,1-3-18 15,-2-2-27-15,3 1-22 0,1-5-33 0,4 4-27 16,1 5-20-16,-6-4-37 0,-2 4-22 0,-2-1-29 15,2-2-30 1,3-1-56 0,-4 8-24-16,-1-2-25 0,1 4-7 0,-5-7-11 0,-1 10 16 0,-3-5 24 0,2 6 10 0,-5-2 20 0,-7 4 22 0,-6 1 24 15,-6-4 21-15,-6 2 24 0,-7-1 24 0,-4-1 11 16,-9 2 42-16,-7-3 27 16,-10 0 24-16,-14-4 17 0,-4 1 15 0,-1-2 13 15,-8 1-9-15,-1-1-8 0,-8-1-7 0,-10 2-8 16,16-1-16-1,-16 1-5-15,0 0-11 0,11 0-10 0,-11 0-21 0,0 0-23 0,5-8-29 16,-5 8-33-16,0 0-22 0,0 0-23 0,0 0-30 16,-15-14-36-16,7 7-38 0,-6 2-63 0,0-2-72 15,-2 5-83-15,0-4-117 0,-3 1-325 0,-8-4-926 16,11 2 410-16</inkml:trace>
  <inkml:trace contextRef="#ctx0" brushRef="#br0" timeOffset="133504.36">29866 14734 4819 0,'5'37'330'0,"-1"-28"-85"0,3 8-15 0,-1 0 53 16,2 8 19-16,2-3-3 0,-1 4 4 0,2-2-13 15,0 1-34-15,0 1-9 0,-2-2-12 0,-3 3-21 16,3-3-76-16,-9 2-138 0,-2-1 0 0,-2-1 0 0,-8 1 0 16,-7-1 0-16,-13 10 0 0,-2-5 0 0,-9 0 0 15,-8-2 0-15,0-10-397 0,-6-1-200 0,-6-3-603 16,7-3-1299-16,5-2 574 0</inkml:trace>
  <inkml:trace contextRef="#ctx0" brushRef="#br0" timeOffset="133918.31">28248 15470 403 0,'-12'-9'535'0,"12"9"22"16,0 0 16-16,-41 23 6 0,28-9 6 15,-4 4-13-15,-11 14-9 0,12-9-18 0,0 4-38 0,-3 13-17 16,0 0-30-16,15-10-41 0,0-2-32 15,3 11-31-15,9-10-22 0,-1 0-30 0,4-1-282 0,5-3-22 16,-2 0 0-16,3-4 0 0,-6-7 0 0,10 2 0 16,-7-7 0-16,1 0 0 0,-1-2 0 15,3-3 0-15,-2-4 0 0,-3 0 0 0,2-4 0 0,1 0 0 0,-3-3 0 0,-6 0 0 0,3-3 0 16,-5 1 0-16,-2-4 0 0,1-1 0 0,-4-1 0 0,-2-2 0 16,-2 3 0-1,0 2 0-15,-1-1 0 0,-2 2 0 16,-4 1 0-16,2 0 0 0,-5 2 0 0,-13 0 0 15,1 7 0-15,-19-2-53 0,15 6-337 0,-1-1-46 16,-10 5-47-16,10-1-67 0,4 2-497 0,1-1-1133 16,9-3 501-16</inkml:trace>
  <inkml:trace contextRef="#ctx0" brushRef="#br0" timeOffset="135245.38">26269 10625 152 0,'0'0'485'0,"0"0"-4"0,21 27 31 15,-12-4 28-15,3 16 29 0,-4 6 48 0,2 6-9 16,2 0-3-16,-5 5-3 0,-3-1-21 0,-4 8-23 16,9-1-1-16,-9 3-35 0,-7-4-43 15,3 2-156-15,0-2-323 16,1 4 0-16,3-6 0 0,3-1 0 0,-2-6 0 0,2-1 0 0,-6-21 0 16,12 11 0-16,-4-13 0 0,5-3 0 15,-6-1 0-15,0-10 0 0,-1 0 0 0,-1-1 0 0,-1-6 0 0,2 1 0 16,-2-1 0-16,-1-7 0 0,2 11 0 0,-2-11 0 15,2 8 0-15,-2-8 0 0,0 0 0 16,4 6 0-16,-4-6 0 16,0 0 0-16,1 7 0 0,-1-7 0 0,0 0 0 0,0 0 0 0,0 0 0 15,0 0 0-15,0 0 0 16,0 0 0-16,0 0 0 0,0 0 0 0,0 0 0 0,0 0 0 0,-42-15 0 0,34 10 0 0,1-1 0 16,-5-2 0-16,2 0 0 0,-2 0 0 31,2 3 0-31,0-3 0 0,0 0 0 0,-4 1 0 0,5 3 0 0,-5-2 0 0,2-1 0 15,5 3 0-15,-1 1 0 0,8 3 0 0,-13-4 0 0,13 4 0 16,0 0 0-16,-8-4 0 0,8 4 0 16,0 0 0-16,0 0 0 0,0 0 0 0,-7-5 0 0,7 5 0 15,0 0 0-15,0 0 0 0,0 0 0 0,0 0 0 16,0 0 0-16,0 0 0 0,34 9 0 0,-21 0 0 16,1 0 0-16,-2 4 0 0,-1-2 0 0,1 0 0 15,-1 3 0 1,3-1 0-16,-5 0 0 0,0-3 0 0,0 0 0 0,1 0 0 0,-2-4 0 0,-2 0 0 15,6-4 0-15,-12-2 0 16,18 0 0-16,-18 0 0 0,21-17 0 0,-3-4 0 0,-1-4 0 0,-1 1 0 0,0-1 0 0,-2 2 0 16,-4-1 0-16,3 2 0 0,-7 5 0 0,1-7 0 15,-3 10 0-15,1-3 0 16,-1 1 0-16,-3 1 0 0,1-1 0 0,2-1 0 16,1 3 0-16,-1-1 0 0,-5-11 0 0,2 11 0 15,-1-2-66-15,-3 1-564 0,1 1-620 0,-3-1-1353 16,-3 0 599-16</inkml:trace>
  <inkml:trace contextRef="#ctx0" brushRef="#br0" timeOffset="135852.85">25923 9871 184 0,'0'0'292'0,"0"0"-2"0,0 0 2 0,0 0-6 16,0 0 4-16,0 0-8 0,0 0 7 0,0 0-12 15,0 0-13-15,0 0-18 0,0 0-6 0,-46-31-6 31,46 31-21-31,0 0-29 0,0 0-18 0,0 0-16 16,0 0-16-16,0 0-13 0,0 0-9 0,79-29-15 0,-79 29-13 0,0 0-12 16,0 0-3-16,0 0-9 0,80 44-5 15,-80-44-6-15,17 43-5 0,-14-17-1 0,-3-26-6 16,1 32-3-16,-1-32-6 0,6 41 0 16,-6-41-4-16,0 0-2 0,-5 43 0 0,5-43-6 0,0 0 1 0,-3 32-7 15,3-32 4-15,0 0-3 0,0 0 1 16,-16 31 0-16,16-31-3 0,0 0-1 0,-23 32 0 0,23-32-2 15,0 0-1-15,-15 31 0 0,15-31 5 16,0 0 9-16,-12 27 1 0,12-27 8 0,0 0-1 0,0 0-3 16,-10 37 4-16,10-37-6 0,-15 23-2 15,15-23-3-15,-16 26-4 0,16-26-6 0,0 0-38 16,-29 27-30-16,29-27-71 0,0 0-60 0,0 0-66 0,0 0-77 16,0 0-107-16,0 0-264 15,0 0-763-15,0 0 338 0</inkml:trace>
  <inkml:trace contextRef="#ctx0" brushRef="#br0" timeOffset="136412.58">26324 9958 314 0,'0'0'481'0,"0"0"-17"0,0 0 0 0,0 0-5 16,-17 70-15-16,17-70-24 0,-15 32-39 0,15-32-33 0,-13 34-38 0,13-34-27 0,-7 28-33 15,7-28-20-15,0 0-19 0,0 0-19 0,12 36-27 16,-12-36-11-16,0 0-17 0,47 17-9 0,-47-17-18 15,0 0-8-15,72 0-19 0,-72 0-22 0,0 0-27 16,0 0-12-16,78-19-10 0,-78 19-8 0,0 0-5 16,38-24-10-16,-38 24-15 0,0 0-10 0,8-24-7 15,-8 24 1-15,0 0 1 0,0 0-1 32,0 0 10-32,-41-51 1 0,41 51 4 0,0 0-3 0,-42-21 8 31,42 21 0-31,0 0 4 0,-33-14 2 0,33 14 3 0,0 0-2 0,0 0-8 0,-27-22-15 0,27 22-14 0,0 0-22 0,0 0-15 15,0 0-10 1,0 0-5-16,46-38-1 0,-46 38-1 0,53-18 6 0,-53 18 8 16,55-12 10-16,-55 12 10 0,56-10 8 0,-56 10 9 15,0 0 14-15,64 0 14 0,-64 0 16 0,0 0 8 0,0 0 20 0,0 0 23 16,0 0 32-16,0 0 30 0,53 17 24 0,-53-17 13 16,0 0-1-16,0 0 8 0,0 0-4 0,-11 48-9 15,11-48-14-15,0 0-7 16,0 0-17-16,-17 47-9 0,17-47-4 0,0 0-7 0,5 31-9 0,-5-31-4 15,0 0-7-15,26 29-7 0,-26-29-2 0,0 0-3 16,36 17-5-16,-36-17-1 0,0 0-3 0,0 0-6 16,0 0 0-16,0 0 0 0,0 0-4 0,0 0-1 0,0 0 0 15,0 0 3-15,0 0-3 0,0 0 1 0,52-59-3 16,-52 59-3-16,0 0-1 0,0 0-1 16,0 0-1-16,-54-62 1 0,54 62-2 15,-16-25-3-15,16 25-3 0,0 0 3 0,0 0-2 0,-17-24-6 0,17 24-6 16,0 0-19-16,0 0-24 0,0 0-29 0,0 0-38 15,0 0-54-15,-45-10-76 16,45 10-94-16,0 0-107 0,0 0-481 0,0 0-1002 16,0 0 444-16</inkml:trace>
  <inkml:trace contextRef="#ctx0" brushRef="#br0" timeOffset="137248.43">26973 9911 225 0,'0'0'386'0,"0"0"-6"0,0 0-12 0,0 0 4 16,0 0 3-16,0 0-11 0,0 0-24 0,0 0-25 0,0 0-23 15,-61 57-16-15,61-57-25 0,0 0-20 16,-13 29-21-16,13-29-14 0,0 0-12 0,0 0-16 16,0 0-14-16,28 43-15 0,-28-43-13 0,0 0-16 0,50 20-7 15,-50-20-14-15,44 3-9 0,-44-3-6 0,0 0-9 16,0 0-10-16,0 0-6 0,81-7-2 15,-81 7-4-15,0 0-8 0,0 0-4 0,26-30-3 0,-26 30-9 16,0 0-5-16,-9-39 3 0,9 39-7 16,0 0 2-16,-31-37-2 0,31 37-1 15,-25-21-6-15,25 21 0 16,0 0-3-16,-39-22-22 0,39 22-33 0,0 0-58 16,0 0-68-1,0 0-89-15,-33-12-92 0,33 12-129 0,0 0-303 0,0 0-861 0,0 0 381 16</inkml:trace>
  <inkml:trace contextRef="#ctx0" brushRef="#br0" timeOffset="138129.11">27933 10337 315 0,'0'0'510'15,"0"0"-2"-15,0 0-9 0,0 0-21 0,0 0-27 16,0 0-31-16,0 0-6 0,0 0 57 15,0 0 4-15,0 0 7 0,0 0-18 0,28 90 8 16,-25-48 14-16,4 1-5 0,2 4-6 0,-2 1 1 0,-4 9-162 0,-4 6-314 0,5 0 0 0,1 5 0 16,-9 4 0-1,7 2 0-15,-3 0 0 0,7-1 0 0,-3-5 0 16,5-1 0-16,2-6 0 0,2-3 0 0,-4 8 0 16,3-7 0-16,-2-4 0 0,-1-5 0 0,-8-6 0 15,2-18 0-15,-2 3 0 0,1-3 0 0,0-9 0 16,-1-2 0-16,1-5 0 0,-2-2 0 0,0-2 0 0,0-6 0 15,3 10 0-15,-3-10 0 0,-1 8 0 16,1-8 0-16,0 0 0 0,1 7 0 0,-1-7 0 16,0 0 0-16,0 0 0 0,0 0 0 0,3 9 0 15,-3-9 0 1,0 0 0-16,0 0 0 0,0 0 0 0,0 0 0 0,0 0 0 0,0 0 0 0,0 0 0 0,0 0 0 16,0 0 0-16,0 0 0 15,0 0 0-15,0 0 0 0,0 0 0 0,-26-20 0 0,23 13 0 0,-4 2 0 16,-2-6 0-1,-1-2 0-15,-4 5 0 0,1-3 0 0,0 0 0 0,-2 0 0 0,1 0 0 16,-1 3 0-16,1-4 0 0,0 2 0 0,1 2 0 16,3 1 0-16,2 3 0 0,0 0 0 0,2-1 0 15,6 5 0-15,-12-5 0 0,12 5 0 16,-9-6 0-16,9 6 0 0,0 0 0 0,-6-3 0 0,6 3 0 0,0 0 0 0,0 0 0 16,0 0 0-1,0 0 0-15,0 0 0 0,0 0 0 0,0 0 0 0,0 0 0 16,31 12 0-16,-17-7 0 0,2 1 0 0,1 1 0 15,-2-2 0-15,3 4 0 0,5 2 0 0,-4-2 0 0,-2-4 0 16,0-1 0-16,-2 1 0 0,-4-2 0 0,2 1 0 0,-1-1 0 16,-12-3 0-16,20-2 0 0,-20 2 0 0,24-8 0 15,-15 6 0-15,5-5 0 0,-7 0 0 0,-1-4 0 16,-2-2 0 0,0-2 0-16,-2-2 0 0,0 1 0 0,-4 3 0 0,0-1 0 0,-1-10 0 15,3 7 0-15,-3-11 0 0,4 4 0 16,-4-2 0-16,6 3 0 0,-1 0-1366 0,2-2-1478 0,2 1 654 15</inkml:trace>
  <inkml:trace contextRef="#ctx0" brushRef="#br0" timeOffset="138615.09">28537 10319 65 0,'0'0'379'16,"0"0"4"-16,0 0 0 0,0 0-3 0,0 0 15 16,0 0-4-16,0 0-10 0,0 0-9 0,0 0-10 15,0 0-16-15,0 0-22 0,0 0-25 0,0 0-31 16,0 0-26-16,0 0-23 0,0 0-18 0,0 0-22 15,0 0-21-15,0 0-18 0,0 0-16 0,0 0-9 16,0 0-16-16,0 0-9 0,0 0-10 0,0 0-8 16,99 41-10-16,-99-41-8 0,2 43 1 15,-2-43-11-15,-14 51 1 0,-2-29-7 16,-1 5-2-16,17-27-3 0,-40 43-8 0,21-24 2 0,1-2-6 16,9-5-2-16,2 3-14 0,0-4-24 0,2-3-21 15,5 0-23-15,0-8-17 0,10 12-20 0,-1-2-23 16,8-2-15-16,-2-2-5 0,4-1 4 0,-3 2 10 15,0-4 20-15,-3 3 26 0,-1-3 18 0,-5-1 30 16,-7-2 27-16,12 5 34 0,-7 0 34 0,-5-5 23 16,3 7 16-16,-3-7 1 0,0 0 1 0,-11 12-13 15,-2-7-9-15,-3 2-9 0,-1-2-9 16,-3-5-32 0,-6 3-33-16,7-3-49 0,2 4-54 0,2-6-50 0,15 2-72 0,-16-5-79 0,16 5-77 0,-8-5-112 15,8-2-286-15,0 7-847 16,10-21 376-16</inkml:trace>
  <inkml:trace contextRef="#ctx0" brushRef="#br0" timeOffset="139233.22">28792 10561 22 0,'0'0'608'0,"0"0"-3"15,0 0-36-15,0 0-31 0,0 0-26 0,0 0-16 16,0 0-6-16,0 0-22 0,0 0-24 0,0 0-40 0,0 0-30 16,0 0-38-16,0 0-37 0,0 0-32 0,0 0-23 15,0 0-28-15,0 0-29 0,0 0-18 0,14 48-11 16,-12-40-13-16,5-1-28 0,0-1-23 0,2 0-11 15,4 0-44-15,-2 5-21 0,5-7-36 0,-2-4-15 16,-5 1-12-16,5-1 1 0,-14 0 8 0,18 2 2 16,-18-2 1-16,0 0-10 0,14-5-12 15,-14 5 5-15,0 0 1 0,0 0-7 0,0 0-10 16,0 0-9-16,0 0-17 0,0 0-19 16,-22-65-19-16,22 65-15 0,0 0-17 0,-14-31 13 0,14 31 4 15,0 0 5-15,0 0 12 16,0 0-2-16,0 0 0 0,1-37 0 0,-1 37 15 0,0 0 14 0,0 0 9 15,0 0 12-15,37-22 12 0,-37 22 8 0,0 0 16 0,0 0 5 32,64 0 16-32,-64 0 13 0,0 0 12 0,0 0 15 0,0 0 16 0,69 22 4 15,-69-22 7-15,0 0 10 0,0 0 7 0,37 17 7 0,-37-17 4 16,0 0 6-16,0 0 10 0,0 0 11 0,0 0 1 0,25 21 4 16,-25-21-4-16,0 0-6 0,0 0-12 0,0 0-5 15,0 0-10-15,7 30-8 0,-8-21-2 0,2-5-8 16,-1 2-3-16,0-6-12 0,5 10-11 15,-1-6-10-15,5 3-12 0,1 2-16 0,-2-6-13 0,1 2-17 16,6-5-8-16,-1 1-18 0,-1 0-6 0,3-5 6 0,0 6 0 16,-2-5 3-16,-14 3 10 0,0 0 4 15,0 0 17-15,0 0 6 0,0 0 21 0,59-27 12 16,-59 27 5-16,0 0 2 0,0 0 2 0,0 0 1 16,4-39-1-16,-4 39 9 15,0 0 0-15,0 0 6 0,0 0 2 0,-19-43 0 0,19 43-3 0,0 0-1 0,0 0-6 0,-25-25-2 0,25 25 1 16,0 0-5-16,0 0 0 0,-23-21 4 0,23 21-10 15,0 0-6-15,0 0-6 0,0 0-10 32,0 0-15-32,0 0-4 0,0 0-12 0,0 0-6 0,0 0-12 0,0 0-12 15,0 0-18-15,0 0-7 0,0 0-15 0,-30-18-19 0,30 18-12 16,0 0-26-16,0 0-28 0,0 0-62 16,0 0-100-16,0 0-353 0,0 0-776 0,0 0 343 15</inkml:trace>
  <inkml:trace contextRef="#ctx0" brushRef="#br0" timeOffset="139900.77">29810 10452 3832 0,'0'0'485'16,"0"0"-154"-16,0 0-114 0,0 0-37 0,0 0-45 15,0 0 12-15,0 0-4 0,0 0 1 0,0 0-20 16,-130 19-3-16,130-19-7 15,0 0-8-15,0 0-1 0,0 0-11 0,0 0-12 0,1 34-7 16,-1-34-6-16,0 0-5 0,0 0-4 0,0 0-11 0,57 37-5 16,-57-37-5-16,0 0-3 0,0 0 1 0,0 0-6 15,0 0-5-15,0 0-7 32,0 0-5-32,0 0 1 0,0 0 2 0,0 0-4 0,0 0-2 0,0 0-3 15,0 0-6-15,72-50 0 0,-72 50-5 0,0 0-15 16,0 0-20-16,0 0-47 0,0 0-52 0,0 0-59 0,0 0-70 15,-60-57-75 1,60 57-104-16,-59-5-466 0,59 5-986 0,-92 2 436 0</inkml:trace>
  <inkml:trace contextRef="#ctx0" brushRef="#br0" timeOffset="140457.25">24931 11194 58 0,'-29'12'492'0,"-15"8"-24"0,3 2-21 0,5 3-23 16,-4-4 2-16,0-1-14 0,19-1-23 0,-2-1-33 16,3 4-34-16,5-2-33 0,6-3-28 0,4 9-26 15,5-11-23-15,5 2-17 16,8 2-14-16,5-3-14 0,5-1-16 0,18 1-19 0,2 5-8 15,-11-14-17-15,15 6-11 0,-13-9-5 0,15-3-14 0,3-2-10 16,-4 1-13-16,-4-3-13 0,-10 2-16 0,9-10-18 16,-12 7-22-1,-3 2-35-15,-9-5-61 0,-2 2-77 0,-7-4-94 0,-4 5-97 0,-2-3-123 0,-5-2-295 16,-10-1-863-16,-3 0 382 0</inkml:trace>
  <inkml:trace contextRef="#ctx0" brushRef="#br0" timeOffset="140799.23">24689 11360 281 0,'0'0'491'0,"0"0"-47"15,29 7-32-15,-1-7-2 0,19-7-7 0,4-1-29 16,3 0-34-16,10-3-35 0,-3 1-29 0,2 0-31 0,3-6-35 16,-2 5-41-16,1-6-28 0,-2 5-38 15,-2-5-33-15,-2 3-28 0,-5 2-33 0,0 4-38 16,-3-1-15-16,-7 4-4 0,-12 0 2 0,-1 3-1 0,-1-1 15 15,2 1-4-15,2 2 4 0,-4 0 7 0,2-1 23 16,0 1 18-16,0 1 27 16,-5-1 22-16,1 0 8 0,-10 2 24 15,-1-4 17-15,-3 5-1 0,4-1 10 0,-18-2 4 16,13 0 3-16,-13 0-4 0,12 6-2 0,-12-6-3 16,9 6-2-16,-6-2-4 0,2 4-9 0,-3 0-10 15,2 5-11-15,-3 0-9 0,-1-4-7 0,0-1-11 0,3 5-25 16,-3-4-26-16,0-1-37 0,-1 0-47 0,-4 1-69 15,0-2-86-15,-7 3-114 0,-2-4-159 16,-4-3-343-16,-13-1-917 0,-2-1 405 16</inkml:trace>
  <inkml:trace contextRef="#ctx0" brushRef="#br0" timeOffset="141222.17">24965 10647 284 0,'0'0'417'0,"0"0"-9"15,44-14 6-15,-17 16 2 0,-8-2-10 0,0 3-22 16,0 1-33-16,8 7-34 16,-13-4-34-16,3 4-26 0,-5 3-30 0,-2-2-19 0,-4 4-20 0,-1-1-20 15,-2 1-14-15,-5 0-18 0,1 2-13 16,-4-3-6-16,-1 2-22 0,-3-3-10 0,-8 4-14 16,8-4-14-1,-4-2-9-15,1 0-7 0,1-2-3 0,1-1-10 16,1-2-11-16,4-2-15 0,-1-1-12 0,6-4-13 15,-4 8 4-15,4-8 4 0,0 0-4 0,13 9-1 0,-2-8 6 16,3 2-5-16,4-3-4 0,1 0 5 0,8-1-3 16,0 1-8-16,0-3-21 0,2 2-31 0,3-4-30 15,-4 1-28-15,3-3-38 0,-2 1-52 0,-1-1-59 0,3-1-84 0,-3-1-306 16,0 1-733-16,-10 2 324 0</inkml:trace>
  <inkml:trace contextRef="#ctx0" brushRef="#br0" timeOffset="142076.38">28725 11136 294 0,'0'0'340'0,"-55"14"-5"16,28-4-14-16,4 1-6 0,-16 10-5 0,-1 4-23 16,3-2-3-16,-1 5-22 0,3 0-23 0,1 4-19 15,13-10-23-15,-2-1-19 0,8 4-20 0,5-11-14 16,3-1-13-16,1 0-11 0,3-2-17 0,3 2 0 16,0-2-18-16,7-6-18 0,-1 4-20 0,9-4-22 15,2-4-21-15,9 0-16 0,2 1-35 0,-3-2-9 16,5-3-14-16,-5 1-30 0,1-2-16 0,-1-1-9 15,2-2-5-15,-9 2 5 0,0-2 11 16,1 3-1-16,0-2-4 0,-1 1-13 0,1 1-6 0,-2-2-19 16,1 1 1-16,-4 0-12 0,1 1-4 0,1-4 0 15,-6 4-10-15,-2 1-24 0,-8 3-121 0,5-6-353 16,-5 6 157-16</inkml:trace>
  <inkml:trace contextRef="#ctx0" brushRef="#br0" timeOffset="142377.4">28652 11336 26 0,'0'0'347'0,"-1"-6"-27"0,1 6-16 0,0 0-18 16,25-12-4-16,-5 9-3 0,5 2 5 0,7 0-36 16,0-1-22-16,18-3-25 0,-3 0 0 0,3-1-9 15,-1 5-4-15,1 0-7 0,-1 0-14 0,1-1-9 16,0 1-12-16,2 1-13 0,-3-7-17 0,2 3-9 16,1-2-11-16,1 1-29 0,-3-2-12 0,-4-1-12 0,-16 2-17 0,4 0-6 15,-5 1-19-15,0-1 11 0,-3 0-31 16,-11 1-5-16,3 4 3 0,-9-2 4 0,-1 1 1 0,-8 2-3 15,15-2 1-15,-15 2 4 0,0 0 0 16,0 0 6-16,0 0 11 0,0 0-8 0,19 4 11 0,-19-4 20 16,7 3 4-16,-7-3 0 15,0 0 6-15,7 6 2 0,-7-6 3 0,4 6-1 16,-4-6-1-16,4 11-13 0,-4-11 5 0,1 8-18 0,2-1-21 16,-3-7-38-16,7 8-42 0,-3-3-50 15,-4-5-64 1,4 5-90-16,-4-5-118 0,0 0-209 0,0 0-670 0,0 0 296 0</inkml:trace>
  <inkml:trace contextRef="#ctx0" brushRef="#br0" timeOffset="142620.99">29232 11174 259 0,'0'0'407'0,"0"0"-47"0,0 0-34 0,0 0-31 16,0 0-31-16,0 0-28 0,0 0-22 0,0 0-42 16,0 0-30-16,0 0-37 0,0 0-23 0,0 0-18 15,0 0-25-15,0 0-35 0,0 0-45 0,0 0-51 16,0 0-44-16,0 0-69 0,-20 0-212 0,20 0-450 16,-13-2 200-16</inkml:trace>
  <inkml:trace contextRef="#ctx0" brushRef="#br0" timeOffset="142936.36">29218 10928 451 0,'0'0'444'0,"11"-6"-10"0,1 1-10 0,-12 5-12 16,25 2-10-16,-10 1-21 0,-1 1-36 0,-1 1-39 15,-3 0-16-15,0 3-26 0,-1 3-23 0,-3 1-20 0,-4 2-21 16,-2 0-16-16,-4 3-17 0,-2-1-11 0,-1-1-23 0,-2 6-16 16,2-5-10-16,0 0-21 0,0-2-20 0,0-2-20 15,2-1-19-15,0-4-21 0,0 0-17 16,0 1-7-16,-2-2-15 0,7-6-12 16,-9 7 0-16,4-4-9 0,5-3-1 0,0 0 6 15,-10 3 6-15,10-3-11 0,0 0-8 0,0 0 4 16,0 0 7-16,0 0 9 0,41-11 3 0,-24 6 3 15,3 2 4-15,-3-4-1 0,10 2-8 0,2-2-23 16,-5-3-23-16,-5 6-20 0,-3-2-37 0,-2-3-43 16,-7 5-62-16,2-6-83 0,-6 3-325 0,-3-1-711 15,-8-3 314-15</inkml:trace>
  <inkml:trace contextRef="#ctx0" brushRef="#br0" timeOffset="143354.4">26838 10918 291 0,'-14'3'329'0,"-4"2"17"16,2 0-14-16,-10 4 0 0,8-2-14 0,-8 3-22 15,1 0-20-15,3 5-23 16,-4-1-14-16,6 1-25 0,6-5-22 15,-1 2-17-15,4-1-23 0,0 1-9 0,6 1-19 0,2-2-6 0,1-1-20 16,4 0-20-16,2-3-7 0,5 1-39 0,4 3-10 16,4-4-13-16,2-1-29 0,-2-1-18 15,13 2-28-15,-5-2-33 0,-7 0-26 0,1-2-28 0,-2 0-33 16,2-2-24-16,0-1-44 0,-1 0-56 16,-3-1-187-16,2-5-538 0,1 0 238 0</inkml:trace>
  <inkml:trace contextRef="#ctx0" brushRef="#br0" timeOffset="143693.24">26797 11015 292 0,'0'0'330'0,"-12"6"-9"16,12-6-7-16,-1 6 8 0,1-6-11 16,0 0-22-16,18 5-21 0,0-4-38 0,1 1-21 15,10-2-22-15,17 0-29 0,-14 0-9 0,13 0-32 0,4-5-22 0,-17 2-23 0,21-3-32 16,-4 2-25-16,3 1-23 0,1-3-11 0,-2-1-13 15,-3 1-5-15,-2 0 6 0,-14 2-2 0,1 2 2 16,-1-5 6-16,0-1-1 0,-1 2 4 16,0-1 6-16,-2 4 16 0,-10-2 18 0,6-2 27 0,-8 5 1 15,0-3 10-15,1 0 3 0,-3 3 2 0,2-2-1 16,-6 0-1 15,6 1 3-31,-4 2 2 0,-2 1 15 0,-11 0-19 0,17-3-1 0,-17 3-3 0,0 0 9 0,20 0 0 16,-20 0-7-16,0 0-4 0,13 3-4 0,-13-3-12 0,0 0 4 15,4 5-7-15,-4-5-20 0,0 0-25 16,0 0-38-16,-24 13-48 0,8-7-48 0,2-1-69 16,-5-5-84-16,0 5-343 0,2-9-693 0,-1 3 307 0</inkml:trace>
  <inkml:trace contextRef="#ctx0" brushRef="#br0" timeOffset="143903.77">27573 10812 288 0,'12'-9'348'0,"-12"9"-38"0,13-6-17 0,-13 6-20 16,15-1-19-16,-15 1-28 0,15 0-25 0,-15 0-17 15,12 6-29-15,-12-6-24 0,9 8-15 0,-4-2-18 0,-1 6-16 0,-1-1-14 0,-1 4-15 16,-2 2-11-16,-4-3-8 0,-1 8-9 0,-1-6-11 16,-2 8-2-16,-6-3-5 0,1 1-2 0,1 0-3 15,-1-2 2-15,-2-1 0 0,3 4 0 16,-2-1-14-16,1-3-32 0,0 2-53 0,3-10-75 0,5-1-119 15,1-3-150-15,2-3-473 0,2-4 210 0</inkml:trace>
  <inkml:trace contextRef="#ctx0" brushRef="#br0" timeOffset="144304.06">27174 10602 104 0,'0'0'344'0,"0"0"-18"0,0 0-19 16,0 0-17-16,0 0-36 0,0 0-13 0,0 0-18 0,0 0-13 15,0 0-9-15,0 0-18 0,0 0-11 16,87 1-11-16,-81 13 0 0,-3 2-16 0,-5 8-4 0,-1-2-2 16,-4 5-10-16,-6-3-14 0,-6 2-13 15,-1-4-6-15,3 0-9 0,3-8-11 0,3-3-12 0,-1 0 1 16,5 1-8-16,3-6-8 0,1 0-12 16,3-6-4-16,0 0-3 0,1 8-4 0,-1-8-6 15,17 3 3-15,0-6-2 0,11-1 0 0,2-2-6 0,1 2-1 16,1-2-8-16,15-5-12 15,1 5 1-15,-15 0-12 0,13-1-3 0,-16 3-26 0,2-5-21 0,-1 8-24 16,-3-5-42-16,-2-2-55 0,-10 6-90 16,3 2-362-16,-3-3-693 0,-1-1 307 0</inkml:trace>
  <inkml:trace contextRef="#ctx0" brushRef="#br0" timeOffset="153425.56">19636 17804 412 0,'0'0'526'0,"0"0"-16"15,14 7-10-15,-11 6-15 0,2-4-24 0,0 4-33 16,-3 0-20-16,3 3-35 0,1-1-33 0,0 9-30 16,3-9-37-16,-4-1-9 0,3-3-29 0,-2 0-11 15,-1-2-13-15,5 0-11 0,3-1 4 0,0-1-14 16,5-4-19-16,2-4-15 0,6-3-15 0,2-5-22 16,14-11-4-16,3-2-9 0,0-1-18 0,2-9-8 15,3-2-15-15,2 5-6 0,-2-3-10 0,2-1-5 16,3 4-20-16,-4-1 5 0,-10 8-30 0,5 4-23 15,-1 3-34-15,-18 4-45 0,0 3-73 16,-1 0-82-16,-9 3-121 0,10 1-129 0,-12 4-542 0,2 2-1136 16,-3 4 504-16</inkml:trace>
  <inkml:trace contextRef="#ctx0" brushRef="#br0" timeOffset="157163.28">7384 18020 481 0,'-1'15'584'0,"1"11"1"0,0-26-10 16,0 0 1-16,-8 68 9 0,7-43-15 0,1-25-21 0,-4 40-34 15,4-40-29-15,-6 49-31 16,6-49-28-16,7 34-30 0,-7-34-31 0,-4 31-23 15,4-31-32-15,0 0-23 0,0 0-190 0,-5 33-98 16,5-33 0-16,0 0 0 0,0 0 0 0,0 0 0 16,0 0 0-16,0 0 0 0,0 0 0 0,0 0 0 15,0 0 0-15,0 0 0 0,0 0 0 16,0 0 0-16,0 0 0 0,-18-110 0 0,22 66 0 16,4 1 0-16,6-6 0 0,0-1 0 0,-3-5 0 0,10 3 0 0,3 2 0 15,-1 4 0-15,1 3 0 0,3 8 0 16,0 1 0-16,-6 10 0 0,-2 2 0 0,0 3 0 15,-4 11 0-15,2-1 0 0,2 4 0 0,-6 0 0 16,-13 5 0-16,20 0 0 0,-20 0 0 16,18 14 0-16,-11-1 0 0,-3 3 0 0,-3 9 0 0,-5 4 0 15,-1 0 0-15,-17 9 0 0,-1 1 0 0,-6-3 0 16,-2 1 0-16,-1-6 0 0,0 5 0 0,-1-1 0 16,-3-7 0-16,12-10 0 0,-2-1 0 0,26-17 0 15,-46 31 0-15,46-31 0 0,-32 17 0 0,32-17 0 16,0 0 0-16,-28 14 0 0,28-14 0 0,0 0 0 15,0 0 0-15,0 0 0 0,-16 4 0 0,14-5 0 16,2 1 0-16,0 0 0 0,0 0 0 16,0 0 0-16,0 0 0 0,0 0 0 15,0 0 0-15,0 0 0 0,0 0 0 0,0 0 0 0,0 0 0 0,108 25 0 0,-108-25 0 16,28 23 0-16,-28-23 0 0,33 27 0 16,-33-27 0-16,33 29 0 0,-16-12 0 0,-17-17 0 15,28 22 0 1,-28-22 0-16,27 23 0 0,-27-23 0 0,0 0 0 0,24 30 0 0,-24-30 0 0,0 0 0 0,23 25 0 15,-23-25 0-15,0 0 0 0,0 0-408 16,0 0-890-16,0 0-1405 0,0 0 622 0</inkml:trace>
  <inkml:trace contextRef="#ctx0" brushRef="#br0" timeOffset="157678.81">7770 18310 195 0,'0'0'536'0,"0"0"-9"16,0 0 6-16,0 0 4 0,0 0-2 0,46 45-26 16,-46-45-10-16,0 0-34 0,-1 40-33 0,1-40-27 0,-9 40-21 15,9-40-28-15,-12 47-25 0,12-47-32 0,-10 30-31 16,10-30-26-16,0 0-25 0,-11 26-24 0,11-26-29 16,0 0-14-16,0 0-21 0,0 0-22 0,0 0-14 15,0 0-26-15,0 0-49 0,0 0-18 16,0 0 0-16,0 0 0 0,0 0 0 15,0 0 0-15,0 0 0 0,0 0 0 16,-7-109 0-16,7 109-8 0,23-55-45 16,-11 30 0-16,-2 0 8 0,-10 25 15 0,28-43 1 0,-28 43 0 0,26-26 18 0,-26 26 7 15,25-21 11-15,-25 21 8 0,0 0 8 16,32-15 8-16,-32 15 3 0,0 0-1 0,0 0 14 16,0 0 25-16,0 0-72 0,0 0 0 0,0 0 0 0,70 53 0 15,-70-53 0-15,9 32 0 0,-9-32 0 16,4 38 0-16,-4-38 0 0,-1 36 0 0,1-36 0 15,-9 40 0-15,9-40 0 0,0 0 0 0,0 43 0 0,0-43 0 16,0 0 0-16,0 0 0 0,3 33 0 0,-3-33 0 16,0 0 0-16,0 0 0 0,0 0 0 0,0 0 0 15,0 0 0-15,0 0 0 0,0 0 0 16,0 0 0-16,0 0 0 0,0 0 0 0,0 0 0 16,0 0 0-16,0 0 0 0,0 0 0 0,0 0 0 15,0 0 0-15,0 0 0 16,-116-60 0-16,116 60 0 0,-47-3 0 0,47 3 0 0,0 0 0 0,0 0 0 0,-78 10 0 15,78-10 0-15,0 0 0 0,0 0 0 0,-44 13-26 16,44-13-268-16,0 0-76 16,0 0-112-16,0 0-106 0,0 0-485 0,0 0-1160 15,0 0 514-15</inkml:trace>
  <inkml:trace contextRef="#ctx0" brushRef="#br0" timeOffset="158003.21">8460 17923 582 0,'0'0'600'0,"0"0"-8"0,0 0 3 0,0 0 1 15,17 4-8-15,-17-4-32 16,0 0-49 0,24 1-52-16,-9-2-43 0,1 2-46 0,0-3-33 0,2 3-41 0,2-6-39 0,-1 2-54 0,6-2-52 0,3 0-37 15,-10 2-46-15,0 1-36 0,0 0-47 0,-4 2-37 16,-14 0-53-16,16 2-72 0,-16-2-78 0,13 2-76 16,-13-2-66-16,5 8-80 15,-5-8-425-15,-5 9-981 0,5-9 434 0</inkml:trace>
  <inkml:trace contextRef="#ctx0" brushRef="#br0" timeOffset="158198.93">8482 18107 180 0,'0'0'557'0,"0"0"-10"15,18 10 4-15,-4-8 1 0,5 0 17 0,-1 0 1 16,6-1-26-16,3 2-28 0,-7-3-32 0,7 2-28 15,1-2-34-15,-1 2-32 0,-1-4-32 0,-7 2-36 0,0 0-29 0,5 0-30 16,3 2-44-16,-8-2-55 0,-2 1-66 0,-2 1-77 0,2-5-87 16,-17 3-120-16,17-2-159 0,-17 2-177 0,0 0-638 15,0 0-1256-15,12-6 556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6.015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5-31T06:34:42.7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9941 1917 122 0,'0'0'226'15,"0"0"-14"-15,0 0-13 0,125-12-1 0,-125 12 12 16,61-3-9-16,-61 3-10 0,80-1-13 0,-80 1-21 15,61 0-10-15,-61 0-13 0,81-3-9 0,-81 3-10 16,60-2-8-16,-60 2-9 0,58 2 2 0,-58-2-2 16,76 3-5-16,-76-3-11 0,59 4-6 0,-59-4-9 15,60-2-5-15,-60 2-7 0,57-2-10 0,-57 2 3 16,0 0-7-16,88-3-11 0,-88 3-3 0,89-5 2 16,-35 1-2-16,-54 4 3 0,96-3-18 15,-45 2 2-15,2 0 0 0,-53 1 3 16,98-4-10-16,-50 4-3 0,-48 0 11 0,81-5 1 0,-81 5-3 15,78-4-3-15,-78 4 1 0,60-2-13 0,-60 2 16 16,59-2-4-16,-59 2-4 0,58-3 1 16,-58 3 0-16,61-4 4 0,-61 4-6 0,77-8 1 15,-77 8 0-15,57-4-3 0,-57 4-2 0,60-6 6 16,-60 6 3-16,60-4 15 0,-60 4-3 0,63 0-4 16,-63 0 5-16,74-3-6 0,-74 3 2 0,65 0 4 15,-65 0-6-15,78 3-5 0,-78-3 1 16,83 3-3-16,-83-3 5 0,79-1-2 0,-79 1-3 0,83-5 3 0,-83 5-19 0,63-5 20 0,-63 5-3 15,92-2 1-15,-92 2-8 0,63-4 6 16,-63 4-7-16,83-4 5 0,-83 4 5 16,75-11-4-16,-43 10 5 0,-32 1-5 15,64-2 13-15,-64 2-2 0,65-9 0 0,-65 9-6 16,61-6 8-16,-61 6 14 0,57-5-25 0,-57 5 16 16,57-6-4-16,-57 6 13 0,0 0-8 0,68-3-8 15,-68 3 25-15,56-2-7 0,-56 2-9 0,0 0 2 0,83 2-7 16,-83-2 2-16,82 3-2 0,-39 3-16 0,-43-6 12 15,63 3-8-15,-63-3 4 16,95 8-1-16,-95-8-5 0,67-1 2 0,-18 2 1 16,-49-1-1-16,91 0 2 0,-91 0-9 0,81-1 4 0,-31 2-6 15,-50-1-1-15,78 2 6 16,-78-2 1-16,78-3 4 0,-78 3 0 0,59-1 4 0,-59 1 6 0,79-3-6 0,-33 0 3 0,-46 3-1 16,77-3-9-16,-77 3-4 15,83 3 8-15,-83-3 2 0,80-3-1 0,-34 4 1 16,-46-1-14-16,96-3 19 0,-46 5 4 0,-50-2-6 15,95-2-3-15,-48-2-2 0,-47 4 3 16,79 0 2-16,-79 0 1 0,92 0 0 0,-45-2-5 0,-47 2 2 16,75-1 1-16,-75 1-9 0,66-2 3 15,-66 2-9-15,92-5 5 0,-45 4-6 0,-47 1-7 0,96 0 1 0,-44-2-1 0,-52 2 1 0,78 1-6 16,-78-1 2-16,58-5 2 0,-58 5 2 16,55-7-2-1,-55 7-1-15,57-3-7 0,-57 3 7 0,55-7 7 16,-55 7 4-16,59-2-7 0,-59 2-4 0,77-1 3 0,-77 1 0 0,78 1 6 0,-78-1 1 31,79 1 0-31,-79-1 0 0,79 6-7 0,-33-6 10 0,-46 0 0 0,87 1-5 0,-41 5 1 0,5 1-9 16,-51-7 1-16,100 5-11 0,-45 0 2 0,1 2-14 15,0 0-3 1,-6-5-6-16,-50-2 15 0,54 4 0 0,-54-4-1 0,0 0 9 16,88-1-5-16,-88 1 3 0,0 0 17 0,70-5 5 15,-70 5-5-15,55 0 6 0,-55 0-6 0,0 0 3 16,106 0 4-16,-60 2-7 0,-46-2 11 0,63 0-8 0,-63 0 2 0,64-2-4 0,-64 2-1 15,64 0-4-15,-64 0 2 0,84 0-1 0,-33 0 8 16,-51 0-6-16,98 3 2 16,-98-3-18-16,75 4 17 0,-75-4 3 15,63 7 3-15,-63-7 9 0,62 3 4 0,-62-3 0 16,62 7-2-16,-62-7-3 0,55 5-8 0,-55-5 9 16,54 5-19-16,-54-5 1 0,56 1 14 0,-56-1 5 15,0 0-8-15,59 4-2 0,-59-4 7 0,0 0-6 16,0 0-9-16,65-4 0 15,-65 4-18-15,0 0-32 0,0 0-42 0,63-4-36 0,-63 4-39 0,0 0-48 0,0 0-76 16,0 0-104-16,0 0-220 0,64 3-668 0,-64-3 296 16</inkml:trace>
  <inkml:trace contextRef="#ctx0" brushRef="#br0" timeOffset="1687.32">9978 1920 295 0,'0'0'287'0,"0"0"-11"0,0 0-13 0,0 0-16 15,0 0 3-15,0 0 4 0,0 0 10 0,0 0-1 16,0 0 18-16,0 0 17 0,0 0 9 16,0 0 0-16,0 0 6 0,0 0-20 0,0 0 5 15,0 0-2-15,0 0 0 0,-15 92-4 0,15-92 23 16,1 51-15-16,2-23-11 0,3 16 22 0,-6-44-17 0,1 73-12 15,-1-30 10-15,0 4 8 0,-1 4 1 0,-4-1-174 16,5 2-127-16,-4 0 0 0,-1 0 0 16,1-6 0-16,4-4 0 0,0-1 0 0,-4-11 0 15,2 11 0-15,2-41 0 0,1 57 0 0,0-27 0 16,-1 16 0-16,0-15 0 0,0-31 0 0,-1 69 0 16,-3-48 0-16,4-21 0 0,-9 51 0 0,8-24 0 15,1-27 0-15,-9 40 0 16,9-40 0-16,-4 35 0 0,4-35 0 0,0 0 0 0,-5 33 0 15,5-33 0-15,0 0 0 0,0 0 0 0,0 0 0 16,5 36 0-16,-5-36 0 0,0 0 0 0,0 0 0 16,0 0 0-16,0 0 0 0,0 0 0 0,0 0 0 0,0 0 0 15,0 0 0-15,0 0 0 0,0 0 0 32,0 0 0-17,0 0 0-15,0 0 0 0,0 0 0 0,0 0 0 0,0 0 0 0,0 0 0 0,0 0 0 0,0 0 0 0,0 0 0 0,0 0 0 0,0 0 0 0,0 0 0 16,0 0 0-1,0 0 0-15,0 0 0 0,0 0 0 0,0 0 0 0,0 0 0 0,0 0 0 16,10-106 0-16,-10 106 0 0,0-46 0 0,0 46 0 0,-2-67 0 16,1 37 0-16,-2-15 0 0,3-2 0 0,0 4 0 15,3-5 0-15,3 4 0 0,-1-7 0 16,1 0 0-16,-2-5 0 0,-4-2 0 0,4 5 0 16,1-1 0-16,-1 2 0 0,5 3 0 0,-4-1 0 0,0 1 0 15,-1 6 0-15,1 16 0 16,-5 27 0-16,9-53 0 0,-9 29 0 0,0 24 0 0,8-41 0 0,-8 41 0 15,4-30 0 1,-4 30 0-16,0 0 0 0,5-36 0 0,-5 36 0 0,0 0 0 0,0 0 0 0,1-31 0 16,-1 31 0-16,0 0 0 0,0 0 0 0,0 0 0 15,0 0 0-15,0 0 0 0,0 0 0 16,-9-37 0-16,9 37 0 0,0 0 0 16,0 0 0-16,0 0 0 0,0 0 0 0,0 0 0 0,0 0 0 0,0 0 0 15,0 0 0-15,0 0 0 0,0 0 0 16,0 0 0-16,0 0 0 0,0 0 0 0,0 0 0 0,0 0 0 15,-22-24 0-15,22 24 0 0,0 0 0 0,0 0 0 16,0 0 0-16,0 0 0 0,0 0 0 0,0 0 0 16,0 0 0-16,0 0 0 0,0 0 0 0,0 0 0 15,0 0 0-15,0 0 0 0,0 0 0 0,-90 48 0 16,90-48 0-16,0 0 0 0,-39 22 0 0,39-22 0 16,-24 23 0-16,24-23 0 0,-36 35 0 0,16-15 0 15,20-20 0-15,-27 33 0 0,27-33 0 0,-22 25 0 16,22-25 0-16,-22 22 0 0,22-22 0 0,0 0-23 15,-23 21 2-15,23-21 8 0,0 0-6 0,0 0 4 0,-29 20 0 0,29-20-2 0,0 0 11 32,0 0-4-32,0 0 11 0,0 0-16 0,0 0-23 0,0 0-6 15,0 0-6-15,0 0-3 16,0 0-1-16,0 0-8 0,0 0-3 0,56-92-2 0,-56 92-9 0,31-34 0 16,-11 14 5-16,-20 20 4 15,43-33 5-15,-22 16 6 0,-21 17 2 0,40-29 9 0,-40 29 4 0,25-16 6 0,-25 16 7 16,0 0 11-16,29-21 17 0,-29 21 17 0,0 0-2 15,0 0 9-15,0 0-13 0,0 0-2 16,35-13 1-16,-35 13 5 0,0 0 13 0,0 0 17 16,0 0 15-16,59 35 13 0,-59-35 0 0,39 39 9 0,-11-6 2 15,-13-12-11-15,-2 2 1 0,-13-23-12 16,38 41-5-16,-23-21-26 16,-15-20-49-16,30 34-56 0,-17-15-83 0,-13-19-108 0,21 27-133 0,-21-27-174 15,21 26-484-15,-21-26-1144 0,0 0 506 16</inkml:trace>
  <inkml:trace contextRef="#ctx0" brushRef="#br0" timeOffset="2355.01">8851 3192 276 0,'0'0'576'0,"-4"74"19"16,4-44-14-16,-1 12-15 0,1-42-16 0,-3 56-39 15,2-25-37-15,-1-2-25 0,2-29-31 0,-7 58-40 16,3-32-32-16,4-26-32 31,-1 34-32-31,1-34-27 0,0 0-27 0,-1 41-25 0,1-41-23 0,0 0-28 0,0 0-54 0,0 0-55 0,0 0-70 0,-2 33-74 16,2-33-72-16,0 0-87 0,0 0-144 15,0 0-162-15,0 0-425 0,0 0-1073 0,0 0 474 0</inkml:trace>
  <inkml:trace contextRef="#ctx0" brushRef="#br0" timeOffset="2622.59">9118 3191 318 0,'0'0'418'0,"0"0"0"32,0 0 2-32,0 0-4 0,0 0 12 0,-49 52-16 0,49-52-27 0,-5 42-27 0,5-42-12 0,8 48-9 15,-8-48-12-15,13 47-27 0,-2-26-29 0,-11-21-19 16,34 42-4-16,-18-22-14 0,-16-20-4 0,31 39-8 16,-31-39-34-16,25 24 2 0,-25-24-16 0,17 17-18 15,-17-17-14-15,0 0-20 0,0 0-24 16,8 32-12-16,-8-32-12 0,0 0-31 15,0 0-39-15,0 0-55 0,-63 23-67 0,63-23-70 0,0 0-74 0,0 0-79 16,0 0-77-16,-111-35-113 0,88 15-410 0,23 20-1021 16,-24-35 451-16</inkml:trace>
  <inkml:trace contextRef="#ctx0" brushRef="#br0" timeOffset="2798.48">9121 3123 287 0,'0'0'464'15,"0"0"-30"-15,0 0-31 0,39-35-23 16,-39 35-37-16,0 0-26 0,36-15-37 0,-36 15-40 0,0 0-56 16,0 0-71-16,60-4-88 0,-60 4-90 0,0 0-91 0,0 0-112 15,0 0-230-15,0 0-538 0,0 0 239 16</inkml:trace>
  <inkml:trace contextRef="#ctx0" brushRef="#br0" timeOffset="3103.1">9449 3391 60 0,'0'0'490'0,"0"0"-17"0,0 0 2 0,0 0-2 15,-18 44-20-15,18-44-36 0,0 0-33 16,-19 31-39-16,19-31-30 0,0 0-30 0,-19 34-31 16,19-34-22-16,0 0-20 0,0 0-17 0,-1 29-16 15,1-29-13-15,0 0-13 0,0 0-20 0,0 0-10 0,19 35-13 16,-19-35-12-1,0 0-11-15,0 0-19 0,0 0-26 0,0 0-19 0,57 9-36 0,-57-9-29 16,0 0-19-16,0 0-28 0,0 0-12 0,0 0-18 0,87-32 0 16,-87 32-1-16,23-21 11 0,-23 21 28 0,0 0 24 15,18-33 25-15,-18 33 23 0,0 0 20 0,-4-38 20 32,4 38 15-32,0 0 23 0,0 0 13 0,-25-39 10 0,25 39 5 0,0 0-1 15,-30-19-8-15,30 19-10 0,0 0-8 0,0 0-15 0,0 0-37 0,0 0-46 16,0 0-60-16,-38-12-59 0,38 12-82 0,0 0-72 0,0 0-92 0,0 0-431 0,0 0-891 15,0 0 394-15</inkml:trace>
  <inkml:trace contextRef="#ctx0" brushRef="#br0" timeOffset="3531.39">9743 3530 350 0,'0'0'452'0,"0"0"-13"0,8 47-28 0,-8-47-25 0,11 27-25 16,-11-27-30-16,0 0-28 47,22 33-27-47,-22-33-25 0,27 13-27 0,-27-13-26 0,0 0-17 0,48 16-20 47,-48-16 191-47,64-4-281 15,-64 4-15 1,0 0-8 109,0 0-17-109,0 0-6-16,37-34-5 15,-37 34 0-15,0 0 5 0,-9-44-14 0,9 44 3 0,0 0-5 0,-47-38 8 0,47 38-13 16,-41-15-292-16,41 15 4 0,-46-9-459 0,46 9-804 0</inkml:trace>
  <inkml:trace contextRef="#ctx0" brushRef="#br0" timeOffset="4742.05">18338 1806 75 0,'0'0'251'0,"0"0"-24"0,0 0-18 15,0 0-20-15,0 0-6 0,0 0-5 0,0 0 6 16,0 0-10-16,0 0 1 0,0 0 12 0,0 0 66 16,0 0 0-16,0 0-10 0,0 0 4 0,0 0 3 15,-22 78 3-15,22-78 19 0,-10 46-1 0,10-46-21 16,-7 31-8-16,7-31-3 0,-5 39-20 0,5-39-12 15,-4 30-18-15,4-30-9 0,0 0-12 0,0 45-14 16,0-45-7-16,0 29 3 0,0-29 8 16,4 42 3-16,-4-42 26 0,7 52-17 0,-5-27-12 0,-2-25-1 15,8 48-12-15,-4-25 0 0,-4-23-13 16,4 43 1-16,-4-43 2 0,10 51 4 0,-8-26 3 16,-2-25-132-16,7 49-10 0,-7-49 0 15,5 42 0-15,-4-19 0 0,-1-23 0 0,1 44 0 16,-1-44 0-16,4 31 0 0,-4-31 0 0,5 47 0 31,-5-47 0-31,4 40 0 0,-4-40 0 0,3 49 0 0,-3-49 0 0,2 35 0 0,-2-35 0 16,1 47 0-16,1-22 0 0,-2-25 0 0,1 43 0 0,-1-43 0 15,3 49 0-15,-3-49 0 0,2 40 0 0,-2-40 0 16,2 44 0-16,-1-15 0 0,-1-29 0 0,1 55 0 16,-1-28 0-16,0-27 0 0,-2 55 0 0,0-29 0 15,2-26 0-15,-2 51 0 0,-1-26 0 0,3-25 0 16,-1 44 0-16,1-44 0 0,0 48 0 0,0-48 0 0,2 32 0 15,-2-32 0-15,4 29 0 0,-4-29 0 0,4 32 0 16,-4-32 0-16,11 29 0 16,-11-29 0-16,0 0 0 0,11 43 0 15,-11-43 0-15,0 0 0 0,4 36 0 0,-4-36 0 0,0 0 0 0,-4 39 0 16,4-39 0-16,0 0 0 0,-11 42 0 16,11-42 0-16,-10 26 0 0,10-26 0 0,0 0 0 0,-11 27 0 0,11-27 0 0,0 0 0 15,0 0 0-15,0 0 0 0,0 0 0 0,0 0 0 0,0 0 0 16,0 0 0-16,0 0 0 0,0 0 0 0,0 0 0 15,0 0 0-15,0 0 0 0,-12-91 0 0,7 41-1366 16,5-5-1478-16,6-2 654 0</inkml:trace>
  <inkml:trace contextRef="#ctx0" brushRef="#br0" timeOffset="5297.61">18303 1735 180 0,'0'0'347'16,"0"0"27"-16,0 0 2 0,-59 62 15 0,33-26-4 16,9-11-23-16,-1-2-20 0,-5 15-8 0,8-12-27 15,-1 0-31-15,16-26-26 0,-24 43-24 0,24-43-24 16,-18 28-24-16,18-28-17 0,0 0-15 0,-12 21-19 15,12-21-4-15,0 0-10 0,0 0-10 32,0 0-11-32,0 0 14 0,0 0-8 15,0 0-21-15,0 0-12 0,0 0-13 0,0 0-5 0,0 0-12 0,0 0-14 16,0 0-1-16,0 0-3 0,0 0-5 0,0 0-2 16,0 0-6-16,51-78 7 0,-51 78-6 0,24-28 1 15,-24 28-3-15,34-27-2 0,-34 27 7 16,36-28-4-16,-36 28 9 0,32-17 0 0,-32 17 2 15,29-13-3-15,-29 13 3 0,0 0 1 0,0 0-13 0,0 0 3 16,0 0 5-16,0 0 8 0,0 0 14 0,0 0 6 16,0 0 4-16,86 42 3 0,-67-17 2 0,-3 1-4 15,5 11-15 1,1-1-27-16,-8 6-54 0,0-19-66 0,9 12-86 0,-15-6-107 0,2 12-108 0,-6-18-487 16,-4-23-978-16,16 50 432 0</inkml:trace>
  <inkml:trace contextRef="#ctx0" brushRef="#br0" timeOffset="5727.81">19555 3263 563 0,'0'0'658'15,"0"0"-37"-15,0 0-17 0,0 0-11 0,0 0-26 16,-1 58-20 0,1-58-32-16,-5 39-46 0,5-39-44 0,-5 53-41 15,6-29-41-15,-1-24-30 0,7 54-28 16,-1-28-29-16,-6-26-29 0,13 49-25 0,-7-23-16 0,-6-26-16 16,9 40-18-16,-9-40-41 0,4 30-111 0,-4-30 0 0,0 0 0 0,-4 38 0 15,4-38 0-15,0 0 0 0,0 0-136 31,-23 27-129-31,23-27-73 0,0 0-92 0,0 0-116 0,0 0-534 0,0 0-1169 0,0 0 517 16</inkml:trace>
  <inkml:trace contextRef="#ctx0" brushRef="#br0" timeOffset="5983.88">19835 3314 274 0,'0'0'579'0,"0"0"-41"0,0 0-33 15,0 0-20-15,0 0-27 0,0 0-23 0,0 0-14 16,0 0-29-16,0 0-28 16,0 0-32-16,-60 61-11 0,60-61-9 0,-1 42-10 0,1-42-13 0,7 50-6 0,-7-50-8 15,17 50-16-15,-3-29-4 0,0 4-6 16,-14-25-6 0,28 38-12-16,-11-18-11 0,-17-20-51 0,19 29-169 0,-19-29 0 0,18 30 0 15,-18-30 0-15,0 0 0 0,5 28 0 0,-5-28 0 16,0 0 0-16,0 0 0 0,0 0 0 0,0 0 0 0,-70 13 0 0,70-13 0 15,0 0-122-15,-97-51-515 0,75 31-602 0,6-2-1342 16,16 22 594-16</inkml:trace>
  <inkml:trace contextRef="#ctx0" brushRef="#br0" timeOffset="6144.36">19894 3208 115 0,'0'0'659'16,"0"0"-62"-16,0 0-57 0,38-30-33 0,-38 30-23 15,0 0-33-15,0 0-36 16,31-16-42-16,-31 16-49 0,0 0-65 0,0 0-81 0,0 0-99 16,0 0-114-16,0 0-111 0,0 0-110 0,0 0-113 15,0 0-328 1,0 0-753-16,0 0 334 0</inkml:trace>
  <inkml:trace contextRef="#ctx0" brushRef="#br0" timeOffset="6462.64">20320 3442 80 0,'0'0'580'16,"0"0"-7"-16,0 0-17 0,-30 52-22 0,30-52-32 15,-18 26-19 1,18-26-38-16,-16 23-37 0,16-23-50 0,-13 32-29 0,13-32-34 0,-7 31-24 0,7-31-29 16,0 0-18-16,8 39-8 0,-8-39-31 0,0 0-23 15,16 32-11-15,-16-32-16 0,0 0-17 16,0 0-13-16,32 18-11 0,-32-18-11 0,0 0-13 0,0 0-21 15,0 0-31-15,0 0-31 0,0 0-51 0,0 0-44 16,0 0-26-16,89-49-1 0,-89 49 2 0,6-32 3 16,-6 32-6-16,4-34 4 0,-4 34 5 0,0-41 5 15,0 41 8-15,0 0 16 0,-13-48 18 0,13 48 32 0,-5-26 15 16,5 26 22-16,0 0 22 0,0 0 9 0,0 0-3 0,-16-29-1 0,16 29-1 16,0 0-2-16,0 0-24 0,0 0-35 0,0 0-66 15,0 0-79-15,-40-13-90 16,40 13-106-16,0 0-399 0,0 0-851 15,0 0 377-15</inkml:trace>
  <inkml:trace contextRef="#ctx0" brushRef="#br0" timeOffset="6738.73">20640 3482 522 0,'0'0'583'0,"0"0"-17"0,0 0-35 15,-24 61-43-15,24-61-31 0,-5 32-17 0,5-32-35 16,0 0-38-16,4 41-34 0,-4-41-33 16,18 36-33-16,-18-36-18 0,25 24-26 0,-25-24-21 0,40 15-20 15,-40-15-23-15,0 0-23 0,55 5-25 0,-55-5-18 0,0 0-26 16,0 0-10-16,0 0-13 0,58-34 2 16,-58 34-10 15,0 0-5-31,3-44-1 0,-3 44 1 0,0 0-6 0,-20-45-4 0,20 45-2 0,-30-39-3 0,11 21-23 0,19 18-38 0,-29-24-67 0,29 24-94 0,-40-24-101 15,40 24-175-15,-47-25-498 0,25 12-1062 0,22 13 471 16</inkml:trace>
  <inkml:trace contextRef="#ctx0" brushRef="#br0" timeOffset="8211.84">12591 285 360 0,'0'0'366'0,"0"0"-20"15,0 0-16-15,0 0-18 0,0 0-26 0,0 0-14 16,0 0-13-16,0 0-7 0,0 0-17 16,0 0 36-16,0 0 52 0,0 0 19 0,-10 93 19 15,6-64 37-15,-2 15 9 0,-1 1 20 0,4 4-12 0,0 0 0 16,3-2-1-16,-4 1-13 0,4 5-15 0,1-5-27 16,1 0-105-16,-9 4-254 0,6-1 0 15,-1 0 0-15,-4-3 0 0,5-5 0 0,1-14 0 16,5 13 0-16,3 2 0 0,-6-14 0 0,-2-30 0 15,7 51 0-15,-1-27 0 0,-6-24 0 0,8 52 0 16,-5-27 0-16,-3-25 0 0,3 51 0 0,1-29 0 47,-4-22 0-47,0 0 0 0,3 46 0 0,-3-46 0 0,-3 39 0 0,3-39 0 0,-1 29 0 0,1-29 0 0,0 0 0 16,-4 41 0-16,4-41 0 0,0 0 0 0,-4 31 0 15,4-31 0-15,0 0 0 0,0 0 0 16,-2 35 0-16,2-35 0 0,0 0 0 0,0 0 0 0,0 0 0 15,-5 31 0-15,5-31 0 0,0 0 0 0,0 0 0 16,0 0 0-16,0 0 0 0,-3 38 0 0,3-38 0 16,0 0 0-16,0 0 0 0,0 0 0 0,0 0 0 15,-5 29 0-15,5-29 0 0,0 0 0 0,0 0 0 16,0 0 0-16,0 0 0 0,0 0 0 16,0 0 0-16,0 0 0 0,0 0 0 0,0 0 0 15,0 0 0-15,0 0 0 0,0 0 0 0,0 0 0 0,0 0 0 16,0 0 0-16,0 0 0 15,0 0 0-15,0 0 0 0,0 0 0 0,-9 32 0 0,9-32 0 0,0 0 0 16,0 0 0-16,-18 30 0 0,18-30 0 0,0 0 0 16,0 0 0-16,0 0 0 0,0 0 0 0,-15 28 0 15,15-28 0-15,0 0 0 0,0 0 0 0,0 0 0 16,0 0 0-16,0 0 0 0,0 0 0 0,0 0 0 16,0 0 0-16,0 0 0 0,0 0 0 15,0 0 0-15,0 0 0 0,0 0 0 0,0 0 0 0,0 0 0 16,0 0 0-16,0 0 0 0,-53-80 0 0,53 80 0 15,-14-31 0-15,14 31 0 0,-13-28 0 0,13 28 0 16,0 0 0-16,-20-34 0 16,20 34 0-16,0 0 0 0,-13-26 0 0,13 26 0 0,0 0 0 15,0 0 0-15,0 0 0 0,0 0 0 0,-16-24 0 0,16 24 0 16,0 0 0-16,0 0 0 0,0 0 0 16,0 0 0-16,0 0 0 0,0 0 0 0,0 0 0 0,0 0 0 15,0 0 0 1,0 0 0-16,0 0 0 0,0 0 0 0,0 0 0 0,0 0 0 15,0 0 0-15,0 0 0 0,80 63 0 0,-80-63 0 16,0 0 0-16,38 15 0 0,-38-15 0 0,0 0 0 0,0 0 0 0,53 4 0 16,-53-4 0-16,0 0 0 15,0 0 0-15,0 0 0 0,0 0 0 0,0 0 0 0,0 0 0 0,0 0 0 0,0 0 0 16,78-15 0-16,-78 15 0 0,0 0 0 0,0 0 0 0,0 0 0 16,15-26 0-16,-15 26 0 15,0 0 0-15,0 0-244 0,0-41-78 0,0 41-78 16,-5-40-82-16,5 40-98 0,-10-40-448 0,10 40-1113 15,-10-42 493-15</inkml:trace>
  <inkml:trace contextRef="#ctx0" brushRef="#br0" timeOffset="8561.04">12883 391 51 0,'0'0'475'0,"0"0"-22"0,0 0 20 0,0 0 17 0,0 0-10 0,0 0 13 15,0 0-16-15,16 83-12 0,-16-83-37 0,-5 67-31 16,1-43-41-16,4-24-31 0,1 56-31 0,-2-30-22 16,1-26-29-16,-1 43-32 0,1-43-18 0,-4 34-28 15,4-34-53-15,0 0-52 0,-1 32-58 16,1-32-61-16,0 0-74 0,0 0-89 0,0 0-82 0,0 0-106 0,0 0-150 0,0 0-312 31,0 0-944-31,0 0 418 0</inkml:trace>
  <inkml:trace contextRef="#ctx0" brushRef="#br0" timeOffset="8813.8">13145 431 309 0,'0'0'461'0,"0"0"-29"16,0 0-13-16,0 0-30 0,0 0-32 15,0 0-37-15,0 0-35 0,0 0-21 0,0 0-6 16,0 0-12-16,0 0-8 0,0 0-15 0,32 83-13 15,-32-83 6-15,28 26 0 0,-28-26-17 0,24 25-13 16,-24-25-11-16,17 25-1 0,-17-25-1 0,0 0-2 16,15 28-16-16,-15-28-12 0,0 0-16 15,-8 39-11-15,8-39-40 0,0 0-51 0,-42 29-70 0,42-29-72 16,-34 10-84-16,34-10-71 0,0 0-78 0,0 0-75 16,0 0-77-16,-63-44-274 0,63 44-840 15,-17-49 372-15</inkml:trace>
  <inkml:trace contextRef="#ctx0" brushRef="#br0" timeOffset="8944.81">13167 381 118 0,'0'0'412'16,"0"0"-23"-16,0 0-30 0,0 0-28 0,0 0-39 0,0 0-23 0,0 0-38 0,30-35-36 15,-30 35-59-15,0 0-71 0,0 0-63 0,0 0-92 0,0 0-155 32,0 0-166-32,0 0-445 0,0 0 197 0</inkml:trace>
  <inkml:trace contextRef="#ctx0" brushRef="#br0" timeOffset="9184.53">13363 523 129 0,'0'0'473'0,"0"0"-31"16,0 0-39-16,-11 42-44 0,11-42-29 0,0 0-27 16,0 0-32-16,0 0-32 0,10 43-18 0,-10-43-21 15,0 0-23-15,24 30-25 0,-24-30-23 16,0 0-23-16,32 11-12 0,-32-11-32 0,0 0-5 0,0 0-9 15,0 0 12-15,0 0-21 16,0 0 3-16,0 0 6 0,0 0 3 0,78-47 12 0,-78 47-23 0,0 0 7 16,0 0-12-16,-13-37-4 0,13 37 6 0,0 0-9 15,0 0-4-15,0 0-14 0,-32-39 1 0,32 39-25 16,0 0-18-16,0 0-27 0,0 0-41 0,-29-21-47 0,29 21-57 0,0 0-61 0,0 0-128 16,0 0-199-1,0 0-640-15,0 0 283 0</inkml:trace>
  <inkml:trace contextRef="#ctx0" brushRef="#br0" timeOffset="9445.02">13685 527 3336 0,'0'0'412'0,"0"0"-176"0,0 0-2 16,0 0-90-16,-3 50-34 0,3-50-18 0,0 0-11 15,0 0-7-15,0 0 7 0,0 40 4 16,0-40 3-16,13 29-11 0,-13-29-6 0,0 0-6 0,35 30-6 15,-35-30-3-15,29 10-5 0,-29-10-16 16,0 0-10-16,0 0 0 0,0 0-3 0,67-2-2 16,-67 2 9-16,0 0 4 0,0 0-6 0,0 0 8 15,30-42 0-15,-30 42 1 0,0 0-6 0,0 0-3 0,-6-39-2 16,6 39-5-16,0 0-13 0,0 0-8 0,0 0-31 16,-32-33-39-16,32 33-88 0,0 0-134 0,0 0-207 0,-32-18-289 0,32 18-853 15,0 0 379-15</inkml:trace>
  <inkml:trace contextRef="#ctx0" brushRef="#br0" timeOffset="10644.19">16435 301 99 0,'0'0'374'0,"0"0"-14"0,0 0-11 0,0 0 23 15,0 0 13-15,0 0 4 0,0 0-1 16,0 0 21-16,0 0 13 0,-9 88-13 0,9-88 1 15,-4 50 7-15,4-22 2 0,-4 15-20 0,4-43-23 16,-1 52-29-16,1-22-18 0,5 12-19 0,0-13-31 16,3 16-26-16,-2-2-4 0,1-1-14 0,-1 2-23 0,2 0-212 15,1-1 0-15,-4 0 0 0,-5-2 0 16,0 3 0-16,1-15 0 16,-1-29 0-16,-3 57 0 0,1-28 0 0,1 1 0 0,1-30 0 0,-4 53 0 15,1-27 0-15,3-26 0 0,-6 39 0 16,6-39 0-16,-4 40 0 0,4-40 0 0,0 40 0 0,0-40 0 15,0 33 0-15,0-33 0 16,0 0 0-16,8 44 0 0,-8-44 0 0,5 30 0 0,-5-30 0 16,7 31 0-16,-7-31 0 0,0 0 0 0,4 44 0 0,-4-44 0 15,-1 33 0-15,1-33 0 0,0 0 0 0,0 45 0 16,0-45 0-16,0 0 0 0,-6 40 0 31,6-40 0-31,-4 27 0 0,4-27 0 0,0 0 0 0,-5 35 0 0,5-35 0 0,0 0 0 0,-5 30 0 16,5-30 0-16,0 0 0 0,0 0 0 0,0 0 0 0,0 0 0 15,-5 33 0-15,5-33 0 0,0 0 0 0,0 0 0 16,0 0 0-16,0 0 0 0,0 0 0 0,0 0 0 16,0 0 0-16,0 0 0 0,0 0 0 0,0 0 0 15,0 0 0-15,0 0 0 0,0 0 0 0,0 0 0 16,0 0 0-16,0 0 0 0,0 0 0 16,0 0 0-16,0 0 0 0,0 0 0 0,0 0 0 15,0 0 0-15,0 0 0 0,0 0 0 0,0 0 0 0,-85-68 0 16,85 68 0-16,-32-21 0 0,32 21 0 15,-39-17 0-15,39 17 0 0,0 0 0 0,-50-12 0 16,50 12 0-16,0 0 0 16,-31-17 0-16,31 17 0 0,0 0 0 0,0 0 0 0,0 0 0 0,0 0 0 0,0 0 0 15,0 0 0-15,0 0 0 0,0 0 0 16,0 0 0-16,0 0 0 0,0 0 0 0,0 0 0 16,0 0 0-16,0 0 0 31,0 0 0-31,0 0 0 0,0 0 0 0,0 0 0 0,0 0 0 0,0 0 0 0,0 0 0 0,0 0 0 0,0 0 0 0,0 0 0 15,118 43 0-15,-118-43 0 0,25 20 0 0,-25-20 0 16,0 0 0-16,30 24 0 0,-30-24 0 0,0 0 0 0,0 0 0 16,33 19 0-16,-33-19 0 15,0 0 0-15,0 0 0 0,0 0 0 0,0 0 0 0,0 0 0 16,0 0 0-16,89-29 0 0,-89 29 0 16,32-28 0-16,-32 28 0 0,27-27 0 0,-27 27 0 15,23-23 0-15,-23 23 0 0,23-22 0 0,-23 22 0 16,0 0 0-16,24-23 0 0,-24 23 0 0,0 0 0 15,0 0 0-15,27-29 0 0,-27 29 0 0,0 0 0 16,0 0 0-16,23-26 0 0,-23 26 0 0,0 0 0 0,23-44 0 16,-23 44 0-16,18-36-671 15,-3-8-583-15,-2 18-1358 0,-8 1 601 0</inkml:trace>
  <inkml:trace contextRef="#ctx0" brushRef="#br0" timeOffset="11000.76">16839 451 306 0,'0'0'483'16,"0"0"-11"-16,0 0-18 0,0 0 16 16,4 100-14-16,-4-100-28 0,-6 39-33 0,6-39-33 15,-3 38-32-15,3-38-30 0,-5 39-25 0,5-39-25 0,-3 34-15 31,3-34-36-31,0 0-17 0,4 46-23 0,-4-46-46 0,0 0-66 0,-4 31-75 0,4-31-85 16,0 0-100-16,0 0-123 0,0 0-154 0,0 0-300 16,0 0-855-16,0 0 379 0</inkml:trace>
  <inkml:trace contextRef="#ctx0" brushRef="#br0" timeOffset="11240.18">17036 574 205 0,'0'0'507'16,"0"0"-31"-16,0 0-21 0,0 0-29 0,0 0-32 16,0 0-27-16,0 0-15 15,0 0-32-15,0 0-22 0,0 0-20 0,0 0-17 0,-26 81-18 0,26-81-18 16,24 41-24-16,-11-18-12 0,-13-23-22 0,23 46-12 16,-23-46-12-16,15 31-11 0,-15-31-11 15,9 26-12-15,-9-26-9 0,0 0-14 0,0 0-7 16,-20 47-16-16,20-47-27 0,-50 18-56 15,50-18-72-15,-59 4-80 0,59-4-93 0,0 0-85 0,0 0-103 16,-88-28-387-16,88 28-909 0,-22-28 402 0</inkml:trace>
  <inkml:trace contextRef="#ctx0" brushRef="#br0" timeOffset="11384.28">17153 471 336 0,'0'0'536'0,"0"0"-25"0,0 0-19 15,0 0-28-15,0 0-39 0,0 0-42 0,0 0-56 0,0 0-73 16,0 0-85-16,0 0-90 16,0 0-105-16,0 0-92 0,0 0-104 0,0 0-380 0,0 0-652 0,0 0 288 15</inkml:trace>
  <inkml:trace contextRef="#ctx0" brushRef="#br0" timeOffset="11661.76">17408 655 3714 0,'0'0'382'0,"0"0"-103"0,-11 43-64 0,11-43-14 0,0 0-15 16,-17 32 0-16,17-32-30 0,0 0-13 0,0 0-30 16,-19 23-6-16,19-23-11 0,0 0-4 0,0 0 4 15,0 0-7-15,0 0-9 0,0 0-7 0,30 45-24 16,-30-45-26-16,0 0-27 0,45 16-18 16,-45-16-19-16,0 0-9 0,0 0-14 15,48 3 4-15,-48-3 0 0,0 0 5 0,0 0-1 0,0 0 5 0,0 0 9 16,0 0 5-16,0 0-2 0,0 0 8 15,17-55-2-15,-17 55 6 0,0 0 9 16,0 0 0-16,0 0 6 0,0 0 12 0,-39-49 3 16,39 49 2-16,0 0-4 0,0 0-6 0,0 0-24 15,0 0-17-15,-18-24-36 0,18 24-29 0,0 0-67 0,0 0-81 16,0 0-78-16,0 0-417 0,0 0-816 0,-6-32 360 16</inkml:trace>
  <inkml:trace contextRef="#ctx0" brushRef="#br0" timeOffset="11880.85">17695 715 3422 0,'0'0'307'0,"0"0"-148"0,0 0-51 0,0 0-39 15,0 0-4-15,0 0 14 0,-3 47 14 0,3-47 20 16,0 0-2-16,0 0 2 0,27 28-14 16,-27-28-8-16,0 0-10 0,49 5-7 0,-49-5-13 31,0 0-7-31,0 0 6 0,0 0 12 0,85-15 29 0,-85 15 39 0,0 0 28 0,0 0-3 15,30-33-8-15,-30 33-9 0,0 0-10 0,-11-41-18 16,11 41-12-16,0 0-18 0,-32-39-68 0,32 39-92 16,-43-26-129-16,43 26-205 0,-56-12-583 0,56 12-1067 15,-58-15 472-15</inkml:trace>
  <inkml:trace contextRef="#ctx0" brushRef="#br0" timeOffset="13011.09">9883 3554 10 0,'-7'52'251'16,"7"-52"-14"-16,-6 55-18 0,0-29-19 0,1 3-20 15,5-29-15-15,-15 52-29 0,6-24-41 0,3 3-39 0,-1 12-37 16,-2-1-46-16,7-12-33 0,-5 13-43 0,3 2-127 16,-1-1-249-16,1 2 110 0</inkml:trace>
  <inkml:trace contextRef="#ctx0" brushRef="#br0" timeOffset="13394.47">9845 4688 117 0,'4'42'170'0,"-4"-1"-8"16,2-1-2-16,-4 4-1 0,6-3-7 15,-3-12-12 1,0 14-15-16,-1-1-16 0,3-15-8 16,2 14-6-16,-5-41 3 0,5 55 0 0,-2-14 20 0,-2-15-8 15,-1 16 7-15,3 2 0 16,-3-44-1-16,-4 58-6 0,4-28-1 0,0-30-14 0,-3 67-10 0,7-24-20 16,-4-16-9-16,0-27-11 0,7 68-22 0,-9-40-14 15,4 0-23-15,1 12-36 31,-3 2-19-31,0-42-40 0,-6 71-4 0,5 119-317 0,2-141 359 0,-1 3 8 0,-3 1 10 16,3-6 2-16,-1 2 20 0,1-2 21 0,-5 2 6 16,4-3 21-16,-6-3 25 0,6-2 18 0,-3-15 15 15,-1 16 13-15,5-42-7 0,0 53-6 0,0-24-14 16,0-29-14-16,0 69-9 0,-1-43-4 0,1-26 0 16,1 71-3-16,-1-29 0 0,5-1 7 0,-5-11 10 15,1 18 0-15,-1 5 9 0,-1-5 12 0,2 6 7 16,-2-3 6-16,-4-3-1 0,3 3-10 15,-4-5-8-15,4 0-10 0,-6-2-6 0,3 1-22 0,2-4-11 0,-2 4-36 16,3-15-34-16,-2 16-52 0,-2 3-72 16,2-7-55-16,-9 3-212 15,5-3-484-15,-2 1 216 0</inkml:trace>
  <inkml:trace contextRef="#ctx0" brushRef="#br0" timeOffset="13615.31">9632 9346 121 0,'-7'72'368'0,"6"-6"-20"0,-4-8-23 0,2-7-8 16,2 0-38-16,0-3-29 0,-3-4-24 0,0 3-16 0,0-3-24 0,1-3-5 16,1 1-33-16,1-13-21 15,1-29-19-15,-4 72-16 0,2-30-16 16,-1-1-41-16,2-11-14 0,-4 10-35 0,2 3-37 0,-1-11-35 15,-1 14-23-15,1-3-40 0,2 5-10 0,2-5-16 16,-3 2-21-16,1-4-14 0,-2 3-169 0,2 1-409 16,-5 4 181-16</inkml:trace>
  <inkml:trace contextRef="#ctx0" brushRef="#br0" timeOffset="14656.23">12664 1954 87 0,'4'71'182'0,"-3"-41"-24"0,-1-30-17 0,9 68-3 15,-1-24-16-15,5-1-10 0,2-2-13 0,-1 3-14 16,8 0-10-16,-3-1-31 0,-5 5-22 0,0-1-12 15,-4 2-27-15,-1-2-25 0,-2 4-20 0,-7 3-15 16,-4 3 1-16,-4-2-13 0,-1 1 10 0,-1 0 15 16,1-2 24-16,1 4 23 15,4-3 30-15,2-1 17 0,0-1-1 0,1 5 0 0,-8-4 11 16,7 3 2-16,-2 3 20 0,4-5-9 0,-4 2 20 16,2-3 8-16,2 2 15 0,3 4 23 0,-1-5 20 15,0-3 22-15,5-3 15 0,-3 3 18 0,-10-8 23 16,6 2 13-16,-2-6 10 0,-8 2 16 0,7-17-16 0,3-25-19 15,-14 58-23-15,10-30-18 0,-2 1-26 0,6-29-44 16,-5 57-45-16,2-25-47 0,-1-3-35 0,7 17-31 16,-9 0-32-16,6 0-29 0,-9-2-33 0,3 4-43 15,4 1-31 1,-1-3-27-16,2 3-46 0,-3 1-187 0,1 1-513 0,6 2 227 16</inkml:trace>
  <inkml:trace contextRef="#ctx0" brushRef="#br0" timeOffset="14747.81">12715 5736 26 0,'12'61'2'0,"-1"-6"-7"0,-2-7-6 0,1-2 4 0</inkml:trace>
  <inkml:trace contextRef="#ctx0" brushRef="#br0" timeOffset="15012.69">12696 8147 281 0,'-4'63'333'16,"-2"-6"7"-16,3 3-25 0,3-4-5 15,-4-3-6-15,4-13-2 0,-1 2-10 0,2 0-7 0,-2-13-8 16,1-29-4-16,1 53-10 0,1-28-8 0,-2-25-5 15,2 51-11-15,2-28-19 16,-4-23-23-16,0 37-28 0,0-37-41 0,0 48-52 0,0-48-75 16,5 38-67-16,-5-38-70 0,0 46-68 0,0-16-74 0,0-30-77 15,-9 70-324-15,5-27-735 0,2-14 325 0</inkml:trace>
  <inkml:trace contextRef="#ctx0" brushRef="#br0" timeOffset="15173.8">12515 10060 262 0,'2'43'309'0,"2"0"-29"0,-4-15-30 0,0-28-22 15,5 58-22-15,1-32-26 0,2 3-39 16,-8-29-34-16,8 47-38 0,-8-47-40 0,6 30-64 0,-6-30-51 0,12 27-69 0,-12-27-143 16,0 0-323-16,0 0 144 0</inkml:trace>
  <inkml:trace contextRef="#ctx0" brushRef="#br0" timeOffset="15938.07">16381 1775 170 0,'0'0'283'15,"0"0"-26"-15,0 0-27 0,0 0-9 0,0 0-6 16,0 0 1-16,9 83-18 0,2-38-18 0,4 0-19 16,-2 2-9-16,7-1-17 0,-2 2-11 15,1-2-12-15,0 0-12 0,1 10-22 0,-1-2-42 16,2-2-38-16,-1 9-29 0,0 9-18 16,-1-5-17-16,-7 8-30 0,-2-5-24 0,0 2-39 0,-4 5-19 15,1 2-184-15,-10 1-391 0,1-3 174 16</inkml:trace>
  <inkml:trace contextRef="#ctx0" brushRef="#br0" timeOffset="16103.12">16592 3750 200 0,'-9'60'313'0,"3"0"0"0,-2-9-13 16,9 0-17-16,-7 0-26 0,0-6-17 15,3 0-29-15,1 0-17 0,4-3-22 0,-1 6-9 0,8 0-28 0,-6-2-10 0,1 5-13 16,2 7-29-16,-2 3-22 0,5-1-24 16,-8-1-1-16,3 5-11 0,-3-5-14 0,2 6-10 15,-2-2-20-15,-5 0-11 0,0-3-7 16,3 6 2-16,0-4-12 0,2 4-12 0,-2-6-18 15,7-2-14-15,1 3-3 0,2-1-26 16,3 4-44-16,-5 0-58 0,-1 7-158 0,1-5-411 0,4-2 182 0</inkml:trace>
  <inkml:trace contextRef="#ctx0" brushRef="#br0" timeOffset="16304.71">16604 6799 308 0,'-8'66'354'15,"3"0"-23"-15,-3-8-19 0,3 2-18 0,5-2-29 16,0-4-21-16,0-3-19 0,1 4-16 0,-1 1-18 15,0-5-2-15,2 3-6 16,-1-1-13-16,0 2-3 0,7 4-6 16,-3-5-12-1,-3 0-10-15,2 0-25 0,4 0-20 0,-8 0-22 0,-3 5-34 0,2-2-45 0,-4 1-34 16,-5 2-29-16,1 1-40 0,-1 5-45 0,-2 1-55 16,1-5-44-16,-5 5-69 0,0 3-184 0,2 2-548 15,-4 8 242-15</inkml:trace>
  <inkml:trace contextRef="#ctx0" brushRef="#br0" timeOffset="16484.54">16485 10435 132 0,'0'0'132'15,"0"0"-54"-15,0 0-94 0,-13 38-39 16,13-38-59-16,0 0 27 0</inkml:trace>
  <inkml:trace contextRef="#ctx0" brushRef="#br0" timeOffset="17249.44">18428 3739 349 0,'0'0'357'0,"7"75"-14"0,-5-30-10 0,0 0-1 16,5 1-16-16,-11 5-19 0,4 4-27 0,3 7-18 15,-2 3-25-15,2 10-26 0,-2 0-19 0,-2 1-51 16,2 2-36 0,-1 2-41-16,-3 2-40 0,7 3-47 0,-5-2-41 15,-3-4-49-15,0 2-42 0,4-8-26 0,4 2-29 16,0-4-2-16,-4 6 31 0,0-4 49 0,5 0 33 16,-5-5 16-16,-2-3 16 0,0 0 0 0,-5-4 40 15,-1-5-3-15,0 1 1 0,-2-6 6 16,0 0-14-16,2 0-3 0,3 0 6 0,1 3-2 0,-1-3-4 15,3-3 4-15,-3 3-15 0,2-4-4 0,-6 11 17 0,3 1 31 16,6-1 56-16,-7 5 23 0,-3-2 30 0,4-5 13 16,3 5 22-16,-3-3 22 0,3-4 13 0,2-3 12 15,-1 2 1-15,5-4 7 0,0-1-18 0,2-3-7 16,4-1-3-16,-5 2-19 0,1-3-8 0,-3-3-28 16,5-9-22-16,-4 15-14 0,3-1-20 0,-2 5-8 15,-3-2-17-15,0 3-15 0,-3 1-14 0,0 2-31 16,-3 4-23-16,1-3-33 0,-7 2-43 15,-1 4-39-15,6 2-32 0,-5-2-34 0,-1 7-23 0,-5 0-147 0,1-1-450 0,5 0 200 16</inkml:trace>
  <inkml:trace contextRef="#ctx0" brushRef="#br0" timeOffset="17385.9">18252 8552 414 0,'8'65'111'0,"1"-3"74"0,0-2 33 0,-3-5 19 16,-2-2-11-16,0-4 0 0,2 1-5 0,-2 1 4 16,1-2 4-16,0 6 16 0,-5-2-4 0,3 4 4 15,-6-3 5-15,-2 0-24 0,-3-4-18 0,1 9-18 16,-2-6-24-16,1-3-32 0,4 0-34 0,-4-7-37 15,6 3-38-15,2-17-56 0,2 24-23 0,2-11-17 16,0 2-24-16,5-1-8 0,-8-14-24 0,-1-29-35 16,11 53-47-16,-11-53-86 0,6 34-245 0,-6-34-585 15,4 29 259-15</inkml:trace>
  <inkml:trace contextRef="#ctx0" brushRef="#br0" timeOffset="18703.17">30487 1105 238 0,'0'0'408'0,"0"0"-37"0,0 0 22 16,0 0 58-16,0 0 20 0,0 0 30 0,-10 100 8 16,14-57 9-16,-3 5-19 0,0 6-5 15,3-5-9-15,-8 5-5 0,3-1-22 0,1 2-18 0,1-4-9 16,-3-2-10-16,-1-4-46 0,3 0-127 0,-1-1-248 16,1-15 0-1,0-29 0-15,-3 55 0 0,2-33 0 0,1-22 0 0,0 0 0 0,-1 41 0 0,1-41 0 16,0 0 0-16,-3 31 0 15,3-31 0-15,0 0 0 0,0 0 0 0,-4 34 0 0,4-34 0 16,0 0 0-16,0 0 0 0,0 0 0 16,0 0 0-16,0 0 0 0,0 0 0 0,-10 31 0 0,10-31 0 15,0 0 0-15,0 0 0 0,0 0 0 0,0 0 0 16,0 0 0-16,0 0 0 0,0 0 0 0,0 0 0 0,-30-84 0 0,30 84 0 0,-11-73 0 16,6 27 0-16,-4-2 0 0,4-5 0 0,3 4 0 0,-1-2 0 15,-2-2 0 1,0-1 0-16,0 5 0 0,0 4 0 0,4 0 0 15,1 1 0-15,1 16 0 0,-1 28 0 16,0-52 0-16,2 27 0 0,-2 25 0 0,-2-42 0 16,2 42 0-16,0 0 0 0,2-41 0 0,-2 41 0 15,0 0 0-15,0 0 0 0,4-27 0 0,-4 27 0 16,0 0 0-16,0 0 0 0,0 0 0 16,0 0 0-16,0 0 0 0,0 0 0 0,0 0 0 0,0 0 0 15,0 0 0 1,0 0 0-16,0 0 0 0,-75 77 0 0,58-55 0 0,17-22 0 0,-32 49 0 0,9-13 0 15,9-15 0 1,1 4 0-16,13-25 0 0,-20 29 0 0,20-29 0 0,-21 28 0 0,21-28 0 0,0 0 0 16,-23 30 0-16,23-30 0 0,0 0 0 0,0 0 0 15,-12 22 0-15,12-22 0 0,0 0 0 0,0 0 0 16,0 0 0-16,0 0 0 0,0 0 0 0,0 0 0 16,0 0 0-16,0 0 0 0,24-97 0 0,-24 97 0 0,33-46 0 15,-19 19 0-15,10-11 0 0,-11 18 0 16,-13 20 0-16,23-30 0 0,-23 30 0 15,28-33 0-15,-28 33 0 0,18-24 0 0,-18 24 0 0,0 0 0 16,23-19 0-16,-23 19 0 16,0 0 0-16,0 0 0 0,32-19 0 0,-32 19 0 0,0 0 0 0,0 0 0 15,73 4 0-15,-73-4 0 0,54 19 0 0,-11-3 0 0,-43-16 0 16,56 26 0-16,-31-14 0 16,-25-12 0-16,46 26 0 0,-46-26 0 0,25 15 0 0,-25-15-91 15,0 0-231-15,0 0-82 0,21 24-129 0,-21-24-139 31,0 0-357-31,0 0-1113 0,0 0 492 0</inkml:trace>
  <inkml:trace contextRef="#ctx0" brushRef="#br0" timeOffset="19105.3">31513 1180 3845 0,'0'0'588'0,"0"0"-235"0,0 0-155 0,0 0-61 0,0 0 3 0,0 0 34 15,0 0 9-15,18 50 14 0,-18-50-12 0,-18 41 20 0,5 1 26 0,2-13-11 0,-2 14-9 16,2 3 13-16,3 0-8 16,-3-5-19-16,5 3-16 0,6 0-16 0,7-4-7 0,-2-12-12 15,-5-28-109-15,-4 57-37 0,3-31 0 0,1-26 0 0,4 39 0 16,-4-39 0-16,0 30 0 16,0-30 0-16,0 0 0 15,0 0 0-15,0 0 0 16,1 36 0-16,-1-36 0 0,0 0 0 0,0 0-74 0,0 0-369 0,0 0-135 15,0 0-605-15,0 0-1281 0,-96-68 566 0</inkml:trace>
  <inkml:trace contextRef="#ctx0" brushRef="#br0" timeOffset="19306.65">31136 1533 216 0,'0'0'555'0,"0"0"-42"0,0 0-28 0,0 0-10 0,0 0 0 0,0 0-13 16,0 0-34-16,0 0-46 15,0 0-45-15,0 0-36 0,0 0-24 16,0 0-34-16,177-24-29 0,-111 24-27 0,-3-4-28 16,1-2-20-16,-3 4-29 0,2-1-28 0,-2 1-33 15,-5-1-20-15,-56 3-26 0,84 5-30 16,-84-5-40-16,67 0-43 0,-67 0-61 0,0 0-51 16,57-5-54-16,-57 5-60 0,0 0-64 15,0 0-352-15,0 0-815 0,0 0 360 0</inkml:trace>
  <inkml:trace contextRef="#ctx0" brushRef="#br0" timeOffset="20190.92">30533 2745 39 0,'0'0'619'0,"0"0"-58"0,0 0-14 15,0 0 21-15,0 0 17 0,0 0-2 31,0 0-13-31,-12 114-16 0,10-68-28 0,4 9-20 0,1 2-28 16,2 0-2-16,-1 3-29 0,3-1-17 0,-6 3-14 16,-1 3-130-16,3-4-286 0,0 0 0 0,-3-3 0 0,-1 1 0 15,-1-5 0-15,3 0 0 16,-4-1 0-16,-1-5 0 0,-1-3 0 0,5-2 0 0,-4-14 0 0,-1 0 0 16,5-29 0-16,-10 50 0 15,10-50 0-15,-6 29 0 0,6-29 0 0,0 0 0 0,0 0 0 0,-9 27 0 16,9-27 0-16,0 0 0 0,0 0 0 0,0 0 0 15,0 0 0-15,0 0 0 0,0 0 0 0,0 0 0 16,0 0 0-16,0 0 0 0,0 0 0 0,-47-89 0 16,47 89 0-16,-25-36 0 0,12 16 0 0,13 20 0 15,-33-38 0-15,33 38 0 0,-32-31 0 16,32 31 0-16,-32-21 0 0,32 21 0 0,-32-17 0 0,32 17 0 16,0 0 0-16,-42-18 0 0,42 18 0 15,0 0 0-15,0 0 0 0,-46-4 0 0,46 4 0 16,0 0 0-16,0 0 0 0,0 0 0 0,0 0 0 0,0 0 0 15,0 0 0-15,0 0 0 0,0 0 0 0,-37 39 0 16,37-39 0-16,0 0 0 16,0 0 0-16,0 0 0 0,78 45 0 0,-78-45 0 0,41 19 0 0,-41-19 0 15,49 19 0-15,-49-19 0 0,39 21 0 0,-39-21 0 16,32 17 0-16,-32-17 0 0,30 18 0 0,-30-18 0 16,0 0 0-16,39 21 0 0,-39-21 0 15,0 0 0-15,27 15 0 0,-27-15 0 0,0 0 0 0,0 0 0 0,0 0 0 16,0 0 0-16,0 0 0 0,0 0 0 0,97-22 0 15,-97 22 0-15,21-22 0 0,-21 22 0 16,25-24 0-16,-25 24 0 0,20-24 0 0,-20 24 0 16,22-22 0-16,-22 22 0 0,0 0 0 0,23-34 0 15,-23 34 0-15,17-21 0 0,-17 21 0 0,0 0 0 16,25-28 0-16,-25 28 0 16,0 0 0-16,0 0 0 0,27-25 0 0,-27 25-118 0,0 0-466 0,17-29-115 15,-17 29-433-15,0 0-1226 0,15-35 543 0</inkml:trace>
  <inkml:trace contextRef="#ctx0" brushRef="#br0" timeOffset="20474.94">31205 3530 4747 0,'0'0'798'15,"0"0"-252"-15,0 0-189 0,0 0-122 0,0 0-15 16,0 0 16-16,0 0 13 0,0 0 27 0,0 0-19 16,108 37-5-16,-64-24-234 0,6-4-18 15,-4-1 0-15,7-1 0 0,-53-7 0 0,101 5 0 16,-50-8 0-16,5-5 0 0,-9-2 0 0,-2-1 0 0,-45 11-275 0,63-17-323 15,-63 17-622-15,51-17-1322 0,-51 17 586 0</inkml:trace>
  <inkml:trace contextRef="#ctx0" brushRef="#br0" timeOffset="23245.34">9660 8020 36 0,'0'0'341'0,"0"0"-23"0,0 0-21 15,0 0-4-15,0 0-32 0,0 0-9 0,0 0-21 16,0 0-17-16,0 0-21 0,0 0-19 0,0 0-12 16,0 0-12-16,0 0-17 0,0 0 0 0,0 0-9 15,0 0-4-15,0 0 1 0,0 0-3 0,0 0-21 16,0 0-9-16,0 0-6 0,102 24-4 0,-102-24-1 15,0 0-14-15,55 3-5 0,-55-3-11 16,0 0 5-16,83 2-6 0,-83-2 2 0,71 2-8 0,-71-2-16 16,60 5-5-16,-60-5 1 0,60-2-5 0,-60 2 1 15,57 3-4-15,-57-3-9 0,0 0 5 0,63 4-12 16,-63-4 16-16,0 0 14 0,52 3-4 16,-52-3 2-16,0 0-6 0,58 4 4 0,-58-4-8 15,0 0-5-15,81 2 0 0,-81-2 5 0,64 3 0 16,-64-3-5-16,93 2-10 0,-46-3 8 0,-47 1-2 15,99 1-2-15,-50 5-15 0,3-6 1 0,-52 0 3 0,96 4 7 0,-96-4-3 0,79 3 2 0,-79-3-5 16,61 5 3-16,-61-5 6 0,58 6 3 0,-58-6-3 16,0 0-2-16,55 5 6 0,-55-5 6 15,0 0-1 1,52 4 4-16,-52-4-7 0,0 0 5 0,55 3 4 16,-55-3 7-16,0 0 3 0,64 2-4 0,-64-2-1 0,0 0 6 15,87-3-6-15,-87 3-13 0,61-6 2 0,-13 5-3 16,-48 1 9-16,93-8-8 0,-47 6 1 0,-46 2-4 0,74-6-5 0,-74 6 9 15,64-2-3-15,-64 2-4 0,65 0 5 0,-65 0 0 0,76-4-5 32,-76 4 1-32,61 0 3 15,-61 0-1-15,60-3-9 0,-60 3 3 0,61 0 6 0,-61 0-2 0,63 0 1 0,-63 0 1 0,60 0 4 16,-60 0-10-16,65 0 9 0,-65 0 4 16,77 5 1-16,-77-5-2 0,61-2 1 0,-61 2-2 15,65 1 0-15,-65-1-5 0,98 1-1 0,-50-2 4 0,-48 1 0 31,79 3-4-31,-79-3 0 0,92 0-6 0,-47 1 10 0,-45-1-13 0,78-4-8 0,-78 4 0 16,93-4-3-16,-93 4 1 0,64 3-8 0,-64-3 7 0,65 0 3 16,-65 0-4-16,63 1 4 0,-63-1 7 15,59 5-13-15,-59-5 13 0,62 5 0 0,-62-5 4 0,74 3 3 16,-74-3 7-16,82 3 6 0,-31-3-9 16,-51 0 4-16,95-3-1 0,-47 3 6 0,-48 0-9 15,105-3 0-15,-51-1-3 0,-6 3-7 0,-48 1 4 0,99-2-5 0,-51 0-11 0,5 0 8 16,-53 2 0-16,76 0 0 0,-76 0-9 0,64 0 16 15,-64 0 14 1,64 1 7-16,-64-1 12 0,64 6 12 0,-64-6 6 16,60 7 7-16,-60-7 0 0,63 7 3 0,-17-1 0 0,-46-6 1 15,78 6 2-15,-78-6-12 0,80 5 3 16,-34-4-9-16,-46-1-1 0,91 2-8 0,-43 0-2 0,-48-2-1 0,95 0-4 0,-49 0-1 0,-46 0-2 16,92 0-6-16,-41 1-1 0,-51-1-5 15,96 4 2-15,-42-3 0 0,-54-1 5 16,96 3 7-16,-51 0 9 0,-45-3 0 0,78 2 8 15,-78-2-3-15,82 3-5 0,-82-3 0 0,77-1-6 0,-27 0-3 16,-50 1-2-16,80-3-1 0,-30-1-6 0,-50 4-2 16,102-3-5-16,-48-2-4 15,-7 2-4-15,-47 3-9 0,100-5-7 0,-52 1-3 0,0-1 0 16,-48 5 0-16,92-12-8 0,-92 12-1 0,79-2 1 16,-79 2-2-16,63-3 3 0,-63 3 8 0,76-3-5 15,-76 3 4-15,55-1-1 0,-55 1 2 16,58-1-3-16,-58 1 0 0,0 0-2 0,84 0-4 0,-84 0 1 15,54-3 6-15,-54 3 0 0,55-1-9 0,-55 1-12 16,0 0 3-16,85-3-2 0,-85 3 4 0,60 0-12 0,-60 0 3 0,60 0-6 16,-60 0-2-16,60 0 3 0,-60 0 2 0,0 0-1 15,91 0 9-15,-91 0 3 16,57 3 1-16,-57-3-2 0,0 0 4 0,81-3 7 16,-81 3 0-16,50 0 10 0,-50 0 3 0,0 0 0 15,85 0 7-15,-85 0-8 0,0 0 11 0,73 0-7 16,-73 0-2-16,45 3-4 0,-45-3 4 0,0 0 0 0,83-3-7 0,-83 3 7 0,0 0-3 15,74-3 0-15,-74 3-5 0,0 0 6 0,54-9-3 32,-54 9 8-32,0 0-2 0,55-5 4 0,-55 5-8 0,0 0 4 15,54-7 1-15,-54 7 7 0,0 0 2 0,56-3 9 16,-56 3-7-16,0 0-1 0,66-4 3 0,-66 4-1 0,55 0 0 16,-55 0 1-16,0 0 1 0,71-2-2 0,-71 2 7 15,0 0 1-15,66-2 1 0,-66 2 5 0,0 0-7 16,0 0-1-16,63 0 13 0,-63 0 17 15,0 0 19 1,0 0 18-16,0 0 1 0,0 0-1 0,0 0-6 0,0 0 2 0,0 0-11 16,0 0-7-16,0 0-5 0,0 0-4 0,0 0-7 0,0 0-5 0,0 0-4 15,0 0-4-15,0 0-2 0,0 0-3 0,0 0-3 16,0 0 1-16,0 0-7 0,0 0 4 0,0 0-3 16,0 0 0-16,0 0 2 0,0 0-5 15,0 0-1-15,0 0 1 0,0 0-1 0,0 0 5 0,61 2-9 16,-61-2 0-16,0 0-4 0,0 0 1 0,0 0 2 15,0 0-10-15,0 0-25 0,0 0-24 0,0 0-43 16,0 0-64-16,0 0-96 0,0 0-117 0,0 0-537 16,0 0-988-16,0 0 438 0</inkml:trace>
  <inkml:trace contextRef="#ctx0" brushRef="#br0" timeOffset="24114.46">19292 8078 213 0,'0'0'467'0,"0"0"-1"0,0 0 3 0,0 0 2 16,0 0-7-16,0 0-15 0,0 0 2 0,0 0-13 15,0 0-15-15,0 0 13 0,0 0-14 0,0 0-7 16,0 0 2-16,0 0-23 0,5 69-12 16,-5-69-23-16,0 0-17 0,-14 52-19 0,14-52-25 0,-5 41-206 15,5-41-92-15,-9 31 0 0,9-31 0 16,-10 32 0-16,10-32 0 0,0 0 0 0,-13 29 0 0,13-29 0 15,0 0 0-15,0 0 0 0,0 0 0 16,0 0 0-16,0 0 0 0,-18 24 0 0,18-24 0 16,0 0 0-16,0 0 0 0,0 0 0 0,0 0 0 15,0 0 0-15,0 0 0 0,0 0 0 0,0 0 0 0,37-109 0 16,-25 85 0-16,-12 24 0 0,23-35 0 0,-23 35 0 16,20-31 0-16,-20 31 0 0,25-24 0 0,-25 24 0 0,0 0 0 15,25-17 0-15,-25 17 0 0,0 0 0 0,0 0 0 16,0 0 0-16,0 0 0 0,79 48 0 0,-63-27 0 15,-16-21 0-15,36 41 0 0,-15-19 0 0,0 1 0 16,-21-23 0-16,35 33 0 0,-35-33 0 0,28 27 0 0,-28-27 0 16,29 18 0-16,-29-18 0 0,0 0 0 15,0 0 0-15,32 12 0 0,-32-12 0 16,0 0 0-16,0 0 0 0,0 0 0 0,0 0 0 0,39-51 0 16,-39 51 0-16,9-46 0 0,-9 46 0 15,4-49 0-15,-4 49 0 0,0-47 0 0,0 47 0 0,-4-32 0 0,4 32 0 16,-4-34 0-16,4 34 0 0,0 0 0 0,-3-36 0 15,3 36 0-15,0 0 0 16,0 0 0-16,0 0 0 0,0 0-293 0,0 0-1024 16,0 0-1426-16,0 0 631 0</inkml:trace>
  <inkml:trace contextRef="#ctx0" brushRef="#br0" timeOffset="28855.78">9816 6575 29 0,'0'0'171'0,"0"0"-1"0,0 0 1 0,0 0 1 15,0 0-1-15,0 0-12 0,0 0-11 0,0 0-8 16,0 0-16-16,1-50-10 0,-1 50-9 0,0 0-15 16,0 0-15-16,0 0-3 0,10-32-8 0,-10 32-9 15,0 0-6-15,0 0-7 0,21-36-5 0,-21 36-2 16,0 0 2-16,14-27-2 31,-14 27-3-31,0 0 9 0,13-29 3 0,-13 29 3 0,0 0 3 0,15-23-3 0,-15 23-7 0,0 0 6 16,0 0 6-16,0 0 9 0,11-37 11 0,-11 37 7 0,0 0-2 0,0 0 10 15,0 0 17-15,0 0 14 0,6-31 15 0,-6 31 17 16,0 0-3 0,0 0 10-16,0 0 9 0,0 0 4 0,0 0-2 0,0 0-2 0,0 0-8 0,0 0-8 0,0 0-14 0,0 0-10 0,0 0-11 15,0 0-11 1,0 0-5-16,0 0-12 0,0 0-6 0,0 0-8 15,0 0-8-15,0 0-6 0,0 0-6 0,0 0-2 16,0 0-3-16,0 0 4 0,0 0 17 0,0 0 28 16,0 0 23-16,-9 120 8 0,9-120 6 15,1 37 17-15,-1-37 8 0,2 48 8 0,-2-48 4 16,-1 48 6-16,2-26-2 0,-1-22 2 0,-2 41 1 0,2-41 1 16,-4 42-46-16,4-42-133 0,0 41 0 0,0-41 0 15,-4 43 0-15,4-43 0 0,0 41 0 0,0-41 0 16,0 34 0-16,0-34 0 0,0 41 0 0,0-41 0 15,-5 39 0-15,5-39 0 0,-6 31 0 0,6-31 0 16,-5 32 0-16,5-32 0 0,0 0 0 0,-12 40 0 0,12-40 0 16,-8 27 0-16,8-27 0 0,0 0 0 15,-8 37 0-15,8-37 0 0,-6 29 0 0,6-29 0 16,0 0 0-16,-1 49 0 16,1-49 0-16,-5 33 0 0,5-33 0 0,-3 31 0 0,3-31 0 0,-5 41 0 0,5-41 0 15,0 35 0-15,0-35 0 0,0 43 0 0,0-43 0 16,-4 51 0-16,3-25 0 0,1-26 0 15,4 52 0 1,-4-52 0-16,1 33 0 0,-1-33 0 0,4 30 0 0,-4-30 0 0,0 0 0 0,5 43 0 0,-5-43 0 16,0 0 0-16,3 36 0 0,-3-36 0 0,0 0 0 15,1 30 0-15,-1-30 0 0,0 0 0 16,0 0 0-16,-5 41 0 0,5-41 0 0,0 0 0 0,-8 38 0 16,8-38 0-16,-5 27 0 0,5-27 0 0,0 0 0 15,-9 48 0-15,9-48 0 0,-7 32 0 0,7-32 0 16,-9 39 0-16,9-39 0 0,-13 30 0 15,13-30 0-15,0 0 0 0,-8 34 0 0,8-34 0 16,0 0 0-16,-6 32 0 0,6-32 0 0,0 0 0 0,0 0 0 16,-8 36 0-16,8-36 0 0,0 0 0 0,0 0 0 15,-1 33 0-15,1-33 0 0,0 0 0 0,0 0 0 0,1 35 0 0,-1-35 0 16,0 0 0-16,0 0 0 0,0 0 0 0,0 0 0 16,0 0 0-16,0 0 0 0,0 0 0 0,3 36 0 15,-3-36 0-15,0 0 0 0,0 0 0 0,0 0 0 16,0 0 0-1,0 0 0-15,0 0 0 0,0 0-1366 0,-63-89-1478 0,40 69 654 16</inkml:trace>
  <inkml:trace contextRef="#ctx0" brushRef="#br0" timeOffset="29328.62">8511 7295 188 0,'0'0'307'0,"0"0"0"0,0 0-6 15,0 0-9-15,0 0-16 0,0 0-3 0,0 0 48 16,0 0 18-16,0 0 33 0,0 0 29 0,0 0 29 15,0 0 20 1,5 99-10-16,-5-58-7 0,0-12-14 0,0-29-22 16,1 57-29-16,2-15-29 0,-2 1-32 0,3-18-29 15,-4-25-28-15,4 52-28 0,0-28-21 16,-4-24-22-16,1 33-78 0,-1-33-101 0,0 0 0 0,0 0 0 16,5 34 0-16,-5-34 0 0,0 0 0 15,0 0-172-15,0 0-131 0,0 0-100 0,0 0-93 0,0 0-98 16,0 0-444-1,0 0-1123-15,0 0 497 0</inkml:trace>
  <inkml:trace contextRef="#ctx0" brushRef="#br0" timeOffset="29670.62">8680 7334 3720 0,'0'0'399'0,"0"0"-134"0,0 0-102 0,0 0-56 0,0 0 21 15,0 0 23-15,0 0 4 0,0 0 12 0,0 0-13 16,0 0-4-16,0 0 5 0,36 69-7 16,-36-69-9-16,17 26-12 0,-17-26 0 0,18 27 2 15,-18-27 4-15,22 23-1 0,-22-23 2 0,19 24 4 0,-19-24 8 16,0 0-4-16,22 32 1 0,-22-32-20 0,0 0-8 0,15 26-13 0,-15-26-12 16,0 0-5-16,0 0-8 0,13 34-18 0,-13-34-22 0,0 0-23 15,0 0-21-15,4 27-17 0,-4-27-13 0,0 0-28 16,0 0-28-16,0 0-34 15,0 0-35-15,-61 23-21 16,61-23-24-16,0 0-14 0,-66-6-12 0,66 6-14 0,0 0-13 16,-57-24 6-16,57 24-11 0,-40-21-7 0,40 21-12 0,-25-27-3 15,25 27-8-15,-22-36 12 0,16 12-4 0,6 24 8 16,-8-41 8-16,8 41-10 0,8-51-27 0,-3 25-163 16,-5 26-510-16,19-50 227 0</inkml:trace>
  <inkml:trace contextRef="#ctx0" brushRef="#br0" timeOffset="29761.83">8693 7224 107 0,'53'-35'139'0,"-27"20"74"0,-26 15 32 0,29-19 22 0,-29 19-16 0,0 0-12 0,0 0-21 15,27-17-28-15,-27 17-25 0,0 0-37 0,0 0-46 16,0 0-57-16,0 0-66 0,0 0-94 0,0 0-215 16,0 0-377-16,0 0 168 0</inkml:trace>
  <inkml:trace contextRef="#ctx0" brushRef="#br0" timeOffset="30095.71">8967 7367 310 0,'0'0'481'0,"0"0"-18"16,0 0-12-16,-7 65-19 0,7-65-20 16,0 0-16-16,-2 39-30 15,2-39-33-15,0 0-33 0,6 36-21 16,-6-36-34-16,0 0-21 0,15 22-26 0,-15-22-15 16,0 0-22-16,0 0-15 0,42 16-19 0,-42-16-31 15,0 0-28-15,0 0-29 0,0 0-27 0,0 0-28 0,0 0-21 0,0 0-8 0,0 0-18 16,75-39 9-16,-75 39-2 0,0 0 2 0,0 0 23 15,-5-42-14 1,5 42 12-16,0 0 11 0,0 0 19 0,-27-47 5 16,27 47 16-16,0 0 4 0,0 0 1 0,-30-22 1 15,30 22-4-15,0 0 3 0,0 0-7 0,0 0 3 16,0 0-6-16,0 0 3 0,0 0-4 0,0 0-4 16,0 0 3-16,0 0-16 0,0 0-20 0,0 0-25 15,0 0-36-15,0 0-21 16,0 0-28-16,0 0-26 0,0 0-26 0,0 0-37 0,0 0-51 0,0 0-41 15,0 0-71-15,0 0-202 0,0 0-638 0,0 0 283 16</inkml:trace>
  <inkml:trace contextRef="#ctx0" brushRef="#br0" timeOffset="30348.63">9191 7335 79 0,'0'0'403'16,"0"0"-4"-16,0 0-6 0,0 0-8 0,0 0 3 16,0 0-12-16,0 0-18 0,0 0-26 0,0 0-29 15,0 0-22-15,0 0-27 0,0 0-24 0,0 0-20 16,-13 76-19-16,13-76-19 0,0 0-18 15,0 0-18-15,27 30-10 0,-27-30-16 0,0 0-18 16,0 0-22-16,49 4-19 0,-49-4-20 16,0 0-17-16,0 0-18 0,0 0-8 15,0 0-11-15,0 0 6 0,67-34 2 0,-67 34 2 0,0 0 7 0,0 0 12 0,0 0 7 16,3-37 10-16,-3 37 0 0,0 0 8 0,0 0-6 16,0 0 4-16,0 0 0 0,-46-36 2 0,46 36-4 0,0 0-2 0,0 0-8 0,0 0-10 15,0 0-31-15,-54-7-66 0,54 7-85 0,0 0-103 0,0 0-117 16,0 0-401-16,0 0-861 0,0 0 380 15</inkml:trace>
  <inkml:trace contextRef="#ctx0" brushRef="#br0" timeOffset="34186.8">9882 6366 94 0,'0'0'184'0,"0"0"2"0,0 0 5 0,0 0 2 16,0 0-4-16,0 0-3 0,0 0-1 0,0 0-9 15,0 0-5-15,0 0-13 0,0 0-7 0,0 0-14 16,0 0-8-16,0 0-7 0,0 0-9 0,0 0-8 16,0 0 2-16,0 0-8 0,0 0 3 0,0 0-4 15,0 0 1-15,0 0-3 0,0 0-3 0,0 0 6 0,0 0-6 16,0 0-4-16,0 0-12 0,0 0 15 15,0 0-10-15,0 0 5 0,0 0 4 0,0 0 5 16,0 0 3-16,0 0 3 0,0 0 6 0,0 0 5 16,0 0 10-16,0 0 7 0,0 0 11 15,0 0 3-15,0 0-1 0,0 0-2 16,0 0 0-16,0 0-7 0,0 0-9 16,0 0-11-16,0 0-3 0,0 0-12 0,0 0-8 15,0 0-10-15,0 0-6 0,0 0-8 0,0 0-9 16,0 0-7-16,0 0 2 0,0 0-8 0,0 0 1 0,0 0-5 15,0 0-1-15,0 0 0 16,0 0-5-16,0 0 3 0,0 0 3 0,0 0 1 0,0 0-2 0,0 0 12 16,0 0 7-16,0 0 3 0,0 0 13 15,0 0 0-15,0 0 11 0,0 0 6 0,0 0 7 16,0 0 15-16,0 0 0 0,0 0 10 0,0 0-6 0,0 0-19 16,0 0-99-16,0 0 0 0,0 0 0 0,0 0 0 15,0 0 0-15,0 0 0 0,0 0 0 16,0 0 0-16,0 0 0 0,0 0 0 0,0 0 0 0,0 0 0 15,0 0 0-15,0 0 0 0,0 0 0 0,0 0 0 16,0 0 0-16,0 0 0 0,0 0 0 16,0 0 0-16,0 0 0 0,0 0 0 0,0 0 0 0,0 0 0 15,0 0 0-15,0 0 0 0,0 0 0 16,0 0 0-16,0 0 0 0,0 0 0 0,0 0 0 0,0 0 0 16,0 0 0-16,0 0 0 0,0 0 0 0,0 0 0 15,0 0 0-15,0 0 0 0,0 0 0 0,0 0 0 16,0 0 0-16,0 0 0 15,0 0 0-15,0 0 0 0,0 0 0 0,0 0 0 0,0 0 0 16,0 0 0-16,0 0 0 0,0 0 0 16,0 0 0-16,0 0 0 0,0 0 0 0,0 0 0 0,0 0 0 0,0 0 0 0,0 0 0 15,0 0 0-15,0 0 0 0,0 0 0 16,0 0 0-16,0 0 0 0,0 0 0 0,0 0 0 16,0 0 0-16,0 0 0 0,0 0 0 0,0 0 0 0,0 0 0 15,0 0 0-15,0 0 0 0,0 0 0 0,0 0 0 16,0 0 0-16,0 0 0 0,0 0 0 15,0 0 0 1,0 0 0-16,0 0 0 0,0 0 0 0,0 0 0 0,0 0 0 0,0 0 0 0,0 0 0 16,0 0 0-16,0 0 0 0,0 0 0 0,0 0 0 15,0 0 0-15,0 0 0 0,0 0 0 0,0 0 0 16,0 0 0-16,0 0 0 0,0 0 0 16,0 0 0-16,0 0 0 0,0 0 0 0,0 0 0 0,0 0 0 0,0 0 0 15,0 0 0-15,0 0 0 0,0 0 0 16,0 0 0-16,0 0 0 0,0 0 0 0,0 0 0 0,0 0 0 15,0 0 0-15,0 0 0 0,0 0 0 16,0 0 0-16,0 0 0 0,0 0 0 0,0 0 0 0,0 0 0 16,0 0 0-16,0 0 0 15,0 0 0-15,0 0 0 0,0 0 0 0,0 0 0 0,0 0 0 16,0 0 0-16,0 0 0 0,0 0 0 0,0 0 0 16,0 0 0-16,0 0 0 0,0 0 0 0,0 0 0 0,0 0 0 15,0 0 0-15,0 0 0 0,0 0 0 16,0 0 0-16,0 0 0 0,0 0 0 0,0 0 0 0,0 0 0 15,0 0 0-15,0 0 0 0,0 0 0 0,0 0 0 16,0 0 0-16,0 0 0 0,0 0 0 0,0 0 0 16,0 0 0-16,0 0 0 0,0 0 0 0,0 0 0 15,0 0 0-15,0 0 0 0,0 0 0 0,0 0 0 16,0 0 0-16,0 0 0 0,0 0 0 0,0 0 0 0,0 0 0 16,0 0 0-16,0 0 0 0,0 0 0 15,0 0 0-15,0 0 0 0,0 0 0 0,0 0 0 16,0 0 0-16,0 0 0 15,0 0 0-15,0 0 0 0,0 0 0 0,0 0 0 0,0 0 0 0,0 0 0 16,0 0 0-16,0 0 0 0,0 0 0 0,0 0 0 16,0 0 0-16,0 0 0 0,0 0 0 0,0 0 0 15,0 0 0-15,0 0 0 0,0 0 0 0,0 0 0 16,0 0 0-16,0 0 0 0,0 0 0 0,0 0 0 0,0 0 0 16,0 0 0-16,0 0 0 0,0 0 0 0,0 0 0 15,0 0 0-15,0 0 0 0,0 0 0 0,0 0 0 16,0 0 0-16,0 0 0 0,0 0 0 0,0 0 0 15,0 0 0-15,0 0 0 0,0 0 0 0,0 0 0 16,0 0 0-16,0 0 0 0,0 0 0 16,0 0 0-16,0 0 0 0,0 0 0 0,0 0 0 0,0 0 0 15,0 0 0-15,0 0 0 0,0 0 0 0,0 0 0 16,0 0 0-16,0 0 0 0,0 0 0 0,0 0 0 16,0 0 0-16,0 0 0 0,0 0 0 0,0 0 0 15,0 0 0-15,0 0 0 0,0 0 0 0,0 0 0 16,0 0 0-16,0 0 0 0,0 0 0 0,0 0 0 15,0 0 0-15,0 0 0 0,0 0 0 0,0 0 0 16,0 0 0-16,0 0 0 0,0 0 0 0,0 0 0 16,0 0 0-16,0 0 0 0,0 0 0 0,0 0 0 15,0 0 0-15,0 0 0 0,0 0 0 0,0 0 0 16,0 0 0-16,0 0 0 0,0 0 0 0,0 0 0 16,0 0 0-16,0 0 0 0,0 0 0 0,0 0 0 15,0 0 0-15,0 0 0 0,0 0 0 0,0 0 0 0,0 0 0 16,0 0 0-16,0 0 0 0,0 0 0 0,0 0 0 15,0 0 0-15,0 0 0 16,0 0 0-16,0 0 0 0,0 0 0 0,0 0 0 0,0 0 0 16,0 0 0-16,0 0 0 0,0 0 0 0,0 0 0 15,0 0 0-15,0 0 0 0,0 0 0 0,0 0 0 0,0 0 0 16,0 0 0-16,0 0 0 0,0 0 0 0,0 0 0 16,0 0 0-16,0 0 0 0,0 0 0 0,0 0 0 15,0 0 0-15,0 0 0 0,0 0 0 16,0 0 0-16,0 0 0 0,0 0 0 0,0 0 0 15,0 0 0-15,0 0 0 0,0 0 0 0,0 0 0 0,0 0 0 16,0 0 0-16,0 0 0 0,0 0 0 0,0 0 0 16,0 0 0-16,0 0 0 0,0 0 0 0,0 0 0 15,0 0 0-15,0 0 0 16,0 0 0-16,0 0 0 0,0 0 0 0,0 0 0 0,0 0 0 0,0 0 0 16,0 0 0-16,0 0 0 0,0 0 0 0,0 0 0 15,0 0 0-15,0 0 0 0,0 0 0 0,0 0 0 16,0 0 0-16,0 0 0 0,0 0 0 15,0 0 0-15,0 0 0 0,0 0 0 0,0 0 0 0,0 0 0 16,0 0 0-16,0 0 0 0,0 0 0 0,0 0 0 16,0 0 0-16,0 0 0 0,0 0 0 0,0 0 0 15,0 0 0-15,0 0 0 0,0 0 0 0,0 0 0 16,0 0 0-16,0 0 0 0,0 0 0 0,0 0 0 0,0 0 0 16,0 0 0-16,0 0 0 0,0 0 0 15,0 0 0-15,0 0 0 0,0 0 0 0,0 0 0 16,0 0 0-16,0 0 0 0,0 0 0 0,0 0 0 15,0 0 0-15,0 0 0 0,0 0 0 16,0 0 0-16,0 0 0 0,0 0 0 0,0 0 0 0,0 0 0 16,0 0 0-16,0 0 0 0,0 0 0 0,0 0 0 15,0 0 0-15,0 0 0 0,0 0 0 0,0 0 0 16,0 0 0-16,0 0 0 0,0 0 0 16,0 0 0-16,0 0 0 0,0 0 0 0,0 0 0 0,0 0 0 15,0 0 0-15,0 0 0 0,0 0 0 0,0 0 0 16,0 0 0-16,0 0 0 0,0 0 0 0,0 0 0 0,0 0 0 15,0 0 0-15,0 0 0 0,0 0 0 0,0 0 0 16,0 0 0-16,0 0 0 16,0 0 0-16,0 0 0 0,0 0 0 0,0 0 0 0,0 0 0 0,0 0 0 15,0 0 0-15,0 0 0 0,0 0 0 0,0 0 0 16,0 0 0-16,0 0 0 0,0 0 0 0,0 0 0 16,0 0 0-16,0 0 0 0,0 0 0 0,0 0 0 15,87-6 0-15,-87 6 0 0,0 0 0 0,0 0 0 16,0 0 0-16,0 0 0 15,0 0 0-15,0 0 0 0,77 5 0 0,-77-5 0 0,0 0 0 0,0 0 0 16,0 0 0-16,0 0 0 0,0 0 0 16,0 0 0-16,0 0 0 0,0 0 0 0,62 5 0 15,-62-5 0-15,0 0 0 0,0 0 0 0,0 0 0 0,0 0 0 16,0 0 0-16,0 0 0 0,0 0 0 0,64-2 0 16,-64 2 0-16,0 0 0 0,0 0 0 0,0 0 0 15,0 0 0-15,0 0 0 0,66-3 0 0,-66 3 0 0,0 0 0 16,0 0 0-16,0 0 0 0,57-2 0 15,-57 2 0-15,0 0 0 0,0 0 0 0,0 0 0 16,0 0 0-16,61-2 0 0,-61 2 0 16,0 0 0-16,0 0 0 0,0 0 0 0,0 0 0 0,0 0 0 15,58-4 0-15,-58 4 0 0,0 0 0 0,0 0 0 0,0 0 0 16,0 0 0-16,0 0 0 0,0 0 0 16,61 0 0-16,-61 0 0 0,0 0 0 0,0 0 0 15,60 4 0-15,-60-4 0 0,0 0 0 0,0 0 0 0,65 1 0 16,-65-1 0-16,0 0 0 0,0 0 0 0,63-1 0 15,-63 1 0-15,0 0 0 0,0 0 0 16,60-4 0-16,-60 4 0 0,0 0 0 0,0 0 0 0,0 0 0 16,0 0 0-16,70 1 0 0,-70-1 0 0,0 0 0 15,0 0 0-15,0 0 0 0,0 0 0 0,0 0 0 16,58 3 0-16,-58-3 0 0,0 0 0 0,0 0 0 16,0 0 0-16,66 1 0 0,-66-1 0 0,0 0 0 15,0 0 0-15,64 0 0 0,-64 0 0 0,0 0 0 16,0 0 0-16,60-2 0 0,-60 2 0 15,0 0 0-15,0 0 0 0,0 0 0 0,0 0 0 0,71 1 0 16,-71-1 0-16,0 0 0 0,0 0 0 0,0 0 0 16,66-5 0-16,-66 5 0 0,0 0 0 0,0 0 0 15,0 0 0-15,59-3 0 0,-59 3 0 0,0 0 0 16,0 0 0-16,0 0 0 0,60-3 0 0,-60 3 0 16,0 0 0-1,0 0 0-15,0 0 0 0,61 3 0 0,-61-3 0 0,0 0 0 0,0 0 0 0,0 0 0 16,68 4 0-16,-68-4 0 0,0 0 0 0,47 5 0 15,-47-5 0-15,0 0 0 0,0 0 0 0,64 3 0 0,-64-3 0 16,0 0 0-16,0 0 0 0,64 3 0 16,-64-3 0-16,0 0 0 0,0 0 0 0,60 2 0 0,-60-2 0 15,0 0 0 1,0 0 0-16,60 2 0 0,-60-2 0 0,0 0 0 0,0 0 0 0,60 2 0 0,-60-2 0 16,0 0 0-16,0 0 0 0,0 0 0 15,74 0 0-15,-74 0 0 0,0 0 0 0,0 0 0 0,64 0 0 16,-64 0 0-16,0 0 0 0,0 0 0 15,0 0 0-15,69-1 0 0,-69 1 0 0,0 0 0 0,0 0 0 16,0 0 0-16,58-3 0 0,-58 3 0 16,0 0 0-16,0 0 0 0,0 0 0 0,0 0 0 15,62-2 0-15,-62 2 0 0,0 0 0 0,0 0 0 0,0 0 0 16,54-3 0-16,-54 3 0 16,0 0 0-16,0 0 0 0,0 0 0 0,0 0 0 0,0 0 0 15,60-7 0-15,-60 7 0 0,0 0 0 0,0 0 0 16,0 0 0-16,0 0 0 0,0 0 0 0,54-3 0 0,-54 3 0 15,0 0 0-15,0 0 0 0,0 0 0 0,0 0 0 16,0 0 0-16,65-3 0 0,-65 3 0 0,0 0 0 16,0 0 0-16,0 0 0 0,0 0 0 0,0 0 0 15,0 0 0-15,61 1 0 0,-61-1 0 0,0 0 0 16,0 0 0-16,0 0 0 0,0 0 0 0,0 0 0 16,0 0 0-16,55-5 0 0,-55 5 0 15,0 0 0-15,0 0 0 0,55-4 0 0,-55 4 0 0,0 0 0 16,0 0 0-16,0 0 0 0,68 0 0 0,-68 0 0 15,0 0 0-15,0 0 0 0,0 0 0 0,0 0 0 16,0 0 0-16,0 0 0 0,0 0 0 0,0 0 0 16,0 0 0-16,0 0 0 0,0 0 0 0,0 0 0 0,0 0 0 15,0 0 0-15,0 0 0 16,0 0 0-16,0 0 0 0,0 0 0 0,0 0 0 0,0 0 0 16,61 4 0-16,-61-4 0 0,0 0 0 15,0 0 0-15,0 0 0 0,0 0 0 0,0 0 0 0,0 0 0 0,0 0 0 16,0 0 0-16,0 0 0 0,0 0 0 0,0 0 0 15,60-3 0-15,-60 3 0 0,0 0 0 0,0 0 0 16,0 0 0 0,0 0 0-16,0 0 0 0,0 0 0 0,0 0 0 0,0 0 0 0,0 0 0 0,0 0 0 15,0 0 0-15,0 0 0 0,0 0 0 0,0 0 0 16,0 0 0-16,0 0 0 0,59-2 0 0,-59 2 0 0,0 0 0 0,0 0 0 0,0 0 0 0,0 0 0 16,0 0 0-16,0 0 0 0,0 0 0 0,0 0 0 15,0 0 0-15,0 0 0 0,0 0 0 0,0 0 0 16,0 0 0-16,0 0 0 0,0 0 0 0,0 0 0 15,0 0 0-15,0 0 0 0,0 0 0 0,0 0 0 16,0 0 0-16,0 0 0 0,59 5 0 0,-59-5 0 16,0 0 0-16,0 0 0 0,0 0 0 0,0 0 0 15,0 0 0-15,0 0 0 0,0 0 0 16,0 0 0-16,0 0 0 0,0 0 0 0,0 0 0 0,0 0 0 16,0 0-437-16,0 0-856 0,0 0-1400 0,0 0 620 31</inkml:trace>
  <inkml:trace contextRef="#ctx0" brushRef="#br0" timeOffset="38767.81">12834 6404 113 0,'0'0'154'16,"0"0"-24"-16,0 0-12 0,0 0-20 0,0 0 14 15,0 0-10-15,0 0 3 0,0 0 2 0,0 0 12 16,0 0-2-16,0 0 3 0,0 0-9 0,0 0 2 15,-59-36-3-15,59 36 6 0,0 0 1 0,0 0 3 16,0 0 2-16,0 0 2 0,0 0 8 0,0 0 5 16,0 0 4-16,0 0 1 0,0 0 4 0,0 0 1 15,-12-32 14-15,12 32 9 0,0 0 3 0,0 0 13 16,0 0 3-16,0 0 0 0,0 0-5 0,0 0-6 16,0 0-8-16,0 0-6 0,0 0-8 0,0 0-10 15,0 0-7-15,0 0-4 0,0 0-12 16,0 0-10-16,0 0 3 0,0 0-6 15,0 0 8-15,0 0-3 0,0 0 3 0,0 0 0 16,0 0 9-16,0 0-3 0,0 0-3 0,0 0 1 0,0 0 9 16,0 0-5-16,0 0-12 0,0 0-11 0,23 106 3 15,-23-106 6-15,3 32 0 0,-3-32 0 0,0 0-9 16,10 40-11-16,-10-40-4 0,0 0-34 0,13 35-54 0,-13-35 0 16,0 0 0-16,8 25 0 0,-8-25 0 0,0 0 0 15,0 0 0-15,10 35 0 0,-10-35 0 0,0 0 0 16,0 0 0-16,1 36 0 0,-1-36 0 0,0 0 0 15,0 0 0-15,0 40 0 0,0-40 0 0,0 0 0 16,-1 39 0-16,1-39 0 0,0 0 0 16,-1 35 0-16,1-35 0 0,0 0 0 0,0 0 0 15,-3 39 0-15,3-39 0 0,0 0 0 0,-5 38 0 0,5-38 0 16,0 0 0-16,0 0 0 0,3 35 0 0,-3-35 0 16,0 0 0-16,0 0 0 0,6 33 0 0,-6-33 0 0,0 0 0 0,0 0 0 0,3 36 0 15,-3-36 0-15,0 0 0 16,0 0 0-16,1 35 0 0,-1-35 0 15,0 0 0-15,0 0 0 0,-3 40 0 0,3-40 0 16,0 0 0 0,-5 32 0-16,5-32 0 0,0 0 0 0,-9 30 0 0,9-30 0 0,0 0 0 0,-10 36 0 15,10-36 0-15,0 0 0 0,0 0 0 0,-4 32 0 16,4-32 0-16,0 0 0 0,0 0 0 0,0 0 0 16,2 41 0-16,-2-41 0 15,0 0 0-15,0 0 0 0,0 0 0 0,1 38 0 0,-1-38 0 0,0 0 0 0,0 0 0 16,0 0 0-16,4 38 0 0,-4-38 0 0,0 0 0 15,0 0 0-15,0 0 0 0,-3 37 0 0,3-37 0 16,0 0 0-16,0 0 0 0,-5 36 0 16,5-36 0-16,0 0 0 0,-5 27 0 0,5-27 0 15,0 0 0-15,0 0 0 0,-8 41 0 0,8-41 0 16,0 0 0-16,-2 36 0 0,2-36 0 0,0 0 0 0,-3 40 0 16,3-40 0-16,-2 31 0 0,2-31 0 15,0 0 0-15,-4 42 0 0,4-42 0 0,0 0 0 16,-4 43 0-16,4-43 0 0,-7 30 0 0,7-30 0 15,0 0 0-15,-6 36 0 0,6-36 0 0,0 0 0 0,-4 30 0 16,4-30 0-16,0 0 0 0,0 0 0 0,-6 38 0 16,6-38 0-16,0 0 0 0,-1 29 0 0,1-29 0 0,0 0 0 15,0 0 0-15,1 42 0 0,-1-42 0 16,0 0 0-16,-1 36 0 0,1-36 0 0,0 0 0 16,-3 39 0-16,3-39 0 0,0 0 0 0,-5 32 0 0,5-32 0 15,0 0 0-15,0 0 0 0,-9 36 0 0,9-36 0 0,0 0 0 16,0 0 0-16,-6 28 0 0,6-28 0 15,0 0 0-15,0 0 0 0,0 0 0 16,0 0 0-16,0 0 0 0,1 36 0 0,-1-36 0 0,0 0 0 16,0 0 0-16,0 0 0 0,0 0 0 0,5 37 0 15,-5-37 0-15,0 0 0 0,0 0 0 16,0 0 0-16,4 31 0 0,-4-31 0 0,0 0 0 0,0 0 0 16,0 0 0-16,0 0 0 0,0 0 0 15,0 0 0-15,0 0 0 0,0 0 0 0,0 0 0 0,0 0 0 16,0 0 0-16,0 0 0 15,0 0 0-15,0 0 0 0,0 0 0 0,0 0 0 0,0 0 0 16,0 0 0-16,0 0 0 0,0 0 0 0,0 0 0 16,-4 36 0-16,4-36 0 0,0 0 0 0,0 0 0 0,0 0 0 15,0 0 0-15,0 0 0 0,0 0 0 0,0 0 0 16,0 0 0-16,0 0 0 0,0 0 0 0,0 0 0 16,0 0 0-16,0 0 0 0,0 0 0 0,0 0 0 15,0 0 0-15,0 0 0 0,0 0 0 0,0 0 0 16,0 0 0-16,0 0 0 0,0 0 0 0,0 0 0 15,0 0 0-15,0 0 0 0,0 0 0 0,0 0 0 16,0 0 0-16,0 0 0 0,0 0 0 0,0 0 0 16,0 0 0-16,0 0 0 0,0 0 0 0,0 0 0 15,0 0 0-15,0 0 0 0,0 0 0 0,0 0 0 0,0 0 0 16,0 0 0-16,0 0 0 0,0 0 0 0,0 0 0 16,0 0 0-16,0 0 0 0,0 0 0 0,0 0 0 15,0 0 0-15,0 0 0 0,0 0 0 16,0 0 0-16,0 0 0 0,0 0 0 0,0 0 0 15,0 0 0-15,0 0 0 0,0 0 0 0,0 0 0 0,0 0 0 16,0 0 0-16,0 0 0 0,0 0 0 0,0 0 0 16,0 0 0-16,0 0 0 0,0 0 0 0,0 0 0 15,0 0 0-15,0 0 0 0,0 0 0 0,0 0 0 0,0 0 0 0,0 0 0 16,0 0 0-16,0 0 0 0,0 0 0 0,0 0 0 16,0 0 0-16,0 0 0 0,0 0 0 0,0 0 0 15,0 0 0-15,0 0 0 0,0 0 0 0,0 0 0 0,0 0 0 16,0 0 0-16,0 0 0 0,0 0 0 0,0 0 0 15,0 0 0 1,0 0 0-16,0 0 0 0,0 0 0 0,0 0 0 0,0 0 0 16,0 0 0-16,0 0 0 0,0 0 0 0,0 0 0 15,0 0 0-15,0 0 0 0,0 0 0 0,0 0 0 16,0 0 0-16,0 0 0 0,0 0 0 0,0 0 0 16,0 0 0-16,0 0 0 0,0 0 0 0,0 0 0 15,0 0 0-15,0 0 0 0,0 0 0 0,0 0 0 16,0 0 0-16,0 0 0 0,0 0 0 0,0 0 0 15,0 0 0-15,0 0 0 0,0 0 0 0,0 0 0 16,0 0 0-16,0 0 0 0,0 0 0 0,0 0 0 16,0 0 0-16,0 0 0 0,0 0 0 0,0 0 0 15,0 0 0-15,0 0 0 0,0 0 0 0,0 0 0 16,0 0 0-16,0 0 0 0,0 0 0 0,0 0 0 0,0 0 0 16,0 0 0-16,0 0 0 0,0 0 0 15,0 0 0-15,0 0 0 0,0 0 0 0,0 0 0 16,0 0 0-16,0 0 0 0,0 0 0 0,0 0 0 15,0 0 0-15,0 0 0 0,0 0 0 0,0 0 0 16,0 0 0-16,0 0 0 0,0 0 0 0,0 0 0 0,0 0 0 16,0 0 0-1,0 0 0-15,0 0 0 0,0 0 0 0,0 0 0 0,0 0 0 0,0 0 0 16,0 0 0-16,0 0 0 0,0 0 0 0,0 0 0 0,0 0 0 16,0 0 0-16,0 0 0 0,0 0 0 0,0 0 0 15,0 0 0-15,0 0 0 16,0 0 0-16,0 0 0 0,0 0 0 0,0 0 0 0,0 0 0 0,0 0 0 15,0 0 0-15,0 0 0 0,0 0 0 0,0 0 0 16,0 0 0-16,0 0 0 0,0 0 0 0,0 0 0 16,0 0 0-16,0 0 0 0,0 0 0 0,0 0 0 15,0 0 0-15,0 0 0 0,0 0 0 0,0 0 0 16,0 0 0-16,0 0 0 0,0 0 0 0,0 0 0 16,0 0 0-16,0 0 0 0,0 0 0 15,0 0 0-15,0 0 0 0,0 0 0 0,0 0 0 0,0 0 0 16,0 0 0-16,0 0 0 0,0 0 0 0,0 0 0 15,0 0 0-15,0 0 0 0,0 0 0 0,0 0 0 16,0 0 0-16,0 0 0 0,0 0 0 0,0 0 0 16,0 0 0-16,0 0 0 0,0 0 0 0,0 0 0 15,0 0 0-15,0 0 0 0,0 0 0 0,0 0 0 0,0 0 0 16,0 0 0-16,0 0 0 0,0 0 0 0,0 0 0 16,0 0 0-16,0 0 0 0,0 0 0 0,0 0 0 15,0 0 0-15,0 0 0 0,0 0 0 16,0 0 0-16,0 0 0 0,0 0 0 0,0 0 0 15,0 0 0-15,0 0 0 0,0 0 0 0,0 0 0 0,0 0 0 16,0 0 0-16,0 0 0 0,0 0 0 0,0 0 0 16,0 0 0-16,0 0 0 0,0 0 0 15,0 0-1366-15,0 0-1478 0,42-85 654 0</inkml:trace>
  <inkml:trace contextRef="#ctx0" brushRef="#br0" timeOffset="41372.06">12826 8083 129 0,'0'0'312'0,"0"0"-7"16,0 0-10-16,0 0-14 0,0 0-12 0,0 0-11 15,0 0-19-15,0 0-8 0,0 0-16 0,0 0-7 16,0 0-19-16,0 0-6 0,0 0-10 0,0 0-11 15,0 0-7-15,0 0-8 0,0 0-7 0,0 0-3 16,0 0-4-16,0 0-3 0,0 0 1 0,0 0-3 16,0 0 9-16,0 0-14 0,0 0-10 0,0 0-10 15,0 0-6-15,0 0-11 0,0 0-9 0,0 0-8 16,0 0-2-16,0 0-10 0,0 0-6 0,0 0-9 16,0 0-2-16,0 0-4 0,0 0-5 0,0 0-1 15,0 0-22-15,0 0-1 0,96-8-4 0,-96 8 5 16,0 0-3-1,0 0-1-15,0 0 1 0,69 0-3 16,-69 0 5-16,0 0-5 0,0 0 1 0,0 0-4 0,49 8 4 16,-49-8-2-16,0 0-2 0,0 0 4 0,0 0 2 15,55 7-1-15,-55-7-4 0,0 0 7 16,0 0 2-16,0 0-2 0,53 8-10 0,-53-8 8 0,0 0 10 0,0 0 4 0,0 0 1 16,0 0 0-16,54 5 0 0,-54-5-2 0,0 0 6 31,0 0 3-31,0 0-3 0,0 0 2 0,0 0 1 0,60 1-1 0,-60-1 0 15,0 0-3-15,0 0 1 0,0 0-2 0,68 3 0 16,-68-3 1-16,0 0 5 0,0 0-10 0,61-4 4 16,-61 4-3-16,0 0-2 0,0 0 8 0,59-1 1 0,-59 1 5 15,0 0 3-15,0 0-5 0,0 0 4 0,0 0 1 16,0 0-2 0,0 0-1-16,0 0-2 0,61-2-5 0,-61 2 3 0,0 0-4 0,0 0-5 0,0 0 7 15,0 0-8-15,0 0 2 0,0 0 1 0,50 7-2 16,-50-7-5-16,0 0 8 0,0 0-8 15,0 0 10-15,0 0-16 0,67 4 5 0,-67-4 1 16,0 0 7-16,0 0 7 0,0 0 1 0,0 0 0 0,0 0 10 16,65-3-10-16,-65 3 5 15,0 0 2-15,0 0-7 0,0 0 14 0,0 0-16 0,0 0 7 0,0 0-8 16,0 0 4-16,0 0-1 0,0 0-1 0,52 6-2 16,-52-6 7-16,0 0-3 0,0 0 2 15,0 0-2-15,0 0-4 0,0 0-3 0,50 8 1 0,-50-8-1 16,0 0 0-16,0 0-6 0,0 0 5 0,69 2-6 15,-69-2 3-15,0 0 2 0,0 0-5 0,59 4-1 0,-59-4-3 16,0 0-2-16,0 0 1 0,0 0 2 0,55 3 4 16,-55-3-1-16,0 0 3 0,0 0-3 15,0 0 5-15,56 1 8 0,-56-1 0 0,0 0 1 0,0 0 2 16,0 0-9-16,0 0 12 0,69 0 7 0,-69 0 2 16,0 0-2-16,0 0-36 0,0 0-5 15,0 0 0-15,0 0 0 0,64-4 0 0,-64 4 0 16,0 0 0-16,0 0 0 0,0 0 0 0,0 0 0 15,54 5 0-15,-54-5 0 0,0 0 0 0,0 0 0 16,55 10 0-16,-55-10 0 0,0 0 0 0,49 4 0 16,-49-4 0-16,0 0 0 0,0 0 0 0,68 1 0 0,-68-1 0 15,0 0 0-15,0 0 0 0,63 1 0 16,-63-1 0-16,0 0 0 0,0 0 0 0,0 0 0 0,74-1 0 16,-74 1 0-16,0 0 0 0,0 0 0 15,0 0 0-15,58 0 0 0,-58 0 0 0,0 0 0 0,0 0 0 16,0 0 0-16,68-2 0 0,-68 2 0 0,0 0 0 15,0 0 0-15,62 1 0 16,-62-1 0-16,0 0 0 0,0 0 0 0,63 1 0 0,-63-1 0 0,0 0 0 0,0 0 0 16,60 8 0-16,-60-8 0 15,0 0 0-15,0 0 0 0,68 2 0 0,-68-2 0 0,0 0 0 0,50 2 0 16,-50-2 0-16,0 0 0 0,0 0 0 0,69 1 0 16,-69-1 0-16,0 0 0 0,54 2 0 15,-54-2 0-15,0 0 0 0,0 0 0 16,74 1 0-16,-74-1 0 0,0 0 0 0,56 1 0 0,-56-1 0 0,0 0 0 15,0 0 0-15,59 3 0 16,-59-3 0-16,0 0 0 0,0 0 0 0,0 0 0 0,75-3 0 0,-75 3 0 16,0 0 0-1,0 0 0-15,64 0 0 0,-64 0 0 0,0 0 0 0,0 0 0 0,68-4 0 0,-68 4 0 0,0 0 0 0,0 0 0 16,61 0 0-16,-61 0 0 0,0 0 0 0,0 0 0 16,63-2 0-16,-63 2 0 0,0 0 0 15,0 0 0-15,59-1 0 0,-59 1 0 16,0 0 0-16,0 0 0 0,62-1 0 0,-62 1 0 15,0 0 0-15,0 0 0 0,68-1 0 0,-68 1 0 16,0 0 0-16,0 0 0 0,60-7 0 0,-60 7 0 0,0 0 0 0,48-5 0 0,-48 5 0 0,0 0 0 16,0 0 0-16,61-6 0 0,-61 6 0 0,0 0 0 15,0 0 0-15,57-10 0 16,-57 10 0-16,0 0 0 0,41-7 0 16,-41 7 0-16,0 0 0 0,0 0 0 0,0 0 0 15,51-7 0-15,-51 7 0 0,0 0 0 16,0 0 0-16,0 0 0 0,0 0 0 0,64-1 0 0,-64 1 0 15,0 0 0-15,0 0 0 0,0 0 0 16,0 0 0-16,63 0 0 0,-63 0 0 16,0 0 0-16,0 0 0 0,0 0 0 0,0 0 0 0,0 0 0 15,69 0 0-15,-69 0 0 0,0 0 0 0,0 0 0 16,56-1 0-16,-56 1 0 0,0 0 0 0,0 0 0 0,61-5 0 16,-61 5 0-16,0 0 0 0,56-3 0 0,-56 3 0 15,0 0 0-15,0 0 0 0,71-2 0 0,-71 2 0 16,0 0 0-16,0 0 0 0,55 0 0 0,-55 0 0 15,0 0 0-15,0 0 0 0,0 0 0 0,0 0 0 16,0 0 0-16,0 0 0 0,0 0 0 0,0 0 0 0,0 0 0 16,0 0 0-16,0 0 0 0,0 0 0 15,0 0 0-15,0 0 0 0,0 0 0 0,0 0 0 16,0 0 0-16,0 0 0 0,0 0 0 0,58-4 0 16,-58 4 0-16,0 0 0 0,0 0 0 0,0 0 0 15,0 0 0-15,0 0 0 0,0 0 0 0,0 0 0 16,0 0 0-16,0 0 0 0,0 0 0 0,0 0 0 15,0 0 0-15,63 1 0 0,-63-1 0 0,0 0 0 0,0 0 0 16,0 0 0-16,0 0 0 0,0 0 0 0,0 0 0 16,0 0 0-16,0 0 0 15,0 0 0-15,0 0 0 0,0 0 0 0,0 0 0 0,0 0 0 0,0 0 0 16,0 0 0-16,0 0 0 0,0 0 0 0,0 0 0 16,0 0 0-16,0 0 0 0,0 0 0 0,0 0 0 15,0 0 0-15,0 0 0 0,0 0 0 16,0 0 0-1,0 0 0-15,0 0 0 0,0 0 0 0,0 0 0 0,0 0 0 0,0 0 0 0,0 0 0 0,0 0 0 16,0 0 0-16,0 0 0 0,0 0 0 0,0 0 0 16,0 0 0-16,0 0 0 0,0 0 0 0,0 0 0 15,0 0 0-15,0 0 0 0,0 0 0 0,0 0 0 16,0 0 0-16,0 0 0 0,0 0 0 0,0 0 0 16,0 0 0-16,0 0 0 0,0 0 0 0,0 0 0 0,0 0 0 15,0 0 0-15,0 0 0 0,0 0 0 16,0 0 0-16,0 0 0 0,0 0 0 0,0 0 0 15,0 0 0-15,0 0 0 0,0 0 0 0,0 0 0 16,0 0 0-16,0 0 0 0,0 0 0 0,0 0 0 16,0 0-1366-16,0 0-1478 0,0 0 654 0</inkml:trace>
  <inkml:trace contextRef="#ctx0" brushRef="#br0" timeOffset="44830.9">16638 8082 198 0,'0'0'210'15,"0"0"3"-15,0 0-6 0,0 0-2 0,0 0-12 16,0 0-6-16,0 0-10 0,0 0-3 0,0 0-5 16,0 0 2-16,0 0-2 15,0 0-2-15,0 0-3 0,0 0-10 16,0 0-7-16,0 0-5 0,0 0 1 0,0 0-5 0,0 0 5 0,0 0-7 15,0 0-6 1,0 0 0-16,0 0 2 0,0 0-1 0,0 0 4 0,0 0-5 0,0 0 0 0,0 0-2 16,0 0 2-1,0 0 6-15,0 0 39 0,0 0 22 0,0 0 8 0,0 0-2 0,-29 76-5 16,29-76-8-16,-4 34 4 0,4-34 3 0,-4 34-1 0,4-34 11 16,-5 43 0-16,5-43 6 0,-5 40-6 0,5-40-10 15,-8 33-1-15,8-33-5 0,-6 32-92 0,6-32-99 16,-8 28 0-16,8-28 0 0,0 0 0 0,-6 36 0 0,6-36 0 15,0 0 0-15,0 0 0 0,2 44 0 16,-2-44 0-16,0 0 0 0,4 41 0 0,-4-41 0 0,8 32 0 16,-8-32 0-16,1 29 0 0,-1-29 0 0,0 0 0 15,-4 49 0-15,4-49 0 0,-5 41 0 0,5-41 0 16,-6 31 0-16,6-31 0 0,-7 30 0 0,7-30 0 31,0 0 0-31,-5 37 0 0,5-37 0 0,0 0 0 0,-1 35 0 0,1-35 0 0,0 0 0 16,0 0 0-16,0 37 0 0,0-37 0 0,0 0 0 15,0 0 0-15,3 36 0 0,-3-36 0 0,0 0 0 0,0 0 0 16,3 35 0-16,-3-35 0 16,0 0 0-16,4 35 0 0,-4-35 0 0,0 0 0 0,4 40 0 0,-4-40 0 15,0 0 0-15,2 37 0 16,-2-37 0-16,0 0 0 0,-1 36 0 0,1-36 0 0,0 0 0 0,0 0 0 16,-1 36 0-16,1-36 0 0,0 0 0 0,0 0 0 15,-4 32 0-15,4-32 0 0,0 0 0 0,0 0 0 16,0 0 0-16,8 43 0 0,-8-43 0 0,0 0 0 15,10 35 0-15,-10-35 0 0,0 0 0 0,9 32 0 16,-9-32 0-16,5 29 0 0,-5-29 0 0,0 0 0 0,5 42 0 16,-5-42 0-1,0 0 0-15,0 35 0 0,0-35 0 0,0 0 0 0,-2 35 0 0,2-35 0 0,0 0 0 0,0 0 0 0,-3 44 0 32,3-44 0-32,0 0 0 0,0 31 0 0,0-31 0 0,0 0 0 15,-1 36 0-15,1-36 0 0,0 0 0 0,1 42 0 0,-1-42 0 16,0 0 0-16,1 39 0 0,-1-39 0 0,0 0 0 31,-2 41 0-31,2-41 0 0,0 0 0 0,-8 39 0 0,8-39 0 0,-2 28 0 0,2-28 0 0,0 0 0 16,0 0 0-16,-7 40 0 0,7-40 0 0,0 0 0 15,0 0 0-15,0 31 0 0,0-31 0 0,0 0 0 16,0 0 0-16,0 0 0 0,0 0 0 16,0 0 0-16,0 0 0 0,0 0 0 0,0 34 0 0,0-34 0 15,0 0 0-15,0 0 0 0,0 0 0 0,0 0 0 16,0 0 0-16,0 0 0 0,0 0 0 0,0 0 0 15,0 0 0-15,0 0 0 0,0 0 0 0,0 0 0 16,0 0 0-16,0 0 0 16,0 0 0-16,0 0 0 0,0 0 0 0,0 0 0 0,0 0 0 15,0 0 0-15,0 0 0 0,0 0 0 0,0 0 0 0,0 0 0 0,0 0 0 16,0 0 0-16,0 0 0 0,0 0 0 0,0 0 0 16,0 0 0-1,0 0 0-15,0 0 0 0,0 0 0 0,0 0 0 0,0 0-1366 16,7-100-1478-16,-7 100 654 0</inkml:trace>
  <inkml:trace contextRef="#ctx0" brushRef="#br0" timeOffset="46710.96">16541 9761 87 0,'0'0'372'0,"0"0"-9"0,0 0-10 0,0 0 4 0,0 0 3 16,0 0 5-16,0 0-7 0,0 0-14 0,0 0-12 15,0 0-14-15,0 0-14 0,0 0 12 0,0 0-12 16,0 0-1-16,0 0-19 0,0 0-10 0,0 0-9 15,0 0-21-15,95 25 2 0,-95-25-14 0,0 0-6 16,0 0-8-16,0 0-8 0,70-3-6 0,-70 3-13 16,0 0-14-16,0 0-16 0,70-5-8 0,-70 5-7 15,0 0-22-15,63-4-124 0,-63 4 0 0,0 0 0 16,66-5 0-16,-66 5 0 0,0 0 0 0,67-2 0 16,-67 2 0-16,0 0 0 0,65 5 0 0,-65-5 0 15,0 0 0-15,80 2 0 0,-80-2 0 16,0 0 0-16,55 0 0 0,-55 0 0 15,0 0 0-15,56 0 0 0,-56 0 0 0,0 0 0 0,0 0 0 16,68-2 0-16,-68 2 0 0,0 0 0 0,51-7 0 0,-51 7 0 16,0 0 0-16,51-5 0 0,-51 5 0 15,0 0 0-15,0 0 0 0,71-3 0 0,-71 3 0 16,0 0 0-16,59 3 0 0,-59-3 0 0,0 0 0 0,72 5 0 16,-72-5 0-16,49 7 0 0,-49-7 0 0,0 0 0 15,56 5 0-15,-56-5 0 0,0 0 0 0,51 4 0 16,-51-4 0-16,0 0 0 0,0 0 0 15,0 0 0-15,0 0 0 0,62 1 0 0,-62-1 0 0,0 0 0 16,0 0 0-16,0 0 0 0,0 0 0 0,0 0 0 0,0 0 0 16,63-5 0-16,-63 5 0 15,0 0 0-15,0 0 0 0,63-3 0 0,-63 3 0 16,0 0 0-16,60 0 0 0,-60 0 0 0,0 0 0 16,0 0 0-16,68 4 0 0,-68-4 0 0,0 0 0 0,0 0 0 15,0 0 0-15,56 0 0 0,-56 0 0 0,0 0 0 16,0 0 0-16,0 0 0 0,0 0 0 0,0 0 0 0,0 0 0 15,0 0 0 1,0 0 0-16,0 0 0 0,0 0 0 0,0 0 0 0,0 0 0 0,0 0 0 0,59-4 0 16,-59 4 0-16,0 0 0 0,0 0 0 0,0 0 0 15,0 0 0-15,0 0 0 0,0 0 0 0,0 0 0 16,0 0 0-16,0 0 0 0,0 0 0 16,0 0 0-16,0 0 0 0,0 0 0 0,0 0 0 0,0 0 0 15,0 0 0-15,0 0 0 0,0 0 0 0,65 0 0 16,-65 0 0-16,0 0 0 0,0 0 0 0,0 0 0 15,0 0 0-15,0 0 0 0,0 0 0 0,0 0 0 0,54 5 0 16,-54-5 0-16,0 0 0 0,0 0 0 16,0 0 0-16,0 0 0 0,0 0 0 0,0 0 0 15,0 0 0-15,0 0 0 0,0 0 0 0,0 0 0 0,0 0 0 16,76-2 0-16,-76 2 0 16,0 0 0-16,0 0 0 0,0 0 0 0,0 0 0 0,0 0 0 0,54-3 0 15,-54 3 0-15,0 0 0 0,0 0 0 16,0 0 0-16,0 0 0 0,0 0 0 0,0 0 0 0,0 0 0 15,0 0 0-15,0 0 0 16,0 0 0-16,0 0 0 0,0 0 0 0,0 0 0 16,0 0 0-16,0 0 0 0,0 0 0 0,0 0 0 15,0 0 0 1,0 0 0-16,0 0 0 0,0 0 0 0,0 0 0 31,0 0 0 0,0 0 0-31,0 0 0 0,0 0 0 16,0 0 0-16,0 0 0 0,0 0 0 0,0 0 0 0,0 0 0 0,0 0 0 0,0 0 0 16,0 0 0-16,0 0 0 15,0 0 0-15,0 0 0 0,0 0 0 0,0 0 0 0,0 0 0 0,0 0 0 0,0 0 0 0,0 0 0 16,0 0 0-16,0 0 0 0,0 0 0 0,0 0 0 0,0 0 0 0,0 0 0 0,0 0 0 0,0 0 0 0,0 0 0 0,0 0 0 0,0 0 0 0,0 0 0 0,0 0 0 0,0 0 0 0,0 0 0 0,0 0 0 0,0 0 0 16,0 0 0-16,0 0 0 0,0 0 0 0,0 0 0 0,0 0 0 0,0 0 0 0,0 0 0 15,0 0 0-15,0 0 0 0,0 0 0 0,0 0 0 16,0 0 0-16,0 0 0 15,0 0 0-15,0 0 0 0,0 0 0 0,0 0 0 0,0 0 0 0,0 0 0 16,0 0 0-16,0 0 0 0,0 0 0 0,0 0 0 16,0 0 0-16,0 0 0 0,0 0 0 0,0 0 0 15,0 0 0-15,0 0 0 0,0 0 0 32,0 0 0-32,0 0 0 0,0 0 0 0,0 0 0 0,0 0 0 15,0 0 0-15,0 0 0 0,0 0 0 0,0 0 0 0,0 0 0 16,0 0 0-16,0 0 0 0,0 0 0 0,0 0 0 15,0 0 0-15,0 0 0 0,0 0 0 0,0 0 0 16,0 0 0-16,0 0 0 0,0 0 0 0,0 0 0 16,0 0 0-16,0 0 0 0,0 0 0 15,0 0 0-15,0 0 0 0,0 0 0 0,0 0 0 0,0 0 0 16,0 0 0-16,0 0 0 0,0 0 0 0,0 0 0 16,0 0 0-16,0 0 0 0,0 0 0 0,0 0 0 15,0 0 0-15,0 0 0 0,0 0 0 0,0 0 0 16,0 0 0-16,0 0 0 0,0 0 0 0,0 0 0 15,0 0 0-15,0 0 0 0,0 0 0 0,0 0 0 16,0 0 0-16,0 0 0 0,0 0 0 0,0 0 0 0,0 0 0 16,0 0 0-16,0 0 0 0,0 0 0 0,0 0 0 15,0 0 0 1,0 0 0-16,0 0 0 0,0 0 0 0,0 0 0 0,0 0 0 0,0 0 0 16,0 0 0-16,0 0 0 0,0 0 0 0,0 0 0 15,0 0 0-15,0 0 0 0,0 0 0 0,0 0 0 0,0 0 0 16,0 0 0-16,0 0 0 0,0 0-1366 15,0 0-1478-15,0 0 654 0</inkml:trace>
  <inkml:trace contextRef="#ctx0" brushRef="#br0" timeOffset="47943.48">18288 9732 160 0,'0'0'344'0,"0"0"-10"15,0 0-4-15,0 0-3 0,0 0-8 0,0 0-13 16,0 0-19-16,0 0-24 0,0 0-28 0,0 0-23 16,0 0-18-16,0 0-22 0,0 0-6 0,0 0-12 15,0 0-10-15,0 0 2 0,0 0-5 0,0 0 8 16,0 0 1-16,0 0 13 0,0 0 11 0,0 0 11 15,0 0 11-15,0 0 13 0,0 0 14 0,0 0 6 16,0 0 3-16,0 0-4 0,0 0-12 0,0 0-7 16,0 0-1-16,0 0-21 0,0 0 1 0,0 0-5 15,0 0-8-15,0 0-7 0,0 0-12 0,0 0-27 16,0 0-129-16,-31-60 0 0,31 60 0 0,0 0 0 16,-5-36 0-16,5 36 0 0,0 0 0 0,0-53 0 15,0 53 0-15,0-43 0 0,0 14 0 16,0 29 0-16,-4-53 0 0,4 26 0 0,0 27 0 15,-2-56 0-15,0 25 0 0,2 31 0 16,-1-56 0-16,-2 29 0 0,3 27 0 0,-1-52 0 0,0 25 0 16,1 27 0-16,1-49 0 0,-1 49 0 0,1-48 0 15,-1 48 0-15,3-34 0 0,-3 34 0 0,7-41 0 16,-7 41 0-16,7-42 0 0,-7 42 0 0,10-31 0 16,-10 31 0-16,4-34 0 0,-4 34 0 0,4-34 0 0,-4 34 0 15,0 0 0-15,6-44 0 0,-6 44 0 16,4-29 0-1,-4 29 0-15,0 0 0 0,5-40 0 0,-5 40 0 0,0 0 0 0,2-36 0 0,-2 36 0 16,0 0 0-16,-2-42 0 0,2 42 0 0,0 0 0 16,-6-42 0-16,6 42 0 0,-6-28 0 0,6 28 0 15,0 0 0-15,-6-42 0 0,6 42 0 0,-2-27 0 0,2 27 0 16,0 0 0-16,5-44 0 0,-5 44 0 0,0 0 0 16,3-36 0-1,-3 36 0-15,0 0 0 0,6-28 0 0,-6 28 0 0,0 0 0 0,0 0 0 0,6-36 0 16,-6 36 0-16,0 0 0 0,0 0 0 0,0 0 0 15,0 0 0-15,-3-37 0 0,3 37 0 0,0 0 0 16,0 0 0-16,0 0 0 0,0 0 0 0,-8-31 0 16,8 31 0-16,0 0 0 0,0 0 0 0,0 0 0 15,1-36 0-15,-1 36 0 0,0 0 0 16,0 0 0-16,12-34 0 0,-12 34 0 0,0 0 0 0,12-29 0 16,-12 29 0-16,0 0 0 0,0 0 0 15,11-29 0-15,-11 29 0 0,0 0 0 0,0 0 0 0,0 0 0 0,0 0 0 0,0 0 0 0,0 0 0 16,-3-38 0-16,3 38 0 0,0 0 0 31,0 0 0-31,0 0 0 0,0 0 0 0,0 0 0 0,-10-36 0 0,10 36 0 0,0 0 0 16,0 0 0-16,0 0 0 0,0 0 0 0,0 0 0 15,0 0 0-15,0 0 0 0,0 0 0 16,0 0 0-16,0 0 0 0,0 0 0 0,0 0 0 0,0 0 0 16,0 0 0-16,0 0 0 0,0 0 0 0,-31-17-401 15,31 17-345-15,0 0-428 0,0 0-1273 0,0 0 563 16</inkml:trace>
  <inkml:trace contextRef="#ctx0" brushRef="#br0" timeOffset="48767.99">11249 6866 504 0,'0'0'549'0,"0"0"19"16,0 0 17-16,0 0 7 0,0 0 17 0,24 68 3 0,-24-68-16 16,-8 57-16-16,5-28-12 0,-3 12-21 15,-8-2-43-15,6 2-18 0,7-12-36 0,-7 0-39 16,8-29-381-16,-15 57-30 0,10-34 0 0,5-23 0 16,-9 39 0-16,9-39 0 0,-5 30 0 15,5-30 0-15,0 0 0 0,0 0 0 0,-7 34 0 0,7-34 0 0,0 0 0 16,0 0 0-16,0 0 0 15,0 0 0-15,0 0 0 0,0 0 0 0,14 31 0 0,-14-31 0 0,0 0 0 16,0 0 0-16,0 0 0 0,0 0 0 0,0 0 0 31,0 0 0-31,0 0 0 0,0 0-201 0,0 0-567 0,0 0-436 0,0 0-1304 0,-51-85 577 16</inkml:trace>
  <inkml:trace contextRef="#ctx0" brushRef="#br0" timeOffset="49053.55">10937 7154 216 0,'0'0'475'15,"0"0"-6"-15,0 0 10 0,0 0 10 0,0 0-2 16,0 0-14-16,0 0-22 0,0 0-26 0,0 0-26 16,0 0-29-16,0 0-24 0,0 0-16 15,159 0-21-15,-159 0-16 0,82-2-19 0,-36-4-21 0,-46 6-14 16,81-5-22-16,-81 5-17 15,62 0-21 1,-62 0-7-16,59 0-18 0,-59 0-19 0,0 0-12 0,0 0-15 0,70 0-13 0,-70 0-64 16,0 0-31-16,0 0 0 0,0 0 0 0,0 0 0 15,0 0 0-15,46 8 0 0,-46-8 0 16,0 0-32-16,0 0-120 0,0 0-52 0,0 0-77 16,0 0-87-16,0 0-108 0,0 0-146 0,0 0-388 0,0 0-1093 15,0 0 483-15</inkml:trace>
  <inkml:trace contextRef="#ctx0" brushRef="#br0" timeOffset="49834.86">17415 8920 315 0,'0'0'486'16,"0"0"20"-16,0 0 1 0,0 0 10 0,0 0 5 15,0 0-11 1,0 0-3-16,0 0-7 0,0 0-7 0,0 0-9 16,0 0-17-16,0 0-26 0,0 0-36 0,0 0-38 0,0 0-39 15,161-2-33-15,-117-6-31 16,-44 8-37-16,63-9-191 16,-63 9-37-16,63-15 0 0,-63 15 0 0,45-10 0 0,-45 10-40 0,0 0-256 0,0 0-114 15,0 0-145 1,0 0-594-16,0 0-1244 0,0 0 551 0</inkml:trace>
  <inkml:trace contextRef="#ctx0" brushRef="#br0" timeOffset="50685.54">13243 7420 354 0,'0'0'354'0,"0"0"-17"0,0 0-17 0,-92 12-25 0,92-12-25 16,0 0-18-16,-57 14-25 0,57-14-25 0,-48 18-21 16,48-18-21-16,-32 11-22 0,32-11-32 0,0 0-44 15,-38 25-36-15,38-25-55 0,0 0-50 0,-18 19-51 16,18-19-59-16,0 0-46 0,-26 30-202 0,26-30-474 16,-20 21 209-16</inkml:trace>
  <inkml:trace contextRef="#ctx0" brushRef="#br0" timeOffset="50824.86">12671 7790 115 0,'0'0'138'0,"0"0"-10"0,-30 41-11 16,30-41 1-16,0 0-24 0,0 0-2 0,1 34-7 15,-1-34-10-15,0 0-15 0,0 0 3 0,13 39-13 16,-13-39-3-16,0 0-2 0,-5 39-3 0,5-39 0 16,-10 31-13-16,10-31-6 0,-16 29-15 0,16-29-23 15,-17 38-29-15,17-38-31 0,-13 30-31 16,13-30-83-16,-8 29-204 0,8-29 90 0</inkml:trace>
  <inkml:trace contextRef="#ctx0" brushRef="#br0" timeOffset="51050.38">12573 8517 39 0,'0'0'378'0,"0"0"-15"15,-5 64-21-15,5-64-7 0,0 0-13 0,-1 36-26 16,1-36-32-16,0 0-24 0,8 32-27 15,-8-32-32-15,0 0-43 0,23 32-29 0,-23-32-12 16,23 19-44-16,-23-19-24 0,0 0-17 0,43 22-16 0,-43-22-19 16,24 19-11-1,-24-19-5-15,0 0-11 0,34 32-12 0,-34-32-6 0,17 23-11 0,-17-23-17 0,18 25-12 16,-18-25-23-16,0 0-37 0,22 36-29 0,-22-36-36 31,9 25-121-31,-9-25-382 0,0 0 169 0</inkml:trace>
  <inkml:trace contextRef="#ctx0" brushRef="#br0" timeOffset="51204.55">12843 9026 6 0,'0'0'294'0,"24"44"19"0,-24-44 7 0,0 0-3 16,23 34-2-16,-23-34 7 0,18 22-18 0,-18-22-15 16,0 0-15-16,42 22-22 0,-42-22-32 0,30 15-18 15,-30-15-28-15,0 0-20 0,43 23-28 0,-43-23-39 0,28 13-36 16,-28-13-25-16,0 0-38 0,33 16-27 31,-33-16-28-31,0 0-30 0,31 20-36 0,-31-20-43 0,0 0-55 0,46 14-43 0,-46-14-230 0,0 0-544 16,50 15 242-1</inkml:trace>
  <inkml:trace contextRef="#ctx0" brushRef="#br0" timeOffset="51340.13">13598 9392 261 0,'0'0'318'0,"64"22"-7"0,-64-22-13 0,32 12-12 0,-32-12-15 16,0 0-32-16,52 12-23 0,-52-12-24 16,0 0-34-16,0 0-47 0,69 2-58 0,-69-2-71 0,0 0-65 15,0 0-66-15,67-8-58 0,-67 8-170 0,0 0-407 16,0 0 181-16</inkml:trace>
  <inkml:trace contextRef="#ctx0" brushRef="#br0" timeOffset="51606.62">14401 9460 55 0,'0'0'204'0,"0"0"7"0,89-5-3 15,-89 5-12 1,0 0-17-16,64-8-20 0,-64 8-15 0,38-11-27 0,-38 11-27 0,49-15-20 0,-49 15-33 16,51-12-17-16,-51 12-13 0,37-10-22 0,-37 10-5 31,0 0-7-31,58-7 4 0,-58 7 3 0,0 0 23 0,49-11 15 0,-49 11 9 0,0 0 8 16,0 0-9-16,0 0 1 0,49-5-7 0,-49 5-9 0,0 0-8 15,0 0 0-15,0 0 0 0,52-13 6 0,-52 13-3 16,0 0-9-16,43-15-20 0,-43 15-19 0,0 0-28 15,46-12-9-15,-46 12-28 0,42-11-137 0,-42 11-263 16,0 0 117-16</inkml:trace>
  <inkml:trace contextRef="#ctx0" brushRef="#br0" timeOffset="51799.74">15359 9230 208 0,'0'0'408'0,"0"0"-11"0,0 0-14 16,0 0-28-16,0 0-7 0,38-33-48 0,-38 33-28 0,0 0-38 15,0 0-51-15,36-25-44 0,-36 25-41 16,23-19-47-16,-23 19-39 16,0 0-32-1,37-27-36-15,-37 27-24 0,30-15-25 0,-30 15-27 0,30-15-22 0,-30 15-22 0,0 0-62 0,38-23-167 16,-38 23-438-16,0 0 193 0</inkml:trace>
  <inkml:trace contextRef="#ctx0" brushRef="#br0" timeOffset="51927.91">15969 8852 139 0,'0'0'332'0,"41"-37"-36"16,-41 37-33-16,21-19-30 0,-21 19-38 0,31-31-54 16,-31 31-77-16,25-30-93 0,-4 13-117 0,-21 17-102 15,34-37-269-15,-34 37 118 0</inkml:trace>
  <inkml:trace contextRef="#ctx0" brushRef="#br0" timeOffset="52118.57">16397 8357 338 0,'0'0'399'16,"16"-46"-38"-16,-16 46-43 0,0 0-31 0,14-29-28 15,-14 29-44-15,0 0-47 0,21-35-52 0,-21 35-66 0,15-26-58 0,-15 26-73 0,19-24-62 0,-19 24-68 16,0 0-134-16,23-34-374 16,-23 34 166-16</inkml:trace>
  <inkml:trace contextRef="#ctx0" brushRef="#br0" timeOffset="52274.82">16547 7908 241 0,'0'0'333'0,"0"0"-30"0,0 0-27 0,0 0-26 16,0 0-34-16,-11-50-48 0,11 50-72 16,0 0-83-16,0 0-119 0,-15-25-193 15,15 25-323-15,0 0 143 0</inkml:trace>
  <inkml:trace contextRef="#ctx0" brushRef="#br0" timeOffset="52433.77">16282 7618 90 0,'0'0'267'0,"0"0"-27"0,0 0-21 0,0 0-28 0,-52-31-40 0,52 31-58 0,0 0-83 0,0 0-111 16,-42-22-93-1,42 22-209-15,-29-13 92 0</inkml:trace>
  <inkml:trace contextRef="#ctx0" brushRef="#br0" timeOffset="52637.55">15595 7488 185 0,'0'0'309'0,"0"0"-12"16,-67-17-8-16,67 17-21 0,0 0-17 15,-44-16-26-15,44 16-21 0,0 0-28 0,0 0-27 0,-37-22-33 0,37 22-35 16,0 0-35-16,-32-18-27 0,32 18-28 0,0 0-36 15,-43-19-46-15,43 19-50 0,-33-13-65 0,33 13-149 16,-50-11-382-16,50 11 169 16</inkml:trace>
  <inkml:trace contextRef="#ctx0" brushRef="#br0" timeOffset="52777.44">14631 7311 75 0,'0'0'324'0,"-81"-24"-28"0,81 24-36 16,-56-17-20-16,32 8-23 0,24 9-25 0,-45-15-31 16,45 15-32-16,-47-12-41 0,-1 5-40 0,48 7-42 15,-83-3-58-15,39-4-43 0,44 7-66 0,-86-7-127 0,36 4-312 16,50 3 138-16</inkml:trace>
  <inkml:trace contextRef="#ctx0" brushRef="#br0" timeOffset="52893.44">13243 7234 154 0,'-93'19'220'16,"49"-7"-73"-16,44-12-104 0,-52 11-137 0,52-11-103 15,0 0 46-15</inkml:trace>
  <inkml:trace contextRef="#ctx0" brushRef="#br0" timeOffset="63259.96">9516 10749 133 0,'2'29'221'15,"-6"12"17"-15,2-12 11 0,-2-2-7 0,1 2-10 16,-2-1-19-16,0 16-22 0,-1 1-18 0,2-6-17 15,1 3-17-15,5-12-32 0,3 10-40 0,1 5-49 16,-1-16-52-16,4 14-47 0,0-17-63 16,0 14-210-16,-6-12-383 0,-1-4 170 0</inkml:trace>
  <inkml:trace contextRef="#ctx0" brushRef="#br0" timeOffset="63428.36">9501 11759 140 0,'-7'42'252'0,"0"4"-11"0,1-2-5 0,1 0-7 15,2-1-13-15,2 6 0 0,2 1-4 0,-1-4-4 16,0 4-1-16,3 5 9 0,-4-4-17 0,1 0 11 15,2 2-3-15,2-6 9 0,0 2 8 0,0-2-3 16,-4 1-5-16,-4-3-11 0,-1-3-15 0,0-1-17 16,3 0-23-16,-4-12-10 0,2 2-21 15,-6 13-30-15,2-3-46 0,2-12-48 0,3 0-70 0,-2 17-64 16,0 3-56-16,0-6-52 0,4 6-45 0,7 0-64 0,-4 8-255 0,1 1-663 31,1 3 294-31</inkml:trace>
  <inkml:trace contextRef="#ctx0" brushRef="#br0" timeOffset="63617.04">9527 14241 143 0,'1'68'280'0,"-1"-7"-4"16,3-4-15-16,-7 1-19 0,0 2-19 0,4-1-21 15,0-1-23-15,0 0-14 0,-2 0-19 0,0-1-17 32,-3 4-22-17,1 0-12-15,2-2-18 0,-6 8-16 0,2 0-6 0,-6-1-3 0,3 5-7 0,-2 0 8 0,-2 4 8 16,-24 135 153-16,32-146-141 0,-4-1-10 0,4-13-2 0,5 3-13 15,6-3-31-15,-1-10-43 0,0-15-55 0,8 16-74 16,1-22-104-16,-6-4-210 0,11 9-506 0,-1-7 224 16</inkml:trace>
  <inkml:trace contextRef="#ctx0" brushRef="#br0" timeOffset="64296.83">12544 10609 74 0,'5'33'207'0,"1"-17"41"0,2 9-16 0,1 1-4 16,1-3 2-16,4 15 4 0,-7-11 6 0,12 13 1 0,-8 0-13 15,-2-10-14-15,8 18-18 0,-8-6-22 0,2 1-23 16,2 3-1-16,-9 0-61 0,5 1-68 0,-8 4-72 16,-4 5-99-16,-3 5-141 0,-7-3-154 15,-3 11-480-15,-6-1 212 0</inkml:trace>
  <inkml:trace contextRef="#ctx0" brushRef="#br0" timeOffset="64484.97">12521 12634 3606 0,'5'51'114'0,"5"-3"44"15,-6-2 67-15,1 3-37 0,4-2-20 0,-5 0-14 16,1-5-26-16,-4 10-12 0,-2-1-5 0,-4 3-6 16,1 3-8-16,0 7-11 0,1-6-6 0,-5 8-12 15,0-2-13-15,3 0-35 0,5 5-45 0,0-3-52 16,6 0-47-16,-2 1-61 0,4 3-68 15,3-2-88-15,5 3-94 0,-1 1-239 0,4 5-729 16,3-2 323-16</inkml:trace>
  <inkml:trace contextRef="#ctx0" brushRef="#br0" timeOffset="64649.91">12775 15141 121 0,'8'78'343'16,"0"-1"15"-16,-1-4 19 0,0 1 27 0,-2 2-1 16,-1 0-4-16,-3-5-20 0,1 4-15 15,0-3-25-15,-5-6-18 0,1 5-20 0,-2-5-23 0,1-9-25 16,-3 3-25-16,-6-3-23 0,7 7-31 0,-3-9-25 15,7-3-4-15,-4-2-46 0,1-1-38 0,2-4-35 16,2-15-52-16,-3-3-46 0,8-3-73 16,0-2-79-16,-3-6-98 0,7-4-126 0,-7-4-301 15,2-6-810-15,-4-2 358 0</inkml:trace>
  <inkml:trace contextRef="#ctx0" brushRef="#br0" timeOffset="65244.85">16614 9876 124 0,'0'57'317'0,"0"-5"-9"0,3 6-2 16,-5 6-20-16,4 5-12 0,-2 6-23 0,1 10-27 0,-6 5-26 0,-2 1-28 0,-2 7-63 15,4 2-59-15,-1 6-82 0,7-1-108 16,3-1-265-16,1-8-440 0,3 4 195 0</inkml:trace>
  <inkml:trace contextRef="#ctx0" brushRef="#br0" timeOffset="65459.15">16491 13825 285 0,'-18'78'370'0,"0"-2"-24"16,12 0-36-16,0 1-23 0,3-4-26 0,2-2-20 0,7-2-22 16,-3 1-25-16,3-3-15 0,6 1-7 0,-1-2-19 0,-3 0-13 0,2 1-2 0,0 0-1 15,2 4-2-15,-2 1 15 0,-1-4 8 0,-3 2-4 16,2-4-16-16,-7-4-17 0,3 1-13 0,1-1-14 16,0 0-30-1,-1-7-55-15,1 1-27 0,3 0-71 0,-3 6-79 16,4 2-89-16,-1 1-73 0,-5 3-288 15,-4 2-668-15,0-8 297 0</inkml:trace>
  <inkml:trace contextRef="#ctx0" brushRef="#br0" timeOffset="66011.07">18625 9910 245 0,'0'0'257'0,"0"0"-24"15,0 0-20-15,0 0-15 0,0 0-16 0,0 0-6 16,0 0-15-16,0 0-20 0,0 0-13 0,0 0-26 0,0 0 5 15,-47 94-9-15,35-52-8 0,5 1-12 16,-2 0-18-16,2 1-35 0,6 6-45 0,6-1-58 0,2 2-108 16,0-3-183-16,0 1-399 15,2 3 177-15</inkml:trace>
  <inkml:trace contextRef="#ctx0" brushRef="#br0" timeOffset="66196.72">18436 12605 260 0,'3'80'470'0,"-3"-1"-18"0,-4-1-24 0,3 1-23 0,-6-3-31 15,3 2-37-15,4-5-34 0,5 4-27 0,-1-5-31 0,4 3-25 16,2-3-15-16,-1 6-27 0,1-16-26 0,3 9-16 16,-1-5-27-16,-5-1-53 0,2 0-78 0,-6-4-86 15,1 6-97-15,-3 6-67 0,5 6-395 0,-2-7-722 16,1 5 319-16</inkml:trace>
  <inkml:trace contextRef="#ctx0" brushRef="#br0" timeOffset="68388.45">9551 15158 281 0,'0'0'325'0,"0"0"-33"16,0 0-31-16,0 0-18 0,0 0-12 0,0 0 2 16,0 0-26-16,0 0-17 0,11 5-7 15,-11-5-18-15,0 0-3 0,12 2-10 0,-12-2-3 16,13 3 1-16,-13-3 1 15,18 2-1-15,-8 1-15 0,4 0 6 0,5 1 8 16,2-1-22-16,5 1-11 0,3 3-6 0,-1-3 4 0,5 0-9 16,14 6-12-16,3-3-6 0,-18-5-13 0,13 6 4 15,-14-4-14-15,1-1 0 0,17-2-9 0,-3 2-2 0,4 0 5 0,-19-1-5 0,19-6-3 16,-2 4 2-16,-1-1-7 0,0 1 10 0,-2-3 1 16,-13 2-5-1,2-2 0-15,-2 3-9 0,0-3-13 0,16 2 6 16,-17 1-6-16,1-1 6 0,-2 2-11 0,17 3-3 15,-17-1 4-15,1-1-3 0,0 5 3 0,0-2-5 16,0 2 2-16,1-5 1 0,-3 6-4 0,1-3-2 0,-1 2 1 0,17 0-3 0,-14-5 0 0,0 4 1 16,18-4-4-16,-4 6 0 15,-13-4-1-15,-1-3 0 0,19-1-3 0,-2 3 0 16,-16-1-2-16,21-3-1 16,-24 2-1-16,2 0-1 0,21 2 0 15,-20 2 0-15,-2-3 4 0,16-2-4 0,-17 1-1 0,1 2 3 0,-3-1 0 16,2 0-2-16,0 1 1 15,1-2-3-15,1 2 5 0,1 1-2 0,-1-3-4 0,14 1-5 0,0-2-2 16,-18 1-9-16,4-2-1 16,0 1 1-1,0-3-6 17,14 1-5-32,-19 1 8 0,1 2 0 0,3 1 7 0,-6-1-3 0,3 2 2 46,-1 3-2 33,0-1 6-33,0-1 3-46,-9-1 3 0,0 2-1 0,-1 0 5 16,-1-3-4 0,2 3-2-16,-2-2 2 0,11-2-2 0,-6 2-1 0,5 2-10 0,-8-2-2 0,13-6-4 15,1 6-3-15,0-6-6 0,15 3 3 0,-15-1 6 0,0 2 0 0,0 2 0 0,15-3 7 16,-15 0-2-16,0-3 4 16,0 6-1-16,14-1 3 0,-19-2 3 0,4 0 15 0,-2 0-1 0,2-2 7 15,-2 4 2-15,1-2 7 0,1-2 4 0,1 4 1 0,0 0-4 0,0-4 4 16,-1 4-6-16,2-2-3 0,13-4 0 15,-13 6-1-15,16-2-3 0,-18-2 2 0,15 2 3 0,-14-3-4 0,2 6-1 0,-2-6 2 0,4 6 7 16,11-1-3-16,-15 0-3 0,13 0 6 0,-12-2 8 0,-5 1-1 16,18-1 0-16,-14 0 0 0,14-1 0 0,-18 6 4 0,1-5 0 0,2 0 0 0,-2 0-2 0,3 6-5 0,13-6 1 15,-13 4-3 1,-2-6-3-16,3 4-5 0,19 0-1 0,-7 3 1 0,-16-5-4 0,2 0-2 0,15 10 0 0,-14-12-2 0,1 2-1 0,13 3 2 16,-17-2-6-16,3-1 2 0,2 5 5 0,12 0 3 0,-13-5-5 0,13 1 2 0,-14 0 3 0,1 3 2 0,14 0 2 0,-16-7-4 15,-2 3 2-15,2 3-1 0,1-3 2 0,14 0-1 0,-17 1 1 0,2 2 1 0,0-4-3 0,1 1 4 0,-3 1-3 16,2 0-2-16,-3-1-4 15,0 1 28-15,0-2-4 0,0 0 0 0,2-3-5 0,-5 1-2 0,7 2-4 0,14 1-7 0,-16-4-1 16,0 3 0-16,19 0 1 0,-16 3-5 0,0-3-3 0,16 3 2 0,-17-3-2 0,14 4 2 0,-18-3-4 0,3 2 5 0,14-2-3 16,-14 3 1-16,-3 2-1 0,2 0-4 0,-5-3 7 0,2-2-5 0,-7 2 0 0,1-2 1 0,6-2-3 0,-2 2 1 15,2-2-5-15,-3 1 5 0,3 2 0 0,4-3 0 0,-6 0-5 0,5 6 0 0,-1-6 2 0,1 3 0 16,0 2 4-16,16-3 5 0,-16 2 1 0,3 1 7 0,14-5-2 0,-19 4-3 16,2 2 9-16,0-1 0 0,19 2-7 0,1-5 9 0,-18 5 0 0,15-5-4 15,-16 3 4-15,2-1-4 0,12 3 0 0,1-3-3 16,-3 3-10-16,-10-3 8 0,16 2-6 0,-2-3-5 15,-16-1 3-15,20 3-1 0,-5 0 0 0,-14-1-1 16,13 1-3-16,-12-3-5 0,14 3 1 0,-1 0-2 16,0 0 0-16,-13 0-3 0,-1-2 5 15,13 3-4-15,-14-4-7 0,1 1-1 0,-3 2-3 0,18-1-2 16,-15 0-12-16,-1 0 6 0,2 1-6 0,13-2-5 0,-17 2-3 0,2-5-2 0,-4 4 6 0,3-1-3 16,-1-2 10-1,-9 1 4-15,7-2 3 0,-5 2-2 0,-4-1 5 0,2 1 11 0,-2 0-10 16,0-3 10-1,0 2-5-15,7 1 0 0,-5-2 5 16,-5 0-1-16,0 0 0 0,4 2-4 0,-3-3-2 0,0 3-5 16,0-1 1-16,-1 0-6 0,0 2 1 0,2-2-6 15,-17 1 0-15,23 0-2 0,-13 0-4 0,7 0 0 16,-17 0 3-16,20 2 5 0,-20-2 2 16,13-1 1-16,-13 1 1 0,0 0 1 0,0 0 1 0,0 0 4 0,0 0 12 15,12 1 4-15,-12-1 11 16,0 0 8-16,0 0 7 0,0 0-1 0,0 0-5 0,0 0 2 15,0 0-1-15,0 0-6 0,0 0 0 0,0 0-2 16,-30 8-7-16,30-8-27 0,0 0-47 0,0 0-81 16,-24-8-99-16,16 4-125 0,-1-1-147 0,-6-8-384 0,-7-2-979 15,3-5 433-15</inkml:trace>
  <inkml:trace contextRef="#ctx0" brushRef="#br0" timeOffset="68825.59">18515 14209 62 0,'0'0'356'0,"-5"24"84"0,1-2 36 16,-2 23 25-16,-7 3 46 0,7 5 21 16,1 0-24-16,5 5-24 0,-3 5-35 0,4 0-28 15,1-3-38-15,-4 0-31 0,6-3-36 0,0 1-31 16,4-5-37-16,-2-3-55 0,-2-1-33 0,-3-4-46 0,8-2-61 16,-13-15-65-16,6 1-65 0,-4 1-70 0,0 15-67 15,-5-21-81-15,2-2-77 0,-5 2-77 16,-8 2-76-16,0-6-442 0,-1-3-1007 0,-4-1 446 0</inkml:trace>
  <inkml:trace contextRef="#ctx0" brushRef="#br0" timeOffset="73061.32">10976 8352 56 0,'0'0'445'0,"0"0"1"0,29 50 8 0,-29-50 13 0,4 49 10 15,-4-23-9-15,0-26-14 0,-6 59-2 16,-3-17-35-16,3 1-30 0,-3-1-41 0,0-15-35 16,4 5-27-16,5-32-56 0,-12 57-83 0,3-18-141 0,9-14-166 15,0-25-196-15,-5 43-530 0,5-43-960 0,-4 32 426 16</inkml:trace>
  <inkml:trace contextRef="#ctx0" brushRef="#br0" timeOffset="77386.97">9315 15138 115 0,'0'0'234'15,"0"0"-9"-15,0 0-23 0,0 0-15 0,0 0-12 16,0 0-20-16,0 0-11 0,0 0-15 0,0 0-10 0,0 0-15 16,0 0-5-16,28-3-5 0,-28 3-7 15,0 0-11-15,0 0-2 0,0 0-8 0,21-2-9 16,-21 2-13-16,13-1-15 0,-13 1-16 0,0 0-24 15,16-3-22-15,-16 3-21 0,16-3-32 0,-8-1-34 0,-8 4-48 16,15-4-158-16,-15 4-354 0,9-6 157 0</inkml:trace>
  <inkml:trace contextRef="#ctx0" brushRef="#br0" timeOffset="78580.86">9509 15097 37 0,'0'0'215'0,"0"0"-14"0,0 0-12 0,0 0-13 16,0 0-16-16,0 0-15 0,0 0-10 15,0 0-13-15,0 0-2 0,0 0 4 0,0 0-3 16,0 0 0-16,0 0 1 0,0 0 5 0,0 0-2 15,0 0 2-15,0 0 7 0,0 0 0 0,0 0 1 16,0 0 3-16,0 0-1 0,0 0-6 0,0 0 7 0,0 0-2 16,0 0-10-16,0 0-6 0,0 0 0 0,0 0-12 15,0 0-6-15,10-17-22 0,2 10 6 0,-7 0-14 16,8-2-6-16,-2-3-8 0,1 4-8 0,0-4-8 16,0 0 3-16,2 0-8 0,-4 1-3 0,1-3-3 15,0 3-1-15,-1 0-2 0,1-1-12 0,0 0 5 16,-1 0-2-16,1 1-3 0,1-1 14 0,-2 1-17 15,1 0-7-15,0-1 4 0,-1 2 0 0,3 0-5 0,-1-2-5 16,1 2 9-16,0-1-1 0,-1 3-3 0,3-2-2 16,-2 0 5-16,1-2-2 0,0-1 0 15,9-2 14-15,-7 3-16 16,5-3 0-16,-4 6-1 0,-2-2 2 0,3-6 0 0,3 3-3 0,-5 4-3 16,-2 0 4-16,1 1 6 0,1-2-4 15,0 5 2-15,6-9 1 0,-6 10 8 0,0-4-12 0,-2-1 8 16,1 1 2-16,-2 2-4 0,4-3 2 0,-7 2 6 15,3-1 0-15,1 0-7 0,0-1 3 0,1 1-2 16,1-2-1-16,0 3-6 16,1-3 3-16,6-5-2 0,0 3 3 0,-8 0-6 0,8 1 3 0,-1-2-1 0,-8 5 3 15,4-1-2-15,-4 0-9 0,10-2 5 16,-1 2 5-16,-6 0-3 0,-2 2 0 0,0-1 2 16,0 2-4-16,1-1 7 0,1 1-7 15,-3-3 4-15,0 1-2 0,2 1-2 0,-1-1 4 0,-1 0 6 0,-2 0 1 16,4-2-2-16,-2 2 9 15,-1 1-4-15,10-6 2 0,-8 4 3 16,-1 1-2-16,9-6 1 0,-4 1-1 16,2 0-4-16,2-2 1 0,0 4 0 0,-8 0-1 0,1 3-3 0,6-5 0 0,0-1-1 0,-5 5-4 15,-2 2-2-15,0-1 7 0,2-1-4 0,-3 0-5 16,0 1 4-16,1 0 2 16,-1 0 0-16,4 0 0 0,-5 1-4 0,2 2 4 0,1-7-1 0,-1 4-2 15,-1-1-1-15,1 0 4 16,1 1 0-16,-1-3 6 0,1 2 8 0,0 1-2 0,6-6-7 15,-9 6 5-15,7-6-3 0,-6 2-3 0,0 3 0 0,0-1-2 16,8-6-2-16,-3 2 3 0,-4 6-1 0,0-6-1 16,1 6 2-16,-3 0 0 0,2-2 1 0,-2 1 2 15,2 1-4-15,-1-1 0 0,-1-1 1 0,2 3-1 0,-2-4-5 16,-1 2 8-16,1 0 2 0,7-6-1 16,-6 6-4-16,6-7 2 0,-3 6-3 0,2-3 2 15,4 2 0-15,-7 3-6 0,-1 0 3 0,8-3-4 16,-12 4 3-16,6-1-2 0,-2 1-3 0,-1-2 0 15,-1 1 1-15,-1-1-2 0,-1 0 1 0,-1 2-1 0,3 1-2 16,-5 0 3-16,-3 2-1 0,0 1 2 0,2-3-2 16,0 1-3-16,-1-1 5 0,2 3-4 15,0-4-5-15,3-1 8 0,0-1-3 0,0 0-6 0,2 0 0 0,-3 2-1 0,4-3 0 16,0 2-2 0,1-2-7-16,1 0-1 0,-1 3-2 0,1-4 1 15,0 3 1-15,0-1 1 0,-3 0-4 0,2 3-3 0,1 0 5 16,0-3-3-1,-1 3 1-15,2-3 8 0,0 3-7 0,0-3 5 0,1 3-1 0,-1 0 5 0,-2-3 1 16,-1 3 1-16,-1-1 3 0,-2 3-1 0,-1-1 5 16,-2 0 7-16,-2-1 4 0,0 2-1 15,-1-1-2-15,-5 6 1 0,10-9-2 16,-6 0 2-16,-3 4-2 0,4-2 6 0,-1 0-6 0,2 0-2 0,1 0-1 0,-2-1-3 16,1 2-2-16,-6 6-10 0,13-11-7 15,0 5 8-15,-7-1-7 0,2 3 4 0,-2 2 6 16,-6 2-8-16,13-7 6 0,-13 7-4 15,6-5 3-15,-6 5 10 0,0 0 3 0,0 0 5 0,7-5 7 16,-7 5 8-16,0 0 2 0,0 0 2 0,0 0 1 16,6-5 0-16,-6 5 0 0,0 0-6 0,0 0-4 15,0 0-6-15,0 0-10 0,0 0-11 0,0 0-22 0,0 0-22 0,9-5-19 16,-9 5-20-16,14-6 12 0,-5 2-7 0,-1 0 4 16,-8 4-5-16,11-5 11 0,-11 5-14 31,12-7-9-31,-7 4-35 0,-5 3-58 0,0 0-71 0,0 0-96 0,0 0-315 15,-28-20-733-15,10 16 324 0</inkml:trace>
  <inkml:trace contextRef="#ctx0" brushRef="#br0" timeOffset="79004.31">11256 12655 121 0,'0'0'405'16,"0"0"5"-16,5 31 11 0,-4-17-10 0,-1 3-14 16,0-1-15-16,0 1-20 0,2 8-27 0,-4-2-12 15,5-3-27-15,-4 0-29 16,3-6-27-16,1 3-24 0,-2-2-19 0,0-2-22 0,-1 0-17 0,3 2-16 15,-3-6-14-15,0-1-22 0,-3 1-19 16,3-9-59-16,-2 10-66 0,2-10-73 0,-3 7-73 0,3-7-68 16,-2 8-69-16,2-8-113 0,0 0-278 0,0 0-770 15,0 0 341-15</inkml:trace>
  <inkml:trace contextRef="#ctx0" brushRef="#br0" timeOffset="79290.66">11425 12737 277 0,'2'-8'347'0,"-2"8"-11"16,0 0-21-16,5-7-19 0,-5 7-22 15,0 0-16-15,0 0-2 0,0 0 20 16,0 0-2-16,-10 30-15 0,8-15-8 0,-1 0-11 16,-1 1-9-16,4-1-8 0,0 2-23 0,0-2-13 15,1-1-5-15,5 3-17 0,-4-2-4 0,3-3-20 16,4-1-9-16,-5-3-13 0,2 1-14 0,-1-1-7 15,-1 0-8-15,1-2-11 0,-1-1-14 0,-4-5-5 16,7 8-6-16,-7-8-5 0,3 7-4 0,-3-7-3 16,0 0-8-16,-6 12-4 0,-2-7-26 0,-3 2-34 15,-3-2-47-15,-1-2-59 0,-1 0-66 0,-3 0-63 16,1-5-68-16,1 0-80 0,-2-3-371 0,3-2-848 16,-1 0 375-16</inkml:trace>
  <inkml:trace contextRef="#ctx0" brushRef="#br0" timeOffset="79477.91">11532 12584 309 0,'0'0'290'0,"8"-5"-31"0,-8 5-20 0,6-4-36 0,-6 4-49 15,0 0-63-15,0 0-81 0,0 0-84 16,0 0-174-16,0 0-266 0,0 0 117 0</inkml:trace>
  <inkml:trace contextRef="#ctx0" brushRef="#br0" timeOffset="79771.67">11625 12762 36 0,'-5'8'423'0,"0"1"-5"0,-3-1-11 0,2 3-14 0,2-3-5 16,0 1-29-16,2-1-32 0,3 1-34 15,-1-9-25-15,1 13-22 0,3-8-28 0,1 2-19 0,3-2-21 16,3-1-22-16,4 1-13 0,-7 0-22 0,0-2-13 16,-8-3-22-16,18 1-13 31,-18-1-10-31,14 2-11 0,-14-2-7 0,0 0-22 0,17-6-2 0,-17 6-12 0,7-7-1 16,-3 0-10-16,0-2-9 0,0-1-2 15,-7-1-4-15,6 2 3 0,3 0 5 0,-6 1-2 0,0 8 2 16,-5-16-2-16,5 10 4 0,0 6 12 0,-5-9-2 15,5 9-8-15,-13-5 8 0,4 2 5 0,9 3 7 16,-13-2-10-16,13 2-7 0,-17 5-3 0,17-5-27 16,-12 5-49-16,12-5-52 0,-10 6-49 0,6-1-56 0,4-5-76 15,-4 7-354-15,4-7-722 0,0 0 319 16</inkml:trace>
  <inkml:trace contextRef="#ctx0" brushRef="#br0" timeOffset="80054.86">11805 12751 190 0,'0'0'440'0,"0"0"-37"0,0 0-23 0,0 0-11 0,-5 21-23 15,5-21-23-15,-4 12-29 0,3-3-30 16,2-1-24-16,2 2-31 0,-1-2-15 0,2-1-24 16,3 0-14-16,-1 0-21 0,6-2-13 0,-3 0-33 15,0-3-20-15,-9-2-35 0,23 5-9 0,-13-5-12 0,-10 0 7 16,19 0-26-16,-19 0 4 0,13-3-4 0,-13 3-1 15,11-4 8-15,-11 4-7 16,4-9 7-16,-4 9 4 16,0-11 4-16,0 11 4 0,-8-15 6 0,2 10 4 0,0-2 19 0,-1 0-18 0,1 0-2 0,-1 0 1 15,0 2-4-15,7 5-7 0,-8-5-9 0,8 5-44 16,-6-7-45-16,6 7-52 0,0 0-62 16,0 0-72-16,0 0-87 0,-5-6-238 0,5 6-646 0,0 0 286 15</inkml:trace>
  <inkml:trace contextRef="#ctx0" brushRef="#br0" timeOffset="80546.63">11993 12656 167 0,'0'0'382'0,"0"0"-32"0,0 0-11 0,0 0 8 16,0 0-23-16,0 0-8 0,0 0-15 0,14 18-26 15,-13-8-19-15,3 2-29 0,-1-3-12 0,-2 0-18 16,0 1-10-16,-2-1-13 0,1 1-14 0,-1-2-2 0,-2 0-15 15,-1 1-10-15,1-2-23 0,3-7-10 0,-8 12-9 0,4-6-9 16,4-6-9 0,-9 6-17-16,9-6-16 0,-5 5-6 0,5-5-12 0,0 0-11 15,0 0-29-15,0 0-2 0,0 0-15 0,0 0-12 16,0 0 4-16,-5-18 0 0,7 7 3 0,2-2-9 0,2-2 7 0,1 2-6 0,2-1 5 16,0-2 8-16,0 4 4 0,3 0 7 0,-2 1 2 15,-4 4 12-15,3 1 6 0,-2 4 12 16,1-1 1-16,-8 3-1 0,12-3 21 0,-12 3 13 31,0 0 11-31,18 8 12 0,-14-3 2 0,-1 2 3 0,-1 1-9 0,-1 2-5 16,-1 0-9-16,1-3 1 0,-1 2-6 0,3 0-6 0,-3-9 0 15,0 12-6-15,0-12 3 0,3 10-7 0,-3-10-4 16,2 7-2-16,-2-7-3 0,5 5-3 0,-5-5-13 16,0 0-11-16,14 3-6 0,-14-3-10 0,0 0-2 15,0 0-2 1,23-10 4-16,-15 5 3 0,-3-3-8 0,1 2 6 0,3-6-2 0,-4-1 0 0,-1 5 11 15,1-4 11-15,2 1 14 0,-5-1 9 0,0 2 11 16,-1 1 2-16,1 1 1 0,-2 8 6 0,0-11-6 16,0 11-1-16,0-8-8 0,0 8-6 0,0 0-22 0,0 0-26 31,2-10-34-31,-2 10-43 0,0 0-46 0,0 0-40 0,0 0-53 0,0 0-64 0,0 0-104 16,0 0-251-16,2-7-722 0,-2 7 319 0</inkml:trace>
  <inkml:trace contextRef="#ctx0" brushRef="#br0" timeOffset="80757.93">12327 12503 383 0,'0'0'484'0,"0"0"-12"15,0 0-9-15,0 0-20 0,0 0-41 0,0 0-41 0,16-6-39 16,-7 1-44-16,2 3-51 0,1-3-56 0,1-2-48 15,4 1-59-15,-2 2-64 0,0-4-60 16,-2 3-62-16,1-2-71 0,-8 2-65 0,2 1-95 16,0-4-182-16,-3 3-579 0,0-2 256 0</inkml:trace>
  <inkml:trace contextRef="#ctx0" brushRef="#br0" timeOffset="81217.68">12609 12302 45 0,'0'0'429'0,"0"0"-12"0,14 3 6 16,-14-3 5-16,4 8-8 0,-4-8-10 0,1 13-21 0,4 0-25 15,-2-5-32-15,-2 1-27 0,2 1-16 0,-3-2-24 16,1 1-24-16,-1 1-14 0,1-2-13 0,2 1-13 16,-3-9-29-16,-3 12-22 0,3-12-9 0,0 8-14 15,0-8-12-15,0 0-19 0,3 9-25 0,-3-9-27 0,0 0-21 16,0 0-14-16,0 0-26 0,0 0-31 15,0 0-25-15,0 0-21 0,0 0-21 0,0 0 2 16,0 0-3-16,-12-23-6 0,15 9-4 0,-3-1 13 16,0 2 7-16,1-4 11 0,3 4 15 0,-4 4 11 15,4-4 25 1,-3 1 23-16,2 5 5 0,1 0 9 0,2 1 4 0,-1-1 23 0,0 2-1 0,4 0 7 16,-9 5 19-16,21-2 6 0,-10 3 7 0,-11-1 4 0,18 4 8 15,-8 0 9-15,-1-1 1 0,0-1 0 0,-1 4-4 16,-1-3-7-16,-7-3-6 0,8 7-8 15,-8-7-9-15,5 7-28 0,-5-7-17 0,0 0-26 0,8 4-25 16,-8-4-21-16,0 0-28 0,0 0-26 0,0 0-31 16,0 0-8-16,22-7 7 0,-16 1 16 15,4 0 28-15,0-4 4 0,1 0 23 0,1 1 28 16,0-1 35-16,2 3 37 0,-4 0 39 0,-1 2 36 0,-2 3 28 16,-7 2 5-16,12-4 8 15,-12 4-8-15,0 0-3 0,0 0-8 0,23 11-8 16,-18 5-18-16,1-1-44 0,-3 11-80 0,5-4-120 15,-9 6-135-15,-2-1-190 0,2-1-290 0,1 0-838 0,-5 0 371 16</inkml:trace>
  <inkml:trace contextRef="#ctx0" brushRef="#br0" timeOffset="86312.28">12535 12980 181 0,'0'0'303'0,"0"0"-11"16,0 0-13-16,0 0-11 0,0 0-15 0,0 0-15 15,1-5-16-15,-1 5-11 0,0 0-15 0,0 0-20 16,0 0-9-16,0 0-19 0,0 0-11 0,11-4-12 16,-11 4-3-16,0 0 0 0,0 0-1 0,15-3 6 15,-15 3-3-15,9-2-3 0,-9 2 0 0,0 0 1 16,14-2-4-16,-14 2-1 0,15-1-10 0,-15 1-8 0,17-3-3 16,-3 3 4-16,2 3-2 0,2-3-8 15,3 0-8-15,-1 2-6 0,10-1-3 0,-6 1-3 16,-4 1-6-16,8 1-4 0,3-4-8 0,-4 1-4 0,4 3-7 15,-2-4-3-15,-2 0-4 0,1 0 5 0,-4 0-9 16,3 0 3-16,-10 0 1 0,3-2-1 16,-2 2 0-16,1 0-2 0,-1 0-1 0,0 2 0 15,1-6-1-15,-1 4-1 0,1 0-1 0,-1-1-1 16,-1-1 3-16,-2 0-6 0,4 4 1 0,-4-2 1 16,3 0-1-16,0 2-3 0,-1-2 0 0,2 1-2 15,0-1-4-15,0-1-2 0,1 2 0 0,6 0-3 31,-8-1-2-31,11 0 3 0,-10 0-3 0,11 0-3 0,-12 1-3 0,12 1 3 0,-4-2-1 0,1 0-3 16,1 0-2-16,0 0 3 0,-1 0-2 0,0 4 0 16,0-4 0-16,-10 2-2 0,9-2 3 0,-7 0-17 15,-2 0 0-15,2 1 0 0,-3 0 1 0,2-1 0 0,-2 4 9 16,0-4-5-16,1 1 5 0,0-1 4 0,1 0-1 16,1 0 3-16,-1 1 2 0,1-1 1 0,-1 1-3 15,1 1 0-15,-2-4 0 0,2 1 4 16,0 1 0-16,-2 0 0 0,2 0-1 0,-1 0-2 0,0 0-1 0,-1 0 1 0,2 0 1 0,0-1-2 15,-3 2 1-15,5-1 0 0,-2 0-5 16,-4 0 6-16,3 1-2 0,0-1-2 0,2 2 1 0,-2-4-1 0,9 2 0 16,-6 0-3-1,5 0 4-15,1 2-4 0,0-2 2 0,-9 0 0 0,10-2-2 16,0 4 3 0,0-2-1-16,-10 0 3 0,12-2-2 0,-4 4 2 15,4-4 2-15,-3 1-2 0,-3 2-4 0,4-3-2 0,-9 3 6 16,9-5-4-1,-8 6 2-15,0-2 0 0,-2 0-1 0,-3 1 1 0,2-1-2 0,-2-1 4 0,2 1-4 0,-2 0 3 16,2-2-4 0,-2 2 4-16,2 0-2 0,2 2-2 0,-3-1 3 0,3 0-7 0,7-1-1 15,0 3 4-15,-7 0-3 0,5 0 2 0,-6 1 2 0,1-2-2 16,8 1 4-16,0-3-1 0,-9 0 3 0,7 2-2 16,-6-1-1-16,8 1-6 0,-10 0-3 0,2-4 7 0,-3 0 0 0,-1 2 0 0,0-1 0 15,-5-1 0-15,-10 2 1 0,18 0 0 0,-18 0-1 16,21-3 4-16,-12 1 1 0,-9 2-6 0,19-3 3 15,-9 2 0-15,5-2 2 16,-1 3 0-16,3-2 2 0,0 1-3 16,-1 1 2-16,3 0 3 0,-2 0-5 15,2 0 2-15,-1 3-3 0,9-3 3 0,-9 2 0 0,0-1 2 16,0-2 7 0,2 3 0-16,-3 1 1 0,-1-3-2 0,-16 0 9 0,26 0 1 0,-15 0 2 0,-11 0-5 15,26 0 3 1,-16 0-8-16,-10 0 1 0,22 0 1 0,-13-3-3 0,-9 3 5 0,12-2-6 0,-12 2-1 15,0 0-1-15,18 0-1 0,-18 0 5 16,0 0-8-16,19-2 1 0,-19 2-1 0,13 0-1 0,-13 0 1 16,16 0-1-16,-16 0 1 0,20 0 0 15,-10 0-3-15,3-3 0 0,-13 3 0 0,28 3 0 0,-19-3 0 0,-9 0 4 16,21 0-7-16,-21 0 5 16,20 0 0-16,-20 0 3 0,17 0 3 0,-17 0-1 0,14 0 3 0,-14 0-2 0,13 0 5 15,-13 0-1-15,0 0-3 0,15 0 2 16,-15 0-2-16,0 0-3 0,15 0-1 0,-15 0-2 15,17 2 0-15,-17-2 0 0,19 0 2 16,-19 0-1-16,19 0-2 0,-19 0 1 0,19 1 5 0,-10 0-1 0,-9-1 0 0,14 1-5 0,-14-1 12 16,13 3-8-1,-13-3 0-15,0 0 3 0,0 0 0 0,0 0 2 0,0 0-1 0,0 0 1 16,0 0 2-16,0 0-2 16,14-1 5-1,-14 1-5-15,0 0 6 0,0 0 3 0,0 0 0 0,0 0 7 0,0 0 0 0,0 0 3 16,0 0 3-16,0 0-1 0,0 0-2 15,18-2 5-15,-18 2-2 0,14 0 3 0,-14 0 1 0,0 0 6 16,22-1-10-16,-22 1 3 0,10-1 0 0,-10 1 4 16,0 0 1-16,0 0 2 0,18-1 2 0,-18 1 2 15,0 0-6-15,0 0-2 16,0 0-3-16,0 0-6 0,8-5-7 0,-8 5-11 0,0 0-24 0,0 0-45 16,0 0-67-16,0 0-109 0,0 0-132 0,0 0-190 15,0 0-426-15,0 0-1064 0,0 0 471 0</inkml:trace>
  <inkml:trace contextRef="#ctx0" brushRef="#br0" timeOffset="88409.78">18770 8993 307 0,'0'0'349'0,"0"0"-14"0,0 0-7 15,0 0 0-15,0 0 3 0,0 0-3 0,0 0 27 16,0 0 15-16,0 0 3 0,0 0-12 0,0 0-9 16,0 0-9-16,0 0-19 0,-20 75-27 31,20-75 2-31,0 31-8 0,0-31-18 0,0 0-12 0,4 49-11 15,-4-49-21-15,0 34-20 0,0-34-24 0,0 0-19 16,5 44-16-16,-5-44-15 0,2 28-17 0,-2-28-44 16,0 0-47-16,0 0-72 0,-3 36-54 15,3-36-72-15,0 0-91 0,0 0-90 0,-18 34-101 0,18-34-115 0,0 0-399 16,0 0-1047-16,0 0 464 0</inkml:trace>
  <inkml:trace contextRef="#ctx0" brushRef="#br0" timeOffset="88659.48">18968 9072 252 0,'0'0'395'0,"0"0"-1"0,0 0-3 0,0 0-10 16,0 0-13-16,0 0-19 0,0 0-20 16,0 0-21-16,0 0-18 0,-34 71-22 0,34-71-22 15,0 0-19-15,11 46-21 0,-11-46-23 0,25 41-18 0,-9-22-15 16,-16-19-18-16,39 32-10 0,-39-32-9 0,37 23-13 15,-37-23-7-15,21 15-10 0,-21-15-14 16,0 0-6-16,0 0-5 0,15 28-7 16,-15-28-4-16,0 0-5 0,0 0-7 0,0 0-18 0,-61 30-40 0,61-30-50 15,-45 5-66-15,45-5-59 0,0 0-71 16,-79-1-90-16,79 1-452 0,0 0-880 0,0 0 390 16</inkml:trace>
  <inkml:trace contextRef="#ctx0" brushRef="#br0" timeOffset="89114.09">19067 9027 213 0,'0'0'386'0,"0"0"-23"0,0 0 268 0,0 0-371 0,0 0-39 0,0 0-63 0,46-29-75 0,-46 29-92 0,0 0-98 0,0 0-260 0,0 0-397 0,0 0 176 16</inkml:trace>
  <inkml:trace contextRef="#ctx0" brushRef="#br0" timeOffset="89160.96">19323 9237 23 0,'0'0'422'0,"-22"45"763"0,22-45-809 0,0 0-12 0,0 0-21 0,0 34-25 0,0-34-30 0,0 0-27 0,0 0-29 0,31 23-23 16,-31-23-28-16,0 0-35 0,0 0-40 0,61 10-41 0,-61-10-71 0,0 0-39 0,0 0-8 0,0 0 3 0,86-20 7 0,-86 20 1 0,0 0 2 0,0 0 6 0,20-22 0 0,-20 22 3 0,0 0 6 0,0 0 3 0,-1-37 5 0,1 37-3 0,0 0 10 0,0 0 13 0,0 0 4 0,-35-47 6 0,35 47 7 0,0 0 20 0,-31-17-9 0,31 17 2 0,0 0-8 16,0 0-5-16,0 0-5 0,0 0-10 0,0 0-14 0,0 0-25 0,0 0-37 0,0 0-52 0,0 0-76 0,0 0-99 0,0 0-290 0,0 0-636 0,0 0 281 0</inkml:trace>
  <inkml:trace contextRef="#ctx0" brushRef="#br0" timeOffset="89360.48">19685 9224 4040 0,'0'0'427'0,"0"0"-260"0,0 0-79 0,0 0-31 0,0 0-16 15,0 0 20-15,0 0 27 0,-44 74 0 0,44-74-12 16,0 0-6-16,0 0-7 16,17 41-8-16,-17-41-3 0,20 21-12 15,-20-21-13-15,0 0-19 0,45 18-23 0,-45-18-29 0,0 0-14 0,0 0-11 16,61-2-4-16,-61 2 5 0,0 0 12 0,0 0 10 16,0 0 22-16,0 0 43 0,35-50 5 0,-35 50 11 15,0 0 14-15,-16-39 9 0,16 39 11 0,0 0-11 16,-28-43-2-16,28 43-8 0,-23-22-8 0,23 22-7 15,0 0-44-15,-37-21-64 0,37 21-77 0,0 0-80 16,0 0-87-16,0 0-143 0,0 0-244 0,0 0-765 16,-86 43 340-16</inkml:trace>
  <inkml:trace contextRef="#ctx0" brushRef="#br0" timeOffset="90553.92">17295 10131 211 0,'0'0'408'0,"0"0"6"0,0 0 8 0,0 0-5 16,0 0 0-16,0 0-13 0,0 0-9 0,0 0 1 0,41 54 2 15,-41-54-12-15,1 50-2 0,-1-50-22 0,0 46-23 16,0-46-14-16,-6 47-18 0,2-21-25 0,4-26-30 16,-8 39-27-16,8-39-19 0,-5 37-31 0,5-37-47 15,-4 40-78-15,4-40-112 0,-6 29-128 0,6-29-155 16,0 0-187-16,-8 36-497 0,8-36-1115 16,0 0 493-16</inkml:trace>
  <inkml:trace contextRef="#ctx0" brushRef="#br0" timeOffset="97278.03">16394 12941 73 0,'0'0'275'0,"-9"-4"-25"0,9 4-2 0,-9-5-8 16,9 5-9-16,0 0-12 0,0 0-17 0,0 0-12 15,-7-6-12-15,7 6-9 0,0 0-8 16,0 0-2-16,0 0-4 0,0 0 4 0,0 0 9 16,0 0 0-16,0 0 3 0,0 0 11 0,0 0 0 0,0 0-2 15,0 0-13-15,0 0-15 0,0 0-9 0,1 21-18 0,-1-21-5 16,0 0-3-16,0 0-11 0,0 0-3 15,4 9 0-15,-4-9-7 0,7 8-3 0,0-3-2 0,-1 3-1 16,-1-3-2-16,2 3 2 16,0-3-9-16,0 2 2 0,0 5 10 0,1-5 8 0,-3 1 8 15,-2 0 8-15,2 1-4 16,0-2 0-16,0 0-4 0,3 5-1 0,-1 0 6 0,2-2-8 0,0 1 8 16,0 2 7-16,1-1-14 0,2 0 5 0,-1 2-8 0,0-3-4 15,0 3-8-15,0-2-9 0,-3 3-3 0,1-5-10 16,1 5 2-1,-1-1-6-15,3-2-3 0,-3 2-1 0,1-2-8 0,-1 3-54 0,2-3 0 0,-3 0 0 16,2 3 0-16,3-4 0 0,-5 4 0 0,-2-3 0 16,1 0 0-16,0 0 0 0,0 1 0 0,-2 0 0 15,-3-3 0-15,2 0 0 0,1 2 0 0,0-3 0 0,2 2 0 0,-1 1 0 0,-1 2 0 0,2 0 0 16,-1-3 0-16,4 1 0 0,1 0 0 0,1 0 0 16,0 5 0-16,1-4 0 0,8 3 0 0,1 1 0 15,0-2 0-15,-2 1 0 16,2-4 0-16,-8 0 0 15,3-1 0-15,2 5 0 0,-7-3 0 0,1-4 0 0,1 3 0 0,-2-2 0 0,0-1 0 16,0 3 0-16,-2 2 0 0,3-1 0 0,-3-1 0 16,-1 2 0-16,4-4 0 0,-1 2 0 15,-1-4 0-15,-1 4 0 16,3 0 0-16,1 1 0 0,-4 0 0 0,6-1 0 16,-2 0 0-16,6 3 0 0,-6-3 0 0,7 4 0 0,-1 0 0 15,1-4 0-15,2 3 0 0,-2-1 0 0,1 0 0 16,-7-3 0-16,7 3 0 0,-8-2 0 0,7 4 0 15,-5-6 0 1,-2 2 0-16,-2-2 0 0,-1 2 0 0,-1 2 0 0,2-3 0 0,-5 0 0 16,1 2 0-16,0-3 0 0,0 1 0 15,-1 0 0-15,-3-2 0 0,1 5 0 0,3-2 0 0,0-2 0 0,3 4 0 16,-5-4 0-16,3 3 0 0,2-4 0 0,0 4 0 16,2 1 0-16,-3-1 0 0,4-2 0 0,5 5 0 15,1 0 0-15,-1 0 0 0,-8-2 0 0,7 3 0 16,-1-5 0-16,-6 1 0 0,8 3 0 0,-6-5 0 0,-4 3 0 15,5-1 0-15,-1-1 0 0,1 1 0 0,-5 2 0 16,1 0 0-16,3 0 0 0,-3-2 0 16,-1 0 0-16,4 2 0 0,-3-1 0 0,0-3 0 15,4 2 0-15,-2-2 0 0,1-2 0 0,-2 1 0 16,3-2 0-16,-4 2 0 0,2-2 0 0,-1 1 0 16,-4-4 0-16,-2-2 0 0,-5-3 0 0,9 7 0 15,-3 2 0-15,-1-6 0 0,-1 2 0 0,-1 4 0 0,-1 0 0 0,5 2 0 0,-5 3 0 16,2-6 0-16,1 4 0 0,-2-3 0 15,2 5 0-15,1-1 0 0,-1 0 0 0,3-2 0 32,2-1 0-32,1 2 0 0,-2-2 0 0,3-2 0 0,0 3 0 0,-1-4 0 15,-2 4 0-15,3-2 0 0,-4-2 0 0,3 0 0 0,-5 2 0 16,1-2 0-16,0 2 0 0,0 0 0 0,-1-2 0 16,-2 0 0-16,0 0 0 0,1 3 0 15,-1-3 0-15,-1 1 0 0,-3-8 0 0,8 13 0 0,-4-5 0 16,0-3 0-16,1 3 0 15,1-1 0-15,1-2 0 0,-1 1 0 0,3 1 0 0,1-3 0 0,0 3 0 16,0-2 0-16,-2 1 0 0,1 0 0 0,-1-1 0 16,1-1 0-16,-9-4 0 0,10 4 0 0,-10-4 0 15,9 4 0-15,-9-4 0 0,7 5 0 0,-7-5 0 16,8 6 0-16,-4 0 0 0,1 0 0 0,-5-6 0 16,9 9 0-16,-5-2 0 0,1 0 0 0,2 1 0 15,0-2 0-15,-2 2 0 0,1-1 0 0,5 2 0 16,-3 3 0-16,-1-2 0 0,1-3 0 0,-2 1 0 15,3 1 0-15,-2-1 0 16,-1-2 0-16,2 5 0 0,-3-5 0 0,0 4 0 0,-2-4 0 0,-3-6 0 16,5 13 0-16,-4-7 0 0,4 1 0 0,-2-1 0 15,-3-6 0-15,6 9 0 0,-3-2 0 0,-3-7 0 16,3 10 0-16,0-6 0 0,-3-4 0 0,9 23 0 16,1-9 0-16,-1 1 0 0,4 5 0 0,-3-8 0 15,-4-3 0-15,0-3 0 0,-1 1 0 0,-1-3 0 16,-4-4 0-16,5 11 0 0,-3-5 0 0,-2-6 0 0,5 8 0 15,-5-8 0-15,3 4 0 16,-3-4 0-16,0 0 0 0,0 0 0 0,2 7 0 0,-2-7 0 0,0 0 0 0,0 0 0 16,0 0 0-16,0 0 0 0,0 0 0 0,-7-36 0 15,5 12 0-15,1-3 0 0,-5-17-1366 16,2 2-1478-16,0 14 654 0</inkml:trace>
  <inkml:trace contextRef="#ctx0" brushRef="#br0" timeOffset="98006.55">19349 15500 289 0,'0'0'289'0,"0"0"-1"15,0 0 17-15,0 0-4 0,0 0 4 0,0 0 12 16,0 0 6-16,0 0 1 0,0 0-1 0,0 0 0 16,0 0 0-1,0 0-1-15,0 0 1 0,0 0 3 0,-10 9 19 16,10-9 20-16,-5 12 15 0,3-3-8 0,-3 6 9 15,2 2-7-15,-4 8-3 0,5 1-7 16,5-2-29-16,2 4-112 0,0-2-223 0,1 2 0 0,5-3 0 0,5-3 0 0,-3-4 0 0,6 2 0 0,-5-8 0 16,9 0 0-16,-4-3 0 0,-2-3 0 0,2-1 0 15,-1-1 0 1,0-1 0-16,0-5 0 0,-3 2 0 16,0-2 0-16,0-4 0 0,-3-3 0 15,-3-4 0-15,-4 0 0 0,-1-3 0 0,-5-8 0 0,-4-2 0 16,-3-2 0-16,-2 2 0 0,-4 1 0 15,-3 3 0-15,4-1 0 0,-3 2 0 0,-5 4 0 0,2 0 0 0,6 7 0 16,2 0 0-16,-1 1 0 0,5 2 0 0,-6 0-106 0,7 1-1242 16,0 1-1460-16,6 5 646 15</inkml:trace>
  <inkml:trace contextRef="#ctx0" brushRef="#br0" timeOffset="98797.62">16730 12562 327 0,'0'0'423'16,"4"4"9"-16,-4-4 12 0,10 10 10 0,-6-2 27 0,1 5 9 15,-1 0-5-15,1 2-15 0,-2 1-14 16,1 0-26-16,-2 1-6 0,-2 1-16 0,5-1-20 15,-2 0-27-15,-2 0-23 0,0-2-29 0,3-1-30 0,-1 0-27 16,-3-4-25-16,1-2-21 0,0 1-99 16,-1-9-107-16,2 10 0 0,-1-3 0 0,-1-7 0 0,0 0 0 15,0 8 0-15,0-8 0 0,0 0 0 0,0 0-199 16,0 0-292-16,0 0-143 0,0 0-511 0,0 0-1240 16,11-23 549-16</inkml:trace>
  <inkml:trace contextRef="#ctx0" brushRef="#br0" timeOffset="99097.16">16996 12583 289 0,'0'0'488'0,"0"0"-14"15,0 0-9-15,0 0-16 0,0 0-18 16,0 0-11-16,-8 25-16 0,7-13-21 0,3 0-25 0,-2 3-27 15,4-1-17-15,1 3-4 0,-1-3-24 0,3 3-8 32,-1 0-9-32,2 0-15 0,-2-2-11 0,6 6-6 0,-5-6-2 0,0-1-10 0,-3 1-5 15,2-3-12-15,-3-5-11 0,-1 1-14 16,-2-3-13-16,0-5-100 0,0 10-70 0,0-10 0 16,0 0 0-16,-8 10 0 0,8-10 0 15,-16-3 0-15,16 3 0 0,-26-13-201 0,12 4-204 0,5-4-90 0,-1-1-99 16,-1-8-489-16,4-3-1173 0,1 2 519 0</inkml:trace>
  <inkml:trace contextRef="#ctx0" brushRef="#br0" timeOffset="99228.04">17057 12476 7 0,'9'-11'449'0,"-4"4"-10"0,4 1-19 16,0 0-18-16,0 1-20 0,-4-1-16 0,4 1-22 16,0 1-31-16,0 2-36 0,3-1-30 0,-12 3-30 15,18-3-59-15,-18 3-64 0,12 0-79 0,-12 0-81 16,0 0-82-16,14 6-87 0,-14-6-121 0,0 0-199 15,8 7-600-15,-9 1 266 0</inkml:trace>
  <inkml:trace contextRef="#ctx0" brushRef="#br0" timeOffset="99522.3">17259 12639 236 0,'-6'12'499'0,"3"-4"-14"0,-2 1-10 0,1 1-16 15,2 2-27-15,-1-5-33 0,3 3-38 16,0-1-27-16,0-1-39 0,3 1-29 0,-2-1-25 16,3-1-21-16,2 0-21 0,-6-7-19 0,5 8-19 15,2-3-10-15,-1-1-16 0,-6-4-14 0,14 5-15 0,-14-5-4 16,14 0-19-16,-14 0-4 16,0 0-16-16,18-2-16 15,-8-1-12-15,-10 3-19 0,12-12-14 0,-8 5-15 16,0 0-4-16,-2-1-6 0,-2-1 1 15,0 9-1-15,-5-17 3 0,4 8 1 0,-3 1 2 0,0-1 3 16,0 2-3-16,-4-1 7 0,5 3-1 16,3 5 4-16,-5-10-2 0,5 10-2 0,-6-9-10 0,6 9-29 0,-5-6-47 15,5 6-53-15,-1-7-55 16,1 7-60-16,0 0-61 0,-4-9-87 0,4 9-324 0,0 0-799 0,0 0 353 0</inkml:trace>
  <inkml:trace contextRef="#ctx0" brushRef="#br0" timeOffset="99792.75">17466 12680 218 0,'0'0'460'0,"2"8"-9"0,-2-8-7 0,-2 12-16 16,1-3-18-16,-3 1-31 0,4 4-33 0,0-6-30 16,3 2-36-16,-1-2-24 0,3 2-27 0,-1-2-22 0,1 1-19 0,0-2-19 15,11 1-14-15,-10-3-21 0,3-3-21 0,-9-2-20 16,14 6-18-16,-14-6-18 0,15 0-15 0,-15 0-13 15,0 0-12-15,13-10-16 0,-8 7 6 0,-5 3-2 16,4-14-1 0,-5 4 2-16,-2 1-8 0,-3-4 3 0,2 6 3 0,0 0-5 15,-1-3 2-15,1 3 1 0,-1-1-13 0,0 1-25 0,5 7-31 16,-8-9-36-16,8 9-52 0,-3-8-46 16,3 8-59-16,-6-6-72 0,6 6-89 0,-1-7-236 0,1 7-711 0,0 0 315 0</inkml:trace>
  <inkml:trace contextRef="#ctx0" brushRef="#br0" timeOffset="100223.97">17656 12684 480 0,'2'6'487'0,"-2"-6"4"16,-3 15-4-16,2-4-6 0,-3 2-23 0,4-1-38 16,-1 0-36-16,-2-3-33 0,5 1-29 0,-4-1-40 15,1 0-28-15,0 0-22 0,1-9-24 0,-1 11-21 0,1-11-28 0,1 8-36 0,-1-8-27 16,0 0-29-1,-3 6-26-15,3-6-25 0,0 0-21 0,0 0-19 16,0 0-10-16,0 0-12 16,0 0 2-16,0 0-4 0,9-30 4 0,-4 22 4 0,0-3-16 15,2-2-1-15,-1 1 14 0,4 0 4 0,-3 0 6 16,-5 5 16-16,2 0 19 0,0 2 12 0,-4 5 9 0,5-5-7 16,-5 5-9-16,0 0 11 0,0 0-5 0,0 0 16 15,0 0 4-15,28 14 13 0,-25-4-5 0,2 1-2 0,1-2-1 0,-3-2-7 0,2 3 0 47,-2 2-4-47,0-3-4 0,4-1-4 0,2 1 1 0,-4-4 2 0,-3 2-8 0,-2-7 1 0,7 5-16 0,-7-5-13 16,14 3-16-16,-14-3-6 0,0 0-5 0,15-8 4 15,-15 8 1-15,9-12-7 0,-3 4 10 0,-1-1 1 16,-3-3 3-16,0-2 5 0,1 3 11 0,1-2 10 0,-3-1 0 16,-2 3 5-16,0 4 2 0,1-3 0 0,0 10-3 15,0-12 4-15,0 12-12 16,-2-9-17-16,2 9-40 0,0 0-55 0,0 0-55 0,0 0-54 0,0 0-73 15,0 0-110-15,0 0-311 0,0 0-782 16,0 0 346-16</inkml:trace>
  <inkml:trace contextRef="#ctx0" brushRef="#br0" timeOffset="100486.45">18054 12709 327 0,'0'0'578'0,"0"0"-19"16,14 0-20-16,-14 0-23 0,0 0-37 0,0 0-43 15,0 0-46-15,18 3-43 0,-18-3-29 0,14 0-40 0,-14 0-52 31,17-4-76-31,-7 3-79 0,-10 1-96 0,28-7-104 0,-18 4-100 0,-1-3-104 16,4-1-417-16,-3-3-812 0,-1 4 359 0</inkml:trace>
  <inkml:trace contextRef="#ctx0" brushRef="#br0" timeOffset="100918.61">18274 12593 422 0,'0'0'443'0,"0"0"8"16,13 9 9-16,-8-1 12 0,-3 4-3 0,2-3-17 15,1 6-22-15,-1-3-27 0,0 3-30 0,0-2-13 16,-3 1-38-16,0-2-32 0,-1-4-17 16,2 1-20-16,0-3-22 0,-2-6-26 0,0 11-21 0,0-11-24 15,-5 9-28-15,5-9-21 0,0 0-25 0,0 0-31 16,-3 5-38-16,3-5-46 0,0 0-41 0,0 0-25 16,0 0-11-16,0 0-15 0,-10-25-19 15,9 16-6-15,2 0-25 0,0-5-2 0,2-1-8 0,-2 1-4 16,3 2 25-16,-1 4 8 15,-1 0 43-15,2 1 15 0,-3-1 16 16,-1 8 37-16,7-6 3 0,-7 6 28 0,9-3 16 0,-9 3 25 0,0 0 25 16,0 0 20-16,20 1 12 0,-20-1 17 0,8 11 9 15,-4-6 9-15,-4-5-11 0,5 10-9 16,-3-5-9 0,-2-5-13-16,5 8-18 0,-5-8-38 0,4 9-41 0,-4-9-48 0,4 5-58 0,-4-5-61 0,0 0-37 15,0 0-9-15,28-10 9 0,-14 2 33 16,-1 1 29-16,0-2 43 0,2 1 57 0,-7 3 66 0,3-4 76 15,3 4 56-15,-9 2 51 0,-5 3 39 0,0 0 15 16,12-2 36-16,-12 2 44 0,0 0 12 16,19 19 3-16,-13-11-15 0,2 3-9 0,1 4-29 0,-3 2-25 15,2-2-28-15,5 7-108 0,-2-1-126 0,-3-4 0 16,1-3 0-16,-1 1 0 0,-2-1-323 0,-6-1-247 0,3-3-647 16,-3-5-1317-16,0-5 582 0</inkml:trace>
  <inkml:trace contextRef="#ctx0" brushRef="#br0" timeOffset="191646.52">24227 8971 409 0,'0'0'460'0,"0"0"8"0,0 0-3 16,0 0-5-16,0 0-22 0,0 0-24 0,0 0-9 15,0 0-8-15,0 0 11 0,0 0 13 0,-25 58 25 16,25-58 17-16,-9 68 8 0,9-40-22 0,-6 12-18 16,6-9-28-16,-1 10-23 0,-3 0-4 0,4-41-349 15,0 56-27-15,2-29 0 0,-1 13 0 0,-1-40 0 16,1 53 0-16,-1-53 0 0,1 35 0 0,-1-35 0 16,4 39 0-16,-4-39 0 0,3 28 0 0,-3-28 0 15,0 0 0-15,5 32 0 0,-5-32 0 0,0 0 0 16,0 0 0-16,0 0 0 0,0 0 0 0,0 0 0 15,0 0 0-15,0 0 0 0,0 0 0 0,0 0 0 0,0 0 0 16,0 0 0-16,0 0 0 0,0 0 0 16,0 0 0-16,0 0-626 0,0 0-636 15,0 0-1365-15,-68-89 605 0</inkml:trace>
  <inkml:trace contextRef="#ctx0" brushRef="#br0" timeOffset="191973.65">23733 9018 224 0,'0'0'410'0,"0"0"11"15,0 0 2-15,0 0-1 0,0 0-12 16,0 0-20-16,0 0-34 0,-58-22-30 0,58 22-23 0,0 0-30 15,0 0-29-15,0 0-20 0,0 0-21 0,0 0-6 16,79-56-7-16,-79 56-11 0,49-22-5 0,-20 12-2 0,18-2-7 0,-4 0-5 16,0 0-12-1,2 3-8-15,-45 9-12 0,83-12-8 0,-36 9-17 0,2-1-9 0,-49 4-6 0,65-1-10 0,-65 1-10 16,63 0-10-16,-63 0-19 0,0 0-9 0,71 4-27 31,-71-4-24-31,0 0-29 0,0 0-31 0,0 0-33 0,36 10-37 0,-36-10-46 16,0 0-51-16,0 0-39 0,0 0-64 0,0 0-83 15,0 0-405-15,0 0-908 0,0 0 402 0</inkml:trace>
  <inkml:trace contextRef="#ctx0" brushRef="#br0" timeOffset="192574.42">24665 9659 30 0,'0'0'383'0,"0"0"-19"0,0 0-10 16,0 0-25-16,0 0 7 0,0 0-18 0,0 0-35 15,0 0-20-15,0 0-30 0,0 0-31 0,94-14-21 16,-94 14-26-16,0 0-13 0,34-28-13 0,-34 28-9 0,16-24-17 16,-16 24 1-1,15-28 0-15,-15 28 0 0,0 0 9 0,10-39 10 0,-10 39 19 0,0 0 1 16,-2-37-4 0,2 37 4-16,0 0 0 0,0 0-8 0,-22-36-13 0,22 36-6 0,0 0-3 0,-28-20-6 0,28 20-1 15,0 0 4-15,0 0 8 0,0 0 3 16,-100 22-2-16,100-22 10 0,-55 31-14 0,32-11 4 15,3 2 1-15,-12 9-3 0,11-8-16 0,7 2-7 0,14-25-3 16,-23 47-6-16,14-21-3 0,9-26-1 0,-10 48-11 16,10-48-5-16,4 37-4 0,-4-37 4 15,16 38 7-15,-16-38 4 0,21 29-4 0,-21-29 2 0,33 29-7 16,-33-29-5-16,48 20-39 16,-48-20-23-16,53 14 0 0,-53-14 0 0,56 5 0 0,-56-5 0 0,57 5 0 15,-57-5 0-15,0 0 0 0,75-5 0 0,-75 5 0 16,0 0 0-16,51-10 0 0,-51 10 0 0,0 0 0 15,0 0 0-15,0 0 0 0,0 0 0 0,47-7 0 0,-47 7 0 16,0 0 0-16,0 0 0 0,0 0 0 0,0 0 0 16,0 0 0-16,0 0 0 0,0 0 0 0,0 0 0 0,0 0 0 15,0 0 0-15,0 0 0 0,0 0 0 0,0 0 0 16,0 0 0 0,0 0 0-16,29-22 0 0,-29 22 0 0,0 0 0 15,0 0 0-15,0 0-491 0,0-34-102 0,0 34-592 0,0 0-1283 0,0 0 567 16</inkml:trace>
  <inkml:trace contextRef="#ctx0" brushRef="#br0" timeOffset="192960.42">25390 9167 301 0,'0'0'559'0,"0"0"-37"0,0 0-29 16,0 0-22-16,0 0-11 0,0 0-7 15,0 0-33-15,0 0-36 0,0 0-32 0,0 0-31 0,0 0-45 16,0 0-20-16,110 27-29 0,-110-27-24 0,79-8-27 0,-79 8-36 16,79-2-16-16,-79 2-17 15,62-5-21-15,-62 5-12 0,0 0-12 0,62-5-1 0,-62 5-14 0,0 0-3 0,0 0-8 0,0 0-11 0,0 0-14 0,45-5-16 16,-45 5-13 15,0 0-22-31,0 0-30 0,0 0-44 0,0 0-57 0,0 0-43 0,0 0-49 0,0 0-57 16,0 0-49-16,0 0-62 0,0 0-349 0,0 0-844 15,0 0 374-15</inkml:trace>
  <inkml:trace contextRef="#ctx0" brushRef="#br0" timeOffset="193210.29">25542 9339 12 0,'0'0'360'0,"0"0"-14"0,0 0-18 0,0 0 4 15,0 0 7-15,0 0 19 0,-50 22-1 0,50-22 10 0,0 0 1 16,0 0-7-16,0 0-9 0,0 0-15 0,0 0-8 0,0 0-27 0,0 0-21 15,0 0-15-15,0 0-28 0,133 0-8 0,-133 0-20 0,0 0-18 16,83-5-16-16,-83 5-23 0,55-5-13 16,-55 5-13-16,0 0-8 0,63-4-16 0,-63 4-12 0,0 0-22 15,0 0-5-15,60-4-21 0,-60 4-22 0,0 0-26 16,0 0-29-16,0 0-32 0,0 0-49 16,50 11-62-16,-50-11-65 0,0 0-53 31,0 0-63-31,0 0-84 0,0 0-498 0,0 0-1018 0,61-11 450 0</inkml:trace>
  <inkml:trace contextRef="#ctx0" brushRef="#br0" timeOffset="193883.32">27525 8581 337 0,'0'0'490'0,"0"0"-2"15,0 0-7-15,0 0-8 0,0 0 2 0,0 0 12 16,0 0 43-16,0 0 15 0,0 0 18 0,0 0-11 16,28 112-11-16,-28-64-24 0,0 10 9 0,-4-1-26 15,-3 2-31-15,2 4-252 0,-7 12-217 0,1-7 0 0,3 9 0 16,0 6 0-16,-1-1 0 0,1-3 0 0,6-1 0 0,-2-8 0 31,6-7 0-31,-5-6 0 0,4-6 0 0,-2-8 0 0,6-15 0 0,-5-28 0 0,7 42 0 0,-7-42 0 0,7 26 0 0,-7-26 0 16,0 0 0-16,0 0 0 0,0 0 0 15,0 0 0-15,0 0 0 0,0 0 0 0,0 0 0 0,0 0 0 32,0 0 0-32,0 0 0 15,0 0 0-15,0 0 0 0,0 0 0 0,-69-116 0 0,37 81 0 16,0 4 0-16,-3 3 0 0,-5 6 0 0,-2 0 0 0,-2 0 0 0,16 10 0 15,28 12 0-15,-60-25 0 0,35 16 0 16,25 9 0-16,-53-17 0 0,53 17 0 0,0 0 0 0,-46-14 0 16,46 14 0-16,0 0 0 0,0 0-1366 0,-28-19-1478 15,28 19 654-15</inkml:trace>
  <inkml:trace contextRef="#ctx0" brushRef="#br0" timeOffset="194320.53">27451 8567 180 0,'0'0'552'0,"0"0"-6"0,0 0-2 0,0 0-13 16,0 0-14-16,0 0-29 0,0 0-28 0,0 0-25 0,0 0-55 15,33-46-33-15,21 36-45 0,13 3-28 16,17-8-21-16,14 8-31 0,13-3-15 0,12 3-17 16,10-5-24-16,9 5-10 0,3 0-12 0,6 6-12 15,-5-6-21-15,7 3-9 0,1-4-26 0,0 3-13 16,-2 2-43-16,-5-1-36 0,0 2-29 0,-8-3-31 15,2 0-28-15,-9 3 0 0,-6-4-11 16,-6 0 5-16,-14 3 11 0,-6-7 11 0,-17 3 16 0,-10 2 28 16,-14 0 36-16,-11-2 43 0,-48 7 38 15,42-9 38-15,-42 9 23 0,0 0 1 0,0 0 2 0,0 0-2 16,0 0-24-16,0 0-19 0,0 0-16 0,0 0-15 0,0 0-38 16,0 0-58-16,0 0-78 0,0 0-85 15,0 0-101 1,0 0-132-16,0 0-156 0,-161 55-410 0,108-42-1078 0,0 6 477 0</inkml:trace>
  <inkml:trace contextRef="#ctx0" brushRef="#br0" timeOffset="195330.05">27962 9324 428 0,'0'0'548'0,"0"0"-32"15,0 0-19-15,0 0 0 0,0 0-1 16,0 0 25-16,0 0 3 0,0 0-13 0,0 0-7 0,8 83-11 16,-8-83-25-16,-6 50-43 0,4-21-33 15,2-29-2-15,-4 56-21 0,3-32-33 0,1-24-60 0,-4 44-276 16,4-44 0-16,0 0 0 0,-4 36 0 0,4-36 0 15,0 0 0-15,0 0 0 0,-5 26 0 0,5-26 0 16,0 0 0-16,0 0 0 0,0 0 0 0,0 0 0 0,0 0 0 16,0 0 0-1,0 0 0-15,0 0 0 0,0 0 0 0,0 0 0 0,23-91 0 0,-10 49 0 16,-5 16 0-16,8-15 0 0,-9 17 0 0,-7 24 0 0,24-49 0 16,-14 30 0-16,-10 19 0 0,22-29 0 15,-22 29 0-15,18-24 0 0,-18 24 0 0,0 0 0 16,0 0 0-16,0 0 0 0,0 0 0 0,29-17 0 0,-29 17 0 15,0 0 0-15,0 0 0 0,0 0 0 0,50 55 0 0,-50-55 0 16,17 37 0-16,-10-13 0 0,-7-24 0 16,9 41 0-16,-9-41 0 15,-4 39 0-15,4-39 0 0,0 0 0 0,-1 36 0 0,1-36 0 0,0 0 0 16,0 0 0-16,0 0 0 0,0 0 0 0,0 0 0 16,-10 32 0-16,10-32 0 0,0 0 0 0,0 0 0 15,0 0 0-15,0 0 0 0,0 0 0 0,0 0 0 0,0 0 0 16,0 0 0-16,42-97 0 0,-25 74 0 15,-17 23 0-15,38-38 0 0,-19 21 0 0,-19 17 0 16,46-27 0-16,-46 27 0 0,34-13 0 16,-34 13 0-16,0 0 0 0,52-8 0 0,-52 8 0 0,0 0 0 15,0 0 0 1,0 0 0-16,62 34 0 0,-62-34 0 0,16 33 0 0,-16-33 0 0,6 48 0 16,-7-23 0 15,1-25 0 16,-5 56 0-47,-2-29 0 0,7-27 0 0,-10 41 0 0,10-41 0 0,-9 29 0 0,9-29 0 0,0 0 0 0,-11 32 0 0,11-32 0 15,0 0 0-15,0 0 0 32,0 0 0-1,0 0 0-31,0 0 0 0,0 0 0 15,0 0-133-15,0 0-1210 16,0 0-1456-16,0 0 645 63</inkml:trace>
  <inkml:trace contextRef="#ctx0" brushRef="#br0" timeOffset="195533.19">28678 8925 4086 0,'0'0'717'0,"0"0"-220"0,17-48-183 0,-17 48-106 0,0 0-34 0,16-22 7 0,-16 22 5 0,164 17 865 0,-164-17-999 0,16 27 2 15,-11 14 49-15,-5-41-66 0,0 0-8 0,-17 50-5 0,17-50 19 0,-17 29-8 0,17-29-16 0,-26 32-7 0,26-32 3 0,-23 24-1 0,23-24 13 0,-25 22-15 0,25-22-3 0,0 0 0 0,0 0-11 0,0 0 19 0,0 0-23 0,-21 21 2 0,21-21 2 0,0 0 4 0,0 0-3 0,0 0 1 0,0 0-3 0,0 0 9 0,0 0-4 16,0 0-4-16,0 0 2 0,136-16-3 0,-136 16-3 0,0 0-11 16,64-11-25-16,-64 11-22 0,0 0-33 0,62-4-45 15,-62 4-53-15,0 0-69 0,0 0-61 16,0 0-78-16,58-2-67 0,-58 2-97 0,0 0-320 0,0 0-961 15,0 0 426-15</inkml:trace>
  <inkml:trace contextRef="#ctx0" brushRef="#br0" timeOffset="195939.45">29593 9068 192 0,'0'0'438'0,"0"0"-7"0,0 0 10 15,0 0 8-15,0 0-4 0,0 0-32 0,0 0-18 16,5 58-22-16,-5-58-28 0,0 0-15 16,0 43 7-16,0-43-11 0,0 29-13 0,0-29-3 15,0 0-3-15,1 37-20 0,-1-37-14 0,0 0-8 0,0 0-7 16,5 35-9-16,-5-35-4 0,0 0-4 15,0 32-2-15,0-32-3 0,0 0-183 0,0 37-53 16,0-37 0-16,0 0 0 0,-7 46 0 0,7-46 0 0,-6 34 0 16,6-34 0-16,-2 36 0 15,2-36 0-15,-8 34 0 0,8-34 0 0,-12 50 0 16,12-50 0-16,-8 39 0 0,8-39 0 0,-5 29 0 0,5-29 0 16,-10 26 0-16,10-26 0 15,0 0 0-15,0 0 0 0,-2 35 0 0,2-35 0 0,0 0 0 16,0 0 0-16,0 0 0 0,0 0 0 0,0 0 0 0,10 36 0 15,-10-36 0 1,0 0 0-16,0 0 0 0,0 0 0 0,0 0 0 0,0 0 0 0,0 0 0 0,0 0 0 16,0 0 0-16,0 0 0 0,0 0 0 0,0 0 0 15,0 0 0-15,0 0 0 0,0 0 0 0,0 0 0 16,0 0 0-16,0 0 0 0,0 0 0 0,0 0 0 16,0 0 0-16,0 0 0 0,0 0 0 0,0 0 0 15,0 0-1366-15,0 0-1478 0,0 0 654 0</inkml:trace>
  <inkml:trace contextRef="#ctx0" brushRef="#br0" timeOffset="196242.87">29240 9466 84 0,'0'0'572'0,"0"0"-30"16,0 0-17-16,0 0-7 0,0 0-17 0,0 0-18 16,0 0-33-16,0 0-32 0,0 0-12 0,0 0-41 15,0 0-31-15,176 5-20 0,-176-5-15 0,81 1-14 16,-32 1-26-16,-49-2-8 0,80 1-20 0,-80-1-15 16,65-1-27-16,-65 1-12 0,64-2-15 0,-64 2-18 15,49-3-14-15,-49 3-11 0,0 0-14 0,53-8-16 16,-53 8-66-16,0 0-23 0,0 0 0 0,0 0 0 15,0 0 0-15,40-12-150 0,-40 12-110 0,0 0-111 0,0 0-88 16,0 0-122-16,0 0-481 0,0 0-1150 0,0 0 509 16</inkml:trace>
  <inkml:trace contextRef="#ctx0" brushRef="#br0" timeOffset="196532.7">30325 9304 521 0,'0'0'676'0,"0"0"-52"0,0 0-38 0,0 0-31 0,0 0-7 0,0 0-5 16,0 0-15-16,56 28-29 0,-56-28-30 0,12 32-21 0,-12-32-28 0,12 50-26 16,-8-24-21-16,-4-26-25 0,5 51-20 0,-3-28-27 0,-2-23-271 0,2 43-30 15,-2-43 0-15,0 43 0 0,0-43 0 0,0 0 0 31,2 41 0-31,-2-41 0 0,0 0 0 0,-4 30 0 16,4-30 0-16,0 0 0 0,0 0 0 0,0 0 0 16,0 0 0-16,0 0 0 0,0 0 0 15,0 0 0-15,0 0 0 0,0 0 0 0,0 0-144 0,0 0-609 16,0 0-463-16,0 0-1317 16,0 0 583-16</inkml:trace>
  <inkml:trace contextRef="#ctx0" brushRef="#br0" timeOffset="196767.64">30042 9203 195 0,'0'0'633'0,"0"0"-42"0,0 0-29 16,0 0-13-16,0 0-18 0,0 0-36 0,0 0-17 15,75-34-42-15,-75 34-42 0,96-7-35 0,-47 2-25 16,-3 1-43-16,-46 4-24 0,78-7-25 0,-78 7-26 0,60-2-23 15,-60 2-33-15,59-2-25 0,-59 2-42 0,59-11-45 16,-59 11-45-16,51-10-54 0,-51 10-50 0,0 0-71 16,40-10-81-16,-40 10-88 0,0 0-90 0,0 0-139 15,0 0-311 1,23-21-955-16,-23 21 422 0</inkml:trace>
  <inkml:trace contextRef="#ctx0" brushRef="#br0" timeOffset="197172.91">30809 8907 515 0,'0'0'584'0,"0"0"-31"0,0 0-14 0,0 0-12 16,0 0-13-16,0 0-22 0,0 0-39 0,0 0-46 16,45-31-41-16,-45 31-32 0,0 0-38 0,0 0-40 15,0 0-13-15,0 0-28 0,102 35-25 0,-102-35-7 0,26 25-20 0,-26-25-13 16,14 30-10-16,-14-30-17 15,5 32-6-15,-5-32-9 0,0 0-9 0,-9 51-12 16,9-51-4-16,-36 42-10 0,20-22-5 0,16-20-9 16,-37 33 4-16,16-19-16 0,21-14 0 0,-32 23-5 15,32-23-5-15,0 0-19 0,-32 20-18 0,32-20 0 16,0 0 0-16,0 0 0 0,0 0 0 16,0 0 0-16,0 0 0 0,0 0 0 0,0 0 0 0,0 0 0 15,0 0 0-15,0 0 0 16,0 0 0-16,109 12 0 0,-109-12 0 0,0 0 0 0,66-5 0 15,-66 5 0-15,0 0 0 0,0 0 0 0,73-7 0 0,-73 7 0 16,0 0 0-16,0 0 0 0,0 0 0 16,66-9 0-16,-66 9 0 0,0 0 0 0,0 0 0 0,38-10 0 0,-38 10 0 15,0 0 0-15,0 0 0 0,0 0 0 0,0 0 0 16,0 0-89-16,0 0-249 0,34-17-61 0,-34 17-51 16,0 0-61-16,0 0-72 0,0 0-388 0,0 0-1051 15,0 0 466-15</inkml:trace>
  <inkml:trace contextRef="#ctx0" brushRef="#br0" timeOffset="198697.11">23496 12519 419 0,'0'0'403'0,"0"0"3"0,-9 2 1 0,9-2 0 15,0 0-5-15,-4 9 2 0,4-1 13 0,-1 6 2 16,1 3 1-16,0 7 7 15,1 3-3-15,-1 1-9 0,0 0-12 0,0 16 8 0,-1-16 3 0,1 3-12 16,-1-3-25-16,-3 1-31 0,2 0-12 16,2-1-200-16,-2-11-134 0,2 0 0 0,0-1 0 15,0 0 0-15,-2-4 0 0,2-5 0 0,0 0 0 0,0-7 0 0,0 0 0 16,-3 12 0-16,3-12 0 0,-4 5 0 0,4-5 0 16,0 0 0-16,-13 5 0 0,13-5 0 15,-24-2 0-15,24 2 0 16,-23-10-40-16,10 3-1319 0,3-1-1471 0,3-4 650 0</inkml:trace>
  <inkml:trace contextRef="#ctx0" brushRef="#br0" timeOffset="198960.95">23137 12499 89 0,'0'0'511'0,"-2"-12"-11"0,2 12-13 0,-2-10-13 15,2 10-12-15,11-13-34 0,4 4-40 16,2 0-38-16,13-2-30 0,17-1-27 0,7 1-31 0,-8-1-24 16,3-3-27-16,0 10-18 0,1-4-21 0,-1 1-14 15,-3 1-18-15,4 2-14 0,-22-2-15 16,19 3-18-16,-24 4-37 0,-2-1-40 0,-7 1-57 0,-14 0-64 16,18 2-69-1,-13 3-83-15,-5-5-95 0,6 9-134 0,-5 0-292 0,-3 0-841 0,-5 3 372 16</inkml:trace>
  <inkml:trace contextRef="#ctx0" brushRef="#br0" timeOffset="199354.1">23689 13058 4299 0,'0'4'679'0,"0"-4"-263"0,-4 10-154 0,4-10-84 15,0 7-24-15,0-7 13 0,0 0-2 0,9 5-29 16,-9-5-21-16,0 0-13 0,39-9-10 0,-23 4-16 16,9-6-21-16,-10 2-19 0,9 0-8 0,-9 1-18 15,-2 0-8-15,1-1-6 0,-3-2-8 0,-6 3-4 16,6-2 4-16,-6 3 2 0,-1 3 2 16,0-4 2-16,-4 8 0 0,1-12 10 0,-6 4 10 15,5 8 10-15,-6-12 3 0,6 12-1 16,-9-7 9-16,0 3 18 0,0 1-19 0,-6 3 11 0,-2-1 3 0,0 5 9 15,1 1-2-15,0 2 3 0,1 3 12 16,-7 3 8-16,7-5-4 0,0 4-4 0,-1 8 2 0,2-8-4 0,5 2-4 0,-1 1 10 16,5 3-9-16,5-1-9 0,0 1 0 0,0-2-6 15,4-1-34-15,3 2-16 16,0-3 0-16,4-3 0 0,-2 1 0 0,4-3 0 16,1 1 0-16,5-3 0 0,-5 0 0 0,2-4 0 15,3 2 0-15,5-3 0 0,-3-2 0 0,-4 0 0 16,-5 0 0-16,14-4-88 0,-9 1-162 0,0-4-86 15,0 4-64-15,-8-1-76 0,3-4-112 0,-4 3-422 16,-8 5-1092-16,10-9 484 0</inkml:trace>
  <inkml:trace contextRef="#ctx0" brushRef="#br0" timeOffset="199636.45">24430 12724 100 0,'0'0'456'0,"0"0"-10"0,0 0-1 16,0 0 5-16,0 0-19 0,0 0-19 15,8-5-25-15,-8 5-27 0,0 0-35 0,0 0-28 16,24 2-28-16,-24-2-32 0,26 1-24 0,-7 1-19 15,14 0-25-15,-14-2-27 0,7 0-27 0,1 0-25 16,-8 0-36-16,0 0-43 0,1 0-46 0,-4 0-43 16,2 0-72-16,-4 0-71 0,-14 0-91 15,14 0-112-15,-14 0-307 0,0 0-791 0,0 0 350 0</inkml:trace>
  <inkml:trace contextRef="#ctx0" brushRef="#br0" timeOffset="199854.51">24476 12898 388 0,'23'5'450'16,"-7"-5"-44"-16,2 1-20 0,10-1-20 0,2-1-23 0,18 1-31 16,-20-2-29-16,-1 2-28 0,2-1-27 0,2-3-33 15,-4 4-39-15,-1-3-39 0,2 1-51 16,-1 4-53-16,-8-4-52 0,-3 2-77 0,0-3-97 0,1 3-140 15,-2 0-188-15,-4-2-586 0,0 0 260 0</inkml:trace>
  <inkml:trace contextRef="#ctx0" brushRef="#br0" timeOffset="200507.64">26163 12144 192 0,'6'24'610'0,"-9"-1"28"0,3 4 47 0,-2 19 28 0,2 2-1 15,-4 4-24-15,2-4-25 0,-3 7-41 0,0 1-58 0,0 2-42 0,2 2-41 0,-2 2-56 16,-3-6-38-16,-1 3-98 15,4-5-289-15,0-5 0 0,-3-4 0 16,5 1 0-16,-1-17 0 0,1-3 0 0,2-2 0 16,-1-9 0-16,0 2 0 0,2-7 0 0,2 0 0 15,-2-5 0-15,0-5 0 0,1 11 0 0,-1-11 0 0,0 8 0 16,0-8 0-16,0 0 0 0,0 0 0 16,-3 9 0-16,3-9 0 0,0 0 0 0,0 0 0 15,0 0 0-15,0 0 0 0,-23-5 0 0,8 0 0 16,2-2 0-16,-5 2 0 0,-5-4 0 0,-5-3 0 15,-17-7 0-15,2 6 0 0,-4 3 0 0,-1-4 0 0,6 3 0 0,9 5 0 0,2-1 0 16,2-3 0-16,12 4 0 0,1-2-224 0,6-1-529 0,0-4-450 16,9 0-1303-16,2 3 578 0</inkml:trace>
  <inkml:trace contextRef="#ctx0" brushRef="#br0" timeOffset="201155.12">26117 12068 394 0,'-1'-7'517'16,"1"7"2"-16,0 0 3 0,0 0-21 0,0 0-33 0,11-10-25 16,15 3-48-16,20 0-28 0,10 2-37 15,2 2-31-15,5-1-26 0,13 1-24 0,7 0-30 31,8 1 22-31,13-2-31 0,6 2-17 0,10-1-20 0,4-2-15 0,0-1-13 0,4 2-13 16,4 0-15-16,-1 2-21 0,3 1-20 0,-6-1-14 16,3 0-15-16,-5-2-27 0,0-3-24 0,1 4-23 15,-7 1-21-15,0 0-30 0,-5-1-22 0,-6-2-19 16,-3 1-7-16,-2-1-4 0,-6 2 5 0,-1 3 9 16,-5 0 7-16,-4 0 11 15,-1-1 8-15,-4 0 7 0,-9-2 15 0,2 2 16 0,-9 1 5 0,-3-3 8 16,-5 3 14-16,-3-3 7 15,-6-1 6-15,0 4-16 0,0 2 26 0,-5-5 15 0,2 3 6 0,-15-1 0 0,0 2 3 16,1-3 6 0,14 0 12-16,-21 1 4 0,1-3 9 0,0 2 14 0,-10 2 3 0,1-1-1 15,-4-1 17-15,2-1 25 0,-2 1 6 0,1-1-6 16,-1 2 3-16,-4-2-3 0,-10 3-16 0,26-1-15 0,-16 1-1 0,7-4-4 0,-2 5-13 16,-15-1-1-16,30 0-9 0,-14-1-11 0,1 1-6 15,-2 0 1-15,0 1 2 0,-15-1-10 0,23 0 1 31,-23 0-3-31,17-3-7 0,-17 3-9 0,11 0-3 0,-11 0-1 0,0 0-12 0,0 0-16 16,17-1-25-16,-17 1-33 0,0 0-41 16,0 0-41-16,0 0-48 0,0 0-46 0,0 0-51 15,0 0-67-15,0 0-93 0,0 0-441 16,-29-10-983-16,29 10 436 0</inkml:trace>
  <inkml:trace contextRef="#ctx0" brushRef="#br0" timeOffset="202913.2">26585 12325 159 0,'-18'8'488'0,"1"0"34"0,-3 9 19 0,-2 1 16 15,-11 12-2-15,-2 2 2 0,12-10-52 0,-7 19-34 16,-2-2-6-16,9 5-30 0,0 1-31 0,4-6-24 16,4 2-20-16,4 0-30 0,11-14-32 0,0 0-31 15,8 16-27-15,-1-16-23 0,6 0-20 0,6 15-17 16,7-7-117-16,3-2-63 0,3-3 0 15,-13-12 0-15,1 4 0 0,5-5 0 0,-6-4 0 16,4 1 0-16,-5-7 0 0,-4 0 0 0,1 1 0 16,1-1 0-1,-3-2 0-15,-6-5 0 16,-7 0 0-16,11 3-110 0,-11-3-375 0,0 0-102 0,0 0-582 0,0 0-1265 16,0 0 560-16</inkml:trace>
  <inkml:trace contextRef="#ctx0" brushRef="#br0" timeOffset="203207.67">26727 12737 126 0,'0'0'476'15,"0"0"11"-15,0 0 27 0,-18 21 11 0,16-12-6 16,0-1-7-16,-1 6-12 0,1 0-4 0,-5-1-14 16,4 4-52-16,-1-3-19 0,1 3-37 0,-2-5-35 15,1 1-35-15,0 3-40 0,1 0-13 0,1-1-27 16,2-3-23-16,-1-2-28 16,1 3-56-16,0-6-67 0,5 2-88 15,-4-1-100-15,-1-8-107 0,3 8-112 0,1-2-156 16,-4-6-568-16,0 0-1171 0,11 3 518 0</inkml:trace>
  <inkml:trace contextRef="#ctx0" brushRef="#br0" timeOffset="203490.4">26968 12724 84 0,'0'0'473'0,"0"0"18"15,-22 14-16-15,14-4 1 0,1 1-28 0,5 2-23 16,3 1-32-16,0 1-27 0,4-1-26 0,1 3-26 16,6 4-27-16,-3-7-23 0,5 6-30 0,-1-7-19 15,1-3-24-15,-4 5-11 0,3-4-21 0,-2 2-4 16,-4-1-15-16,0-2-13 0,-3-1-11 0,-2-1-13 16,-2-2-7-16,0-6-9 0,-3 11-8 15,-2-4-9-15,-3-3-5 0,8-4-10 0,-20 6-26 16,7-6-59-16,-4 2-80 0,17-2-105 0,-24-3-111 15,10-2-104-15,0-4-541 0,5-1-1053 0,1 0 466 16</inkml:trace>
  <inkml:trace contextRef="#ctx0" brushRef="#br0" timeOffset="203645.93">26942 12712 208 0,'6'-12'433'0,"0"2"-41"0,0 0-1 16,2 4 3-16,4-3-16 0,-2 0-32 0,4 1-38 15,1-1-33-15,2 2-27 0,-2 4-24 0,0-3-29 16,2 3-50-16,-2 2-42 0,2-1-66 0,-2 4-53 16,-15-2-42-16,22 10-44 0,-14-3-50 0,1 4-44 15,-2-4-61-15,-3 0-293 0,-2 1-595 0,5 6 264 16</inkml:trace>
  <inkml:trace contextRef="#ctx0" brushRef="#br0" timeOffset="203956.2">27291 12828 380 0,'-1'9'459'16,"-1"1"17"-16,-2-3 24 0,-3 3 7 0,2-4-19 16,0 0-40-16,5-6-29 0,-4 15-32 0,2-6-25 15,0-4-26-15,4 4-26 0,-5 2-35 0,6-4-22 0,-1 2-25 16,2-2-43-16,1 0-7 0,-5-7-16 0,13 9-14 16,-5-5-27-16,-1-1-31 0,-7-3-39 15,21 4-40-15,-11-2-30 0,-10-2-27 0,20-1-22 0,-20 1-13 16,18-5-11-16,-10-1-7 0,-3 2-8 15,0-2 5-15,-1-1 8 0,-1-2-2 0,-3 9 19 16,1-17-5-16,-1 9 18 16,2-5 1-16,-7 5 4 0,4-5 5 0,-3 0 20 15,-1 5 7 1,0-4 11-16,-5 3 13 0,2 1 20 0,2 2 2 0,-1 0 5 0,-7-1-2 0,7 3-5 16,7 4-3-16,-13-4-7 0,13 4-29 15,-8-4-27-15,8 4-59 0,0 0-73 0,0 0-86 0,0 0-105 0,0 0-397 16,0 0-833-1,0 0 369-15</inkml:trace>
  <inkml:trace contextRef="#ctx0" brushRef="#br0" timeOffset="204290.54">27629 12858 364 0,'0'0'409'15,"-3"9"-6"-15,3-9 2 0,0 12 3 0,2-3-23 16,0 0-28-16,-1 3-32 0,2-3-20 0,-2-1-28 16,4 5-25-16,-1-4-21 0,-3-3-26 0,3 1-24 15,0 1-14-15,1-1-18 0,-1-3-15 16,-4-4-15-16,5 10-8 0,-5-10-14 0,8 5-14 0,-8-5-15 0,0 0-9 16,0 0-15-16,0 0-6 0,0 0-14 15,0 0-7-15,20-15-6 0,-17 10-4 16,-2-4-4-16,1-1-2 0,-2 2 2 0,-2-1-2 15,2-4-2-15,-1 0 1 0,-2 4 1 0,-2-4 1 0,3 6 6 16,2 7 1-16,-7-12 2 0,6 5 0 0,-2 1-6 0,3 6-1 16,-4-7-1-16,4 7-17 0,0 0-20 15,0 0-33-15,0 0-47 0,-10-4-40 0,10 4-36 0,0 0-56 16,0 0-81-16,0 0-118 0,0 0-240 0,0 0-740 16,0 0 327-16</inkml:trace>
  <inkml:trace contextRef="#ctx0" brushRef="#br0" timeOffset="204551.22">28180 12853 397 0,'0'0'511'0,"0"0"-46"16,0 0-27-16,0 0-31 0,0 0-32 0,0 0-30 15,0 0-18-15,-7 13-9 0,-2-3-16 0,-5 0-27 16,0 0-23-16,-2 2-27 0,3 0-22 0,-5 2-18 15,1 8-21-15,3-13-13 0,1 4-15 0,4-1-14 16,-2 1-10-16,3 1-11 0,-2-2-16 0,1 2-31 16,0-2-37-16,3 0-48 0,-1-7-46 0,2 2-46 15,-1-2-69-15,2 2-67 0,-2-1-75 0,6-6-106 16,0 0-313 0,-7 4-814-16,7-4 361 0</inkml:trace>
  <inkml:trace contextRef="#ctx0" brushRef="#br0" timeOffset="204782.19">27933 12819 273 0,'0'0'380'0,"0"0"-6"16,0 0 4-16,0 0-6 0,0 0-7 0,0 0-7 15,32 15-5-15,-12-2-11 0,-6-5 8 0,4 3 4 16,5 3 0-16,-5 3-18 0,5-1-19 0,-8-7-32 15,-1 3 9-15,8 3-13 0,-9-4-30 0,-2 2-38 0,1-2-12 0,-6 2-13 16,2-3-19-16,-2-2-20 0,-2 1-31 0,0-4-56 0,0 2-78 16,-4-7-94-16,1 12-110 0,2-6-105 15,-3-6-130-15,0 9-544 16,0-9-1081-16,0 0 478 0</inkml:trace>
  <inkml:trace contextRef="#ctx0" brushRef="#br0" timeOffset="205039.71">28500 12866 232 0,'0'0'552'0,"0"0"-53"0,0 0-30 15,0 0 0-15,0 0-3 0,11 13-25 0,-9-5-8 16,-1 1-21-16,1 4-38 0,-1 0-30 0,0 1-26 15,-1-1-28-15,3 1-31 0,-3 1-23 0,1-5-23 0,-1 2-29 0,-4-1-9 0,4 2-15 16,0-5-21-16,0 1-21 0,-2-2-54 0,2-7-74 16,-4 12-88-16,1-5-109 0,3-7-94 0,-1 8-113 15,1-8-149-15,-7 5-313 0,7-5-949 0,0 0 420 16</inkml:trace>
  <inkml:trace contextRef="#ctx0" brushRef="#br0" timeOffset="205566.52">28721 12912 66 0,'0'0'533'0,"0"0"-9"0,-4 9-20 15,4-9-10-15,-5 11-4 0,0-2-30 0,0-2-43 16,-1 5-38-16,-1-1-40 0,4-2-35 0,0 3-28 16,2-4-25-16,-2 0-30 0,4 0-17 0,-1-8-24 15,6 18-25 1,-3-11-33-16,3 0-30 0,4-4-38 0,1 1-30 0,-3 0-22 0,6-3-22 0,0-1-26 15,-14 0-3-15,20-1-7 0,-7-3 9 0,-4 3-4 0,0-4 6 16,-1-1 9-16,-2 1 12 0,-1-2-6 16,0-3 14-16,-3 3 10 0,1-7 2 0,-3 7-6 0,-1-8 7 15,-1 3 0-15,0 4 3 0,-3-2 0 0,2 3 6 0,0 0-12 16,-1 0-6-16,4 7-19 0,-8-12-33 0,6 7-76 16,2 5-66-16,-5-10-81 0,5 10-105 15,-8-12-361-15,6 8-814 0,2 4 360 0</inkml:trace>
  <inkml:trace contextRef="#ctx0" brushRef="#br0" timeOffset="206036.74">28747 12479 11 0,'-1'-10'506'0,"1"10"2"0,3-11 4 0,-3 11-10 16,4-10-28-16,0 5-44 0,4 1-44 0,5-5-32 16,-6 5-34-16,16-6-32 0,-11 6-26 15,2-1-23-15,-1 3-25 0,-3 1-17 0,4-2-19 16,-14 3-18-16,18-1-13 0,-18 1-15 0,0 0-12 15,0 0-15-15,12 5-9 0,-12-5-12 16,-1 11-8-16,1-11-4 0,-15 22-7 0,5-10-7 16,-1 0-4-16,-1 2-3 0,-8 1-5 0,10-5-6 0,0 1-5 15,4-4-6-15,-1 0-4 0,5 0-3 16,-3-3-15-16,5-4-7 0,-3 10-5 0,3-10-4 0,3 8-6 0,-3-8-7 0,12 9 0 0,-3-7-3 16,4 3 1-16,1 3 2 0,1-6-3 15,0 8 8-15,-3-5-2 0,2 1 4 0,2 2 6 16,-7-4 10-16,3 4 10 0,-5-3 9 0,-1 0 3 31,-3 2 7-31,-3-7-2 0,2 9 1 0,-2-9-1 0,-6 10-1 0,-2-2-3 16,4-3-5-16,-8 4 0 0,-4-4-1 0,2 1-12 15,0-4-30-15,1 1-67 0,-2-2-77 0,15-1-98 16,-19-2-103-16,19 2-132 0,-11-7-406 0,11 7-982 16,-6-4 434-16</inkml:trace>
  <inkml:trace contextRef="#ctx0" brushRef="#br0" timeOffset="206331.2">29211 12457 67 0,'9'7'523'0,"-2"2"6"0,-2 7 13 0,1 2-25 16,1 5-7-16,3 1-15 0,-2 3-23 15,-1 0-2 1,0-1-14-16,2 15-23 0,-5-11-5 0,-3 0-20 16,4 12-24-16,-1-12-17 0,-5-1-11 15,-3 17-26-15,-1-18-27 0,1 1-24 0,-5 12-14 0,0-1-208 16,5-14-57-16,-5-2 0 16,-3-1 0-16,0-1 0 0,-4 0 0 0,-4-3 0 0,1 1 0 15,-1-3 0-15,3-7 0 0,1-2 0 0,0-1 0 16,1-3 0-16,6-4 0 0,-4 3-272 0,13-3-443 0,-22-8-486 15,22 8-1301-15,-10-13 576 0</inkml:trace>
  <inkml:trace contextRef="#ctx0" brushRef="#br0" timeOffset="207197.2">29441 12302 234 0,'0'0'329'15,"0"-9"-6"-15,0 9-13 0,0 0-5 16,0 0-19-16,0 0-10 0,2-8-4 0,-2 8-5 16,0 0-1-16,0 0-8 0,4-7-3 0,-4 7-19 0,0 0-4 15,0 0-17-15,0 0-11 0,8-6-17 16,-8 6-19-16,12-4-16 0,-12 4-19 0,17 0-13 15,-17 0-13-15,22 4-11 16,-9 0-11-16,1 1-5 0,-4-2-9 0,1 1-9 0,-2 4-8 0,-1-1-2 0,-3 0-13 0,0 5-1 16,-5-2-5-16,-3 4-3 0,-4 2-2 15,-7 5-2-15,-1 0-3 0,-3-1-4 0,0-1-19 16,-1-4 5-16,-1 0-4 0,7-6-1 16,2 1 3-16,-3-1-2 0,7-2 0 0,0-1 1 0,3-1-2 15,4-5 3-15,-7 5 4 0,7-5 0 16,0 0 2-16,0 0-4 0,0 0 1 0,0 0 8 0,0 0-7 0,0 0-4 15,0 0 4-15,48-8-2 0,-30 4-7 0,-4 0 10 16,5 1-2-16,0 1-2 0,-2 0 0 0,5 0-6 16,-7-3 4-16,4 1 1 0,-1 3 0 0,-2 1 0 15,0-2-1-15,0-1-2 0,-16 3-1 0,21-4 3 16,-7 3 5-16,-14 1-5 0,16-1-4 0,-16 1-22 16,12-1-32-16,-12 1-46 15,0 0-60-15,0 0-69 0,14 2-84 0,-14-2-99 0,0 0-368 0,0 0-848 16,0 0 376-16</inkml:trace>
  <inkml:trace contextRef="#ctx0" brushRef="#br0" timeOffset="207864.28">29833 12762 41 0,'0'0'424'0,"0"0"-7"0,-4 10 11 15,4-10-1-15,0 0-8 0,0 0-10 0,0 0-5 0,4 5-11 16,-4-5-6-16,0 0 4 0,5 12 5 0,-5-12-4 0,3 7-13 16,-2 1-15-16,0 1 1 0,2 2-10 0,-2-1-12 15,0 3-23-15,3 5-19 0,1 0-18 16,-5-4-25-16,0 2-23 0,3-2-175 0,-1 5-60 16,-2-4 0-16,3-3 0 0,-4 1 0 0,2 1 0 15,-2-7 0-15,1 2 0 0,0-9 0 0,-2 13 0 16,2-13 0-16,-1 10 0 0,1-10 0 0,-1 7 0 15,1-7 0-15,0 0 0 0,0 0-422 0,0 0-257 16,0 0-503-16,0 0-1280 0,-8-25 566 0</inkml:trace>
  <inkml:trace contextRef="#ctx0" brushRef="#br0" timeOffset="208126.1">29630 12932 9 0,'0'0'616'0,"0"0"-23"0,0 0-16 16,0 0 6-16,-7-6-6 0,7 6-47 0,0 0-27 16,0 0-51-16,23-6-44 0,-10 3-43 0,6 1-37 15,-1 1-30-15,9-1-25 0,3 2-35 0,-2 0-28 16,4 0-27-16,-2 2-31 0,1-1-21 0,-3-1-17 0,0 2-14 0,-9-2-10 0,-1 0-16 0,1 3-3 16,-3-3-25-16,-1 1-7 0,-15-1-33 0,24 0-21 15,-24 0-24-15,14 0-58 0,-14 0-37 0,11 1-42 16,-11-1-56-16,0 0-41 0,0 0-50 0,0 0-59 15,0 0-82 17,14-2-442-32,-14 2-980 0,0 0 433 0</inkml:trace>
  <inkml:trace contextRef="#ctx0" brushRef="#br0" timeOffset="208726.94">30643 12478 288 0,'-9'-3'514'15,"9"3"26"-15,0 0 31 0,-29 19 7 0,17-7 4 16,-9 8 8-16,-10 14-7 0,3-1-15 0,12-7-6 15,-13 12-8-15,6 5-40 0,-2-2-33 0,4 2-21 16,2 1-37-16,6 2-40 0,3-6-383 0,9-10 0 16,2 14 0-16,3-1 0 0,12-2 0 15,-7-12 0-15,8 12 0 0,0-17 0 0,0-1 0 0,5 0 0 0,13 4 0 16,-12-11 0-16,2 0 0 16,3-2 0-16,3-2 0 0,-2-5 0 0,3-2 0 0,-2-3 0 0,-5-2 0 15,-3 0 0-15,-4-2 0 0,6-7 0 16,-7 4 0-16,-2-3-185 0,-7 3-1150 0,-1-6-1446 15,0-1 641-15</inkml:trace>
  <inkml:trace contextRef="#ctx0" brushRef="#br0" timeOffset="209549.89">30805 12772 373 0,'0'0'440'0,"4"-7"-2"16,-4 7 19-16,0 0-7 0,4-6-11 0,-4 6-12 16,0 0-28-16,3-7-27 0,-3 7-22 0,0 0-30 15,0 0-25-15,1-9-27 0,-1 9-25 16,0 0-27-16,10-5-27 0,-2 1-45 0,-8 4-33 0,28-1-28 16,-3 1-28-16,-5 2-20 0,8 1-12 0,-1 2-21 15,-11-1-18-15,2 2-4 0,5 4-3 0,-10-1 3 16,-4 1-1-16,-4 1-2 0,-3 4 11 0,-3-5 9 15,-5 4 15 1,-7-3 11-16,-6 5 16 0,-2-3 16 0,5-1-3 0,-10 1-2 0,3-1 4 16,-4-3-5-16,8-2-4 0,4-2-7 0,-2 1-1 0,3 0-7 0,7-2-20 15,-2-1-24-15,4 2-18 0,5-5-16 16,0 0-28-16,0 0-35 0,0 0-22 0,0 0-10 0,21 12 2 16,-7-7 11-16,0-3 8 0,3 2 16 15,1-1 15-15,-3 4 4 0,4-1 14 0,-4-2 20 0,-2 1 27 16,0-3 25-16,-1 2 36 0,-3 0 15 15,-7 0 15-15,-2-4 18 0,9 6 3 0,-9-6 7 0,0 0 3 16,-5 11-1-16,5-11 1 0,-13 10-10 16,-1-5-5-16,-2 0-9 0,-2-3-9 15,2 1-2-15,-9 5-13 0,10-6-3 0,-1-3-14 0,-2 4-42 0,0-2-54 0,18-1-60 0,-28-3-65 32,13 1-83-32,15 2-100 0,-17-4-138 0,11-5-279 0,6 9-855 0,-6-17 379 0</inkml:trace>
  <inkml:trace contextRef="#ctx0" brushRef="#br0" timeOffset="209830.8">31301 12823 504 0,'0'0'577'0,"0"0"-5"0,-9 14-3 0,9-14-12 15,-7 17-16-15,0-5-32 0,3 5-28 0,3 0-40 16,-3 0-40-16,0 0-34 0,2 5-35 0,1-7-33 16,1-1-28-16,-2 1-26 15,2-1-22-15,0 1-28 0,0-3-19 0,0-3-24 16,2 0-30-16,-2-9-38 0,-2 12-46 16,2-12-47-16,0 12-50 15,0-12-51-15,-2 8-53 0,2-8-57 0,0 0-60 0,-2 8-65 0,2-8-62 16,0 0-80-1,0 0-443-15,0 0-1007 0,0 0 446 0</inkml:trace>
  <inkml:trace contextRef="#ctx0" brushRef="#br0" timeOffset="210293.05">31562 12776 382 0,'0'0'412'0,"0"0"-15"16,2-7-5-16,-2 7-4 0,0 0-24 0,0 0-27 16,0 0-27-16,0 0-10 0,0 0-18 0,-37 10-25 0,31-3-11 15,-2 0-22-15,-1 4-11 0,5-1-15 16,3 0-22-16,-1 3-9 0,0 2-13 0,0-1-12 0,8 0-15 16,-1 2-3-1,1 0-17-15,1-2-10 0,2 3-12 0,1-4-9 16,3 8-3-16,-3-5-10 0,-1-6-7 0,0 1-5 0,-2 0-3 0,0 0-9 15,-2 1 3-15,-1-5-2 0,-2-2 1 16,-2-5-6-16,2 10-2 0,-2-10-3 0,-4 9-3 16,4-9-2-16,-6 8-3 0,-2-6-2 15,-11 2-4-15,9-4 0 0,10 0-3 0,-30-1-18 0,16 0-25 16,14 1-23-16,-24-7-30 0,11 3-30 0,4 1-27 16,-1-7-14-16,5-2-2 0,1 3 4 0,2-3 1 0,3-1 12 15,3 4 8-15,2-3 8 0,6-3 16 16,-1 1 14-16,-1 1 2 0,3-1 24 0,-1 1 22 0,4 2 1 0,6-8 28 15,-7 6 6-15,-2 4 0 0,2-3 12 16,-2 2-1-16,1 0 12 0,-4 0-2 0,2 1 3 0,-4 2-8 16,-1 1-1-16,-4 2-20 0,-3 4-33 15,5-7-46-15,-5 7-47 16,0 0-65-16,0 0-76 0,0 0-385 0,0 0-722 0,0 0 319 0</inkml:trace>
  <inkml:trace contextRef="#ctx0" brushRef="#br0" timeOffset="210685.57">31775 12854 23 0,'0'0'424'0,"18"-4"1"0,-6 4-16 15,-12 0-9-15,22 5-10 0,-11-1-26 16,-3-1-16-16,-1 2-33 0,1 0-18 0,-4 3-28 15,1-1-25-15,-5-7-13 0,1 11-22 0,0-4-19 0,-1-7-21 16,-5 15-15-16,0-9-16 0,-1 2-15 16,-1 0-10-16,1-1-11 0,-2 0-12 0,-2-2-19 0,0 3-22 15,-3 0-21-15,-1 0-24 0,0-3-20 0,3-1-12 16,2-3-25-16,0 4-20 16,9-5-23-16,-10 5-17 0,10-5-14 0,0 0-16 0,-2 7-20 15,2-7-13-15,0 0-6 0,0 0 10 16,0 0 20-16,42 0 19 0,-26 0 22 0,-2 2 19 0,2-2 37 0,-2 3 30 15,-1 4 34-15,-4-5 38 0,1 3 34 0,-10-5 32 16,9 3 19-16,-9-3 20 0,8 9 24 0,-7-2 12 0,-1-7 8 16,-4 10 1-16,4-10-6 0,-11 11-14 15,2-6-18-15,-3-1-15 0,1 0-20 0,-4 1-9 16,-1-1-21-16,2 0-44 0,-1 3-53 0,-2-10-67 16,17 3-79-16,-16-2-92 0,3 7-96 0,13-5-147 15,0 0-305-15,-17-7-854 0,17 7 378 0</inkml:trace>
  <inkml:trace contextRef="#ctx0" brushRef="#br0" timeOffset="210934.09">32295 12884 393 0,'-4'12'511'0,"4"-12"3"0,-20 17 18 0,7-5-13 15,2 2-21-15,-11 3-27 0,-2 2-41 0,0 0-35 0,-11 12-39 0,12-10-40 0,-11 8-32 16,12-11-24-16,1 3-32 0,0-5-13 16,8-2-27-16,1 1-33 0,7-4-57 0,-3-5-47 0,2 0-81 15,-1-1-73 17,7-5-89-32,-7 6-116 0,7-6-129 0,0 0-454 0,0 0-965 0,0 0 427 15</inkml:trace>
  <inkml:trace contextRef="#ctx0" brushRef="#br0" timeOffset="211141.37">32017 12884 235 0,'0'0'529'0,"0"0"-19"0,0 0-15 16,0 0-6-16,0 0-10 0,0 0-13 15,39 19-21-15,-23-10-21 0,3 6-25 0,4 2-29 0,0 0-19 16,-3 0-19-16,1-2-30 0,-6-4-28 0,4 5-39 15,-10-8-15-15,5 5-21 0,-5-1-21 0,-4 0-26 16,0-6-11-16,3 2-36 0,-5-3-44 0,2 3-65 16,-5-8-76-16,6 13-85 15,-2-12-94-15,-4-1-100 0,0 0-104 0,6 12-136 0,-6-12-312 0,0 0-986 16,0 0 436-16</inkml:trace>
  <inkml:trace contextRef="#ctx0" brushRef="#br0" timeOffset="211432.13">32566 12883 83 0,'0'0'446'16,"3"15"24"-16,-3-8 10 0,-3 8 1 15,2-3-21-15,0 2-20 0,-1-1-27 0,-4 1-26 16,5 0-28-16,-2 1-39 16,1 0-27-16,0 1-28 0,1-1-30 0,2 0-20 0,-2-6-21 0,-1 3-27 15,0-3-22-15,2-1-52 0,0 1-58 0,0-9-73 16,0 0-74-16,0 8-69 0,0-8-78 0,0 0-92 16,9 7-112-16,-9-7-301 0,0 0-825 0,0 0 365 15</inkml:trace>
  <inkml:trace contextRef="#ctx0" brushRef="#br0" timeOffset="211682.44">32701 13016 280 0,'0'0'423'16,"0"0"-20"-16,5-7-16 0,-5 7-3 0,0 0 4 16,0 0 13-16,0 0-10 0,0 0-22 0,0 0-31 15,0 0-28-15,0 27-30 0,-2-20-25 0,7 0-18 16,-1 2-17-16,1-1-25 0,-1 0-17 0,5 1-20 16,3 1-17-16,-7-3-6 0,2-3-19 0,-7-4-29 15,13 6-18-15,-5-2-26 0,-8-4-23 0,11 1-25 16,-11-1-7-16,0 0-9 0,0 0-6 0,21-10 2 15,-20 5-4-15,-1 5 4 0,-1-12-1 16,1-1 8-16,-3-1 1 0,1 1 0 0,-5-2 1 0,-2 3-2 16,3-1 8-1,-2 2-7-15,1 5-17 0,0-2-26 16,3 0-36-16,-2-2-37 0,0 4-31 0,6 6-36 16,-3-11-47-16,3 11-61 0,-6-7-73 0,6 7-336 15,0 0-777-15,-4-10 343 0</inkml:trace>
  <inkml:trace contextRef="#ctx0" brushRef="#br0" timeOffset="212130.27">32835 12627 82 0,'0'0'452'0,"0"0"-10"0,0 0-12 0,0 0-9 0,0 0-32 0,0 0-18 0,38-46-30 16,-38 46-26-16,0 0-22 0,0 0-28 0,44-12-26 15,-44 12-27-15,0 0-19 0,0 0-14 16,0 0-23-16,0 0-16 16,0 0-16-16,0 0-5 0,0 0-12 0,0 0-11 15,0 0-11-15,40 53-5 0,-40-53-6 0,0 0-11 0,0 0-4 16,-62 40-6-16,46-31-5 0,5-1-11 0,-1-4-24 15,5 0-43-15,2 0-38 0,5-4-42 16,-6 6-16-16,6-6-38 0,0 0-37 0,0 0-17 0,0 0-13 16,0 0 14-1,0 0 15-15,0 0 17 0,0 0 27 0,0 0 42 0,96 19 28 0,-96-19 35 16,0 0 43-16,34 15 31 0,-34-15 30 0,0 0 13 0,0 0 15 16,0 0 25-16,0 0 12 0,24 21 16 15,-24-21 2-15,0 0-18 0,0 0-10 16,0 0-9-16,0 0-15 0,0 0-7 0,0 0-13 0,0 0-2 0,0 0-16 15,-53 52-24-15,53-52-38 0,0 0-49 16,0 0-49-16,-49 4-64 0,38-4-75 0,5-1-89 0,6 1-337 16,0 0-738-1,0 0 327-15</inkml:trace>
  <inkml:trace contextRef="#ctx0" brushRef="#br0" timeOffset="212431.44">33223 12581 450 0,'0'0'526'16,"18"53"6"-16,-18-53-5 0,6 34 7 0,-6-34-9 16,13 40-10-1,-8-15-26-15,0 17-12 0,-5-42-27 16,8 49-15-16,-5-23-22 0,-3-26-8 0,2 58-24 15,-2-17-25-15,0-41-23 0,-4 51-28 0,-2-26-27 16,6-25-21-16,-13 50-254 0,3-26-3 0,10-24 0 16,-23 44 0-16,9-25 0 0,14-19 0 0,-28 34 0 0,28-34 0 15,-26 21 0-15,26-21 0 0,0 0 0 0,-23 20 0 16,23-20 0 0,0 0 0-16,0 0 0 0,0 0-319 0,0 0-312 0,-60 6-577 0,60-6-1306 0,0 0 577 15</inkml:trace>
  <inkml:trace contextRef="#ctx0" brushRef="#br0" timeOffset="213025.08">33430 12293 58 0,'0'0'417'0,"0"0"7"0,0 0-18 0,0 0 5 16,0 0-11-16,0 0-19 0,0 0-21 0,0 0-30 15,0 0-14-15,0 0-11 16,0 0-25-16,0 0-10 0,0 0-17 0,70 42-22 0,-70-42-22 0,0 0-13 16,0 0-17-16,-25 54-17 0,25-54-12 0,-28 33-15 15,28-33-17-15,-23 19-10 16,23-19-12-16,0 0-7 0,-26 23-14 0,26-23-20 0,0 0-16 0,0 0-28 0,0 0-12 16,-18 25-9-16,18-25 0 0,0 0 1 15,0 0-3-15,0 0 3 0,0 0 2 0,0 0 4 16,0 0 5-16,50 30 15 0,-50-30 0 0,0 0 17 15,55 4 0-15,-55-4 9 0,0 0 1 0,0 0 9 16,65 1 5 0,-65-1-9-16,0 0-1 0,0 0-5 0,0 0-15 0,74-11-23 0,-74 11-40 0,0 0-59 15,0 0-93-15,0 0-140 0,35-16-221 0,-35 16-401 16,0 0-1026-16,0 0 454 0</inkml:trace>
  <inkml:trace contextRef="#ctx0" brushRef="#br0" timeOffset="-213880.18">30597 11908 137 0,'0'0'365'0,"24"-14"-16"0,-24 14-21 0,0 0-10 16,0 0-7-16,6-5-6 0,-6 5-24 0,0 0-9 15,0 0-8-15,0 0-24 0,0 0-9 0,5-9-11 16,-5 9-21-16,0 0-13 0,0 0-20 0,7-5-16 16,-7 5-7-16,0 0-19 0,0 0-12 0,4-7-14 0,-4 7-6 15,0 0-2-15,0 0-9 0,6-6-8 0,-6 6 4 16,0 0-3-16,9-4-2 0,-9 4 0 15,0 0-4-15,7-4 1 0,-7 4-10 0,0 0-10 16,0 0 0-16,6-6-4 0,-6 6 2 0,0 0-3 16,0 0-2-16,0 0-2 0,0 0-1 0,0 0-2 15,0 0-2-15,13-5-3 16,-13 5-2-16,0 0 34 0,28 0-5 0,-10 0-5 16,10 0-13-16,19 3 3 0,0-2 4 0,1 0 2 15,-2 0 1 1,9 1-2-16,0 0-5 0,2-1-1 0,2 0-5 0,5 6-3 0,1-3-1 15,0-2 9-15,-2 1-5 0,-3 2-9 0,4-2-15 0,4 1-16 16,-3-2-22-16,1 4 16 0,-2-4-43 0,-4-2-34 16,3 3 15-16,-6-3 12 0,3 1 2 0,-1-5-2 15,-3 0-11-15,3 2 3 0,-3 2-2 0,-6-3 9 16,1 2 3-16,-7 2 10 0,2 0-3 16,-19-1 6-16,2 2 7 0,0-2 2 0,3-4-23 0,-1 4 7 15,1 1 1-15,-3 0 8 0,1-1 3 0,0 0 4 16,-30 0-1-16,0 0 2 0,0 0 8 0,110-1 2 15,-110 1 0-15,0 0 1 0,71 3 5 0,-71-3 1 16,0 0 11-16,71 2 1 0,-71-2 3 0,45 5-1 0,-45-5 4 0,54 10 6 0,-54-10-2 16,55 5 0-16,-55-5-1 0,0 0 0 0,70-1 4 15,-70 1 10 1,0 0 5-16,61-4 12 0,-61 4 2 0,0 0 17 16,0 0 12-16,0 0 11 0,50-6 2 0,-50 6-3 15,0 0-1-15,0 0-5 0,0 0-16 0,0 0-24 16,0 0-29-16,0 0-35 0,0 0-63 0,0 0-76 0,0 0-77 0,0 0-81 0,0 0-100 15,0 0-390-15,0 0-889 0,0 0 393 0</inkml:trace>
  <inkml:trace contextRef="#ctx0" brushRef="#br0" timeOffset="-187323.69">23531 15297 28 0,'0'0'293'0,"-12"6"-12"0,12-6-14 0,-10 5-7 16,10-5 3-16,0 0 11 0,0 0 28 0,0 0 33 15,-8 3 15-15,8-3 42 16,0 0 38-16,0 0 41 0,-1 8 60 0,1-8 23 0,0 0 9 16,0 15 12-16,5 0-2 15,-1 12-7-15,1-3-35 0,-4-9-179 0,2 13-352 16,2-10 0-16,-1 5 0 0,0 1 0 0,0-9 0 15,1 2 0-15,0-2 0 0,-3 4 0 16,7 5 0-16,-7-10 0 0,0 3 0 0,1-2 0 0,1 0 0 16,-4-2 0-16,0-1 0 0,0-1 0 15,0-1 0-15,-2-3 0 0,2 3 0 0,0-10 0 0,-6 9 0 16,6-9 0-16,0 0 0 0,-5 5 0 0,5-5 0 16,0 0-1366-16,-17-16-1478 0,16 7 654 0</inkml:trace>
  <inkml:trace contextRef="#ctx0" brushRef="#br0" timeOffset="-187081.4">23215 15199 360 0,'-4'-5'405'0,"4"5"4"0,-5-10-1 16,5 10-14-16,4-8 6 0,-4 8 1 0,12-6-12 15,-5 4 0-15,10-3-25 0,2 3-3 0,0-1-20 16,7-5-14-16,2 4-26 0,1-4-21 0,17 3-12 15,-14-2-25-15,15-6-23 0,1 0-19 0,-1-4-9 16,0 5-34-16,-20 3-29 0,1 1-53 16,-2 2-67-16,3-1-65 0,-10 3-76 0,8-1-80 31,-11 4-81-31,-3 3-85 0,-13-2-103 0,8 7-432 0,-7 1-987 16,-1-8 437-16</inkml:trace>
  <inkml:trace contextRef="#ctx0" brushRef="#br0" timeOffset="-186551.42">23807 15466 4118 0,'0'0'525'0,"-3"10"-84"0,7-4-66 16,-4-6-59-16,8 13-26 0,-1-6-20 0,10-2-34 16,-2-2-42-16,3-2-39 0,3-2-9 0,7 2-14 0,-3-3-15 0,1-9-6 15,-9 6-14-15,-1-4-10 0,-2 5-13 0,0-1-7 16,-6 0-13-16,3-3-8 0,-2 1-25 0,-1-3-27 15,-3 3 4-15,-1-5-12 0,-3 6-17 0,-1 6 0 16,0-12-15-16,0 12-3 0,-1-10 1 0,-2 0 6 16,3 10-2-16,-6-6 0 0,6 6 6 0,-12-4 0 15,12 4 3-15,-15-1 6 16,15 1 3-16,-19 2-3 0,6 2 4 0,4-1 3 16,-5 2 5-16,3 2 5 0,-5 0 10 0,2 0-7 15,5-3 7-15,1 2 7 0,-3 4 4 0,2-5 16 16,2-4 1-16,7-1 4 0,-12 7 8 0,12-7 11 0,-9 8 19 15,9-8 21-15,-5 9 23 0,4-3 19 0,1-6 7 32,0 9 19-32,1 5-74 0,3-1-83 0,-2-1 0 0,0-2 0 0,0 1 0 0,-2 0 0 0,3-5 0 15,-3 5 0-15,1 1 0 0,0-3 0 0,1 1 0 16,-2-3 0-16,0-7 0 0,2 10 0 0,-2-10 0 16,4 9 0-1,-1-5 0-15,-3-4 0 0,8 8 0 0,-4-2 0 0,-4-6 0 0,13 7 0 0,-6 0 0 16,-7-7 0-1,11 6 0-15,-6-3 0 0,-5-3 0 0,8 10 0 0,-3-7 0 0,5 0 0 0,-2 2 0 16,-2 0 0-16,-6-5 0 16,15 5 0-16,-6-4 0 0,-9-1 0 0,18 5 0 0,-9-5 0 15,-9 0 0-15,17 0 0 0,-17 0 0 0,20 0 0 16,-8-2 0-16,-12 2 0 0,17-4 0 0,-5 0 0 0,-2 0 0 16,-2-2 0-16,-1 2 0 0,-7 4 0 15,11-3-543-15,-11 3-732 0,9-8-1381 0,-5 4 611 0</inkml:trace>
  <inkml:trace contextRef="#ctx0" brushRef="#br0" timeOffset="-186285.89">24772 15226 101 0,'12'0'605'16,"-12"0"-40"-16,27 2-34 0,-6-1-25 0,-1-2-42 0,9 3-41 16,-2-4-31-16,-2 0-40 0,3 1-34 0,-1-1-31 15,-2-2-24-15,-1 0-33 16,4 0-26-16,-2-3-47 0,-3 3-69 0,-8 2-73 0,2-1-93 16,-2 1-92-16,-7-1-106 0,-8 3-141 0,0 0-343 0,0 0-824 15,0 0 365-15</inkml:trace>
  <inkml:trace contextRef="#ctx0" brushRef="#br0" timeOffset="-186134.89">24921 15363 140 0,'-12'8'569'15,"6"0"-11"-15,1 0 2 0,-1 7-17 0,4-8-14 16,2 1-20-16,6-1-12 0,1 1-34 0,7-2-25 16,9 4-4-16,-5-3-17 0,9 0-23 0,4-2-23 15,1 0-25-15,15-2-27 0,-17-3-26 0,2-2-38 16,0-1-29-16,-2-1-63 0,-2 1-84 0,17-5-114 0,-19 2-134 15,5-5-157-15,-12 5-197 0,3-7-652 0,4-3-1274 16,9-8 564-16</inkml:trace>
  <inkml:trace contextRef="#ctx0" brushRef="#br0" timeOffset="-185584.55">26399 14998 188 0,'13'-2'626'0,"-13"2"35"0,15 12 60 16,-8 5 68-16,2 9 10 0,4 16-22 15,-6 6-15-15,0 1-29 0,-5-1-33 16,1 8-37-16,-2 4-34 0,3 1-486 0,2-3-143 0,-2 2 0 0,-4 5 0 15,5-7 0-15,-2-2 0 16,1-6 0-16,-2-2 0 16,2-7 0-16,-5-13 0 0,-2 1 0 0,3 0 0 0,-2-7 0 0,-1-6 0 0,1 2 0 15,0-4 0-15,-3-4 0 16,4 2 0-16,-7 0 0 0,3-5 0 0,0 1 0 0,-3-6 0 0,8-2 0 16,-16 3 0-16,-1-3 0 15,1-5 0-15,-7-6 0 0,5 6 0 0,-7-8 0 0,0-1 0 0,-5 1 0 16,-7-12 0-16,-2 4 0 0,9 8 0 0,-18-8 0 15,-2 7 0-15,3 2 0 0,-4 5 0 16,7-1 0-16,12 6 0 0,5-3 0 0,0-5 0 0,11 10 0 16,1 0 0-16,6-3 0 0,9 3 0 0,-12-3 0 15,12 3 0-15,0 0 0 16,18-22-1366-16,-4 12-1478 0,13-4 654 0</inkml:trace>
  <inkml:trace contextRef="#ctx0" brushRef="#br0" timeOffset="-184855.01">26420 14892 405 0,'0'0'447'0,"0"0"-16"0,23-9 8 0,-7 5-12 16,8 0-26-16,4-2-9 0,2 0-7 16,1 5-16-16,18-3-1 0,-5 3-10 0,11-1-13 15,-8 0-10-15,10 0 16 16,-2-4-24-16,0 2-22 0,3-3-6 0,-3 3-15 0,4-2-19 15,-5-2-10-15,3-2-20 0,3 4-20 16,-1-2-20-16,-4 2-14 0,7-7-14 0,-2-3-157 0,2 6-10 0,-2-3 0 0,0 7 0 16,-1 1 0-16,0-6 0 0,2 3 0 0,-1-5 0 15,10 1 0-15,-11 5 0 0,6-4 0 0,2 2 0 0,-1 2 0 16,7 2 0-16,-10-5 0 16,6 2 0-16,2 2 0 0,-4 3 0 0,-1 1 0 0,2-2 0 15,-3-3 0 1,-4 2 0-16,-6-3 0 0,-1 5 0 15,-3 1 0-15,3-1 0 0,-2 1 0 0,-3 2 0 0,2-5 0 0,-1 3 0 16,3-1 0 0,1 1 0-16,-2 0 0 0,3 1 0 0,-1-4 0 0,2-1 0 0,1-1 0 0,-3 4 0 0,3-2 0 0,-1-2 0 15,-4 4 0-15,1-2 0 0,-2 0 0 0,1 0 0 0,1-4 0 16,-1 8 0-16,2-3 0 16,-3 1 0-16,2 6-9 0,6-3-42 15,4 3-2-15,-7-2-6 0,-4-1 8 0,-6-1 7 16,4-1-16-16,-18 1 9 0,14 4-5 0,0-2 8 31,-13-1 2-31,16 5 7 0,-17-5 1 0,14-5 4 0,-13 5 6 0,13-3 2 0,-15 7 0 0,1-6 38 16,-3 7 6-16,4-3-3 0,-1-1 1 15,18 0 8-15,-18 2-4 0,1 0 1 0,12 1-9 0,-17 3 0 16,4-6 3-16,0 4-3 16,0 0-3-16,15-5 5 0,-17 0-16 0,3 4 6 0,-1-1-6 15,2-3 3-15,-7 2-2 0,6 2-1 0,-1-3-4 16,2 1 0-16,-5-4 0 0,-2 5 1 0,-8 1 5 0,-2-5-3 0,-6-2-1 15,-11 3 0-15,0 0-10 0,15-1-16 0,-15 1-26 0,0 0-32 16,17-4-35-16,-17 4-44 0,0 0-49 16,5-5-76-1,-5 5-69-15,0 0-98 0,0 0-513 0,-2-11-1053 0,2 11 466 0</inkml:trace>
  <inkml:trace contextRef="#ctx0" brushRef="#br0" timeOffset="-183864.29">27017 15283 251 0,'0'0'452'0,"0"0"11"0,0 0 2 0,0 0-1 16,0 0-2-16,0 0-4 0,0 0-5 16,0 0 8-16,0 0 4 0,0 0 9 0,-13 8 19 15,0 4 8-15,3-2-20 0,-7 9 7 0,3 0 1 16,0 4-18-16,3 3-71 0,0 0-400 0,0 3 0 0,3-2 0 15,8 2 0-15,-7 13 0 0,4-16 0 0,2-1 0 16,2 1 0-16,2 0 0 0,-1-1 0 16,2-8 0-16,1 8 0 0,-2-7 0 0,3 3 0 15,0-4 0-15,-2-1 0 0,3-1 0 0,-2-1 0 0,-1-1 0 32,2 0 0-32,0-2 0 0,-2-4 0 0,5 4 0 15,-1 0 0-15,2-3 0 0,-1-2 0 0,5-2 0 16,1 1 0-16,3-1 0 0,0-1 0 0,9-6 0 15,0 2 0-15,-12-2 0 0,16-2 0 0,-12 0 0 16,-4-2 0-16,2 1-518 0,-3-3-762 0,-3 2-1384 16,-3 0 612-16</inkml:trace>
  <inkml:trace contextRef="#ctx0" brushRef="#br0" timeOffset="-183613.95">27436 15536 391 0,'0'0'543'0,"0"0"-8"15,0 0 3-15,0 0 6 0,0 0 6 16,0 0-7-16,0 0-12 0,-5 23-16 0,3-10 8 0,2 1 16 16,0 1-36-16,3 2-20 0,-3-1-22 15,0 4-33-15,1-4-42 0,-1 0-208 0,3 3-178 0,-1-7 0 16,2 3 0-1,-1-2 0-15,-1 0 0 0,0-4 0 0,0 1 0 0,2-3 0 0,-4 3 0 0,0-10 0 16,0 10 0-16,4-4 0 0,-4-6 0 16,0 0 0-16,-8 10 0 0,8-10-1366 0,0 0-1478 0,0 0 654 15</inkml:trace>
  <inkml:trace contextRef="#ctx0" brushRef="#br0" timeOffset="-183277.62">27797 15493 3415 0,'0'0'541'0,"0"0"-124"0,0 0-72 0,0 0-27 16,0 0-39-16,-34 18-25 0,21-13-23 0,3 6-11 16,1-2-6-16,-1 3-1 0,-1-2-4 0,5 2-5 15,-3 2 14-15,4 3-7 0,1-5-5 0,4 2-10 16,0 2-19-16,4-1-2 0,4 0-27 0,1 0-148 15,-2-3 0-15,4 3 0 0,0-3 0 0,2 2 0 16,0-4 0-16,-2 4 0 0,1-7 0 0,-4 5 0 16,0-6 0-1,-3 1 0-15,-1 0 0 0,-4-7 0 0,7 8 0 0,-7-8 0 0,2 4 0 0,-2-4 0 16,0 0 0-16,0 0 0 0,0 10 0 16,0-10 0-16,0 0 0 0,0 0 0 0,-22 0 0 15,22 0 0-15,-17-8 0 0,2 0 0 0,0-1 0 16,-8-4-427-16,8 7-167 0,0-6-98 15,3 0-388-15,0-2-1170 0,2 1 518 0</inkml:trace>
  <inkml:trace contextRef="#ctx0" brushRef="#br0" timeOffset="-183112.37">27966 15392 54 0,'0'0'413'0,"0"0"-45"0,10-5-46 15,-10 5-48-15,0 0-67 0,0 0-83 0,12 11-104 16,-12-11-134-16,0 0-164 0,5 4-302 0,-5-4 134 16</inkml:trace>
  <inkml:trace contextRef="#ctx0" brushRef="#br0" timeOffset="-182763.32">28116 15650 274 0,'0'0'531'0,"0"10"15"16,-4-2 18-16,0-3-10 0,0 3-11 0,-7 2-27 16,0-1-36-16,2 3-41 0,-5-2-14 0,4-1-39 0,1 1-25 15,-1 2-34-15,6-4-32 0,-2-1-30 0,2 0-26 16,1 1-22-16,3-1-22 0,0-7-18 16,3 14-22-16,-1-6-20 0,10-1-14 0,-2-3-20 15,4 3-18-15,2-3-27 0,-1 1-37 0,3 0-19 0,-3-5-19 16,-5 0-24-16,-10 0 4 0,21 1-4 15,-21-1 8-15,16-5-4 0,-7 3 8 0,-1-3 5 32,-8 5-5-32,11-11 9 0,-7 5 4 0,3-2-4 0,-5 0-15 15,2-5 1-15,-4 1-16 0,-2-1-16 0,-5-1-7 16,1-1 6-16,-1 4 10 0,0-2 8 0,-5 2 15 16,3-1 7-16,-6 3 3 0,3 1 8 0,5 2 3 15,2-1 4-15,5 7-4 0,-7-5-13 0,7 5-29 16,-7-4-40-16,7 4-52 0,0 0-61 0,-7-6-68 0,7 6-59 15,0 0-62-15,0 0-75 0,0 0-361 16,0 0-906-16,0 0 401 0</inkml:trace>
  <inkml:trace contextRef="#ctx0" brushRef="#br0" timeOffset="-182452.58">28397 15705 76 0,'0'0'529'0,"0"10"-21"0,0-10-14 0,-3 12 6 0,2-3-10 0,0-1-18 0,-2 6-35 16,3-2-22-16,0 2-13 0,0-4-25 0,1 0-27 16,1 2-42-16,2-4-29 0,3 4-31 0,-2-5-21 15,0 1-24-15,4-1-32 0,3 0-29 0,-5 0-44 16,6-2-30-16,-3-3-30 0,1 0-17 0,-11-2-4 16,21 1-4-16,-21-1-1 15,21-5 6-15,-14 0 8 16,1-2 11-16,-3-1 4 0,0-5 1 0,-1 2-9 0,-4-6 6 15,-1 3-11-15,-2-4 2 0,1 4-4 16,-1-1-7-16,1 1 0 0,-2 4-6 0,-1-1-17 0,1-1-17 16,-2-1-23-16,2 8-41 0,1 1-45 15,3 4-52-15,-5-9-68 0,5 9-82 0,0 0-78 16,-5-7-114-16,5 7-357 0,0 0-955 0,0 0 423 16</inkml:trace>
  <inkml:trace contextRef="#ctx0" brushRef="#br0" timeOffset="-182203.65">28740 15484 492 0,'13'15'602'0,"4"5"25"0,-2 2 6 15,4-1-11-15,-4 1-3 0,0 5-4 0,0-1-19 16,3 11-20-16,-6-9-34 0,-2-3-41 0,0 3-38 15,-2-3-20-15,-7 0-28 0,2 3-27 0,-3-3-331 16,-2-8-57-16,-7 7 0 0,3-10 0 0,-6 1 0 16,1-1 0-16,-5-4 0 0,-5 4 0 0,-1-1 0 15,5-9 0-15,1-1 0 0,-3 2 0 32,3-5 0-32,16 0 0 0,-30-8-1366 0,22 0-1478 0,-2-1 654 0</inkml:trace>
  <inkml:trace contextRef="#ctx0" brushRef="#br0" timeOffset="-181800.66">29220 15177 385 0,'0'0'530'15,"0"0"-21"-15,-2-8-12 0,2 8-19 0,0 0-31 16,0 0-27-16,0 0-37 0,0 0-24 16,0 0-2-16,0 0-11 0,27 11-26 0,-13-1-24 15,-1-2-43-15,1 2-12 0,-2 2-22 0,-2-2-24 0,-4-3-11 16,-3-2-14-16,1 3-13 0,-2 1-7 0,-2 1 4 16,0-10 12-16,-10 18 12 0,-3-4 1 0,0-4-4 15,-3 1-6-15,-4 8-11 0,7-6-42 0,2-2-116 0,-3-2 0 0,5 0 0 0,0-4 0 16,5 1 0-16,4-6 0 0,-6 9 0 15,6-9 0-15,0 0 0 0,4 9 0 32,-4-9 0-32,11 8 0 0,7-3 0 0,-5-4 0 0,5 5 0 0,9-2 0 0,-3-2 0 15,-5 4 0-15,11 0 0 0,-2-2-152 0,1-3-57 16,1-1-19-16,-1 0-23 0,0 0-16 0,1 3-48 16,0-3-19-16,-12 1-42 0,9-2-42 0,1-2-54 15,-9 2-390-15,-1 2-934 0,0-2 414 0</inkml:trace>
  <inkml:trace contextRef="#ctx0" brushRef="#br0" timeOffset="-181577.31">29862 15530 92 0,'-1'14'592'0,"-2"8"15"0,2-5 18 0,1 0 9 0,-1 6 9 15,-3-1-21-15,2 3-17 0,-3-1-20 0,3 1-20 16,0-3-39-16,-1 4-42 0,1-2-43 0,0-6-31 0,5 7-34 15,-1-9-44-15,-2 1-280 0,0-3-52 0,0 1 0 16,0-3 0-16,2-4 0 0,-2 1 0 16,-2-1 0-16,2-8 0 0,-3 11 0 0,3-11 0 15,0 0 0-15,0 0 0 0,0 0 0 0,0 0-498 16,-17-21-785-16,14 6-1389 0,2 1 615 0</inkml:trace>
  <inkml:trace contextRef="#ctx0" brushRef="#br0" timeOffset="-181366.8">29732 15700 351 0,'0'0'548'0,"-13"9"12"0,13-9 17 16,0 0 5-16,0 0-13 0,19 15-17 0,-12-10-38 16,6 0-20-16,-3 1-30 0,5-1-30 0,4 1-34 15,-1-2-39-15,8-1-32 0,-8 1-36 0,-2-4-31 0,3 3-30 16,1-6-29-16,-1 6-36 0,-1-3-48 0,-2-4-49 0,2 1-51 0,-2-2-50 15,0 1-61-15,-3-1-69 0,1-2-86 16,-1 1-97-16,-6 2-131 0,0-1-180 0,-7 5-362 16,9-16-1100-16,-3 8 488 0</inkml:trace>
  <inkml:trace contextRef="#ctx0" brushRef="#br0" timeOffset="-180792.82">30496 15332 236 0,'0'0'603'0,"0"0"26"16,9 9 14-16,-9-9 33 0,-6 21 25 0,-6 3 24 0,-1-3-44 15,-3 5 0-15,0-1-39 0,-8 19-4 16,3-3-23-16,0 0-42 0,1-2-425 0,8-15-148 15,-1 20 0-15,4-15 0 0,4-1 0 16,-1 2 0-16,2-3 0 0,3 2 0 0,3-5 0 0,5 1 0 16,2 0 0-16,0 0 0 0,3-6 0 15,1-5 0-15,5 4 0 0,0-1 0 0,-1-7 0 16,-2-2 0-16,9 0 0 0,-5-3 0 0,11-1 0 0,-4 1 0 16,3-1 0-16,5-4 0 15,-2-1 0-15,-1 1 0 0,-1-3 0 0,4-6 0 0,-4 1 0 16,1-3-498-16,-7-1-785 0,4 1-1389 0,-4 0 615 15</inkml:trace>
  <inkml:trace contextRef="#ctx0" brushRef="#br0" timeOffset="-180257.64">30869 15595 597 0,'0'0'598'0,"-9"-1"3"0,9 1-1 0,0 0-8 15,0 0-20-15,0 0-30 0,-11-6-31 16,11 6-36-16,0 0-24 0,0 0-24 0,0 0-35 0,0 0-37 31,0 0-39-31,0 0-43 0,0 0-43 16,28-6-47-16,-13 3-37 0,-1-1-36 0,7 3-23 0,4 1-18 0,-7 0-14 0,1 0-46 15,-1-2-9-15,0 4 0 0,1 1 0 0,-6-1 0 16,-2 1 0-16,2 2 0 0,-5-1 0 16,-8-4 0-16,13 12 0 0,-9-4 0 0,-2 1 0 15,-3 5 0-15,-3 1 0 0,-2-3 0 0,-3 3 0 0,-3-1 0 16,-6 3 0-16,-2-1 0 0,7-3 0 0,-7 1 0 31,6-2 0-31,2-2 0 0,-1 0 0 0,8-5 0 0,0-1 0 0,5-4 0 0,-10 8 0 16,10-8 0-16,-2 5 0 0,2-5 0 0,0 0-20 15,0 0-222-15,17 9-20 0,-4-2 12 0,5-5 10 0,1 7 8 16,-1-3 4-16,6 2-58 0,-7 4 3 0,3-1 84 16,-3-2 59-16,-4-3 52 0,1 2 48 0,-9-4 52 15,1 4 47 1,-6-8 46-16,3 8 29 0,-3-8 14 0,4 5 3 0,-4-5 8 0,0 0-3 0,0 0-6 16,-9 12-18-16,2-8 3 0,-7-2-20 0,14-2-16 15,-28 0-12-15,12-1-14 0,-4-2-30 0,4-2-51 16,-10 0-54-16,7 1-49 0,1-1-72 15,3-5-77-15,2 0-99 0,0 1-88 0,2-1-145 16,2-4-312-16,4 0-977 0,2 1 433 0</inkml:trace>
  <inkml:trace contextRef="#ctx0" brushRef="#br0" timeOffset="-180009.77">31356 15605 536 0,'5'11'598'0,"-5"-11"10"0,0 0-11 0,2 18-11 0,-2-9-18 15,1 6-21-15,-2-1-24 0,3 2-31 0,2 1-29 0,-3-2-43 16,3 1-37-16,-3 1-31 0,4 0-31 16,-3-3-32-16,0 4-32 0,-2-2-46 0,2-1-54 0,-2-3-55 15,1 2-68-15,0-4-65 0,0 0-84 0,2-4-77 16,-3-6-62-1,1 10-63-15,3-6-65 0,-4-4-64 16,0 0-75-16,-2 9-444 0,2-9-1044 0,0 0 462 0</inkml:trace>
  <inkml:trace contextRef="#ctx0" brushRef="#br0" timeOffset="-179509.43">31738 15569 332 0,'0'0'466'0,"-2"-10"5"0,2 10 0 0,-12-9-11 15,3 7-12-15,-7-1-19 0,-2 3-13 0,0 0-17 16,18 0-25-16,-35 8-30 0,18-2-20 16,-4 5-21-16,8-2-17 0,0-2-34 15,3 2-13-15,1 4-15 0,-4 1-23 0,7 4-21 0,2-2-14 16,8 7-10-16,1-7-11 15,4 8-24-15,2-2-3 0,2-2-28 0,3 1-24 16,0-1-6-16,0-1-19 16,-5-6-7-16,1-2-3 0,-3 2 0 0,2-3 7 0,-2-1 3 0,-2-3 18 15,1-1 11-15,-4 1-5 0,-4-6-3 0,5 5 5 16,-5-5-4-16,0 0-15 0,6 7-48 0,-6-7 0 16,0 0 0-16,0 0 0 0,0 0 0 0,0 0 0 15,0 0 0-15,0 0 0 0,0 0 0 0,-41-12 0 16,31 8-34-16,-5-4-77 0,6 5-1 0,1-2-1 15,8 5-13-15,-11-9 10 0,7 3-2 0,4 6 8 16,-7-8 7-16,5 2 17 0,2 6 11 0,-3-11 15 16,3 11 13-16,-2-14 7 0,7 6 10 0,-2 0 3 15,3 3 5-15,0-4 3 0,1 3 6 0,5-6 1 16,-3 2 6-16,2-1 15 0,2 1 4 0,-2 0-2 0,3 1 3 16,1-1-2-16,-4 0 2 0,4 1 2 0,-3 2 2 15,1-3-10 1,-3 2 4-16,0-1-7 0,-1 4-22 0,-3 0-31 0,-2 0-37 0,-4 5-57 15,12-11-81-15,-7 5-101 0,-1 1-103 0,-4 5-520 16,2-7-1025-16,-2 7 454 0</inkml:trace>
  <inkml:trace contextRef="#ctx0" brushRef="#br0" timeOffset="-179095.79">31989 15605 83 0,'0'0'528'0,"11"4"-10"0,-3 2-19 0,3-1-22 0,2 1-23 15,1 2-31-15,-1-2-31 0,-4 4-17 16,-2-5-25-16,5 3-13 0,-7-3-14 0,-1 1-25 16,0-1-22-16,-4-5-12 0,-3 12-13 0,-2-5-22 0,-4 3-14 15,-2-1-10-15,-6 1-27 0,-1-3-22 16,3 0-7-16,-3 1-21 0,4-2-35 15,1 0-43-15,3-1-44 0,2-3-55 16,8-2-52-16,-9 7-44 0,9-7-41 0,0 0-56 16,0 8-63-16,0-8-43 0,0 0-25 0,32 8 0 15,-18-3 10-15,2 0 45 0,0-1 54 0,-2 4 75 0,0 0 73 16,-2 4 76-16,2-5 73 0,-5 5 64 0,-1-2 53 16,0 2 45-16,-4-5 37 0,0 2 24 0,-1-3 13 15,-1 4 10-15,-2-10-4 0,2 14 6 0,-4-5-16 16,1-1-6-16,-3-1-25 0,-1 0-15 0,-1-3-23 15,-4 3-15-15,-5-3-22 0,0-1-24 0,-3 1-66 0,7-2-62 16,-3 1-68-16,-2-2-72 0,16-1-90 16,-23 0-97-16,23 0-123 0,-23-10-152 0,9 4-383 15,9-2-1058-15,-4-2 469 0</inkml:trace>
  <inkml:trace contextRef="#ctx0" brushRef="#br0" timeOffset="-178825.76">32343 15493 240 0,'0'0'569'0,"0"0"14"0,16 18 1 16,-16-5-19-16,4 3-1 0,-4 1-21 0,9 8-6 15,-3 1-17-15,-2 3-20 0,4-1-18 0,-2 1-19 0,-4 14-27 16,4-14-25-16,-1-3-19 0,-4 3-27 0,2-2-17 15,-2 2-259-15,-5-3-89 0,3-1 0 16,-2-9 0-16,0 2 0 0,-2-5 0 0,1 1 0 16,-3 0 0-16,-3-4 0 0,-4 0 0 0,-3-3 0 15,1-2 0 1,-1 0 0-16,1-4 0 0,-1-1 0 0,17 0-459 0,-29-11-830 0,18 1-1397 16,5 0 619-16</inkml:trace>
  <inkml:trace contextRef="#ctx0" brushRef="#br0" timeOffset="-178444.64">32479 15295 169 0,'15'-13'466'0,"-2"6"-17"15,-1 4-1-15,2 1-18 0,-1-2-20 16,-3 3-21-16,-10 1-14 0,24 0-15 0,-24 0-17 0,23 7-15 16,-15-3-16-1,0 4-10-15,-8-8-11 0,11 21-7 0,-11-7-8 0,-1-2-12 0,-6 5-10 16,-3 4-8-16,0-8-26 0,-8 5-16 0,2-9-21 0,-4 8-18 16,0-5-18-16,7-1-12 0,0-5-14 15,3 3-12-15,3-3-16 0,7-6-6 0,-8 9-20 31,8-9-3-31,0 0-12 0,-3 11-6 0,3-11 1 0,0 0-7 0,13 14-25 0,0-9-15 16,-2 1 0-16,5-2 0 0,-2 3 0 0,1-3 0 0,3-1 0 0,-3 7 0 16,-2-5 0-16,-3-3 0 0,7 5 0 15,-4-3 0-15,2 0 0 0,-1 0-49 0,-4-1-76 0,6 2-46 0,-7-5-65 0,5 2-68 16,-14-2-104-16,0 0-132 0,35-8-520 0,-22 2-1148 0,1-4 508 16</inkml:trace>
  <inkml:trace contextRef="#ctx0" brushRef="#br0" timeOffset="-177854.05">31605 14514 422 0,'0'0'540'0,"0"0"-19"0,32-5-27 0,-11 4-31 0,8 1-39 16,17-1-35-1,1 1-33-15,-15-1-25 0,19 1-31 0,-19-2-34 0,18-5-29 16,-18 5-28-16,14-3-17 0,-14 0-25 0,17-1-13 16,-19-2-9-16,20 3-11 0,-18 2-25 0,14-2-20 15,-14 2-22-15,-1 3-6 0,15 0-11 0,-2-1-7 16,-17 1-11-16,1 0-8 0,0 0-8 0,-2 0 2 15,-7 0 1-15,0 0-1 0,-2 0-4 0,-2 0 4 0,-15 0-5 0,16-3-20 16,-16 3-13-16,12 3-27 0,-12-3-56 0,0 0-52 0,0 0-93 16,0 0-97-16,0 0-146 15,0 0-330-15,0 0-887 0,0 0 393 0</inkml:trace>
  <inkml:trace contextRef="#ctx0" brushRef="#br0" timeOffset="-176382.36">23412 18055 4919 0,'0'0'560'0,"0"7"-132"0,0-7-96 0,-3 12-24 15,1-3 12-15,2-9 15 0,0 0-34 0,0 0-18 0,-13 73-31 16,10-47-99-16,3-26-153 0,-5 53 0 16,5-53 0-16,4 49 0 0,-4-49 0 0,9 40 0 15,-9-40 0-15,5 33 0 0,-5-33 0 0,8 24 0 16,-8-24 0-16,0 0 0 0,0 0 0 0,0 0 0 15,13 32 0-15,-13-32 0 0,0 0 0 16,0 0-294-16,0 0-365 0,0 0-548 0,0 0-1307 0,0 0 579 16</inkml:trace>
  <inkml:trace contextRef="#ctx0" brushRef="#br0" timeOffset="-176169.44">23030 17954 6352 0,'-8'-9'475'0,"8"9"-153"0,-9-12-119 16,9 12-26-16,2-14 27 0,0 1-20 0,18-8-39 15,15-8-25-15,11 5-111 0,3-5-9 0,7 4 0 0,3-5 0 16,4 7 0-16,0-1 0 0,-3 5 0 16,-4 0 0-16,-3 5 0 0,-10 5 0 0,-12 9-203 15,-2-3-180-15,-3 8-118 0,-1 0-145 0,-12 5-431 16,0 4-1166-16,-4 1 516 0</inkml:trace>
  <inkml:trace contextRef="#ctx0" brushRef="#br0" timeOffset="-175789.58">23877 18304 4258 0,'0'0'559'0,"0"0"-184"15,0 0-125-15,-13 43-52 0,13-43 7 0,0 0 3 16,0 0-11-16,0 0-25 0,0 0-39 0,55 12-5 15,-55-12-20-15,0 0-17 0,0 0-2 0,81-8-9 16,-81 8-10-16,0 0-11 0,62-16-11 0,-62 16-2 16,44-22-8-16,-44 22-6 0,44-22-25 0,-44 22-26 15,26-23-4-15,-26 23-5 0,23-24 0 0,-23 24 3 16,0 0 5-16,19-32 11 0,-19 32-2 0,0 0 8 16,0 0 11-16,0 0 9 0,0 0-2 15,0 0 4-15,0 0 4 0,0 0 2 0,-78-18-1 16,78 18 12-16,0 0 20 0,-93 40 12 15,69-26 14-15,24-14 18 0,-48 38 10 0,25-20-5 0,3 2 2 16,20-20 1-16,-28 42-5 0,16-23-103 0,12-19 0 16,-7 38 0-16,7-38 0 0,0 0 0 0,11 50 0 15,-11-50 0-15,21 34 0 16,-1-18 0-16,-20-16 0 0,46 20 0 0,-46-20 0 0,56 19 0 16,-56-19 0-16,64 6 0 0,-64-6 0 15,82-5 0-15,-82 5 0 0,53-8 0 0,-53 8 0 0,0 0-530 0,67-20-229 16,-67 20-392-16,28-20-1246 15,-28 20 551-15</inkml:trace>
  <inkml:trace contextRef="#ctx0" brushRef="#br0" timeOffset="-175450.44">25441 18009 588 0,'19'0'608'16,"-2"0"-7"-16,3-1-23 0,6-1-19 0,2-1-31 15,1 1-37-15,3 2-36 0,-1 0-29 0,-2 0-56 16,3 0-36-16,-2 0-50 0,-5-2-86 0,-7 3-89 16,-4-2-106-16,-14 1-103 0,22 1-121 15,-22-1-169-15,11 1-146 16,-11-1-279-16,0 0-882 0,0 0 391 16</inkml:trace>
  <inkml:trace contextRef="#ctx0" brushRef="#br0" timeOffset="-175268.24">25472 18193 509 0,'0'0'608'0,"0"0"-25"0,0 0-8 0,0 0-23 16,0 0-16-16,97 14-31 0,-97-14-39 0,0 0-35 0,70-1-40 0,-70 1-25 0,0 0-33 15,76-2-27-15,-76 2-28 0,57-5-44 0,-57 5-52 16,56-6-79-16,-56 6-82 0,45-9-111 0,-45 9-137 15,42-12-151-15,-15 2-183 0,-10 3-394 0,8-7-1032 0,-11 7 457 16</inkml:trace>
  <inkml:trace contextRef="#ctx0" brushRef="#br0" timeOffset="-174455.48">30886 17822 367 0,'0'0'607'16,"0"0"-26"-16,0 0-23 0,0 0-25 0,0 0-17 15,-41 10-11 1,27 0-29-16,-9 4-16 0,0 3-12 0,-4 2-26 0,-7 8-30 0,11-6-42 15,1 1-37-15,-10 7-30 0,1 2-27 0,12-10-39 0,0 0-60 16,2-2-76-16,17-19-58 0,-25 37-66 0,25-37-60 16,-23 27-59-16,23-27-69 31,-22 26-64-31,22-26-61 0,-22 20-48 0,22-20-46 0,0 0-68 0,0 0-313 16,0 0-899-16,0 0 397 0</inkml:trace>
  <inkml:trace contextRef="#ctx0" brushRef="#br0" timeOffset="-174240.78">30325 17824 291 0,'1'-8'593'0,"-1"8"-17"16,0 0-1-16,0 0 22 0,0 0 17 0,47 14 6 16,-21-2-9-16,21 10-7 0,-6-4-23 0,0 2-24 15,4 1-46-15,-16-6-40 0,15 7-45 0,-3-5-44 16,-15-5-200-16,0 3-182 0,-2-2 0 0,3 2 0 15,-4-2 0-15,-5-4 0 0,-6 2 0 0,-1 0 0 16,-1-6 0-16,-5 0 0 0,0 3 0 0,-1-2 0 16,-4-6-184-16,0 0-328 0,0 0-68 0,2 15-573 15,-2-15-1249-15,0 0 554 0</inkml:trace>
  <inkml:trace contextRef="#ctx0" brushRef="#br0" timeOffset="-173929.04">31271 17790 685 0,'0'0'705'0,"2"37"1"0,3-24-25 0,2 2-20 15,-4-2-30-15,6 11-42 0,-1 0-57 0,-3 3-50 16,-2-5-47-16,3 4-41 0,-5-9-43 0,1 8-32 15,1-3-32-15,1-5-28 0,-4-17-25 0,0 0-24 16,7 59-180-16,-7-59-30 0,0 27 0 0,0-27 0 16,0 0 0-16,0 0 0 0,2 41 0 0,-2-41-68 15,0 0-253-15,0 0-77 0,0 0-94 0,0 0-136 16,0 0-420-16,0 0-1134 0,0 0 501 0</inkml:trace>
  <inkml:trace contextRef="#ctx0" brushRef="#br0" timeOffset="-173660.02">31554 18013 519 0,'0'0'630'0,"0"0"-11"0,0 0-4 16,0 0-12-16,0 0-17 0,-9 34-36 0,5-21-39 16,3 0-54-16,1-13-37 0,0 0-39 0,0 0-39 15,4 58-37-15,-4-58-26 0,0 0-26 0,14 32-33 16,-14-32-20-16,0 0-30 0,29 22-21 0,-29-22-27 15,0 0-28-15,57 19-27 0,-57-19-25 0,51 3-14 16,-51-3-16-16,0 0-15 0,0 0-18 0,80-10 13 0,-80 10-13 0,0 0-13 16,0 0-12-16,41-28-6 0,-39 15-3 0,-4-2-9 15,-7-9 2-15,-1 2 0 0,2 8-5 0,-8-6-5 16,-5 2-3-16,-2 5-12 0,-1 5-7 16,1-1-29-16,4 6-48 0,3 1-60 0,0 0-55 15,16 2-91-15,-31-2-119 0,31 2-449 16,-16-1-1023-16,16 1 452 0</inkml:trace>
  <inkml:trace contextRef="#ctx0" brushRef="#br0" timeOffset="-173183.78">31687 17261 43 0,'-5'-16'641'15,"6"10"-43"-15,-1-4-44 0,8-2-53 16,2 1-55-16,7 0-42 0,8-1-44 0,2 1-39 15,2 7-34-15,2-1-34 0,2 3-26 0,-6 0-28 32,4 5-20-32,-7 4-25 0,-7-2-22 0,-3 4-11 15,-3 3-17-15,-7 1-9 0,0 6-9 0,-8 5 0 0,-4 0-8 0,-5-3-8 16,1-6-2-16,-8 4-7 0,2-1-12 0,2-6 3 0,-7 1-5 0,11-1-7 16,0-3-9-16,-1 1-2 0,6-6-12 0,0 1-24 15,7-5-2-15,-5 6-9 0,5-6 3 0,0 0-1 16,0 0 1-16,18 13 2 0,-5-8-2 0,1 5 10 15,-1 2 23 1,8 5 17-16,-10-5 22 0,0 0 21 0,-2-2 21 16,-1 2 28-16,-7 3 9 0,-6-1 13 0,-3 1 5 15,-6-1 15-15,-6 0-20 0,2-4-13 0,-5 2-12 16,0-4-37-16,4-4-67 0,-2-2-67 0,-3 1-97 16,6-6-118-16,2-3-151 0,4 1-233 0,0-6-395 0,2 0-1128 15,6-1 499-15</inkml:trace>
  <inkml:trace contextRef="#ctx0" brushRef="#br0" timeOffset="-13332.47">26525 17665 253 0,'0'0'353'0,"-12"2"-9"0,12-2-12 0,0 0-7 15,0 0-17-15,0 0-2 0,0 0-16 0,0 0-3 16,0 0-1-16,0 0-6 0,0 0-7 0,-7 5-8 15,7-5-5-15,0 0 1 0,0 0-7 0,0 10-9 16,0-10 2-16,0 0 3 0,0 0-11 0,0 0 6 16,0 0-7-16,0 0-7 0,0 0-2 0,0 0-12 15,-2 7-15-15,2-7-8 0,0 0-11 0,0 0-15 16,0 0-13-16,0 0-5 0,0 0-13 16,0 0-5-16,0 0-80 0,0 0-52 0,0 0 0 0,0 0 0 15,0 0 0-15,0 0 0 0,0 0 0 0,0 0 0 16,0 0 0-16,0 0 0 0,0 0 0 0,0 0 0 15,0 0 0-15,0 0 0 0,0 0 0 0,0 0 0 16,0 0 0-16,0 0 0 0,0 0 0 0,0 0 0 16,0 0 0-16,13-20 0 0,-7 9 0 0,1 5 0 15,3-5 0-15,3 3 0 16,0-2 0-16,3-1 0 0,0 3 0 0,1-2 0 16,6-1 0-16,-5 8 0 0,-2-4 0 15,0 4 0-15,6 2 0 0,-5 1 0 0,-3 0 0 16,5 0 0-16,-5 1 0 0,-1 4 0 0,-1 2 0 15,1 1 0-15,-5-3 0 0,-1 4 0 0,1 1 0 0,-4-1 0 16,-1-1 0-16,-1 8 0 0,-2-3 0 0,-2 4 0 16,-9 9 0-16,5-10 0 0,-7 5 0 0,4-5 0 15,-6 3 0-15,3-4 0 0,-2-5 0 0,0 1 0 16,1 0 0-16,1-1 0 16,-5-1 0-16,6-2 0 0,2 3 0 0,4-5 0 0,5-5 0 0,-7 7 0 15,7-7 0-15,0 0 0 16,-5 3 0-16,5-3 0 0,0 0 0 0,0 0 0 0,0 0 0 0,0 0 0 0,0 0 0 15,0 0 0-15,36-10 0 0,-23 10 0 32,-13 0 0-32,24 2 0 0,-12 6 0 0,0 0 0 0,-2 1 0 0,2 0 0 0,-2 4 0 0,-2-1 0 15,-2 1 0-15,-2-1 0 0,4 1 0 16,-6 1 0-16,-2-2 0 0,0-4 0 0,-1 2 0 16,-2 2 0-16,-2 2 0 0,2-6 0 0,-8 4 0 0,1-2 0 0,-3 1 0 0,-3-1 0 0,-10 2 0 0,-1-5 0 15,4-1 0-15,4-2 0 0,0-1 0 16,-8-1 0-16,9-2 0 15,2 0 0-15,-1 0 0 0,3-1 0 16,-3-3 0-16,8 2 0 0,-5-2 0 0,7-3 0 16,2 1 0-16,-2-2 0 0,3-1 0 0,4 9 0 15,2-21 0 1,-1 11-226-16,0-3-347 0,4 4-20 0,2 2-40 0,-1-1-395 0,-2 4-1114 0,2-2 494 16</inkml:trace>
  <inkml:trace contextRef="#ctx0" brushRef="#br0" timeOffset="-12723.38">27281 17590 527 0,'0'0'519'16,"0"0"-6"-16,-33 16 1 0,20-3-20 0,3-3-20 15,-3-2-18 1,-5 9-8-16,4-6-19 0,1 0-9 0,6 4-16 16,-5 0-18-16,2-2-32 0,2-1-31 0,2 0-22 15,-3 1-21-15,3 0-18 0,3-5-26 0,-1 1-15 16,4-2-12-16,-1 2-19 0,1-9-19 0,4 13-111 0,1-4-60 0,-1-6 0 0,1 6 0 15,4-4 0-15,2 1 0 0,-4 0 0 0,-1-1 0 32,2 1 0-32,1 0 0 0,0-3 0 0,-2 5 0 0,4 1 0 15,-2 0 0-15,-3-1 0 0,-1 0 0 0,-3-4 0 16,5 5 0-16,-3-1 0 0,-2 0 0 16,-2-2 0-16,0 4 0 0,0-10 0 0,3 11 0 15,-3-3 0-15,0-8 0 0,-4 15 0 0,-4-8 0 0,-2 1 0 16,-4 1 0-16,-2 0 0 0,0-1 0 0,-3-3 0 15,-6 0 0-15,5-1 0 0,-4 4 0 0,-2 0 0 0,0-8 0 0,6-1-228 16,3-1-148-16,-9-1-74 0,1-7-65 16,13 1-90-16,0 2-399 0,1-3-1085 15,3-3 480-15</inkml:trace>
  <inkml:trace contextRef="#ctx0" brushRef="#br0" timeOffset="-12560.24">27175 17655 513 0,'10'-3'520'16,"-2"0"11"-16,-8 3 4 0,12-6-3 0,-12 6-18 16,0 0-27-16,20-6-48 0,-20 6-39 0,14-1-46 15,-14 1-32-15,26-6-35 0,-17 5-33 0,-9 1-32 16,30-8-42-16,-16 3-42 0,2 1-56 0,0-1-48 16,1 0-55-16,-17 5-66 0,24-12-76 0,-15 7-110 0,0 0-116 15,1-1-143-15,-10 6-282 0,13-6-880 16,-13 6 389-16</inkml:trace>
  <inkml:trace contextRef="#ctx0" brushRef="#br0" timeOffset="-12138.88">27637 17615 300 0,'0'0'432'0,"-20"30"4"16,18-23-7-16,-1 2 2 0,-4 4-5 0,3 2-11 16,-3 2-10-16,-2 4-3 0,0-6-15 0,6 2-5 15,-4-2-21-15,-1 9-26 0,2 0-9 0,1-7-24 16,-3 5-22-16,6-7-20 0,-2 1-26 0,1-1-20 16,3 1-19-16,3 1-15 0,-3-3-23 15,-7 1-17-15,10-3-18 0,-2-1-30 0,-1 0-23 0,3-5-36 0,-3-6-42 0,4 11-36 0,-4-11-49 0,1 10-59 16,-1-10-78-16,1 5-66 0,-1-5-104 0,0 0-111 15,0 0-489-15,0 0-1084 16,0 0 480 0</inkml:trace>
  <inkml:trace contextRef="#ctx0" brushRef="#br0" timeOffset="-11273.67">28232 17665 456 0,'-9'-3'552'0,"9"3"-7"0,-18-3-18 0,5-1-25 16,13 4-27-16,-18-1-21 15,18 1-29-15,-28 3-17 0,10-2-32 0,0 3-35 16,3-1-14-16,-3 6-11 0,0-4-21 0,-3 7-23 16,5-2-12-16,0 0-3 0,-3 5-20 15,3-8-17-15,2 4-7 0,1 1-32 0,1-2-7 16,3 5-22-1,0-5-13-15,1-3-52 0,4 2-87 0,0-4 0 0,1 4 0 0,3-9 0 16,-3 13 0-16,3-7 0 0,0-6 0 0,0 11 0 0,0-11 0 0,8 5 0 16,-8-5 0-16,11 5 0 0,-11-5 0 0,27-3-48 15,-10-1-145-15,-1-2-6 0,3-1-18 0,9-5-3 16,-1-1 7-16,-4 4 10 0,2-7 4 16,0 0 14-16,-6 10 15 0,4-6 17 0,-10 2 21 0,2 0 25 15,-2 1 36-15,-5 4 41 0,-3 2 41 0,-5 3 39 16,11-5 31-16,-11 5 26 0,0 0 27 15,8-2 24-15,-8 2 27 0,0 0 28 0,0 0 30 16,0 0 16-16,0 17 3 0,-2-5 0 0,0 2 15 0,-3 0-179 16,1-3-98-16,-2 6 0 0,1-3 0 15,2 3 0-15,-2 7 0 0,1-9 0 0,3 3 0 0,-4 5 0 16,4-5 0-16,-2 0 0 16,-3 7 0-16,-1-1 0 0,4 2 0 0,-4-2 0 15,5-9 0-15,-2 2 0 0,4-17 0 0,0 0 0 0,-10 44 0 16,10-44 0-16,0 0 0 0,-4 34 0 0,4-34 0 15,0 0 0-15,0 0 0 0,0 0 0 0,0 0 0 0,0 0 0 0,0 0-1366 16,0 0-1478-16,0 0 654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6.015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5-31T06:45:56.9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9832 2660 264 0,'0'0'285'0,"0"0"-19"0,0 0-7 0,0 0-7 16,0 0-10-16,0 0-5 0,0 0-20 16,0 0-15-16,0 0-19 0,0 0-15 0,0 0-21 15,0 0 0-15,0 0 16 16,0 0-19-16,0 0-13 0,0 0-9 0,0 0-1 0,0 0-11 15,0 0 2-15,0 0-17 0,0 0-1 0,0 0-5 16,0 0 0-16,0 0-18 0,0 0-7 16,0 0 12-1,0 0-21-15,0 0 2 0,0 0-9 0,0 0-1 0,0 0-3 0,0 0-2 0,0 0-8 0,0 0-4 16,0 0 4-16,0 0-6 0,0 0 0 0,155 0-8 16,-155 0 3-16,0 0-10 0,51 2 2 0,-51-2-5 15,0 0 7-15,72 8 2 0,-72-8-6 0,57 3 1 16,-57-3-6-16,46 5 1 0,-46-5 0 31,58 10-3-31,-58-10 2 0,59 4-1 0,-59-4 0 0,57 7-1 0,-57-7-1 0,54 5 1 0,-54-5-1 0,0 0-10 16,85-3 10-1,-85 3 3-15,55 4 1 0,-55-4 12 0,64-1-1 0,-64 1 8 0,78 2-1 0,-78-2 1 16,59 0-3 0,-59 0-2-16,75-1 2 0,-75 1-8 0,65 1 0 0,-65-1-3 0,77 0 4 15,-77 0-6-15,64 3 1 0,-64-3 7 0,66-3-9 16,-66 3-6-16,80 0-2 0,-80 0-7 0,76-1-2 0,-76 1 7 15,76-1-5-15,-76 1 8 0,53 1-5 16,-53-1 2-16,59-4-3 0,-59 4-1 0,0 0-3 0,82 0 0 16,-82 0 5-16,52 0 2 0,-52 0-3 15,64-5 0-15,-64 5-2 0,78-4 6 0,-78 4-3 0,62-3 1 16,-62 3 2-16,94 0-2 0,-94 0-7 16,78 3 0-16,-33-3 1 0,-45 0 3 0,80 5-2 0,-35 2-1 15,-45-7 6-15,75 2-2 0,-75-2-1 0,78 4 0 16,-78-4 3-16,58 4 0 0,-58-4-6 0,0 0 6 15,76 3 2-15,-76-3-5 0,59 1 3 16,-59-1-6-16,0 0 7 0,77 0-6 0,-77 0 5 16,0 0 2-16,78-4-2 0,-78 4-4 0,60-4 8 0,-60 4-3 15,60-1 3-15,-60 1 2 0,77-8 4 0,-77 8-13 0,61 1 15 0,-61-1-6 0,64-1-2 32,-64 1 1-32,65-5-2 0,-65 5-3 0,64-1 3 15,-64 1 2-15,73 1-4 0,-73-1-1 0,0 0 3 16,75 5-1-16,-75-5 0 0,54 1-3 0,-54-1-3 0,0 0 14 15,80-1-8-15,-80 1 2 0,0 0-3 0,59 0 1 0,-59 0 1 16,58 1-1-16,-58-1-2 0,0 0 2 0,75 0 6 16,-75 0-3-16,56-2-1 0,-56 2 0 15,56-5 4-15,-56 5 2 0,63 0 3 16,-63 0 8-16,79 5-5 0,-79-5 1 0,76-4 2 0,-76 4 7 16,79 1-2-16,-79-1-2 0,65 4 6 0,-65-4-3 0,65 3 4 0,-65-3-4 15,79-2 2-15,-79 2-8 0,80 4-1 0,-80-4 1 0,75 3 0 16,-75-3-8-16,63 0 0 0,-63 0 3 0,76 0-4 15,-76 0-4-15,82 7 3 0,-35-10-3 0,-47 3 0 16,77 4 1-16,-30-2-3 0,-47-2 1 0,92 2-3 16,-92-2 2-1,78 2-3-15,-30 0-1 0,-48-2-1 0,80 5 1 0,-34-2 2 0,-46-3-2 0,79 0 1 16,-79 0 3-16,78 0-4 0,-78 0 0 0,66 0 2 16,-66 0 2-16,80-2-2 0,-80 2 2 0,63-1 2 0,-63 1-3 15,80-3-2 1,-80 3-2-16,78-6 4 0,-78 6-1 15,61-2-4-15,-8-3 0 0,-53 5 4 0,61-1-7 0,-61 1 2 16,60-3 1-16,-60 3-1 0,64-1 2 0,-64 1-2 16,60-3-3-16,-60 3 1 0,77-1 3 0,-77 1-6 15,61-1 3-15,-61 1-6 16,78-3 1-16,-78 3 4 0,83 4 1 0,-32-3-6 16,-51-1-2-16,92 3 2 0,-92-3-1 0,78 9-4 15,-44-8-2-15,-34-1-5 0,80-1 5 0,-80 1-1 16,96 3-1-16,-96-3 1 0,62 2 8 0,-12 0-1 15,-50-2 3-15,61 3 0 0,-61-3-4 0,62 0 4 16,-62 0 5-16,75-1-6 0,-75 1 1 0,63-4 7 16,-63 4-4-16,93 2 4 0,-44 1 0 0,-49-3 2 15,93 3-2-15,-42 1-2 0,-51-4 3 0,100 3-6 0,-68-1 2 16,-32-2 6-16,96 7-2 0,-96-7 1 0,61 5 2 16,-61-5-1-16,63 5-1 0,-63-5 2 0,63 5 0 0,-63-5 8 15,58 5-1-15,-58-5 7 0,60 0-1 0,-60 0 1 31,0 0 0-31,83 2 3 0,-83-2 4 0,54 3-8 0,-54-3 1 0,58 2-3 0,-58-2-2 16,54 3-4-16,-54-3 1 0,0 0-5 16,77 0 2-16,-77 0-5 0,57 1 0 0,-57-1-1 0,62 6 2 15,-62-6-7-15,61 6-2 0,-61-6-1 0,61 5 8 16,-61-5-7-16,66 10-1 0,-66-10-9 0,66 0-5 16,-66 0 10-16,61 0-3 0,-61 0 8 0,65-6 8 0,-65 6-6 0,59-3-8 15,-59 3 2-15,61-3 7 0,-61 3-2 0,77-9 6 16,-77 9-5-16,59-2 10 0,-59 2-7 0,0 0 0 15,65-1 8 1,-65 1-7-16,0 0-1 0,64 0-2 0,-64 0 8 0,0 0-2 0,0 0-3 0,70 4 2 0,-70-4 3 16,0 0 0-16,0 0-2 0,0 0-5 0,0 0-4 15,46 5-9-15,-46-5-22 0,0 0-17 0,0 0-9 16,0 0-29-16,0 0-16 0,0 0-30 0,28 23-28 16,-28-23-33-1,0 0-41-15,0 0-73 0,12 29-369 0,-12-29-740 16,0 0 328-16</inkml:trace>
  <inkml:trace contextRef="#ctx0" brushRef="#br0" timeOffset="1363.93">9687 2717 185 0,'0'0'229'0,"0"0"-18"0,0 0-3 15,0 0-33-15,0 0-3 0,0 0-1 0,0 0-16 16,0 0 2-16,0 0-8 0,0 0 0 0,0 0-2 0,0 0 0 0,0 0-1 15,0 0-4-15,66-28-9 0,-66 28-11 0,0 0-7 16,0 0-10-16,0 0-12 0,0 0 0 0,0 0-3 16,0 0-9-16,0 0 7 0,0 0 12 0,0 0 5 15,0 0 9-15,0 0 9 0,0 0 4 16,0 0 3-16,0 0-7 0,0 0-12 0,0 0-4 16,0 0-4-16,0 0 0 0,0 0-8 15,0 0-2-15,18-24-8 0,-18 24-8 0,0 0-4 0,0 0-8 16,0 0-1-16,0 0 0 15,0 0-6-15,0 0-1 0,0 0-2 0,0 0-1 16,0 0 0-16,0 0 0 0,0 0 3 0,0 0 2 16,0 0 1-16,0 0-1 0,0 0 1 0,0 0-7 15,0 0-4-15,0 0-6 0,0 0-6 0,0 0-6 0,0 0-3 16,0 0-7-16,0 0 1 0,0 0-6 16,0 0 1-16,0 0-5 0,0 0-1 0,0 0 20 15,0 0 34-15,0 0 26 0,0 0 7 0,0 0 1 16,6 92 13-16,-6-92 0 0,-1 53 17 15,1-11 31-15,1-14-4 0,-1-28-5 0,2 68-18 0,-4-36-4 0,5 9 6 16,-6 5 2-16,2-6-9 0,2 1-95 0,-1-11-33 16,0 11 0-16,-1 7 0 0,-1-6 0 15,5-1 0-15,-3-14 0 0,0-27 0 16,2 77 0-16,-2-32 0 0,1-2 0 0,-1 2 0 16,-3 0 0-16,3-15 0 0,-3 17 0 0,0 3 0 15,3-9 0-15,1 4 0 0,-2-17 0 0,1 17 0 0,-4-3 0 16,2-2 0-16,-1-10 0 0,3-30 0 0,-4 58 0 0,3-28 0 15,1-30 0-15,-5 69 0 0,5-45 0 0,0-24 0 0,-8 49 0 0,7-24 0 16,1-25 0-16,-4 35 0 0,4-35 0 16,4 47 0-16,-4-47 0 0,-3 41 0 15,3-41 0-15,2 35 0 0,-2-35 0 0,4 35 0 16,-4-35 0-16,6 42 0 0,-6-42 0 16,6 35 0-16,-6-35 0 0,7 38 0 0,-7-38 0 0,2 34 0 15,-2-34 0-15,0 32 0 0,0-32 0 0,0 0 0 16,4 41 0-16,-4-41 0 0,0 0 0 0,0 0 0 15,0 34 0-15,0-34 0 0,0 0 0 16,0 0 0-16,0 0 0 0,0 0 0 0,0 0 0 0,0 0 0 16,0 0 0-16,0 0 0 15,0 0 0-15,0 0 0 0,0 0 0 0,0 0 0 0,0 0 0 0,0 0 0 16,0 0 0-16,0 0 0 0,0 0 0 16,0 0 0-16,0 0 0 0,-46-125 0 0,37 80-1366 15,0 2-1478-15,-1-4 654 0</inkml:trace>
  <inkml:trace contextRef="#ctx0" brushRef="#br0" timeOffset="2114.88">9735 2660 313 0,'0'0'303'16,"0"0"-18"-16,0 0-21 0,0 0-16 0,0 0-1 15,0 0-2-15,0 0-9 0,0 0 24 16,0 0 13-16,0 0 7 0,-29 70 16 15,29-70-21-15,-18 39-19 0,18-39-16 0,-18 29 13 0,18-29-8 16,-24 29-12-16,24-29-18 0,-23 22-17 0,23-22-16 16,-22 22-11-16,22-22-13 0,0 0-16 0,0 0-13 15,-27 18-12-15,27-18-10 0,0 0-7 0,0 0-15 16,0 0-11-16,0 0-5 0,0 0-6 16,0 0-9-16,-34 16-3 0,34-16-6 0,0 0 0 0,0 0-1 15,0 0-4-15,0 0-3 0,0 0-8 0,0 0-22 16,0 0-6-16,0 0-4 0,0 0-15 0,0 0 5 0,0 0-37 0,0 0-38 15,47-80 2-15,-47 80 6 0,33-36 9 16,-33 36 8-16,27-25 16 0,-27 25 14 0,26-26 3 0,-26 26 8 16,22-22 15-16,-22 22 15 15,20-22 13 1,-20 22 21-16,0 0 4 0,0 0 0 0,25-21-6 0,-25 21 2 0,0 0-2 0,0 0-2 16,0 0-3-16,0 0-6 0,0 0-4 0,0 0-1 15,0 0-1-15,0 0 0 0,0 0-3 0,0 0-2 16,0 0 3-16,91 16 4 0,-91-16-4 0,0 0-3 15,41 27 4-15,-41-27-1 0,26 22 12 0,-26-22-6 16,24 22 3-16,-24-22-2 0,24 24 0 0,-24-24-5 16,22 23-1-16,-22-23-3 0,0 0-2 0,23 27-5 0,-23-27 2 0,0 0 6 15,18 30-8-15,-18-30-6 0,0 0-23 0,10 24-35 16,-10-24-55 0,0 0-79-16,0 0-97 0,13 34-118 15,-13-34-152-15,0 0-388 0,0 0-1020 0,0 0 452 0</inkml:trace>
  <inkml:trace contextRef="#ctx0" brushRef="#br0" timeOffset="3710.94">19233 2780 83 0,'0'0'323'0,"0"0"-10"0,0 0-8 16,0 0-9-16,0 0 68 0,0 0-22 0,0 0-1 15,0 0 3-15,0 0 22 0,0 0-6 0,0 0-21 16,0 0-12-16,0 0 24 0,0 0-20 0,17 70-32 16,-17-70-20-16,0 0 3 0,1 39 14 0,-1-39-12 15,2 33-16-15,-2-33-21 0,0 34-18 0,0-34-7 16,2 36 0-16,-2-36 2 0,3 49 3 0,-1-23-14 16,-2-26-99-16,5 41-114 0,-5-41 0 0,4 51 0 15,-4-51 0-15,0 41 0 0,1-14 0 0,-1-27 0 16,0 55 0-16,0-31 0 0,0-24 0 0,0 53 0 15,2-25 0-15,-2-28 0 0,0 55 0 0,-2-29 0 16,2-26 0-16,0 52 0 0,0-52 0 0,-5 46 0 16,0-23 0-16,5-23 0 0,3 43 0 0,-3-43 0 15,0 32 0-15,0-32 0 0,2 35 0 0,-2-35 0 32,0 50 0-32,0-50 0 0,3 33 0 0,-3-33 0 0,1 41 0 0,-1-41 0 0,0 31 0 15,0-31 0-15,0 0 0 0,3 47 0 0,-3-47 0 0,-3 38 0 16,3-38 0-16,-2 32 0 0,2-32 0 0,-8 33 0 15,8-33 0-15,-4 34 0 0,4-34 0 0,-2 40 0 16,2-40 0-16,-3 32 0 0,3-32 0 0,-4 31 0 16,4-31 0-16,0 0 0 0,1 42 0 0,-1-42 0 15,0 0 0-15,0 42 0 0,0-42 0 0,4 28 0 16,-4-28 0-16,0 0 0 0,4 40 0 0,-4-40 0 16,0 0 0-1,10 32 0-15,-10-32 0 0,0 0 0 0,0 0 0 0,4 32 0 0,-4-32 0 16,0 0 0-16,0 0 0 0,0 0 0 0,0 0 0 0,0 0 0 15,5 34 0-15,-5-34 0 0,0 0 0 16,0 0 0-16,0 0 0 0,0 0 0 0,0 0 0 0,0 0 0 16,3 34 0-16,-3-34 0 0,0 0 0 0,0 0 0 15,0 0 0 1,0 0 0-16,1 38 0 0,-1-38 0 0,0 0 0 0,0 0 0 0,0 0 0 0,0 0 0 16,0 34 0-16,0-34 0 0,0 0 0 0,0 0 0 15,0 0 0-15,0 0 0 0,0 0 0 16,0 0 0-16,0 0 0 0,0 0 0 0,0 0 0 15,0 0 0-15,0 0 0 0,0 0 0 0,0 0 0 0,0 0 0 0,0 0 0 16,0 0 0-16,0 0 0 0,0 0 0 0,0 0 0 0,0 0 0 16,0 0 0-16,0 0 0 15,0 0 0-15,-27 21 0 16,27-21 0-16,0 0 0 0,0 0 0 0,0 0 0 0,0 0 0 0,0 0 0 16,-39 14 0-16,39-14 0 0,0 0-107 0,0 0-147 15,0 0 7-15,0 0 10 0,0 0 14 0,0 0 11 0,0 0 25 0,-8 30 19 0,8-30 23 16,0 0 15-16,0 0 19 0,2 37 36 0,-2-37 33 31,0 0 36-31,0 0 23 0,0 0 9 0,-1 37 5 0,1-37 0 16,0 0-1-16,0 0-5 0,0 0-6 0,0 0-18 15,0 0-48-15,0 0-83 0,0 0-120 16,0 0-161-16,0 0-488 0,0 0-973 0,0 0 431 0</inkml:trace>
  <inkml:trace contextRef="#ctx0" brushRef="#br0" timeOffset="4407.06">19175 2800 112 0,'0'0'359'0,"0"0"8"16,0 0-7-16,0 0 16 0,0 0-4 0,-68 80-20 0,54-58-26 15,14-22-31-15,-26 36-30 0,26-36-19 16,-16 32-29-16,16-32-16 0,-20 24-26 0,20-24-15 16,0 0-15-16,-16 24-15 0,16-24-16 0,0 0-4 15,0 0-10-15,0 0-10 0,0 0 1 16,0 0-10-16,0 0 5 0,0 0-4 0,0 0-12 16,0 0-21-16,0 0-12 0,0 0-26 15,0 0-3-15,0 0-6 0,0 0-9 0,59-90 7 0,-44 68-16 16,-15 22-3-16,24-25 27 0,-24 25-13 0,30-32 8 15,-30 32-3 1,24-24 1-16,-24 24 16 0,26-17-1 0,-26 17 9 0,0 0-3 0,34-17 14 0,-34 17 10 16,0 0-2-16,0 0-4 0,0 0-3 15,0 0-5-15,0 0-4 0,0 0 0 0,0 0-3 0,0 0-1 16,0 0 6-16,0 0 3 0,0 0 0 16,74 41-1-16,-74-41 4 0,14 24-9 0,-14-24-3 15,18 25 1-15,-18-25-3 0,18 24-8 0,-18-24-5 0,19 26-17 16,-19-26-23-16,21 25-33 0,-21-25-44 0,25 24-41 15,-25-24-60-15,25 23-66 0,-25-23-78 16,28 20-131-16,-28-20-246 0,0 0-790 0,28 18 349 0</inkml:trace>
  <inkml:trace contextRef="#ctx0" brushRef="#br0" timeOffset="6272.31">12121 935 119 0,'0'0'361'16,"0"0"-19"-16,0 0-14 0,0 0-23 0,0 0-20 16,0 0-29-16,0 0-24 0,0 0-23 0,0 0-15 15,0 0 8-15,0 0 67 0,0 0 24 0,0 0 18 0,0 0 23 16,-17 91 4-16,12-63 25 0,-6 13 6 0,4-12 10 15,0 12 12-15,0 3-1 0,0-18-7 16,-1 3-39-16,8-29-15 0,-5 70 9 0,2-23 2 16,5-18-153-16,-2 17-187 0,2-19 0 0,-2-27 0 0,4 56 0 15,-1-26 0-15,-3-30 0 0,5 49 0 16,-4-23 0-16,-1-26 0 0,7 49 0 0,-7-49 0 31,3 35 0-31,-3-35 0 0,3 49 0 0,-1-22 0 0,-2-27 0 0,0 34 0 0,0-34 0 0,4 42 0 16,-4-42 0-16,1 40 0 0,-1-40 0 0,3 41 0 15,-3-41 0-15,5 35 0 0,-5-35 0 0,1 43 0 16,-1-43 0-16,3 42 0 0,-3-42 0 16,5 35 0-16,-5-35 0 0,6 41 0 0,-6-41 0 0,0 32 0 15,0-32 0-15,3 32 0 0,-3-32 0 16,0 0 0-16,-3 42 0 0,3-42 0 0,0 0 0 0,4 40 0 16,-4-40 0-16,0 0 0 0,1 36 0 0,-1-36 0 15,0 0 0-15,3 38 0 0,-3-38 0 0,0 0 0 16,-3 42 0-16,3-42 0 0,0 0 0 15,0 0 0-15,0 0 0 0,-1 33 0 16,1-33 0-16,0 0 0 0,0 0 0 0,0 0 0 16,0 0 0-16,0 0 0 0,0 0 0 0,0 0 0 0,1 36 0 0,-1-36 0 15,0 0 0-15,0 0 0 0,0 0 0 0,0 0 0 16,0 0 0-16,-2 38 0 0,2-38 0 0,0 0 0 0,0 0 0 0,0 0 0 16,0 0 0-16,0 0 0 0,0 0 0 0,0 0 0 15,-3 33 0-15,3-33 0 16,0 0 0-16,0 0 0 0,0 0 0 0,0 0 0 31,0 0 0-31,0 0 0 0,0 0 0 0,0 0 0 0,0 0 0 0,0 0 0 0,-10 33 0 0,10-33 0 16,0 0 0-16,0 0 0 0,0 0 0 15,-11 32 0-15,11-32 0 0,0 0 0 0,0 0 0 0,0 0 0 0,0 0 0 16,0 0 0-16,0 0 0 0,-12 27 0 0,12-27 0 16,0 0 0-16,0 0 0 15,0 0 0-15,0 0 0 0,0 0 0 0,0 0 0 16,0 0 0-16,0 0 0 0,0 0 0 0,0 0 0 0,0 0 0 15,0 0 0-15,0 0 0 16,0 0 0-16,0 0 0 0,0 0 0 0,0 0 0 0,0 0 0 0,0 0 0 16,0 0 0-16,0 0 0 0,0 0 0 0,0 0 0 15,0 0 0-15,0 0 0 0,0 0 0 0,0 0 0 0,0 0 0 16,0 0 0-16,0 0 0 0,0 0 0 16,0 0 0-16,-32-78 0 0,32 78 0 0,0 0 0 15,-23-34 0-15,23 34 0 0,0 0 0 16,-27-22 0-16,27 22 0 0,0 0 0 0,-28-19 0 0,28 19 0 15,0 0 0-15,-33-16 0 0,33 16 0 0,0 0 0 16,0 0 0-16,0 0 0 0,0 0 0 16,0 0 0-16,-35-15 0 0,35 15 0 0,0 0 0 15,0 0 0 1,0 0 0-16,0 0 0 0,0 0 0 0,0 0 0 0,0 0 0 0,0 0 0 0,0 0 0 16,0 0 0-16,0 0 0 0,0 0 0 15,0 0 0-15,0 0 0 0,0 0 0 0,0 0 0 0,0 0 0 0,0 0 0 16,0 0 0-16,0 0 0 0,0 0 0 15,35 88 0-15,-35-88 0 0,0 0 0 0,14 35 0 16,-14-35 0-16,0 0 0 0,0 0 0 16,0 0 0-16,22 22 0 0,-22-22 0 0,0 0 0 0,0 0 0 0,0 0 0 15,0 0 0-15,0 0 0 0,112-36 0 16,-112 36 0-16,30-22 0 0,-30 22 0 0,25-21 0 0,-25 21 0 16,21-23 0-16,-21 23 0 0,0 0 0 15,0 0 0-15,20-29 0 0,-20 29 0 0,0 0-268 16,0 0-137-16,0 0-97 0,0 0-67 0,-27-46-506 15,27 46-1164-15,0 0 515 0</inkml:trace>
  <inkml:trace contextRef="#ctx0" brushRef="#br0" timeOffset="6872.3">12470 996 426 0,'0'0'439'0,"0"0"-16"15,0 0-23-15,0 0-10 0,0 0-28 0,0 0-39 16,-3-51-23-16,3 51-26 0,0 0-21 15,0 0-20-15,0 0-21 0,64-13-17 0,-64 13-18 0,0 0-12 16,0 0-10-16,0 0-17 0,0 0 0 0,59 55 7 16,-59-55-10-16,-3 55 2 0,-5-28-6 0,8-27-9 0,-30 52-12 0,13-27-8 0,2-1-10 15,-3-2-10-15,18-22-11 0,-28 34-3 0,28-34-3 0,-28 29-10 16,28-29-6 0,-20 21 1-16,20-21-8 0,0 0-9 15,0 0 0-15,-21 22-2 0,21-22-6 16,0 0 0-16,0 0 0 0,0 0-2 0,0 0-5 0,0 0 0 15,0 0-5 1,0 0-4-16,0 0-9 0,0 0 2 0,0 0-5 0,0 0-1 0,0 0-16 16,0 0-13-16,0 0 10 0,0 0-11 15,0 0-11-15,0 0-9 0,0 0-5 0,147-34-17 0,-147 34 0 0,58-17-5 16,-58 17-19-16,33-10-19 16,-33 10-30-16,0 0-25 0,0 0-39 0,46-16-45 0,-46 16-36 15,0 0-22-15,0 0-49 0,27-16-338 0,-27 16-763 16,0 0 338-16</inkml:trace>
  <inkml:trace contextRef="#ctx0" brushRef="#br0" timeOffset="7212.71">12880 1078 349 0,'0'0'416'16,"0"0"-27"-16,0 0-19 0,0 0-11 0,0 0-21 0,0 0-25 0,0 0-12 0,0 0-14 15,0 0-11 1,0 0-28-16,0 0-17 0,0 0-24 0,0 0-15 0,0 0-19 0,0 0-18 15,0 0-14-15,0 0-15 16,0 0-15-16,0 0-5 16,0 0-15-16,0 0-19 0,24 58-30 0,-24-58-4 0,0 0-20 0,0 0-18 15,58 8-15 1,-58-8 2-16,0 0-23 0,0 0-9 0,0 0-1 0,0 0 7 0,80-24-6 16,-80 24 12-16,0 0 13 0,0 0 2 0,17-30-7 15,-17 30 5-15,0 0 32 0,0 0 8 16,-4-41-16-16,4 41-3 0,0 0 5 0,0 0 3 15,-34-34-3-15,34 34 2 0,0 0-5 0,0 0 2 0,-45-17-4 16,45 17 3-16,0 0-5 0,0 0-14 0,0 0 18 16,0 0-6-16,0 0-12 0,0 0-24 0,0 0-34 15,0 0-62-15,0 0-62 0,0 0-51 0,0 0-76 16,0 0-347-16,0 0-728 0,0 0 323 16</inkml:trace>
  <inkml:trace contextRef="#ctx0" brushRef="#br0" timeOffset="7537.75">13215 991 206 0,'0'0'359'16,"0"0"-14"-16,0 0-14 0,0 0-5 16,0 0-35-16,-31 55-18 0,31-55-31 0,0 0-22 0,0 0-12 15,0 0-22-15,0 0-25 0,26 34-5 0,-26-34-24 16,0 0-9-16,0 0-19 0,48 10-30 15,-48-10-16-15,0 0-47 0,0 0-17 0,0 0-13 0,0 0 2 16,0 0-6-16,0 0 6 0,87-26 11 0,-87 26 16 16,0 0-10-16,0 0 3 0,0 0 13 0,0 0 1 15,-1-41-2-15,1 41 1 0,0 0 15 0,0 0-4 16,0 0 1-16,0 0-9 0,0 0 3 0,0 0 3 16,-44-43 0-16,44 43 0 0,0 0 2 0,0 0 3 15,0 0-15-15,0 0 1 0,-47-10-5 16,47 10-12-16,0 0-28 0,0 0-24 0,0 0-35 15,0 0-42-15,0 0-50 0,0 0-67 0,0 0-70 0,0 0-192 16,0 0-551-16,0 0 244 0</inkml:trace>
  <inkml:trace contextRef="#ctx0" brushRef="#br0" timeOffset="7894.27">13495 959 240 0,'0'0'401'0,"0"0"-17"16,0 0-6-16,0 0-14 0,0 0-22 0,0 0-31 0,0 0-28 0,0 0-26 0,0 0-25 16,6 51-24-16,-6-51-22 0,0 0-16 0,0 0-14 15,0 0-22-15,10 30-12 16,-10-30-8-16,0 0-16 0,0 0-16 0,0 0-7 16,31 21-9-16,-31-21-14 0,0 0-11 15,0 0 0-15,0 0-24 0,0 0 1 0,0 0-7 16,0 0 4-16,0 0-6 0,0 0-55 0,0 0 11 15,0 0 28 1,0 0-10-16,0 0 0 0,97-35 25 0,-97 35 9 0,0 0 4 0,0 0-5 0,9-28 6 16,-9 28 5-16,0 0 8 0,0 0 11 0,0 0-14 15,0 0-3-15,0 0 1 0,-31-51 8 16,31 51-14-16,0 0 1 0,0 0-7 0,-39-23 4 16,39 23-6-16,0 0-5 0,0 0-12 0,0 0-21 15,0 0-26-15,-53-1-37 0,53 1-31 0,0 0-37 0,0 0-35 0,0 0-25 0,0 0-33 0,0 0-43 16,0 0-82-16,0 0-194 0,0 0-613 0,0 0 271 15</inkml:trace>
  <inkml:trace contextRef="#ctx0" brushRef="#br0" timeOffset="8463.12">13939 868 432 0,'0'0'468'16,"0"0"-46"-16,0 0-28 0,0 0 16 31,0 0 8-31,0 0-14 0,0 0-32 0,35 55-30 0,-35-55-31 0,3 27-26 0,-3-27-18 0,0 0-17 0,3 43-21 31,-3-43-29-31,0 0-9 0,0 30-25 0,0-30-17 0,0 0-17 0,0 0-14 16,0 0-18-16,0 0-22 0,0 0-16 0,0 0-13 0,-10 36-13 15,10-36-3-15,0 0-14 0,0 0-4 16,0 0-4-16,0 0-20 0,0 0-3 16,0 0 7-16,0 0-2 0,0 0 1 0,0 0-6 0,-17-102-5 0,17 102-7 15,4-46 1-15,-4 46 5 0,9-34 0 0,-9 34 3 16,12-26-1-16,-12 26 4 0,18-26 13 0,-18 26-2 0,0 0-1 0,0 0 9 0,30-20 6 16,-30 20-3-16,0 0-5 0,0 0 4 0,0 0 2 15,0 0 1-15,0 0 5 16,0 0 4-16,0 0-3 0,81 46 4 15,-81-46-2-15,0 0 0 0,25 29-5 0,-25-29-1 16,0 0 2 0,16 26-4-16,-16-26-1 0,0 0 2 0,0 0-2 0,20 25 2 0,-20-25-3 0,0 0-2 15,0 0-2-15,0 0-3 0,0 0-1 0,40 12 2 16,-40-12-14-16,0 0-1 0,0 0-3 0,0 0 1 16,0 0 2-16,0 0 14 0,49-46-4 0,-49 46-1 15,11-29 10-15,-11 29 12 0,5-33-4 16,-5 33 2-16,0 0 12 0,14-39 30 0,-14 39 16 15,0 0 5-15,6-31-2 0,-6 31-8 0,0 0-7 0,0 0 0 0,0 0-11 0,0 0-4 16,4-31-18-16,-4 31-27 0,0 0-33 0,0 0-47 16,0 0-70-16,0 0-86 0,0 0-88 31,0 0-105-31,0 0-130 0,0 0-341 0,0 0-969 0,0 0 428 0</inkml:trace>
  <inkml:trace contextRef="#ctx0" brushRef="#br0" timeOffset="10333.7">15980 889 334 0,'0'0'372'0,"0"0"-3"0,0 0-3 0,0 0-12 15,0 0-13-15,0 0-15 0,0 0-15 16,0 0-20-16,0 0-10 0,0 0-11 0,0 0-15 16,0 0-6-16,0 0-18 0,0 0-23 31,0 0-15-31,0 0 12 0,0 0 28 0,0 0 36 0,0 0-10 0,0 0 24 0,-18 80 4 16,18-80-14-16,1 52 3 0,-2-25 9 0,1-27-24 0,-1 52-11 15,2-26-10-15,-1-26-10 0,5 57-141 16,-3-35-89-16,-2-22 0 0,3 52 0 0,-3-52 0 0,-1 44 0 15,1-44 0-15,4 48 0 0,-4-48 0 0,0 39 0 16,0-39 0 0,0 52 0-16,0-27 0 0,0-25 0 0,-6 44 0 0,6-44 0 0,-2 46 0 0,2-46 0 15,0 34 0-15,0-34 0 0,-2 41 0 16,2-41 0-16,-2 36 0 0,2-36 0 0,4 32 0 16,-4-32 0-16,4 42 0 0,-4-42 0 15,4 33 0-15,-4-33 0 0,0 44 0 0,0-44 0 0,0 31 0 16,0-31 0-16,-1 33 0 0,1-33 0 0,0 0 0 15,0 49 0-15,0-49 0 0,0 31 0 0,0-31 0 0,0 0 0 16,1 44 0-16,-1-44 0 0,0 29 0 16,0-29 0-16,0 0 0 0,0 43 0 0,0-43 0 15,-3 30 0-15,3-30 0 0,2 48 0 0,-2-48 0 16,-5 33 0-16,5-33 0 0,-6 30 0 16,6-30 0-16,-3 34 0 0,3-34 0 0,0 0 0 0,-4 45 0 15,4-45 0-15,-5 28 0 0,5-28 0 0,0 0 0 16,-1 39 0-16,1-39 0 0,0 0 0 0,1 41 0 15,-1-41 0-15,0 0 0 0,0 0 0 0,2 40 0 16,-2-40 0-16,9 26 0 0,-9-26 0 0,0 0 0 16,-1 38 0-16,1-38 0 15,0 0 0-15,-3 35 0 0,3-35 0 0,0 0 0 0,0 0 0 0,0 0 0 0,0 36 0 16,0-36 0-16,0 0 0 0,0 0 0 16,0 0 0-16,0 0 0 0,0 0 0 0,0 0 0 0,0 0 0 15,0 0 0-15,7 32 0 0,-7-32 0 16,0 0 0-16,0 0 0 0,0 0 0 0,0 0 0 15,0 0 0-15,0 0 0 0,0 0 0 0,0 41 0 0,0-41 0 16,0 0 0-16,-5 31 0 0,5-31 0 0,0 0 0 16,0 0 0-16,-4 39 0 0,4-39 0 15,0 0 0-15,0 0 0 0,0 0 0 0,0 0 0 16,0 0 0-16,0 0 0 0,0 0 0 0,0 0 0 16,0 0 0-16,0 0 0 0,0 0 0 0,0 0 0 15,0 0 0-15,-3 32 0 0,3-32 0 0,0 0 0 0,0 0 0 16,0 0 0-16,0 0 0 0,0 0 0 15,0 0 0-15,0 0 0 0,0 0 0 0,0 0 0 16,0 0 0-16,0 0 0 0,0 0 0 16,0 0 0-16,0 0 0 0,0 0 0 0,0 0 0 0,0 0 0 15,0 0 0-15,0 0 0 0,0 0 0 0,-52-78 0 0,52 78 0 16,-23-22 0-16,23 22 0 0,-26-24 0 0,26 24 0 16,0 0 0-16,-32-22 0 0,32 22 0 0,0 0 0 15,0 0 0-15,-28-21 0 0,28 21 0 16,0 0 0-16,-19-21 0 0,19 21 0 0,0 0 0 15,0 0 0 1,0 0 0-16,0 0 0 0,0 0 0 0,0 0 0 0,-27-23 0 0,27 23 0 0,0 0 0 16,0 0 0-16,0 0 0 15,0 0 0-15,0 0 0 0,0 0 0 0,0 0 0 0,0 0 0 0,0 0 0 16,0 0 0-16,0 0 0 0,0 0 0 0,0 0 0 16,0 0 0-16,0 0 0 0,0 0 0 0,0 0 0 15,0 0 0-15,0 0 0 0,0 0 0 0,0 0 0 16,0 0 0-16,0 0 0 0,68 86 0 0,-58-63 0 0,-10-23 0 15,15 27 0-15,-15-27 0 0,0 0 0 16,21 38 0-16,-21-38 0 0,17 20 0 0,-17-20 0 16,0 0 0-16,0 0 0 0,0 0 0 15,24 23 0-15,-24-23 0 0,0 0 0 0,0 0 0 0,0 0 0 16,0 0 0-16,0 0 0 0,0 0 0 0,0 0 0 0,96-44 0 16,-96 44 0-16,24-21 0 0,-24 21 0 15,0 0 0-15,27-31 0 0,-27 31 0 0,0 0 0 16,0 0 0-16,15-21 0 0,-15 21 0 0,0 0 0 15,0 0 0-15,0 0 0 0,0 0 0 0,0 0 0 16,0 0 0 0,11-28 0-16,-11 28 0 0,0 0 0 0,21-36 0 0,-21 36 0 0,23-36 0 15,-23 36 0-15,18-31-490 0,-18 31-794 0,14-39-1390 0,-9 16 614 16</inkml:trace>
  <inkml:trace contextRef="#ctx0" brushRef="#br0" timeOffset="11011.43">16473 851 109 0,'0'0'487'0,"0"0"-16"0,0 0-27 16,0 0-30-16,0 0-18 0,0 0 15 0,0 0 9 15,0 0 3-15,0 0-6 0,0 0-12 0,0 0-14 0,1 106-2 0,-2-79-22 0,1-27-21 31,4 52-31-31,-3-29-22 0,-1-23-28 0,3 48-11 0,-3-48-20 16,4 31-24-16,-4-31-22 0,4 29-15 0,-4-29-16 0,0 0-19 16,4 38-64-16,-4-38-74 0,0 0 0 0,0 0 0 15,0 0 0 1,1 32 0-16,-1-32 0 0,0 0 0 0,0 0 0 0,0 0 0 0,0 0 0 0,0 0 0 16,0 0 0-16,0 0-117 0,0 0-169 15,0 0-69-15,0 0-118 0,0 0-42 0,0 0-560 16,0 0-1163-16,0 0 515 0</inkml:trace>
  <inkml:trace contextRef="#ctx0" brushRef="#br0" timeOffset="11806.39">16873 839 205 0,'0'0'412'0,"0"0"-27"0,0 0-32 0,0 0-30 16,0 0-9-16,0 0 5 0,0 0 13 0,0 0-9 16,0 0-10-16,-60 84-13 0,46-58-13 0,-3 0-20 15,1 12-22-15,6-11-14 0,10-27-28 0,-17 52-16 16,11-35-15-16,6-17-18 0,-4 34-17 0,4-34-13 15,0 0-11-15,4 45-9 0,-4-45-11 0,0 0-9 16,20 27-8-16,-20-27-7 0,0 0-8 0,0 0-11 16,33 18-7-1,-33-18-12-15,0 0-12 0,0 0-13 0,0 0-5 0,0 0-1 0,0 0-6 0,0 0-11 16,0 0 7-16,82-39-3 0,-82 39 2 0,0 0 3 16,9-34 0-16,-9 34-4 0,0 0 3 0,0 0-2 15,0 0 2-15,0 0 1 16,-37-46-5-16,37 46-9 0,0 0 2 0,0 0-14 0,-55-11-18 0,55 11-27 15,0 0-42-15,0 0-31 0,0 0-55 16,0 0-49 0,0 0-51-16,0 0-87 0,0 0-366 0,0 0-823 0,0 0 364 0</inkml:trace>
  <inkml:trace contextRef="#ctx0" brushRef="#br0" timeOffset="12154.16">17203 1008 3648 0,'0'0'254'0,"0"0"-60"0,0 0-50 0,0 0-39 15,0 0-17-15,-78 51 12 0,78-51 9 0,0 0-13 16,-24 31-21-16,24-31-2 0,0 0 2 0,-8 29-6 0,8-29-11 0,0 0-7 16,0 0-4-1,0 0-4-15,0 0-3 0,0 0-5 0,24 41-14 0,-24-41-5 16,0 0-5-16,0 0-19 0,39 13-15 0,-39-13-16 15,0 0-16-15,0 0-3 0,0 0 1 0,0 0 10 0,0 0 5 16,0 0 0-16,0 0-14 0,0 0 20 0,0 0-3 16,0 0-27-16,0 0 18 0,79-39-1 0,-79 39 5 0,0 0 4 15,8-32 11-15,-8 32-2 16,0 0 0-16,0 0 18 0,0 0 17 0,-4-37 9 0,4 37-10 16,0 0 2-16,0 0 4 0,0 0-1 0,0 0-5 15,-35-31 2-15,35 31-11 0,0 0-11 0,0 0-23 16,0 0-23-16,0 0-44 0,0 0-46 0,0 0-62 15,-74 6-80-15,74-6-315 0,0 0-659 0,0 0 292 16</inkml:trace>
  <inkml:trace contextRef="#ctx0" brushRef="#br0" timeOffset="12498.82">17457 1006 422 0,'0'0'448'0,"0"0"-32"16,0 0-23-16,0 0-35 0,0 0-33 0,0 0-26 15,0 0-29-15,0 0-29 0,-15 74-10 0,15-74-25 16,0 0-17-16,0 0-17 0,0 0-20 16,0 0-13-16,1 35-13 0,-1-35-14 0,0 0-9 0,0 0-17 0,0 0 1 15,0 0-19-15,0 0-9 16,33 16-17-16,-33-16-5 0,0 0-30 0,0 0-4 0,0 0 3 15,0 0-3-15,0 0 3 0,0 0-3 0,0 0 8 16,0 0-4-16,0 0 4 0,0 0-9 0,69-54-5 16,-69 54 8-16,0 0 7 0,0 0-15 0,0 0 8 0,0 0 3 15,-10-39-4-15,10 39 4 0,0 0-10 0,0 0-18 0,0 0-19 32,0 0-43-32,0 0-42 0,0 0-57 0,0 0-55 15,0 0-75-15,0 0-89 0,0 0-214 0,0 0-665 0,0 0 295 16</inkml:trace>
  <inkml:trace contextRef="#ctx0" brushRef="#br0" timeOffset="12996.1">17825 952 53 0,'0'0'498'0,"0"0"-36"0,0 0-10 16,0 0 1-16,7 54-29 0,-7-54-16 0,0 0-16 0,-8 45-30 15,8-45-39-15,0 0-31 0,-12 42-27 0,12-42-26 16,0 0-22-16,-10 33-25 0,10-33-21 16,0 0-28-16,0 0-33 0,0 0-36 0,0 0-30 15,-6 25-20-15,6-25-28 0,0 0-24 0,0 0-56 16,0 0-28-16,0 0-14 0,0 0-8 16,0 0 16-16,0 0-5 0,0 0 6 0,0 0 2 0,0 0 6 15,0 0 16-15,0 0 16 16,11-111 9-16,-11 111 27 0,14-30 4 0,-14 30 36 0,21-26 24 0,-21 26 22 15,25-22-2-15,-25 22 12 0,0 0 12 0,22-24 22 16,-22 24 17 0,0 0-5-16,0 0-12 0,0 0-9 0,0 0-4 0,0 0-2 0,0 0 0 15,0 0 2-15,0 0-1 0,0 0-10 0,0 0-3 0,69 51-8 16,-69-51-1-16,14 24 4 0,-14-24-6 0,0 0-8 16,19 29-1-16,-19-29 0 0,0 0-3 0,0 0-4 15,22 24 0-15,-22-24-2 0,0 0 0 0,0 0 1 16,0 0-4-16,37 14-5 0,-37-14-4 0,0 0 0 15,0 0 1-15,0 0-3 0,0 0 3 0,82-28-43 16,-82 28 11 0,26-25 3-16,-26 25 36 0,21-26 0 0,-21 26 6 0,14-27 13 0,-14 27-6 0,10-27 0 15,-10 27 6-15,0 0 17 16,0 0 8-16,11-37-3 0,-11 37-11 0,0 0-7 0,0 0-12 0,0 0-18 16,0 0-42-16,0 0-57 15,0 0-71-15,0 0-92 0,0 0-134 0,0 0-188 0,-30-33-325 0,30 33-960 16,0 0 425-16</inkml:trace>
  <inkml:trace contextRef="#ctx0" brushRef="#br0" timeOffset="13845.12">10163 3840 313 0,'0'0'393'0,"0"0"-18"0,0 0-12 0,0 0 5 15,0 0 7-15,0 0 8 0,0 0-10 0,0 0-7 16,-81 42-16-16,37-22-20 0,13-6-25 0,-12 8-27 16,16-5-23-16,27-17-23 0,-55 27-23 0,32-13-18 0,23-14-18 15,-32 17-23-15,32-17-15 0,0 0-21 0,0 0-18 16,0 0-17-16,-28 21-14 0,28-21-12 0,0 0-6 16,0 0-3-16,0 0 0 0,0 0 1 15,45 55-13-15,-45-55-1 0,47 25 2 0,-21-8 3 0,-2-2 13 16,-24-15 7-16,52 29 3 0,-27-12 5 15,-25-17 7-15,51 29-5 0,-28-17-8 16,-23-12-11-16,38 17-4 0,-38-17-4 0,0 0-8 16,44 17-14-16,-44-17-36 0,0 0-47 0,0 0-66 15,32 12-65-15,-32-12-65 0,0 0-81 0,0 0-97 16,0 0-117-16,0 0-313 0,0 0-943 16,0 0 417-16</inkml:trace>
  <inkml:trace contextRef="#ctx0" brushRef="#br0" timeOffset="14233.33">9946 4038 89 0,'0'0'382'0,"0"0"-22"16,0 0-10-16,0 0-5 0,0 0-7 0,0 0-24 15,0 0-17-15,0 0-19 0,0 0-16 0,170 11-17 0,-108-8-20 16,3 0-8-16,-3 1-6 15,10-1-11-15,-2-2-13 0,3 4-14 0,1-5-21 0,3 0-16 16,3 0-31-16,-1 0-9 0,-7 3-15 0,7-3-9 0,3 0-16 0,1 3-21 0,0 1-24 16,0-2-32-16,-10 1-27 15,-1 2-36-15,-1 0-14 0,-2 2-10 0,-6-2-9 16,2-3 7-16,-8 5-7 0,3-4 7 0,-60-3 2 16,108 3-1-16,-61 2 13 0,2-3 8 15,-49-2 15-15,0 0 21 0,94-4 13 0,-94 4 28 0,44-3 23 0,-44 3 42 0,0 0 31 0,0 0 20 0,0 0 10 16,0 0 2-16,0 0-9 0,0 0-10 0,0 0-9 15,0 0-8-15,0 0-12 16,0 0-10-16,0 0-5 16,0 0-6-16,0 0-17 15,0 0-34-15,0 0-21 0,0 0-22 0,0 0-34 0,0 0-17 0,0 0-17 16,0 0-24 0,0 0-32-16,0 0-48 0,0 0-59 0,0 0-87 0,0 0-207 0,0 0-618 15,0 0 274-15</inkml:trace>
  <inkml:trace contextRef="#ctx0" brushRef="#br0" timeOffset="14432.66">12204 3966 425 0,'0'0'432'0,"0"0"-5"0,0 0 1 16,67 26 7-16,-67-26-6 0,23 26-12 0,-23-26-24 15,16 27-34-15,-16-27-19 0,3 30-33 0,-3-30-20 16,0 0-34-16,-31 63-23 15,9-43-31-15,-1 0-19 0,23-20-50 0,-52 31-80 0,24-16-88 0,28-15-110 0,-68 29-97 16,39-15-121-16,-14 3-455 16,43-17-890-16,-57 18 395 0</inkml:trace>
  <inkml:trace contextRef="#ctx0" brushRef="#br0" timeOffset="14759.22">10813 4517 132 0,'0'0'527'0,"0"0"24"0,0 0 2 0,0 0 4 15,0 0-14 1,-17 76-19-16,17-76-27 16,-8 52-21-16,7-27-46 0,1-25-42 15,0 50-39-15,0-50-30 0,1 43-35 0,-1-43-23 0,6 40-50 0,-6-40-71 16,4 31-63 0,-4-31-80-16,0 0-90 0,4 31-99 0,-4-31-105 0,0 0-104 0,0 0-105 0,0 0-383 15,0 0-961-15,0 0 426 16</inkml:trace>
  <inkml:trace contextRef="#ctx0" brushRef="#br0" timeOffset="15231.72">11086 4671 351 0,'0'0'509'0,"0"0"-12"0,0 0-2 0,0 0-5 16,0 0-10-16,0 0 8 0,43 49-12 0,-43-49-39 15,4 29-43-15,-4-29-40 0,0 0-35 16,3 48-26-16,-3-48-35 0,2 28-17 15,-2-28-23-15,0 0-30 16,4 30-17-16,-4-30-7 0,0 0-19 0,0 0-13 0,0 0-38 0,0 0-28 16,0 0-21-16,0 0-32 0,0 0-39 0,0 0-47 15,0 0-41-15,0 0-31 16,0 0-7-16,0 0-2 0,0 0-6 0,0 0 4 0,0 0 12 0,0 0 12 0,0 0 11 16,0 0 34-16,0 0 27 0,0 0 26 31,0 0 26-31,39-80 19 0,-39 80 12 0,0 0 8 0,0 0 0 0,0 0 6 0,0 0 5 0,0 0-2 15,44-12-1-15,-44 12 0 0,0 0-3 0,0 0-6 0,0 0 0 16,0 0-8-16,69 7 4 0,-69-7-4 16,0 0-5-16,0 0-3 0,0 0-9 0,0 0-10 0,0 0-10 15,0 0-11-15,0 0-8 0,0 0-10 16,0 0-10-16,0 0-10 0,0 0-20 0,0 0 0 0,0 0-15 16,0 0 9-16,0 0-4 0,0 0 5 0,0 0 4 15,0 0 9 1,0 0 17-16,0 0 20 0,59 12 13 0,-59-12 17 0,0 0 16 0,0 0 17 0,0 0 12 15,28 27 17-15,-28-27 4 16,0 0 1-16,0 0-6 0,22 22 8 0,-22-22 0 0,0 0 1 0,0 0-4 16,0 0-3-1,0 0-6-15,19 22-3 0,-19-22-9 0,0 0-4 0,0 0-8 0,0 0-3 16,0 0-27-16,0 0-48 0,0 0-73 0,0 0-78 16,0 0-78-16,0 0-114 0,0 0-417 0,0 0-883 0,0 0 391 15</inkml:trace>
  <inkml:trace contextRef="#ctx0" brushRef="#br0" timeOffset="15848.18">11340 4810 56 0,'0'0'266'0,"0"0"-11"0,0 0-10 0,0 0-11 15,0 0-7-15,0 0-5 16,0 0-10-16,0 0-3 0,0 0 10 16,0 0-5-16,0 0 12 15,0 0 2-15,0 0-5 0,0 0-5 0,0 0-6 0,0 0-8 16,0 0-4-16,0 0-13 0,0 0-9 0,0 0-10 15,0 0-16-15,0 0-15 0,0 0-13 16,0 0-13-16,0 0-4 0,0 0-13 0,0 0-8 0,0 0-10 0,0 0 0 16,0 0-5-16,0 0 2 15,0 0-12-15,0 0-1 0,0 0-5 0,0 0-6 0,54-57 3 0,-54 57 3 32,28-16-13-32,-28 16-2 0,0 0-4 0,46-17-3 0,-46 17-1 0,0 0-7 0,44-13 7 0,-44 13 2 15,0 0 8-15,0 0 3 0,0 0 5 0,54-4 7 16,-54 4 3-16,0 0 6 0,0 0 7 15,0 0 18-15,0 0 2 0,49 34 2 0,-49-34 10 0,10 26 0 0,-10-26-5 0,5 32-3 0,-5-32-11 16,0 0 0-16,6 48-16 0,-6-48-2 47,6 31-19-47,-6-31-40 0,0 0-60 0,1 30-82 0,-1-30-104 0,0 0-118 0,0 0-167 0,0 0-523 0,0 0-1130 0,0 0 500 16</inkml:trace>
  <inkml:trace contextRef="#ctx0" brushRef="#br0" timeOffset="16598.49">16448 4132 285 0,'0'0'391'0,"0"0"14"0,-59 30 10 16,59-30 3-16,-50 34-8 0,26-16-10 0,2 2 5 16,22-20-23-16,-43 37-25 0,20-19-30 0,23-18-23 15,-29 27-20 1,29-27-27-1,-20 19-25-15,20-19-17 0,0 0-19 0,0 0-19 0,0 0-10 0,-19 26-12 16,19-26-10-16,0 0-12 0,0 0-15 0,0 0-12 0,58 35-8 0,-58-35-9 0,53 16-16 0,-53-16-14 0,56 6-27 16,-56-6-39-16,63 14-36 0,-63-14-41 0,59 11-47 15,-59-11-60-15,43 9-74 0,-43-9-75 0,0 0-87 16,0 0-83-16,51 5-330 0,-51-5-909 0,0 0 402 16</inkml:trace>
  <inkml:trace contextRef="#ctx0" brushRef="#br0" timeOffset="17162.84">16298 4304 341 0,'0'0'380'0,"0"0"28"0,0 0-11 15,0 0-20-15,0 0-14 0,137 20-26 0,-78-19-21 16,2 5-30-16,7-7-21 0,1 1-16 0,2 3-12 15,2-6-15-15,-4 4-21 0,4 0-16 32,4 0-17-32,-2-1-15 0,3-1-16 0,-1-1-16 15,2 4-11-15,-9-4-16 0,8 2-13 0,0 2-13 0,0-2-22 16,-1 1-28-16,-2 1-19 0,3-2-23 0,-5-2-24 16,0 2-25-16,0 0-13 15,-6 2-14-15,5-2-9 16,-7-2-15-16,-5 2-8 0,-4-2 5 0,-56 2 19 0,111-3 18 0,-77 0 20 15,-34 3 19-15,80-2 21 0,-80 2 21 0,60 0 17 0,-60 0 35 0,56 0 16 16,-56 0 10-16,0 0 0 0,69 1 5 0,-69-1-5 16,0 0-2-16,66 4-7 0,-66-4-9 0,0 0-6 15,73-3-3-15,-73 3 6 0,52 3-12 0,-52-3-5 0,0 0 0 16,0 0-2-16,68 0 8 0,-68 0 17 0,0 0 4 0,0 0 8 0,48 5 3 16,-48-5-4-16,0 0 1 0,0 0-4 0,0 0-5 15,0 0-9-15,58 5-2 0,-58-5-6 0,0 0-2 0,0 0-1 16,0 0-10-16,0 0 2 31,0 0-9-31,0 0-12 0,66 3-7 0,-66-3-10 0,0 0-11 0,0 0-20 16,71 1-15-16,-71-1-31 0,0 0 12 0,58-4 7 15,-58 4 1-15,0 0 7 0,64-2-1 0,-64 2 6 0,0 0 10 16,0 0-1-16,66-5 9 16,-66 5 4-16,0 0 2 0,0 0 10 0,0 0 13 15,0 0 12-15,44-6 4 0,-44 6-6 0,0 0-5 0,0 0 0 16,0 0-10-16,0 0-14 0,0 0-35 0,0 0-51 0,0 0-52 15,0 0-120-15,0 0-86 0,0 0-334 0,0 0-760 16,0 0 336 0</inkml:trace>
  <inkml:trace contextRef="#ctx0" brushRef="#br0" timeOffset="17390.18">19338 4221 252 0,'0'0'451'0,"0"0"-8"0,0 0 8 0,0 0-14 16,0 0-27-16,45 67-26 0,-45-67-25 15,34 36-29-15,-34-36-32 0,21 28-29 0,-21-28-26 0,13 26-25 16,-13-26-21-16,0 0-20 0,1 39-17 0,-1-39-16 16,0 0-19-16,-23 42-19 0,23-42-43 0,-35 27-53 15,35-27-77-15,-47 23-108 0,17-11-126 0,30-12-187 16,-52 15-262-16,52-15-812 0,-34 11 360 0</inkml:trace>
  <inkml:trace contextRef="#ctx0" brushRef="#br0" timeOffset="18701.34">17107 3767 240 0,'0'0'271'0,"0"0"3"0,0 0-1 0,0 0 4 16,0 0-2-16,0 0-1 0,0 0-14 15,0 0-1-15,0 0-9 0,0 0-12 0,0 0-10 0,0 0-16 16,0 0-21-16,0 0-11 0,0 0-13 0,0 0-9 16,0 0-3-16,55-66-2 0,-55 66-1 0,0 0 0 15,55-5 6-15,-55 5 0 0,0 0-2 16,0 0-4-16,0 0 4 0,73 29 2 0,-73-29-5 0,15 27-11 16,-15-27-9-16,0 0-5 0,-9 57-9 0,9-57-12 15,-21 42-7-15,0-21-11 0,21-21-9 0,-50 49-10 16,28-32-5-16,-2 0-9 0,24-17-16 15,-34 26-21-15,34-26-13 0,-31 19-19 0,31-19-12 16,0 0-17-16,-36 17-9 16,36-17-12-16,0 0-4 0,0 0 6 15,0 0-11-15,0 0-10 0,0 0 0 0,0 0 2 0,0 0 9 16,0 0 8-16,0 0 10 0,0 0 14 0,0 0 12 0,0 0 6 16,0 0 24-16,0 0 16 0,146-37 15 15,-146 37 38-15,0 0 2 0,47-3-1 16,-47 3 10-16,0 0-3 0,0 0-2 0,0 0-1 0,0 0-1 15,70 2-11-15,-70-2-2 0,0 0-5 0,0 0-4 0,0 0-9 16,0 0-5 0,0 0-16-16,0 0-21 0,0 0-33 0,0 0-52 0,0 0-61 0,0 0-78 0,0 0-102 15,0 0-116-15,0 0-521 0,0 0-1039 16,43-15 461-16</inkml:trace>
  <inkml:trace contextRef="#ctx0" brushRef="#br0" timeOffset="18923.42">17558 3831 713 0,'0'0'696'0,"0"0"-36"0,0 0-6 0,0 0-12 16,0 0-16-16,0 0-29 0,0 0-53 0,0 0-45 16,0 0-49-16,0 0-40 0,0 0-43 0,0 0-36 0,0 0-39 15,0 0-41-15,0 0-57 0,0 0-78 16,0 0-72-16,0 0-92 0,0 0-94 0,0 0-104 15,0 0-93-15,0 0-109 0,0 0-117 16,0 0-485-16,0 0-1137 0,0 0 503 0</inkml:trace>
  <inkml:trace contextRef="#ctx0" brushRef="#br0" timeOffset="19216.23">17800 3716 203 0,'0'0'509'0,"0"0"-28"0,0 0-19 0,0 0-9 16,0 0-13-16,0 0-28 0,0 0-30 0,0 0-31 15,0 0-28-15,0 0-37 0,0 0-16 0,0 0-26 16,-72 52-13 0,72-52-13-16,0 0-24 0,5 46-7 0,-5-46-14 0,22 36-15 15,-22-36-5-15,33 39-30 0,-10-18 1 0,-23-21-7 16,32 40-17-16,-32-40-2 0,23 27-3 0,-23-27 2 15,17 19-13-15,-17-19-4 0,0 0-9 16,0 0-10-16,0 0-2 0,0 0-9 0,0 0-1 0,-36 46-14 16,36-46-39-16,0 0-50 0,-75-7-51 0,75 7-85 15,0 0-89-15,0 0-97 0,-80-36-113 0,80 36-491 16,-21-28-1060-16,21 28 469 0</inkml:trace>
  <inkml:trace contextRef="#ctx0" brushRef="#br0" timeOffset="19364.82">17775 3674 261 0,'0'0'366'0,"0"0"-27"16,34-41-18-16,-34 41-20 0,0 0-9 0,38-21-40 16,-38 21-40-16,0 0-47 0,37-15-54 15,-37 15-67 1,0 0-74-16,0 0-93 0,0 0-112 0,42-8-145 16,-42 8-410-16,0 0 181 0</inkml:trace>
  <inkml:trace contextRef="#ctx0" brushRef="#br0" timeOffset="20426.1">18189 3773 95 0,'0'0'422'0,"0"0"4"15,0 0-19-15,0 0 8 0,0 0-15 0,0 0-18 16,0 0-29-16,0 0 0 0,0 0 3 0,0 0 2 15,0 0-15-15,0 0-14 0,0 0-7 0,23 57-18 0,-23-57-28 16,0 0-17-16,0 0-9 0,-1 45-19 16,1-45-10-16,0 0-14 0,1 38-27 0,-1-38-10 15,0 0-18-15,0 0-12 0,0 0-13 0,-3 33-17 16,3-33-11-16,0 0-4 0,0 0-19 0,0 0-6 0,0 0 1 16,0 0-16-16,0 0-2 0,0 0-16 0,0 0-15 15,0 0-3 1,0 0-15-16,0 0-12 0,0 0-12 0,0 0-3 15,0 0-9-15,0 0-6 0,0 0-11 0,0 0-10 0,0 0 2 16,0 0 4-16,0 0 9 0,0 0 5 0,15-100-2 0,-15 100 13 0,0 0-3 16,0 0 4-16,24-23 15 15,-24 23 6-15,0 0 8 0,0 0 7 0,0 0 9 0,0 0-2 16,30-17-2-16,-30 17 5 0,0 0-3 0,0 0 5 16,0 0 1-16,0 0 5 0,0 0-2 0,0 0-6 15,0 0 9-15,0 0-14 0,0 0 9 0,0 0-6 16,0 0-9-16,0 0-9 0,0 0-26 0,0 0-24 15,0 0-22-15,0 0-23 0,0 0-27 0,0 0-24 16,0 0-32-16,0 0-31 0,0 0-37 0,0 0-18 16,0 0 17-16,0 0 20 0,0 0 23 15,104 14 34-15,-104-14 32 0,0 0 43 0,45-15 51 0,-45 15 41 16,0 0 49-16,37-12 46 0,-37 12 30 0,0 0 21 16,0 0 13-16,0 0 19 15,0 0 9-15,0 0-3 0,53 27 13 0,-53-27-12 0,0 0-7 0,21 30-18 0,-21-30-15 16,0 0-9-16,14 34-14 0,-14-34-14 0,4 26-22 15,-4-26-47-15,0 0-79 0,0 0-93 16,10 35-111-16,-10-35-140 0,0 0-167 0,0 0-512 16,0 0-1156-16,0 0 512 0</inkml:trace>
  <inkml:trace contextRef="#ctx0" brushRef="#br0" timeOffset="21357.25">12843 4038 29 0,'0'0'325'0,"0"0"-13"0,0 0-10 0,0 0-17 16,0 0-8-16,0 0 5 0,0 0-1 0,0 0-3 16,0 0-8-16,-134 24-20 15,134-24 1-15,-42 23-15 0,42-23-20 0,-39 25-6 16,39-25-21-16,-21 22-15 0,21-22-12 0,0 0-14 16,-17 22-8-16,17-22-13 0,0 0-7 0,0 0-6 15,0 0-10-15,0 0-8 0,-4 33-3 0,4-33-7 16,0 0-5-16,0 0-6 0,0 0-4 0,0 0 0 0,0 0 0 0,28 37 2 0,-28-37 5 15,0 0-7-15,0 0-5 16,45 17-2-16,-45-17-6 0,48 4-8 0,-48-4-10 0,0 0-10 16,72-2-24-16,-72 2-35 15,0 0-38-15,60-1-41 0,-60 1-43 16,0 0-56-16,0 0-51 0,0 0-47 0,0 0-77 0,0 0-411 16,60-7-859-16,-60 7 381 0</inkml:trace>
  <inkml:trace contextRef="#ctx0" brushRef="#br0" timeOffset="22119.05">12611 4156 334 0,'0'0'348'0,"0"0"-16"0,0 0-20 16,0 0-8-16,0 0-18 0,0 0-21 0,0 0-25 15,0 0-21-15,0 0-5 0,0 0-13 0,0 0-6 0,0 0-2 16,0 0-15-16,162 6 7 0,-162-6-16 0,64 6-8 16,-17-1-16-1,7 0-12-15,-54-5-14 0,108 4-10 0,-53-3-18 0,0 3-4 0,-1-3-8 16,3 3-7-16,-57-4-9 0,106 3-9 0,-57-1-1 0,3 0-9 16,-52-2-10-16,96 6-8 0,-46-6-10 0,-50 0-7 0,96 4-14 0,-49-4 7 15,-47 0-4 16,78 4-1-31,-78-4 0 0,75 3 5 0,-75-3-8 0,58 2 3 0,-58-2 3 0,56 3-1 0,-56-3-2 16,59 5 5-16,-59-5-5 0,56 4-4 0,-56-4-10 0,52 5 1 16,-52-5 3-16,0 0-5 0,77 6-4 15,-77-6 3-15,0 0-4 0,74 0 1 0,-74 0 7 0,0 0-3 16,64 6-3-16,-64-6 11 0,0 0-11 0,60 3-14 16,-60-3-4-16,0 0-10 0,0 0-4 0,69-5-1 0,-69 5-9 0,0 0 4 0,0 0 5 15,64-4 8-15,-64 4 8 0,0 0-5 0,0 0 9 16,61-6-1-16,-61 6 9 0,0 0 12 0,0 0-12 31,0 0 5-31,62-1-1 0,-62 1 4 0,0 0 2 16,0 0 2-16,0 0 5 0,64 0-3 0,-64 0 6 0,0 0 0 15,0 0 7 1,57 4 2-16,-57-4 3 0,0 0 3 0,0 0 2 0,62 5 0 0,-62-5-2 0,0 0 1 16,48 7 2-1,-48-7 1-15,0 0-1 0,0 0 10 0,67 2 1 0,-67-2-6 0,0 0 11 0,52 3-2 16,-52-3 5-16,0 0-1 0,0 0 1 0,0 0 1 0,62 0 2 15,-62 0-5-15,0 0-8 0,0 0 4 0,0 0 2 16,0 0 0-16,66-3-2 0,-66 3-1 16,0 0-3-16,0 0-7 0,0 0 3 0,0 0-4 15,58 0 7-15,-58 0-14 0,0 0 3 0,0 0-9 16,0 0 2-16,0 0 10 0,0 0-12 0,72 0 6 0,-72 0-7 16,0 0 5-16,0 0-2 0,0 0-2 15,43 11 4-15,-43-11-4 0,0 0 7 0,0 0-6 0,45 16 3 16,-45-16-1-16,0 0 1 0,0 0-1 0,46 5-3 15,-46-5-6-15,0 0-4 0,0 0 7 0,0 0-1 16,64 5 2-16,-64-5-3 0,0 0-1 0,0 0-6 16,0 0 20-16,0 0-2 0,0 0-6 15,0 0 1-15,0 0-8 0,0 0-17 0,56-15-22 0,-56 15-38 16,0 0-18-16,0 0-30 0,0 0-47 16,0 0-62-16,0 0-80 0,0 0-303 0,0 0-676 0,0 0 299 15</inkml:trace>
  <inkml:trace contextRef="#ctx0" brushRef="#br0" timeOffset="22418.9">15506 4134 213 0,'0'0'424'0,"0"0"15"0,0 0 3 0,0 0 10 16,0 0-7-16,0 0-16 0,0 0 4 0,47 67-36 15,-47-67-24-15,37 23-30 0,-37-23-23 32,21 19-30-32,-21-19-35 0,0 0-12 0,27 24-23 0,-27-24-29 15,0 0-19-15,0 0-14 0,0 0-22 0,0 0-8 0,0 0-20 16,0 0-31-16,-58 49-50 0,58-49-49 0,-56 16-65 15,25-6-62-15,31-10-92 0,-74 17-93 0,46-10-117 0,28-7-455 0,-44 9-980 16,44-9 433-16</inkml:trace>
  <inkml:trace contextRef="#ctx0" brushRef="#br0" timeOffset="22931.3">14186 3606 78 0,'0'0'434'0,"0"0"2"0,0 0-12 15,0 0-20-15,0 0-18 0,0 0-32 0,0 0-27 16,0 0-30-16,101-4-30 0,-101 4-28 0,0 0-22 15,0 0-21-15,0 0-22 0,42 33-15 16,-42-33-15-16,0 0-17 0,-22 49-9 0,22-49-17 0,-38 41-2 0,19-20-11 0,-7 9-7 16,26-30-8-1,-28 29-8-15,28-29-9 0,-23 22-6 16,23-22-13-16,0 0-16 0,-15 24 3 0,15-24-2 0,0 0-2 0,0 0-6 16,0 0 0-16,0 0 1 15,0 0 1-15,0 0-3 0,84 11 0 0,-84-11-5 0,0 0-3 0,0 0-4 0,106-24 3 16,-106 24 2-16,50-15-6 0,-50 15-6 15,32-11-15-15,-32 11-18 0,0 0-24 0,47-16-33 0,-47 16-48 16,0 0-40-16,36-16-45 0,-36 16-57 16,0 0-62-16,0 0-355 0,28-20-759 0,-28 20 336 0</inkml:trace>
  <inkml:trace contextRef="#ctx0" brushRef="#br0" timeOffset="23455.45">14614 3720 256 0,'0'0'357'0,"0"0"-2"0,0 0-6 0,0 0 1 15,0 0-5-15,0 0-1 0,0 0-7 0,0 0 10 16,0 0 5-16,0 0-14 0,0 0 6 16,0 0 7-16,55 43 3 0,-55-43-9 0,0 0-29 0,0 0-30 0,13 32-10 15,-13-32-21-15,0 0-31 0,0 0-21 0,2 32-14 16,-2-32-23-16,0 0-22 31,0 0-6-31,0 0-15 0,0 0-18 0,0 0-4 0,0 0-24 0,0 0-22 16,0 0-32-16,0 0-22 0,0 0-22 0,0 0-7 0,0 0-17 0,0 0-14 0,0 0-29 15,0 0 2-15,0 0-2 0,0 0-7 0,0 0 2 16,0 0 8-16,0 0-3 0,0 0 7 0,0 0 6 16,0 0 14-16,0 0 2 0,36-89 17 0,-36 89 18 15,20-15 9-15,-20 15 16 0,0 0 12 0,38-20 27 16,-38 20 0-16,0 0 4 0,0 0 5 0,0 0 0 16,54-4 11-16,-54 4 1 0,0 0 9 0,0 0 0 15,0 0-1-15,0 0 0 0,0 0 0 0,0 0-18 16,53 28 5-16,-53-28-17 15,0 0 5-15,0 0-5 0,0 0-26 0,0 0-20 0,0 0-33 0,0 0-29 16,0 0-38-16,0 0-39 16,4 32-31-16,-4-32-32 0,0 0-24 0,0 0-26 0,0 0-9 0,0 0-7 15,0 0-2 1,0 0 29-16,0 0 26 0,0 0 44 0,0 0 38 0,71-37 41 0,-71 37 34 0,0 0 46 16,49-16 55-16,-49 16 58 0,0 0 23 0,0 0 24 15,47-5 30-15,-47 5 26 0,0 0 3 0,0 0 8 0,0 0 4 0,55 38 4 0,-55-38-3 16,16 23-11-16,-16-23-15 0,0 0-23 0,16 38-12 15,-16-38-15-15,4 30-45 0,-4-30-72 0,0 0-110 16,1 42-154 15,-1-42-196-31,0 0-655 0,-9 34-1186 0,9-34 526 0</inkml:trace>
  <inkml:trace contextRef="#ctx0" brushRef="#br0" timeOffset="25565.7">25952 1456 250 0,'0'0'440'0,"-108"53"-15"0,90-35-11 15,18-18-4-15,-40 42-4 0,14-4 25 0,5 1-7 16,10 3-9-16,-4-13-13 0,10-1-10 0,5-28-6 16,7 52-22-16,0-23-7 0,-7-29-20 0,26 46-27 15,-10-22-20-15,2-7-35 0,-18-17-17 0,46 26-24 16,-46-26-25-16,55 20-27 0,-24-14-37 0,-31-6-55 15,0 0-56-15,93-3-73 0,-93 3-73 0,50-10-72 16,-50 10-148-16,31-25-55 0,-31 25-165 0,21-31-427 16,-21 31-1083-16,11-51 479 0</inkml:trace>
  <inkml:trace contextRef="#ctx0" brushRef="#br0" timeOffset="25948.89">25105 1419 143 0,'0'0'406'0,"-57"22"-4"0,32-6 2 16,25-16-33-16,-37 21-26 0,37-21-26 0,-25 19-25 31,25-19-17-31,0 0-14 0,-12 37-21 0,12-37-13 0,0 0-4 0,31 44-19 16,-31-44-28-16,47 32-39 0,-19-20-13 0,-28-12 8 0,65 5-8 15,-65-5-14-15,101-5-21 0,-55-7-17 0,4 3-22 16,1-3-13-16,-7-8-13 16,7 3-18-16,-5-6-13 0,-3-9-31 0,1 10-11 0,-2-5-28 0,1-4-13 0,-3-4-13 15,-1 4 6-15,1 3 13 0,-3 0 4 0,7 5 16 16,-5 1 15-16,4 5 11 0,0 2 9 0,-43 15 17 16,77-21 7-16,-48 13 20 15,25 4 7-15,-54 4 6 0,84 2-7 0,-84-2 12 0,75 17 9 0,-44-11 9 0,-31-6-6 16,54 27-4-16,-25-14-1 15,-29-13-6-15,45 28-19 0,-21-10 1 0,-24-18-11 0,31 21-5 0,-31-21-19 16,27 22-24-16,-27-22-28 16,0 0-33-16,0 0-47 15,24 21-46-15,-24-21-49 0,0 0-86 0,0 0-292 0,0 0-673 16,0 0 297-16</inkml:trace>
  <inkml:trace contextRef="#ctx0" brushRef="#br0" timeOffset="26213.87">26576 1627 426 0,'0'0'470'0,"0"0"-29"0,0 0-21 15,0 0-34-15,0 0-35 0,0 0-44 0,0 0-30 16,117-38-42-1,-71 23-31-15,-46 15-29 0,77-14-38 0,-45 11-25 0,-32 3-22 0,56-13-24 16,-56 13-21-16,0 0-11 0,55-6-38 0,-55 6-24 16,0 0-57-16,0 0-56 0,0 0-67 0,0 0-79 15,0 0-284-15,0 0-618 0,0 0 273 0</inkml:trace>
  <inkml:trace contextRef="#ctx0" brushRef="#br0" timeOffset="26372.03">26718 1756 419 0,'0'0'460'0,"0"0"-25"15,0 0-19-15,0 0-24 0,0 0-33 0,111-5-33 0,-111 5-33 16,0 0-39-16,83-17-29 0,-83 17-48 16,60-17-50-16,-32 5-51 0,-28 12-79 0,56-17-71 0,-56 17-79 15,54-10-89-15,-54 10-340 0,32-11-629 16,-32 11 278-16</inkml:trace>
  <inkml:trace contextRef="#ctx0" brushRef="#br0" timeOffset="26971.39">27735 1334 223 0,'0'0'527'0,"0"0"-36"0,0 0-23 0,0 0-30 0,0 0-43 16,0 0-34-16,0 0-33 0,0 0-31 0,-105 22-27 15,105-22-13-15,-24 21-18 0,24-21-17 0,-10 37-18 16,10-37-15-16,0 0-11 0,21 53-17 0,-5-31-7 16,-16-22-9-16,39 41-1 0,-7-9-8 15,-13-15-3-15,-19-17 5 0,36 29 4 0,-18-12-9 16,-18-17-12-16,24 26-13 0,-24-26-1 15,13 27-11-15,-13-27-6 0,0 0-6 0,3 41-17 0,-3-41 7 16,0 0-12-16,-17 34-1 0,17-34-18 0,0 0-18 16,-42 22-5-16,42-22-16 0,0 0-13 0,-48 9-5 0,48-9-9 0,0 0-8 15,0 0-3-15,0 0-2 0,0 0-6 0,-82-43 5 16,82 43-6-16,-11-27 5 0,11 27-2 0,0 0 5 16,3-46-7-16,-3 46-5 0,11-40 4 0,-11 40 3 15,22-37 1-15,-8 17 6 0,-14 20 3 0,32-28 5 16,-32 28-1-16,36-37-1 0,-36 37 14 0,24-22 3 15,-24 22 7 1,27-24 5-16,-27 24-1 0,20-21-6 0,-20 21 6 0,0 0 2 16,0 0-9-16,0 0-10 0,27-25-24 0,-27 25-43 15,0 0-53-15,0 0-63 0,0 0-88 0,0 0-76 16,0 0-98-16,0 0-370 0,0 0-901 0,0 0 398 16</inkml:trace>
  <inkml:trace contextRef="#ctx0" brushRef="#br0" timeOffset="27254.25">27987 1441 329 0,'0'0'417'0,"0"0"-2"0,0 0 1 15,0 0 10-15,0 0-8 0,0 0-21 0,7 48-18 0,-7-48-23 16,0 0-34-16,0 0-27 0,-19 46-28 0,19-46-23 16,0 0-25-16,-9 32-19 0,9-32-21 0,0 0-18 15,0 0-13-15,18 36-19 0,-18-36-19 0,0 0-26 16,0 0-26-16,31 21-22 0,-31-21-17 0,0 0-21 15,0 0-25-15,0 0-18 0,0 0-21 0,75-11 8 16,-75 11 0-16,0 0-2 0,0 0 0 16,40-42-9-16,-40 42 23 0,0 0 2 0,10-37 0 0,-10 37 10 15,0 0 13-15,0-34 9 0,0 34-1 0,0 0-1 0,0 0 4 16,0 0-1 0,-12-40-1-16,12 40-27 0,0 0-4 0,0 0-25 0,0 0-49 15,-39-16-52-15,39 16-60 0,0 0-77 0,0 0-113 0,0 0-236 16,0 0-709-16,0 0 313 0</inkml:trace>
  <inkml:trace contextRef="#ctx0" brushRef="#br0" timeOffset="27749.2">28399 1419 253 0,'0'0'574'15,"0"0"-49"-15,0 0-28 0,0 0-31 0,0 0-36 16,0 0-34-1,0 0-34-15,0 0-34 0,5 68-34 0,-5-68-24 16,0 0-28-16,0 31-11 0,0-31-28 16,0 0-9-16,4 37-18 0,-4-37-17 0,0 0-19 15,0 0-21-15,0 0-11 0,-4 34-14 0,4-34-17 0,0 0-16 0,0 0-19 16,0 0-16-16,0 0-12 0,0 0-11 16,0 0-11-16,0 0-15 15,0 0-26-15,0 0-3 0,0 0-20 0,0 0-3 16,0 0-1-16,0 0 5 0,0 0-3 0,-1-109 20 0,1 109 0 15,19-24 3-15,-19 24 9 0,26-22 22 0,-26 22 22 16,0 0 14-16,0 0 12 16,31-18 4-16,-31 18-1 0,0 0 15 0,0 0 11 0,0 0-9 0,0 0 22 15,0 0-3-15,0 0 1 0,0 0 7 16,49 56-6-16,-49-56 1 0,0 0 10 0,13 25-1 0,-13-25 1 16,0 0 1-16,23 29 4 0,-23-29-8 0,0 0-4 15,36 18-8-15,-36-18-4 0,0 0-4 0,0 0-12 16,63 1-8-16,-63-1-10 0,0 0-9 15,0 0-6-15,53-31-10 0,-53 31-2 0,19-30-9 0,-19 30 6 16,13-31-3-16,-13 31 0 0,9-39 0 0,-9 39-6 16,6-32 3-16,-6 32-5 0,3-31 6 0,-3 31-4 15,0 0 5-15,-6-39-14 0,6 39 1 16,0 0-16-16,0 0-7 0,-20-27-15 0,20 27-31 0,0 0-34 16,0 0-41-16,0 0-46 0,0 0-73 0,0 0-74 15,0 0-76-15,0 0-433 0,0 0-937 16,0 0 414-16</inkml:trace>
  <inkml:trace contextRef="#ctx0" brushRef="#br0" timeOffset="28076.03">28849 1256 427 0,'0'0'492'0,"0"0"-6"16,0 0-9-16,0 0-9 0,0 0-8 15,0 0-49-15,51 40-21 0,-51-40-6 0,7 37 2 16,-7-37-9-16,6 43-7 0,-1-17-19 0,-4 15 7 0,-1-41-2 15,0 57-20-15,0-27-9 0,0-30-15 0,2 54-18 16,-2-26-23-16,0-28-20 0,3 71-44 0,-4-48-207 16,1-23 0-1,3 54 0-15,-1-28 0 0,-2-26 0 0,5 45 0 0,-5-45 0 0,6 33 0 0,-6-33 0 16,7 32 0-16,-7-32 0 16,0 0 0-16,5 31 0 0,-5-31 0 0,0 0 0 0,0 0 0 0,0 0 0 0,9 29 0 15,-9-29 0-15,0 0 0 0,0 0 0 16,0 0 0-1,0 0 0-15,0 0 0 0,0 0 0 0,0 0-73 0,0 0-165 0,0 0-46 16,0 0-51-16,0 0-63 0,0 0-40 0,0 0-49 0,0 0-96 16,0 0-310-16,21-105-967 0,-19 78 428 15</inkml:trace>
  <inkml:trace contextRef="#ctx0" brushRef="#br0" timeOffset="28629.59">29084 1496 334 0,'0'0'412'0,"0"0"-12"15,0 0-14-15,0 0-7 0,0 0-15 0,0 0-21 16,0 0-27-16,0 0-18 0,0 0 1 16,0 0-1-16,0 0-3 0,0 0-14 0,0 0-16 15,0 0-16 1,0 0-9-16,0 0-20 0,0 0-10 0,0 0 4 0,47 60-22 0,-47-60-17 0,0 0-4 16,2 33-9-16,-2-33-9 0,0 0-20 0,0 0-14 15,0 0-8-15,0 0-16 0,0 38-7 0,0-38-17 16,0 0-15-16,0 0-17 0,0 0-25 0,0 0-16 15,0 0-19-15,0 0-11 0,0 0-17 0,0 0-10 16,0 0-1-16,0 0-21 0,0 0-22 16,0 0-12-16,0 0-19 0,0 0-19 0,0 0-11 15,0 0 5-15,0 0 13 0,0 0 17 0,0 0 17 0,47-87 15 16,-47 87 13-16,22-21 8 0,-22 21 12 0,0 0 21 16,36-22 36-16,-36 22 32 0,0 0 35 0,0 0 21 15,28-13 16-15,-28 13-1 0,0 0 10 16,0 0 9-16,0 0 10 0,0 0-1 0,0 0-12 15,0 0 5-15,0 0-11 0,0 0-3 0,0 0-6 16,44 49-8-16,-44-49-7 0,0 0-8 0,0 0-1 0,0 0-4 16,0 0-25-16,0 0-6 15,0 31-15-15,0-31-8 0,0 0-13 0,0 0-18 0,0 0-13 0,0 0-23 16,0 0-24 0,0 0-5-16,0 0 2 0,0 0-2 0,0 0-8 0,0 0-2 0,0 0 4 0,0 0 5 15,0 0 9-15,0 0 0 16,0 0 11-16,54-62 6 0,-54 62 9 0,0 0-3 0,0 0 9 15,41-8 13-15,-41 8 14 0,0 0 8 0,0 0 12 16,0 0 5-16,0 0 5 0,0 0 8 0,0 0 6 0,83 22 11 16,-83-22 5-16,0 0 7 0,0 0-4 0,18 24 6 15,-18-24-1-15,0 0-2 0,0 0-2 0,0 0-5 16,0 0-5-16,1 34-10 0,-1-34-22 0,0 0-38 16,0 0-55-16,0 0-71 0,0 0-87 0,0 0-91 15,0 0-87-15,0 0-111 0,0 0-296 0,0 0-895 16,0 0 397-16</inkml:trace>
  <inkml:trace contextRef="#ctx0" brushRef="#br0" timeOffset="29195.34">29622 1504 292 0,'0'0'471'0,"0"0"-17"0,0 0-21 16,0 0-22-16,0 0 0 0,0 0-20 0,0 0-27 15,0 0-32-15,0 0-28 0,0 0-30 0,0 0-27 16,0 0-23-16,0 0-22 0,0 0-23 31,0 0-15-31,0 0-15 0,0 0-17 0,0 0-15 0,0 0-10 16,0 0-9-16,-23 80-11 0,23-80-10 0,0 0-14 15,0 0-16-15,0 0-21 0,0 0-14 16,0 0-14-16,0 0-8 0,0 0-10 0,0 0-18 0,0 0-19 0,0 0-18 0,0 0-16 0,0 0-2 16,0 0 2-16,0 0-6 0,0 0-1 0,0 0 4 0,0 0 14 15,0 0-3-15,0 0 26 16,54-90 8-16,-54 90 14 15,19-19 17-15,-19 19 10 0,0 0 16 0,0 0 15 16,0 0 14-16,37-24 6 0,-37 24 7 16,0 0-3-16,0 0 5 0,0 0 3 0,0 0 4 0,0 0 5 15,0 0 8-15,0 0 10 0,0 0-5 0,0 0-1 0,0 0-4 16,0 0-1-16,0 0-5 0,0 0 0 0,51 53-5 16,-51-53-7-16,0 0-5 15,0 0-5-15,0 0-8 0,0 0-1 16,0 0-13-16,2 30-11 0,-2-30-14 0,0 0-18 0,0 0-13 0,0 0-17 15,0 0-18-15,0 0-34 0,0 0-36 16,0 0-19-16,0 0 4 0,0 0 0 0,0 0 4 0,0 0-2 0,0 0 9 0,0 0 12 0,0 0 19 16,48-62 16-16,-48 62 26 0,0 0 12 0,0 0 23 15,29-16 28 1,-29 16 17-16,0 0 31 0,0 0 19 16,0 0 19-16,0 0 24 0,0 0 13 0,0 0 6 0,0 0 13 15,0 0 6-15,73 39-1 0,-73-39-4 16,0 0-5-16,7 31 0 0,-7-31 1 0,0 0-11 0,3 38-7 15,-3-38-17-15,0 0-8 0,0 0-27 0,-5 34-27 16,5-34-49-16,0 0-48 0,0 0-51 0,0 0-63 16,0 0-70-16,0 0-92 0,0 0-110 0,0 0-396 15,0 0-914 1,0 0 405-16</inkml:trace>
  <inkml:trace contextRef="#ctx0" brushRef="#br0" timeOffset="29544.77">30018 1228 259 0,'0'0'449'0,"0"0"-6"16,0 0-13-16,0 0-19 0,36-36-30 0,-36 36-29 0,0 0-32 0,0 0-19 16,0 0-16-16,0 0-18 0,70 7-29 15,-70-7-23-15,0 0-16 0,0 0-22 0,0 0-14 0,0 0-13 16,30 49-12-16,-30-49-9 0,0 0-5 15,-16 45-9 1,16-45-12-16,0 0-3 0,-32 49-12 0,32-49-11 0,-20 21-8 0,20-21-7 0,0 0-9 16,0 0-5-16,-17 22 0 0,17-22-8 0,0 0 0 15,0 0-3-15,0 0-3 0,0 0-5 0,0 0-9 0,0 0-9 16,0 0-11-16,0 0-18 0,0 0-13 31,86 3-13-31,-86-3-3 0,0 0-6 0,81-20-8 0,-81 20-1 0,49-16-1 16,-49 16-11-16,41-13-11 0,-41 13-23 0,0 0-23 0,50-16-24 0,-50 16-16 15,0 0-19-15,0 0-21 0,41-13-49 0,-41 13-77 16,0 0-92-16,0 0-218 0,0 0-698 0,0 0 308 16</inkml:trace>
  <inkml:trace contextRef="#ctx0" brushRef="#br0" timeOffset="31763.46">25612 3157 115 0,'0'0'503'16,"0"0"22"-16,0 0 33 15,0 0 20-15,-16 55-27 0,16-55 14 0,10 55 19 0,-4-7 11 0,-1-4-25 16,-5 6-31 0,4-8-10-16,-2-1-15 0,-1-13-35 0,-1-28-25 0,0 53-35 0,-1-25-306 15,1-28-113-15,2 43 0 16,-2-43 0-16,0 0 0 0,0 40 0 0,0-40 0 0,0 0 0 0,0 0 0 15,0 0 0-15,0 0 0 0,0 0 0 0,0 0 0 0,0 0 0 16,0 0 0-16,0 0 0 0,0 0 0 0,0 0 0 16,0 0 0-16,0 0 0 0,0 0 0 15,0 0 0-15,-10-131 0 0,10 85 0 0,1-2 0 0,4-2 0 16,4 1 0-16,1 3 0 0,6-1 0 0,-5 4 0 16,3-1 0-16,5 3 0 0,-6 18 0 0,4-4 0 15,-2 5 0-15,-15 22 0 0,37-42 0 0,-37 42 0 16,30-24 0-16,-30 24 0 0,39-19 0 15,-39 19 0-15,33-13 0 0,-33 13 0 0,0 0 0 0,0 0 0 16,0 0 0-16,0 0 0 0,0 0 0 0,64 47 0 16,-64-47 0-16,0 51 0 0,0-51 0 0,-25 64 0 0,8-38 0 15,-10 12 0 1,-1 1 0-16,-4-5 0 0,-3 0 0 0,14-15 0 0,-2 3 0 0,1-1 0 16,22-21 0-16,-38 32 0 0,38-32-80 0,0 0-232 15,-25 17-79-15,25-17-108 0,0 0-135 0,0 0-413 16,0 0-1132-16,0 0 501 0</inkml:trace>
  <inkml:trace contextRef="#ctx0" brushRef="#br0" timeOffset="31982.39">26034 3393 563 0,'0'0'621'16,"0"0"-44"-16,0 0-14 0,0 0-11 15,0 0-40-15,0 0-45 0,0 0-51 0,73 11-56 0,-73-11-32 16,0 0-56-16,111-8-40 0,-111 8-50 16,59-2-47-16,-59 2-55 15,56 2-51-15,-56-2-31 0,0 0-37 0,0 0-38 0,59 4-51 0,-59-4-37 0,0 0-35 16,0 0-38 0,0 0-52-16,0 0-52 0,0 0-92 0,0 0-229 0,0 0-718 0,0 0 319 0</inkml:trace>
  <inkml:trace contextRef="#ctx0" brushRef="#br0" timeOffset="32147.51">26075 3580 491 0,'0'0'545'0,"0"0"-4"0,0 0 3 15,0 0-1-15,0 0-9 0,0 0-2 0,0 0-27 16,0 0-29-16,0 0-39 0,114 13-36 16,-114-13-40-16,58 2-37 0,-58-2-35 0,60 2-27 0,-60-2-52 15,0 0-57-15,91-4-73 0,-91 4-81 0,54-4-97 0,-54 4-123 16,47-5-131-16,-47 5-167 0,0 0-488 0,46-14-1090 0,-46 14 483 15</inkml:trace>
  <inkml:trace contextRef="#ctx0" brushRef="#br0" timeOffset="32630.83">27421 3246 86 0,'0'0'568'0,"0"0"32"0,0 0 31 0,0 0 17 15,0 0 6-15,-30 101-27 0,26-59 2 0,-1 0-35 16,1 3-33-16,4-16-37 0,-5 17-45 0,1-17-44 16,4-29-44-16,-9 54-38 0,9-26-38 15,0-28-219-15,0 0-96 0,2 46 0 0,-2-46 0 0,0 0 0 0,0 0 0 16,0 0 0-16,-3 30 0 0,3-30 0 16,0 0 0-16,0 0 0 0,0 0-367 0,0 0-152 15,0 0-107-15,0 0-488 0,0 0-1205 16,0 0 533-16</inkml:trace>
  <inkml:trace contextRef="#ctx0" brushRef="#br0" timeOffset="33125">27581 3355 109 0,'0'0'518'0,"0"0"-10"16,54-31-4-16,-54 31 2 0,0 0 4 0,56-3 11 16,-56 3-25-16,0 0 7 0,0 0-16 0,74 21-44 15,-74-21-30-15,27 22-30 0,-27-22-32 0,22 30-37 16,-22-30-31-16,11 33-23 0,-11-33-29 0,0 40-31 0,0-40-22 0,-19 45-25 0,2-20-26 0,17-25-37 15,-39 38-36 1,16-16-39-16,3-4-32 0,20-18-30 16,-46 29-31-16,46-29-30 0,-26 13-28 0,26-13-35 15,0 0-37-15,0 0-30 0,0 0-24 0,-27 20-10 16,27-20-4-16,0 0-5 0,0 0-12 0,0 0 0 16,0 0-1-16,0 0 4 0,0 0 6 0,0 0 15 0,0 0 18 15,142-33 20-15,-142 33 17 0,51-18 36 0,-51 18 28 16,51-20 13-16,-51 20 43 15,52-14 44-15,-52 14 41 0,42-12 46 0,-42 12 39 0,0 0 42 0,47-13 43 0,-47 13 39 16,0 0 23 0,0 0 24-16,0 0 1 0,0 0 0 0,0 0-2 0,0 0-5 15,0 0-10-15,0 0-15 0,0 0-11 16,0 0-4-16,0 0-22 0,0 0-15 16,0 0-14-16,51 31-7 0,-51-31-17 0,0 0-7 0,24 20-9 0,-24-20-20 15,0 0-33-15,48 16-29 0,-48-16-32 0,55 4-41 16,-55-4-40-16,0 0-29 0,83-5-24 0,-83 5-4 15,0 0-3-15,50-16 4 0,-50 16 11 0,0 0 20 16,30-18 3-16,-30 18 20 0,0 0 11 0,0 0 36 16,4-33 11-16,-4 33 0 15,0 0 8-15,0 0 0 0,0 0 7 0,-47-45-1 0,47 45 6 0,0 0-2 16,-47-16-3-16,47 16 3 0,0 0-6 0,-47-9-23 16,47 9-62-16,0 0-89 0,0 0-90 0,0 0-126 0,0 0-346 0,0 0-815 0,0 0 361 15</inkml:trace>
  <inkml:trace contextRef="#ctx0" brushRef="#br0" timeOffset="33552.44">28676 3321 95 0,'0'0'596'0,"0"0"-33"0,0 0-29 0,0 0-25 15,0 0-25-15,0 0-18 0,0 0-4 0,0 0-10 16,0 0-7-16,27 59 9 0,-27-59-1 0,9 50-21 16,-6-21-14-16,-3-29-10 15,6 49-39-15,-2-23-17 0,-4-26-22 0,1 54-24 0,-1-54-243 0,-5 35-63 16,5-35 0-16,-5 48 0 0,5-48 0 0,-5 25 0 15,5-25 0-15,0 0 0 0,0 0 0 16,-14 31 0-16,14-31 0 0,0 0-230 0,0 0-381 16,0 0-614-16,0 0-1328 0,0 0 588 0</inkml:trace>
  <inkml:trace contextRef="#ctx0" brushRef="#br0" timeOffset="33846.63">29020 3329 267 0,'0'0'514'0,"0"0"-39"0,0 0-28 0,0 0-11 0,0 0-16 16,0 0-33-16,0 0-35 0,0 0-38 0,0 0-30 16,-107 35-25-16,107-35-30 0,-55 25-27 15,55-25-51-15,-36 15-48 0,36-15-47 0,-25 19-50 16,25-19-29-16,0 0-23 0,0 0-1 16,-19 26-6-16,19-26-5 0,0 0 6 0,0 0 4 0,0 0 8 0,37 43 3 0,-37-43 24 15,30 17 21-15,-30-17 15 0,36 15 29 16,-36-15 24-16,0 0 16 0,49 17 4 0,-49-17 12 15,0 0 8-15,34 13 6 0,-34-13-4 16,0 0-3-16,0 0-12 0,47 13-6 0,-47-13-28 0,0 0-36 16,0 0-38-16,0 0-55 0,73-3-36 0,-73 3-75 15,0 0-82-15,0 0-91 0,49-23-124 16,-49 23-252-16,15-24-779 0,-15 24 345 16</inkml:trace>
  <inkml:trace contextRef="#ctx0" brushRef="#br0" timeOffset="34235.05">29347 3358 208 0,'0'0'470'0,"0"0"-15"0,0 0 1 0,0 0-10 0,0 0-17 0,0 0-25 0,12 50-34 0,-12-50-30 15,0 0-34-15,0 0-31 0,-8 44-26 0,8-44-30 16,0 0-20-16,-11 32-22 31,11-32-16-31,0 0-18 0,0 0-18 0,-14 33-30 0,14-33-30 0,0 0-40 16,0 0-36-16,0 0-35 0,0 0-29 0,0 0-32 0,0 0-28 15,0 0-25-15,0 0-22 0,0 0-17 16,0 0-4-16,0 0 12 0,0 0 18 0,0 0 18 16,108-19 26-16,-108 19 25 0,0 0 42 0,0 0 40 15,0 0 36-15,0 0 42 0,0 0 45 0,0 0 17 16,63 1 15-16,-63-1 15 0,0 0 5 0,33 14 5 0,-33-14-9 16,0 0-5-16,48 18-9 0,-48-18-11 0,52 15-17 15,-52-15-20-15,52 2-16 0,-52-2-8 16,0 0-16-16,92-9-18 0,-92 9-7 0,49-15-5 0,-49 15 1 0,48-24-1 15,-48 24 15-15,23-20 30 0,-23 20 11 0,16-25 15 16,-16 25 7-16,0 0 5 0,7-42-4 0,-7 42 3 31,0 0-5-31,-14-46-1 0,14 46-19 0,-16-26-8 0,16 26-10 0,-25-20-6 16,25 20-12-16,0 0-50 0,-55-22-64 0,55 22-101 0,-44-2-120 16,44 2-167-16,0 0-480 0,0 0-1023 15,-102 15 452-15</inkml:trace>
  <inkml:trace contextRef="#ctx0" brushRef="#br0" timeOffset="35032.4">25752 4750 4595 0,'0'0'495'0,"0"0"-230"15,-53 52-20-15,53-52-4 0,-23 39 6 0,0-1 4 16,17-12 14-16,6-26-33 0,-17 49-35 0,13-22-9 16,1 12-16-16,3-39-16 0,-7 50-14 0,7-50-14 0,-4 34-6 0,4-34-17 0,0 29-9 0,0-29-47 15,0 0-49-15,0 0 0 0,0 0 0 16,-5 32 0-16,5-32 0 0,0 0 0 0,0 0 0 16,0 0 0-16,0 0 0 0,0 0 0 31,0 0 0-31,0 0 0 0,0 0 0 0,0 0 0 0,3-104 0 0,-3 104 0 15,7-58 0-15,-1 30-71 0,3-13 1 0,-3 16 15 0,-6 25 5 16,15-38 22-16,-15 38 13 0,19-23 11 0,-19 23 1 16,0 0 0-16,22-22 0 0,-22 22 2 15,0 0-9-15,0 0 7 0,0 0 13 0,0 0 18 0,79 56 20 16,-60-32 10-16,8 10 0 0,-9-10 14 0,0-2-30 16,-18-22-42-16,29 43 0 0,-29-43 0 0,26 34 0 0,-26-34 0 15,21 22 0-15,-21-22 0 0,0 0 0 0,21 17 0 0,-21-17 0 16,0 0 0-16,0 0 0 0,0 0 0 15,0 0 0-15,0 0 0 0,0 0 0 32,0 0 0-32,0 0 0 0,0 0 0 0,0 0 0 0,46-63 0 0,-46 63 0 0,5-51 0 15,-5 51 0-15,0-48-6 0,0 48-9 0,0-41-1 16,0 41-2-16,4-39 0 0,-4 39 2 0,7-29-2 16,-7 29-2-16,0 0-5 0,0 0-2 0,11-34-6 15,-11 34-6-15,0 0-18 0,0 0-27 0,0 0-44 16,0 0-39-16,0 0-33 0,0 0-30 0,0 0-55 0,0 0-71 15,0 0-63-15,0 0-89 0,0 0-410 0,0 0-994 16,0 0 440-16</inkml:trace>
  <inkml:trace contextRef="#ctx0" brushRef="#br0" timeOffset="35246.7">26431 4978 6308 0,'0'0'734'0,"0"0"-271"0,0 0-211 0,0 0-111 16,0 0-6-16,0 0 14 0,66 13-140 0,-66-13-9 16,0 0 0-16,0 0 0 0,0 0 0 0,97-14 0 15,-97 14 0-15,53-8 0 0,-53 8 0 0,54-12 0 16,-54 12 0-16,51-9 0 0,-51 9-209 0,0 0-150 16,44-8-76-16,-44 8-69 0,0 0-102 0,0 0-407 15,0 0-1098-15,0 0 485 0</inkml:trace>
  <inkml:trace contextRef="#ctx0" brushRef="#br0" timeOffset="35420.64">26522 5090 588 0,'0'0'586'0,"0"0"-32"16,0 0-16-16,0 0-14 0,0 0-10 0,0 0-27 15,0 0-32-15,79 36-45 0,-79-36-40 0,61 5-32 16,-61-5-34-16,63 0-29 0,-63 0-64 0,77-5-45 15,-77 5-68-15,57-7-75 16,-57 7-87-16,55-10-100 0,-55 10-108 0,41-8-132 0,-41 8-520 0,0 0-999 0,49-11 443 0</inkml:trace>
  <inkml:trace contextRef="#ctx0" brushRef="#br0" timeOffset="35949.47">28021 4591 3914 0,'0'0'477'0,"0"0"-180"0,0 0-72 0,-69 61-7 0,27-32 29 16,6 3 59-16,-1 1-2 0,3-1-13 15,2 7-17-15,5-1-17 0,-1-2-18 0,7 1-18 16,3 6-21-16,8-15-20 0,4 1-16 0,6-29-13 16,2 57-15-16,3-33-46 15,-5-24-90-15,29 45 0 0,-8-31 0 0,-21-14 0 0,51 23 0 0,-19-15 0 16,-32-8 0-16,60 5 0 0,-60-5 0 0,0 0 0 16,76-20 0-16,-76 20-15 0,34-19-50 0,-34 19 9 0,21-24 9 0,-21 24 30 15,0 0-4-15,2-37 22 16,-2 37 16-16,0 0-17 0,-36-43 17 0,36 43 4 0,-42-24-23 0,42 24 19 15,-56-13-10-15,56 13-1 16,-54-11-1-16,54 11-5 0,0 0-12 0,-53-2-53 16,53 2-72-16,0 0-93 0,0 0-101 0,0 0-121 15,0 0-132-15,0 0-458 0,0 0-1128 0,0 0 500 16</inkml:trace>
  <inkml:trace contextRef="#ctx0" brushRef="#br0" timeOffset="36245.59">28208 5010 5202 0,'0'0'710'16,"0"0"-293"-16,0 0-178 0,0 0-65 0,-60 48-34 0,60-48-11 15,-25 21-16-15,25-21-26 0,0 0-11 16,0 0-10-16,-18 30-8 0,18-30 0 0,0 0-4 16,0 0-17-16,0 0-37 0,51 37-28 0,-51-37-34 15,43 11-31-15,-43-11-42 0,0 0-43 0,76 1-22 0,-76-1-13 16,0 0-9-16,0 0 15 0,82-13 18 31,-82 13 31-31,0 0 25 0,31-22 34 0,-31 22 30 0,0 0 58 0,0 0 7 0,5-35 4 0,-5 35 8 0,0 0 8 16,0 0 12-16,-38-49 10 0,38 49 6 15,0 0 3-15,-50-19-5 0,50 19-1 0,0 0-4 0,-44-13-5 16,44 13-4-16,0 0-19 0,0 0-51 16,0 0-64-16,0 0-89 0,0 0-116 0,0 0-150 15,0 0-342-15,0 0-869 16,0 0 384-16</inkml:trace>
  <inkml:trace contextRef="#ctx0" brushRef="#br0" timeOffset="36542.22">28620 5020 489 0,'0'0'477'0,"0"0"-12"15,0 0 0-15,0 0 3 0,0 0-24 0,0 0-35 16,0 0-41-16,0 0-36 0,0 0-33 0,-27 69-29 0,27-69-23 15,0 0-21-15,0 0-24 16,20 27-29-16,-20-27-14 0,0 0-34 0,39 12-35 0,-39-12-35 0,0 0-35 16,53 5-37-16,-53-5-40 0,0 0-21 0,0 0-24 31,76-7-16-31,-76 7-1 0,0 0 22 0,0 0-1 0,0 0 15 0,46-22 12 0,-46 22 33 16,0 0 31-16,0 0 30 0,0 0 0 0,0 0 9 15,0 0 4-15,0 0 18 0,-62-59 19 0,62 59 5 0,-46-16-2 16,46 16-5-16,0 0-6 0,-54-9-9 0,54 9-40 15,0 0-71-15,0 0-112 0,0 0-187 0,0 0-468 16,0 0-889-16,0 0 395 0</inkml:trace>
  <inkml:trace contextRef="#ctx0" brushRef="#br0" timeOffset="37387.69">29199 4954 110 0,'0'0'551'0,"0"0"-19"16,0 0-5-16,0 0-17 0,0 0-27 16,0 0-34-1,0 0-39-15,0 0-31 0,124 23-28 0,-124-23-22 0,79 23-6 16,-33-6-9-16,-16-5-3 0,14 8-22 0,-44-20-25 15,50 24-22-15,-50-24-17 0,23 23-19 0,-23-23-24 16,0 0-17-16,12 22-16 0,-12-22-11 16,0 0-9-16,0 0-17 0,0 0-15 0,0 0-16 0,-44 36-7 0,44-36-17 31,0 0-14-31,0 0-22 0,0 0-25 0,0 0-17 0,0 0-35 0,0 0-25 0,0 0-36 0,-60-64-44 16,60 64-25-16,0 0-28 0,45-68-16 15,-17 35-10-15,-9 15-12 0,4-1-7 0,-23 19-7 16,48-36-7-16,-23 19-3 0,-1 0-8 0,-24 17 5 0,72-34 14 15,-49 22 44-15,-23 12 42 0,48-22 42 16,-48 22 56-16,40-18 54 0,-40 18 61 0,40-21 80 16,-40 21 49-16,0 0 50 0,0 0 36 0,29-12 20 0,-29 12 6 0,0 0 3 0,0 0 3 31,0 0-3-31,0 0 12 0,0 0 1 0,0 0 6 0,0 0 10 0,0 0 9 16,15 81 0-16,-16-41-40 0,1-40-276 15,-7 72 0-15,5-28 0 0,2 1 0 0,-1-2 0 16,2 0 0-16,-1-2 0 0,2 0 0 0,-1-12 0 0,-1-29 0 15,0 58 0-15,-1-31 0 0,1-27 0 0,1 41 0 16,-1-41 0-16,0 0 0 0,-3 33 0 16,3-33 0-16,0 0 0 0,0 0 0 0,0 0 0 0,0 0 0 15,0 0 0-15,0 0 0 0,0 0 0 16,0 0 0-16,0 0 0 0,0 0 0 0,0 0 0 0,0 0 0 0,0 0 0 0,-9-115 0 0,9 115 0 0,4-58 0 16,-1 29 0 15,8-15 0-31,-2 15-133 0,3-10-117 0,-3 13 26 0,-9 26 35 0,28-48 18 0,-12 28 24 15,-16 20 21-15,27-33 22 0,-27 33 22 0,28-22 17 16,-28 22 27-16,31-13 21 0,-31 13 10 0,0 0 17 16,0 0 9-16,0 0 23 0,0 0 26 0,0 0 14 15,61 44 8-15,-61-44 4 0,7 41 14 0,-7-41-6 0,-7 35-14 0,7-35-9 0,-24 35-14 16,24-35-12-16,-40 33-29 0,17-21-32 0,23-12-36 31,-49 19-50-31,49-19-63 0,0 0-74 0,-55 6-97 16,55-6-98-16,0 0-136 0,0 0-390 0,0 0-1032 0,0 0 457 15</inkml:trace>
  <inkml:trace contextRef="#ctx0" brushRef="#br0" timeOffset="37905.77">30380 4966 4511 0,'0'0'560'0,"0"0"-269"0,0 0-95 0,0 0 12 16,0 0 11-16,0 0-1 0,15 50-13 0,-15-50-13 15,0 0-18-15,4 33-8 0,-4-33-8 16,0 0-16-16,6 33-13 0,-6-33-13 0,0 0-5 16,0 0-13-16,4 32-10 0,-4-32-19 15,0 0-19-15,0 0-17 0,0 0-31 0,0 0-22 0,0 0-29 0,0 0-39 32,0 0-44-32,0 0-38 0,0 0-18 15,0 0-23-15,0 0-15 0,0 0-24 0,0 0-6 0,0 0 11 0,0 0 2 16,0 0 6-16,0 0 21 0,13-98 11 0,-13 98 33 15,0 0 37-15,20-30 29 0,-20 30 33 0,0 0 22 16,31-21 30-16,-31 21 19 0,0 0 38 16,41-6 32-16,-41 6 24 0,0 0 28 0,0 0 20 0,0 0 15 15,0 0 6-15,70 30 8 0,-70-30 2 0,0 0-4 16,0 0-9-16,22 24-7 0,-22-24-19 0,0 0-11 16,0 0-11-16,0 0-21 0,0 0-20 0,0 0-21 15,10 28-32-15,-10-28-35 0,0 0-35 0,0 0-39 16,0 0-30-16,0 0-29 0,0 0-26 0,0 0-37 15,0 0-26-15,0 0-17 0,0 0 9 0,0 0 26 16,0 0 21-16,0 0 28 0,0 0 32 0,0 0 34 0,95-37 30 16,-95 37 39-16,0 0 38 15,42-10 50-15,-42 10 27 0,0 0 45 0,0 0 31 0,0 0 23 16,0 0 21-16,0 0 2 0,69 21 0 0,-69-21 17 16,0 0 3-16,17 34-11 0,-17-34-11 0,9 24-22 0,-9-24-5 15,6 33-5-15,-6-33-21 0,5 35-44 0,-5-35-59 0,0 0-106 0,-1 43-138 16,1-43-177-1,0 0-250-15,0 0-331 0,0 0-1043 0,0 0 462 16</inkml:trace>
  <inkml:trace contextRef="#ctx0" brushRef="#br0" timeOffset="-13733.17">4698 6904 267 0,'0'0'603'15,"0"0"-21"-15,0 0 1 0,0 0 9 0,0 0 20 16,0 0 9-16,50 49-1 0,-50-49 2 0,-12 41-17 15,12-41-18-15,-6 51-20 0,3-22-4 0,3-29-24 0,0 54-311 0,4-27-228 16,-4-27 0-16,8 51 0 16,-7-29 0-16,-1-22 0 0,9 42 0 0,-9-42 0 15,9 32 0-15,-9-32 0 0,9 29 0 0,-9-29 0 16,0 0 0-16,10 39 0 0,-10-39 0 16,0 0 0-16,0 0 0 0,9 30 0 0,-9-30 0 0,0 0 0 0,0 0 0 15,0 0 0-15,0 0 0 0,0 0 0 16,0 0 0-1,0 0-1366-15,0 0-1478 0,0 0 654 0</inkml:trace>
  <inkml:trace contextRef="#ctx0" brushRef="#br0" timeOffset="-13483.91">4279 6853 73 0,'0'0'519'0,"-63"-22"-20"0,63 22-4 15,0 0 29-15,0 0 7 0,-36-14-13 0,36 14-65 0,0 0-92 16,0 0-35-16,0 0-28 0,0 0-15 0,95-38-28 16,-40 27-14-16,4 2-28 0,6 3-3 0,10-2-15 15,-1 5-13-15,-2-3-18 16,2 2-14-16,-4 0-15 0,3-3-22 0,0 5-21 0,-9-1-23 16,0 3-56-16,-7-1-30 0,-57 1-45 0,101 1-53 15,-101-1-61-15,44 2-79 0,-44-2-84 0,0 0-93 0,42 11-488 16,-42-11-995-16,0 0 440 0</inkml:trace>
  <inkml:trace contextRef="#ctx0" brushRef="#br0" timeOffset="-13272.56">5140 7138 3905 0,'0'0'693'15,"0"0"-271"-15,0 0-170 0,0 0-90 0,0 0 6 16,0 0 16-16,41 34 10 0,-41-34-23 15,0 0-34-15,101-1-7 0,-101 1-12 0,92-10-21 0,-46 6-26 16,-46 4-18-16,79-4-33 0,-79 4-28 16,63-10-32-16,-63 10-33 0,56-4-39 0,-56 4-55 0,0 0-56 31,0 0-78-31,0 0-71 0,0 0-63 0,0 0-406 16,0 0-912-16,0 0 404 0</inkml:trace>
  <inkml:trace contextRef="#ctx0" brushRef="#br0" timeOffset="-13098.2">5389 7335 419 0,'0'0'464'0,"0"0"-16"0,0 0 0 0,0 0-3 16,0 0-23-16,0 0-32 0,0 0-38 0,0 0-35 16,0 0-30-16,0 0-29 0,0 0-19 0,109 14-33 0,-109-14-26 15,63 0-43-15,-63 0-52 0,93-4-62 0,-93 4-67 16,87-2-93-16,-87 2-100 0,60-4-130 0,-60 4-356 15,60-8-782-15,-60 8 345 0</inkml:trace>
  <inkml:trace contextRef="#ctx0" brushRef="#br0" timeOffset="-12747.06">6731 6933 3844 0,'0'0'412'0,"0"0"-96"15,0 0-67-15,0 0-21 0,0 0 14 0,0 0 32 16,0 0 9-16,0 0 12 0,0 0-17 0,0 0 19 15,0 0 13 1,-16 85-3-16,18-58-8 0,-2-27-8 0,9 55-25 0,-4-26-266 16,1-1 0-16,-6-28 0 0,15 57 0 0,-7-30 0 15,0-3 0-15,-8-24 0 0,13 39 0 0,-13-39 0 0,13 32 0 0,-13-32 0 16,6 28 0-16,-6-28 0 0,0 0 0 0,9 31 0 16,-9-31 0-16,0 0-144 0,0 0-490 0,0 0-602 0,0 0-1338 0,0 0 591 15</inkml:trace>
  <inkml:trace contextRef="#ctx0" brushRef="#br0" timeOffset="-11982.86">7319 6993 261 0,'0'0'446'0,"0"0"-13"0,0 0-3 16,0 0-13-16,0 0-31 15,0 0-36-15,0 0-41 0,0 0-35 0,-4-53-25 0,4 53-26 0,0 0-24 0,0 0-20 16,0 0-22-16,0 0-13 0,0 0-10 0,0 0-18 0,0 0-15 0,0 0-1 16,-124 45-2-16,124-45-7 0,-38 25-4 0,38-25-9 15,-26 23-5 1,26-23-8-16,-23 27-2 0,23-27 6 0,-14 24-4 0,14-24 2 16,0 0 2-16,0 0 4 0,-14 29 9 15,14-29 10-15,0 0 9 0,0 0 12 0,0 0 16 16,0 0 13-16,0 0 11 0,0 0 23 0,0 0 4 15,0 0 12-15,0 0 5 0,0 0-7 0,0 0-11 0,0 0-3 16,0 0-4-16,0 0-61 0,0 0-111 0,0 0 0 16,0 0 0-16,0 0 0 0,0 0 0 0,0 0 0 15,0 0 0-15,0 0 0 0,0 0 0 0,0 0 0 16,0 0 0-16,0 0 0 0,0 0 0 0,0 0 0 16,0 0 0-16,0 0 0 0,0 0 0 15,0 0 0-15,0 0 0 0,0 0 0 0,21 42 0 0,-21-42 0 0,0 0 0 16,0 0 0-16,0 0 0 0,0 0 0 15,0 0 0-15,0 0 0 16,0 0 0-16,0 0 0 0,0 0 0 0,3 35 0 0,-3-35 0 0,0 0 0 16,0 0 0-1,0 0 0-15,35 20 0 0,-35-20 0 0,0 0 0 0,0 0 0 0,42 11 0 16,-42-11 0-16,0 0 0 0,0 0 0 0,58 3 0 0,-58-3 0 16,0 0 0-16,0 0 0 0,0 0 0 15,67-18 0-15,-67 18 0 16,0 0 0-16,27-21 0 0,-27 21 0 0,19-24 0 0,-19 24 0 0,0 0 0 0,18-36 0 15,-18 36 0-15,0 0 0 0,5-37 0 0,-5 37 0 16,0 0 0-16,-2-31 0 0,2 31 0 0,0 0 0 16,0 0 0-16,0 0 0 0,0 0 0 0,-19-37 0 15,19 37 0-15,0 0 0 0,0 0 0 0,0 0 0 0,0 0 0 16,0 0 0-16,0 0 0 0,0 0 0 16,0 0 0-16,0 0 0 0,0 0 0 0,0 0 0 0,0 0 0 0,0 0 0 0,0 0 0 15,0 0 0-15,0 0 0 0,0 0 0 0,-7 108 0 31,7-108 0-31,7 49 0 0,-7-49 0 0,6 47 0 0,-6-47 0 16,4 37 0-16,-4-37 0 0,6 45 0 0,-6-45 0 16,5 30 0-16,-5-30 0 0,4 30 0 0,-4-30 0 15,0 0 0-15,7 34 0 0,-7-34 0 32,0 0 0-32,0 0 0 0,7 29 0 0,-7-29 0 0,0 0 0 0,0 0 0 0,0 0 0 0,0 0 0 0,0 0 0 0,19 26 0 15,-19-26 0-15,0 0 0 0,0 0 0 0,0 0-716 16,0 0-531-16,0 0-1348 15,0 0 596-15</inkml:trace>
  <inkml:trace contextRef="#ctx0" brushRef="#br0" timeOffset="-11714.81">7696 7064 266 0,'0'0'491'0,"0"0"-26"0,0 0 10 0,0 0 13 0,0 0-7 31,0 0-11-31,0 0-20 0,0 0-4 0,0 0-8 16,0 0-26-16,0 0-7 0,29 89-27 0,-29-89-8 0,7 35-14 0,-1-12-19 15,-6-23-15-15,8 39-26 0,-8-39-21 16,7 43-27-16,-7-43-23 0,7 31-128 0,-7-31-97 16,6 33 0-16,-6-33 0 0,0 0 0 0,5 37 0 15,-5-37 0-15,0 0 0 0,0 0 0 0,4 34-40 0,-4-34-362 16,0 0-111-16,0 0-121 0,0 0-467 0,0 0-1192 15,0 0 528-15</inkml:trace>
  <inkml:trace contextRef="#ctx0" brushRef="#br0" timeOffset="-11413.72">7992 7244 3385 0,'0'0'351'0,"0"0"-129"0,0 0-31 0,0 0-5 16,0 0 7-16,0 0 10 0,0 0-17 0,0 0-28 0,0 0-24 15,0 0-10-15,0 0-10 0,6 69-10 16,-6-69-5-16,0 0-11 0,6 32-9 0,-6-32-7 16,0 0-14-16,14 29-14 0,-14-29-30 0,0 0-24 0,37 25-23 0,-37-25-32 0,0 0-26 15,46 7-23 1,-46-7-6-16,0 0-20 0,0 0-6 0,75-6-3 0,-75 6 9 16,0 0 15-16,49-21 20 0,-49 21 28 15,0 0 24-15,24-31 25 0,-24 31 11 0,0 0 14 16,3-32 14-16,-3 32 1 0,0 0 24 15,0 0 3-15,-32-49 7 0,32 49-14 0,-27-14 7 0,27 14-4 0,0 0-3 16,-46-12-18-16,46 12-3 0,0 0-39 0,0 0-36 16,0 0-41-16,-55-3-44 0,55 3-75 0,0 0-79 15,0 0-368-15,0 0-726 0,0 0 321 16</inkml:trace>
  <inkml:trace contextRef="#ctx0" brushRef="#br0" timeOffset="-10853.46">8694 7192 230 0,'0'0'511'0,"0"0"-14"15,0 0-7-15,0 0 6 0,20 53-1 0,-20-53-17 16,0 0-20-1,4 46-21-15,-4-46-30 0,1 32-7 0,-1-32-20 0,7 42-11 0,-7-42-26 16,2 35-24-16,-2-35-25 0,3 29-25 0,-3-29-25 0,0 0-25 0,0 0-18 0,0 35-23 0,0-35-18 16,0 0-16-1,0 0-13-15,0 0-90 0,0 0-41 0,0 0 0 0,0 0 0 0,0 0 0 0,0 0 0 16,0 0 0 0,0 0 0-16,0 0 0 0,0 0 0 0,0 0 0 15,0 0 0-15,55-81 0 0,-55 81 0 0,31-38-34 16,-31 38-5-16,21-27 8 0,-21 27 4 0,19-19 7 15,-19 19-2 1,0 0 12-16,0 0-1 0,0 0-4 0,26-23 1 0,-26 23 2 0,0 0-1 0,0 0 3 16,0 0-3-16,0 0 5 0,0 0 2 15,0 0 5-15,0 0 11 0,0 0 15 16,0 0 6-16,0 0 13 0,0 0 7 0,0 0-1 0,0 0 8 0,0 0-41 0,0 0-17 16,93 34 0-16,-93-34 0 0,0 0 0 15,0 0 0-15,0 0 0 0,42 8 0 0,-42-8 0 16,0 0 0-16,0 0 0 0,0 0 0 0,0 0 0 15,0 0 0-15,50-19 0 0,-50 19 0 0,0 0 0 0,13-28 0 16,-13 28 0-16,0 0 0 0,8-33 0 0,-8 33 0 16,0 0 0-16,0 0 0 0,0 0 0 15,1-36 0-15,-1 36 0 0,0 0 0 0,0 0 0 0,0 0 0 16,0 0 0-16,0 0 0 0,0 0 0 0,0 0 0 16,0 0 0-16,0 0 0 0,0 0 0 15,0 0 0-15,0 0 0 0,0 0-370 0,0 0-268 0,0 0-560 16,-1-37-1296-1,1 37 573-15</inkml:trace>
  <inkml:trace contextRef="#ctx0" brushRef="#br0" timeOffset="-10614.83">9372 7299 5175 0,'0'0'780'0,"0"0"-347"16,0 0-180-16,0 0-65 0,0 0 35 0,0 0 51 15,0 0 12-15,0 0-26 0,0 0-38 16,0 0-125-16,0 0-97 0,0 0 0 0,0 0 0 0,0 0 0 16,63 24 0-16,-63-24 0 15,56 0 0-15,-56 0 0 0,0 0 0 0,72-5 0 0,-72 5 0 0,0 0 0 0,0 0 0 16,70-8 0-16,-70 8 0 0,0 0 0 16,0 0 0-16,38-15 0 15,-38 15-47-15,0 0-383 0,0 0-96 0,0 0-102 0,9-28-466 0,-9 28-1184 16,0 0 524-1</inkml:trace>
  <inkml:trace contextRef="#ctx0" brushRef="#br0" timeOffset="-10035.01">9827 7220 299 0,'0'0'484'0,"0"0"8"0,0 0 4 15,0 0 13-15,0 0-12 0,0 0-18 0,7 50-27 16,-7-50-35-16,0 0-15 0,0 0-39 15,5 34-31-15,-5-34-32 0,0 0-28 0,0 0-30 16,4 34-22-16,-4-34-19 0,0 0-8 0,8 36-14 0,-8-36-34 16,0 0-25-16,12 29-15 0,-12-29-15 0,0 0-19 15,0 0-29-15,0 0-8 0,0 0-18 0,0 0-1 16,8 26-11-16,-8-26-1 0,0 0 0 0,0 0-10 16,0 0 3-16,0 0-1 0,0 0 4 15,0 0-7 1,0 0-7-16,0 0-3 0,0 0-1 0,0 0-9 0,0 0 10 0,0 0-7 0,0 0 2 0,0 0-5 15,0 0-3-15,0 0 3 0,0 0-3 0,-1-96-6 16,1 96 1-16,20-23 1 0,-20 23-1 16,0 0 5-16,37-28-2 0,-37 28 7 0,29-12 3 0,-29 12 4 15,0 0 6-15,0 0 10 16,45-11 13-16,-45 11 4 0,0 0 6 0,0 0 10 0,0 0 7 0,0 0 0 16,0 0 6-16,0 0-1 0,0 0 0 0,64 29 2 15,-64-29 0-15,0 0-5 0,0 0 1 0,0 0-6 16,14 34-4-16,-14-34-10 0,0 0-3 0,0 0-13 15,0 0-14-15,0 0-16 0,0 0-13 0,0 0-19 0,0 0-23 0,0 0-18 16,0 0-10 0,-27 45-11-16,27-45-25 0,0 0-17 0,0 0 4 0,0 0 11 15,0 0 15-15,0 0 17 0,0 0 17 0,0 0 18 16,0 0 11-16,0 0 20 0,88-57 28 16,-88 57 26-16,0 0 25 0,0 0 35 0,36-16 25 0,-36 16 20 15,0 0 4-15,0 0-1 0,0 0-4 0,0 0 8 0,0 0 14 16,0 0 0-16,0 0 6 0,0 0-4 15,0 0 4 1,0 0-20-16,36 49-10 0,-36-49-7 0,0 0-2 0,-4 43-4 0,4-43-24 0,0 0-55 16,0 0-67-16,-9 41-94 0,9-41-112 0,0 0-132 0,0 0-169 15,0 0-499-15,0 0-1145 0,0 0 507 0</inkml:trace>
  <inkml:trace contextRef="#ctx0" brushRef="#br0" timeOffset="153600.54">7430 9597 373 0,'0'0'488'0,"0"59"41"0,0-59 13 15,4 53-1-15,-4-23 3 0,1 0-19 0,-1-30-15 16,4 54-25-16,-4-26-25 0,0-28-18 0,5 59-18 16,-2-34-38-16,-3-25-31 0,1 40-37 0,-1-40-32 15,0 0-22-15,-5 42-29 0,5-42-25 0,0 0-16 16,0 0-114-16,0 0-80 0,0 0 0 0,-4 29 0 16,4-29 0-16,0 0 0 0,0 0 0 0,0 0 0 15,0 0 0-15,0 0 0 0,0 0 0 0,-5-113 0 16,2 69 0-16,2 1 0 0,1-2 0 0,1 0 0 15,1-2 0-15,-1 0 0 16,8-3 0-16,-3 2 0 0,4 2 0 0,8 0 0 0,-9 18 0 16,-1 0 0-16,10-11 0 0,-4 18 0 0,-14 21 0 15,29-43 0-15,-12 26 0 0,-17 17-22 16,31-15-4-16,-31 15 2 0,0 0-5 0,0 0 3 16,0 0 1-16,0 0 2 0,0 0 6 0,0 0 3 0,84 55-3 15,-85-26 0-15,-7 15 10 0,-10-6-6 16,-4 1 16-16,-3 0-10 0,-5-3-6 0,2 2 2 0,9-15-1 15,-3 0-9-15,-7 8-23 0,6-10-22 16,23-21-11-16,-41 36-16 0,23-20-18 0,18-16-8 16,-20 23-6-16,20-23 10 0,0 0 8 0,0 0 12 0,-26 23 11 15,26-23 11 1,0 0 22-16,0 0 22 0,0 0 21 0,0 0 12 0,0 0 17 0,0 0 6 0,0 0 5 0,0 0 0 16,0 0-3-16,0 0-3 0,0 0-2 0,0 0-6 15,0 0 1-15,0 0-2 0,0 0-2 0,0 0 5 16,0 0 3-16,0 0 3 0,115 5 4 15,-115-5 5-15,53 18 15 0,-53-18 1 0,48 12 13 0,-48-12-14 16,44 19 1-16,-44-19-12 0,34 23-3 16,-34-23-15-16,22 23-11 0,-22-23-31 0,14 38-32 0,-14-38-45 0,6 30-56 0,-6-30-72 0,4 31-75 15,-4-31-80-15,0 0-91 0,0 0-485 0,0 34-1035 0,0-34 458 16</inkml:trace>
  <inkml:trace contextRef="#ctx0" brushRef="#br0" timeOffset="154133.77">7923 9832 4294 0,'0'0'447'0,"0"0"-224"16,0 0-54-16,0 0-2 0,50 35 25 0,-50-35 3 16,0 0-5-16,9 39-15 0,-9-39-17 0,4 42-8 15,-4-42-14-15,-4 53-14 0,2-28-13 16,2-25-11-16,-7 43-13 0,7-43-5 0,-7 39-11 0,7-39-7 15,0 0 7-15,-3 38-18 0,3-38-10 0,0 0-13 16,0 0-15-16,0 0-1 0,0 0-4 0,-1 30 4 16,1-30-4-16,0 0-16 0,0 0-19 15,0 0-35-15,0 0-5 0,0 0-4 0,0 0-18 0,0 0-21 0,0 0-1 16,0 0 5 0,-14-109 9-16,14 109-5 0,5-50 8 0,-5 50 4 0,6-38 7 0,-6 38 12 15,15-40 4-15,-15 40 13 0,17-27 13 0,-17 27 14 16,20-22 10-16,-20 22 2 0,0 0 4 0,29-18 6 15,-29 18 11-15,0 0 21 0,0 0 17 0,0 0 15 16,0 0 12-16,0 0 1 0,0 0 5 16,89 47 11-16,-77-25 1 0,-12-22-3 0,14 49-7 0,-14-49-8 0,5 41-3 15,-5-41-9-15,-2 32-2 0,2-32-8 16,-3 38-3 0,3-38-8-16,0 0-5 0,0 38-14 0,0-38 0 0,0 0-28 0,0 0-20 0,0 0-11 15,0 0-14-15,0 34-8 0,0-34-1 0,0 0 2 0,0 0-3 16,0 0-3-16,0 0-5 0,0 0-2 15,0 0 7-15,0 0-5 0,0 0 15 0,0 0 0 0,0 0 7 16,0 0 2-16,0 0 9 0,0 0 5 0,0 0 1 16,-31-99-2-16,31 99 9 0,0 0 2 0,-28-18 1 15,28 18 3-15,0 0 1 0,0 0-2 16,0 0 4-16,0 0 3 0,-74 6-6 0,74-6-21 16,0 0-19-16,0 0-40 0,0 0-40 0,-52 27-56 0,52-27-60 15,0 0-93-15,0 0-101 0,0 0-256 0,0 0-764 0,0 0 339 16</inkml:trace>
  <inkml:trace contextRef="#ctx0" brushRef="#br0" timeOffset="154419.25">8573 9568 467 0,'0'0'487'0,"0"0"-11"0,0 0-3 0,0 0-6 15,0 0-5-15,0 0-11 0,29 59-34 16,-29-59-30-16,10 45-14 0,-7-20-24 0,-3-25-25 16,5 52-29-16,-5-52-29 0,2 45-20 0,-3-21-18 0,1-24-23 15,0 43-24-15,0-43-13 0,0 0-21 0,-5 46-12 16,5-46-49-1,1 29-41-15,-1-29-52 0,0 0-63 0,0 0-73 0,0 0-81 0,0 0-81 16,-16 31-126-16,16-31-138 0,0 0-329 16,0 0-972-16,0 0 429 0</inkml:trace>
  <inkml:trace contextRef="#ctx0" brushRef="#br0" timeOffset="154656.22">8385 9790 385 0,'0'0'432'0,"0"0"-47"0,0 0-4 0,0 0-7 16,0 0-16-16,0 0-27 0,0 0-29 15,84-37-29 1,-84 37-27-16,61-14-16 0,-16 3-23 0,-45 11-22 0,58-14-17 0,-58 14-20 0,57-12 76 16,-11 4-152-16,-46 8-29 0,45-9-27 0,-45 9-43 0,0 0-36 31,53-13-35-31,-53 13-37 0,0 0-34 0,46-10-34 0,-46 10-32 0,0 0-34 0,40-9-51 15,-40 9-221-15,0 0-584 0,0 0 258 16</inkml:trace>
  <inkml:trace contextRef="#ctx0" brushRef="#br0" timeOffset="155188.15">9081 9597 368 0,'0'0'377'0,"0"0"11"0,0 0 5 16,0 0 9-16,0 0 7 0,0 0-4 0,55 31 1 15,-55-31-15-15,0 0-14 0,9 40-19 0,-9-40-23 16,4 29-14-16,-4-29-25 0,0 0-16 0,6 48-20 15,-6-48-9-15,3 36-18 0,-3-36-13 0,2 31-23 16,-2-31-19-16,0 0-17 0,1 34-13 0,-1-34-15 16,0 0-16-16,0 0-7 0,0 0-18 0,0 0-1 15,0 0-23-15,3 32-21 16,-3-32-26-16,0 0-28 0,0 0-20 0,0 0-29 0,0 0-12 0,0 0-17 16,0 0-16-16,0 0-7 0,-51-97 0 0,45 69-17 15,6 28-10-15,-3-66 3 0,3 24 1 0,4 12-1 16,4-12 9-16,-1 13 16 0,6 0 3 15,10-9 7-15,-14 15 6 0,-9 23 3 0,32-40 17 0,-13 20 14 0,-19 20 17 32,36-26 6-32,-36 26 17 0,32-17 12 0,-32 17 15 0,0 0 19 0,0 0 14 0,0 0 7 0,0 0 16 0,0 0 14 15,77 30 14-15,-77-30-1 0,0 0-7 0,-7 56 2 16,7-56-14 0,-33 62 6-16,14-39-21 0,-11 15-3 0,11-16-9 0,-13 10-12 15,9-14-19-15,23-18-25 0,-43 36-25 0,24-21-26 0,19-15-29 16,-26 22-12-16,26-22-13 0,0 0-6 15,-28 23-1-15,28-23 4 0,0 0 7 0,0 0 17 0,0 0 16 0,0 0 17 0,0 0 29 0,0 0 31 16,0 0 33-16,0 0 26 0,0 0 26 0,0 0 22 16,0 0 16-16,0 0 17 15,86 24 11-15,-86-24 9 0,0 0 12 16,52 9-6-16,-52-9 9 0,0 0-8 0,52 11-2 16,-52-11-11-16,0 0-9 0,46 11-16 0,-46-11-9 15,0 0-13-15,37 11-25 16,-37-11-38-16,0 0-26 0,0 0-51 0,0 0-41 0,35 19-45 0,-35-19-54 0,0 0-63 15,0 0-69-15,0 0-72 0,0 0-63 0,0 0-78 0,0 0-463 16,24 20-1061 0,-24-20 469-16</inkml:trace>
  <inkml:trace contextRef="#ctx0" brushRef="#br0" timeOffset="155720.12">9650 9790 372 0,'0'0'459'0,"0"0"-1"0,0 0 13 0,10 52-7 16,-10-52-19-16,0 32-19 0,0-32-23 0,-3 43-27 0,3-43-34 16,-5 36-30-16,5-36-29 0,-2 34-26 15,2-34-18-15,0 0-30 0,-6 39-20 0,6-39-17 0,0 0-14 16,0 0-22-16,0 0-14 0,-2 30-10 0,2-30-6 16,0 0-17-16,0 0-12 0,0 0-14 0,0 0-15 15,0 0-11-15,0 0-20 0,0 0-8 16,0 0-4-1,0 0-3-15,0 0-1 0,0 0 1 0,0 0-7 0,0 0-7 0,0 0-5 0,0 0-10 0,0 0 7 16,0 0-5-16,-13-116-4 0,13 116-7 0,8-33-2 31,-8 33 7-31,11-38 4 0,-11 38 2 0,15-27 3 0,-15 27-2 0,13-27 9 0,-13 27 0 0,0 0 3 16,22-29 4-16,-22 29 3 0,0 0-2 0,0 0 0 16,0 0 2-16,32-14-1 0,-32 14 2 0,0 0 5 15,0 0 15-15,0 0 7 0,0 0 10 0,0 0-1 16,0 0 6-16,40 60 5 0,-40-60 4 0,0 0 4 15,-5 53 0-15,5-53-8 0,-17 47-7 0,17-47 6 16,-15 33-12-16,15-33-15 0,-13 31-18 0,13-31-17 16,0 0-13-16,0 0-29 0,0 0-14 0,-13 22-11 0,13-22-15 15,0 0-2-15,0 0 4 0,0 0 7 16,0 0 10-16,0 0 9 0,0 0 5 0,0 0 8 0,0 0 15 0,99-1 17 16,-99 1 7-16,0 0 25 15,0 0 25-15,43 18 20 0,-43-18 14 0,0 0 14 0,19 22 7 16,-19-22 7-16,0 0 6 0,7 32-2 15,-7-32-2-15,0 0-7 0,0 0-11 16,-30 41-4-16,30-41-12 0,-24 21-5 0,24-21-4 0,-34 20-19 0,34-20-40 0,0 0-57 0,-53 13-64 16,53-13-96-16,0 0-103 0,0 0-129 0,0 0-499 15,-80-26-1036 1,80 26 458-16</inkml:trace>
  <inkml:trace contextRef="#ctx0" brushRef="#br0" timeOffset="155967.37">10116 9593 54 0,'0'0'519'0,"0"0"-20"0,0 0-14 15,0 0 17-15,0 0-8 0,0 0-27 0,0 0-33 16,78-10-39-1,-78 10-38-15,0 0-30 0,65-2-25 0,-65 2-30 0,59 0-32 0,-59 0-26 0,55-5-28 16,-55 5-26-16,0 0-46 0,60-8-42 16,-60 8-48-16,0 0-58 0,0 0-64 0,0 0-85 0,0 0-64 15,0 0-81-15,0 0-101 0,0 0-371 16,0 0-867-16,0 0 384 0</inkml:trace>
  <inkml:trace contextRef="#ctx0" brushRef="#br0" timeOffset="156156.04">10208 9757 480 0,'0'0'465'0,"0"0"3"0,0 0 10 15,0 0 8-15,0 0-1 0,0 0-25 16,0 0-29-16,47 36-42 0,-47-36-35 0,0 0-38 0,0 0-33 16,0 0-34-16,87-10-46 0,-87 10-51 0,0 0-54 0,0 0-70 0,65-18-72 15,-65 18-87-15,0 0-93 16,36-18-104-16,-36 18-139 0,0 0-306 0,19-21-835 15,-19 21 370 1</inkml:trace>
  <inkml:trace contextRef="#ctx0" brushRef="#br0" timeOffset="156985.87">11353 9407 232 0,'0'0'421'16,"0"0"-16"-16,0 0-11 15,0 0-19-15,0 0-23 0,0 0-28 0,93-56-17 0,-48 48-4 0,-45 8-6 16,63-11 1-16,-63 11-3 16,56-5-15-16,-56 5-22 0,0 0-23 0,0 0-23 0,66 17-15 15,-66-17-16-15,17 24-9 0,-17-24-9 0,4 42-13 16,-4-42-15-16,-13 48-16 0,-5-23-10 0,-6 9-12 15,-8-2-11-15,14-8-7 0,-4-2-10 0,-1-1-11 16,23-21-17-16,-42 34-29 0,42-34-22 0,-28 22-31 0,28-22-21 16,0 0-25-16,-23 20-23 0,23-20-7 15,0 0 6-15,0 0 7 0,0 0 11 0,0 0 6 0,0 0 15 0,0 0 6 16,0 0 20-16,88 17 14 0,-88-17 20 0,55 5 22 16,-55-5 20-1,51 7 23-15,-51-7 18 0,41 10 22 0,-41-10 24 0,0 0 19 16,39 13 7-16,-39-13 5 15,0 0 14-15,0 0 11 0,0 0 3 0,10 33-14 0,-10-33-11 0,0 0-7 16,-57 36-13-16,57-36-13 0,-55 24-17 16,25-12-11-16,-14 1-13 0,1 3-18 0,43-16-47 0,-58 12-21 0,58-12-47 15,-61 12-60-15,61-12-64 0,-56 8-78 0,56-8-84 16,0 0-93-16,0 0-121 0,-60-20-447 0,60 20-1084 16,0 0 480-1</inkml:trace>
  <inkml:trace contextRef="#ctx0" brushRef="#br0" timeOffset="157317.83">12117 9287 267 0,'0'0'597'0,"0"0"20"0,0 0 16 0,-18 69-5 15,18-69-22-15,-31 47-27 0,12-22-39 0,-2 16-46 0,1-2-43 16,3 2-43-16,6-12-47 0,0-4-35 0,11-25-36 31,-14 50-26-31,10-27-25 0,4-23-26 0,0 0-24 0,3 45-31 0,-3-45-36 0,15 23-26 16,-15-23-40-16,0 0-34 0,43 20-41 0,-43-20-32 15,0 0-17-15,59-3-15 0,-59 3-13 0,0 0-20 0,0 0-5 16,74-21 7-16,-74 21 3 0,0 0 9 0,28-22 12 16,-28 22 10-16,0 0 10 0,0 0 14 0,3-33 10 31,-3 33 10-31,0 0 12 0,0 0 6 0,0 0 12 0,0 0 9 0,-60-35 8 0,60 35 2 0,0 0-3 0,0 0-1 0,-59-5 0 15,59 5-12-15,0 0-9 0,0 0-31 16,0 0-47-16,0 0-75 0,0 0-86 16,0 0-81-16,0 0-101 0,0 0-116 0,0 0-289 0,0 0-907 15,0 0 400-15</inkml:trace>
  <inkml:trace contextRef="#ctx0" brushRef="#br0" timeOffset="157612.12">12319 9637 4240 0,'0'0'415'0,"0"0"-194"16,0 0-61-16,0 0-8 0,15 39 6 0,-15-39 5 0,0 0-16 15,0 0-22-15,-2 43-20 0,2-43-14 0,0 0-5 16,13 30-10-16,-13-30-6 0,21 23-10 16,-21-23-8-16,0 0-17 0,48 17-21 0,-48-17-15 15,0 0-22-15,57 5-27 0,-57-5-10 0,0 0-9 0,0 0 2 16,0 0-2-16,73-20 2 0,-73 20 16 0,0 0-5 15,22-22 2-15,-22 22 10 0,0 0 4 0,0 0 1 16,0 0 2-16,-8-45 5 0,8 45 7 16,0 0 2-16,0 0-2 0,-38-37 2 0,38 37 12 15,0 0 10-15,-41-17 2 0,41 17-2 0,0 0-1 16,0 0-3-16,-63 1-21 0,63-1-33 0,0 0-50 0,0 0-66 16,0 0-92-16,0 0-125 0,0 0-353 0,0 0-807 15,0 0 357-15</inkml:trace>
  <inkml:trace contextRef="#ctx0" brushRef="#br0" timeOffset="158155.62">12830 9632 372 0,'0'0'453'0,"0"0"13"0,0 0 6 0,0 0-4 16,-56 28-26-16,56-28-33 0,0 0-37 0,-24 28-39 0,24-28-30 15,0 0-29-15,-12 35-29 0,12-35-23 0,0 0-21 16,4 34-19-16,-4-34-21 0,0 0-16 0,0 0-33 15,37 29-29-15,-37-29-23 0,0 0-31 0,47 12-18 16,-47-12-14-16,0 0-3 0,0 0-7 0,0 0 0 31,0 0-1-31,0 0 6 0,0 0 2 0,85-26 9 0,-85 26 8 16,0 0 0-16,10-32 12 0,-10 32-6 0,0 0 0 16,0 0-1-16,-13-46-1 0,13 46 2 0,0 0 1 15,-28-29 0 1,28 29-2-16,0 0-15 0,-36-19-12 0,36 19-27 0,0 0-62 0,0 0-68 0,-46-9-86 15,46 9-104-15,0 0-477 0,0 0-904 0,0 0 401 16</inkml:trace>
  <inkml:trace contextRef="#ctx0" brushRef="#br0" timeOffset="160475.69">3132 12176 4306 0,'1'11'398'0,"-4"-3"-129"16,2 8-83-16,-2 1-15 0,-2 1 6 0,1 7-29 16,-1-3 11-16,0-5-11 0,1 10-17 0,3-6 7 15,-4 4-5-15,1-3-9 0,3-4-12 0,0-2-14 0,1 0-12 16,-3-3-6-16,0-5-6 0,3-2-11 0,0-6-5 16,0 12 0-16,0-12-10 0,0 7-4 0,0-7 4 15,0 0-10-15,0 0 4 0,0 0 1 0,2 8-15 16,-2-8 5-16,0 0-4 0,0 0-4 0,-3-27-22 15,-1 10-3-15,4-9-3 0,0-1-5 0,3-17-4 16,-2 15-16-16,8-12 1 0,-6 14 6 0,4-1-4 16,2 1 9-16,-4 0 4 0,4 14 6 0,2-2 2 15,-1 3 11-15,0 2 3 0,-1 2 2 16,1 3-1-16,-1 2-2 0,4 1-7 0,1 2 2 0,-14 0-2 16,28 9 11-16,-16 2 8 0,-2 1-3 0,0 2-1 15,-4 1 2-15,0 1-5 0,-3 0 2 0,0 3 2 16,-2-2-10-16,-1 0 3 0,-2-4-5 15,0 3 0-15,0-2-1 0,-2 1-11 0,0-7-10 0,2 0-10 16,-5-1-9-16,5-1-10 0,2-6-12 0,-8 7-9 16,8-7-4-16,0 0-19 0,0 0-20 0,0 0-37 15,0 0-28-15,-13-27 6 0,20 10 7 0,2-7 17 16,2-2 14-16,1 3 7 0,5-3 22 0,-1 2 19 16,-1 2 24-16,-5 10 27 0,3-1 29 0,-1 5 19 31,-3 2 24-31,-3 2 13 0,5 1 18 0,-11 3 12 0,18 0 19 0,-18 0 12 0,17 8 8 15,-7 1 5-15,-6-1 3 0,5 7-10 0,-4-3 2 0,1 4-1 16,1 11-15-16,-5-15-2 0,0 14-13 0,-2-12-17 16,0 14-3-16,-3-1-6 0,3 0-23 0,-2-9-20 15,-2 0-40-15,-4 5-52 0,4-6-54 0,-2 0-61 16,-2-1-80-16,4-1-63 0,-2-3-66 0,2-2-80 0,1-4-477 0,3-6-1027 0,-8 6 455 16</inkml:trace>
  <inkml:trace contextRef="#ctx0" brushRef="#br0" timeOffset="160958.44">3557 12443 261 0,'18'3'449'16,"-12"6"9"-16,2 3 8 0,-3 1-6 0,0 8-4 15,-2 1 23-15,-3 2-37 0,-4 0-14 0,-2-2-36 16,-1 5-32-16,1-1-36 0,-2-3-40 0,-2 5-16 16,-3-5-23-16,4 0-35 0,2-6-18 0,0-2-20 15,2-8-37-15,2 1-24 0,2-2-17 0,1-6-15 0,-6 8-19 16,6-8-41-16,0 0-52 0,0 0-39 15,-3-28 0-15,6 11 2 0,3-7 0 0,-1 1 5 0,4-4-4 16,1-2-2-16,2 4 5 0,-2-1 15 16,3 0 3-16,-2 2 14 0,2 4 10 0,0 6 12 15,-1 0 23-15,-1 2 12 0,-1-1 14 0,2 4 10 16,-1 0 4-16,-3 5 5 0,1 1 10 0,1 1 11 0,-10 2 11 16,27 7 11-16,-21 0 2 0,2 4 2 0,2 4 4 15,-1 2-7-15,-3 6-18 0,-4 4 7 0,0 2-4 16,-3 0 0-16,1 0-18 0,-3-2-2 15,2-1-12-15,0-9-13 0,-2-3-14 0,2-1 1 0,-2-4-19 16,2-1-16-16,1-8-14 0,0 9-7 16,0-9-3-16,-1 8 3 0,1-8 5 0,0 0 3 0,0 0-5 0,0 0-10 15,0 0-4-15,0 0-2 0,0 0 0 0,0 0 7 16,0 0 2-16,0 0 5 16,-18-18-2-16,18 18 5 0,-9-10 3 0,4 6 3 15,-3-1 0-15,-1 0-3 0,2 0 5 0,-2 1-1 0,9 4 3 16,-17-3 1-16,17 3 1 0,-19 0 2 15,19 0 1-15,-18 3 1 0,8-2-1 0,10-1-5 0,-18 7 8 0,13-3-4 0,5-4-17 16,-10 6-26-16,6-2-40 0,4-4-41 0,0 0-38 16,0 0-41-16,0 0-63 0,0 0-66 15,0 0-95-15,0 0-427 16,33-14-938-16,-18 1 415 0</inkml:trace>
  <inkml:trace contextRef="#ctx0" brushRef="#br0" timeOffset="161174.54">3988 12341 318 0,'0'0'467'0,"0"0"-44"0,11-11-32 15,-11 11-14-15,13-8-4 0,-4 8-11 0,1-3-27 16,3-1-20-16,2 1-27 0,-1 1-26 0,3 0-23 16,0-1-22-16,-1 3-23 0,2 0-19 0,-4-2-22 15,1 2-37-15,2 2-39 0,-17-2-37 16,0 0-47-16,27 0-68 0,-27 0-69 0,10 3-71 15,-10-3-88-15,0 0-126 0,0 0-230 0,0 0-713 0,0 0 316 16</inkml:trace>
  <inkml:trace contextRef="#ctx0" brushRef="#br0" timeOffset="161369.97">4101 12431 25 0,'0'0'453'0,"3"9"-38"0,-3-9-13 0,0 0 11 0,6 8-1 16,-6-8-6-16,10 5-18 0,-10-5-36 0,16 2-34 16,-1-2-31-16,-15 0-28 0,32-2-31 0,-16-3-37 0,0 1-36 0,2 1-58 0,0 1-43 15,-2-4-60 17,1 2-79-32,-2 1-72 0,-4 1-80 0,3-1-103 0,-5-1-332 0,0-1-728 15,-9 5 322-15</inkml:trace>
  <inkml:trace contextRef="#ctx0" brushRef="#br0" timeOffset="161649.28">4595 12329 33 0,'0'0'517'0,"7"10"-23"0,-3-2-15 16,-3 1-20-16,3 1-23 0,-3-2-34 0,2 1-38 0,-2 1-30 15,2-2-27-15,1 5-30 16,-2-4-25-16,1-1-25 0,2 0-23 0,-1-1-20 0,2 0-22 0,-2 0-31 0,4-2-35 15,2-2-28-15,-10-3-29 0,17 2-33 0,-17-2-23 0,24-2-18 16,-14-1-12-16,-10 3-19 0,24-7-9 0,-15 2-10 0,1 0-2 16,1 0 12-16,-5 1 3 0,2-4 16 15,-8 8 18-15,10-17 19 0,-8 9 29 0,-2 8 7 16,-2-18 11-16,2 18 10 0,-8-12 12 0,-4 4 8 0,-1 1 9 16,1 3 12-16,-2-2 2 0,-4 5-8 0,4-1-10 15,-4 1-27 1,18 1-65-16,-26-3-129 0,26 3-203 15,-31-5-448-15,23 1-876 0,8 4 388 0</inkml:trace>
  <inkml:trace contextRef="#ctx0" brushRef="#br0" timeOffset="163458.95">6505 12557 137 0,'0'0'385'0,"0"0"-29"0,-5-7-17 16,5 7-2-16,0 0-50 0,0 0-26 0,18-15-21 16,-9 9-26-16,8 1-8 0,3 0-26 0,-1 2 0 15,9 1-5-15,-10 4-1 0,1-2-10 0,8 7-4 16,-12 0 3-16,-1 5 6 0,4 6-2 0,-6-2 9 16,-3 6-9-16,-3 3-15 0,-6 5-8 0,-5-4-11 15,0 0-13-15,-4 2-14 0,-6-3-6 0,-11 10-13 16,13-10-5-16,-6-5-6 0,0 0-9 0,-4-4-8 15,4-1-8-15,3-4-3 0,1-3-5 16,0 1-4-16,1-1-3 0,0-6 5 0,2 1-5 16,3 1 7-16,9-4 0 0,-14 2 6 0,14-2 8 0,-11 3-2 15,11-3 0-15,0 0 0 0,0 0-2 0,0 0-6 16,0 0-6-16,-3-14-8 0,3 14 0 0,19-7-3 16,-6 2-6-16,4 0-1 0,-2 1-1 0,4 0-2 15,0 1-3-15,-1 2 1 16,9-2 0-16,-8 3 0 0,-2 0-7 15,-1 0 2-15,2 0 2 0,1 0-4 0,-1 0 0 16,-5 3-7-16,5-6-13 0,-4 3-16 16,-14 0-27-16,24 3-34 0,-15-3-64 0,-9 0-67 0,17 0-84 15,-17 0-90-15,10-7-114 0,-2 2-352 0,-2 0-929 16,-6 5 412-16</inkml:trace>
  <inkml:trace contextRef="#ctx0" brushRef="#br0" timeOffset="163808.07">7061 12731 236 0,'0'0'501'0,"6"6"-19"15,-6-6-9-15,4 11 2 0,-4-4-15 0,-1 2-27 16,1 2-34-16,-2-2-32 0,2 0-35 0,0 2-36 0,0 0-23 16,2-1-33-16,-1 0-26 15,2-2-24-15,-1 1-24 0,2-2-33 0,2 0-32 16,1-1-37-16,-1 1-37 0,-6-7-27 0,9 7-11 0,-9-7-18 15,9 5-10-15,-9-5-14 0,13 2-9 16,-13-2-16-16,0 0-17 0,0 0-16 0,25-9-11 16,-18 4 2-16,-1-8-10 0,-2 5-2 0,6-5 3 15,-5-2 11-15,2 1 8 0,-3 1 24 0,-1-1 17 16,4 0 20-16,-4 1 1 0,0 4 18 16,-2-1 17-16,-1 2 14 0,0-1 6 0,0 9-2 15,-2-14 0-15,2 14-3 0,-8-7 4 0,8 7-12 0,-9-3 10 0,9 3-1 0,-19 1-7 31,19-1-19-31,-18 6-26 0,9-1-27 0,0-2-38 0,0 2-51 0,2-1-66 16,7-4-82 0,-13 7-234-16,9-3-592 0,4-4 261 0</inkml:trace>
  <inkml:trace contextRef="#ctx0" brushRef="#br0" timeOffset="164129.65">7410 12768 371 0,'-3'8'393'0,"3"8"-15"0,0-7-24 16,0 1-29-16,0 3-22 0,3 0-31 0,2 0-29 0,0-4-26 16,1 3-16-16,3-1-19 0,-1-4-28 0,2 0-19 31,0 0-23-31,-1-5-25 0,3 1-19 0,-12-3-20 0,14 1-12 0,-14-1-17 0,20-4-15 0,-11 3-6 15,-2-5 1-15,0 1-4 16,2-1 2-16,-4-1 5 0,-1-2-2 0,0 0-2 0,0-3-1 0,-4 3 16 16,1 2 12-16,-1-3-7 15,-1 0 11-15,-2 2 6 0,1-1 4 0,-2 1 2 0,-3 0-5 0,-3 2 5 0,-3 0-3 16,4 2-8-16,-6 1-1 0,1 1-8 0,0 2-5 16,14 0-20-16,-20 3-35 0,20-3-45 15,-17 5-51-15,8-4-65 0,9-1-92 0,0 0-300 16,-14 1-639-16,14-1 283 0</inkml:trace>
  <inkml:trace contextRef="#ctx0" brushRef="#br0" timeOffset="164492.84">7826 12794 403 0,'-2'13'446'0,"-2"-4"-26"0,-5 3-6 16,0 1-20-16,4-1-39 0,2 2-34 0,-1-1-28 16,2 0-32-16,2-1-28 0,1-4-20 0,2 1-24 15,0 0-20-15,3-1-12 0,1-3-22 16,1 0-25 0,2-3-36-16,-1 2-11 0,-9-4-42 0,24 1-21 0,-9 1-9 15,-4-2-13-15,3-3-12 0,0-3-8 0,-5 3 4 16,4-4 8-16,-2 2-1 0,-3 1 14 15,-3-4 9-15,0 0 2 0,-3-1 23 0,-4-3 2 0,1 3-4 16,-3-4 5-16,-4 1 12 0,3 3-3 0,-6-1 2 16,-1 0 4-16,2 4-4 0,-4 0-3 0,5-1-3 15,1 2-9-15,0 2-20 0,8 3-22 0,-9-4-43 16,9 4-56-16,-12-2-61 16,12 2-85-16,0 0-79 0,0 0-268 0,0 0-668 0,0 0 297 15</inkml:trace>
  <inkml:trace contextRef="#ctx0" brushRef="#br0" timeOffset="164761.65">8588 12714 59 0,'4'6'515'0,"-4"-6"-48"15,0 0-20 1,-17 19-18-16,4-8-15 0,2 1-30 0,-3 1-39 0,-2-4-35 0,5 5-33 16,-7 6-25-16,7-6-26 0,-9 4-23 15,9-3-20-15,-7 4-25 0,1 1-34 0,7-6-29 16,-12 5-31-16,8 0-28 0,4-6-39 0,1 0-35 16,-2-1-44-16,-1 1-22 0,2-3-28 0,2-2-29 15,4-1-42-15,-4-3-43 0,8-4-63 0,-12 3-310 16,12-3-670-16,0 0 297 15</inkml:trace>
  <inkml:trace contextRef="#ctx0" brushRef="#br0" timeOffset="164970.38">8307 12767 3510 0,'6'-9'506'0,"-6"9"-91"16,4-7-171-16,-4 7-73 0,0 0-5 15,9-1 5-15,-9 1 8 0,0 0 1 0,24 10-4 16,-10-1-1-16,-5 2 8 0,5 1-8 0,0 0-4 0,4 7-1 15,0-2-7-15,-5-4-28 0,-2 3 13 0,9 2-13 16,-4 0-4-16,-4-3-19 0,-1-3-19 0,-1 3-11 16,1-3-29-16,0-2-38 0,-2 1-35 0,-1-5-76 15,-2 5-70-15,3-6-81 0,-4-2-94 16,0 4-119-16,-5-7-145 0,13 2-349 0,-13-2-1034 0,0 0 457 16</inkml:trace>
  <inkml:trace contextRef="#ctx0" brushRef="#br0" timeOffset="165172.97">8929 12726 4364 0,'0'0'578'0,"9"9"-202"0,-4-1-110 0,-1 7-36 0,1-1-7 16,0 3 5-16,-1-2-31 0,2 9 6 0,-1-2-23 0,0 3-21 15,-1-2-11-15,-1 1-13 0,-3 1-17 16,1-9-18-16,-1 1-17 0,-1 11-57 0,0-12-50 15,-2-2-68-15,2-1-81 0,1-5-108 0,-3 1-107 0,-1 0-125 16,-2-2-512-16,6-7-1108 16,-8 8 491-16</inkml:trace>
  <inkml:trace contextRef="#ctx0" brushRef="#br0" timeOffset="166656.75">9682 2779 106 0,'0'0'209'0,"0"0"-5"15,0 0-9 1,0 0-8-16,0 0-8 0,0 0-3 0,0 0-8 0,0 0 2 0,0 0-9 0,0 0-7 16,0 0-9-16,0 0-6 0,0 0-10 0,0 0-14 15,0 0 0-15,0 0-25 0,62-35-7 0,-62 35-3 16,0 0-11-16,79-1-11 0,-79 1-13 15,85 2-5-15,-29-2-11 0,2-2-1 0,-58 2-4 16,116 5-4-16,-56-1-2 0,5-1-7 0,4 2-9 0,5-4-12 0,3 2-19 0,-1 0-25 0,0-3-18 16,3 2-17-1,-5 0-19-15,4-4-18 0,-4 6-21 0,-2-10-13 0,-2 1-9 16,-9 0-3-16,2 3-4 0,-8-5 1 0,-55 7-102 16,65-8-301-16,-65 8 973 0,62-1-477 0,-62 1 47 15,0 0 20-15,57-1 12 0,-57 1 16 0,0 0 13 31,0 0-6-31,56 6 0 0,-56-6 2 0,0 0 14 0,0 0-4 0,50 11 7 0,-50-11-1 16,0 0 0-16,0 0 0 0,51 12-6 0,-51-12-3 16,0 0 2-16,49 6-9 0,-49-6-1 15,0 0-11 1,0 0 4-16,65 5-3 0,-65-5-4 0,0 0 1 0,0 0 14 0,0 0-11 0,0 0-9 16,0 0-1-16,0 0 5 0,0 0-1 0,0 0-12 0,0 0-5 15,0 0-13-15,0 0-2 0,0 0-8 0,0 0-8 16,0 0-14-16,61-9-4 0,-61 9-21 15,0 0-44-15,0 0-65 0,0 0-208 0,0 0 93 16</inkml:trace>
  <inkml:trace contextRef="#ctx0" brushRef="#br0" timeOffset="168287.27">9688 12695 48 0,'0'0'474'0,"0"0"-13"16,9-5-18-16,-9 5 20 0,0 0 11 0,0 0-1 0,0 0-16 16,17 17-15-16,-12-3-4 0,0 0-37 15,-1 2-17-15,3 8 2 16,-3-6-24-16,3 7-23 0,-5 0-30 0,2 1-21 0,-1-4-21 16,-3-4-30-16,2-1-21 0,2 0-23 0,-4-1-18 15,0 1-21-15,1-3-16 0,0-1-13 0,-1-1-81 0,0-2-44 0,-1 3 0 16,1-5 0-16,-1-1 0 0,-3 2-131 15,-1-1-99-15,1-3-93 0,-8 3-95 0,-3-2-87 0,1-2-110 0,-4-5-381 0,3 1-1077 16,-3-1 478-16</inkml:trace>
  <inkml:trace contextRef="#ctx0" brushRef="#br0" timeOffset="168502.66">9438 13005 837 0,'0'0'495'0,"0"0"-37"15,0 0-18-15,0 0 8 0,0 0-6 0,0 0-17 16,31-2-20-16,-5 4-32 0,6-2-36 0,-1 0-25 16,1-1-42-16,15-1-32 0,-15 0-24 0,14 2-16 15,-18-5-39-15,4 4-48 0,-1-7-48 0,2 2-48 0,-5 2-54 0,0-1-51 0,-2 0-72 16,-8 3-70-16,-6 2-67 0,-3 0-91 0,-9 0-98 16,23-5-269-16,-16 5-820 0,-7 0 363 15</inkml:trace>
  <inkml:trace contextRef="#ctx0" brushRef="#br0" timeOffset="168770.79">10419 12697 594 0,'0'0'602'0,"15"15"-9"0,-14-3-17 0,1 5-8 0,3 5-7 0,-2-5-21 0,2 10-19 16,-1 0-20-16,-1 1-34 0,1 1-37 0,-1 12-40 0,-3-13-39 0,2-4-35 16,-3 6-31-16,-2-3-29 0,2-1-29 15,1-1-45-15,-5-9-67 32,3-2-47-32,-1 1-56 0,3-8-54 0,0-1-67 0,-1 3-52 0,1-9-61 0,0 8-51 15,0-8-52-15,0 0-63 0,0 0-53 0,0 0-50 16,0 0-62-16,0 0-306 0,0 0-930 15,20-25 412-15</inkml:trace>
  <inkml:trace contextRef="#ctx0" brushRef="#br0" timeOffset="169071.77">10770 12793 152 0,'11'-3'506'0,"-11"3"-41"0,0 0-6 16,0 0 5-16,0 0 0 0,-16 28-21 15,4-6-23-15,0 0-20 0,-3 0-15 0,4 6-40 16,-3 11-29-16,3-14-30 0,1 16-30 0,7-12-25 15,-1-4-21-15,4 3-24 0,3-2-6 0,3-4-43 0,-2-5-29 16,5-3-29-16,1-1-33 0,6-3-14 0,-5-1-37 16,2-3-34-16,1-1-20 0,2-1-25 15,-3-1-5-15,4-3-28 0,-17 0-6 0,24-6 2 32,-18 5 2-32,2-5 29 0,-1-1 0 0,0-5 21 0,-6 4 12 0,2-1 20 15,0 0 3-15,-3 1 18 0,0 8 22 16,-6-17 12-16,3 9 16 0,-4-1 1 0,1 3-5 15,-2 2 1-15,-1-5-3 0,0 5 0 16,3-2-11-16,-6 4 0 0,12 2-20 0,-11-3-28 0,11 3-53 0,0 0-65 16,0 0-70-16,0 0-81 0,-18 5-102 0,18-5-345 15,0 0-808-15,0 0 358 0</inkml:trace>
  <inkml:trace contextRef="#ctx0" brushRef="#br0" timeOffset="169371.28">11053 13066 340 0,'0'0'474'0,"0"10"-14"15,-3-2-8-15,2 1-2 0,-2 2-24 0,2-4-41 0,1 8-36 16,0-2-33-16,3 0-31 0,-1-4-29 0,5 2-24 16,-1-4-26-16,2 0-23 0,-1 0-32 15,4-6-37-15,5 3-42 0,-7-3-42 0,6-1-33 16,-15 0-23-16,31-6-23 0,-18 0-7 0,1 1 1 0,-1-1 2 15,-6 0 8-15,5-3 2 16,-6 2-2-16,-1 0 9 0,-1-7 26 0,0 8-21 0,-1-3 9 16,-6-3 0-16,3 3 11 0,0 9 8 0,-4-16 4 0,4 7 5 15,-6 4 4-15,-1-3 4 0,-3 2-2 0,1 2 5 16,-6 1 2-16,15 3-2 0,-36 3 5 0,18-1-4 16,-1 2 2-16,1 3-18 0,2-1-29 15,3-2-57-15,4 3-65 0,9-7-98 0,-13 8-119 16,13-8-294-16,0 0-714 0,0 0 316 0</inkml:trace>
  <inkml:trace contextRef="#ctx0" brushRef="#br0" timeOffset="169747.06">11534 13022 47 0,'-6'14'545'0,"0"-2"-26"0,-4 2-8 0,1 0-10 15,-1 2-17-15,-1 7-41 0,6-6-41 0,1-2-38 0,4-1-36 16,0 1-36-16,1 2-25 0,5-5-26 16,1 3-31-16,2-5-25 15,0-1-25-15,0-4-30 0,2 0-24 0,-2-3-26 16,1 1-27-16,-10-3-24 0,16 0-13 0,-16 0-11 0,22-4-13 15,-13 0-1-15,0 0 4 0,-3-1 1 16,-6 5 4-16,11-12 2 0,-5 4 6 0,-4-1 9 16,-2 1 3-16,0 1 14 0,0 7-7 0,-5-17-6 15,1 7 3-15,-3 3-4 0,-1 0-6 16,0 0 2-16,0 1-1 0,1-1-1 0,1 2-16 0,-1 0-34 16,-1-1-61-16,8 6-62 0,-6-8-80 15,6 8-86-15,-9-7-110 0,4 3-371 0,5 4-872 0,0 0 386 16</inkml:trace>
  <inkml:trace contextRef="#ctx0" brushRef="#br0" timeOffset="170066.76">12384 13021 400 0,'0'0'591'0,"0"0"-61"15,0 0-34-15,-18 1-9 0,18-1-4 0,-10 7-13 16,4 1-19-16,-2 3-33 0,0 0-10 0,2-3-31 16,-2 8-26-16,-6 6-27 0,3 0-37 0,-3-1-17 15,-4 3-27-15,0 2-52 0,0-3-22 0,-10 7-14 16,8-8-23-1,0-2-50-15,1-4-52 0,5-2-55 0,-23 12-217 0,24-20 7 0,-2 1-79 16,1 1-86-16,1-5-89 0,-2 1-451 0,4-4-1019 0,11 0 451 16</inkml:trace>
  <inkml:trace contextRef="#ctx0" brushRef="#br0" timeOffset="170291.58">12043 13081 538 0,'0'0'622'0,"0"0"-46"16,0 0-12-16,0 0-3 0,19 18 11 0,-7-7-19 0,-3 0-29 15,1 1-31-15,9 5-31 0,-9-3-42 16,8 4-37-16,1 0-27 0,-6-5-28 0,5 4-30 0,-4-5-30 0,3 0-31 16,3 2-30-16,-6-4-35 0,2-1-115 0,-4-1-57 0,1-2 0 15,1-1 0-15,-5-2 0 0,1 0 0 0,-10-3-97 16,14 2-173 15,-14-2-93-31,16-2-95 0,-16 2-101 0,0 0-515 0,0 0-1164 0,0 0 515 0</inkml:trace>
  <inkml:trace contextRef="#ctx0" brushRef="#br0" timeOffset="171137.84">12733 13055 413 0,'-17'-1'434'0,"17"1"11"0,-6-4 5 0,6 4-24 16,0 0-28-16,0 0-30 0,-5-7-30 0,5 7-31 16,0 0-29-16,0 0-22 0,11-14-23 0,-4 11-18 0,8-3-20 15,-2 2-15-15,3 3-15 16,3-3-15-16,6 0-30 0,1 0-5 0,-1 5-14 0,-7-2-9 15,1 3-10-15,-3 2-7 16,-2 2-10-16,-3 1 0 0,0 5 6 0,-3 2 6 0,-4 3 2 0,-4-2-5 16,-8 9-7-16,1-7-1 0,-6 5-9 0,-1 1-6 15,-3-1-9-15,2-2-3 0,-3-3-1 0,5-5-12 16,2 0-13-16,-1-1-24 0,5 0-19 0,-1-4-15 16,4 5-11-16,0-5-6 0,4-7 5 0,2 9 4 15,-2-9 5-15,6 11 5 0,0-4 7 31,2-2 2-31,4 4 6 0,1-1 14 0,2 4 14 0,-4-5 14 0,3 3 23 0,-1-2 19 0,0 0 16 0,-4 2 14 16,-5-2 14-16,2-1 21 0,-1 2 0 0,-4-4 1 16,-1 4 15-16,-5 2 2 0,0-2 1 0,-5 1-13 15,-5 0-8-15,-1 0-14 0,-7 2-11 0,6-5-6 0,-8 4-7 16,1-5-12-16,6-2-16 0,-8 4-19 16,-1-5-35-16,10-2-24 0,-2 2-53 15,2-1-58-15,-1-1-53 0,5-3-69 0,-3-2-86 0,16 4-98 16,-20-4-103-16,8-5-463 0,4 0-1092 15,8 9 483-15</inkml:trace>
  <inkml:trace contextRef="#ctx0" brushRef="#br0" timeOffset="171782.6">13327 13287 127 0,'0'0'424'0,"0"0"23"15,0 0 1-15,0 0-5 0,0 0-11 0,13 11-14 16,-3-5-33-16,7-4-23 0,8 1-28 0,4 0-15 16,1-4-20-16,-3-1-12 15,4 2-18-15,-6 0-18 0,5-2-21 0,-2 0-20 0,-3 1-17 0,1-2-23 16,-7 2-20-16,1-1-8 0,-2 1-12 16,0 1-16-16,-1-2-23 0,2 0-23 0,-4 2-36 0,-2 0-43 31,-13 0-57-31,19 1-73 0,-5-2-96 0,-14 1-109 15,18-4-152-15,-18 4-415 0,11-6-988 0,-11 6 438 0</inkml:trace>
  <inkml:trace contextRef="#ctx0" brushRef="#br0" timeOffset="173069.69">15101 13087 128 0,'0'0'460'0,"0"0"11"0,0 0 11 0,-9 17 19 16,8-3 11-16,1 1 3 0,1 11 22 0,4-3-49 16,-1 5-38-16,2-1-14 15,1 2-26-15,-1 0-19 0,-3-1-23 0,-1-3-28 0,1 2-13 0,-2-2-11 16,3-7-54-16,-3-3-22 0,-1-1-23 16,0 0-16-1,-5-4-62-15,3-2-139 0,-1-1 0 0,3-7 0 0,-1 8 0 0,1-8 0 16,-4 8 0-16,4-8 0 0,0 0 0 15,0 0 0-15,0 0 0 0,-8-26 0 0,4 9 0 0,2-12 0 16,2-12 0-16,-4 0 0 0,3 10 0 0,8-13 0 0,-3 1 0 0,5-3 0 16,5 2 0-1,0-2 0-15,3 7 0 0,-2 13 0 0,4 1 0 0,1 3 0 0,1 3 0 16,-2 0 0-16,-6 9 0 0,1 2 0 16,0 2 0-16,-5 1 0 0,1 4 0 15,-10 1-20-15,17 1-28 0,-17-1 3 0,15 11 8 0,-7 2 7 16,-2 12 8-16,-3-1 1 0,-7 3 3 15,-1-3 2-15,-7 17-5 0,-5-3 6 0,0-16-2 0,-6 14-21 0,4-14-14 16,-4-2-21-16,1 1-13 16,0-5-8-16,2 0-5 0,3-7-3 0,2-1-6 0,0 1 6 0,-1-1 7 15,9-2 10-15,-1-3 9 0,8-3 7 16,-13 5 11-16,13-5 13 16,-7 4 20-16,7-4 22 0,0 0 15 0,0 0 3 0,0 0-1 0,0 0 6 0,0 0 5 0,22 6 14 15,-5-2 10 1,1 1 17-16,8 1-14 0,-8 1 2 0,7 2-3 0,1-1 4 0,0 2 5 15,0 1-4-15,1 1 3 0,-3 0 1 0,-1 0-3 16,-1 1-10 0,-11-4-9 62,3 3-12-78,-3-4-4 0,-1 1-32 15,0 1-38-15,-4-3-42 0,0 2-43 0,-3 0-58 16,1 0-52-16,-2-1-79 0,-4 5-60 0,0-3-71 0,0-2-110 0,2-8-290 0,-1 12-922 0,1-12 408 0</inkml:trace>
  <inkml:trace contextRef="#ctx0" brushRef="#br0" timeOffset="173527.11">15555 13568 3899 0,'19'0'584'0,"-19"0"-250"0,10 4-162 0,-10-4-16 0,7 8 43 0,-3-1 40 0,0 2-25 0,-2-3-18 0,0 8-7 0,-1 1 22 0,1 4-17 0,0-1-1 0,-2 8-19 15,0 1-16-15,-4 2-7 0,2 0-16 0,-5-5-9 0,6-2-14 0,-3-5-10 0,3-2-12 0,-3-3-6 0,3-2-11 0,0-4-2 16,1-6-18-16,-2 8-7 15,2-8-10-15,0 0-36 0,-1 10 0 0,1-10 0 0,0 0 0 0,0 0 0 0,0 0 0 0,0 0 0 16,0 0 0-16,0 0 0 0,-18-23 0 0,12 11-4 16,2-2-58-16,-4 0-6 0,3-1-13 0,-4-8-8 15,4 0 4-15,-1-2-2 0,3 0-3 0,1 0-3 16,2 0 3-16,5-1 4 0,4 2 0 0,0 0 4 0,2 2 20 0,4-2-3 16,1 5 8-16,2 1 2 0,6 1 12 0,-11 5 5 15,3 3 11-15,1 1 4 0,1 0 12 0,-5 2-8 16,3 1 1-16,-2 3 2 0,-2 1 2 0,-12 1 4 15,20 3 6-15,-12 2 13 0,3 5 18 0,-3 2 10 16,-3 0-1-16,-3 5-2 16,-4 2 4-16,-2-1 14 0,-2 4-16 0,-8 2-1 0,2-3-3 0,-2 2-4 15,-2-2 0-15,0-2-6 16,5-5-3-16,-2-2-1 0,-1-2-9 0,5-2-18 16,0-2-13-16,2 1-14 0,2-3-15 0,5-4-6 15,-7 5-6-15,7-5-21 0,0 0-34 0,0 0-20 0,0 0-12 0,0 0 9 0,0 0 15 16,29-13 17-16,-12 10 10 0,-2-1 23 0,2 3 8 0,0 2 17 31,-1 2 24-31,2-2 23 0,-3 7 16 0,-2-3 16 16,-3 3 21-16,2 0 28 15,-8 0 18-15,-3 1-3 0,-2 5 1 0,-3-3-6 0,-5-2-2 0,-5 2-7 16,-1 0-7-16,-6 1-10 0,6-2-3 0,-10-2-14 16,6-2-13-16,-5-1-28 0,7-2-32 0,0-1-62 15,-1-5-67-15,2 3-85 0,2-2-90 31,-1 0-101-31,1-3-472 0,1-3-981 0,4 1 435 0</inkml:trace>
  <inkml:trace contextRef="#ctx0" brushRef="#br0" timeOffset="173832.66">16384 13215 357 0,'0'0'466'0,"-3"13"5"0,-3-2 6 15,-2 1-6-15,-1 3-21 0,-3 8-32 0,-3 2-2 16,-2 2-38-16,-13 9-28 0,1 1-36 15,1-1-31-15,7-14-31 0,-11 11-20 0,8-13-29 0,5 2-26 16,-3-3-47-16,-1 0-48 0,5-2-59 16,4-5-73-16,0-2-73 0,8-3-88 0,-2 0-79 0,8-7-108 15,-12 2-415-15,12-2-881 0,0 0 389 16</inkml:trace>
  <inkml:trace contextRef="#ctx0" brushRef="#br0" timeOffset="174042.18">16035 13312 236 0,'5'-5'476'0,"-5"5"-31"16,10-9-10-16,-2 5 14 0,4 3 13 0,4 1-1 15,1 4-27-15,2 0-31 0,-4 2-29 0,-3-1-27 16,3 6-32-16,4 6-20 0,-4-7-11 0,-3 2-18 16,6 5-27-16,-5-4-14 0,1-1-28 0,0 2-19 0,-1-2-20 0,-1 1-37 15,1-1-23 1,-3-1-31-16,-1-1-38 0,0 3-43 0,-2-8-61 0,0 4-67 15,0-2-86-15,-2 0-84 0,-4-1-76 0,-1-6-94 16,0 0-411-16,4 9-966 0,-4-9 428 0</inkml:trace>
  <inkml:trace contextRef="#ctx0" brushRef="#br0" timeOffset="175033.09">16798 13196 202 0,'0'0'389'16,"0"0"-18"-16,0 0 0 0,0 0-5 0,0 0-10 16,0 0-7-16,-13 19-16 0,1-8-6 0,1 2-21 15,-2-1-20-15,-2 8 1 0,-2-1-23 0,5-4-20 0,0-1-21 16,3 0-18-16,2-3-23 0,4 3-17 0,-1-2-17 15,4-5-13-15,4 5-13 0,5-1-12 16,4 0-12-16,11-1-10 0,-9-4-7 0,11 1-9 16,-7-1-8-16,8 1 3 0,-12-3-13 0,11 4 10 0,-10-1 3 15,0-2 3-15,-6 0-2 0,-4-2 5 0,1 1-2 16,-7-4 5-16,6 8 6 0,-6-8-11 0,-4 11-9 16,4-11-3-16,-21 10-3 15,4 0-14-15,-10-5-30 0,-4 0-46 0,1-3-42 0,0-2-65 16,2 3-81-16,0-6-76 0,3 2-107 15,9-5-112-15,-3-1-391 0,-5-2-983 0,8 1 435 16</inkml:trace>
  <inkml:trace contextRef="#ctx0" brushRef="#br0" timeOffset="175198.43">16743 13201 78 0,'14'-12'491'16,"6"-1"-19"-16,4 3-15 0,1-2-4 0,-6 5-20 15,5-2-34-15,3-4-42 0,-2 9-34 0,-6-2-41 16,-3 1-52-16,1-1-54 0,-3 1-76 16,-14 5-83-16,19 0-82 0,-19 0-94 0,0 0-108 0,14 2-363 15,-14-2-682-15,0 0 302 0</inkml:trace>
  <inkml:trace contextRef="#ctx0" brushRef="#br0" timeOffset="175423.06">17140 13427 4320 0,'4'3'728'0,"-4"-3"-294"16,5 5-155-16,-5-5-58 0,0 0 5 0,0 0 11 15,4 8 29-15,-4-8-17 0,0 0-38 0,0 0-27 16,0 0-16-16,0 0-23 0,0 0-17 16,0 0-20-16,0 0-35 0,0 0-47 0,0 0-36 0,0 0-50 31,23-10-54-31,-23 10-77 0,0 0-89 0,0 0-85 15,0 0-99-15,0 0-120 0,0 0-406 0,0 0-1071 16,0 0 474-16</inkml:trace>
  <inkml:trace contextRef="#ctx0" brushRef="#br0" timeOffset="175728.98">17485 13225 163 0,'0'0'419'16,"0"0"-13"-16,0 0-15 0,0 0-19 0,0 0-29 16,0 0-13-16,0 0-18 0,-7 29-16 0,8-17-9 15,0 2-4-15,6 3-3 0,2-2-10 0,1-1-11 16,0 8-2-16,-1-7-11 0,10 5-11 15,-1-2-9-15,0-1-12 0,4 0-15 0,-10-2-10 0,0-3-10 0,-2-1-21 16,-2 0-18-16,-3-4-17 0,-4-2-16 0,3 4-22 16,-4-9-38-16,-13 15-56 0,0-12-75 15,-4 2-93-15,-1-4-88 0,-13-2-85 32,1-4-99-32,5-3-96 0,-1-4-279 0,2-5-890 0,3-1 393 0</inkml:trace>
  <inkml:trace contextRef="#ctx0" brushRef="#br0" timeOffset="175864.17">17641 13050 61 0,'23'-13'519'0,"7"1"-24"16,-4 1 2-16,5 6-7 0,-4-4-13 0,2-4-21 15,1 6-37-15,-1 0-48 0,-2-1-39 16,1 1-70-16,-9 3-76 0,-1 1-101 0,0-1-130 16,-9 0-163-16,1-2-526 0,-2 1-793 0,-8 5 352 0</inkml:trace>
  <inkml:trace contextRef="#ctx0" brushRef="#br0" timeOffset="177879.7">5906 15777 234 0,'2'-7'536'0,"-2"7"-6"0,1-9-5 0,-1 9-23 0,0 0-32 15,0 0-41-15,3-8-32 0,-3 8-9 16,0 0-3-16,0 0-18 0,9 29-26 0,-5-14-5 16,-2 1-18-16,0 9-18 0,-1 2-21 0,-2-1-20 0,-2 0-25 15,2 1-25-15,-3-1-18 0,0-1-14 0,0-8-19 16,2 0-20-16,-7-2-14 0,9 2-13 15,-3-5-11-15,2-3-7 0,0-4-33 0,1-5-60 16,-5 12 0-16,5-12 0 0,-3 5 0 0,3-5 0 16,0 0 0-16,0 0 0 0,0 0 0 0,-4-25 0 15,2 8 0-15,4-10 0 0,2-13 0 0,1-4 0 32,3 1 0-32,2-3 0 0,3 2 0 0,1-4 0 15,0 7 0-15,8 0 0 0,-3 4 0 0,5 2 0 16,-2 14 0-16,-2 3-57 0,2-2 7 0,1 7 2 0,-3-1 11 15,-3 7-7-15,1 3 13 0,-4 1-6 0,-3 3 4 0,4 6 2 0,-1 2 7 0,-7 5 0 16,-2 3 6-16,-3 9 0 0,-7 3 4 0,-12 12 0 16,-2 3 1-16,-7-2 7 0,-3-5-11 15,1-4-11 1,5-9-2-16,-9 7-6 0,11-10-7 0,-3-2-8 16,0-2-12-16,2-2-5 0,7-5 3 0,2-1 2 0,3-3 9 0,2-2 4 15,2 1 6 1,6-4 7-16,-11 1 15 0,11-1 15 0,0 0 12 0,0 0 12 0,-7 6 8 15,7-6 8-15,0 0-2 0,0 0 1 0,0 0 7 0,0 0 10 16,14 8 12-16,-3-5 8 0,-2 4-4 16,0-3-12-16,9 1 25 0,-1 4 4 15,-6-3-6-15,3 1-9 0,3 0 10 0,-2-1-21 0,1 1 3 16,-1-1-6-16,3 2-7 0,0 1-22 0,-3-1-19 16,-1-1-32-16,0 0-35 0,-4 4-40 0,2-1-54 0,-2 5-56 15,-2 0-54-15,-1 0-72 0,-3 3-85 16,-1 0-77-16,-2-4-505 0,-2-4-1089 0,-2-3 481 0</inkml:trace>
  <inkml:trace contextRef="#ctx0" brushRef="#br0" timeOffset="178399.37">6324 16129 481 0,'8'-6'472'0,"-8"6"-36"16,8-3-9-16,-8 3 1 0,0 0-3 0,0 0-9 15,16 16-20-15,-15-2-10 0,1 1-19 16,-2-1-28-16,-1 3-23 0,2 7-21 0,-4 0-17 15,-4 1-33-15,2-8-23 0,-3 6-23 0,4-8-14 0,-2 0-25 16,2-2-20-16,2-1-22 0,-1-3-2 16,2-1-14-16,-2-2-9 0,3-6-19 0,-1 7-5 0,1-7-15 31,0 0-7-31,0 0-7 0,0 0-23 0,0 0-28 16,0 0-18-16,0 0-8 0,0 0-7 0,-9-28-15 15,9 13-9-15,3-9-15 0,-1 1-16 0,5-3-6 16,0 4-3-16,2 6 14 0,4-11 2 0,1 0 9 15,-3 3 12-15,0 9 7 0,4-6 4 0,-6 8 13 16,0 2 7-16,5 1 11 0,-1 1 13 0,1 1-2 16,1 3 8-16,-2 4 4 0,-4 0 3 0,-9 1 9 0,14 7 11 0,-9-3 11 0,0 3 10 0,-5 4 5 15,0 8 3-15,-5-2-1 0,-4 8 1 0,-1-2-4 32,1-6-7-32,-4 5 0 0,5-6-4 0,6-8-2 0,-5 4-16 15,3-5-19-15,1 1-28 16,3-8-32-16,-4 10-22 0,4-10-24 0,0 0-15 0,8 7 6 15,-8-7-1-15,15 3 15 16,-5-1 3-16,-10-2 10 0,23 7-4 0,-12-3 28 0,0 0 16 0,3 3 16 16,-1 0 38-16,-3 2 16 0,-6-3 16 15,2 3 16-15,-3 3 14 0,-2 0 23 0,-2 1 12 0,-6-2 1 0,-3-1-2 16,-4 1-10-16,-6 3-9 16,2-5-9-16,-8 1-7 0,2-1-10 0,0-1-32 0,6-2-49 0,-1-1-39 0,1-5-76 15,3-2-74-15,0-1-95 0,5-6-127 0,-3-1-386 16,6-4-895-16,4 0 396 0</inkml:trace>
  <inkml:trace contextRef="#ctx0" brushRef="#br0" timeOffset="178616.14">7017 15833 4235 0,'0'0'582'0,"14"-5"-328"0,-14 5-120 15,0 0-18-15,0 0 66 0,-10 20 2 0,-1-6-12 16,-1 1-20-16,-7 3-22 0,-4 3-13 0,4 0-15 0,-9 12 0 0,7-8-20 0,2-1-25 0,4-2-28 16,0-1-57-16,-2 4-45 0,4-3-53 47,4-7-63-47,1-1-48 0,0-2-56 0,1-6-63 0,2-2-87 0,-4 1-372 0,9-5-882 0,-14 1 391 15</inkml:trace>
  <inkml:trace contextRef="#ctx0" brushRef="#br0" timeOffset="178807.15">6681 15973 46 0,'0'0'428'0,"8"-3"-5"16,-8 3 16-16,0 0 12 0,23 2 5 0,-23-2-9 0,25 9-15 16,-5-4-28-16,-5 4-12 0,4-2-26 0,-5 2-23 15,4-1-29-15,-2 2-21 0,-3-1-28 16,0 1-37-16,0 0-16 0,-1-2-47 0,-2 1-39 0,0 1-54 15,-1-1-59-15,-4-2-79 0,5 3-82 16,-2-5-92-16,0 2-89 0,-6-2-99 0,-2-5-423 0,0 0-922 16,0 0 409-1</inkml:trace>
  <inkml:trace contextRef="#ctx0" brushRef="#br0" timeOffset="179067.46">7311 15787 3646 0,'0'-7'436'0,"0"7"-163"15,0 0-131 1,0 0-37-16,0 0 20 0,0 0-10 0,-32 8 2 0,26 1-21 0,-3 0-13 0,4 4-2 0,1 1 4 0,3 1 5 16,1-1 6-16,2 1 4 0,2-1-8 0,3 3-1 15,4 5 1-15,-3-7 14 0,11 3-5 0,-8 2-5 0,-2-8-3 16,3 1-2-16,-6-1-4 0,-1 0-11 0,-2 0 5 15,-3 2-10-15,-3 1-15 0,-4-3-10 16,-9-3-11-16,-3 5-34 0,-4-2-63 0,-4-2-71 16,8-7-98-16,-5-2-103 0,3-2-125 0,4-7-472 0,5-4-1010 0,-1-7 447 0</inkml:trace>
  <inkml:trace contextRef="#ctx0" brushRef="#br0" timeOffset="179213.13">7360 15677 188 0,'10'-9'595'0,"-6"1"-47"0,0 2-18 16,-4 6-12-16,6-12-9 0,-3 7-30 16,-3 5-54-16,8-10-45 0,-5 6-62 0,-3 4-91 15,9-3-91-15,-9 3-119 0,13-4-120 0,-13 4-171 0,0 0-476 16,0 0-811-16,0 0 360 0</inkml:trace>
  <inkml:trace contextRef="#ctx0" brushRef="#br0" timeOffset="179384.97">7620 15934 4233 0,'0'0'597'0,"0"0"-249"0,0 0-134 0,0 0-76 16,0 0-23-16,0 0-12 0,0 0-11 16,0 0-25-16,0 0-18 0,0 0-39 0,0 0-61 0,0 0-71 15,0 0-97-15,7-21-111 0,-7 21-111 16,0 0-360-16,5-9-867 0,-5 9 383 15</inkml:trace>
  <inkml:trace contextRef="#ctx0" brushRef="#br0" timeOffset="179643.1">7853 15773 335 0,'0'0'529'0,"0"0"-37"0,-26 22-24 0,23-11-23 15,-1 3 3-15,-2-1-23 0,3-1-42 16,3 2-37-16,4 0-31 0,7-1-28 0,-2 0-13 16,-1 1-20-16,5 0-15 0,7 4-12 0,-5-8-4 31,-2 3-29-31,1-2-18 0,-1-1-20 0,-2 1-18 0,-2 0-9 16,-6-2-17-16,2 1-15 0,-5 1-21 0,-5 0-25 15,-1 0-50-15,-8-1-52 0,-2 0-73 0,-2-3-85 16,-8-1-97-16,1-3-72 0,5-3-86 15,-6-8-418-15,12-1-955 0,-6-8 423 0</inkml:trace>
  <inkml:trace contextRef="#ctx0" brushRef="#br0" timeOffset="179783.77">7927 15670 372 0,'24'-18'358'0,"2"3"-26"0,1 1-26 16,0 0-22-16,-2 8-23 0,5-6-25 15,-2 0-29-15,-3 4-60 0,1-1-63 0,-11 4-95 16,12-4-138-16,-14 5-256 0,2 0-438 0,-1 0 193 0</inkml:trace>
  <inkml:trace contextRef="#ctx0" brushRef="#br0" timeOffset="180347.19">8552 16031 343 0,'0'0'560'0,"0"0"-9"0,0 0-15 0,0 0-15 15,14-4-37-15,-14 4-44 16,22-2-35-16,-5 1-52 0,9 0-36 0,1-2-33 0,5-1-41 16,-3 3-68-16,3-1-84 0,-2 1-98 0,-1-1-134 15,-11 0-132-15,-1 2-147 0,-1-1-324 0,-16 1-806 0,14 1 357 16</inkml:trace>
  <inkml:trace contextRef="#ctx0" brushRef="#br0" timeOffset="180493">8630 16203 259 0,'0'0'503'0,"0"0"-25"0,0 0-9 15,0 0-4-15,0 0-32 0,32 3-43 0,-6-10-40 16,4 5-34-16,0 1-41 0,-1-9-48 0,4 8-67 16,0-1-87-16,15-2-133 0,-19-2-148 0,3 1-184 15,12-10-231-15,-14 3-676 0,12-3 300 0</inkml:trace>
  <inkml:trace contextRef="#ctx0" brushRef="#br0" timeOffset="181644.8">9831 15750 403 0,'-9'-10'478'16,"4"2"-21"-16,4 0-30 0,1 8-31 0,9-21-26 0,0 9-37 15,4 1-28-15,3 3-42 0,15 1-18 0,-3 2-25 16,-10 5-26-16,0-1-20 0,2 5-16 0,2 6-21 15,-9 1-9-15,3 7-7 0,-6-4-12 16,-2 8-4-16,-4-4-8 0,-4 1 0 0,-3 7-7 0,-1-8 1 16,-6 4-9-16,-4-1-6 0,1 2-8 31,-6-2-5-31,-4 0-9 0,4 1-10 0,-1-2-4 0,-1-2-6 0,5 0-5 0,-2 1-9 0,5-7-8 0,3-2-4 16,-2-2-7-16,6-4-1 0,-1 6-5 0,1-5 4 15,6-5-9-15,-8 7 9 0,8-7 2 0,-3 7 15 16,3-7 17-16,0 0 15 15,0 0 11-15,0 0-1 0,0 0-8 0,0 0-5 0,0 0-3 16,0 0-8-16,0 0 0 0,38-12-3 16,-23 7-3-16,2 4-4 0,2-5-3 0,9 4-3 0,-10-1-2 0,10 1-3 15,7-2-1-15,-17 1-3 16,8 0 4-16,-5 1-3 16,4 2 0-16,-12 0 2 0,6-3-7 0,-8 3-20 15,-11 0-34-15,0 0-46 0,15 0-61 0,-15 0-59 0,0 0-60 0,0 0-76 0,7 7-112 0,-7-7-360 16,0 0-891-16,0 0 394 15</inkml:trace>
  <inkml:trace contextRef="#ctx0" brushRef="#br0" timeOffset="181960.01">10352 15916 520 0,'12'1'542'0,"-12"-1"-44"0,8 6-14 16,-8-6-13-16,5 10-28 0,-1-3-36 0,-2 2-38 0,3 1-38 0,-1-1-31 15,2 3-29-15,1-1-27 0,-2-2-22 0,0 2-26 16,2-4-18-16,3 2-23 0,-4-4-31 0,7 0-29 16,-2-1-30-16,3 0-37 0,3-3-31 0,-3 1-27 15,4-2-33-15,-4 0-19 16,5 0-20-16,-5-4-6 0,3 1-12 16,-6 0-11-16,1 1 6 0,-3-2 11 0,-4-1-3 0,0-2 4 15,-1-1 8-15,-7-1 10 0,0-3 10 0,-4 0 7 16,-3-1 11-16,-4 1 13 0,-6-5 16 15,4 7 12-15,-7-1 12 0,8 3 6 16,-4-1 11-16,3 4 3 0,0-1 1 0,0 1 5 0,4 1-8 0,1 2-13 16,11 2-9-16,-15-2-47 0,15 2-43 0,-14 2-63 15,14-2-61-15,0 0-72 0,-12 2-261 0,12-2-613 16,0 0 271-16</inkml:trace>
  <inkml:trace contextRef="#ctx0" brushRef="#br0" timeOffset="182252.32">10696 15962 398 0,'8'6'438'0,"-2"-2"-1"15,6 7-1-15,-6-5-21 0,4 5-25 0,-2 0-31 16,1 0-31-16,0 1-32 0,0-2-31 0,-4-5-26 0,4 2-25 16,1 0-20-16,-1 0-29 0,0-2-28 0,1-1-30 0,3 3-24 15,0-6-34-15,2 2-19 0,-5-3-15 16,-10 0-18-16,23-3-17 0,-23 3-9 15,19-5 1-15,-11 0-5 0,-3 1-4 0,2 0 15 16,-7 4-2-16,7-11 0 0,-7 11-6 0,0-13 13 16,-1 6-7-16,-3-2 11 0,1 0-2 0,-4 1 5 15,5-1-2-15,-5 3 2 0,-4-4 6 0,3 6 1 16,-5-3-2-16,-1 2-4 0,0 2-3 0,4-2-21 16,10 5-29-16,-12-1-35 0,12 1-40 0,-11-1-63 15,11 1-66-15,0 0-92 0,0 0-219 0,0 0-624 16,0 0 277-16</inkml:trace>
  <inkml:trace contextRef="#ctx0" brushRef="#br0" timeOffset="182560.37">11115 15978 11 0,'0'0'462'0,"0"0"-23"0,-10 17-20 0,4-10-20 0,3 3-15 0,-4 2-17 15,4-2-34-15,3 1-34 0,3 0-25 0,-1-1-26 16,3 2-27-16,1 1-20 0,4-2-19 0,-3-5-23 16,2-1-17-16,3 2-31 0,-3-3-21 15,6-2-21-15,-6 1-42 0,-9-3-22 16,28-4-21-16,-15-1-17 0,-3 3 7 16,-1-3-8-16,-1 3 9 0,-1-5-4 0,-3-1 4 31,-1-1 2-31,-2 0-1 0,-4 0 5 0,2-4 6 0,-3 6-4 0,-1-1 3 0,-1-1 3 15,-2 0 5-15,2 2-6 0,-2-1-14 0,2 2-25 0,1 2-40 16,5 4-52 0,-11-7-77-16,11 7-93 0,-10-5-300 0,10 5-662 0,0 0 293 0</inkml:trace>
  <inkml:trace contextRef="#ctx0" brushRef="#br0" timeOffset="183063.18">11739 15879 244 0,'0'-6'461'0,"0"6"-30"15,0 0 7-15,0 0-5 0,0 0-8 0,0 0-7 16,0 0-5-16,0 0-8 0,19 23 12 0,-13-8-20 0,-2-1-25 16,3 10-6-16,-2-2-28 15,-1 2-21-15,-2-1-20 0,1-6-36 16,-2 6-24-16,-1-4-25 0,0-2-21 0,1 8-20 15,-2-8-51-15,1-1-59 0,-1-1-83 0,-3 0-80 16,1-6-96-16,-2 4-127 0,0-2-121 0,-1-3-146 16,-2-6-365-16,8-2-1037 15,-23 0 459-15</inkml:trace>
  <inkml:trace contextRef="#ctx0" brushRef="#br0" timeOffset="183264.89">11577 16096 87 0,'0'0'611'0,"0"0"-48"16,-9-2-39-16,9 2-21 0,0 0-18 0,0 0-26 16,0 0-34-16,25-7-42 0,2 10-39 0,1-8-33 15,2-1-30-15,14 2-30 0,-12 2-38 0,0-3-38 16,0-1-41-16,0 2-53 0,-2 2-51 0,0 0-52 16,0 1-55-16,-5-6-52 0,6 5-56 0,-3 2-53 15,-12 0-52-15,1-3-68 0,-2 2-96 0,1-3-231 16,-6 0-742-16,0 2 329 0</inkml:trace>
  <inkml:trace contextRef="#ctx0" brushRef="#br0" timeOffset="183739.41">12382 15826 110 0,'0'0'526'0,"14"10"7"0,-13-3 10 16,-1 2-25-16,0 7-24 0,-1-1-25 0,2 1-36 0,-2 1-39 15,2 0-41-15,0 1-44 0,2-1-20 16,-1-2-32-16,2 2-31 0,0-2-21 0,0-8-42 15,1 5-42-15,0-6-41 0,3 5-50 16,1-6-57-16,0-3-59 0,5 1-57 0,1-3-35 0,0 0-32 0,2-3-21 16,-3-1 8-16,0-2 15 0,0-1 22 0,-1-4 23 15,-3 4 25-15,3-4 37 0,-3 0 28 0,-2 0 33 32,-1 1 28-32,1-2 44 0,2 3 34 0,-1 0 34 0,-1 0 40 0,-4 5 35 15,-4 4 24-15,5-9 5 0,-5 9-3 16,5-5-14-16,-5 5-15 0,0 0 12 0,0 0 17 15,0 0 3-15,9 17 15 0,-5-3 6 0,-3 1-15 16,-1 9 1-16,0 1-9 0,0 1-5 0,-5-4-23 0,4 2-15 16,-2 2-16-16,3-4-16 0,-1 5-16 0,1-5-49 15,-3-3-39-15,2-6-47 0,0 1-76 0,1-6-77 16,0 7-91-16,0-5-103 0,-1 3-113 0,2-6-140 16,-1-7-395-16,1 6-1105 0,-1-6 489 0</inkml:trace>
  <inkml:trace contextRef="#ctx0" brushRef="#br0" timeOffset="184155.75">12967 15915 157 0,'0'0'527'0,"0"0"-54"0,0 0-36 16,0 0-38-16,0 0-21 0,-12-4-24 0,12 4-26 0,0 0-32 0,-20 16-24 15,16-9-16-15,0 3-23 0,2 3-12 0,0 1-11 16,1 1-13-16,5-1-15 16,4-3-14-16,-1 1-14 0,7 0-10 0,4 2-17 15,-4-2-7-15,2-3-9 0,3 8-13 0,-5-8-13 16,5 11-11-16,-5-8-7 0,-2 0-6 16,-5 0-7-16,1 2-5 0,-3 0-5 0,-4 0-4 0,-2-2-5 15,-8 2 0-15,-4-3-7 0,-2-1 0 0,-3 6-6 16,0-7-2-16,4-1-2 0,-1-2-5 15,2-3-6-15,3 0-19 0,10-3-12 0,-17 0-20 16,17 0-24-16,-15-12-24 0,12 4-19 0,1-6-5 0,3-2 3 16,3-2 5-16,6-10 3 0,0 6 6 0,2 2 22 15,-1-3 13-15,-2 11 26 0,8-11 10 0,-7 8 25 16,2-4 25-16,-1 4 18 0,-2 3 20 0,-1-1 5 16,-1 0-1-16,1 5 9 0,-3-1 0 15,0 3-8-15,-1-1-3 0,-4 7-17 0,3-5-35 16,-3 5-48-16,0 0-78 0,0 0-73 0,0 0-93 0,0 0-116 15,0 0-432-15,-31 15-898 0,23-8 397 0</inkml:trace>
  <inkml:trace contextRef="#ctx0" brushRef="#br0" timeOffset="184476.48">13233 16121 394 0,'0'12'499'15,"0"-12"-10"-15,-2 12-8 0,0-5-12 0,1 4-31 0,-2-4-44 0,0 2-34 0,5-1-33 16,-1 2-22-16,0-1-27 0,3-1-28 0,1 3-27 0,6-3-19 16,-4-1-22-16,5 2-28 0,-1-4-26 15,3 2-35-15,0-5-26 0,3 4-36 0,-3-5-28 16,-1 0-17-16,-13-1-17 0,23-2-8 16,-12-1-10-16,-2 0-14 15,0-2-3-15,0-1-5 0,-5-4-1 0,1-4 3 16,-1 6 5-16,-3-4 11 15,-5 2-5-15,3-3 21 0,-4-3-12 0,-2 2 27 0,0 2 13 0,-2 0-1 16,-1 2 31-16,0 5-6 0,-1-4 9 0,-2 3-11 16,3 2 9-16,3 1-17 0,7 3-4 0,-16-3-36 15,16 3-28-15,-10-4-48 0,10 4-43 0,0 0-40 16,0 0-72-16,0 0-58 0,0 0-335 0,0 0-711 16,0 0 314-16</inkml:trace>
  <inkml:trace contextRef="#ctx0" brushRef="#br0" timeOffset="184731.63">13597 16180 334 0,'5'14'475'0,"0"0"-12"16,-4 1-16-16,3-1-18 0,5 1-18 0,-4 2-25 16,3-3-23-16,2 0-35 0,3-3-31 0,-3 2-32 15,7-3-38-15,-2 0-30 0,3-3-32 0,-3-4-37 0,2-3-32 0,1-3-31 16,-3 0-31-16,-2-6-11 0,4 0-12 15,-6-5-8-15,2-8 2 0,-7 7 1 0,-4-2-1 0,0-6 10 16,-2-2 9-16,-4 0-1 16,-4 1 9-16,2 7-4 0,-4 2 14 0,0 1-1 0,-3 0-4 31,3 2-11-31,-3 2-21 0,-4 0-32 0,3 6-54 0,-2 0-75 0,-2 5-83 16,-8 5-120-16,-2-5-404 0,9 6-826 0,2 1 366 15</inkml:trace>
  <inkml:trace contextRef="#ctx0" brushRef="#br0" timeOffset="187333.14">6910 15845 92 0,'0'0'355'0,"-9"-5"-16"16,9 5-5-16,-10-4-4 0,10 4 0 0,-12-5-17 16,12 5-17-16,-10-1-17 0,10 1-20 15,0 0-18-15,-13-3-20 0,13 3-12 0,0 0-8 31,0 0-12-31,0 0-17 0,0 0-16 0,49-3-15 0,9 0-18 0,9-2-14 0,6-1-14 16,7 0-25-16,0-3-3 0,5 1-19 0,6 1-11 16,-2 0-14-16,5 4-24 0,-9 0-3 0,1 2-16 15,-7 1-9 1,-1 1-22-16,-15 5-3 0,-8-1-7 0,-23 0-4 0,-7-1 4 0,-9 0-4 16,-10 1 9-16,-1 3 4 0,-9 1 20 0,-6 0 14 0,-13 5 8 15,-23 6 3-15,-9-4 13 0,-5-5 16 0,-12 2 6 0,-3 3 6 16,2-5 13-1,-3 0 7-15,-5-4 3 0,2 3 3 0,-2 1 1 0,8-3-2 16,3 0-5-16,7 1-5 0,6 2-8 0,6-2 2 16,4-1-5-16,16-3-3 0,4 0-2 0,-1 1-10 0,10-3 2 0,4-1-5 15,4-1 2-15,1 3-9 0,9-4-1 16,0 0-1-16,0 0 0 0,0 0-10 0,0 0-12 0,0 0 0 16,51 0-4-16,-1-5-10 15,-3 3-1 1,-1-3 4-16,4-1-7 0,4 1-13 0,-4 3 8 0,-2-4-17 0,7 1 6 0,-5 0-1 0,-2 5-1 15,-2-5 7-15,3 5-4 0,-3 0 5 16,-15 0 6-16,1-2 4 0,12 7 4 0,-13-3-5 0,-3-1 9 16,-9 3-2-16,-1-1-4 0,-4 1 1 0,-5 0 2 0,-5-1 4 15,-4-3 25-15,0 0 5 0,-28 25-5 16,-16-8 1-16,-7 2-2 0,-5-3-4 0,-4 1 8 16,-2-1 1-16,-4-2 3 0,5-1 12 0,1-1 8 0,4-1 2 15,6 0 7-15,3-2-2 0,17-2-7 16,2 2-1-16,4 1-7 0,6-6 2 0,1 3-4 0,3-3-2 15,4-2-9-15,10-2-15 16,-5 5-3-16,5-5-12 0,0 0-31 0,54 2-22 0,-2-10-20 0,5 0-12 16,5 0-15-1,0 1-9-15,1-5 3 0,2-4 8 0,-4 5 5 0,-2-3-3 0,1-1 5 0,3-2 7 0,-7 0 16 0,3 3 17 16,-8-2 32-16,-6 5 14 16,-16 2 20-16,-1-1 24 0,-11 3 33 0,-2-1 34 15,-1 1 24-15,-5 0 15 0,-5 4-8 0,-4 3-5 16,-4-11-17-16,-10 5 18 0,-11-1 8 0,-20-3 11 15,-10 6 5-15,-4 4 9 0,-1-2 5 16,-6 2 3-16,0 3 6 0,-5 3-16 0,1-4-13 0,6 5-5 0,10-1-17 0,25-1-38 0,2-1-73 16,10 1-91-16,12-2-130 0,2 2-158 0,3-5-479 15,26 8-929-15,20-8 411 16</inkml:trace>
  <inkml:trace contextRef="#ctx0" brushRef="#br0" timeOffset="188053.13">9918 16562 247 0,'-9'-6'406'0,"9"6"5"0,0 0-20 16,0 0-22-16,0 0-28 0,18-11-38 15,10 8-23-15,23-4-31 0,3 2-20 0,13 1-20 0,12 2-11 16,9 1 7-16,14 0-10 0,12 1 1 0,7 2-13 0,8 0-19 0,10 0-25 15,7 3-28 1,9 2-30-16,2-4-33 0,0 2-56 0,-1 1-32 16,-3 2-50-16,3-4-40 0,-5 3-31 0,-8-2-45 15,-5 3-29-15,-14-4-30 0,-4-2-19 16,-5 1-23-16,-14 2-232 0,-5-1-583 0,-9-1 259 0,-8 2 2168 0,-10 2-1473 0,-6-4 143 0,-14-1 68 16,-18 1 56-16,2-1 30 15,-5 0 19-15,-11-1 6 0,-2 3 4 0,-3-2-11 16,-12-2 3-16,15 3-12 0,-15-3-3 0,0 0-17 15,10 5-9-15,-10-5-7 0,0 0-14 0,0 0-13 16,0 0-3-16,-22 19-18 0,15-16-54 16,7-3-62-16,-12 10-69 0,12-10-85 0,-20 12-339 0,15-9-600 0,5-3 265 0</inkml:trace>
  <inkml:trace contextRef="#ctx0" brushRef="#br0" timeOffset="188748.55">11265 17163 242 0,'-16'8'498'0,"1"0"-16"0,4-1-14 15,-2 5-11-15,4 1-13 0,5 0-14 0,0 2-23 16,4-6-26-16,3 6-26 15,1 0-12-15,2-1-27 0,3 1-15 0,2-1-23 16,6 3-15-16,1 1-11 0,-6-6-19 0,0 0-17 0,-1-1-18 16,-2 1-23-16,1 1-7 15,-3 0-8-15,-3 2-20 0,-2-3-9 0,-6 1-16 0,-3-1-13 0,-7 4-13 16,-5-3-7-16,-8-1-25 0,0 0-34 0,-2-4-30 31,2-2-43-31,0-3-46 0,9-5-51 0,1 0-67 0,1-3-62 0,1-2-98 0,2-4-79 0,4-4-88 16,1 1-401-16,1-12-1020 0,8 3 452 0</inkml:trace>
  <inkml:trace contextRef="#ctx0" brushRef="#br0" timeOffset="188889.2">11317 17124 90 0,'20'-18'383'0,"5"3"-6"0,-2 1 2 0,-4-2 2 16,-3 5-12-16,0 1-10 0,-3 3-20 0,2 1-37 16,-2-3-29-16,-4 4-32 0,-9 5-60 0,0 0-66 15,18-7-104-15,-18 7-135 0,0 0-128 0,0 0-319 16,0 0-618-16,0 0 273 0</inkml:trace>
  <inkml:trace contextRef="#ctx0" brushRef="#br0" timeOffset="189076.7">11637 17398 4989 0,'9'4'545'0,"-9"-4"-235"0,0 0-137 0,0 0-35 16,0 0 17-16,0 0 14 0,0 0-1 0,0 0-18 15,0 0-39-15,0 0-17 0,0 0-21 0,16-11-33 16,-16 11-38-16,0 0-49 0,8-5-57 0,-8 5-55 16,10-6-65-16,-10 6-108 0,0 0-100 0,17-7-539 15,-10 1-1049-15,-7 6 464 0</inkml:trace>
  <inkml:trace contextRef="#ctx0" brushRef="#br0" timeOffset="189321.09">11882 17290 4457 0,'0'0'507'0,"0"0"-291"16,0 0-103-16,0 0-3 0,0 0 48 0,0 0 36 15,-5 23 14-15,11-11-19 0,2 2-4 0,6 7-10 16,4 0 17-16,1-3 1 0,-1 2 5 0,4-2 1 16,-4 1-7-16,-2 0-12 0,-6-8-7 0,2 1-17 0,-6 2-14 0,-2-2-88 0,0-1-54 0,-4-4 0 15,3-1 0-15,-3-6 0 0,-8 11 0 0,8-11 0 16,-21 6 0-16,3-3-151 0,3-7-192 0,-9-1-124 15,-3-7-124-15,-2-3-516 32,7-2-1198-32,-1-3 529 0</inkml:trace>
  <inkml:trace contextRef="#ctx0" brushRef="#br0" timeOffset="189458.75">11872 17256 277 0,'20'-24'492'0,"8"-7"5"0,-7 16-8 0,1 1-3 15,1 1-5-15,3 1 7 0,2 0-23 0,3 4-25 16,1-1-53-16,14-6-37 0,-1 3-49 0,-17 11-80 15,1 0-119-15,-3 1-146 0,-6-2-217 0,-4-2-602 16,3 0-932-16,-19 4 412 0</inkml:trace>
  <inkml:trace contextRef="#ctx0" brushRef="#br0" timeOffset="190319.17">16817 15756 4979 0,'17'0'598'0,"-17"0"-199"0,0 0-161 0,0 0 29 15,9 14 33-15,-11-1 17 0,4 4 40 0,-1 5-5 32,1 4-28-32,0 3-264 0,0 0-60 0,0 15 0 15,-4-15 0-15,2-1 0 0,0 1 0 0,0-3 0 0,-2 3 0 16,0-11 0-16,4 1 0 0,-2-6 0 16,-3 1 0-16,1-4 0 0,0-3 0 15,2-7 0-15,-2 9 0 0,2-9 0 0,0 0 0 0,0 0 0 0,0 0 0 16,-12-21 0-16,10 2 0 0,-1-9 0 0,4-2 0 15,1-15 0-15,7-3 0 0,-7-1 0 0,12 2 0 16,7-6 0-16,-1-4 0 0,6 6 0 16,-1-1 0-16,7 8 0 0,0 5 0 0,0 2 0 15,8 2 0-15,-16 17 0 0,14-8 0 0,-16 14 0 0,4 3 0 0,-1 6 0 16,-6 3 0-16,-3 0 0 16,-2 5 0-16,-3 4 0 0,-4 3 0 0,-3 8 0 0,-10 4 0 15,-12 13 0-15,-8 2 0 0,-6 1 0 0,-3-4 0 0,-2 3 0 16,-6-4 0-16,5-2 0 0,2-4 0 0,14-7 0 31,-4-7 0-31,1 2 0 0,2-1 0 0,11-7 0 0,2 2 0 0,-3-5 0 0,5-2 0 0,6 0 0 0,2-4 0 0,-5 7 0 16,5-7 0-16,0 0 0 0,11 14 0 0,2-8 0 0,2-2 0 31,11 6 0-31,-2-3 0 0,3-2 0 0,0 5 0 16,0-6 0-16,-3 4 0 0,3-1 0 0,-2 1 0 15,2-2 0-15,-2 3 0 0,-6-2 0 0,-1-1 0 16,-2 2 0-16,2-1 0 0,-5-2 0 0,2 2 0 0,-6-2 0 15,-5-2 0-15,-4-3 0 0,19 13 0 0,-14-9 0 16,-1 0 0-16,-4-4 0 0,1 10 0 0,-1-10-502 16,-1 12-780-16,1-12-1389 0,-6 14 616 15</inkml:trace>
  <inkml:trace contextRef="#ctx0" brushRef="#br0" timeOffset="190776.78">17438 16133 373 0,'14'0'606'15,"-9"5"-9"-15,-1 4-8 0,1-1-9 0,0 6 8 16,-1-1-13-16,0 2-4 0,-3-1-25 0,0 0-44 16,1 2-35-16,-2 1-36 0,0-1-39 0,-2 0-32 0,1-1-38 0,-1-2-28 0,-1 0-34 15,2 1-122-15,-2-7-138 0,1 0 0 0,2-7 0 16,-3 10 0-16,1-4 0 0,2-6 0 0,0 0 0 16,0 0 0-16,0 0 0 0,0 0 0 15,0 0 0-15,0 0 0 16,-9-31 0-16,9 17 0 0,1-4 0 15,4-8 0-15,-2 1-31 0,4 1-113 0,-3-2 12 0,8-1 14 16,-3 3 15-16,3 0 16 0,-3 9 12 0,2 1 18 16,0-1 11-16,-2 5 25 0,1 1 18 0,-1 1 16 15,-9 8 2-15,9-7-2 0,-9 7 0 16,0 0-5-16,17-2 5 0,-17 2 10 0,0 0 7 0,9 21 12 16,-9-21 10-16,-4 25-2 0,0-8 3 0,-9 4-6 15,7-9-3-15,-2 1-10 16,-1-1-9-16,3-2 7 0,-1 1-15 0,5-3-31 0,2-8-18 0,-3 9-22 15,3-1-12 1,0-8-22-16,16 17-13 0,-2-12 1 0,1 4 5 0,4 0 8 0,4 3 8 0,0-1 7 16,4 3 18-16,-12-4 19 0,5 7 22 15,1-3 22-15,-9-4 27 0,-5 3 20 0,-1 0 13 0,-5 0 6 16,-4-4 10 0,-6 3 14-16,-5 0-17 0,-1-4-3 0,-9 6-2 0,1-2-15 0,-3-4-6 0,-2-3-4 15,7-4-27-15,1 0-41 0,2-3-42 0,0-2-58 16,3 0-77-16,2-4-103 0,4-4-100 0,2 1-100 15,4-1-127-15,6-7-323 0,3-6-1026 0,2 1 454 16</inkml:trace>
  <inkml:trace contextRef="#ctx0" brushRef="#br0" timeOffset="190991.14">18043 15911 5336 0,'7'-5'562'16,"-2"2"-221"-16,-5 3-119 0,0 0-36 0,16-9 1 15,-16 9 14-15,15-6-17 0,-5 4-32 0,5-2-31 16,1 3-7-16,4-1-9 0,-2 2-20 0,0-2-11 0,2 2-38 16,0-3-36-16,8 1-36 0,-12-1-35 0,1 2-42 15,-3-2-40-15,-14 3-36 0,19 0-55 16,-9-3-37-16,-10 3-29 0,0 0-42 0,0 0-39 16,0 0-51-16,13 8-90 0,-13-8-267 0,0 0-865 15,0 0 382-15</inkml:trace>
  <inkml:trace contextRef="#ctx0" brushRef="#br0" timeOffset="191136.17">18165 16063 4451 0,'4'7'780'0,"-4"-7"-298"0,0 0-170 0,0 0-71 16,18 8-3-16,-18-8 24 0,28 1-18 0,-9-2-23 0,2 0-29 16,-1 1-19-16,7-7-21 0,0 2-27 15,1 1-46-15,1 1-49 0,-1-4-69 0,-2-3-88 0,1 3-114 16,5-2-141-16,-13 2-152 0,-4-4-577 0,6-1-1201 15,-6 3 532-15</inkml:trace>
  <inkml:trace contextRef="#ctx0" brushRef="#br0" timeOffset="191618.08">19567 15595 110 0,'-1'-8'528'0,"1"8"2"0,0-8-9 15,0 8-11-15,0 0-26 0,0 0-37 16,0-12-38-16,0 12-15 0,0 0 57 0,0 0 19 15,5 37-14-15,0-14-7 0,0 4 5 16,-4 3 0-16,8 13-5 0,-3-16-31 0,-3 2-13 0,2-3-153 0,-4 3-252 16,2-2 0-16,-3-1 0 0,0-1 0 15,1-7 0-15,-2-1 0 0,-2 0 0 0,3 1 0 16,-1-4 0-16,-3-2 0 0,2-2 0 0,0-1 0 16,1-4 0-16,1-5-65 15,-5 5-648-15,5-5-523 0,0 0-1338 0,0 0 591 0</inkml:trace>
  <inkml:trace contextRef="#ctx0" brushRef="#br0" timeOffset="191937.18">19773 15712 453 0,'14'-10'620'0,"-3"2"-45"0,3 1-18 16,0-1 7-16,3 3-6 0,-3 1-14 0,1 0-26 16,3 3-41-16,8 4-41 0,-10 0-39 0,0 2-35 15,-1-1-42-15,-3 5-31 0,-2 0-36 0,-1 5-22 16,-2 1-30-16,-3 2-29 0,-2 7-31 0,-4 0-27 15,-7 2-19-15,-6-3-36 0,-4 1-26 0,-2-2-25 16,0-3-22-16,-4 0-6 0,5-2-21 0,-3-4-8 16,1 2-2-16,8-5 1 0,6-4-7 0,-3 1 2 15,5-2 6-15,6-5 4 0,-7 4 2 0,7-4 10 16,0 0 8-16,-6 5 7 0,6-5-1 0,0 0 10 16,0 0 9-16,23 4-1 0,-8-3 8 15,-1-1 11-15,5 0 15 0,-2 0-2 0,11 1-1 0,-9-2-5 16,0 1 2-16,1 1-5 0,-1-2-8 0,1 1 3 15,-2-1-20-15,1-2-23 0,-1 3-33 16,-4 0-52-16,0-1-66 0,3 1-80 0,-17 0-96 0,15 0-114 16,-15 0-141-16,8-5-320 15,-8 5-1003-15,0 0 444 0</inkml:trace>
  <inkml:trace contextRef="#ctx0" brushRef="#br0" timeOffset="192435.02">20285 15695 34 0,'10'-4'526'15,"-1"-1"-13"-15,-1-2-2 0,6 1-13 0,-1 2-25 0,1-2-38 16,1 5-41-16,3-5-39 0,-4 6-33 0,-14 0-35 16,19 3-26-16,-9-1-29 15,-2 2-27-15,-1 3-20 0,-1-1-18 0,-2-1-16 16,-3 5-19-16,-1-3-16 0,-6 5-11 0,1 1-16 15,2-4-12-15,-1 1-13 0,2-1-16 0,-5 3-9 0,1-4-22 16,1 1-13-16,0-4-16 16,-2 3-16-16,5 1-23 0,-1-1 0 0,-1-1 3 0,3 1 3 15,2 1 7-15,0 0 3 0,5 4 3 16,0-1 2-16,5-3 5 0,-2 3 12 0,2 0 3 0,-5-4 16 0,4 1 15 16,-1 3 17-16,-1-7 10 0,-7 0 13 0,-1-5 8 15,8 9 6-15,-8-9-1 0,1 8-4 0,-1-8-7 0,-10 9-5 16,1-6-10-16,-8-1-18 0,1 4-39 0,-5-5-52 15,-7 0-63-15,14-4-72 0,1-2-79 0,-2 1-81 16,10-3-113-16,-5-4-364 0,5-3-901 31,3 2 399-31</inkml:trace>
  <inkml:trace contextRef="#ctx0" brushRef="#br0" timeOffset="192774.55">20854 15616 327 0,'6'-5'534'0,"-6"5"-16"0,0 0 3 16,0 0 0-16,0 0-3 0,-19 29-36 0,6-15-20 15,-1 6-23-15,0 1-39 0,5 4-30 0,-4 0-35 16,6 0-30-16,2-1-29 0,3 1-30 0,4-7-33 16,5 6-18-16,-3-8-17 0,6-2-31 0,1 3-34 15,2-5-44-15,0 1-35 0,0-2-26 16,4-3-18-16,-4-1-20 0,3 0-24 0,-3-3-26 15,2-2-17-15,-6-1-21 0,-9-1-10 0,19-1 14 16,-19 1 0 0,13-6 9-16,-13 6 11 0,5-9 9 0,-7 2 9 0,2 7 11 0,-7-13 10 0,2 5 13 15,-3 2 17-15,-3-5 10 0,-2 7 14 16,-1-5 2-16,0 4 0 0,5 5 4 0,-5-3-6 0,14 3-29 16,-18-4-40-1,18 4-57-15,-11-1-59 0,11 1-81 0,0 0-83 0,0 0-106 0,0 0-282 16,0 0-798-16,0 0 353 0</inkml:trace>
  <inkml:trace contextRef="#ctx0" brushRef="#br0" timeOffset="192943.17">21227 15805 168 0,'0'0'805'0,"0"0"-75"0,0 0-73 16,0 0-42-16,0 0-38 0,0 0-44 15,0 0-57-15,19-1-71 0,-19 1-106 0,0 0-129 0,0 0-143 16,0 0-165-16,10-2-177 0,-10 2-521 0,14-10-903 0,-7 5 399 0</inkml:trace>
  <inkml:trace contextRef="#ctx0" brushRef="#br0" timeOffset="193327.2">21421 15698 5256 0,'0'0'641'0,"5"-12"-237"16,-5 6-163-16,0 6-47 0,8-12-34 0,-2 4-5 16,4-1-24-16,3-2-29 0,0 4-23 0,4-1-6 15,2 3-10-15,-1 0-9 0,0-2-7 0,0 7-9 16,-2-3-5-16,-2 3-6 0,3 0 1 0,-4 3-7 16,-2 0 0-16,-3 2 0 0,-2 2-10 0,-3 3 4 15,-2-1-5-15,-5 4 6 0,-1 4-11 0,-3-1 4 16,-6 5 3-16,-1-1-7 0,-4-3-2 15,2 3 0-15,4-8-11 0,-2 6-20 0,1-8-10 16,4 0-22-16,3-2-20 0,-1-1-13 0,4-2-12 16,0-1 0-16,4-4 0 0,1 10-2 0,-1-10 5 0,7 11 11 15,1-5 7-15,5 1 8 0,1-2 8 16,0 6 7-16,4-2 26 0,4 4 18 0,-2 2 29 31,-5-2 13-31,2-4 14 0,-2-1 22 0,0 3 9 0,0-1 11 16,-5-4 5-16,-2-1-3 0,-3 1 5 0,-5-6-6 15,6 6-12-15,-6-6 6 0,0 0-8 0,-23 12-3 0,7-8-9 16,-11-3 0-16,0-3-38 0,-1 1-50 0,0-3-56 31,1 0-75-31,-4-1-96 0,15 3-90 0,0-7-132 0,1 1-566 0,9-4-1133 16,-1 2 501-16</inkml:trace>
  <inkml:trace contextRef="#ctx0" brushRef="#br0" timeOffset="193790.45">22139 15594 3722 0,'4'-6'531'0,"-4"6"-195"0,0 0-90 0,0 0-5 16,0 0 51-16,-17 21-3 0,1-1-11 0,-1 5-6 15,1 0-30-15,-6 11-18 0,-2 4 6 0,15-13-17 16,1-3-17-16,0 3-18 0,3 1-14 15,4-1-16-15,1-2-13 0,1-1-25 16,7-2-21-16,0-6-34 0,6 4-55 0,-3-7 0 16,3-2 0-16,0-1 0 0,1-1 0 0,2-3-48 15,-2-5-21-15,-7 3-5 0,2-4-4 0,-10 0-5 16,0 0-6-16,18-9-5 0,-13 0 0 0,-3 1 9 0,-4-2 9 16,0-3 6-16,-1 3 4 0,-6 0 6 0,-1-2 3 15,0-2 13-15,-3 5-13 0,3-2-4 0,-6 5-24 16,-1 1-51-1,5-2-64-15,3 3-88 0,9 4-110 0,-11-4-147 0,11 4-344 0,-4-8-964 16,4 8 427-16</inkml:trace>
  <inkml:trace contextRef="#ctx0" brushRef="#br0" timeOffset="194353.53">22584 15801 418 0,'10'3'620'0,"-10"-3"-24"0,0 15-11 0,0-6-17 16,-2 4-31-16,0 2-18 0,1 1-32 0,-4-3-31 15,4 0-42-15,-1 0-36 0,0 1-38 0,-1-2-30 16,-1-3-31-16,3 3-30 0,-3-4-29 0,3-3-25 0,1-5-46 16,-1 12-44-16,1-12-41 0,0 0-33 15,-1 6-29-15,1-6-15 16,0 0-15-16,0 0-21 0,0 0-29 0,0 0-31 0,0 0-11 15,0 0-11-15,-8-21 2 16,10 7-1-16,5-3-17 0,0 3-8 0,6-8 6 0,4 0 18 0,-7 8 15 0,9-6 14 16,-9 11 31-16,3-3 37 0,1 4 26 15,0 0 27-15,-6 4 22 0,1-1 20 0,-9 5 4 16,15-3 6-16,-15 3 2 0,17 8 17 0,-9-2 11 16,2 6 5-16,1 0 3 0,1-1 11 0,-1 5-4 0,-1 0 5 15,-1-2-9-15,7 3-16 0,-9-2 2 0,1-4-17 16,12 5 2-16,-8-5-10 0,2-1-8 0,-1 0-15 15,-3-4-7-15,4 0-1 0,-2-4-3 32,2 0 1-32,1 1-11 0,0-3-14 0,-1-3 5 0,-2-1 0 0,1-5 9 0,-4-2-13 0,1 1 4 15,-3-4-6-15,-1-5 13 0,-2-5-8 0,-3-5 3 0,0 4 18 16,-5-4-4-16,6 5 18 16,-6-2 7-16,-2 3-29 0,3 6-32 0,-3 1 0 15,4-1 0-15,-2 3 0 0,2-1-35 0,-2 6-156 0,0 1-109 31,0 4-142-15,4 4-193 47,-1-9-463-48,1 9-1190-15,0 0 526 0</inkml:trace>
  <inkml:trace contextRef="#ctx0" brushRef="#br0" timeOffset="195398.76">21223 9101 57 0,'0'0'588'0,"0"0"5"0,0 0 22 0,0 0 23 16,0 0-5-16,31 74 7 0,-31-46-26 15,0-28-29-15,-7 58-23 0,2-14-33 0,5-15-33 0,-9 10-36 16,4-11-31-16,5-28-41 16,-8 52-37-16,5-24-338 0,3-28-13 0,-7 37 0 0,7-37 0 0,-4 29 0 0,4-29 0 0,0 0 0 15,0 0 0-15,-6 39 0 0,6-39 0 16,0 0 0-16,0 0 0 0,0 0 0 15,0 0 0-15,0 0 0 0,0 0 0 16,0 0 0-16,0 0 0 0,0 0 0 0,0 0 0 0,0 0 0 16,-6-105 0-16,6 60 0 15,6-2 0-15,4-6 0 0,0 2 0 0,2 1 0 0,7-6 0 0,4 3 0 0,1 4 0 16,4 3 0-16,4 5 0 0,-1 4 0 0,0 4 0 16,3 2 0-16,-6 14 0 15,-1 2 0-15,-27 15 0 0,54-22 0 0,-54 22 0 0,0 0 0 0,52-4 0 16,-52 4 0-16,0 0 0 0,0 0 0 0,37 38 0 15,-37-38 0-15,4 53 0 0,-4-53 0 16,-28 74 0-16,6-31 0 0,-10-5 0 0,6 5 0 0,-6-1 0 0,0 2 0 0,2-10 0 0,-2-3 0 16,2 1 0-16,9-16 0 0,21-16 0 15,-28 23 0-15,28-23 0 0,-28 17 0 0,28-17 0 16,0 0 0-16,0 0 0 0,0 0 0 16,-33 14 0-16,33-14 0 0,0 0 0 0,0 0 0 15,0 0 0-15,0 0 0 0,0 0 0 16,0 0 0-16,0 0 0 0,0 0 0 0,0 0 0 15,0 0 0-15,0 0 0 0,0 0 0 16,0 0 0-16,0 0 0 0,0 0 0 0,0 0 0 16,0 0 0-16,0 0 0 0,0 0 0 0,0 0 0 0,0 0 0 15,0 0 0-15,0 0 0 16,101 19 0-16,-101-19 0 0,32 12 0 0,-32-12 0 0,42 14 0 0,-42-14 0 0,0 0 0 16,51 15 0-16,-51-15 0 0,0 0 0 0,0 0 0 31,40 12-321-31,-40-12-122 0,0 0-54 0,0 0-113 0,0 0-444 0,0 0-1141 0,0 0 505 0</inkml:trace>
  <inkml:trace contextRef="#ctx0" brushRef="#br0" timeOffset="195875.95">21829 9435 6239 0,'0'0'444'0,"0"0"-173"15,0 0-88-15,6 54-5 0,-6-54 20 0,-6 39 3 16,6-39-1-16,-12 40 5 0,12-40-133 0,-10 31-72 0,10-31 0 15,-8 32 0-15,8-32 0 0,-13 29 0 0,13-29 0 16,-11 28 0-16,11-28 0 0,0 0 0 0,-13 33 0 0,13-33 0 0,0 0 0 0,0 0 0 16,-15 23 0-16,15-23 0 0,0 0 0 0,0 0 0 15,0 0 0-15,0 0 0 0,0 0 0 0,0 0 0 47,0 0 0-47,0 0 0 0,0 0 0 0,-44-74-52 0,44 74-172 0,12-68-1 0,-2 42-7 0,8-15 18 16,5 5 13-16,-3 12 25 0,1 2 16 0,-1 0 30 0,-20 22 29 15,45-34 33-15,-45 34 34 0,31-19 29 16,-31 19 21-16,0 0 22 0,0 0 26 0,0 0 21 0,0 0 18 16,0 0 27-16,0 0 5 0,75 55 13 0,-70-28-5 15,-5-27-2-15,3 51 1 0,-7-25-11 0,4-26-11 16,-6 49-13-16,6-49-13 0,-9 50-13 16,9-50-25-16,-8 29-16 0,8-29-28 0,0 0-33 0,-4 34-15 15,4-34-9-15,0 0-26 0,0 0-10 0,0 0 0 16,0 0 1-16,0 0 4 0,0 0 10 0,0 0 1 15,0 0 3-15,0 0 4 16,0 0-1-16,0 0 6 0,0 0 5 0,0 0 6 16,0 0-1-16,0 0 5 0,0 0 6 0,0 0 1 0,0 0 3 0,0 0 2 15,0 0 7-15,0 0-3 0,-66-72 6 0,66 72 0 16,0 0 2-16,-54-5-3 0,54 5-20 0,0 0-35 0,0 0-50 0,0 0-78 16,0 0-71-16,-81 15-99 15,81-15-109-15,0 0-414 0,0 0-968 0,0 0 428 16</inkml:trace>
  <inkml:trace contextRef="#ctx0" brushRef="#br0" timeOffset="196110.88">22305 9199 5885 0,'0'0'635'0,"0"0"-208"0,0 0-209 0,0 0-85 0,0 0-16 16,0 0 22-16,0 0-1 0,0 0 34 0,0 0 9 0,53 55-35 0,-53-55-146 0,7 50 0 15,-5-24 0-15,-2-26 0 0,-7 52 0 16,7-52 0-16,-5 44 0 0,5-44 0 0,-9 38 0 0,9-38 0 16,-9 29 0-16,9-29 0 0,-9 28 0 15,9-28 0-15,0 0 0 0,-19 28 0 0,19-28 0 0,0 0-467 16,0 0-821 15,0 0-1394-31,0 0 616 0</inkml:trace>
  <inkml:trace contextRef="#ctx0" brushRef="#br0" timeOffset="196725.26">22186 9386 504 0,'0'0'585'0,"0"0"-54"0,0 0-40 0,66-22-21 0,-66 22-28 16,48-6-21-16,-48 6-35 0,55-11-42 16,-55 11-40-16,51-11-50 0,-51 11-59 0,47-11-69 0,-47 11-63 15,43-11-66-15,-43 11-79 0,44-18-59 0,-44 18-48 16,40-18-52-16,-40 18-30 0,42-21-13 0,-42 21-5 15,32-16 16-15,-32 16 55 0,0 0 71 16,42-17 71-16,-42 17 60 0,0 0 52 0,0 0 57 31,0 0 56-31,0 0 77 0,0 0 41 0,0 0 48 0,0 0 30 0,43 52 20 0,-43-52 22 16,2 45 3-16,-2-45 16 0,-2 51-3 0,2-51-12 0,-2 42-21 0,2-42-17 16,-4 40-20-16,4-40-38 0,-5 32-114 0,5-32-181 15,0 0 0-15,0 34 0 0,0-34 0 0,0 0 0 16,0 0 0-16,0 0 0 0,0 0 0 0,0 0 0 0,0 0 0 15,0 0 0-15,0 0 0 0,0 0 0 16,0 0 0-16,0 0 0 0,0 0 0 0,0 0 0 16,-48-82-209-1,48 82-56-15,-7-49 24 0,7 23 23 0,0 26 11 0,9-70 28 0,3 30 0 16,1 14 15-16,4-12 16 16,9 4 14-16,-8 10 15 0,6 4 13 0,3 0 11 0,14-6 10 0,-13 12 14 15,-28 14 16-15,54-17 25 0,-54 17 27 16,0 0 30-16,54-7 15 0,-54 7 13 0,0 0 14 0,0 0 10 0,0 0 13 15,0 0 14-15,44 33 8 0,-44-33-5 16,0 0-12-16,0 0-10 0,-91 82 0 0,53-56-17 0,1 3-8 16,0-4-26-16,11-10-28 15,3 2-33-15,23-17-30 0,-40 27-16 0,40-27-18 0,0 0-10 0,-31 17 0 16,31-17 4-16,0 0 3 0,0 0 9 16,0 0 10-16,0 0 15 0,0 0 7 0,0 0 25 0,0 0 23 0,0 0 31 15,0 0 31-15,82 43 22 0,-82-43 17 0,35 17 28 16,-35-17 26-16,45 27 23 0,-45-27 5 0,28 19 16 15,-28-19 5-15,23 27 1 0,-23-27-5 0,24 22-6 32,-24-22-20-32,0 0-20 0,18 21-72 0,-18-21-79 0,0 0 0 0,0 0 0 0,0 0 0 0,0 0-20 15,16 30-225-15,-16-30-122 0,0 0-111 0,0 0-150 16,0 0-448-16,0 0-1165 0,0 0 516 16</inkml:trace>
  <inkml:trace contextRef="#ctx0" brushRef="#br0" timeOffset="197194.68">23259 9517 4868 0,'0'0'490'0,"0"0"-226"0,0 0-52 0,0 0-4 15,17 39 14-15,-17-39 4 0,0 0 7 0,0 0 1 16,-3 46-31-16,3-46-9 0,0 0-19 0,-7 40-14 0,7-40-15 0,0 0-17 0,3 38-13 0,-3-38-6 16,0 0-110-16,0 0 0 0,4 34 0 0,-4-34 0 15,0 0 0-15,0 0 0 0,0 0 0 0,0 0 0 16,0 0 0-16,-11 30 0 0,11-30 0 0,0 0 0 15,0 0 0-15,0 0-115 16,0 0-37-16,0 0-26 0,0 0-14 0,0 0-15 0,0 0-16 0,0 0 5 16,-67-86 1-16,67 86 14 15,14-51 11 1,-14 51 26-16,24-48 17 0,-5 21 18 0,2 5 15 16,0 3 37-16,-21 19 16 0,44-31 13 0,-44 31 31 15,29-16 15-15,-29 16 24 0,0 0 12 0,0 0 20 0,0 0 13 16,0 0 18-16,0 0 19 0,0 0 10 0,0 0 1 0,0 0-3 15,41 59-6 1,-41-59-7-16,0 0-12 0,-57 52-6 0,57-52-9 0,-39 32-10 0,39-32-9 16,-23 23-30-16,23-23-25 0,0 0-22 0,0 0-19 0,0 0-23 15,-18 17-12-15,18-17-25 0,0 0-11 0,0 0-5 16,0 0 13-16,0 0 5 0,77 17 12 0,-77-17 7 16,0 0 7-16,49 19 19 15,-49-19 27-15,28 20 21 0,-28-20 25 0,19 24 26 0,-19-24 30 16,0 0 11-16,11 33 9 0,-11-33 6 0,0 0 3 0,0 0-3 15,0 0-13-15,-23 44-5 0,23-44-15 0,0 0-12 16,-44 19-36-16,44-19-56 16,0 0-66-16,0 0-80 0,0 0-115 0,0 0-119 0,0 0-494 0,0 0-990 15,0 0 438-15</inkml:trace>
  <inkml:trace contextRef="#ctx0" brushRef="#br0" timeOffset="197391.67">23770 9286 5214 0,'0'0'658'16,"0"0"-273"-16,0 0-163 0,0 0-59 0,0 0-29 15,0 0 19-15,0 0 28 0,0 0 3 0,0 0-11 0,0 0-23 16,0 0-8-16,0 0-20 0,0 0-12 0,106 12-27 0,-106-12-35 16,0 0-53-16,74-8-60 0,-74 8-66 0,52-12-66 15,-52 12-61-15,51-13-71 0,-51 13-65 0,35-9-69 16,-35 9-105-16,0 0-384 0,0 0-1032 0,0 0 457 15</inkml:trace>
  <inkml:trace contextRef="#ctx0" brushRef="#br0" timeOffset="197563.53">23928 9415 210 0,'0'0'595'0,"0"0"-46"15,0 0-28-15,0 0-12 0,0 0-17 0,0 0-9 16,0 0-31-16,0 0-36 0,59 32-51 0,-59-32-36 15,0 0-35-15,0 0-55 0,80-7-59 0,-80 7-58 16,0 0-75-16,69-16-83 0,-69 16-103 0,46-14-101 16,-46 14-123-16,46-23-475 0,-20 9-908 0,-26 14 403 15</inkml:trace>
  <inkml:trace contextRef="#ctx0" brushRef="#br0" timeOffset="197980.06">24635 9157 4574 0,'0'0'804'0,"0"0"-317"16,0 0-158-16,0 0-72 0,0 0-21 0,0 0 17 15,0 0-5-15,0 0-13 0,0 0-25 0,0 0-20 16,0 0-14-16,9-50-20 0,-9 50-120 0,0 0-36 16,42-18 0-16,-42 18 0 0,33-12 0 0,-33 12 0 15,0 0 0-15,60-9 0 0,-60 9 0 0,0 0 0 16,0 0 0-16,0 0 0 0,59 1 0 0,-59-1 0 15,0 0 0-15,0 0 0 0,0 0 0 0,24 34 0 16,-24-34 0-16,0 0 0 0,-18 45 0 0,18-45 0 0,0 0 0 16,-31 44 0-1,31-44 0-15,-30 30 0 0,30-30 0 0,-19 20 0 16,19-20 0-16,0 0 0 0,0 0 0 0,0 0 0 0,0 0-8 16,-21 22-147-16,21-22-1 15,0 0-3-15,0 0 7 0,0 0 10 0,0 0 15 0,0 0 12 0,64 35 4 0,-64-35 19 0,22 22 23 0,-22-22 15 16,19 26 31-16,-19-26 23 15,9 34 29-15,-9-34 28 0,-5 39 21 16,5-39 17-16,-20 30 23 0,20-30 0 0,-45 36 8 16,15-23-14-16,-13 5-6 0,-2-7-13 0,45-11-9 15,-53 11-15-15,53-11-39 0,0 0-36 0,0 0-56 16,-55 0-101-16,55 0-113 16,0 0-140-16,0 0-150 0,0 0-510 0,11-60-1166 0,-11 60 517 15</inkml:trace>
  <inkml:trace contextRef="#ctx0" brushRef="#br0" timeOffset="198277.84">25134 9082 461 0,'0'0'642'0,"0"0"-24"16,0 0-16-16,0 0 7 0,0 0-21 0,0 0-18 16,-38 75-45-16,24-52-35 0,14-23-27 0,-17 39-42 0,17-39-36 0,-12 42-35 15,12-42-32-15,-7 34-36 0,7-34-28 0,2 41-22 16,-2-41-26-16,0 0-31 0,15 40-175 0,-15-40 0 15,15 23 0-15,-15-23 0 0,0 0 0 0,39 21 0 16,-39-21 0-16,0 0 0 0,44 8 0 0,-44-8 0 16,0 0 0-16,0 0 0 15,0 0 0-15,0 0 0 0,0 0 0 0,0 0 0 0,73-29 0 0,-73 29-38 16,0 0-10-16,0 0 0 0,0 0 0 0,0 0 13 31,0 0-3-31,-69-56 0 0,69 56 3 0,0 0-2 0,-61-9-17 0,61 9-23 16,0 0-35-16,0 0-49 0,0 0-69 0,-41-10-87 0,41 10-110 15,0 0-130-15,0 0-426 0,0 0-1062 16,0 0 469-16</inkml:trace>
  <inkml:trace contextRef="#ctx0" brushRef="#br0" timeOffset="198572.39">25385 9253 604 0,'0'0'589'0,"0"0"-6"16,0 0-8-16,0 0-6 0,0 0-13 0,0 0-13 15,-4 63-24-15,4-63-33 0,0 0-43 0,0 0-47 16,-5 44-37-16,5-44-35 0,0 0-31 0,15 33-33 16,-15-33-39-16,23 17-52 0,-23-17-39 0,0 0-41 0,53 13-52 0,-53-13-39 0,0 0-28 0,0 0-25 15,67-8-11-15,-67 8-10 0,0 0-1 16,0 0 7-16,0 0 7 0,0 0 4 0,42-30 7 0,-42 30 6 16,0 0 1-1,0 0 4-15,0 0 4 0,-16-43 5 0,16 43 7 0,0 0 1 0,0 0 0 16,-48-32 4-16,48 32 0 15,0 0-10-15,0 0-10 0,-40-10-19 16,40 10-31-16,0 0-39 0,0 0-44 0,0 0-46 0,0 0-39 16,0 0-49-16,0 0-65 0,0 0-74 15,0 0-347-15,0 0-860 0,0 0 381 0</inkml:trace>
  <inkml:trace contextRef="#ctx0" brushRef="#br0" timeOffset="198811.07">25736 9296 316 0,'0'0'491'0,"0"0"8"16,0 0-8-16,0 0-5 0,0 0-17 0,0 0-10 16,0 0-33-16,-4 62-29 0,4-62-25 15,0 0-33-15,22 28-36 0,-22-28-28 0,25 17-31 0,-25-17-37 16,0 0-32-16,44 12-37 0,-44-12-31 0,0 0-17 16,0 0-16-16,0 0-10 0,0 0-13 0,0 0-6 0,0 0-3 15,0 0-2-15,88-23-1 0,-88 23-4 16,0 0 1-16,0 0 6 0,-6-41 0 0,6 41 2 15,0 0 1-15,0 0-5 0,0 0-1 0,-59-49-13 32,59 49-28-32,-37-12-47 0,37 12-91 0,0 0-115 0,-65-3-160 0,65 3-607 0,0 0-1106 15,0 0 490-15</inkml:trace>
  <inkml:trace contextRef="#ctx0" brushRef="#br0" timeOffset="199751.35">21454 10410 371 0,'0'0'650'15,"-27"76"6"-15,10-36-5 0,8-12 0 0,-4 11-20 16,1-12-32-16,-1 13-22 0,6 5-12 0,-5-1-37 16,6-15-42-16,-8 11-41 0,9-12-48 0,2-3-31 15,-1-2-25 1,-1 2-64-16,3-8-277 0,-1-4 0 15,3-2 0-15,-2-4 0 0,0-2 0 0,2-5 0 16,0 11 0-16,0-11 0 0,-2 6 0 0,2-6 0 16,0 0 0-16,0 0 0 0,0 0 0 0,0 0 0 15,0 0 0-15,-23-22 0 0,16 10 0 0,1-12 0 0,2-2 0 16,3-2 0-16,5-13 0 0,7-5 0 0,6 5 0 16,-1 0 0-16,7 0 0 0,3 4 0 15,4 4 0-15,2 4 0 0,-10 12 0 0,-22 17 0 0,49-29 0 16,-49 29 0-16,33-12 0 15,-33 12 0-15,0 0 0 0,41-10 0 0,-41 10 0 0,0 0 0 16,0 0 0-16,0 0 0 0,0 0 0 0,23 63 0 16,-33-39 0-16,-7 3 0 0,-4-6 0 0,-11 9 0 0,0-1 0 15,7-8 0-15,2 1 0 16,-2-4 0-16,-1-1 0 0,6-3 0 0,-2 0 0 0,8-4 0 0,2-3-27 16,1-3-140-16,5-3 5 0,-2 4 5 0,8-5 11 15,-9 4 9-15,9-4 11 0,0 0 14 16,0 0 13-16,-3 6 15 0,3-6 19 0,0 0 17 0,13 12 20 0,0-5 28 15,-2 2 26-15,2-2 19 0,0 1 19 0,1 1 24 16,0-1 20-16,-1 4 17 0,-3-2 20 16,4-1 9-16,-1 2-7 15,-3-2 2-15,-1 0-9 0,-1-2-8 0,-3-4-97 0,0 5-35 0,1-1 0 16,-2-3 0-16,-4-4 0 0,4 13 0 0,-3-9 0 0,-1-4 0 16,4 9 0-16,-4-9-291 0,0 9-117 0,0-9-103 15,0 0-132-15,3 6-414 16,-3-6-1144-16,0 0 507 0</inkml:trace>
  <inkml:trace contextRef="#ctx0" brushRef="#br0" timeOffset="200202.42">21557 11030 394 0,'9'13'529'0,"-6"-6"-7"0,-3 0-10 15,0 8 3-15,-3-1 9 0,0-2 7 0,-1 2-5 16,-1 1-7-16,1 0-16 0,-1 0-30 0,-2 1-32 16,1-2-40-16,0 1-41 0,-1 0-32 0,4-2-32 0,-3 0-30 15,2-4-29-15,0-4-22 0,1 1-116 0,3-6-99 16,-4 9 0-16,4-9 0 0,0 0 0 15,0 0 0-15,0 0 0 0,0 0 0 0,0 0 0 0,7-26-195 16,0 11-38-16,-2 1-20 0,4-9-24 0,-1 7-4 16,3-7 7-16,-2 0 15 0,3-2 20 0,1 1 22 15,-2 2 20-15,3 1 32 0,4 2 29 16,-1 1 27-16,2 2 24 0,0 1 32 0,-1 7 36 0,-3-1 36 16,2 3 34-16,-2 3 18 0,-1 0 19 0,0 3 18 15,0 4 13-15,-5-1 19 0,2 8 14 16,0 3 16-16,-5 0 12 0,1 1 15 0,-1 10 0 0,-3-8-14 15,-2 5-4-15,2-4-14 0,-2 6-11 0,-1-1-16 16,-1-5-12-16,1-2-17 0,-2-3-21 0,4-5-6 16,-2 1-25-16,0-2-14 0,0-7-32 0,-3 8 5 15,3-8-29-15,0 0-14 0,0 0-29 16,0 0-15-16,0 0-11 0,0 0-2 0,0 0 2 0,0 0 8 16,0 0 7-16,-27-21 9 0,18 10 1 0,-4 3-15 15,-2-1 7-15,1 2 4 0,-4 1 3 0,2-1 10 16,-2 3 7-16,-1 1 6 0,4 1 5 15,0 1 7-15,1 1-4 0,14 0 6 0,-22 1-3 0,22-1-5 16,-11 2-18-16,11-2-29 0,0 0-35 0,-13 3-34 0,13-3-52 16,0 0-68-16,0 0-80 0,0 0-116 15,0 0-406-15,28-13-940 0,-10 6 416 0</inkml:trace>
  <inkml:trace contextRef="#ctx0" brushRef="#br0" timeOffset="200401.69">22116 10807 4813 0,'5'-3'834'0,"3"-3"-308"0,-3 1-173 16,0-1-112-16,-5 6-53 0,12-7-8 15,-6 1-23-15,6 0-15 16,4 2-23-16,2 1-17 0,8-3-8 0,-1 2-11 0,5 2-12 0,-4 0-13 0,5-5-21 16,-3 4-35-16,0 1-34 0,0-1-41 0,3-2-42 15,-4 4-48-15,-12 0-47 0,0-2-61 0,0 4-38 16,-15-1-69-16,14 3-46 0,-14-3-31 0,2 6-85 15,-2-6-299-15,0 0-908 0,-23 15 402 0</inkml:trace>
  <inkml:trace contextRef="#ctx0" brushRef="#br0" timeOffset="200601.7">22285 10949 4209 0,'0'0'885'0,"2"8"-291"0,-2-8-240 0,4 9-109 0,-4-9-32 16,14 6-7-16,-1-3 20 0,2-1-12 15,2-2-12-15,2 0-10 0,0-1-20 0,-1 0-17 0,4 1-19 16,5 0-27-16,-8-3-47 0,7-1-49 0,-7 2-46 16,6-4-70-16,-7 3-85 0,3-1-93 15,4-2-104-15,-7 3-125 0,1-1-124 0,0-3-376 16,-2 0-1092-16,-2-4 484 0</inkml:trace>
  <inkml:trace contextRef="#ctx0" brushRef="#br0" timeOffset="201274.65">23253 10602 270 0,'0'0'504'0,"0"0"1"15,0 0 9-15,0 0 5 0,0 0 6 0,0 0-9 16,54-42-18-16,-54 42-30 0,0 0-23 15,48-12-32-15,-48 12-34 0,0 0-39 16,47-4-32-16,-47 4-34 0,0 0-18 0,0 0-32 0,0 0-30 16,0 0-20-16,0 0-27 0,51 42-26 15,-49-31-29-15,-2 2-30 0,-1 0-50 0,-4 2-28 16,1-1-35-16,-1 1-24 0,-3 1-14 0,-1-1-2 16,-6 0-3-16,-7 2-4 0,4-3 2 0,-2 3-1 15,1-4 1-15,2-5 4 0,11-2 4 0,-4-1-2 0,5-2-11 16,5-3-18-16,-6 6 9 0,6-6 8 0,0 0 13 15,18 9 3-15,-5-6 11 0,6 0 6 0,3 4 8 16,5 3 14-16,-3-2 16 0,-5 1 17 0,-1-1 13 16,-4 1 24-16,0 3 30 15,-5 1 30-15,0-1 34 0,-2 2 27 0,-7-2 22 0,-6 0-4 0,-3 0 3 0,-3 0-10 0,-4-3-13 16,-9 2-9-16,-2 3-14 0,-1-5-14 16,1 2-13-16,0-3-29 15,3-2-40-15,7-1-58 0,-1-3-63 0,4-2-106 16,14 0-125-16,-19-3-133 0,14-1-153 0,1-9-349 0,4-1-1045 15,7 1 462-15</inkml:trace>
  <inkml:trace contextRef="#ctx0" brushRef="#br0" timeOffset="201601.03">23919 10590 145 0,'0'0'715'0,"0"0"-69"0,0 0-33 15,0 0-10-15,0 0 1 0,-9 29-5 0,-1-16-22 16,-1 10-42-16,-1-1-41 0,2 5-36 0,3-1-44 16,1 4-41-16,-2-3-41 0,6 0-32 0,2-2-33 15,0 4-24-15,0-3-26 0,2-10-161 0,2 0-56 16,0 7 0-16,1-6 0 0,2-4 0 0,0-2 0 16,1 0 0-16,-2-6 0 0,1 3 0 15,-1-5 0-15,-6-3 0 0,11 4 0 0,-11-4 0 0,0 0 0 16,0 0 0-16,17-9 0 0,-17 9 0 0,0-15 0 15,0 10 0-15,0 5 0 0,-13-21 0 0,8 7-13 16,-5 6-62-16,-3-1 3 0,3 0-4 0,-3 0 5 0,2 5 2 16,-1 0 3-16,12 4-12 0,-19-4-23 0,9 3-38 15,0-2-52-15,10 3-66 0,0 0-55 0,0 0-66 16,0 0-59-16,0 0-91 0,0 0-360 16,0 0-962-16,0 0 425 0</inkml:trace>
  <inkml:trace contextRef="#ctx0" brushRef="#br0" timeOffset="201914.33">24126 10845 5389 0,'0'0'493'15,"7"6"-186"-15,-7-6-81 0,-3 14 3 0,-3-3 15 16,-4 3-4-16,3-2-34 0,1-3-28 0,-2 4-26 0,3-1-17 16,0 1-14-16,2-2-16 0,1-4-8 0,2 2-28 15,2 0-69-15,2-1 0 0,2-2 0 16,7 0 0-16,-1 0 0 0,4-5 0 0,3-1 0 0,7-1 0 15,-7-2 0-15,0-1-76 0,-2 1-71 16,-3-3-8-16,-1-2-8 0,-4 4 2 0,-3-2 20 16,-2-3 7-16,-4 9 15 0,-3-13 15 0,-7 4 14 15,1-1 19-15,-4 2 25 0,-2 3 20 0,-4 1 25 16,1-1 24-16,0 5 12 0,0-3 3 0,0 2 7 16,4 1-3-16,-1-3-6 0,15 3-1 0,-14 0-2 15,14 0-25-15,0 0-41 0,-13-2-57 0,13 2-74 16,0 0-109-16,0 0-129 0,0 0-146 0,41-15-376 0,-18 7-1001 0,5-2 443 15</inkml:trace>
  <inkml:trace contextRef="#ctx0" brushRef="#br0" timeOffset="202201.33">24485 10871 4797 0,'0'9'659'15,"0"-9"-217"-15,0 13-150 0,-1-6-43 0,-3 7-29 16,3-5-29-16,2-1-11 0,2 1-25 0,-1 1-15 15,3 4-9-15,3-3-18 0,-3-2-10 0,5 1-7 16,3-3-13-16,1 0-6 0,0-1-9 0,-1-2-2 16,2-1-16-16,2-6-23 0,-2 3-21 0,2 0-18 0,-17 0-20 0,23-3-15 0,-14 0-17 15,-2-3-14-15,-7 6-5 0,8-6 8 16,-8 6 3-16,-2-14 6 0,2 14 3 0,-14-12 6 0,1 3 5 16,-5 1 2-16,1 0 3 0,-2 2 4 15,1 1-1-15,0-1 2 0,3 2-5 0,0 2-16 0,3 0-27 16,12 2-37-1,-14-2-47-15,14 2-56 0,0 0-71 16,0 0-99-16,0 0-122 0,0 0-356 0,22-12-950 16,-5 8 420-1</inkml:trace>
  <inkml:trace contextRef="#ctx0" brushRef="#br0" timeOffset="202373.94">25065 10880 4538 0,'7'8'955'16,"-7"-8"-328"-16,4 4-237 0,-4-4-128 0,0 0-37 0,6 2-18 16,-6-2-8-16,19 3-5 0,-6-3-23 0,6 0-15 15,5 2-20-15,3-1-13 0,3-2-115 0,0-4-8 16,1 5 0-16,-2-2 0 0,16-5 0 0,-18 4 0 0,1-3 0 16,0 2 0-16,0-1-143 0,-11 2-92 0,-1-1-69 15,3 0-63-15,-3 2-75 0,-2-1-82 16,-3 1-506-16,2-5-1115 0,-5 4 494 0</inkml:trace>
  <inkml:trace contextRef="#ctx0" brushRef="#br0" timeOffset="202725.99">25960 10578 5089 0,'0'0'522'0,"0"0"-221"15,0 0-45-15,25 25 17 0,-22-10 20 16,-2 0-6-16,-1 2 2 0,0 7-20 0,2 2-4 0,-1-1 8 15,3 1-199-15,2 1-74 0,-3 0 0 16,4 3 0 0,-3-4 0-16,0 5 0 0,1-8 0 0,-2-6 0 0,0 8 0 0,-1-1 0 15,-1-9 0-15,-2 0 0 0,2-1 0 0,-2-4 0 0,-3-2 0 16,0-4 0-16,-1 4 0 0,5-8 0 0,-19 9-106 0,10-9-625 0,9 0-495 0,0 0-1328 16,-17-13 587-16</inkml:trace>
  <inkml:trace contextRef="#ctx0" brushRef="#br0" timeOffset="203056.26">26247 10662 6467 0,'0'0'438'0,"0"0"-160"0,0 0-129 16,0 0-17-16,36-43 16 0,-36 43 7 0,0 0 14 15,52-5-16-15,-52 5-51 0,45 6-102 0,-26 0 0 16,3 6 0-16,-8-2 0 0,-1-1 0 0,0 3 0 15,-7 2 0-15,-1 9 0 0,-7-8 0 0,-2 3 0 16,-9 3 0-16,-5 0 0 0,0 1 0 0,-2-6 0 16,-3-2 0-16,6-2 0 0,3-6 0 0,3 1 0 15,3-1 0-15,0-2 0 0,3 0 0 0,5-4 0 0,-5 5 0 16,5-5-6-16,0 0-82 0,0 11 10 16,0-11 13-1,7 6 3-15,0 0 4 0,1 1 10 0,2-3 16 0,3 6 1 0,-3-5 11 0,0 0 1 16,3-1 7-16,1 1 1 0,-5-2-3 0,5-2 5 15,0-1-6-15,-14 0-3 0,22-1-31 0,-11-2-48 16,-3-4-71-16,6 2-93 0,-1-4-89 0,-3-3-104 16,4-1-104-16,-5 2-387 0,3 0-1024 0,-1-1 453 0</inkml:trace>
  <inkml:trace contextRef="#ctx0" brushRef="#br0" timeOffset="203580.17">26825 10648 300 0,'0'0'603'0,"0"0"-23"15,0 0-14-15,0 0-16 0,0 0-19 0,50-45-31 16,-50 45-46-16,0 0-36 0,50-14-49 0,-50 14-33 16,0 0-21-16,39-7-41 0,-39 7-36 15,0 0-22-15,0 0-19 0,0 0-13 16,0 0-13-16,26 24-34 0,-33-12-12 0,-2-2-8 0,-5 2-16 15,-6 3-11-15,-2 4-34 0,-1 0-19 0,0-3-34 16,4 0-15-16,5-9-30 0,6 1-21 0,-2-1-35 16,3-2-35-16,7-5-20 0,-6 8-7 15,6-8-31-15,4 8-8 0,-4-8-2 0,15 6 9 16,1-2 6-16,0 1 22 0,0 0 27 0,3 3 22 16,-4 0 24-16,3 0 38 0,9-1 27 0,-15 3 30 0,2-2 30 0,-3 1 42 15,-3-4 19-15,-1 2 10 0,-3-4 12 0,-4-3 2 16,4 7 1-16,-4-7 4 0,0 0-7 15,-15 8-13-15,-1-7-10 0,1 2-10 0,-3-3-11 16,-1 0-25-16,1-3-48 0,-1-1-54 0,1 2-71 0,1-4-85 16,-3 1-83-16,3 3-86 0,1-2-129 0,3 0-326 15,5 0-902-15,8 4 400 0</inkml:trace>
  <inkml:trace contextRef="#ctx0" brushRef="#br0" timeOffset="203884">27299 10537 402 0,'0'0'572'0,"0"0"6"0,0 0-5 16,-5 45-4-16,-7-24-31 0,0 1-12 0,-2 0-32 16,-4-1-35-16,4 4-34 0,0-4-37 0,7-5-38 0,2 1-33 0,3 0-36 15,2-3-29-15,1 2-21 0,0-6-46 16,4 3-33-16,2-1-45 0,3-4-28 0,1 1-56 0,0-5-36 15,-1-1-31-15,4 0-34 0,1-1-31 0,-15-2-23 16,22-7-16-16,-11 7-5 0,-3-3 10 0,0-3 18 16,-8 6 11-16,6-13 10 15,-5 3 8-15,-2 2 9 0,-8-1 19 0,0-3 20 16,-5 7 19-16,0-2 17 0,-4 3 16 0,0 0 11 16,-10 2-1-16,3-2-3 0,11 1-21 0,-2 2-39 15,16 1-54-15,-13 1-62 16,13-1-119-16,0 0-135 0,0 0-417 0,0 0-904 0,0 0 400 0</inkml:trace>
  <inkml:trace contextRef="#ctx0" brushRef="#br0" timeOffset="204046.81">27573 10767 122 0,'0'0'655'0,"0"0"-56"16,0 0-66-16,0 0-52 0,0 0-45 0,0 0-49 0,0 0-51 0,0 0-92 15,0 0-118-15,0 0-137 0,8-24-173 0,-8 24-437 16,9-11-673-16,0 1 298 0</inkml:trace>
  <inkml:trace contextRef="#ctx0" brushRef="#br0" timeOffset="204523.76">27887 10546 4099 0,'0'0'568'0,"0"0"-269"16,0 0-113-16,0 0-93 0,0 0-8 0,0 0 6 0,0 0 19 0,0 0 4 15,0 0 2-15,0 0 1 0,-64-16 1 0,64 16 1 16,0 0-6-16,0 0 4 15,0 0-25-15,0 0-9 0,0 0-6 0,0 0-8 0,0 0-7 16,0 0-13-16,0 0-15 0,119-11-7 16,-119 11-13-16,55-4 0 0,-55 4 0 0,0 0-4 15,0 0 1-15,61-1 1 0,-61 1-7 0,0 0 6 16,0 0-3-16,0 0 7 0,0 0 1 0,35 28 4 0,-35-28 0 16,0 0 2-16,0 0-2 0,-55 48 1 0,28-31 3 15,0-4-1-15,3 3-4 0,8-5 6 0,0-4-10 16,4-1-4-16,3 0-17 0,4 0-22 0,0-3-17 15,5-3-36-15,1 10-36 0,-1-10-34 16,21 11-22-16,-7-6-22 0,5 3 13 0,-4-2 11 0,2 5 22 16,-3-5 31-1,4 4 36-15,2 4 37 0,-7-3 31 0,-3 0 39 0,-1 4 32 0,-1-3 24 0,-3 5 21 0,-4-3 25 0,1-1 17 16,-9 1 14-16,-2-2 4 0,-10 3-7 0,-4-3-13 16,-1-3-11-16,-2 1-16 15,-3-7-16-15,-2-1-48 0,4-2-76 0,-1 0-110 16,9-4-158-16,2-4-175 0,9 4-576 0,0-2-1130 15,8 6 501-15</inkml:trace>
  <inkml:trace contextRef="#ctx0" brushRef="#br0" timeOffset="205703.92">28385 10529 198 0,'0'0'476'0,"0"0"-2"0,0 0 16 0,-77 61-20 0,60-40-8 15,1 3-14-15,2-2-35 0,-5 15-26 0,6-10-41 16,4-5-14-16,1 2-23 0,4-8-25 16,2 6-22-16,4-5-28 0,0 3-22 0,1-4-21 15,2-2-30-15,1-1-26 0,3-1-22 0,-4-2-21 0,9-3-29 16,3 0-13-16,-1-2-7 0,0-5-13 0,4 0-5 16,-5-3-7-16,2-1-1 0,1-1-5 15,-5-2 7-15,0 0-4 0,-2-3 4 0,-2 0 8 16,-1-2-6-16,-7 3 1 0,-1 0-1 0,-1-2 0 0,-7 1 10 15,-1-3-7-15,-5 4 0 0,-4 5 1 16,-7-3-4-16,-2 5-10 0,-2 5-56 0,2-3-91 16,9 3-143-1,1 2-177-15,4-3-566 0,2 2-1108 0,11-4 491 16</inkml:trace>
  <inkml:trace contextRef="#ctx0" brushRef="#br0" timeOffset="206969.95">21315 12552 735 0,'0'0'705'0,"0"0"-68"0,0 0-61 0,0 0-30 16,0 0 1-16,15 12-7 0,-11-2-12 16,1 5-26-16,-1 1-23 0,4 9-43 0,-2-1-31 15,-1 2-32-15,-4 3-25 0,-1-3-27 16,-1 1-32-16,-3 0-65 0,3-10-224 0,0-2 0 15,-3-1 0-15,3-6 0 0,-2-1 0 0,3-7 0 32,-4 9 0-32,4-9 0 0,-2 7 0 0,2-7 0 0,0 0 0 0,0 0 0 0,-26-21 0 0,21 8 0 15,-1-4 0-15,-1-9 0 0,6-16 0 16,6 2 0-16,2-4 0 0,7-4 0 0,6 2 0 0,2 0 0 16,7 1 0-16,3 7-32 0,1 4-129 15,7 7 21-15,-1 2 15 0,-10 13 24 0,0 7 24 0,-3 0 28 16,-6 6 24-16,4 1 22 0,-8 4 10 0,0 7 26 15,-5-3 40-15,-5 5 8 0,-3 7 3 0,-12 3 2 16,-6 2-15-16,-18 9 7 0,-6-1-13 0,-5-1-3 0,-2-2-9 16,1 0-33-16,2-3-20 0,16-12 0 0,0-2-8 15,3-3-55-15,9-5-17 0,2 0-14 0,4-4 3 32,1-1-5-32,8-2-1 0,-7 6-4 0,7-6 2 0,0 0 7 0,0 0 9 0,0 0-6 0,0 0 3 0,15 9 21 15,-2-1 17-15,1-2 22 0,-3 2 21 16,2 1 29-16,1 3 15 15,-1-2 17-15,0 2 8 0,-2-2 9 0,-2 4 6 0,4-6 5 16,-4 4 1-16,1-2-3 0,0 0-6 0,-3-3-11 0,-1 0-9 16,1 0-22-16,0 0-26 15,-2-4-48-15,0 4-66 0,-5-7-93 0,8 7-108 0,-8-7-119 0,5 5-135 16,-5-5-465-16,0 0-1111 16,0 0 491-16</inkml:trace>
  <inkml:trace contextRef="#ctx0" brushRef="#br0" timeOffset="207410.03">21816 12893 6956 0,'9'3'582'0,"-1"-2"-199"16,-3 5-114-16,0 0-268 0,-4 5-1 0,-2-2 0 16,-2 1 0-16,2 4 0 0,-3-1 0 0,-1 1 0 15,0 1 0-15,-3 7 0 0,1-7 0 0,0 1 0 0,1-5 0 16,-1 2 0-16,2-1 0 0,1-5 0 16,4-2 0-16,-5 3 0 0,5-8 0 0,-3 6 0 0,3-6 0 15,0 0 0-15,0 0 0 0,-6 8 0 16,6-8 0-16,0 0 0 0,0 0 0 0,0 0 0 0,-6-19 0 15,2 4 0-15,1-2 0 0,2-9-207 0,6 5-69 16,3-2 11-16,-1 1 21 0,4 6 33 0,2-4 37 16,0 6 37-16,4-3 47 0,-4 6 43 0,1 1 41 15,-2 3 25-15,0 2 20 0,-4 1 22 16,2 3 12-16,-10 1 23 0,21 2 22 0,-8 5 3 0,-1 1 10 16,1 2 8-16,-3 1-6 0,-2 3 2 0,-3 0-10 15,0 1-10-15,1 0-12 0,0 1-12 0,-5-6-24 16,0 5-3-16,1 0-37 0,-1-3-27 0,-2 0 0 15,-6-3 0-15,10 1 0 0,-3-3-29 0,0-7-19 0,-3 9-8 16,3-9 7-16,0 0-2 0,0 0 7 0,0 0 3 16,0 0-2-16,0 0-10 0,0 0 8 15,0 0-2-15,-10-26 5 0,5 17 4 16,-3-3 5-16,-1 6 2 0,-1-3 3 16,0 2 3-16,-5 2 2 0,-1 2 14 0,-2-1 1 0,4 2 2 0,-6 4 0 15,3 2-5-15,3 0-13 16,5 0-30-16,-1-2-47 0,10-2-59 0,-13 5-80 0,13-5-51 0,0 0-77 15,0 0-112-15,0 0-472 0,0 0-1030 0,26-17 456 0</inkml:trace>
  <inkml:trace contextRef="#ctx0" brushRef="#br0" timeOffset="207613.15">22261 12673 6407 0,'10'-11'576'0,"-5"4"-174"16,-3 3-162-16,5-3-92 0,-2 2-43 0,3-3-6 15,3 0-7-15,5-1-4 0,9-4-54 0,3 3-34 16,2 0 0-16,14-2 0 0,-16 7 0 0,17-4 0 16,-17 1 0-16,2 1 0 0,-2 2-14 0,1 3-172 15,-15-1-74-15,1-2-91 0,-7 4-83 0,-8 1-101 16,0 0-102-16,0 0-326 0,0 0-1043 0,0 0 463 16</inkml:trace>
  <inkml:trace contextRef="#ctx0" brushRef="#br0" timeOffset="207753.45">22477 12729 308 0,'0'0'625'0,"3"6"-45"0,-3-6-39 0,8 6-31 15,-8-6-19-15,19 2-18 0,-1-2-29 0,1 0-46 16,9-4-34-16,-3 2-36 0,4-2-55 0,-5 0-59 16,-3-1-80-16,-5 1-90 0,5-2-107 0,7-4-125 15,-16 3-142-15,1 2-181 0,0-3-262 0,-1-2-837 0,-6 4 371 16</inkml:trace>
  <inkml:trace contextRef="#ctx0" brushRef="#br0" timeOffset="208389.38">23338 12358 492 0,'-4'-7'514'16,"4"7"-23"-16,0 0-32 0,8-12-31 15,1 5-31-15,7 1-39 0,11-4-34 0,2 4-34 0,3-1-14 16,2 6-4 0,14 4-8-16,-16 2-1 0,0 0-12 15,-9 5-5-15,1-1 0 0,-6 8-29 0,-10-4-2 16,-6 3-10-16,-7 10-14 0,-6 1-7 16,-11 9-29-16,-6-1 1 0,-8-1-10 0,-5 0-22 0,4-4-11 0,-1 0-8 15,-3-5-9-15,1 1-20 0,18-12-24 0,6-4-31 16,-2-1-19-16,5-5-26 0,4 1-44 0,2-1-5 15,7-4-5-15,-10 4 2 0,10-4 5 0,0 0 3 16,0 0 3-16,0 0 9 0,0 0 20 0,0 0 14 0,25-14 21 16,-9 7 16-16,0 4 21 0,1-1 4 15,10 1 4-15,-1-2 14 0,-4 4 1 0,5-2 2 0,-8 5 6 0,8-1-8 0,-3-1-5 16,-5 0-8-16,-1 0-17 16,3 1-8-16,5-1-24 0,-10 0-31 0,-2 0-40 15,3 0-49-15,-17 0-72 0,16-4-88 0,-11 2-90 16,-5 2-112-16,14-11-517 15,-9 4-1085-15,3-4 480 0</inkml:trace>
  <inkml:trace contextRef="#ctx0" brushRef="#br0" timeOffset="208752.04">23924 12374 618 0,'9'-8'589'0,"0"0"-34"16,4 1-31-16,5 0-21 0,-1 2-1 0,8-4-21 15,3 2-21-15,0 1-34 0,-2 2-31 0,-8 3-34 16,-2 0-35-16,-3 3-26 0,-13-2-38 0,15 6-34 16,-11-3-15-16,-4-3-21 0,-1 17-16 0,-7-6-20 0,-4 3-14 0,-9 5-19 0,-2-2-12 15,-4 1-31-15,7-1-35 0,1-2-14 0,-2-1-46 16,5-2-38-16,3-3-25 0,1-2-37 0,5 2-17 16,0-5-6-16,2 4 4 0,5-8 6 31,0 10 9-31,0-10 16 0,5 14 12 0,3-6 2 0,5-1 13 15,2 3 12-15,8 4 30 0,-3 3 29 0,3-2 30 0,-2-1 23 0,-1 1 23 16,-9-5 8-16,0-1 19 0,-2 1 19 16,-4-2 19-16,0 1 0 15,-3-2 15-15,-2 3 10 0,0-10-11 0,-13 14-14 0,-2-7-14 0,-2 1-12 16,-9-3-16-16,2-1-39 0,-3-1-49 0,9-1-74 16,-3-2-62-16,3-2-91 0,0-4-95 0,1 4-106 0,2-2-108 15,0-4-543-15,8 1-1161 0,3-2 514 0</inkml:trace>
  <inkml:trace contextRef="#ctx0" brushRef="#br0" timeOffset="209482.48">24542 12286 306 0,'0'0'370'0,"0"0"-14"0,7-5-12 16,-7 5-21-16,0 0-12 0,0 0 0 0,0 0 2 15,0 0 5-15,0 0 10 0,-16 26 12 0,5-13 1 16,-5 8 4-16,-4 0-4 0,0 2 1 0,4 4-8 0,-1-3-9 16,-5 15-18-16,7-1-23 0,3-13-19 0,0 16-5 15,5-15-11 1,4-1-12-16,5 1-20 0,-1-2-5 16,0-4-18-16,7 1-15 0,-1-8-40 0,0 0-139 0,3 0 0 15,3-3 0-15,2-3 0 0,-2 0 0 0,3-4 0 0,-4-1 0 16,4-4 0-16,-16 2 0 0,20-8 0 15,-7 1 0-15,-5-5 0 0,-3 4 0 0,0-3-39 0,-1-4-69 16,-2 1-2-16,-2-1 5 0,-1 2 6 0,-2-2 4 16,1 8-1-16,-5-4-11 0,-3 2 4 0,-1 1-4 15,-3 3-11-15,-3 1-12 0,0 2-21 0,2 4-39 16,2-4-55-16,13 2-70 0,-21 4-69 0,21-4-88 16,-13 4-398-16,13-4-942 0,-8 3 417 0</inkml:trace>
  <inkml:trace contextRef="#ctx0" brushRef="#br0" timeOffset="209951.95">24830 12378 78 0,'0'0'625'0,"0"0"-28"0,0 0-39 16,0 0-17-16,0 0-45 0,7-5-49 0,-7 5-50 15,16-2-40-15,-3-1-36 0,6 1-36 16,-2 2-32-16,2 0-24 0,-1 0-24 0,-3 0-16 0,-2 2-21 16,-2 1-24-16,-3 0-17 0,-8-3-16 15,7 13-9-15,-7-3-11 0,-5 5-10 0,-6-1-10 16,-8 6-3-16,2-1-8 0,-6 0-7 0,2-4-8 15,0 0-8 1,2 1-22-16,4-4-31 0,2-2-32 0,1-2-34 0,1-1-32 0,3-3-36 0,6 1-12 16,2-5 8-16,0 0-11 0,0 0 0 0,0 0 0 15,19 7 11-15,-5-5 18 0,1-1 15 16,3 4 18-16,1 0 22 0,6 1 35 0,-1 2 28 16,-6-1 29-16,-1 1 47 0,4 7 22 15,-7-4 20-15,-1-3 28 0,-4 4 18 0,-4 0 21 0,0-5 7 0,-5 0 9 16,-1 3 10-16,-4-1 3 0,-3-1-11 15,-1 2-11-15,-7-3-19 0,0 0-13 0,-2-2-20 0,2 0-56 16,-1-5-55-16,4 0-67 0,-4-3-84 0,7 0-117 16,-3-1-117-16,6-1-172 0,-2-5-420 0,3-2-1045 15,4-1 464 1</inkml:trace>
  <inkml:trace contextRef="#ctx0" brushRef="#br0" timeOffset="210126.38">25299 12610 6843 0,'0'0'1103'0,"0"0"-858"0,0 0-245 16,12 3 0-16,-12-3 0 0,0 0 0 0,0 0 0 15,0 0 0-15,0 0 0 0,0 0 0 0,0 0 0 16,11 2 0-16,-11-2 0 0,0 0 0 0,0 0 0 16,0 0 0-16,0 0 0 0,0 0 0 0,0 0 0 0,0 0 0 0,22-5-1366 15,-22 5-1478-15,1-10 654 0</inkml:trace>
  <inkml:trace contextRef="#ctx0" brushRef="#br0" timeOffset="211545.28">25795 12319 276 0,'0'0'432'15,"0"0"-15"-15,0 0 1 0,0 0 15 0,0 0 6 16,0 0 9-16,-16 23 0 16,9-8-3-16,-5 7-3 0,-1-1-16 0,-2 5-13 15,1 0-14-15,-4 12-22 0,4-12-22 0,4 3-13 0,-8 7-30 16,8-9-22-16,0 1-27 0,-2-2-23 0,7-3-23 15,0 0-29-15,3-7-17 0,0 1-171 0,2-3 0 0,3 1 0 16,2-4 0-16,-1-2 0 0,4-2 0 16,2-1 0-16,1-1 0 0,7-2 0 0,-3-3 0 0,6 0 0 15,-3-4 0-15,2 1 0 0,-3-2 0 0,1-1 0 16,-3-1 0-16,-5-2 0 0,-1 4 0 0,-2-4 0 16,-2 4 0-16,-5 5 0 0,1-15 0 15,-5 7 0-15,-3 2 0 0,-5-1 0 0,-1-1 0 16,-1 3 0-16,-4-1 0 0,4 3 0 0,-3 0 0 0,2-1-147 15,1 3-123-15,-1-3-69 0,-2 3-77 16,2 1-106-16,1 1-562 0,14-1-1172 0,-19-2 519 16</inkml:trace>
  <inkml:trace contextRef="#ctx0" brushRef="#br0" timeOffset="211987.82">26159 12446 4626 0,'0'0'634'0,"0"0"-243"16,8-6-177-16,-8 6-82 0,0 0 1 0,0 0 30 15,0 0 4-15,0 0-9 0,1 28-19 0,-1-16 11 0,0 4-10 16,0 1-10-16,3-1-16 0,-1 2-14 16,0-3-8-16,0-1-15 0,2 1-7 0,-2-3-19 15,-4-3-17-15,6-2-25 0,1-1-24 16,-5-6-28-16,10 7-53 0,-2-3-36 0,-8-4-19 0,27-2-2 31,-12-1 10-31,-2 1 8 0,3-5 20 0,-3-2 8 0,2 3 20 16,0-1 39-16,-4 0 33 0,3-1 35 0,-7 3 45 15,0 1 22-15,-7 4 17 0,10-4 23 0,-10 4 1 0,0 0 9 16,11-3-2-16,-11 3 11 0,0 0 3 0,7 16 21 0,-7-1 12 0,0 3-4 0,2 6-99 0,-4 5-79 16,2 0 0-16,-2 0 0 0,-6 14 0 0,0-16 0 15,-2-1 0 1,4-1 0-16,-6 4 0 0,7-12-341 16,-8 7-181-16,7-3-173 0,2-8-411 0,4-1-1198 15,3-2 530-15</inkml:trace>
  <inkml:trace contextRef="#ctx0" brushRef="#br0" timeOffset="212542.08">27313 12596 5489 0,'0'0'584'0,"10"-6"-198"0,-10 6-195 0,0 0-75 15,8-4 27-15,-8 4 50 0,0 0 31 0,6 15 21 16,-6-6-20-16,2 4-2 0,-2 4-51 0,-2-1-172 16,1-1 0-16,-4 4 0 15,4-2 0-15,-3-2 0 0,-1 1 0 0,2-3 0 16,-1-5 0-16,-1 1 0 0,4-2 0 0,1-7 0 0,-4 6 0 15,4-6 0-15,0 0 0 0,-9 5 0 0,9-5 0 0,0 0 0 16,0 0 0-16,-18-21 0 0,15 11 0 0,1-4 0 16,0-3 0-16,6 0 0 0,3-6 0 15,-2-3-11 1,6 5-129-16,0-2 8 0,-1 5 11 0,-1 2 29 0,5 3 18 0,-1 1 13 0,0 3 12 16,0-2 16-16,-2 6 15 0,-1 1 8 0,-10 4 13 0,25 4 20 15,-11 3 20-15,-3 3 9 0,3 1 27 16,4 7 25-16,-1 2 8 0,-2-1-3 0,0 5 1 0,-2-2-4 0,1 0-106 0,0-3 0 0,-2-4 0 15,4 6 0-15,-2-9 0 16,6 2 0-16,-4-3 0 0,1-5 0 0,1-1 0 16,-3-1 0-16,0-2 0 0,3-4 0 15,0-1 0-15,-3-2 0 0,1-2 0 0,-4-3 0 16,0-2 0-16,-3-3 0 0,2-6 0 0,0-1 0 16,-4-4 0-16,-1-1 0 0,1 0 0 0,-4 0 0 15,-1 1 0-15,2 2 0 0,-4 2 0 0,-2 7 0 0,-1-1 0 16,-5 1 0-16,1 3-29 0,-7 1-363 0,-11 2-102 15,-7 1-122-15,-15 1-494 16,2 3-1203-16,13 7 532 0</inkml:trace>
  <inkml:trace contextRef="#ctx0" brushRef="#br0" timeOffset="214062.52">24950 11869 292 0,'-30'-11'288'0,"0"2"-7"16,0-3-17-16,0 1-15 15,-13 0-20-15,13 4-14 16,0 0 2-16,-5-1-28 0,-9-3-26 0,14 5-13 0,-16-2-9 15,18 1-13-15,-3 4-10 0,-16-4-12 0,16 4-11 16,1 2-17 0,-1-2-4-16,-2 2-6 0,-13 1-4 0,14 1-6 0,0-1-6 0,0 2-5 0,0 0-1 15,0 4 2 1,3-2 0-16,-2 3 7 0,-2-1-12 0,1 1 1 0,0 0-2 0,4 2 13 0,-3 1-20 16,2 0-3-16,-1 1-8 0,1-2 14 15,-3 3-13-15,3-3 1 0,1 3-2 0,-2-3 8 0,0 2 0 16,0 0-1-16,1 1 8 0,1-1 0 15,1-2-7-15,1 1 13 0,-2 2-5 0,1 0 6 0,0-3 0 16,2 2-1-16,-1 3-4 0,3-1-8 0,3-2 3 16,-2 4-5-16,-1-1 8 0,5 3 1 15,4-2-2-15,-2 3 2 0,0 3 5 0,2 3-2 0,0 1 15 16,3 0 8-16,-1 1 2 0,-2 16 5 0,9-15 0 16,-1 1-1-16,-2 0-1 0,4 1 5 0,-1 0 3 15,1-1-2-15,-2-1-10 16,-1 2 11-16,1-2-1 0,2 2-4 0,0-3-3 0,2-1-1 15,-2 1 0-15,1-2-5 0,-2-1 13 0,4-5 4 0,0 4-12 16,-2 3 0-16,2-8-7 0,0 7-7 0,3-9-3 16,1 9-4-16,-2-2 6 0,0-4-5 0,6 8 11 15,-5-1 6-15,6 2-3 0,3-1-1 0,0 13 9 16,-2-11 7-16,3 15-10 0,-1-15 5 16,-1 1-4-16,2 10-12 0,-1-15 4 0,0 1 4 0,5 1 0 15,-1-1 10-15,0-4-24 0,-1 3 17 0,3 0-23 16,-2-2 5-16,3-2-7 0,0 0 3 0,-3-2-1 0,5-2 3 15,-2 0-46-15,-3-5-2 0,6 4 0 0,-5-9 0 16,0 6 0-16,9 0 0 0,-1-2 0 0,3 1 0 16,2 0 0-16,-1 0 0 0,17 3 0 0,-17-4 0 15,0-2 0-15,3 3 0 16,15-1 0-16,-14-1 0 0,-1-1 0 0,-1 4 0 0,13 1 0 0,-13-5 0 16,15 5 0-16,-15-3 0 15,15 4 0-15,-13-8 0 0,14 5 0 0,0 0 0 0,0-2 0 0,-1 0 0 16,-13-5 0-16,15-1 0 0,2 7 0 15,1-5 0-15,-1 2 0 0,1-4 0 0,4 1 0 0,0-1 0 16,4 4 0 0,1-4 0-16,1 2 0 0,5-1 0 0,-1 1 0 0,4 2 0 0,2-2 0 0,-5 0 0 15,2 2 0-15,4-1 0 0,2 3 0 0,5-7 0 16,4 1 0-16,-6 4 0 0,5 3 0 0,3-2 0 16,5 3 0-16,-4-8 0 0,-2 4-13 15,4 0-15-15,0 0-8 0,-8-4-4 0,-1 1 4 0,-1 0-11 16,-5 0 13-16,-1-4-6 0,-1 2 1 15,3 5 11-15,2-3-9 0,-7-3 7 0,4-1 3 0,3 3 1 0,2-3 2 16,-6-3 7-16,4-1 0 0,5-1 1 0,-3 0 2 16,1-7-2-16,3-2 6 0,-3 1-12 15,2 1-18-15,-1 2-25 0,-5-10-19 0,-6 3-16 16,2 0-2-16,1 1-9 0,-7-3-3 16,0 3 7-16,-4 0 9 0,-3-2 5 0,-4 0 16 0,-3 1 11 15,0-2 28-15,-7 2 26 0,-16 5 16 16,1-5 26-16,8-10 17 0,-9 10 16 0,-1 0 8 0,13-12-4 0,-16 5-6 15,12-6-4-15,-3-1-6 16,-11 10-6-16,13-15-12 0,-3 4-2 0,-5-2-3 0,-11 8-4 16,8-13-2-16,0 2 8 0,-10 12-15 0,5-15-5 15,-9 14-7-15,4-15 5 0,-7 11-7 0,-6-11 3 16,0 12 4-16,-2-12-7 0,4 12 0 0,-10-12 2 16,0-2 1-16,1 14 1 0,-1-10 10 0,3 10-14 15,-6-17 2-15,1 3-2 0,1 1-4 16,-4-1 7-16,-1 6 2 0,-9-5-5 0,-3 1 3 0,1 3 0 0,-5-3-1 15,-7 1 1-15,2 2-5 0,-8 4-2 0,-3 6 3 16,-5-1-4-16,0 2-9 0,-9 3 3 0,-4-2-3 16,-3 4 0-16,-4-2-4 0,-2 3-3 0,-6-1 6 15,-8 0-6-15,3-1-5 0,-4 0-4 16,-3 5 5-16,-5-3-5 0,0 4 2 0,-2-8-2 0,-3 1 0 16,-2 1 2-16,-1 0 7 0,-3 1-3 15,3 5 1-15,2 0-2 0,-5 5-4 0,-3 3-5 0,5-1-20 16,-8 7 8-16,2 1-3 15,-5 5-17-15,-7 6-32 0,4 3-43 0,1 5-42 0,1 1-35 0,6 7-20 16,0 4-28-16,1 3-31 16,3 0-50-16,5 2-99 0,-1-2-276 0,5-4-781 0,3-4 346 0</inkml:trace>
  <inkml:trace contextRef="#ctx0" brushRef="#br0" timeOffset="-214048.76">19966 14818 250 0,'-25'8'290'0,"0"-2"-5"0,-2-1-14 0,-2 6 1 15,-1-1-8-15,3 1-13 0,-12 7-9 0,12-6 0 16,-4-2-5-16,-10 11-4 0,12-6-4 0,-11 7-18 0,1 2-3 16,-5 1-15-16,6 0-20 15,0 3-16-15,1 0-4 0,14-6-9 0,-12 11-1 0,3-2-16 16,10-10-9 0,-3 15-9-16,-5-4-10 0,13-7-8 0,0 3-7 0,0-5-1 15,-3 15-4-15,3 2-1 0,7-12 3 0,0 12 4 0,2-12-2 16,7 0-6-16,-2 16-2 0,6 0 1 15,1-1-5-15,2 0-7 0,6 0-6 0,0-2-2 0,-3-12-12 16,0 13-1-16,1 4-1 0,-6-17-6 0,9 12-4 0,-5-12 4 16,-3-1 10-16,0 12-7 15,0-14 3-15,0 1-4 0,3-2 3 0,-2 2 1 0,-5-1-7 16,2-3 5-16,-3-6-33 0,3 11 6 0,-3-2 1 16,2 0 1-16,-2-1 0 0,0-3 1 0,1 2 3 0,2 0-2 15,4 0 0-15,-1-7-3 0,0-1 1 16,-2 0-1-16,9 6-4 0,-2-1 1 0,2 1 2 0,4-5-6 15,-6-5 3-15,10 7-1 0,-9-6-1 16,10 1 0-16,5 2-2 0,-2-2 4 0,15 7 2 16,-13-4 4-16,2-3-1 0,12 2-2 0,-10-7 0 0,12 10-5 15,-16-10 9-15,18 4 0 0,-3 8-6 16,3-7-1-16,1-3-2 0,2 4-2 0,1 3 0 0,2-3 4 16,5 0-5-16,3-6 3 15,6 3-3-15,-1 3-4 0,10-6-1 0,-1-1-1 0,-5 1-4 0,5-4-2 16,2 3-2-1,4-3-2-15,-2-6 4 0,1 2-12 0,6-1 0 0,-2 0 4 0,-4 2 1 16,4 3-3-16,-2-4 7 0,-4 2 1 0,-4-1-2 16,0-2-4-16,0 0 6 0,-9 1-1 0,5 1 3 15,-4-2 2-15,-4 2 6 0,5-2-4 0,7 1 3 16,-2-3 1-16,-2-1 0 0,3-3-4 0,2-2 4 0,0-2 0 0,4 5 4 0,-6 2-3 16,-2-11 1-1,-5-1 1-15,0-2 0 0,-6 1-4 0,-6-6-8 0,-1 2-3 16,0-2 1-16,-2-2 1 0,-6-5 10 0,3 0-3 15,-4 3 5-15,-5-3 5 0,-1-4 3 0,-6 0 4 16,-2-1 1-16,1-2-2 0,-2 0-3 0,-3-1-2 16,3-1-6-16,-5 1-1 0,3 1 2 0,2 2-2 0,-3-2-1 0,-8 12 0 15,8-12 0-15,-9 10 1 0,2-11-1 0,-3 13 1 16,0-13 4 0,-5 8 8-16,3-12 8 0,2 2 7 0,-2-2 1 0,-8-2-2 15,4-1 0 1,-3 0 0-16,-1-3-1 0,-4 0 0 0,-3-3 0 0,-3-2 2 0,1 1 1 15,-3 3-5-15,-2-5-2 0,4 8-1 0,-1-2-2 16,3 23 2-16,-1-19 12 0,-4 3-11 0,3 14 2 16,-10-15-3-16,2 18 2 0,-11-17-2 0,-6 2-7 15,-8 1 10-15,-10 0-2 0,-2-1 4 0,-8-3 1 0,-15 2-3 16,-7 1-3-16,-12 1-7 0,-9 0-2 0,-12-1-9 0,-3 2-4 16,-5 5-10-16,-3 1-12 0,-1 7-5 15,-1-5-11-15,3 7-29 0,2 7-10 16,3 2-40-16,1-1-35 0,-2 8-32 15,3 2-46-15,-10 3-25 0,0 5-31 0,0 5-17 0,-3 1-19 0,4 2-21 16,2 11-7-16,4-2-21 0,6-4-64 0,-1 3-253 16,0-9-745-16,4 3 330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6.015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5-31T06:56:47.0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6910 2205 63 0,'0'0'257'0,"0"0"-14"15,0 0-11-15,0 0-8 0,0 0-16 0,0 0 3 16,0 0-23-16,0 0-3 0,0 0-14 16,0 0-8-16,0 0-13 0,0 0-8 0,0 0-14 0,0 0-15 15,42-31-10 1,-42 31-6-16,0 0-3 0,82-4-2 0,-82 4-13 0,98 5-6 15,-41-3-1-15,8-2-1 0,0 12-4 0,10 4-11 16,10-13 0-16,0 6-4 0,10-4-8 0,12 0-4 16,3-2-8-16,14 3 1 0,1-5-6 0,8 1 3 15,1 3-9-15,6 0 0 0,0-1-1 0,10 3-6 0,-3 3-1 0,2-9 0 0,5 5-4 16,6 0 4-16,0 2-5 0,5 0 7 0,5 2-7 16,2-2 13-16,10 1 22 15,7 2 25-15,4 3 20 0,13-1 15 16,10 4-7-16,4 3 1 0,4 0-7 15,4 1-15-15,-1-2-15 0,3 1-22 0,-4-3-7 0,-2 5-16 16,2-5-22-16,-6-2-1 16,1 1-12-16,-1-3-5 0,-2-4-11 0,-4 1-7 0,-7 0 9 0,-4-6-5 15,-5-1-2-15,-6 4 6 0,-7-4 6 16,-5-2 8-16,3-2 16 0,-7 3-8 0,-1-3 23 0,-5 2 5 16,0-1 19-16,-1-1-5 0,-2 0 7 15,-2 2-2-15,-4 0-4 0,-14-2 7 0,-4 3-8 0,-4 2-13 0,-4 2-10 0,-5-2 3 16,-19 1-1-1,0 0-10-15,-11 1-3 0,-4-3-5 0,-7 5-19 0,-3-1-22 0,-7-2-20 16,-5 1-30-16,-11-6-49 0,-4 5-61 16,-8 1-64-16,-51-6-101 0,0 0-196 15,75-12-620-15,-75 12 274 0</inkml:trace>
  <inkml:trace contextRef="#ctx0" brushRef="#br0" timeOffset="1116.88">7116 2222 143 0,'0'0'254'0,"0"0"-4"16,0 0-10-16,0 0 6 0,0 0-12 0,0 0-8 0,0 0-6 31,0 0-7-31,0 0-9 0,0 0-12 0,0 0-1 0,0 0-14 16,0 0-16-16,0 0-14 0,0 0-7 0,0 0-15 0,0 0-17 16,0 0-12-16,0 0-7 0,0 0-7 15,0 0-14-15,0 0-2 0,0 0-11 0,0 0 10 0,0 0 5 16,0 0 21-16,-39 103 39 0,32-57 16 0,-2 4 30 15,0 5 40-15,1 7 6 0,2 9-2 0,-2 3 14 16,7 10 20-16,-4 0 14 0,1 13-2 0,0 5-20 16,3 4-30-16,-3 5 4 0,0-6-19 0,3 0-11 0,-3 0-19 0,0 2-9 0,0-1-12 0,8 3-15 15,-3-7-14-15,2-10-27 0,1-7-94 16,-3-4 0-16,3-9 0 0,-1-6 0 16,-1-5 0-16,6-10 0 15,-7-3 0-15,-1-18 0 16,1-2 0-16,-1-28 0 0,-1 42 0 0,1-42 0 0,0 0 0 0,0 0 0 0,-4 29 0 0,4-29 0 15,0 0-159-15,0 0-197 16,0 0-76-16,0 0-72 0,-37-117-64 16,32 72-461-16,0-3-1115 0,1-2 493 0</inkml:trace>
  <inkml:trace contextRef="#ctx0" brushRef="#br0" timeOffset="1696.76">6879 2171 242 0,'-38'75'369'0,"20"-38"-3"16,-4 6-7-16,5-1-15 15,-1 0-27-15,-1 5 0 0,9-3-19 0,0-18-29 16,1 1-25-16,9-27-30 0,-9 41-19 0,9-41-25 16,-6 33-15-16,6-33-21 0,0 0-21 0,0 0-22 15,-4 29-18-15,4-29 3 0,0 0-14 16,0 0-22-16,0 0-19 0,0 0-26 0,0 0-30 0,0 0-5 16,0 0-5-16,0 0 1 0,44-101 1 15,-34 77-2-15,4-17-3 0,-8 14 7 0,3-2 1 16,-9 29 6-16,32-63 1 0,-16 40-2 0,0-2 18 15,7 1-14-15,-23 24 17 0,42-37 7 0,-16 18 4 16,-3 2 6-16,-23 17 5 0,43-17 7 0,-43 17 8 16,0 0 0-16,0 0 14 0,0 0-5 0,95 34 5 15,-76-12 6-15,-1 0 4 0,1 4 16 0,-19-26 8 16,32 46 9-16,-11-21 7 0,-5-1-11 0,3-2-4 16,2 2-5-16,-21-24-10 0,39 40-17 0,-18-22-43 15,-21-18-44-15,43 31-74 0,-22-16-73 16,-21-15-90-16,30 19-92 0,-30-19-252 0,0 0-680 0,49 16 301 15</inkml:trace>
  <inkml:trace contextRef="#ctx0" brushRef="#br0" timeOffset="2635.05">18348 2643 395 0,'0'0'454'0,"0"0"-3"15,0 0 11-15,-3 78-3 0,1-35 3 16,2-43 22-16,1 80-10 0,-3-27-6 0,3 1-17 15,0 4-12-15,2 2 2 0,-3 1-11 0,-4 9-18 16,-3 3-7-16,6 1-10 0,-3 1-8 16,-2 2-18-16,-2-1-16 15,3-1-353-15,-4 13 0 0,0-6 0 0,0 7 0 0,4 2 0 0,-4-2 0 16,1 0 0-16,5-3 0 0,-5 0 0 0,2-2 0 0,-6-4 0 0,3-5 0 0,-4-2 0 16,7-5 0-16,-3-6 0 0,0-10 0 0,4-8 0 0,2-16 0 15,3-28 0-15,3 32 0 0,-3-32 0 16,0 0 0-1,0 0 0-15,0 0 0 0,0 0 0 0,0 0 0 16,0 0 0-16,0 0 0 0,0 0 0 0,50-81 0 0,-41 38 0 16,-9 14 0-1,6-16-518-15,-12 3-762 0,-3 2-1384 0,-1-5 612 0</inkml:trace>
  <inkml:trace contextRef="#ctx0" brushRef="#br0" timeOffset="3088.14">18307 2794 261 0,'0'0'389'16,"0"0"-48"-16,0 0-21 16,0 0-24-16,0 0-23 0,0 0-7 0,-97 40-6 0,75-19-24 0,-1-1-15 15,23-20-24-15,-32 38-17 0,32-38-14 16,-20 27-18-16,20-27-18 0,-17 28-5 0,17-28-14 0,0 0-31 16,0 0-15-16,-21 24-24 0,21-24-8 0,0 0-12 15,0 0-13-15,0 0-13 0,0 0-24 0,0 0-9 16,0 0 2-16,0 0 5 0,0 0 7 15,0 0 0-15,67-92 8 0,-67 92 6 0,23-27 13 0,-23 27 9 16,19-23 28-16,-19 23 17 0,18-23-8 0,-18 23 3 16,0 0 4-16,26-28 8 0,-26 28-5 0,0 0-5 15,18-21 5-15,-18 21-21 0,0 0-17 16,35-16 11-16,-35 16 10 0,0 0 14 0,0 0 24 0,0 0 18 16,0 0-2-16,105 29 8 0,-82-13 8 0,-23-16-10 15,58 47-8-15,-38-28-8 0,-1 5-29 16,-2-2-40-16,-17-22-67 0,25 48-84 0,-15-26-104 15,-10-22-116-15,8 32-433 0,-8-32-852 16,0 0 377-16</inkml:trace>
  <inkml:trace contextRef="#ctx0" brushRef="#br0" timeOffset="4673.89">10548 406 31 0,'0'0'494'0,"0"0"-23"0,0 0-43 15,0 0-37-15,0 0-41 0,0 0-1 16,0 0 19-16,0 0 27 0,0 0-10 0,5 99 18 31,-6-47 20-31,-3 7 22 0,-1 3-18 0,-1 4-24 16,4-1-6-16,-7-2-8 0,4 2-31 0,-1-4-28 0,3-6-23 15,1-1-27 1,-1-1-25-16,3 2-143 0,-4-4-112 0,3 4 0 0,1 0 0 0,-3-8 0 0,3 0 0 16,0-3 0-16,-1-3 0 0,-3 0 0 0,3-13 0 15,1-28 0-15,-11 69 0 0,4-40 0 0,-1 1 0 16,2-2 0-16,-5 15 0 0,4-15 0 0,7-28 0 15,-15 47 0-15,15-47 0 0,-9 29 0 0,9-29 0 16,-9 25 0-16,9-25 0 0,0 0 0 16,0 0 0-16,0 0 0 0,-9 29 0 0,9-29 0 15,0 0 0-15,0 0 0 0,0 0 0 0,0 0 0 0,0 0 0 16,0 0 0-16,0 0 0 0,0 0 0 0,0 0 0 16,0 0 0-16,0 0 0 0,-9 33 0 15,9-33 0-15,0 0 0 0,0 0 0 16,0 0 0-16,0 0 0 0,0 0 0 0,-11 37 0 0,11-37 0 15,0 0 0-15,0 0 0 0,-9 26 0 0,9-26 0 0,0 0 0 16,0 0 0 0,0 0 0-16,0 0 0 0,0 0 0 0,0 0 0 0,0 0 0 0,-8 32 0 15,8-32 0-15,0 0 0 0,0 0 0 0,0 0 0 16,0 0 0-16,0 0 0 0,0 0 0 0,0 0 0 0,0 0 0 16,0 0 0-16,0 0 0 0,0 0 0 15,0 0 0-15,0 0 0 0,0 0 0 0,0 0 0 0,0 0 0 16,-9 33 0-16,9-33 0 0,0 0 0 15,-9 30 0-15,9-30 0 0,0 0 0 0,0 0 0 16,0 0 0-16,-11 29 0 0,11-29 0 0,0 0 0 16,0 0 0-16,0 0 0 0,0 0 0 0,0 0 0 15,0 0 0-15,0 0 0 0,0 0 0 0,0 0 0 16,0 0 0-16,0 0 0 0,-12 29 0 0,12-29 0 16,0 0 0-16,0 0 0 0,0 0 0 0,0 0 0 15,0 0 0-15,0 0 0 0,0 0 0 0,0 0 0 16,0 0 0-16,0 0 0 0,-31 17 0 0,31-17 0 15,0 0 0-15,0 0 0 0,0 0 0 0,0 0 0 16,0 0 0-16,0 0 0 0,0 0 0 0,0 0 0 16,0 0 0-16,0 0 0 0,0 0 0 0,0 0 0 15,-74-39 0-15,74 39 0 0,-32-27-84 0,32 27-5 16,-24-26 6 0,24 26 8-16,-23-22 10 0,23 22-2 0,-23-22 12 0,23 22 11 0,0 0 9 0,0 0 1 15,-24-25 6-15,24 25 5 0,0 0 0 0,0 0 8 16,0 0-3-16,0 0 13 0,-14-26-1 0,14 26 7 15,0 0 1-15,0 0-3 0,0 0 1 0,0 0-2 16,0 0-1-16,0 0 3 0,0 0-12 0,0 0 4 16,0 0 8-16,0 0-11 0,0 0 14 0,0 0 9 0,53 99 8 15,-44-77-2-15,-9-22-9 0,26 46 0 16,-26-46-5-16,19 26 3 0,-19-26-2 0,18 20 3 0,-18-20 1 16,0 0 5-1,0 0 1-15,0 0 3 0,31 17 14 0,-31-17-11 0,0 0-8 0,0 0 11 16,0 0-3-16,0 0 2 0,60-46-5 0,-60 46-8 15,19-22 3-15,-19 22 1 0,19-24-7 0,-19 24 1 16,22-28-11-16,-22 28-14 0,28-32-10 16,-28 32-27-16,33-36-23 0,-13 18-36 0,-20 18-33 15,45-36-29-15,-13 5-22 0,-6 12-12 0,11-9-16 0,-13 11-9 0,8-12-32 0,-9 13-14 16,-23 16-51-16,33-29-56 0,-21 7-450 0,-12 22-907 0,10-39 401 16</inkml:trace>
  <inkml:trace contextRef="#ctx0" brushRef="#br0" timeOffset="5702.31">10882 667 238 0,'0'0'401'0,"0"0"-13"15,0 0-21-15,0 0-18 0,26-46-14 0,-26 46-20 16,0 0-16-16,0 0-12 0,54-3-21 0,-54 3-6 15,0 0-7-15,0 0-19 0,47 58-14 0,-36-33-24 16,-5 4-12-16,-6-29-7 0,-3 58-19 16,-2-29-17-16,5-29-11 0,-15 58-16 15,6-35-9 1,9-23-12-16,-17 40-6 0,17-40-10 0,-15 25-10 0,15-25-17 0,0 0-10 0,0 0-16 0,-14 29-6 16,14-29-5-16,0 0-3 0,0 0-3 0,0 0-6 15,0 0-5-15,0 0-2 0,0 0-4 0,0 0-15 16,0 0-27-1,0 0-20-15,0 0-21 0,0 0-3 0,0 0-10 0,0 0-20 0,88-60-35 0,-52 36-43 16,-9 7-29-16,11-9 2 0,-1 4-17 16,3-1 18-16,-15 10 29 0,-25 13 28 0,55-28 25 0,-28 15 16 15,-27 13 50-15,37-17 29 0,-37 17 45 0,0 0 40 16,0 0 38-16,0 0 16 0,33-13 6 0,-33 13 7 16,0 0 6-16,0 0 32 0,0 0 7 0,0 0-1 15,0 0-8-15,0 0-14 0,0 0-10 0,-30 85-8 16,30-85-15-16,-8 35-9 0,8-35-3 15,0 0-5-15,1 40-10 0,-1-40-7 0,0 0 1 0,23 28-5 16,-23-28-3-16,0 0-4 0,36 14-4 0,-36-14-3 16,0 0-3-16,0 0-15 0,0 0-17 0,0 0 9 15,0 0-6-15,95-32-19 0,-95 32-13 0,20-24-10 16,-20 24-7 0,16-26-2-16,-16 26 8 0,0 0 16 0,8-37-5 0,-8 37 8 0,0 0-3 0,0 0 4 15,-16-46 0-15,16 46 2 0,0 0 6 0,-35-25-4 16,35 25 9-16,0 0 5 0,-50-8-11 0,50 8 11 15,0 0-2-15,0 0 0 0,0 0-10 0,-63 1-23 16,63-1-14-16,0 0-42 0,0 0-14 0,0 0 1 16,0 0-9-16,0 0-21 0,0 0-11 0,0 0-13 0,0 0-5 15,0 0-2-15,120-26 8 0,-120 26 16 16,61-13 3-16,-61 13 24 0,51-12 22 0,-51 12 35 16,44-6 40-16,-44 6 35 0,0 0 23 0,44-12 18 15,-44 12 10-15,0 0 12 0,0 0 5 16,0 0 14-16,0 0-11 0,0 0 10 0,0 0 9 15,54 24 15-15,-54-24-7 0,0 0-11 16,6 35 6-16,-6-35-4 0,0 0-12 0,-4 42 1 0,4-42-13 0,0 0-14 16,0 0-1-16,0 0-7 0,-6 37-7 15,6-37-4-15,0 0-14 0,0 0 9 0,0 0-14 0,0 0-5 0,0 38-7 0,0-38 5 16,0 0-8-16,0 0-1 0,0 0-12 31,41 15-12-31,-41-15-10 0,0 0-7 0,0 0-2 0,0 0 3 0,0 0 7 0,0 0 5 16,113-33-1-16,-113 33 2 0,0 0 14 0,20-22 7 15,-20 22 2-15,0 0 6 0,14-35 9 0,-14 35-12 16,0 0 4-16,1-32-4 0,-1 32 0 0,0 0-6 0,0 0 2 0,0 0-9 0,-31-47 5 16,31 47-9-16,-33-13-14 0,33 13-11 0,-43-10-21 15,43 10-10-15,0 0-7 16,0 0-17-16,-59-4-16 0,59 4-6 16,0 0-16-16,0 0-19 0,0 0-28 0,0 0-33 15,0 0-37-15,0 0-20 0,0 0-67 0,0 0-173 16,0 0-540-16,0 0 240 15</inkml:trace>
  <inkml:trace contextRef="#ctx0" brushRef="#br0" timeOffset="6009.87">12090 671 121 0,'0'0'371'0,"0"0"-30"0,0 0-19 0,0 0-10 16,0 0-21-16,0 0-11 0,0 0 3 0,0 0-17 15,0 0-25-15,0 0-13 0,50 27-23 0,-50-27-16 16,0 0-19-16,0 0-13 0,0 0-18 0,0 36-23 15,0-36-4-15,0 0-9 0,0 0-11 16,0 0-8-16,0 0-14 0,0 0 0 0,12 32-9 0,-12-32-4 16,0 0-8-16,0 0-3 0,0 0-16 15,0 0-9-15,46 11-6 0,-46-11-10 0,0 0-7 16,0 0 7-16,0 0-14 0,0 0 7 0,0 0 8 16,0 0 8-16,0 0 3 0,0 0-1 0,83-32 11 15,-83 32 7-15,0 0 16 0,0 0 6 16,10-32-5-16,-10 32 5 0,0 0 3 0,0 0-2 0,0 0-4 0,-8-36-9 15,8 36-3-15,0 0-1 0,0 0-11 0,0 0-5 16,0 0-2-16,-38-31-15 0,38 31-19 0,0 0-31 16,0 0-45-16,-95 12-65 0,95-12-77 15,-72 16-104-15,72-16-447 0,-54 19-845 0,54-19 374 16</inkml:trace>
  <inkml:trace contextRef="#ctx0" brushRef="#br0" timeOffset="7308.97">15326 589 286 0,'0'0'448'0,"0"0"-6"16,0 0-9-16,0 0-15 0,0 0-36 15,0 0-25-15,0 0-9 0,0 0-3 0,0 0 15 16,0 0 19-16,5 75-5 0,-8-33-9 0,2 0 9 16,-2 2 7-16,-2 6 0 0,3 7 13 0,-1 2 25 15,3 5-7-15,0 1-32 0,4 2 17 0,0 5-281 16,-2 1-116-16,1 5 0 0,-3-1 0 0,-1 2 0 0,-2-2 0 16,2-2 0-16,-3 0 0 15,3-9 0-15,-2-4 0 0,0-3 0 0,-1-4 0 0,0-6 0 0,1-6 0 16,-6 6 0-16,4-3 0 0,-4 1 0 0,0-7 0 15,0-11 0-15,9-29 0 0,-11 54 0 0,4-26 0 0,7-28 0 16,-10 31 0-16,10-31 0 0,0 0 0 0,-9 26 0 31,9-26 0-31,0 0 0 0,0 0 0 0,0 0 0 0,0 0 0 0,0 0 0 0,0 0 0 16,0 0 0-16,0 0 0 0,0 0 0 0,0 0 0 16,0 0 0-16,0 0 0 0,0 0 0 15,0 0 0-15,0 0 0 0,0 0 0 0,0 0 0 16,0 0 0-16,0 0 0 0,0 0 0 0,0 0 0 15,0 0 0-15,0 0 0 0,0 0 0 0,0 0 0 16,0 0 0-16,0 0 0 0,0 0 0 0,0 0 0 0,0 0 0 16,0 0 0-16,0 0 0 0,0 0 0 0,0 0 0 15,0 0 0-15,0 0 0 0,0 0 0 16,0 0 0-16,0 0 0 0,0 0 0 16,0 0 0-16,0 0 0 0,0 0 0 0,0 0 0 0,0 0 0 0,0 0 0 15,0 0 0-15,0 0 0 0,0 0 0 16,0 0 0-16,0 0 0 0,0 0 0 0,0 0 0 15,0 0 0-15,0 0 0 0,0 0 0 16,0 0 0-16,0 0 0 0,0 0 0 0,-104-38 0 0,104 38 0 0,0 0 0 16,0 0 0-16,0 0 0 0,0 0 0 0,0 0 0 15,0 0 0-15,0 0 0 0,0 0 0 0,0 0 0 16,0 0 0-16,0 0 0 0,0 0 0 16,0 0 0-16,16-52 0 0,-16 52 0 0,0 0 0 15,0 0 0-15,18-43 0 0,-18 43 0 0,0 0 0 16,10-34 0-16,-10 34 0 0,0 0 0 0,0 0 0 15,0 0 0-15,0 0 0 0,0 0 0 16,9-31 0-16,-9 31 0 0,0 0 0 0,0 0 0 0,0 0 0 16,0 0 0-16,0 0 0 0,0 0 0 0,0 0 0 15,0 0 0 1,0 0 0-16,-1 105 0 0,1-105 0 0,9 26 0 0,-9-26 0 0,11 29 0 0,-11-29 0 16,0 0 0-16,20 26 0 0,-20-26 0 0,0 0 0 15,21 21 0-15,-21-21 0 0,0 0 0 0,0 0 0 16,0 0 0-16,0 0 0 0,0 0 0 0,0 0 0 15,36 14 0-15,-36-14 0 0,0 0 0 0,0 0 0 16,0 0 0-16,0 0 0 0,0 0 0 16,0 0 0-16,64-41 0 0,-64 41 0 0,0 0 0 0,22-22 0 15,-22 22 0-15,0 0 0 0,0 0 0 0,24-34 0 16,-24 34 0-16,0 0 0 0,15-26 0 0,-15 26 0 16,0 0 0-16,9-39 0 0,-9 39-463 15,4-41-247-15,-4 41-460 0,-6-58-1267 0,3 18 560 0</inkml:trace>
  <inkml:trace contextRef="#ctx0" brushRef="#br0" timeOffset="7593.92">15926 909 222 0,'0'0'542'0,"0"0"-45"16,0 0-21-16,0 0 5 0,0 0-24 0,0 0-24 15,-12 94-18-15,10-70-30 0,2-24-35 0,-1 58-19 16,5-31-32-16,-4-27-28 0,1 51-23 0,-1-51-32 0,4 35-18 0,-4-35-27 16,1 34-43-16,-1-34-54 0,0 0-59 0,0 46-72 15,0-46-89-15,0 0-85 0,-1 31-105 0,1-31-106 16,0 0-392-16,0 0-902 15,0 0 400-15</inkml:trace>
  <inkml:trace contextRef="#ctx0" brushRef="#br0" timeOffset="7951.6">16261 793 292 0,'0'0'406'0,"0"0"-4"16,0 0-3-16,0 0-11 0,0 0-12 0,0 0-24 15,0 0-30-15,0 0-24 0,0 0-17 0,0 0-3 16,0 0 5-16,0 0 7 0,0 0-7 16,-19 87-34-16,1-44-11 0,7-3-26 0,2-12-12 15,9-28-22-15,-10 53-9 0,7-27-11 0,3-26-14 0,6 42-14 16,-6-42-17-16,7 30-5 0,-7-30-7 0,0 0-19 15,23 34-6-15,-23-34-3 0,0 0-11 0,24 18-7 16,-24-18-11-16,0 0-11 0,0 0-18 0,0 0-6 16,0 0-12-16,0 0-6 0,0 0-11 0,0 0-8 15,0 0-4-15,0 0-1 0,0 0 2 0,0 0-1 0,0 0-1 16,0 0-2-16,0 0-14 0,0 0-19 0,0 0-27 16,0 0-39-16,0 0-38 0,0 0-40 0,0 0-38 15,0 0-37 1,0 0-51-16,0 0-43 0,0 0-61 0,0 0-295 0,0 0-796 0,0 0 353 15</inkml:trace>
  <inkml:trace contextRef="#ctx0" brushRef="#br0" timeOffset="8459.77">16491 988 28 0,'0'0'520'15,"0"0"-15"-15,0 0-8 0,0 0-18 0,0 0-21 0,-5 71-38 0,5-71-32 0,0 0-36 16,-15 41-31-16,15-41-29 0,-4 31-29 0,4-31-27 15,0 0-16-15,0 0-32 0,10 37-13 0,-10-37-18 16,0 0-21 0,0 0-22-16,27 21-24 0,-27-21-31 0,0 0-39 15,0 0-33-15,0 0-18 0,0 0-28 0,0 0-18 16,0 0-7-16,0 0-16 0,0 0 1 0,0 0 0 16,0 0 2-16,0 0-7 0,66-51-11 0,-66 51-4 15,0 0 8-15,3-40-12 0,-3 40 8 0,0 0-2 16,5-32 19-16,-5 32-9 0,0 0 13 0,14-39 10 15,-14 39 9 1,0 0 5-16,19-26 3 0,-19 26 16 0,0 0 0 0,31-15 9 0,-31 15 0 0,0 0 13 16,0 0 2-16,51-10 18 0,-51 10 5 0,0 0 11 15,0 0 17-15,0 0 8 0,0 0 3 16,0 0 6-16,78 34 0 0,-78-34 11 0,0 0 6 16,19 24 2-16,-19-24 5 0,0 0-3 0,0 0 3 15,17 30 5-15,-17-30-5 0,0 0-8 0,0 0-1 0,10 26 3 16,-10-26-19-16,0 0-2 0,0 0-6 15,0 0 2-15,0 0-22 0,28 19-19 0,-28-19-24 0,0 0-22 0,0 0-20 0,0 0-17 0,74-7-2 16,-74 7 6-16,0 0 7 0,0 0 20 0,48-22 24 16,-48 22 25-16,0 0 27 15,0 0 8-15,16-27-4 0,-16 27 12 16,0 0 0-16,0 0 1 16,0 0 5-16,0 0 3 0,-39-52 12 0,39 52-14 0,0 0 11 0,-53-17-54 15,53 17-70-15,0 0-119 16,-62-3-201-16,62 3-228 0,0 0-672 0,0 0 297 0</inkml:trace>
  <inkml:trace contextRef="#ctx0" brushRef="#br0" timeOffset="9038.98">16238 1015 315 0,'0'0'337'0,"0"0"-13"0,0 0 12 15,0 0-15-15,-9 58-4 0,9-58-16 0,0 0-18 16,-1 30-24-16,1-30-24 0,0 0-14 16,0 0-17-16,0 0-20 15,6 39-21 1,-6-39-14-16,0 0-10 0,0 0-7 0,0 0-11 0,28 21-11 0,-28-21-11 0,0 0-6 15,0 0-11-15,0 0-11 16,0 0 2-16,0 0 10 0,0 0-3 0,0 0-6 0,0 0-2 0,0 0-10 16,0 0 0-1,0 0-12-15,0 0-2 0,0 0-8 0,0 0-7 0,0 0-16 0,0 0-34 16,0 0-47-16,0 0-55 0,0 0-67 0,0 0-75 16,0 0-109-16,0 0-376 0,0 0-808 0,0 0 358 0</inkml:trace>
  <inkml:trace contextRef="#ctx0" brushRef="#br0" timeOffset="10395.14">4563 5257 108 0,'0'0'376'0,"0"0"-22"16,0 0-24-16,0 0-20 0,0 0-5 0,0 0-6 15,0 0-35-15,0 0 8 0,0 0-18 0,0 0-9 16,104-34-19-1,-104 34-4-15,0 0-2 0,0 0-1 0,68 34-5 0,-55-8-3 16,-13-26-6-16,17 41-9 0,-14-16-12 0,-3-25-12 16,-10 55-13-16,10-55-19 0,-18 52-11 0,3-26-11 0,2-2-13 0,-2-1-14 15,15-23-7 1,-35 46-11-16,16-25-16 0,19-21-14 0,-28 33-8 0,28-33-6 0,-19 17-4 0,19-17-4 0,0 0-6 0,0 0 1 16,-22 23-5-1,22-23-8-15,0 0-11 0,0 0 4 0,0 0 2 0,0 0 2 16,0 0 0-16,0 0-2 0,0 0-1 0,0 0-4 15,0 0 2-15,0 0-2 0,0 0 1 0,0 0-3 16,120-67-9-16,-120 67-10 0,41-21-8 16,-18 10-17-16,-23 11-17 0,41-21-20 0,-41 21-39 0,41-19-34 15,-41 19-51-15,33-16-35 0,-33 16-79 0,0 0-76 16,32-16-348-16,-32 16-812 16,0 0 359-16</inkml:trace>
  <inkml:trace contextRef="#ctx0" brushRef="#br0" timeOffset="11091.82">5139 5093 129 0,'0'0'387'0,"0"0"-11"0,0 0-4 16,0 0-2-16,0 0-13 0,0 0-5 0,0 0-10 15,0 0-10 1,-41 81 4-16,27-55-15 0,0 13-11 0,9-11-26 0,5-28-22 0,-8 56-22 0,8-28-25 16,0-28-21-1,8 48-18-15,-3-23-15 0,-5-25-17 0,19 31-14 0,-19-31-13 0,31 29-13 31,-31-29-15-31,30 15-12 0,-30-15-11 0,0 0-6 16,45 12-11-16,-45-12-15 0,0 0-12 0,0 0-3 0,0 0-13 16,0 0 1-16,0 0-8 0,0 0-17 0,0 0-14 0,0 0-7 15,65-32 7-15,-65 32 1 0,0 0 0 0,0 0-4 16,0 0-1 0,0 0-3-16,0 0 6 0,0 0-1 0,-88-51 4 0,88 51-4 0,0 0-6 0,0 0-17 15,-61 0-20-15,61 0-35 0,0 0-39 0,0 0-60 16,0 0-60-16,0 0-83 0,0 0-80 0,0 0-284 15,0 0-779-15,0 0 345 0</inkml:trace>
  <inkml:trace contextRef="#ctx0" brushRef="#br0" timeOffset="11545.36">5402 5168 3501 0,'0'0'640'0,"0"0"-222"0,0 0-123 16,0 0-50-16,0 0-23 0,0 0-4 0,0 0-1 0,0 0-32 0,0 0-42 0,0 0-10 15,0 0-18-15,0 0-8 0,0 0-19 0,0 0-3 0,0 0-12 16,0 0-12-16,0 0-5 0,0 0-9 16,0 0-9-16,0 0-7 15,0 0 3-15,0 0-12 0,0 0 1 0,0 0-5 16,0 0-3-16,0 0-9 0,0 0-22 0,0 0-4 15,60 52-7-15,-60-52-15 0,0 0-10 0,0 0-9 0,13 32-7 16,-13-32-1-16,0 0-1 0,0 0-4 0,6 31 7 16,-6-31 0-16,0 0 7 0,0 0 11 0,-15 49 1 15,15-49 10-15,-13 26 5 0,13-26 4 16,0 0 4-16,-16 26-3 16,16-26 5-16,0 0 2 0,0 0-3 0,0 0-1 0,0 0 5 0,0 0-2 0,0 0 2 15,0 0 3 1,0 0-6-16,0 0 7 0,0 0 2 0,0 0 0 0,0 0 5 0,0 0-3 15,61 15-1 1,-61-15 5-16,0 0 7 0,0 0 4 0,0 0 14 0,46 12 9 0,-46-12 19 0,0 0 14 16,0 0 9-16,0 0 1 0,14 31-6 0,-14-31 2 15,0 0-7-15,0 0-2 0,0 0-6 0,-36 49-7 0,36-49-24 16,-24 20-38-16,24-20-54 0,0 0-68 16,-45 14-92-16,45-14-94 0,0 0-114 0,0 0-429 0,0 0-942 0,0 0 417 15</inkml:trace>
  <inkml:trace contextRef="#ctx0" brushRef="#br0" timeOffset="13013.77">4973 5167 156 0,'0'0'342'0,"0"0"3"15,0 0 0-15,0 0 7 0,0 0 0 0,0 0-14 0,0 0-4 16,0 0-7-16,0 0-20 0,0 0-22 0,0 0-16 15,0 0-17-15,0 0-15 0,0 0-20 0,0 0-18 16,0 0-17-16,0 0-23 0,0 0-7 0,0 0-16 16,0 0-8-16,0 0 0 0,0 0-13 15,0 0-11-15,0 0-9 0,0 0-10 0,0 0-13 0,0 0-4 16,0 0-14-16,52-33 1 0,-52 33-8 0,0 0-1 16,46-10-4-16,-46 10-4 0,0 0-4 0,0 0-6 15,0 0-5-15,47-6 2 0,-47 6-3 0,0 0 13 16,0 0 7-16,0 0 2 0,0 0-4 15,0 0 5-15,0 0-8 0,30 43-2 16,-30-43-3-16,0 0 1 0,0 0-10 0,2 38-4 16,-2-38-1-16,0 0-12 0,0 0-10 0,3 30-6 15,-3-30-2-15,0 0 1 0,0 0 0 0,0 0 2 16,0 0 3-16,3 34 10 0,-3-34-2 0,0 0 5 16,0 0 4-16,-12 47 0 0,12-47 0 15,-9 26-2-15,9-26 2 0,0 0-6 0,-11 30 6 16,11-30-2-16,0 0 0 0,0 0-1 0,-10 29 0 0,10-29-3 0,0 0 1 15,0 0-2-15,0 0-5 0,0 0-1 0,0 0 1 16,0 0 1-16,0 0-1 0,0 0 0 16,25 35 3-16,-25-35 0 0,0 0-4 0,32 15 1 15,-32-15 2-15,0 0 2 0,0 0-2 0,36 23 11 16,-36-23 5-16,18 21 12 0,-18-21 4 0,0 0 8 0,0 0-3 16,12 39-1-16,-12-39-4 0,0 0 0 0,0 0-3 0,-6 36 1 15,6-36-2-15,0 0-7 0,0 0 3 0,-19 32-1 0,19-32-3 16,0 0-4-16,-32 24-3 0,32-24-19 0,0 0 12 15,-50 19-5-15,50-19-16 0,-37 9-15 0,37-9-25 16,0 0-9 0,-60 5-22-16,60-5-40 0,0 0-38 0,0 0-53 0,0 0-86 15,-74-12-84-15,74 12-89 0,0 0-450 0,0 0-1003 16,-17-36 444-16</inkml:trace>
  <inkml:trace contextRef="#ctx0" brushRef="#br0" timeOffset="13494.82">5544 5066 136 0,'0'0'417'0,"0"0"-24"0,0 0 15 16,0 0 16-16,0 0 9 0,0 0-4 16,0 0-5-16,0 0-3 0,-15 91-22 0,8-66-21 0,7-25-23 15,-15 59-30-15,10-31-21 0,-2 0-40 16,7-28-22-16,-5 49-25 0,5-49-20 0,2 44-20 15,-2-44-13-15,10 31-24 0,-10-31-8 0,20 24-15 16,-20-24-10-16,27 22-11 0,-27-22-24 0,0 0-3 0,42 22-12 16,-42-22-11-16,0 0-8 0,42 5-10 0,-42-5-7 15,0 0-2-15,0 0 1 0,0 0-11 0,0 0-9 16,0 0-3-16,0 0-8 0,0 0 3 16,0 0-8-16,67-34 0 0,-67 34-4 0,0 0-2 15,0 0 1-15,0 0-3 0,-18-43-6 0,18 43 14 0,0 0-2 16,0 0-5-16,0 0-2 0,0 0-11 0,-56-35-7 15,56 35-26-15,0 0-29 0,-48-3-28 16,48 3-38-16,0 0-56 0,0 0-62 0,0 0-57 16,0 0-84-16,-83 8-105 0,83-8-289 0,0 0-883 15,0 0 391-15</inkml:trace>
  <inkml:trace contextRef="#ctx0" brushRef="#br0" timeOffset="13883.28">5788 5156 15 0,'0'0'632'0,"0"0"-45"0,0 0-43 0,0 0-36 16,0 0-41-16,38-37-39 0,-38 37-45 16,0 0-38-16,0 0-39 0,41-15-30 0,-41 15-30 15,0 0-26-15,0 0-20 0,0 0-20 0,0 0-21 0,0 0-10 16,0 0-22-16,85 29-10 0,-85-29-4 31,0 0-12-31,6 34-9 0,-6-34-3 0,0 0-11 0,-19 54-7 0,19-54-6 0,-26 35-8 0,26-35-1 16,-18 25-7-16,18-25-5 0,0 0-26 0,-19 24-11 0,19-24-18 15,0 0-23-15,0 0-25 0,0 0-17 0,0 0-2 16,0 0 6-16,0 0 5 0,-6 30 6 16,6-30 8-16,0 0 6 0,0 0 3 0,0 0 8 15,57 26-2-15,-57-26 6 0,0 0 11 0,35 17 21 16,-35-17 21-16,0 0 25 0,23 22 18 0,-23-22 15 0,0 0 7 15,0 0 6-15,6 29-4 0,-6-29-4 0,0 0-2 16,0 0-15-16,0 0-16 0,-30 44-2 0,30-44-39 16,0 0-52-16,-31 18-85 0,31-18-75 15,0 0-111-15,0 0-138 0,0 0-497 0,0 0-1026 0,0 0 454 16</inkml:trace>
  <inkml:trace contextRef="#ctx0" brushRef="#br0" timeOffset="14083.37">6206 5344 5907 0,'0'0'669'0,"0"0"-249"0,0 0-138 0,0 0-57 0,0 0-13 16,0 0-1-16,0 0-4 0,0 0-149 0,0 0-58 15,0 0 0-15,0 0 0 0,0 0 0 0,0 0 0 16,0 0 0-16,0 0 0 0,0 0 0 0,0 0 0 16,0 0 0-16,0 0-178 0,0 0-320 0,0 0-166 15,0 0-479-15,0 0-1236 0,0 0 547 0</inkml:trace>
  <inkml:trace contextRef="#ctx0" brushRef="#br0" timeOffset="14415.13">6528 5101 4967 0,'0'0'560'0,"0"0"-233"15,0 0-147-15,0 0-41 16,0 0-1-16,0 0 16 0,0 0 6 0,0 0-16 0,-51 76-18 0,38-54-7 0,13-22-11 16,-19 50-12-16,13-25-8 0,6-25-3 0,-11 46-12 0,11-46-7 15,0 33-8-15,0-33-11 0,0 0-10 0,13 44-25 0,-13-44-21 16,0 0-9 0,14 28-15-16,-14-28-13 0,0 0-28 0,37 13-25 0,-37-13-39 15,0 0-26-15,0 0-18 16,0 0-13-16,0 0 6 0,0 0 3 0,0 0 37 0,102-27 22 0,-102 27 17 0,0 0 24 15,0 0 30-15,18-23 27 0,-18 23 1 16,0 0 20-16,0 0 1 0,0 0 1 0,0 0 1 16,0 0-3-16,0 0 3 0,0 0-5 15,0 0 5-15,0 0 0 0,0 0-5 0,0 0-22 0,0 0-30 16,0 0-58-16,0 0-52 0,0 0-71 16,0 0-81-16,0 0-113 0,0 0-282 0,0 0-776 0,0 0 343 0</inkml:trace>
  <inkml:trace contextRef="#ctx0" brushRef="#br0" timeOffset="14716.24">6763 5254 549 0,'0'0'572'0,"0"0"-19"16,0 0-23-16,0 0-37 0,0 0-44 0,0 0-43 0,0 0-42 16,19 50-33-16,-19-50-33 0,0 0-33 0,17 33-33 15,-17-33-39-15,0 0-34 0,28 21-43 0,-28-21-43 0,0 0-53 16,52 3-51-16,-52-3-55 0,0 0-3 0,81-20-1 15,-81 20 15-15,52-23 18 0,-52 23 25 0,31-14 32 16,-31 14 42-16,0 0 38 0,0 0 48 16,0 0 31-16,0 0 23 0,37-13 5 0,-37 13 13 0,0 0 25 15,0 0 11-15,0 0 8 0,0 0 15 16,0 0-4-16,10 75-9 0,-7-50-6 0,-3-25-9 0,6 44-97 16,-6-44-134-16,9 46 0 0,-4-19 0 15,-5-27 0-15,9 39 0 0,-9-39 0 0,5 41 0 0,-5-41 0 16,0 29 0-16,0-29-180 0,0 0-529 0,-19 37-508 15,19-37-1319-15,0 0 583 0</inkml:trace>
  <inkml:trace contextRef="#ctx0" brushRef="#br0" timeOffset="15713.62">19173 5042 430 0,'0'0'518'15,"0"0"-30"-15,0 0-14 0,0 0 9 0,0 0-1 16,0 0 5-16,0 0 7 0,-9 96-9 0,8-68-26 16,-1 17-31-16,-1-2-20 15,0-13-36-15,3-30-32 0,-3 53-35 0,0-24-31 16,3-29-26-16,-3 47-33 0,3-47-40 0,-2 37-51 16,2-37-62-16,-1 29-79 0,1-29-74 0,0 0-78 0,0 0-80 15,0 0-87-15,2 35-63 0,-2-35-92 16,0 0-510-16,0 0-1082 0,0 0 479 0</inkml:trace>
  <inkml:trace contextRef="#ctx0" brushRef="#br0" timeOffset="16001.02">19333 5211 256 0,'61'-39'465'0,"-35"27"-16"0,-26 12 5 16,56-16 21-16,-56 16 0 0,54-9-4 0,-54 9-26 15,0 0-33-15,64 0-37 0,-64 0-33 0,0 0-25 16,0 0-32-16,47 21-20 0,-47-21-19 0,0 0-27 0,12 35-24 0,-12-35-5 15,-15 39-29-15,15-39-9 0,-37 61-34 0,13-24-35 16,4-14-32-16,-11 9-46 0,-1-1-38 16,9-10-32-16,23-21-25 15,-24 24-22-15,24-24-15 0,-22 22-17 0,22-22-28 0,0 0-31 0,0 0 7 16,0 0 16-16,0 0 23 0,0 0 11 0,0 0 17 16,0 0 14-16,0 0 25 0,0 0 33 0,55 37 8 0,-55-37 41 0,0 0 10 0,0 0 17 15,63-4 15-15,-63 4 4 0,0 0 2 0,0 0-6 16,0 0 0-1,78-5-8-15,-78 5-7 0,0 0-14 0,0 0-48 16,55-10-52-16,-55 10-76 0,0 0-71 0,0 0-97 16,42-17-360-16,-42 17-758 0,0 0 335 15</inkml:trace>
  <inkml:trace contextRef="#ctx0" brushRef="#br0" timeOffset="16365.07">19996 5199 489 0,'0'0'605'0,"0"0"-43"0,0 0-29 0,0 0-31 0,0 0-26 15,0 0-42-15,42-27-40 0,-42 27-44 0,0 0-37 32,0 0-34-32,0 0-24 0,59-5-32 0,-59 5-21 0,0 0-38 15,0 0-17-15,0 0-21 0,36 39-18 0,-36-39-16 0,0 0-8 16,-13 53-14-16,13-53-6 0,-29 47-15 15,14-25-24-15,15-22-22 0,-27 35-28 0,27-35-22 0,-21 24-30 0,21-24-25 0,0 0-42 16,-14 22-23-16,14-22 5 0,0 0 10 31,0 0 9-31,0 0 13 0,0 0 10 0,0 0 13 0,0 0 30 0,0 0 23 16,88 12 40-16,-88-12 5 0,0 0 18 0,59 8 30 0,-59-8 6 16,31 13 23-16,-31-13 22 0,0 0 22 15,0 0 19-15,20 28-2 0,-20-28 10 16,0 0-11-16,0 0-11 0,0 0-13 0,-42 58-16 0,42-58-13 0,-37 21-37 15,37-21-50-15,-32 14-62 16,32-14-81-16,0 0-65 0,0 0-106 0,0 0-120 0,0 0-404 0,0 0-920 16,0 0 406-1</inkml:trace>
  <inkml:trace contextRef="#ctx0" brushRef="#br0" timeOffset="16936.84">20543 5106 6309 0,'0'0'225'0,"0"0"-86"0,0 0 52 16,0 0 20-16,0 0-3 203,-2 72 0-125,2-72-18-62,-41 47-37 0,24-25-25-1,3 5-24-15,3 1-5 16,2 22-73-1,7-27-26-15,2-23 0 0,0 0 0 0,11 39 0 32,-11-39 0-32,21 24 0 0,-21-24 0 0,0 0 0 15,48 15-75-15,-48-15-17 0,53 2-321 0,-53-2 358 0,0 0 7 0,0 0 4 0,0 0-98 0,0 0 115 0,0 0 5 0,0 0 6 0,0 0-5 0,0 0-1 0,0 0-6 16,0 0-18-16,0 0-34 0,0 0-51 0,-116-41-49 0,116 41-85 0,0 0-104 16,0 0-89-16,0 0-486 0,0 0-1020 0,0 0 451 0</inkml:trace>
  <inkml:trace contextRef="#ctx0" brushRef="#br0" timeOffset="16995.36">20884 5346 4078 0,'0'0'447'0,"0"0"-35"0,0 0-72 0,0 0-90 0,0 0-103 0,0 0-117 0,0 0-126 0,0 0-1334 0,64-39-312 0,-64 39 402 0</inkml:trace>
  <inkml:trace contextRef="#ctx0" brushRef="#br0" timeOffset="17804.83">21407 5063 419 0,'0'0'524'0,"0"0"-5"0,0 0-5 0,-78 78-7 16,47-49-31-16,1 2-26 0,13-8-39 0,4 4-36 15,-3 11-34-15,4-13-38 0,12-25-25 0,-14 49-32 16,14-49-20-16,-4 41-26 0,4-41-19 0,7 32-23 16,-7-32-11-16,15 28-23 0,-15-28-8 0,19 21-13 0,-19-21-14 15,0 0-19-15,44 23-19 0,-44-23-15 16,0 0-11-16,41 6-14 0,-41-6-2 0,0 0 0 15,0 0 1-15,0 0-3 0,0 0-3 0,0 0-5 16,72-28 0-16,-72 28-11 0,0 0 2 0,0 0 0 16,0 0-3-16,11-27 2 0,-11 27-9 0,0 0 1 0,0 0-3 15,0 0-1-15,0 0-9 0,0 0-8 16,0 0-12-16,-81-38-30 0,81 38-36 0,0 0-46 16,0 0-75-16,-51-2-73 0,51 2-93 15,0 0-488 1,0 0-966-16,0 0 428 0</inkml:trace>
  <inkml:trace contextRef="#ctx0" brushRef="#br0" timeOffset="18433.84">21178 5123 243 0,'0'0'505'0,"0"0"0"0,0 0-2 0,0 0-10 16,0 0-34-16,0 0-36 0,0 0-35 0,0 0-31 16,0 0-35-1,0 0-19-15,36-48-6 0,-36 48-19 0,55-7-13 16,-55 7-12-16,0 0-6 0,66 3-14 0,-66-3-21 0,0 0-17 15,0 0-9-15,68 14-17 0,-68-14-11 0,0 0-19 16,0 0-8-16,32 24-20 0,-32-24-6 0,0 0-17 16,0 32-14-16,0-32-4 0,0 0-11 15,-47 58 0-15,25-39-16 0,-2 0-1 0,24-19-18 16,-46 36-17-16,46-36-32 0,-33 20-7 0,12-5-29 0,21-15-21 16,0 0-19-16,0 0-25 0,-27 24-8 0,27-24 0 15,0 0 13-15,0 0 13 16,0 0 14-16,0 0 8 0,0 0 7 0,0 0 11 0,64 42 20 0,-64-42 26 0,41 18 11 15,-41-18 25-15,41 17 27 0,-41-17 21 0,23 19 27 16,-23-19 18-16,0 0 10 0,22 28 13 0,-22-28 3 16,0 0 7-1,1 35-2-15,-1-35-10 0,0 0-9 0,-33 39-11 16,33-39-13-16,-27 24-10 0,27-24-16 0,-38 24-67 0,38-24-2 0,-30 15 0 16,30-15-68-16,0 0-59 0,-47 12-61 0,47-12-63 15,0 0-76-15,0 0-85 0,0 0-84 0,0 0-116 16,0 0-340-16,-70-38-1031 0,70 38 456 0</inkml:trace>
  <inkml:trace contextRef="#ctx0" brushRef="#br0" timeOffset="18769.82">21815 5063 648 0,'0'0'593'0,"0"0"-13"16,0 0-6-16,0 0-15 0,0 0-16 0,0 0-28 15,0 0-28-15,-22 87-35 0,2-51-37 0,9-9-35 16,-7 14-34-16,4-4-30 0,5-11-30 0,9-26-28 0,-11 42-32 31,8-15-19-31,3-27-26 0,0 35-15 0,0-35-27 16,0 0-25-16,16 43-24 0,-16-43-17 0,18 20-30 0,-18-20-43 16,0 0 0-16,0 0 0 0,44 17 0 0,-44-17 0 15,0 0 0-15,0 0 0 0,0 0 0 0,0 0 0 16,0 0-3-16,0 0 2 0,0 0-2 0,0 0 7 15,88-33-1-15,-88 33-3 0,0 0 0 0,0 0 0 0,0 0 0 16,-8-39 0-16,8 39 0 0,0 0 0 16,0 0 0-16,0 0 0 0,-79-27 0 0,79 27-56 0,0 0-87 15,0 0-102-15,-56-3-129 0,56 3-164 16,0 0-602-16,0 0-1234 0,0 0 547 16</inkml:trace>
  <inkml:trace contextRef="#ctx0" brushRef="#br0" timeOffset="20146.84">10264 2653 35 0,'3'42'320'0,"-2"1"-25"16,2-14-24-16,-3-29-28 15,6 58-26-15,-2-16-22 0,4-3-17 0,-1 7-15 0,7-3-20 0,-5 4-16 16,-2-5-22-16,2 4-20 0,-3-1-21 16,-1 1-19-16,-4 10-17 0,-6-7-22 0,-5 1-45 15,-5-1-53-15,1-1-44 0,-3-1-76 0,-6 1-129 0,4-3-368 16,2-3 163-16</inkml:trace>
  <inkml:trace contextRef="#ctx0" brushRef="#br0" timeOffset="20739.98">10314 5015 156 0,'14'60'320'16,"0"-2"-28"-16,-9-7-30 0,4 6-25 0,0-7-31 15,-5 1-46-15,-4-1-39 0,-1 1-34 0,-2-3-52 16,1 3-33 0,-2-1-13-16,4 7-4 0,-3-4 4 0,3 3 1 0,0 4-11 0,-1 0-2 15,-2-2-5-15,3 8-1 0,-1-1 21 0,-4 0-4 0,1 3 14 16,2 2 5-16,-8 1 16 0,-1-1 15 0,2-2 17 31,-2 2 10-31,-2-8 10 0,-1 6 7 0,5 0 2 0,-6-3 5 0,-2-2-6 0,-1 9 1 0,3-3-6 16,-8 5 0-16,1 0 1 0,3 0-8 0,-4 1-6 15,-4-2-5-15,3 2-19 0,6-1-13 0,-5-2-12 16,10 2-18-16,-3 3-19 0,3 7-12 0,0 2-9 16,-4-4-3-16,5-2-2 0,0 6-10 0,2 4 6 15,0-2 13-15,-1 1 9 0,5 2 12 0,2-3 5 16,1 4 10-16,4-5-1 0,-1 5 13 0,2-4 1 0,1 0 6 15,-3-4 4-15,1 4-9 0,-2-4-10 0,1 5 1 16,-5 3-4-16,1-5-3 0,0-4 12 0,-5 6 9 16,1 0 8-16,2 2 12 0,-7 0 12 15,3 2 18-15,-4 2 15 0,2 0 12 16,1-1 26-16,1 0 10 0,-3-2 18 0,0 5 27 16,0 0-4-16,-1 2-10 0,3-8-10 0,-7 4-15 0,5 1-27 15,0 2-36-15,2-9-42 0,3 7-29 16,-1 5-21-16,-1-1-11 0,0-2-20 0,3 1 2 0,0 3 5 15,-1-3 9-15,3 5 15 0,6 7 0 0,-11-9 6 16,15 2 9 0,-5-2-5-16,4 6 8 0,1-6 9 0,-1 0 15 0,1 1 8 0,-1 1 3 0,5-2 12 15,-3 2-17 1,2 1 3-16,1-4-9 0,-5 3-19 0,1-4-14 0,0 4-35 0,-5 0-37 0,-1 4-42 16,-6 3-10-16,-3 1-21 0,0 0-4 0,1 2-16 15,1 3 10-15,-2-2 10 0,1-2 19 0,-6-3 10 16,-2 2 28-16,3-5 16 0,-4-3 33 15,-2-12 15-15,-1 0 7 0,-1-5 2 0,2-12-3 16,-2-7-13-16,-1-6-31 0,-4-11-43 0,3-8-57 0,3-5-179 16,-5-4-379-16,8-20 167 0</inkml:trace>
  <inkml:trace contextRef="#ctx0" brushRef="#br0" timeOffset="21528.31">15259 2873 304 0,'21'39'295'0,"-1"2"-19"15,3 5-25-15,-3 2-26 0,1 3-22 0,-3 2-17 16,-3 1-21 0,-3 4-15-16,-6 3-20 0,-3 6-10 0,-8-4-18 0,-4 4-19 15,-1 1-24-15,-1 7-28 0,0 3-31 0,2 3-35 16,-4 5-39-16,4 4-23 0,3 9-33 0,3 5-37 0,2-2-180 0,0 6-375 16,1 8 167-16</inkml:trace>
  <inkml:trace contextRef="#ctx0" brushRef="#br0" timeOffset="21712.15">15415 6899 253 0,'-10'94'256'0,"-1"4"-16"0,-2-3-14 0,3-2-19 0,-1 2-9 0,2 6-13 16,-3 1-5-16,5 2-3 0,-7-1-14 0,0 5-4 16,5-6-20-16,-7 4-16 0,5-5-19 0,-4 4-34 15,6-6-36-15,0 1-47 0,-4 1-43 16,3 3-51-16,1 0-23 0,0-3-34 0,-4-1-34 15,6 11-143-15,-8-1-370 0,8 2 163 0</inkml:trace>
  <inkml:trace contextRef="#ctx0" brushRef="#br0" timeOffset="21895.54">15123 9587 1225 0,'-12'118'-28'0,"-6"9"58"0,4-6 15 0,-4 0-1 16,3 1-9-16,-5 0 10 0,-3 1 16 0,-3-1 22 15,5-3 15-15,-2 3 21 0,-1-2 25 0,6 3 13 16,-2-7 2-16,-2 3 7 0,3 1-7 0,-3-8-16 16,3 4-15-16,0-2-22 0,1 2-13 15,-1 0 2-15,4-2-17 0,-2 4-6 0,2-4-3 16,-1 4-3-16,10-4 16 0,-2-6 30 0,3-3 17 15,9 4 31-15,-4 0 31 0,1-2 19 0,3-3 16 16,5-6 2-16,-4-1-3 0,1 1-2 16,2-7-15-16,-4-1-12 0,4-6-26 0,-6-1-27 15,2-6-42-15,-8-7-41 0,-1-2-49 0,0-6-61 16,-1-6-73-16,-2-6-81 0,-13-8-106 0,-1-4-97 0,-1-2-423 16,3-18-897-16,-1-6 398 0</inkml:trace>
  <inkml:trace contextRef="#ctx0" brushRef="#br0" timeOffset="23074.77">7020 4610 2441 0,'0'0'234'16,"0"0"-147"-16,0 0-1 0,0 0 16 0,0 0-15 15,33 64 11-15,-25-33 9 0,-6 10-2 0,0 3 11 16,-4 4-1-16,0 0-5 0,-6 8-6 0,2 0-12 15,-2-4-1 1,3 2-12-16,-4-1-10 0,4 7-35 16,2 9-21-16,2-1-14 0,-3 7 5 15,3 5-15-15,-3 2-10 0,4 5-19 0,-3 2-15 0,6 4-4 0,1 2 0 16,1 10 6-16,-1 0 3 0,1 2 8 16,0 3 1-16,-1-2 7 0,4 3-1 0,-2-4-3 0,2-3 7 0,3 3 3 0,-2-1 0 15,0-2 5-15,0-2-8 0,-3-5 9 0,3 4 4 31,-2-2 4-31,0-2 2 0,1 2-1 0,-1 6-3 0,-6-1-3 0,0 2 0 16,-5 1 5-16,-2 1-1 0,-5 4 12 0,0 5-16 16,-3 3-3-16,-1-1-8 0,-5-1-11 0,-4-2-20 15,0 2-20-15,-2-3-25 0,1 1-8 0,-2 0-10 16,-4 1 14-16,7-2 5 0,-3-3 16 0,-1 4 29 16,0-3 30-16,8-1 25 0,-2 4 20 0,5 8 13 15,2-2 7-15,3-1 12 0,6 0 13 0,2 4 16 16,0 0 13-16,3 0 16 0,6 2-1 0,-1-2-7 15,-1 0-5-15,0 6-13 0,0-2-12 16,-3 2-11-16,1-6-20 0,1 1-13 0,-5-9-17 16,3 1-11-16,1 3-6 0,-5-5 11 0,7 10 14 0,-8-5 12 15,6-5 6-15,-1-1 5 0,-5 0-3 0,-6 1-2 16,0-2-12-16,6-8-4 0,-14 1-16 0,14-11-24 16,-12-8-32-16,2-4-35 0,2-5-65 0,-6-12-73 15,0-5-269 1,-3-11-539-16,3-10 238 0</inkml:trace>
  <inkml:trace contextRef="#ctx0" brushRef="#br0" timeOffset="23890.18">6924 9885 182 0,'0'0'268'0,"0"0"-24"15,0 0-24-15,0 0-17 0,0 0-14 0,0 0-6 16,119 21-16-16,-69-16-13 0,-3 6-19 0,7-4-11 16,3 3-6-16,4-1 3 0,12 0-8 0,9-1-6 15,1-1-11-15,9 1-20 0,9 4-28 0,9 5-21 16,1-3-16-16,8-3-18 0,11 1-5 0,7 2-3 16,13 0-10-16,4 2-17 0,5 0-19 0,4 0-20 0,6-2-9 15,2 3-4-15,5-1 10 0,5 1 27 16,-5 2 31-16,6-2 34 0,9 1 21 0,-2 2 34 0,3-5 10 0,7-1 17 15,2 1 1-15,6-3-9 0,0 5-6 0,2-3-7 16,7 1-5-16,3-1-11 16,3-1-9-16,-2 1 5 0,5 2-11 0,0 7 2 15,-1-1 2-15,-1-5 7 0,2-1 1 0,-12 1 2 0,7 1 5 16,-5-2 8-16,-3 0-8 0,-5 0-5 16,1 1-6-16,-11-3 1 0,8 3-6 0,-5-1-5 0,-8-3-6 15,-3-10-2-15,0 13-8 0,0-5-7 0,-4 2-23 16,-3-4-7-16,-11-4-3 0,-1 2-9 0,-5 2-12 0,-3-2-5 0,-2 0 0 15,-11 3-1-15,-7-3 5 0,-6-4 4 0,-8 2 5 32,-11-1-2-32,-11-1 3 0,-13 3-2 0,-12-2-20 0,-12 0-30 0,-9-1-39 15,-17 0-44-15,-16-6-64 0,-9 3-206 0,-4 0-472 16,-6-3 209-16</inkml:trace>
  <inkml:trace contextRef="#ctx0" brushRef="#br0" timeOffset="24676.98">18285 5402 157 0,'-1'70'220'0,"2"4"-15"0,2 0-24 0,-6 1-18 16,1 6-10-16,2 0-16 0,0 3-8 0,-2 8-5 15,2 0 3-15,2 4-10 0,2 2-12 16,-1 1-8-16,1 1-11 0,1 2-8 0,-2 3-8 16,-1 2-1-16,7-1-10 0,-6 1-4 0,-2 2-3 15,3-1-5-15,0-5-7 16,-4-7-15-16,0 10-24 0,6-1-35 0,3-2-37 0,3 1-43 16,-1-4-53-16,2-1-186 0,1 1-380 0,-1 11 169 15</inkml:trace>
  <inkml:trace contextRef="#ctx0" brushRef="#br0" timeOffset="24795.43">18449 9953 154 0,'-5'110'205'0,"3"2"-21"0,-5-2-6 16,-1-6-15-16,-1 2-8 0,-6 0-5 15,-2 1-19-15,-3 4-11 0,-8 5-15 0,1-1-5 0,0 2-19 16,-5 6-35-16,0-3-37 0,3-1-56 16,3-1-89-16,3 0-131 0,5-1-289 0,7 2 129 0</inkml:trace>
  <inkml:trace contextRef="#ctx0" brushRef="#br0" timeOffset="24925.34">18045 14640 274 0,'-9'92'272'0,"0"0"-96"0,0 0-83 0,-1-10-75 16,-4 0-78-16,-4-8-70 0,-1 5-139 16,0-9 62-16</inkml:trace>
  <inkml:trace contextRef="#ctx0" brushRef="#br0" timeOffset="26259.22">6773 9781 418 0,'0'0'406'0,"0"0"0"16,0 0-37-16,0 0-30 0,0 0-38 0,0 0-26 15,-15 58-26-15,15-58-20 0,0 0-17 0,0 0-16 16,0 0-24-16,0 0-19 0,4 35-15 0,-4-35-7 16,0 0-19-16,0 0-5 0,0 0-13 0,0 0-3 15,0 0-16-15,0 0 2 0,0 0 10 0,0 0 13 16,0 0 7-16,0 0 10 0,0 0 2 0,0 0 7 16,0 0 16-16,0 0 14 0,0 0 4 0,0 0-2 15,0 0-8-15,0 0-3 0,0 0-26 16,0 0-17-16,0 0-15 0,0 0-4 0,0 0-15 0,0 0-7 15,0 0-5-15,0 0-13 0,0 0-30 0,0 0-61 16,0 0-76 0,0 0-110-16,0 0-115 0,0 0-154 15,0 0-420-15,0 0-996 0,0 0 440 0</inkml:trace>
  <inkml:trace contextRef="#ctx0" brushRef="#br0" timeOffset="27744.42">7177 7766 180 0,'0'0'296'0,"0"0"-10"0,0 0-12 0,0 0-13 15,0 0-10-15,0 0-17 0,0 0-13 0,0 0-13 16,0 0-15-16,0 0-6 0,0 0-16 0,0 0-6 16,0 0-11-16,0 0-11 0,0 0 1 0,0 0 0 15,0 0 7-15,0 0 19 0,0 0 53 0,0 0 8 16,0 0 0-16,0 0-5 0,0 0 7 0,0 0 7 16,0 0 2-16,-34 74-2 0,34-74-2 0,-8 30-9 15,8-30 5-15,-10 32 9 0,10-32-2 0,-13 40 0 16,13-40-20-16,-10 50-11 0,5-27-10 0,5-23-14 15,-17 50-14-15,12-25-95 0,5-25-77 0,-8 51 0 0,6-24 0 16,2-27 0-16,-3 51 0 0,2-22 0 16,2 12 0-16,-1-41 0 0,0 58 0 0,0-15 0 15,0 0 0-15,0-1 0 0,1 0 0 0,-2-14 0 0,0 16 0 16,1-4 0-16,0-40 0 16,-5 72 0-16,2-42 0 0,2-1 0 0,-3 13 0 0,1 2 0 0,1-18 0 15,-2 17 0-15,0-2 0 0,-5-1 0 16,4-14 0-16,-1 22 0 0,-1-4 0 0,1 2 0 0,2-15 0 15,-1 10 0 1,0 0 0-16,2-10 0 0,3-31 0 0,-9 57 0 0,6-16 0 0,-5-12 0 16,8-29 0-16,-9 55 0 0,5-26 0 0,2 0 0 15,2-29 0-15,-7 71 0 0,2-45 0 0,1 1 0 0,4-27 0 16,-6 54 0-16,6-24 0 0,0-30 0 0,-4 58 0 16,4-33 0-16,0-25 0 0,-1 59 0 0,-2-29 0 0,2 11 0 15,0-12 0-15,1-29 0 16,-6 53 0-16,5-24 0 0,1-29 0 0,-4 52 0 0,2-27 0 15,2-25 0-15,-3 40 0 0,3-40 0 0,-1 36 0 16,1-36 0-16,-5 36 0 0,5-36 0 0,0 31 0 0,0-31 0 16,0 0 0-16,0 0 0 0,0 38 0 15,0-38 0-15,0 0 0 0,0 0 0 0,0 0 0 16,0 0 0-16,0 0 0 0,0 0 0 16,0 0 0-16,0 0 0 0,0 0 0 0,0 0 0 0,0 0 0 15,0 0 0-15,0 0 0 0,0 0 0 0,0 0 0 16,-42-87 0-16,42 87 0 0,-12-30 0 15,12 30 0-15,-7-34 0 0,7 34 0 0,-9-33 0 16,9 33 0-16,-8-32 0 0,8 32 0 0,-8-44 0 0,6 17 0 16,2 27 0-16,-1-60 0 0,-2 33 0 0,3-19 0 0,1 3 0 0,3 0 0 0,6-6 0 0,-6 1 0 15,4-7 0-15,0-4 0 0,-1-3 0 0,2-9 0 16,1 6 0-16,7 0 0 16,-3 4 0-16,1-5 0 0,-2 3 0 15,5 8 0-15,-1-3 0 0,-3 3 0 0,-3 3 0 16,3-2 0-16,-4 7 0 0,-2 0 0 15,-3 1 0-15,-1 1 0 16,-4 3 0-16,4-4 0 0,-8 5 0 0,0-7 0 0,-1 5 0 0,0-1 0 16,-2 17 0-16,-3-14 0 0,5 15 0 15,5 26 0-15,-7-51 0 0,4 27 0 0,3 24 0 0,-6-32 0 0,6 32 0 16,0 0 0-16,-4-37 0 0,4 37 0 16,0 0 0-16,0 0 0 0,0 0 0 0,0 0 0 0,-4-33 0 15,4 33 0-15,0 0 0 16,0 0 0-16,0 0 0 0,0 0 0 0,0 0 0 0,0 0 0 0,0 0 0 0,0 0 0 15,0 0 0 1,0 0 0-16,0 0 0 0,10 104 0 0,-10-104 0 0,9 33-260 16,-9-33-260-16,9 47-146 0,-9-47-459 0,6 22-1217 15,-6-22 538-15</inkml:trace>
  <inkml:trace contextRef="#ctx0" brushRef="#br0" timeOffset="28564.71">4973 9474 363 0,'0'0'371'15,"0"0"0"-15,0 0 1 0,0 0 5 0,0 0-1 16,0 0-7-16,0 0 0 0,0 0 1 0,0 0 4 16,0 0-2-16,0 0-3 0,0 0-32 15,0 0-37-15,-41-29-31 0,41 29-28 0,0 0-23 0,0 0-22 16,60-52-21-16,-36 39-26 0,-24 13-16 0,45-17-16 15,-45 17-12-15,0 0-12 0,56-4-10 16,-56 4-21-16,0 0-3 0,0 0-11 0,50 51-5 16,-45-28-7-16,-5-23-8 0,-5 56 1 0,-8-13-9 15,-5-3-8-15,3-14-5 0,-9 12-2 0,-7-6-6 0,16-8-21 16,15-24-10 0,-26 34-12-16,26-34-2 0,-20 23 7 15,20-23-5-15,0 0 0 0,-24 20-2 0,24-20 1 0,0 0-1 0,0 0 0 0,-22 25 1 0,22-25-4 16,0 0-1-16,0 0 3 0,0 0 2 0,-21 26 6 0,21-26 8 0,0 0 0 0,0 0-3 15,0 0 3-15,-15 27 2 0,15-27 2 0,0 0-2 32,0 0 1-32,0 0 4 0,0 0-14 0,0 0-27 0,0 0-40 15,0 0-49 17,0 0-32-32,0 0-25 0,0 0-31 0,0 0-23 0,139-56-28 0,-112 41-45 0,17-13-36 15,-18 11-286-15,15-5-713 0,-14 5 317 0</inkml:trace>
  <inkml:trace contextRef="#ctx0" brushRef="#br0" timeOffset="29011.44">5313 9397 588 0,'0'0'635'0,"0"0"-36"0,0 0-29 0,0 0-29 15,0 0-50-15,19-56-43 0,-19 56-41 16,27-22-42-16,-27 22-40 0,34-20-37 16,-34 20-28-16,45-25-24 0,-45 25-26 0,32-10-21 0,-32 10-20 0,0 0-23 15,50-7-3-15,-50 7-28 0,0 0-18 0,0 0-1 16,0 0-12-16,0 0-8 0,39 46-4 0,-39-46-17 15,-1 33 6-15,1-33-9 0,0 0-6 0,-23 58-4 16,10-36 2-16,13-22-12 0,-23 36-11 0,23-36-24 16,-14 23-19-16,14-23-17 0,0 0-20 0,0 0-20 15,0 0-11-15,-19 28-3 0,19-28 0 0,0 0 0 16,0 0 2-16,0 0 8 0,0 0 9 16,0 0 6-1,0 0 5-15,0 0 8 0,0 0 7 0,0 0 7 0,0 0 5 0,55 28 12 0,-55-28 20 0,0 0 16 16,27 16 5-16,-27-16 5 0,0 0 3 0,0 0 13 15,0 0 7-15,8 41 0 0,-8-41-3 0,0 0-10 16,-34 34 0-16,34-34-5 0,-37 23-4 0,37-23-19 16,-42 17-25-16,42-17-41 0,0 0-46 15,-50 10-53-15,50-10-82 0,0 0-85 0,0 0-105 0,0 0-460 16,0 0-966-16,-47-50 428 0</inkml:trace>
  <inkml:trace contextRef="#ctx0" brushRef="#br0" timeOffset="29338.18">5715 9160 157 0,'0'0'560'0,"0"0"-51"0,0 0-46 15,0 0-32-15,0 0-20 0,0 0 6 0,0 0-12 16,0 0-22-16,0 0-18 0,0 0-17 16,-15 87-17-16,-3-49-18 15,12-13-23-15,6-25-30 0,-8 54-11 0,8-31-37 0,0-23-18 0,1 41-24 16,-1-41-15-16,9 32-21 0,-9-32-10 15,0 0-28-15,32 31-31 0,-32-31-29 0,0 0-25 32,45 13-33-32,-45-13-29 0,0 0-20 0,0 0-18 0,0 0 1 0,75-13 2 0,-75 13 6 0,0 0 10 15,0 0 8-15,0 0 6 0,35-26 16 0,-35 26 11 0,0 0 5 16,0 0 5-16,0 0 6 0,0 0 0 16,0 0-5-16,0 0 8 0,0 0 0 0,-78-46 8 0,78 46 3 15,0 0-3-15,0 0-7 0,-63 2-29 0,63-2-42 16,0 0-62-16,0 0-76 0,0 0-102 0,0 0-125 15,0 0-386-15,0 0-899 0,0 0 397 0</inkml:trace>
  <inkml:trace contextRef="#ctx0" brushRef="#br0" timeOffset="29886.22">5898 9136 60 0,'0'0'337'0,"0"0"-15"0,0 0 2 0,0 0 3 0,0 0 3 16,0 0 12-16,0 0-2 0,0 0 0 0,0 0 1 0,0 0-6 15,0 0-3 1,0 0 0-16,0 0-16 0,0 0-15 0,0 0-19 15,0 0-16-15,0 0-14 0,41-40-27 0,-41 40-9 16,0 0-26-16,0 0-21 0,57-7-18 0,-57 7-24 16,0 0-6-16,0 0-11 0,76 1-18 0,-76-1-19 15,0 0-20-15,0 0-23 0,0 0 3 16,57 19-11-16,-57-19 3 0,0 0-4 0,0 0-1 16,-2 44-1-16,2-44 8 0,0 0-8 0,-35 46-3 0,35-46-1 15,-32 27-7-15,32-27 8 0,-32 27-11 0,32-27 4 16,-27 20-5-16,27-20-11 0,0 0-15 0,0 0-9 15,-25 17-12-15,25-17-4 0,0 0 2 16,0 0 4-16,0 0 8 0,0 0-2 0,0 0 4 0,0 0 8 16,0 0 1-16,0 0-1 0,0 0 5 0,0 0 5 15,0 0 1-15,0 0 4 0,0 0-5 0,0 0 6 16,0 0 2-16,112 0 0 0,-112 0 5 0,0 0 5 0,0 0 10 16,0 0 10-1,0 0-2-15,0 0 10 0,68 0 1 0,-68 0 7 0,0 0-1 0,0 0 1 0,0 0 8 16,17 29 5-16,-17-29 0 0,0 0 5 15,0 0-2-15,-45 66 1 0,22-48-13 0,23-18 2 16,-50 35-11-16,27-18 4 0,23-17-15 0,-39 22-4 0,39-22-30 16,-31 16-31-16,31-16-46 0,0 0-77 0,0 0-127 15,0 0-140-15,0 0-161 0,0 0-410 0,0 0-1085 16,0 0 481-16</inkml:trace>
  <inkml:trace contextRef="#ctx0" brushRef="#br0" timeOffset="31032">6281 9144 66 0,'0'0'560'15,"0"0"-11"-15,0 0-4 0,0 0 2 16,0 0-2-16,0 0-10 0,0 0-42 0,0 0-11 15,0 0-34-15,0 0-34 0,0 0-31 16,0 0-29-16,0 0-36 0,0 0-24 0,0 0-30 16,0 0-33-16,0 0-25 0,0 0-31 0,0 0-55 15,0 0-59-15,0 0-97 0,0 0-102 0,0 0-116 16,0 0-141-16,0 0-141 0,0 0-503 0,0 0-1125 16,0 0 498-16</inkml:trace>
  <inkml:trace contextRef="#ctx0" brushRef="#br0" timeOffset="31396.73">6543 8872 4474 0,'0'0'663'0,"0"0"-360"15,0 0-138-15,0 0-12 0,0 0 19 0,0 0 12 16,0 0 25-16,0 0-7 0,1 75-29 0,-1-75-18 15,-12 49 7-15,4-26-11 0,8-23-13 0,-5 50-10 16,5-50-19-16,-3 35-7 0,3-35-16 0,0 0-21 16,-1 39-19-16,1-39-8 0,0 0-15 0,9 36-17 15,-9-36-13-15,0 0-12 0,0 0-21 0,19 27-19 0,-19-27-22 16,0 0-16-16,0 0-18 0,0 0-13 16,0 0-9-16,0 0 2 0,0 0 6 0,0 0 11 0,0 0 13 15,0 0 10-15,0 0 11 0,0 0 13 0,96-43 9 16,-96 43 9-16,0 0 11 0,0 0 5 0,0 0-1 15,0 0 5-15,0 0 4 0,0 0 5 0,0 0 0 16,0 0 3-16,0 0-4 0,0 0-17 0,0 0-43 16,-105-37-69-16,105 37-87 0,0 0-97 0,0 0-146 15,0 0-309-15,-54-5-859 0,54 5 381 16</inkml:trace>
  <inkml:trace contextRef="#ctx0" brushRef="#br0" timeOffset="31684.21">6685 8896 3924 0,'0'0'373'0,"0"0"-182"15,0 0-76-15,0 0-21 0,0 0 22 0,0 0 1 16,0 0-5-16,0 0-10 0,0 0-6 0,0 0-3 16,0 0-9-16,0 0-6 0,0 0-6 0,0 0-5 15,0 0-8-15,0 0-25 0,0 0-29 16,0 0-28-16,0 0-18 0,0 0-4 0,0 0-2 0,0 0 2 15,0 0 7-15,0 0 4 0,106 2 20 0,-106-2 28 16,0 0 22-16,0 0-12 0,0 0 17 0,0 0 1 16,0 0 1-16,0 0 36 15,0 0 40-15,0 0 21 0,0 0 29 0,0 0 17 0,42 31-3 16,-42-31-14-16,3 28-2 0,-3-28-13 0,0 0-14 16,5 41-13-16,-5-41-31 0,0 0-6 0,0 36-64 15,0-36-90-15,0 0-108 0,0 0-132 0,0 0-125 16,0 0-192-16,0 0-363 0,-18 34-1065 0,18-34 471 0</inkml:trace>
  <inkml:trace contextRef="#ctx0" brushRef="#br0" timeOffset="33027.84">7182 7821 197 0,'0'0'360'15,"0"0"-3"-15,0 0 1 0,0 0 0 0,0 0-6 0,0 0-4 0,0 0 4 0,0 0-8 0,0 0-7 0,0 0-15 0,0 0-12 16,0 0-13-16,0 0-17 0,0 0-15 0,0 0-27 0,0 0-21 0,0 0-16 0,0 0-16 16,0 0-21-16,0 0-15 0,0 0-22 0,0 0-7 15,14-46-11-15,-14 46-12 16,0 0-3-16,0 0-9 0,71-1-7 15,-71 1-13 1,83-1-5-16,-83 1-6 0,101 5 7 0,-49-1-14 0,2 2-5 0,0-4-4 16,7 1-8-16,-1 0-4 0,2 2-1 0,2-2-1 15,0 1-6-15,-1 1-3 0,-3 2 1 0,0-3 6 0,-4 0-10 16,-4-1-4-16,-52-3 2 0,96 12 1 0,-51-6-2 16,1 1 1-16,-46-7-1 0,63 7-10 0,-63-7 5 15,79 7 3-15,-33-5-1 0,-46-2-1 0,93 3-3 16,-48 1-9-16,-45-4-1 0,84 3-2 0,-38 0 5 15,-46-3-3-15,93 2 1 0,-93-2-4 0,78-1 0 16,-78 1-5-16,67 1 6 0,-67-1 0 0,75-2 6 0,-75 2 2 0,62-3-4 0,-62 3 3 0,57-5 5 16,-57 5-5-16,55-9 3 0,-55 9 4 0,42-7 7 15,-42 7 10 1,54-13-18-16,-54 13 2 0,48-4-5 16,-48 4 0-16,58-5 1 0,-58 5 0 15,59-3 3-15,-59 3-12 0,0 0 2 0,85 3-3 0,-85-3-5 16,54 0 3-16,-54 0 3 0,0 0-6 15,73 0 0-15,-73 0 2 0,0 0 1 0,0 0 3 0,60 3 2 0,-60-3 0 16,0 0 12-16,0 0 0 0,0 0 3 0,0 0 7 16,0 0-5-16,0 0 0 15,0 0-2-15,0 0-1 0,0 0-4 16,0 0-7-16,0 0 5 0,0 0-4 0,0 0 1 0,0 0 1 0,0 0 0 0,0 0 3 16,56 1 0-16,-56-1 1 0,0 0-8 15,0 0 7-15,45 13-3 0,-45-13 6 0,0 0-6 16,0 0 2-16,61 7 13 0,-61-7-6 0,0 0 11 0,0 0 9 15,0 0 8-15,0 0 10 0,0 0-1 0,0 0 10 16,0 0 5-16,0 0-4 0,0 0-4 0,0 0-11 16,0 0 10-16,0 0-19 0,0 0-11 15,0 0-31-15,0 0-40 0,0 0-66 0,0 0-99 16,0 0-124-16,0 0-143 0,0 0-620 0,0 0-1193 0,0 0 527 16</inkml:trace>
  <inkml:trace contextRef="#ctx0" brushRef="#br0" timeOffset="40515.47">9879 7885 65 0,'0'0'137'16,"0"0"4"-16,0 0 7 0,0 0 13 0,0 0 3 16,0 0-1-16,0 0-2 0,0 0 1 0,0 0-9 15,0 0 1-15,0 0-6 0,0 0-8 16,0 0-5-16,0 0-12 0,0 0-5 0,0 0-8 0,0 0-15 16,0 0-7-16,0 0-13 0,0 0-1 0,0 0-8 15,26-60 1-15,-26 60-1 0,0 0 3 0,0 0 10 16,0 0 2-1,0 0 16-15,0 0-1 0,0 0 6 0,0 0 5 0,0 0 8 0,0 0 15 16,0 0-15-16,0 0-2 0,0 0-7 0,0 0-12 0,0 0-3 16,0 0-13-16,0 0-11 15,0 0-8-15,0 0 1 0,0 0-10 0,0 0 0 16,0 0-6-16,0 0-6 0,0 0-4 0,0 0-2 0,0 0-3 0,0 0-3 16,0 0-8-16,0 0 9 0,0 0 16 15,0 0 13-15,0 0-8 0,0 0 2 16,0 0 6-16,0 0 12 0,0 0-2 0,-11 108 6 15,11-108-1-15,-8 27-2 0,8-27-6 0,0 0-5 0,-10 37-5 0,10-37-7 16,0 0-3-16,-10 35-6 0,10-35-3 0,0 0-3 16,1 34 1-16,-1-34-4 0,0 0-5 0,-1 33 2 15,1-33 2-15,0 0 1 0,0 0-1 0,5 39 2 16,-5-39 4-16,0 0 1 0,0 0 2 0,1 35 7 16,-1-35 12-16,0 0-4 0,4 31-1 15,-4-31 7-15,0 0-4 0,0 0 4 0,3 36-5 0,-3-36 1 16,0 0-2-16,0 0 3 0,-2 42-1 15,2-42-4-15,0 0-2 0,0 0-11 0,-1 43-2 0,1-43 4 0,0 0-5 0,-4 39-8 0,4-39 4 16,-2 29-7-16,2-29 0 0,0 0-1 0,-4 38 0 16,4-38-3-16,0 0 1 15,-3 34-2-15,3-34 3 0,0 0-3 16,-5 35-2-16,5-35-2 0,0 0-3 16,0 0-5-16,0 38 3 0,0-38 9 0,0 0 9 0,0 0-1 0,-3 36 18 15,3-36-17-15,0 0 0 16,4 36 5-16,-4-36-4 0,0 0 2 0,4 37 1 0,-4-37-2 15,0 0 1-15,8 34 5 0,-8-34-10 0,0 0 0 16,11 37 16-16,-11-37 1 0,0 0-7 0,0 0 10 16,7 32-4-16,-7-32 8 0,0 0-2 0,0 0-1 15,2 35 0-15,-2-35-11 0,0 0-34 0,0 0 0 0,0 38 0 16,0-38 0-16,0 0 0 0,-2 37 0 0,2-37 0 16,0 0 0-16,-3 41 0 0,3-41 0 0,0 0 0 15,0 31 0-15,0-31 0 0,0 0 0 16,0 36 0-16,0-36 0 0,0 0 0 0,3 39 0 0,-3-39 0 0,0 0 0 0,2 42 0 15,-2-42 0-15,0 0 0 0,0 32 0 0,0-32 0 16,0 0 0-16,4 40 0 0,-4-40 0 0,0 36 0 16,0-36 0-1,0 39 0-15,0-39 0 0,-1 32 0 0,1-32 0 0,-5 36 0 16,5-36 0-16,0 39 0 0,0-39 0 0,-2 39 0 16,2-39 0-16,-2 31 0 0,2-31 0 0,0 0 0 0,0 47 0 15,0-47 0-15,0 30 0 0,0-30 0 0,0 0 0 16,-6 43 0-16,6-43 0 0,-2 30 0 0,2-30 0 15,0 0 0-15,-5 32 0 0,5-32 0 16,0 0 0-16,0 0 0 0,-6 35 0 16,6-35 0-16,0 0 0 0,0 0 0 0,0 0 0 0,-6 37 0 0,6-37 0 15,0 0 0-15,0 0 0 16,0 0 0-16,-1 38 0 0,1-38 0 0,0 0 0 0,0 0 0 0,0 0 0 0,0 34 0 16,0-34 0-16,0 0 0 0,0 0 0 0,-1 39 0 31,1-39 0-31,0 0 0 0,-3 31 0 0,3-31 0 0,0 0 0 0,0 0 0 0,0 0 0 15,-1 37 0-15,1-37 0 0,0 0 0 0,0 0 0 0,0 0 0 0,0 0 0 16,0 0 0-16,-3 34 0 16,3-34 0-16,0 0 0 0,0 0 0 0,0 0 0 15,0 0 0-15,0 0 0 0,0 0 0 0,0 0 0 16,0 0 0-16,0 0 0 0,0 0 0 0,0 0 0 16,0 0 0-16,-2 34 0 0,2-34 0 0,0 0 0 0,0 0 0 15,0 0 0-15,0 0 0 0,0 0 0 0,0 0 0 16,0 0 0-16,0 0 0 15,0 0 0-15,0 0 0 0,0 0 0 0,0 0 0 16,0 0 0-16,0 0 0 0,0 0 0 0,0 0 0 0,0 0 0 0,0 0 0 16,0 0 0-16,0 0 0 0,0 0 0 0,0 0 0 15,0 0 0-15,0 0-546 0,0 0-729 16,0 0-1380-16,0 0 611 0</inkml:trace>
  <inkml:trace contextRef="#ctx0" brushRef="#br0" timeOffset="44905.33">9840 9862 179 0,'0'0'214'0,"0"0"-8"15,0 0-12-15,0 0-16 0,0 0-7 0,0 0-10 16,0 0-14-16,0 0-13 0,0 0-13 0,0 0-13 16,107-15-4-16,-107 15-7 0,0 0-3 0,0 0 0 15,0 0-4-15,0 0-6 0,59-5-6 0,-59 5-4 16,0 0-9-16,0 0-2 0,0 0-10 0,0 0-7 15,0 0-6-15,0 0 5 0,0 0-10 0,0 0 1 16,0 0-5-16,73 9 0 0,-73-9 0 0,0 0 0 16,0 0-4-16,56 5-4 0,-56-5-3 0,0 0 0 15,0 0 0-15,73 3-3 0,-73-3 7 0,0 0 5 16,58 1 7-16,-58-1-2 0,0 0 3 0,0 0-4 0,71 2-1 31,-71-2-1-31,0 0-5 0,0 0 1 0,59 2 5 16,-59-2-4-16,0 0 8 0,0 0-8 0,54 4-1 0,-54-4-3 15,0 0 0-15,0 0-6 0,62 4 1 0,-62-4 4 16,0 0-7-16,0 0-2 0,73-3-6 0,-73 3 2 16,0 0-3-16,0 0-1 0,75-2 0 0,-75 2-2 15,0 0 7-15,54-1-11 0,-54 1 3 0,0 0-2 16,0 0 1-16,0 0 5 0,67 5-3 0,-67-5 5 16,0 0 6-16,0 0 0 0,0 0-3 0,56 5 3 15,-56-5-1-15,0 0 3 0,48 10-3 16,-48-10 1-16,0 0-3 0,53 3-4 0,-53-3 4 15,0 0-5-15,0 0-2 0,64 1 6 0,-64-1-5 0,0 0-1 0,0 0 0 0,61 0 1 16,-61 0-2-16,0 0-3 0,0 0 5 0,0 0 3 16,0 0-4-16,60-5 1 0,-60 5 3 0,0 0 4 0,0 0 12 0,0 0-14 15,0 0 1-15,0 0-4 0,65 0-8 32,-65 0 8-32,0 0-1 0,0 0-4 0,0 0 2 0,60-1-5 15,-60 1 0-15,0 0-1 0,0 0 2 0,0 0 5 0,0 0-5 16,64 2 2-16,-64-2-4 0,0 0-1 15,0 0 6-15,0 0 2 0,61 4-3 0,-61-4-2 0,0 0 3 16,0 0 2-16,50 4 0 0,-50-4-5 16,0 0-1-16,0 0 4 0,54 7 5 0,-54-7-3 0,0 0-5 15,0 0 14-15,60 2-5 0,-60-2 7 0,0 0 1 16,0 0-2-16,56 3 2 0,-56-3-5 16,0 0-3-16,0 0 2 0,0 0 2 0,73-5 3 0,-73 5-9 15,0 0 8 1,0 0-14-16,60 4 4 0,-60-4-1 0,0 0 5 0,0 0 4 0,73-2 3 15,-73 2-2-15,0 0 4 0,60 4-8 0,-60-4 8 16,0 0-5-16,51 3 1 0,-51-3 5 0,0 0-6 0,59 8 2 16,-59-8 1-16,0 0-3 15,63 4 8-15,-63-4-4 0,0 0 2 0,57 5 9 0,-57-5 3 0,0 0-3 0,55 5 5 16,-55-5-9-16,0 0-6 0,65-1 7 16,-65 1-5-16,0 0 0 0,58 1 1 0,-58-1 0 0,0 0-3 15,0 0 0-15,76-5-3 0,-76 5 4 16,0 0-6-16,58 0-3 0,-58 0 2 0,0 0 0 0,59-3-2 15,-59 3 6-15,0 0 1 0,61 2-2 16,-61-2-5-16,0 0 3 0,60 1-2 0,-60-1-3 0,0 0 4 0,0 0-1 0,72 1-2 0,-72-1-3 16,0 0 5-16,53 5 0 0,-53-5-4 15,0 0 0-15,0 0-1 0,65 3 4 16,-65-3 6-16,0 0 0 16,50 5 5-16,-50-5 6 0,0 0-4 0,50 7-2 15,-50-7-2-15,0 0 1 0,49 8 5 0,-49-8 1 0,0 0-3 16,61 9-1-1,-61-9-5-15,0 0 3 0,65 3-1 0,-65-3-1 0,45 4-2 0,-45-4 0 0,54 5 1 16,-54-5 0-16,0 0-1 16,80 4-3-16,-80-4-4 0,55 4-2 0,-55-4-3 0,55 2-1 0,-55-2 0 0,0 0-2 0,65 4-1 15,-65-4-1-15,0 0 0 0,55 1-3 16,-55-1 4-16,0 0 2 0,0 0-2 16,70 0 2-16,-70 0-2 0,0 0-1 0,52 4 8 15,-52-4-1-15,0 0 1 0,0 0-3 0,70 0 1 16,-70 0 7-16,0 0 1 0,0 0 1 15,61 0-4-15,-61 0-2 0,0 0 2 0,0 0-5 0,68 1 0 16,-68-1-1-16,0 0-5 0,57 5-6 0,-57-5-2 16,0 0-2-16,58 3-3 0,-58-3 5 15,0 0-4-15,55 7 1 0,-55-7 1 0,0 0-1 0,65 7-1 0,-65-7 0 16,0 0 2-16,55 9 1 0,-55-9 3 16,43 11-7-16,-43-11 7 0,0 0 3 0,55 8-1 0,-55-8 1 15,0 0 0-15,53 8 5 16,-53-8-3-16,0 0-2 0,55 5 3 0,-55-5-5 0,0 0 9 0,51 3-2 15,-51-3 3 1,0 0 0-16,0 0 4 0,0 0-1 0,67 0 1 0,-67 0-1 0,0 0 4 0,0 0-1 16,0 0 0-16,64-1-5 15,-64 1 2-15,0 0 0 0,0 0 0 0,0 0-4 0,63 1-3 0,-63-1 4 16,0 0-3-16,0 0-2 0,0 0 2 0,59 6-10 16,-59-6 3-16,0 0-2 0,0 0 3 0,43 9 1 15,-43-9-1-15,0 0-1 0,0 0 3 0,0 0 2 16,49 12 5-16,-49-12 6 0,0 0 5 0,0 0 8 0,0 0 4 15,0 0-5-15,0 0 2 0,53 4-2 16,-53-4-5-16,0 0-2 0,0 0-3 0,0 0-1 0,0 0-2 16,0 0 5-16,68-3-10 0,-68 3 2 15,0 0 0-15,0 0-3 16,0 0-1-16,0 0 1 0,0 0-3 0,0 0 0 0,63-2 1 0,-63 2 1 16,0 0-6-16,0 0 5 0,0 0-3 15,0 0 3-15,0 0 0 0,0 0-2 0,0 0 2 0,0 0-6 0,0 0 6 16,0 0-2-16,48 7 3 15,-48-7 0-15,0 0 2 0,0 0-3 0,0 0 2 0,0 0-1 0,0 0-2 32,0 0 1-32,0 0-3 0,0 0 2 0,58 7 2 0,-58-7-2 0,0 0 1 0,0 0 0 0,0 0 1 15,0 0 6-15,0 0 1 16,0 0-3-16,0 0-3 0,0 0 5 0,0 0 4 0,56 3 3 0,-56-3 1 16,0 0-6-16,0 0 3 0,0 0-2 0,0 0 1 15,0 0-3-15,0 0-3 0,0 0 2 0,0 0 2 16,0 0-6-16,0 0 0 0,0 0-1 0,59 1-4 15,-59-1 3-15,0 0 1 0,0 0-2 0,0 0 0 0,0 0-2 16,0 0-1-16,0 0 1 0,0 0-2 16,0 0-8-16,0 0 0 0,0 0-3 0,0 0-12 15,0 0-16-15,0 0-45 0,0 0-47 0,0 0-60 16,0 0-66-16,0 0-77 0,0 0-111 0,0 0-352 0,0 0-863 16,0 0 382-16</inkml:trace>
  <inkml:trace contextRef="#ctx0" brushRef="#br0" timeOffset="46161.85">9285 9769 323 0,'0'0'357'0,"0"0"-21"0,0 0-37 0,-43 35 6 0,43-35-9 16,0 0-25-16,-22 25-23 0,22-25-29 15,0 0-13-15,0 0-29 0,0 0-16 16,0 0-17-16,-24 25-11 0,24-25-19 0,0 0-6 0,0 0-5 0,0 0-11 0,0 0-11 0,0 0-8 15,0 0-9-15,0 0-6 32,0 0-11-32,0 0-7 0,0 0-15 0,0 0-19 0,0 0-16 0,0 0-12 0,0 0-9 0,0 0-1 15,0 0-17-15,0 0-12 0,0 0-9 16,0 0 3-16,0 0 11 0,0 0 1 16,69-70 17-16,-69 70 13 0,0 0 23 0,0 0 16 0,0 0 11 15,0 0 13-15,28-22 9 0,-28 22-3 0,0 0 4 16,0 0-6-16,0 0 4 15,0 0 9-15,0 0 3 0,0 0 0 0,0 0 5 0,0 0 0 0,0 0-3 16,0 0-3-16,0 0 1 0,65 46-3 0,-65-46-8 16,0 0-3-16,0 0-9 0,21 24-3 0,-21-24-7 15,0 0-24-15,0 0-35 0,0 0-28 0,0 0-30 16,29 20-35-16,-29-20-36 16,0 0-50-16,0 0-81 0,0 0-339 0,0 0-686 15,0 0 303-15</inkml:trace>
  <inkml:trace contextRef="#ctx0" brushRef="#br0" timeOffset="46635.22">9237 9787 8 0,'0'0'287'0,"0"0"-15"15,0 0-12-15,0 0-10 0,0 0-1 16,0 0-12-16,0 0 2 0,0 0 12 0,0 0 20 0,0 0 2 16,0 0-19-16,0 0 4 0,0 0 14 0,0 0-19 15,13 89-23-15,-13-89-3 0,0 0 0 0,-2 34-2 16,2-34-12-16,0 0-6 0,-1 41-7 15,1-41-13-15,-3 30-16 0,3-30-12 0,-7 31-13 0,7-31 8 16,-4 33-10-16,4-33-12 0,-9 45-7 0,9-45-6 16,-9 40-7-16,9-40 2 0,-7 37-2 0,7-37-16 0,-7 36-1 15,7-36-8-15,-5 32-5 0,5-32-2 0,-4 33-3 16,4-33 9-16,-10 31-2 0,10-31-1 0,-5 30-9 31,5-30-5-31,0 0 3 0,-1 43-9 0,1-43-2 0,0 0-6 0,0 0-12 0,-4 31 15 16,4-31-17-16,0 0 0 0,0 0-35 0,0 0-6 15,0 0 0-15,0 0 0 0,0 0 0 0,0 0 0 16,0 0 0-16,0 0 0 0,0 0 0 0,0 0-43 16,0 0-112-16,0 0-70 0,0 0-87 0,0 0-95 0,0 0-103 15,0 0-581-15,0 0-1179 0,0 0 521 16</inkml:trace>
  <inkml:trace contextRef="#ctx0" brushRef="#br0" timeOffset="46965.37">9049 10306 329 0,'0'0'474'0,"0"0"2"0,0 0-21 0,0 0-20 15,0 0-21-15,0 0-16 0,0 0-17 0,30 71-34 16,-30-71-36-16,0 0-29 0,11 31-29 0,-11-31-24 15,0 0-21-15,0 0-17 0,17 32-14 16,-17-32-14-16,0 0-13 0,0 0-17 0,21 24-12 0,-21-24-12 16,0 0-4-16,0 0-18 0,0 0-5 0,59 4-9 15,-59-4-7-15,0 0-7 0,0 0-9 0,0 0-4 0,0 0-7 0,72-29-4 16,-72 29-2-16,0 0-5 0,42-21-1 0,-42 21-2 16,27-17-2-16,-27 17-6 0,0 0 2 15,0 0-7-15,38-15-20 0,-38 15-5 16,0 0-9-16,0 0-29 0,0 0-44 0,0 0-59 15,0 0-71-15,0 0-68 0,0 0-86 0,0 0-127 0,0 0-347 0,0 0-924 16,0 0 409-16</inkml:trace>
  <inkml:trace contextRef="#ctx0" brushRef="#br0" timeOffset="47520.22">8144 10815 40 0,'0'0'359'16,"0"0"7"-16,0 0 6 0,0 0 5 0,0 0-17 16,-12 0-23-16,12 0-34 0,0 0-27 0,0 0-19 15,0 0-18-15,20-18-8 0,-10 14-12 0,-2 1-3 16,-8 3-11-16,20-5-8 0,-5 3-4 16,0 2-13-16,-15 0-18 0,29 2-6 0,-20 1-12 15,-2 2-12-15,3 0-12 0,-5 0-3 16,-1 2-11-16,-6 2-9 0,6 0-7 15,-4 0-10-15,-2 4-8 0,-1 0-4 0,4 1-9 16,-7 1-6-16,-3-3-12 0,1-2-9 0,1-5-21 0,-6 4-12 0,4 1-23 16,1-4-13-16,2 0-22 0,2-1-18 0,4-5-23 15,-10 9-25-15,10-9 0 0,-4 4-8 0,4-4 11 16,0 0 5-16,0 0 12 0,10 8 12 0,-10-8 9 16,17 7 6-16,-7-3 10 0,0 4 12 15,3 0 16-15,-3 2 22 0,-1 0 9 0,-2 2 29 0,-1-5 12 16,1 7 25-16,-1-6 23 0,-9 4 5 0,0 2 11 15,-1-1 11-15,-7-1-9 0,-1-1-11 0,-5-1-7 16,-9 1-7-16,1-2-11 0,-2 0-4 0,-1-2-11 16,2-1-11-16,1-2-37 0,4-3-59 0,7-2-73 15,-4-1-78-15,2-2-88 0,7-4-123 0,-1-2-360 16,-2-1-846-16,7 0 374 0</inkml:trace>
  <inkml:trace contextRef="#ctx0" brushRef="#br0" timeOffset="47886.18">8451 10790 226 0,'0'0'430'16,"0"0"-16"-16,0 0-5 0,0 0-21 0,8 15-7 0,-7-1-5 15,-1-4-24-15,1 3-30 0,-1 1-11 0,-1 2-21 16,1 2-7-16,-1-1-12 0,1 0-25 15,-3-1-26 1,-1-1-15-16,3 1-6 0,0-1-15 0,-2 0-8 0,2-2-12 0,2-4-13 0,2 1-16 16,-2 0-16-16,3-3-10 0,0 2-12 0,-2-4-8 0,-2-5-11 15,11 9-16-15,-5-4 1 0,-1-2-25 0,4 1-21 16,-9-4-9-16,15 3-26 0,-15-3-14 0,26-2-13 16,-26 2-3-16,19-5-4 0,-6 0 4 0,-4 5 1 15,0-5 1-15,-3 1 4 0,-6 4 6 0,9-10-3 16,-6 5 1-16,-3 5 3 0,0-9-2 0,0 9 4 15,-8-8 2-15,0 3 1 0,8 5 2 0,-24-7-6 16,10 5 9 0,-1 2-5-16,15 0-22 0,-22-3-32 0,14 0-48 0,8 3-51 0,-11-2-65 0,11 2-92 15,0 0-116-15,-10-3-302 0,10 3-820 0,0 0 363 16</inkml:trace>
  <inkml:trace contextRef="#ctx0" brushRef="#br0" timeOffset="48374.06">8677 10800 210 0,'0'0'429'0,"0"0"-14"15,7-4-10-15,-7 4 1 0,0 0-39 0,10-6-32 16,0 2-24-16,-1 1-27 0,4 2-21 0,2-3-23 0,-2 2-23 16,4 4-17-16,-17-2-17 0,24 0-17 0,-15 3-13 15,-9-3-15-15,20 4-13 0,-13 1-11 0,-1 1-7 32,-2-2-6-32,-4-4-8 0,4 11-7 15,-3-1 1-15,-6 3-5 0,0 1-5 0,-3-2-9 0,2-1-5 16,-6 1-7-16,3-1-7 0,0-1-7 0,3-3-19 15,0-3-26-15,2 2-28 0,4-6-17 0,-7 7-37 0,7-7-9 0,0 0-19 0,-1 8 1 0,1-8-1 16,0 0 2-16,0 0 8 31,0 0 15-31,14 8 8 0,-10-4 5 0,6-2 11 0,-10-2 2 0,18 10 14 16,-9-9 17-16,0 4 19 0,-3 0 10 0,-6-5 10 16,14 7 18-16,-6-3 2 0,-8-4 5 0,6 3 2 15,-6-3 24-15,4 7 0 0,-4-7 11 16,0 0 4-16,0 0-1 0,-9 11-10 0,1-9-5 0,-2 3-8 15,0-2-4-15,-1 1-2 0,11-4-27 0,-21 1-39 16,11-1-56-16,10 0-75 0,-17 0-82 0,17 0-104 16,-14 0-417-16,14 0-819 0,0 0 362 0</inkml:trace>
  <inkml:trace contextRef="#ctx0" brushRef="#br0" timeOffset="48797.37">9035 10880 351 0,'0'0'466'16,"0"0"-14"-16,0 0-17 0,0 0-7 16,0 0-31-16,0 0-38 0,0 0-35 0,0 0-34 0,0 0-30 15,0 0-28-15,0 0-46 0,0 0-52 0,0 0-78 16,0 0-82-16,0 0-97 16,0 0-114-16,0 0-137 0,0 0-228 0,0 0-652 15,0 0 288-15</inkml:trace>
  <inkml:trace contextRef="#ctx0" brushRef="#br0" timeOffset="49324.51">9298 10679 146 0,'0'0'400'0,"0"0"7"0,0 0 6 16,-1 22 3-16,-2-9-15 0,-3 3-11 31,2-2-14-31,-4 10-12 0,1 1-17 0,3-3-42 0,-1-4-24 0,5 5-19 0,-1-8-26 0,1 3-24 0,4-2-22 16,-2-2-7-16,3-1-17 0,4 1-15 0,0-3-21 15,1-2-19 1,3-1-16-16,-4-4-18 0,0-1-20 0,-9-3-17 15,23 1-17-15,-7-1-20 0,-16 0-16 0,21-4-5 0,-11 0 1 16,2-3-2-16,-6 1 0 0,3 0 5 16,-5 1 1-16,1-2 0 0,-5 7 1 0,5-8-1 15,-5 8 2-15,-1-9-2 0,1 9 3 0,-8-8 2 16,-1 1-3-16,0 6 0 0,9 1 4 0,-24-3-4 0,9 5 1 16,-1 0-14-16,16-2-29 0,-19 3-41 0,9-2-45 15,10-1-20 1,-10 4-59-16,10-4-46 0,0 0-64 0,0 0-88 0,-13 0-292 0,13 0-766 15,0 0 339-15</inkml:trace>
  <inkml:trace contextRef="#ctx0" brushRef="#br0" timeOffset="49634.66">9542 10721 169 0,'0'0'441'0,"0"0"-19"15,0 0 4-15,0 0-6 0,0 0-8 0,0 0-12 16,21 14-28-16,-19-6-34 0,2 1-34 0,1 0-30 0,2 2-27 16,-2-3-23-16,0-2-24 0,-1 1-18 0,1-2-26 15,-5-5-11-15,10 9-25 0,-6-5-23 0,-4-4-12 16,14 4-14-16,-14-4-13 0,15 0 2 0,-15 0-11 16,0 0-3-16,22-5-6 0,-22 5 4 15,14-6 10-15,-6 4 9 0,-8 2 16 0,11-5 8 0,-11 5 9 16,0 0 7-16,17 2 8 0,-17-2 8 0,9 6 17 15,-7 0 6-15,6 1 12 0,-6 2-5 0,1 3 0 0,-2 0-10 16,1 5-14-16,-1 0-17 31,-2 8-12-31,2-9-37 0,0-2-94 0,-2 13-116 0,1-13-159 0,0 0-194 0,3-4-625 16,-5 2-1223-16,2-12 542 0</inkml:trace>
  <inkml:trace contextRef="#ctx0" brushRef="#br0" timeOffset="56730.78">15107 10018 57 0,'0'0'222'0,"0"0"-11"0,0 0-1 16,0 0-10-16,0 0-5 0,0 0-9 0,0 0-8 15,0 0-8-15,0 0-8 0,0 0-10 0,0 0-5 16,0 0-1-16,0 0-12 0,0 0-6 0,0 0-8 15,0 0-10-15,0 0-3 0,0 0-10 0,0 0-5 16,0 0-10-16,0 0-6 0,0 0-9 0,0 0-4 0,0 0-8 16,0 0 1-16,0 0-5 0,0 0 6 15,0 0-5-15,0 0 2 0,0 0-9 0,0 0 4 16,0 0 8-16,0 0 6 0,0 0 5 0,0 0 4 0,0 0-4 16,0 0 13-16,0 0 12 0,0 0 7 15,0 0-6-15,0 0 12 0,-27 80-7 16,27-80-1-16,-11 26 7 0,11-26 14 15,0 0-5-15,-9 42-5 0,9-42 9 0,-12 29-11 16,12-29-8-16,-11 27-10 0,11-27-5 0,0 0-6 16,-10 39-2-16,10-39 10 0,0 0-11 0,-7 40-5 15,7-40 2-15,-5 25-3 0,5-25-5 0,0 0-7 16,-10 31-4-16,10-31-4 0,0 0-5 0,0 0-2 0,-5 37 1 0,5-37 1 16,0 0-2-16,-8 38 0 15,8-38-1-15,0 0 0 0,-6 35-3 0,6-35-3 16,0 0 4-16,-8 26 3 0,8-26-1 15,0 0 7-15,-6 34-2 0,6-34-8 0,0 0-4 0,0 0-1 16,-10 34 3-16,10-34 10 16,0 0-11-16,-6 32 0 0,4-23-6 0,1-1 1 0,-3 5-6 0,1 0 11 0,2-4-3 0,-3 4 1 15,2 4 1-15,-1-5-2 0,0 2-2 0,-2-2 2 32,0 3-2-32,-1 0 6 0,-2 2-8 0,4-3 2 0,1 2 0 0,-4-2 1 15,3 1-2-15,-3 0-9 0,4-1 10 0,-2-1 20 16,0 3 5-16,1 0-21 0,0-4 16 0,3 1-8 15,-5 2-4-15,1 0 1 0,1-3-39 0,0 0 0 16,0 0 0-16,0-2 0 0,1 0 0 16,1 4 0-16,-3-2 0 0,2 1 0 0,2-4 0 0,-1 0 0 0,0 3 0 15,2-4 0-15,-1 7 0 0,-2-6 0 0,2 5 0 16,1-1 0-16,-2-1 0 0,0-3 0 0,2 2 0 16,0 3 0-16,0-1 0 0,-4 1 0 0,3-1 0 15,-2-2 0-15,2 0 0 16,-5 1 0-16,2 0 0 0,-1 2 0 0,1 0 0 0,2-5 0 0,-5 4 0 15,5-4 0-15,-3-2 0 0,2 6 0 16,-1-5 0-16,3-1 0 0,0 2 0 0,-2 0 0 0,2-2 0 0,-2 2 0 16,2-1 0-16,-3 2 0 0,5 2 0 0,-1-3 0 31,0 0 0-31,-1 6 0 0,2-2 0 0,-2-3 0 0,0 2 0 0,2 1 0 16,-1 1 0-16,-1-2 0 0,-1-1 0 0,1-1 0 0,-1 2 0 15,4-2 0-15,-4 2 0 0,-1-3 0 0,2 2 0 16,-3-4 0-16,4 3 0 0,0-1 0 0,-1-2 0 0,-2 3 0 0,3 0 0 0,-1 0 0 0,-2-2 0 15,2 0 0-15,1 2 0 0,0 0 0 0,-2-3 0 16,2 2 0 0,-2-1 0-16,2-8 0 0,0 12 0 15,0-3 0-15,0-9 0 0,2 11 0 0,-2-11 0 0,0 10 0 16,1-3 0-16,0 2 0 0,-3 3 0 16,4-1 0-16,-2 3 0 0,-1-2 0 0,0 4 0 15,1-1 0-15,0 0 0 0,0 2 0 0,-2-3 0 0,0 2 0 0,0 0 0 16,1-3 0-16,-2 1 0 0,0-1 0 0,2 1 0 15,-1-6 0-15,0 6 0 16,-1-5 0-16,1 4 0 0,0-4 0 16,1-1 0-16,1-8 0 0,0 13 0 0,-1-8 0 0,1-5 0 0,-3 9 0 15,3-9 0-15,-1 7 0 0,1-7 0 0,0 0 0 16,-1 9 0-16,1-9 0 0,-2 8 0 0,2-8 0 0,-2 7 0 0,2-7 0 0,-2 10 0 16,2-10 0-16,-1 12 0 0,1-12 0 0,-1 10 0 15,1-10 0 1,-4 12 0-16,4-7 0 0,0-5 0 0,-2 8 0 15,2-8 0-15,0 12 0 0,-3-5 0 0,3-7 0 16,0 12 0-16,0-4 0 0,0-8 0 0,-1 10 0 16,-1-3 0-16,2-7 0 0,-1 15 0 0,1-8 0 15,0-7 0-15,-2 13 0 0,2-13 0 16,-2 8 0-16,2-8 0 0,-1 8 0 0,1-8 0 0,0 0 0 16,0 0 0-16,0 0 0 0,0 0 0 0,0 0 0 0,0 0 0 15,0 0 0-15,0 0 0 16,0 0 0-16,0 0 0 0,0 0 0 0,0 0 0 0,-5-26 0 0,5 18 0 15,0 8-314-15,0-13-136 0,0 13-40 0,-5-12-71 16,0 3-502-16,2 1-1151 0,3 8 508 0</inkml:trace>
  <inkml:trace contextRef="#ctx0" brushRef="#br0" timeOffset="58195.65">14633 12189 90 0,'0'0'321'0,"0"0"-8"0,0 0-7 16,0 0-7-16,0 0 4 0,0 0-13 0,0 0 2 15,0 0-13-15,0 0-5 0,0 0-15 0,0 0-12 16,0 0-19-16,0 0-15 0,0 0-28 0,0 0-13 15,0 0-13-15,24 9-15 0,-24-9 0 16,19 0-5-16,-3 2-13 0,-3-1-6 16,3 2-9-16,2-2-9 0,0-1-7 0,8 1 2 0,2 1-18 15,4 1-6-15,0-1-3 0,14-4-7 0,-18 3-2 16,6-1-5-16,-2-1-3 0,17 3-5 0,-18-3 2 16,-2 2-4-16,4-1-6 0,13 3 9 0,-14-5-14 15,0 2-4-15,1 2 0 0,-1-2-2 16,0 2-3-16,14 5-3 0,-18-6 0 0,4 2-3 15,-1-2-2-15,-3 6-3 0,4-2-3 0,-3-3-3 16,3 1-1-16,3 1-4 0,8 4-10 0,-11-5 2 0,0-1 1 16,1 5 1-16,15-5-4 0,-19 4 3 0,3-4-5 15,15-2 1-15,-15 4-3 0,0 0 1 0,1-2 1 0,-1 1-11 0,13-3 0 0,-14 2-2 16,2 1 1-16,14 0 3 0,-15-2-2 0,0 4-13 16,18-1 1-1,-7 3 5-15,-9-6 2 0,10 2 3 0,-13 0-2 16,0-4 0-16,3 2 5 0,11 3-2 15,-17-4 1-15,5-2 2 0,12-3 1 0,-14 4 2 0,13-1 7 16,-17 1-3-16,6-2 5 0,-3-2-1 0,2 4 1 0,-4-4-1 0,0 5 3 0,0-4-4 0,-1 1 13 16,0 2-11-16,-1 0 0 0,1 2 1 15,0-2-4-15,0 2 2 0,5-1 2 16,-4 5 2-16,-2-2 1 16,3 2-4-16,-1-2 4 0,-7 3-1 0,8-2-2 15,-2-1-1-15,-3 1 2 0,3 1-1 0,-8-1 0 0,-2-3 2 16,10 0 2-16,-7 0 1 0,-4 1 2 0,0 0 7 15,-1 0 11-15,1 0-8 0,0-1 2 0,-3-1-7 0,2 3-6 0,-15-3 7 16,23 0-7-16,-13 1 4 16,7-2-3-16,0 2 0 0,1 0-3 0,0 1 3 15,1-2-3-15,0 1-5 0,6 1-2 0,-7 1 2 16,0-3-1-16,0 2-3 0,0 0 1 0,10 3 0 16,-11-4 0-16,-2 1 4 0,4 0 0 0,-1 0 3 15,-5-2 4-15,1 5-1 0,1-3-1 0,-6-1 8 16,-9-1-1-16,23 1 0 0,-23-1 3 0,14 2 2 15,-4 0-1-15,-10-2-4 16,16 0 2-16,-16 0 1 0,19 0-4 0,-19 0-1 0,23-1 0 0,-9 1 3 16,-14 0-5-16,19-1-1 0,-19 1-2 0,14-2 1 15,-14 2 2-15,13-1-2 0,-13 1 1 0,0 0-2 16,0 0-4-16,0 0 0 0,14-1-8 0,-14 1-17 16,0 0-17-16,0 0-17 0,0 0-21 0,0 0-32 0,0 0-34 15,0 0-45-15,0 0-59 0,0 0-73 0,0 0-444 16,0 0-832-16,-46-2 369 0</inkml:trace>
  <inkml:trace contextRef="#ctx0" brushRef="#br0" timeOffset="60702.57">13534 11486 197 0,'4'-10'403'0,"-4"10"-20"16,0 0-5-16,0 0-27 0,0 0-4 0,0 0-5 15,0 0 5-15,0 0 2 0,0 0 13 0,0 38-11 16,-2-21-2-16,2 7-20 0,0 3-28 0,-3-2-8 16,3 3-12-16,0-5-13 0,0-6-26 0,1 6-32 15,-2-6-19-15,2 2-14 0,2-2-23 0,-4-3-17 16,2 6-15-16,-1-7-25 0,1-1-44 0,-2 3-23 0,1-4-63 16,-1-1-60-16,-2-2-64 0,0-2-71 15,3-6-74-15,-5 7-73 0,5-7-101 0,0 0-421 16,0 0-972-16,0 0 430 0</inkml:trace>
  <inkml:trace contextRef="#ctx0" brushRef="#br0" timeOffset="61120.82">13639 11551 91 0,'5'-8'414'15,"-5"8"-16"-15,8-13-12 0,-4 9-19 0,2-2-27 16,3 0-23-1,5 0-26-15,1 1-24 0,5 2-17 0,-3 0-16 16,0 3-12-16,1 3-15 0,-4-2-5 0,1 7-10 16,-7 2-6-16,1 4-2 0,-3 4 4 31,-1 6-7-31,-6-1-8 0,-4 2-6 0,-3-5-13 0,-2 6-14 0,-5-5-18 0,-2 3-11 0,-1-4-8 0,3 1-15 16,-3-3-7-16,5-5-13 15,1 1-17-15,-1-3-14 0,5-4-16 0,-1-2-15 0,4 0-8 0,5-5-5 16,-9 4-3-16,9-4-5 15,0 0-1-15,0 0-1 0,0 0 0 0,0 0 5 0,0 0-2 0,0 0 0 16,23-16 4-16,-14 12 6 0,0 2 7 16,8-1 8-1,-2 0 6-15,9 1 7 0,-6 1 4 0,-3 0 9 0,3 1 3 0,-1 0 0 0,-1 1 8 16,0 0-3-16,-1 0 0 0,-15-1-4 0,18 1 1 0,-8 0-4 16,-10-1-1-16,0 0-3 0,0 0-5 0,13 2-4 15,-13-2 6-15,0 0-11 0,8 5 2 0,-8-5-2 0,0 0-3 16,0 0-22-16,-9 16-3 0,1-12-11 0,-3 4-20 15,2-5-29-15,1 4-45 0,-1-3-56 0,9-4-62 16,-14 6-67-16,14-6-69 0,-9 0-105 0,9 0-363 16,0 0-904-16,-11-10 401 0</inkml:trace>
  <inkml:trace contextRef="#ctx0" brushRef="#br0" timeOffset="61662.14">13978 11468 328 0,'0'0'387'0,"9"-6"-11"0,-9 6-14 0,12-5-25 15,-4 3-23-15,7 2-21 16,-15 0-22-16,22 2-21 0,-13 2-18 0,1-3-21 0,-1 2-13 0,0 3-15 15,-2 1-1-15,-4 1-20 0,0 0-9 16,2 3-9-16,-5-2-8 0,-1 3-22 0,-2-4-5 16,1 5-14-16,-2 0-7 0,-1-5-10 15,-2 4-7-15,-1 0-13 0,1-6-24 0,2 2-22 16,1 1-26-16,0-2-23 0,4-7-10 0,-6 11-19 16,6-11 1-16,0 4-3 0,0-4-1 15,0 0 1-15,11 10 7 0,-2-7 20 0,0 0-8 0,0 1 2 16,-9-4 9-16,18 7 18 0,-9-3 11 0,-4 3 11 15,-1-3 33-15,1 1 24 0,-5-5 20 0,4 12 2 0,-4-4 3 16,0 0 0-16,-4 2 0 0,-4-1-12 0,1 3-4 16,-6-1-11-16,0-1 4 0,-2-2-14 0,1 0-19 15,-1-3-28-15,2-1-45 0,4-1-50 0,9-3-54 16,-14 0-64-16,14 0-67 16,0 0-98-16,-16-12-316 0,15 3-751 0,4-6 333 0</inkml:trace>
  <inkml:trace contextRef="#ctx0" brushRef="#br0" timeOffset="61946.62">14357 11402 143 0,'0'0'474'0,"4"11"18"0,-10 2 5 16,-5 0-6-16,3-1-13 0,-3 2-37 16,-3 12-39-16,4 0-36 0,1 0-33 0,3-4-30 15,-2 2-30-15,8-9-34 0,0-1-20 0,0 0-22 16,1-5-17-16,6 3-26 0,-4-3-32 0,6 1-31 15,3-3-26-15,-5-3-22 0,6 1-10 0,-2-4-13 0,4-2-7 16,-15 1-8-16,22-2-1 0,-22 2 2 16,19-6 0-16,-9 5-1 0,-1-3 1 0,0 0 19 15,-9 4 0-15,8-4 9 0,-8 4-8 0,3-9 0 16,-3 9-3-16,0 0-4 16,0 0-4-16,-15-11 2 0,7 7-4 0,8 4 4 0,-23-3-13 0,9 0-23 0,-1 3-54 15,15 0-80-15,-22 0-101 0,22 0-121 16,-20 4-156-16,10-3-293 0,-7 1-891 0,1 5 394 15</inkml:trace>
  <inkml:trace contextRef="#ctx0" brushRef="#br0" timeOffset="62213.43">13614 12307 4391 0,'0'0'841'0,"0"0"-290"0,0 0-191 0,0 0-120 16,0 0-34-16,0 0-10 0,0 0 10 15,0 0-15-15,0 0-38 16,0 0-15-16,0 0-20 0,0 0-35 0,0 0-37 0,0 0-50 0,0 0-48 0,0 0-76 0,17-19-95 31,-17 19-119-31,0 0-127 0,13-4-180 0,-13 4-327 0,0 0-1057 0,0 0 468 16</inkml:trace>
  <inkml:trace contextRef="#ctx0" brushRef="#br0" timeOffset="62561.32">13832 12267 4581 0,'0'0'766'0,"12"-3"-344"0,-12 3-186 0,11-5-98 16,-11 5-36-16,0 0-6 0,10-3 0 15,-10 3-8-15,16 0-7 0,-16 0-9 0,20 6-10 16,-11-4-7-16,1 1-7 0,0 3-4 0,-1 2-14 16,-1 0-12-16,-3 0-6 0,-1 0-13 0,1 3-5 0,-4-1-3 0,-2 4 2 15,0-3-1-15,-6 4 3 0,1-3-3 0,-2 1 3 16,-2-3 0-16,1 1 6 0,-1 1-16 0,0-3-8 16,1 1-11-16,0-3-11 0,0 3-17 0,4-6-18 15,2 1-20-15,3-5 0 0,0 0 1 0,0 0-10 16,0 0 19-1,12 8 6-15,-12-8 14 0,19 2 0 0,-4-1 15 0,1 4 9 0,-4-3 16 0,-4 0 25 0,2 1 20 32,-10-3 10-32,13 7 13 0,-8-3 3 0,-5-4 8 0,6 10-1 15,-4-4 2-15,-2-6-1 0,-9 14-6 16,1-7-3-16,0 3-5 0,-4-5-7 0,4 2-18 0,-3 2-30 16,-3-4-48-16,5-1-61 0,0-1-68 15,9-3-77-15,-18 1-78 0,18-1-112 0,-12-8-327 16,11 0-857-16,0-1 380 0</inkml:trace>
  <inkml:trace contextRef="#ctx0" brushRef="#br0" timeOffset="62811.53">14146 12301 4685 0,'12'2'542'0,"-12"-2"-189"0,1 9-71 0,2 5-13 0,-7-1-13 16,-1 5 10-16,-3-2-37 0,2 8-23 0,-3 1-28 0,0-1-19 0,1 2-11 15,4 1-15-15,-1-2-11 16,0 1-46-16,4-9-49 0,0-1-26 0,2-2-34 15,0 1-31-15,7-4-26 0,-3-4-27 0,3-1-15 0,-3-3-15 16,-5-3 3-16,20 0 6 16,-20 0 14-16,18-7 14 0,-10 4 17 0,-2-3 27 0,2 2 23 15,-3-2 26-15,-5 6 15 0,5-8 9 0,-5 8 5 0,0 0 4 16,-8-12 13-16,8 12-9 0,-9-4 0 0,9 4-5 16,-10-6-17-16,10 6-60 0,-13-2-97 0,13 2-116 15,0 0-200-15,-9-5-485 0,9 5-1040 16,0 0 460-16</inkml:trace>
  <inkml:trace contextRef="#ctx0" brushRef="#br0" timeOffset="63907.81">18400 10723 160 0,'0'0'345'16,"0"0"-9"-16,8-8-15 0,-8 8-3 0,0 0-5 16,5-5-12-16,-5 5-7 0,0 0-5 0,0 0-4 15,5-6-4-15,-5 6-7 0,0 0-12 16,0 0-18-16,0 0-17 0,0 0-20 0,0 0-19 0,0 0-2 15,0 0 3-15,0 0 4 0,0 0 12 0,0 0 15 16,-10 35 12-16,4-20 5 0,0 7 21 0,-3 4-1 16,-1-1 14-16,3 2 37 0,-6 13 2 0,-1 1 5 15,4-1-2-15,-4-1-261 0,3 2-52 0,1-2 0 16,2 3 0-16,2-13 0 0,-4 12 0 0,-2 3 0 16,0-2 0-1,1-1 0-15,-5 2 0 0,-1 6 0 0,0 1 0 0,3-4 0 0,-2 2 0 0,4-2 0 0,-3-1 0 16,3-1 0-16,5 0 0 0,-2 1 0 0,5-4 0 15,0 4 0-15,4-2 0 0,-1-1 0 0,-2-12 0 16,3 15 0-16,-1-1 0 0,2-4 0 0,-2-13 0 16,-3 15 0-16,2-1 0 0,-1-12 0 0,-1-1 0 15,1-3 0-15,-1 0 0 0,1-8 0 0,1 0 0 0,-4 0 0 0,4-2 0 0,-1-3 0 0,1-4 0 16,-1 0 0-16,3-8 0 0,-1 10 0 16,1-10 0-16,-4 11 0 0,4-11 0 0,0 7 0 0,0-7 0 15,0 0 0-15,-4 8 0 0,4-8 0 31,0 0 0-31,0 0 0 0,0 0 0 0,0 7 0 0,0-7 0 0,0 0 0 16,0 0 0-16,0 0 0 0,0 0 0 0,0 0 0 16,0 0 0-16,0 0 0 0,0 0 0 15,0 0 0-15,27-16 0 0,-20 10 0 0,3-6 0 16,-4 0 0-16,2-3-1366 0,-2-1-1478 0,6-8 654 16</inkml:trace>
  <inkml:trace contextRef="#ctx0" brushRef="#br0" timeOffset="66418.14">16611 11493 298 0,'-14'-1'329'0,"14"1"-12"0,-15 0 4 0,15 0-10 16,-18 2 7-16,18-2-4 0,-14 3-5 0,14-3-5 15,-12 6-4-15,12-6-5 0,-6 5-10 0,6-5-18 16,0 0-13-16,0 0-10 0,-9 3-5 15,9-3-12-15,0 0-12 0,0 0-17 0,27 8-13 16,1-9-19-16,4 2-14 0,19 1-12 0,3-1-13 0,1-2-7 16,4 6-11-16,1-9-9 0,-4 7-2 0,-4-5-15 15,2 5-10-15,-3 1-11 0,-4-1-22 0,-17 0-21 0,0 1-31 16,-3-5-17-16,-13 2-51 0,0 5-69 31,-5-6-93-31,-9 0-93 0,0 0-113 0,0 0-473 0,0 0-998 0,0 0 442 0</inkml:trace>
  <inkml:trace contextRef="#ctx0" brushRef="#br0" timeOffset="67321.64">8472 8700 90 0,'0'0'463'0,"0"0"17"0,0 0 13 0,17 78-2 0,-17-78-2 16,-2 66-19-16,-6-38-22 15,2 15-25-15,1-14-35 0,-3-2-38 0,3 17-35 0,-3-18-30 0,8-26-31 16,-9 53-26-16,9-53-22 0,-5 46-30 16,4-23-42-16,1-23-51 0,0 0-71 0,-3 35-71 15,3-35-73-15,0 0-68 0,0 0-81 0,0 0-110 16,0 0-479-16,0 0-941 0,0 0 416 15</inkml:trace>
  <inkml:trace contextRef="#ctx0" brushRef="#br0" timeOffset="67565.91">8220 8990 304 0,'0'0'389'0,"0"0"-10"0,0 0-1 0,0 0-4 16,0 0-11-16,0 0-16 0,0 0-22 0,0 0-17 0,0 0-25 16,0 0-22-16,0 0-24 0,105-15-23 0,-105 15-21 15,64 0-20-15,-64 0-28 0,79-4-31 16,-79 4-41-16,79-5-47 0,-79 5-78 0,80-5-83 16,-30 5-106-16,-50 0-131 0,73 0-309 0,-73 0-738 15,55 0 326-15</inkml:trace>
  <inkml:trace contextRef="#ctx0" brushRef="#br0" timeOffset="68354.79">12435 10000 199 0,'0'0'440'0,"0"0"-21"16,0 0 1-16,0 0 0 0,0 0-13 16,0 0-17-16,0 0-18 0,0 0-22 0,0 0-28 0,0 0-21 15,0 0-17-15,9 63-13 16,-9-63-21-16,0 0-22 0,-6 43 25 0,6-43-22 0,0 0-13 0,-3 41-19 16,3-41-10-16,0 0-24 0,5 31-14 0,-5-31-12 15,0 0-24-15,0 0-3 0,0 0-11 0,8 32-23 16,-8-32-37-16,0 0-42 15,0 0-47-15,0 0-63 0,0 0-80 0,0 0-93 0,0 0-78 0,0 0-85 16,0 0-111-16,0 0-287 0,0 0-913 0,0 0 405 16</inkml:trace>
  <inkml:trace contextRef="#ctx0" brushRef="#br0" timeOffset="68587.38">12284 10099 61 0,'0'0'378'0,"0"0"-16"0,0 0-17 15,0 0 1-15,0 0-7 0,0 0-11 16,0 0-20-16,0 0-19 0,0 0-28 0,0 0-23 0,0 0-22 0,0 0-22 16,113 30-24-16,-113-30-19 0,55 7-29 15,-55-7-31 1,0 0-39-16,65 0-52 0,-65 0-49 0,0 0-55 0,0 0-55 0,72-5-71 15,-72 5-101-15,0 0-232 0,0 0-611 0,51-7 271 16</inkml:trace>
  <inkml:trace contextRef="#ctx0" brushRef="#br0" timeOffset="71749.83">6543 13989 155 0,'0'0'226'16,"0"0"-2"-16,-2 44 77 0,-3-20 33 0,1 6 13 15,-4 12 10-15,3 5 28 0,-4 6 21 0,0 5 3 0,-1 0-1 16,-5 5 2 0,-1 7-15-16,1 10-35 0,-2 6-16 0,2 2-33 0,-3 3-31 15,0-1-25-15,0 0-27 0,2 0-22 0,5-3-29 16,0-8-18-16,6 7-13 0,6-2-12 0,-1-4-16 16,1-3-12-16,2 6-14 0,2-8-7 15,0-3-10-15,-2-1-13 0,-1 0-6 0,-1-2-12 0,-2 1 5 16,1-5-49-16,-9-4 0 0,8-8-19 0,-5 2-27 15,-2-10-21-15,3-15-52 0,-8 9-27 0,4-15-45 16,-1 0-39-16,1-11-51 0,4 0-53 16,-2-4-59-16,5-5-98 0,-6-1-398 0,8-3-961 0,0 0 426 0</inkml:trace>
  <inkml:trace contextRef="#ctx0" brushRef="#br0" timeOffset="72306.16">9374 15656 12 0,'-3'24'475'0,"-2"7"10"0,-3 14 10 15,-1 3-5-15,0 0-16 0,-11 6-10 16,11 3-10-16,-1 5-17 0,5 9-21 0,-7 1-23 0,4 1-29 16,-3 3-33-16,10 9-40 0,-3 0-24 0,4-3-10 0,-5 0-28 0,2 7-28 0,1 5-31 15,4-5-54-15,5 1-37 0,-1-2-60 0,-1-3-83 16,8-1-59-16,-3-3-84 0,7-5-86 0,-7-5-106 0,3-6-125 16,-3-4-362 15,4-13-958-31,-10-21 424 0</inkml:trace>
  <inkml:trace contextRef="#ctx0" brushRef="#br0" timeOffset="73054.48">14800 14262 223 0,'-11'39'383'0,"5"5"21"16,3 7 30-16,-2 7 9 0,1 10 9 0,4 7 9 0,3 12-17 0,-3 9-18 15,0 10-32-15,-3 3-19 0,-2 8-26 16,0 4-13-16,1 4-20 0,-5 5-40 15,1 4-27-15,-3-6-16 0,-2-1-9 0,-2-7-30 16,0 1-41-16,3-2-26 0,-2-2-41 0,-4-8-35 16,3-1-68-16,-4-9-44 0,-2-3-49 0,1-5-33 15,-2-4-38-15,4-5-9 0,0-4-28 16,3-2-7-16,7-7-7 0,-1-2-8 0,0-9-7 0,7-5-9 16,-6-5-21-1,2-4-21-15,8-19-51 0,2 4-317 0,4-4-720 0,2 1 320 0</inkml:trace>
  <inkml:trace contextRef="#ctx0" brushRef="#br0" timeOffset="73470.81">17793 15344 5001 0,'-10'15'13'0,"2"12"130"16,-12 25-40-16,-3 17 34 0,1 6-32 0,0 6 2 16,15 10 34-16,-11 3-9 0,4 4-11 15,5 12 4-15,4 1 3 0,-3 8-20 0,7-1-13 0,-4-3-45 16,-2-1-43-16,4-6-15 0,0 2-36 0,-3-10-32 16,-3-1-38-16,-12-4-22 0,12-1-19 0,-10-8 13 15,0 0 8-15,0-2-28 0,-7-13-56 0,-2 1-66 16,-12-1-76-16,6-10-98 0,-3-12-247 0,-8-10-762 15,3-5 337-15</inkml:trace>
  <inkml:trace contextRef="#ctx0" brushRef="#br0" timeOffset="74658.6">6612 17159 124 0,'-9'2'231'0,"9"-2"-10"15,-18 3-9-15,18-3-12 0,0 0-7 0,-16 2-8 16,16-2-6-16,0 0 3 0,0 0 8 16,-13 0-1-16,13 0 7 0,0 0 8 0,0 0-2 0,0 0-14 15,0 0-3-15,0 0-34 0,0 0 5 16,0 0-9-16,37 7-15 15,-7-1-17-15,3-1-8 0,17 2-2 0,2 0 3 0,3 1 5 0,10-4-5 0,3-1-1 16,6-1-2-16,5 2-11 16,4 1-4-16,4 0-9 0,3-2-11 0,5 6 0 0,-1-6-10 0,7 4-18 0,0 0-11 0,2 3-19 15,4-4-32-15,3 2-11 0,-7 7-14 0,8-6-3 16,0 4-7-16,3 4-11 0,1-5 7 0,1 3 4 0,1 1 6 16,1-1 6-16,7-1 4 0,-1 1 5 0,3-1 1 15,3-5 6 1,3-1 2-16,5 4 6 0,2-7 8 0,7 3 11 15,2 0 11-15,4-5-2 0,-1 4-2 16,3 0-3-16,8 1 19 0,-2-1-15 0,0 5 2 16,-2 3 2-16,-1-5 15 0,-2 4 20 0,0 1 9 0,-4-2 6 15,5 5 3-15,-5-3-2 0,0 3-16 16,-4-2 6-16,0-1-11 0,-3-4-3 0,3-3-4 16,-1 4-12-16,0-7-5 0,-9-2-4 0,4 5-8 0,1-7 0 15,2-1-10-15,-5-5-4 0,3 2 0 0,-3-2 0 0,-1 4-2 16,-5-4-7-16,-2 2-1 0,-6 2-3 15,-3-3 4-15,2-3-3 16,-9 4 4-16,-1-2 9 0,-9 7-7 0,2-3-2 0,-6 0 6 0,-4 1-4 16,1-7-6-16,-14 7-10 15,1 3 3-15,-9 3-12 0,-4-2-5 0,-7 2 3 0,2-1 4 0,-6-3 2 0,-3 8 10 16,-10-9-5-16,-5 2 8 0,-9 1 0 16,-7-7 1-16,0 8 9 0,-4-3-5 15,-2-2 6-15,-5 0-6 0,1 3 9 0,-2-3-8 16,2 1-6-16,1 0 4 0,0-1 4 0,1 1-12 0,5 3 0 15,-6-5-2-15,8 5-1 0,0-2 6 16,-9 0-1-16,0 1 5 0,1-2 6 0,0 0 5 0,-5 2 2 0,1-1-4 0,3 0 6 0,-9-1-1 16,-9-1 2-16,0 0-10 15,18-3-53-15,-18 3-72 0,0 0-105 0,0 0-373 16,-16-26-667-16,2 16 295 0</inkml:trace>
  <inkml:trace contextRef="#ctx0" brushRef="#br0" timeOffset="75724.62">6081 16303 278 0,'0'0'295'0,"0"0"-19"0,0 0-19 0,-8 24 27 16,8-8 18-16,-1-1 5 0,-2 8-13 0,-1 3 6 0,2 3-16 16,-8 11-12-16,6 0-11 0,1-9-12 15,2-1-20-15,-2 10-23 0,-2-11-17 0,-4-3-19 16,4 0-17-16,4-8-16 0,-2 7-14 15,0-1-12-15,1-8-10 0,1-1-12 16,1-2-9-16,-1 3-7 0,-1-1-7 0,1 4-9 0,-1-1-6 0,-1-2-4 16,-5-1-6-16,5 1-6 0,-3 0-10 0,3-2-3 15,-4 0-6-15,1-7-3 0,-2 5-4 0,7-6-4 16,-3 0-1-16,4-6-2 0,-5 6 0 0,5-6-2 16,-5 5-2-16,5-5 3 0,0 0-2 0,0 0-2 0,-8 6-7 15,8-6-6-15,0 0-1 16,0 0-4-16,0 0 4 0,0 0-7 0,0 0 5 0,0 0 5 15,0 0-4-15,0 0-3 0,0 0 6 0,0 0 1 16,0 0 0-16,0 0 3 0,13 12 0 0,-13-12 2 16,13 1 1-16,-1 3-1 0,4 1 6 0,4-4 1 0,11 1-3 15,0 5-7-15,14 1 6 16,-14-2 0-16,15 6-7 0,0 3-11 0,-14-9 7 0,13 7-8 0,1 2-17 16,-14-9-4-16,11 6-7 0,-16-2-14 0,3 0-7 15,2-3 2-15,-3-2 3 0,-1 5-19 16,-13-7-14-16,-6-1-12 0,4 3-16 15,-6-3-23-15,-7-2-27 0,0 0-43 0,0 0-88 0,0 0-291 0,0 0-650 16,0 0 288-16</inkml:trace>
  <inkml:trace contextRef="#ctx0" brushRef="#br0" timeOffset="76258.68">6042 17127 398 0,'-19'1'432'0,"9"1"-4"16,10-2-16-16,-13 7-27 0,7-3-38 0,-1 2-30 16,7-6-27-16,-5 11-28 0,4-5-25 15,1-6-23-15,4 10-22 0,0-1-21 0,-4-9-18 0,11 6-26 16,-4-2-18-16,-7-4-17 0,16 2-24 0,0 0-23 16,-16-2-5-16,20-4-4 0,-20 4-10 15,10-4 1-15,-10 4 1 0,8-5 1 0,-8 5 16 16,0 0 0-16,5-6 10 0,-5 6-3 0,0 0 3 15,0 0-11-15,0 0 1 0,-18-9 0 0,18 9-6 0,-14-3-9 32,14 3-1-32,-14-2-3 0,14 2-18 0,0 0-61 0,-11-2-82 0,11 2-141 0,0 0-196 15,-6-10-270-15,9 2-802 0,-3 8 355 0</inkml:trace>
  <inkml:trace contextRef="#ctx0" brushRef="#br0" timeOffset="77685.27">9894 9697 130 0,'0'0'207'0,"0"0"-11"15,0 0-3-15,0 0-4 0,0 0 2 0,0 0 3 16,0 0 9-16,0 0 8 0,0 0 3 0,0 0 11 16,0 0 6-16,0 0 12 0,0 0 6 0,0 0 6 15,0 0 0-15,0 0-9 0,0 0-11 0,0 0-9 16,0 0-17-16,0 0-15 0,0 0-12 0,0 0-14 15,0 0-12-15,0 0-12 0,0 0-15 0,0 0-10 16,0 0-6-16,0 0-9 0,0 0 1 0,0 0 12 16,0 0 15-16,0 0 9 0,0 0 27 0,0 0 10 15,0 0 12-15,0 0-7 0,0 0 6 0,-11 98 5 16,7-72 6-16,4-26-8 0,-8 73-9 0,4-43-15 16,3-1-7-16,1-29-82 15,-8 58-79-15,3-31 0 0,1 2 0 0,4-29 0 16,-8 41 0-16,8-41 0 0,-6 34 0 0,6-34 0 15,0 0 0-15,-6 33 0 0,6-33 0 0,0 0 0 16,0 0 0-16,0 0 0 0,0 0 0 16,0 0 0-16,0 0 0 0,0 0 0 0,0 0 0 0,0 0 0 0,0 0 0 15,0 0 0-15,0 0 0 0,0 0 0 16,0 0 0 0,0 0 0-16,0 0 0 0,0 0 0 0,0 0 0 0,0 0 0 0,-2-103 0 0,2 103 0 15,0-54 0 1,0 27 0-16,0 27 0 0,5-58 0 0,-1 28 0 0,1 3-65 0,-5 27-59 15,12-41 14-15,-12 41 23 0,6-32 16 0,-6 32 12 0,0 0 23 0,8-29 32 16,-8 29 33 0,0 0-18-16,0 0 13 0,0 0 8 0,0 0-6 0,0 0 1 15,0 0 11-15,0 0 26 0,0 0 12 0,0 0 17 0,0 0 15 0,0 0-80 16,0 0-28-16,-12 129 0 0,6-100 0 0,1 12 0 16,-1 0 0-16,0-15 0 0,6-26 0 0,-11 51 0 15,6-27 0-15,5-24 0 0,-16 41 0 0,16-41 0 0,-7 27 0 16,7-27 0-16,0 0 0 0,0 0 0 15,-17 23 0-15,17-23 0 0,0 0 0 0,0 0 0 16,0 0 0-16,0 0 0 0,0 0 0 0,0 0 0 0,0 0-161 16,0 0-38-16,0 0 13 0,-15-88 13 15,15 88 18-15,0 0 20 0,0 0 10 0,0 0 15 0,1-39 13 16,-1 39 7-16,0 0 7 0,0 0 5 16,0 0 0-16,0 0-19 0,0 0-52 0,0 0-80 0,0 0-119 15,0 0-161-15,0 0-357 0,0 0-936 16,0 0 415-16</inkml:trace>
  <inkml:trace contextRef="#ctx0" brushRef="#br0" timeOffset="81108.63">4849 8744 122 0,'0'0'179'0,"0"0"-12"16,-78 21-1-16,78-21-5 0,-29 13-3 0,29-13 0 15,0 0-5-15,-43 21-2 0,43-21-9 16,0 0 5-16,-40 23 4 0,40-23-16 0,-25 18-10 15,25-18-9-15,-27 23-7 0,27-23-14 0,-23 26-6 16,23-26-9-16,-25 39-12 0,12-21-4 0,13-18-4 16,-19 38-7-16,19-38-6 0,-17 38-5 15,17-38 1-15,-16 39-9 0,8-15 5 0,8-24-14 0,-17 38 1 16,10-16-2-16,7-22-1 0,-12 41-2 16,2-17-2-16,10-24 3 0,-13 46-7 0,5-21-1 0,8-25 0 15,-10 49 0-15,8-21 3 0,2-28-5 0,-8 48 2 16,4-23 1-16,4-25-3 0,-4 44-1 0,4-44-2 15,-2 35 0 1,2-35 1-16,-8 50-3 0,3-27 1 0,5-23 0 0,-4 41-2 0,4-41 5 0,-1 41-3 16,1-41 7-16,-1 32-8 0,1-32 12 0,4 34-14 15,-4-34 1-15,2 33-1 0,-2-33-2 0,5 37 0 0,-5-37 6 16,9 31 2 0,-9-31 0-16,10 28-3 0,-10-28 2 0,18 35 5 0,-18-35-5 0,14 27-2 15,-14-27 6-15,14 24 2 0,-14-24-3 0,0 0-4 0,23 33 1 16,-23-33-2-16,17 22 9 0,-17-22-1 15,0 0-1-15,28 30-7 0,-28-30 5 16,0 0-7-16,19 29 6 0,-19-29-3 0,21 22-3 0,-21-22 2 0,0 0-5 16,29 28 3-16,-29-28-1 0,28 20-2 0,-28-20 2 15,32 17 1-15,-32-17-3 0,42 17 1 16,-42-17-4-16,40 12 4 0,-40-12-3 0,43 10 1 16,-43-10-2-1,41 12-2-15,-41-12 8 0,45 12-6 0,-45-12 0 0,0 0 2 0,51 14 3 0,-51-14 4 0,0 0-1 16,50 8 9-16,-50-8-12 0,0 0-1 0,0 0 2 15,70 0 1-15,-70 0-6 0,0 0 3 0,0 0 0 32,73-6-3-32,-73 6 9 0,0 0-1 0,60-4 13 0,-60 4-13 0,0 0-2 0,58-3 0 15,-58 3-1-15,0 0 2 0,62 3 1 0,-62-3-3 0,0 0 6 16,64 5-6-16,-64-5 8 0,0 0 1 0,56 12-15 16,-56-12 9-1,0 0 2-15,63 12-1 0,-63-12-6 0,0 0 1 0,52 5 10 0,-52-5-16 0,0 0 0 16,64 2-4-16,-64-2-11 0,0 0 2 0,0 0-7 15,73-5-1-15,-73 5 3 0,49-12 0 0,-49 12-1 16,54-14-1-16,-54 14 5 0,54-14 5 16,-54 14 6-16,59-15 5 0,-59 15 4 0,56-12 2 0,-56 12 11 15,59-8-4-15,-59 8 2 0,51-3 1 0,-51 3-2 16,53-6-7-16,-53 6-5 0,0 0 3 0,0 0-6 0,68-2-1 16,-68 2-2-16,0 0-4 0,49-5-7 15,-49 5-4-15,0 0-1 0,52-13 2 0,-52 13 6 16,0 0-1-16,64-16 13 0,-64 16 7 0,53-14 5 0,-53 14 5 15,51-13-7-15,-51 13 1 0,50-22-3 0,-26 12-2 16,-24 10 1-16,50-18-11 0,-50 18-1 0,43-18-5 16,-43 18-7-16,45-15 1 0,-45 15-3 15,50-14 8-15,-50 14-1 0,37-15-6 0,-37 15 8 16,0 0 3-16,47-15-6 0,-47 15 7 0,0 0-2 0,37-22-6 16,-37 22 9-16,0 0-4 0,37-18 4 0,-37 18-2 15,28-20-5-15,-28 20 2 0,31-19 1 16,-31 19-2-16,36-28-6 0,-36 28 2 0,33-32 1 0,-14 15-3 15,-19 17 4-15,42-34 3 0,-21 19 0 0,-21 15 7 16,39-34 4-16,-19 17 1 0,-20 17 7 0,39-31-1 16,-39 31 4-16,28-24 2 0,-28 24 6 0,31-20-9 15,-31 20 3-15,33-29 11 0,-33 29-12 0,26-20-1 16,-26 20 5-16,25-21 3 0,-25 21-2 0,22-24 8 16,-22 24 6-1,19-26 5-15,-19 26 2 0,17-25 1 0,-17 25 2 0,11-31-5 0,-11 31-5 16,12-39-8-16,-12 39 12 0,5-34-19 0,-5 34-7 0,12-34 5 15,-12 34-4-15,10-39-6 0,-10 39-6 0,7-28-3 16,-7 28 5-16,11-29 4 16,-11 29-4 124,0 0 1-140,12-39 8 0,-12 39 7 0,12-27 5 0,-12 27-3 0,0 0 9 0,4-41 20 0,-4 41 21 16,7-26 14-16,-7 26-12 0,0 0-9 0,-11-45-7 0,11 45-2 0,-12-30-4 0,12 30-9 0,-14-31-6 0,14 31 2 16,-12-33-2-16,12 33-9 0,-23-34-4 0,23 34 4 0,-22-28-6 0,22 28-8 0,-22-27 2 0,22 27-1 15,-23-26 12-15,23 26-14 0,-23-25-8 31,23 25 3-31,-28-31 4 0,28 31-6 0,-33-29 2 0,13 11-3 16,20 18 0-16,-40-31 1 0,17 15 3 0,23 16-1 0,-36-25 0 0,13 8-1 0,23 17-9 0,-45-30 7 0,45 30-2 16,-29-22-6-16,29 22 5 0,-33-26-1 0,33 26 2 0,-32-26 0 0,32 26 0 0,-26-24-2 0,26 24 2 0,-28-17 0 0,28 17-4 0,-26-23 5 0,26 23-1 0,-26-23-2 15,26 23 0-15,-26-17 1 0,-16-12 13 0,42 29-9 0,-32-20 1 0,32 20-6 0,-29-18 4 0,29 18-12 16,-40-25-8-16,40 25 2 0,-31-14-14 0,31 14 0 0,-37-12-7 0,37 12 17 0,-34-17-15 0,34 17 6 16,0 0 3-16,-41-19 7 0,41 19-1 0,0 0-1 0,-32-17 5 0,32 17 1 0,0 0 2 0,-39-17-2 0,39 17 1 15,0 0-3-15,0 0 9 0,-49-12-1 0,49 12 2 16,0 0 1-16,0 0-1 0,-63-6-2 0,63 6-1 15,0 0-6-15,0 0 2 0,-79 3 2 0,79-3 2 0,0 0 1 16,-59 2-2-16,59-2 2 0,0 0 1 16,-73 1-4-16,73-1 1 0,0 0-4 0,-71 0 5 15,71 0-9-15,0 0 7 0,-57-3 6 0,57 3-2 16,0 0 2-16,-61-5 1 0,61 5-2 0,0 0-2 16,-55-7-7-16,55 7-13 0,0 0-9 15,-74-2 7-15,74 2-5 0,-47-4 9 0,47 4-3 16,0 0 3-16,-74-1 6 0,74 1 2 0,-54-2-1 0,54 2 6 0,0 0 0 15,-77 0 4-15,77 0 8 0,-55 6-1 0,55-6-8 16,-55 3 5 0,55-3-2-16,-58 3 5 0,58-3-2 0,-60 7 2 0,60-7 6 0,-62 9-6 15,62-9 3-15,-57 13 8 0,57-13-13 0,-58 14-3 0,58-14 10 16,-57 14-5-16,29-3 0 0,28-11 3 0,-55 14 0 16,55-14 3-16,-59 22 11 0,18-3-10 0,13-2 8 15,28-17-2-15,-56 26 2 0,30-9 0 16,-12 9 0-16,11-8-3 0,4 1-6 0,23-19-6 0,-66 41-37 15,41-24-23-15,-14 5-20 0,8-7-42 0,-9 6-43 16,12-7-42-16,28-14-69 0,-57 20-257 0,26-12-581 16,31-8 256-16</inkml:trace>
  <inkml:trace contextRef="#ctx0" brushRef="#br0" timeOffset="84640.15">8588 2740 274 0,'0'0'561'0,"0"0"20"0,0 0-1 15,1 70-8-15,-1-70 2 0,-1 49-28 0,1-49-26 16,-3 55-44-16,7-13-41 0,-5-16-46 15,1-26-32-15,5 58-39 0,0-31-35 0,-5-27-23 0,10 49-37 16,-6-26-78-16,-4-23-101 16,9 48-112-16,-9-48-119 0,-3 32-124 0,3-32-137 0,-10 41-573 15,-6-21-1106-15,16-20 490 0</inkml:trace>
  <inkml:trace contextRef="#ctx0" brushRef="#br0" timeOffset="87689.29">12264 3067 85 0,'0'0'432'15,"0"0"-17"1,0 0-23-16,0 0-24 0,0 0-28 0,0 0-21 0,0 0-26 0,0 0-26 0,0 0-25 15,0 0 6-15,0 0-12 0,0 0-2 0,0 0-16 16,166 14-16-16,-166-14-17 16,18 39-15-16,-18-39-7 0,8 42-14 0,-8-17-11 31,0-25-11-31,-13 43-3 0,13-43-19 0,-22 47 0 0,8-27-9 0,14-20-5 31,-39 34-11-31,18-20-4 0,21-14-9 0,-50 25-5 0,50-25-6 0,-33 14-8 0,33-14-4 0,0 0-4 0,-37 16-7 0,37-16 0 0,0 0-6 16,0 0-2-16,0 0-3 0,0 0-3 0,0 0 5 15,0 0 7-15,0 0-3 16,0 0 2-16,0 0-1 0,0 0 0 0,0 0 1 16,0 0-4-16,0 0-1 0,0 0-9 0,0 0 2 0,0 0 0 15,0 0-2-15,0 0-3 0,157-11-5 16,-157 11-3-16,51-9-12 0,-51 9-24 0,0 0-25 16,73-10-29-16,-73 10-50 0,46-7-60 15,-46 7-93-15,0 0-96 0,48-6-115 0,-48 6-342 0,0 0-910 0,0 0 403 16</inkml:trace>
  <inkml:trace contextRef="#ctx0" brushRef="#br0" timeOffset="88418.01">16156 3079 146 0,'0'0'438'16,"0"0"-14"-16,0 0-2 0,0 0-7 0,0 0-19 15,45-29-27-15,-45 29-27 0,0 0-27 0,0 0-21 16,67-2-13-16,-67 2-10 0,0 0-18 0,0 0-17 31,0 0-15-31,0 0-12 0,57 29-21 0,-57-29-11 0,0 0-13 16,0 43-11-16,0-43-7 0,-16 37-15 15,16-37-17-15,-36 46-8 0,5-18-11 0,8-9-12 0,23-19-9 16,-45 32-4-16,22-18-12 0,23-14-6 0,-29 20-8 16,29-20-16-1,0 0-10-15,-33 19-11 0,33-19-6 0,0 0-12 0,0 0-9 0,0 0-12 0,0 0-7 16,0 0 2-16,0 0 6 0,0 0 4 0,0 0 4 15,0 0-1-15,0 0 8 0,0 0 3 0,0 0 3 32,80 29 7-32,-80-29 8 0,0 0 2 0,79-2 0 0,-79 2 3 0,0 0 2 0,73-7 4 15,-73 7-12-15,0 0-13 0,54-8-29 0,-54 8-43 0,0 0-52 16,52-9-60-16,-52 9-69 0,0 0-75 0,36-15-84 16,-36 15-420-16,0 0-910 0,0 0 403 0</inkml:trace>
  <inkml:trace contextRef="#ctx0" brushRef="#br0" timeOffset="88609.97">16661 3248 177 0,'0'0'620'0,"0"0"-20"0,0 0-17 15,0 0 0-15,0 0 3 0,0 0-11 0,0 0-24 16,0 0-32-16,0 0-50 0,0 0-43 16,0 0-45-16,0 0-36 0,0 0-34 0,0 0-38 0,0 0-65 15,0 0-70-15,0 0-97 0,0 0-124 16,0 0-127-16,0 0-117 0,0 0-125 15,0 0-132-15,90-14-371 0,-90 14-1036 16,0 0 459-16</inkml:trace>
  <inkml:trace contextRef="#ctx0" brushRef="#br0" timeOffset="88801.81">16960 3093 308 0,'0'0'415'16,"0"0"-40"-16,0 0-31 0,0 0-36 0,0 0-16 15,0 0-5-15,0 0-15 0,0 0-7 0,0 0-15 16,0 0-15-16,0 0-11 0,0 0-14 0,36 73 3 16,-36-73-13-16,25 34-13 0,-25-34-4 0,21 30-16 0,-21-30-17 15,15 20-23 1,-15-20-26-16,0 0-40 0,0 0-64 0,0 0-64 16,0 0-76-16,0 0-125 15,0 0-178-15,0 0-263 0,0 0-766 0,0 0 339 0</inkml:trace>
  <inkml:trace contextRef="#ctx0" brushRef="#br0" timeOffset="88946.1">17119 2980 334 0,'0'0'620'0,"0"0"-48"0,0 0-31 0,0 0-21 16,0 0-26-16,79-17-38 0,-79 17-52 0,0 0-75 15,62 5-100-15,-62-5-130 0,0 0-159 0,0 0-201 16,0 0-453-16,69 6-772 0,-69-6 343 0</inkml:trace>
  <inkml:trace contextRef="#ctx0" brushRef="#br0" timeOffset="91847.67">6012 16881 118 0,'0'0'268'0,"0"0"-19"0,0 0-9 15,0 0-17-15,0 8-8 0,0-8-1 0,0 0 4 16,0 0-4-16,0 0 6 0,0 0 12 0,0 0 20 16,0 0-1-16,0 0-2 0,0 0 2 0,0 0-3 15,0 0-3-15,0 0-8 0,0 0-12 0,0 0-11 16,0 0-16-16,0 0-13 0,0 0-14 0,21-10-11 15,-13 5-12-15,-8 5-7 0,10-8-14 0,0 3-5 16,1-2-8-16,-1-2-11 0,3 2-3 16,1 2-4-16,-2-3-7 0,0 3-7 0,1 0-8 0,2-2-5 15,-2 2-9-15,6 0-6 0,-5-2-7 0,4 0-3 16,1 0-2-16,-2 0-5 0,1 2-2 0,6-5-5 31,0 0-3-31,-1-2-8 0,0 5-2 0,0-3-5 0,0-2 2 0,-6 5-2 0,8-7-2 16,0 6 3-16,-2-6 4 0,-4 9-2 0,4-7-1 15,1 2 0-15,4 0-2 0,-5 1 4 0,-4 2 1 16,4-3 6-16,-7 2 1 0,3 1 5 0,-4 0-2 0,10-3-4 0,-1-2-3 0,-7 7 12 16,0-1-3-16,9-6-11 0,-2 1-4 0,-1 2 4 15,-1-5-9-15,2 4-1 16,-1-3-7-16,-6 4 6 0,5-3 3 16,-5 4-3-16,0-1 1 0,1-1-2 0,3-1-1 15,-5 2-3-15,7-2-1 0,-8 2 1 0,3-1-1 16,-1 4 3-16,-1-3 4 15,9-1-2-15,-3 0 7 0,-6 1-16 0,3 3 14 0,3-5-2 0,-4 3-1 0,3-4 2 16,4 4 1-16,-7 0-6 0,-2 0-4 0,2 0 1 16,0 1-6-16,5-5 5 15,-5 5-3-15,5-5-1 0,-9 3-1 0,4 1 6 16,-1-1-6-16,4-3 8 0,-3 4-2 0,4-5-7 0,0-3-9 16,1 4 1-16,-3-2-1 0,-2 3-3 15,5-1 4-15,-8 6-3 0,11-4 0 0,-2-2-4 0,0 0-4 0,2 4 3 0,-3-4-3 16,0 5 4-16,5-2 0 0,-1 0 0 15,-3 0 3-15,-7 2 0 0,7-5 0 0,-2-1 1 16,-8 6 2-16,4-4 8 0,-4 3-5 16,2-4 2-16,2 3 3 0,-4 1-3 0,2 0 1 15,-1 0 0-15,-2-1 0 0,2 1 1 16,1 0 2-16,-2 1 0 0,-2-3-1 0,5 3-1 0,-3-3-3 0,0 1-5 0,4 1-4 0,-3 0 0 0,2 0 4 16,12-3 1-16,-11 1 2 0,8 1 4 0,-11 0 6 15,0 1-10-15,3 1-2 16,1 0-3-16,-7 1-1 15,2 1 4-15,0-2 1 16,0 1-1-16,-2-1 5 0,4-1-3 0,-4 3 3 0,3-2 3 0,-2 1 0 16,2-1-2-16,-2 0 2 15,1-2 3-15,0 0 0 0,-1 1 4 0,2-2-3 0,-1 0-5 0,3 3 2 0,-3 0 3 0,1-2-1 16,-2 2 2-16,1-3 1 0,1 4 3 0,-2 0 1 16,-4 1 0-16,-9 5 0 15,18-7-2-15,-18 7-3 0,17-8 0 0,-10 5 2 16,-7 3 0-16,12-6-1 0,-12 6 0 0,15-8 0 15,-6 4-8-15,-9 4-6 0,17-9-5 16,-8 5-3-16,3-5-3 0,1 5 2 0,2 1-6 0,-2-1 8 0,0-4-1 0,1 3 3 0,-1 2 3 16,-13 3 1-16,23-10 5 0,-10 3 5 15,-6 2-5-15,6 1 3 0,0-4 3 16,-13 8 1-16,14-5 2 0,-14 5 1 16,14-9 0-16,-14 9 0 0,18-6-1 0,-18 6 1 15,15-9-2-15,-15 9 5 0,14-8-4 0,-1 2-1 16,-13 6 2-16,14-12-1 15,-2 4 2-15,-1 0-1 0,-11 8 1 0,23-10-1 0,-10 3-3 0,-13 7 4 0,14-5 0 16,-14 5-2-16,0 0 2 16,19-8 0-16,-19 8 2 0,0 0-4 0,15-9 4 15,-15 9-5-15,16-5 3 0,-16 5-3 0,0 0 3 16,22-7-4-16,-12 4 3 0,-1-1 1 0,-9 4-1 16,20-10 2-16,-12 6-1 0,7-2 2 0,1 0 0 15,-2-2-3-15,-2 1-2 0,-12 7 3 0,19-5 9 0,-11 1 6 0,-8 4 8 0,14-7 18 0,-14 7 0 16,9-5 11-16,-9 5 2 0,0 0 5 0,0 0-10 0,0 0-4 15,0 0-6 1,0 0-4-16,16-8-7 0,-16 8-2 16,0 0 7-16,0 0-11 0,8-4-5 0,-8 4 1 15,0 0-4-15,0 0 0 0,15-5 1 0,-15 5-2 16,0 0 3-16,12-9-7 0,-12 9-4 0,0 0-1 16,9-5 1-16,-9 5 1 0,0 0 5 0,13-4-4 15,-13 4-3-15,0 0 2 0,14-8-1 0,-14 8-4 16,0 0 1-16,12-5 3 0,-12 5-6 0,0 0 0 15,9-7 2-15,-9 7-4 16,0 0 3-16,0 0-5 0,0 0 7 0,0 0-3 0,12-5-3 0,-12 5-2 16,0 0-6-16,0 0-12 15,0 0-10-15,0 0-9 0,0 0-6 0,0 0-8 0,0 0 3 0,16-3-11 16,-16 3-4-16,0 0-5 0,19-2-3 0,-19 2-13 16,18-5-9-16,-18 5-1 15,21-7-3-15,-9 4-2 0,-1-1 2 0,-11 4 6 0,18-6 9 16,-18 6 9-16,12-4 1 0,-12 4-2 0,0 0-30 15,0 0-48-15,0 0-87 0,0 0-125 0,0 0-449 0,-63-11-884 16,42 10 392-16</inkml:trace>
  <inkml:trace contextRef="#ctx0" brushRef="#br0" timeOffset="96796.06">7810 14728 332 0,'0'0'352'0,"0"0"1"0,0 0-30 15,-16-6-20-15,16 6-4 0,0 0-15 0,0 0 0 16,8-15-16-16,-8 15-40 0,18-13-1 0,-7 9-19 15,4-2-13 1,2 1-5-16,1 2-4 0,0-2-12 0,0 6-16 16,-3-1-8-16,1 2-18 0,-4 3-11 0,1 3-10 15,-6-1-5-15,0 6-5 0,-3 0 9 16,-4 4 5-16,-4 5-8 0,-2 3-11 0,-6-1-9 16,-2 3-7-16,-10 8-8 0,10-11-10 0,-4-2-6 0,0 2 20 15,-1-2-13-15,3-5-16 0,6-2-21 0,0-5-13 16,4-3-15-16,2-3-14 0,2 1-10 15,2-5 5-15,-4 8 3 0,4-8 3 0,0 0 0 0,0 0 5 16,0 0 1-16,23 2 8 0,-23-2 4 16,30-7 8-16,-15 4 4 0,2 1-3 15,2-3 2-15,-2 0-6 0,3-1 5 0,-1 2-2 0,1 0-4 0,4-4-10 16,-6 4-22-16,0-2-34 0,0-3-48 0,6-1-73 16,-7 0-82-16,-3 5-106 0,-3-4-134 0,2-1-257 0,-5 3-822 15,-6-2 365-15</inkml:trace>
  <inkml:trace contextRef="#ctx0" brushRef="#br0" timeOffset="97217.22">8235 14679 25 0,'0'0'470'0,"0"0"-28"0,0-11-17 15,0 11-19-15,3-6-33 0,-3 6-41 16,11-7-26-16,-6 4-33 0,-5 3-25 16,21-7-30-16,-11 6-18 0,-1-5-24 15,5 4-15-15,-5-1-18 0,-9 3-12 16,18 0-16-16,-18 0-10 0,15 3-14 0,-7 3-7 0,1-3-5 16,-4 4-5-16,3 0-10 0,-3 1 3 15,-1 1-7-15,2-1-5 0,-9 6-3 16,7-4-3-16,-9 2-8 0,0 1-1 0,1-2 1 0,-4 0-15 15,1 2 0-15,-6-2-3 0,8-6-1 0,1 3-4 0,-2-3-7 16,2-1-13-16,4-4-16 0,-5 8-16 0,5-8-10 16,0 0-2-16,-3 9-9 0,3-9-4 0,0 0-15 15,18 5-3-15,-18-5 11 0,14 1 10 0,-3 0 6 0,-11-1-4 0,16 5 14 16,-6-2 5-16,-1 0 19 0,-9-3 19 0,9 7 17 0,-9-7 14 16,8 8 11-16,-8-2 14 0,0-6 17 15,-1 10-8-15,-3-2-8 16,-5 1-7-16,-2 1-2 0,-3 0-10 0,0-1-24 0,-9 2-44 0,13-6-61 15,0-1-82-15,-4-1-101 0,14-3-144 0,-18-3-302 0,18 3-777 16,-17-9 343-16</inkml:trace>
  <inkml:trace contextRef="#ctx0" brushRef="#br0" timeOffset="97619.82">8617 14495 155 0,'0'0'471'0,"-5"24"-10"15,1-11 6-15,-3 9-17 0,-1-6-30 16,3 9-36-16,-3-2-18 0,3 2-34 0,-1 4-30 15,3-5-29-15,-2 3-25 0,4 0-27 0,-3-2-21 0,4-8-23 16,-1-3-18-16,1-4-14 0,1 6-15 0,3-8-18 16,1 2-9-16,0-3-24 0,2-2-19 0,6 2-24 15,5-4-14-15,-18-3-17 0,22-2-9 0,-22 2-18 32,19-2 3-32,-6-5 2 0,-3 4 2 0,-1 0 0 0,-1-1 7 0,-2-2 3 0,-6 6 8 0,8-6 7 15,-8 6 8-15,0 0 4 0,1-9-3 0,-1 9 0 16,0 0-5-16,0 0-3 0,-13-8 0 0,13 8-5 15,0 0-7-15,-20 0-18 0,20 0-38 0,0 0-53 16,-22 3-74-16,22-3-68 0,-19 5-83 0,19-5-110 0,0 0-290 16,-15-1-794-16,15 1 351 0</inkml:trace>
  <inkml:trace contextRef="#ctx0" brushRef="#br0" timeOffset="98014.46">8804 14618 307 0,'0'0'517'16,"8"-11"-18"-16,-3 5-14 0,0 0-12 0,1-2-34 0,0 4-42 16,3 0-42-16,1-3-32 0,-2 5-33 0,-8 2-33 15,17-5-22-15,-17 5-32 0,0 0-16 0,18 5-15 0,-18-5-8 16,9 9-12-16,-4 3-6 15,-5 1-12-15,-4 1-13 0,-1 2-11 0,1 0-11 0,0-4-11 0,-2 3-7 16,-1-1-11-16,1 3-14 0,1-5-29 16,1-4-17-16,-1 1-27 0,1-5-20 0,3 2-20 15,1-6-24-15,-3 8-12 0,3-8-3 0,0 0 7 0,0 0 2 16,4 11 2-16,-4-11 12 0,9 2-1 16,-9-2 24-16,13 2 13 0,-13-2 20 0,14 5 17 15,-9-2 24-15,-5-3 16 0,9 2 20 0,-9-2 15 0,9 9 18 16,-8-3 17-16,-1-6-4 0,0 13 12 0,-2-4-9 15,-6-1-7-15,-1 3-14 0,0-3-12 0,-2 3-22 0,-1-3-33 0,0 1-42 16,5-3-56-16,-2 0-59 0,9-6-98 0,-14 3-116 0,14-3-133 16,0 0-398-16,-19-7-952 0,19 7 422 15</inkml:trace>
  <inkml:trace contextRef="#ctx0" brushRef="#br0" timeOffset="98232.42">9064 14650 171 0,'0'0'487'0,"0"0"-19"0,0 0-15 0,0 0-19 0,8 5-26 0,-8-5-32 32,0 0-40-32,0 0-32 0,0 0-30 0,0 0-27 15,0 0-24-15,0 0-23 0,0 0-37 0,0 0-39 16,0 0-60-16,0 0-81 0,0 0-73 0,0 0-81 15,0 0-97-15,0 0-135 0,0 0-228 0,0 0-683 0,0 0 302 16</inkml:trace>
  <inkml:trace contextRef="#ctx0" brushRef="#br0" timeOffset="98636.1">9305 14404 248 0,'0'0'377'0,"0"0"34"0,0 0-14 0,0 0 0 0,0 0-12 31,-12 33-3-31,1-10-9 0,-1-3-6 0,5 4-16 15,-2 1-21-15,5 4-23 0,-8-3-25 0,11 4-32 16,-3-7-25-16,-1 1-22 0,5-8-19 16,3-2-18-16,-1 3-15 0,2-2-19 0,-1-5-14 0,7 1-14 15,-4-4-19-15,6 0-29 0,-4-3-22 0,7-3-23 16,0-2-18-16,-1-2-12 0,1-2-6 0,-2 0-6 16,-1-3 4-16,-1-1-2 0,-2-3 8 0,-1 0-1 15,-3 4 9-15,-4-1 7 0,4 2 11 0,-5-3 2 16,-1 2 1-16,1 8 4 0,-9-9 2 0,9 9 0 15,-13-6 0-15,4 5 3 0,9 1-9 0,-25 4 3 16,12-2-2-16,4 4-7 0,0 1-4 0,0-3-46 16,3-1-49-16,6-3-82 15,-7 6-84-15,7-6-79 0,0 0-86 0,-5 7-387 0,5-7-883 0,0 0 391 0</inkml:trace>
  <inkml:trace contextRef="#ctx0" brushRef="#br0" timeOffset="98949.5">9499 14466 238 0,'0'0'570'0,"0"0"-24"15,0 0-6-15,0 0-14 0,0 0-30 16,6 16-34-16,-6-8-45 0,0 2-37 0,2 2-40 16,0-2-33-16,-1 2-35 15,2-3-25-15,-2-1-38 0,3-1-44 0,0 1-51 0,-4-8-52 16,5 6-50-16,-5-6-47 0,10 3-30 15,-10-3-18-15,0 0 5 0,23-12 11 0,-23 12 5 0,13-6 7 16,-8 2 35-16,-5 4 33 0,6-9 37 0,-6 9 36 16,4-4 26-16,-4 4 6 0,0 0 17 0,4-8 5 0,-4 8 20 0,0 0 22 15,0 0 11-15,0 0-10 0,4 19-12 0,-3-7-5 16,2 4-15 0,-3 2-18-16,1 1-15 0,-3 5-8 0,0 0-19 15,5-9-53-15,-2 4-64 0,-1 5-80 0,-1-7-93 0,-2-2-132 16,1-1-176-16,-6-2-597 0,4-3-1195 0,0-1 530 15</inkml:trace>
  <inkml:trace contextRef="#ctx0" brushRef="#br0" timeOffset="99636.05">9847 14420 165 0,'0'0'469'0,"0"0"-20"16,0 0-6-16,0 0-13 0,0 0-13 16,-8 22-13-16,9-13-8 0,-2 0-36 0,-2 1-38 0,3-2-30 15,-1 1-25-15,0-1-35 0,-2 3-20 0,-1-5-18 16,3 3-20-16,1-9-19 0,-4 11-13 0,0-7-16 15,4-4-14-15,0 0-13 0,-2 9-5 16,2-9-26-16,0 0-16 0,0 0-22 0,0 0-21 16,0 0-7-16,0 0-10 0,0 0 8 0,0 0-5 15,0 0 3-15,11-33-2 0,-7 25 1 16,4-7 1-16,-3 3 0 0,4-1 2 0,1 0 1 0,-1 1-3 0,-5 6 4 16,6-7 6-16,-2 4 6 15,-1 2-1-15,1 1-3 0,1 1 1 0,0 1 1 0,-9 4 1 0,14-5-1 16,-4 4-1-16,-10 1-1 0,0 0 2 15,18 6 4-15,-9-2 0 0,-1 2-5 0,-8-6 6 0,10 9 3 16,-7-5 0-16,3 1-2 0,-6-5 7 0,5 8-10 16,0-3-9-16,-5-5-7 0,4 7-9 0,-4-7-12 15,0 0-10-15,4 6-9 0,-4-6-1 0,6 4 1 16,-6-4 8-16,0 0-3 0,0 0 4 0,0 0 5 16,22-13 1-16,-17 4 5 0,-1 4 2 0,1-4 1 0,-1-1 16 15,-2-3 10-15,2 4 8 16,-3-4 16-16,1 6 14 0,-2-4 9 0,1 3 3 15,-1 8-5-15,0-11-6 0,0 11-6 16,-1-8-4-16,1 8 2 0,4-6-14 0,-4 6-17 16,0 0-32-16,0 0-54 0,0 0-62 0,0 0-74 15,0 0-80-15,0 0-78 0,0 0-100 0,0 0-336 0,0 0-876 0,0 0 388 16</inkml:trace>
  <inkml:trace contextRef="#ctx0" brushRef="#br0" timeOffset="99865.25">10295 14277 356 0,'0'0'514'16,"0"0"-23"-16,0 0-10 0,0 0-18 0,0 0-43 16,18-5-43-16,-10 3-39 0,-8 2-37 15,22-6-44-15,-6 0-41 0,0 1-46 0,0-2-60 0,-1 0-43 16,1 1-30-16,0-3-36 0,-2 1-38 15,0 3-16-15,-1-1-50 0,-5 1-46 0,-8 5-51 16,11-5-63 0,-11 5-84-16,4-4-228 0,-4 4-622 0,0 0 275 0</inkml:trace>
  <inkml:trace contextRef="#ctx0" brushRef="#br0" timeOffset="100330.17">10638 14131 349 0,'16'3'516'0,"-16"-3"-8"0,8 5-13 0,-8-5-21 16,6 10-15-16,-3-5-21 0,0 5-36 0,0-3-37 0,0 7-35 0,-2-4-29 0,-1-1-28 15,1 2-22-15,-2-4-28 0,2 3-25 0,-1-3-17 16,3 2-20-16,-3-9-18 0,-2 7-17 0,2-7-29 16,0 0-21-16,0 12-37 0,0-12-22 0,0 0-20 15,0 0-22-15,0 0-17 0,0 0-13 0,0 0-11 16,0 0-19-16,0 0-19 15,0 0-9-15,-10-26 8 0,11 18-12 16,2-1 3-16,2-6 3 0,-1 1 21 0,1 2 7 16,3-2 14-16,-1 3 18 0,1-3 20 15,4 4 16 1,0 2 23-16,1 2 12 0,-1-1 9 0,-3 3 13 0,2 0-6 0,-1 3 1 0,-10 1 1 0,17 0 2 16,-2 0 8-16,-15 0-10 0,0 0 4 0,18 4-1 0,-18-4-5 15,4 4-2-15,-4-4-5 0,4 8-3 0,-4-8-3 16,0 0-20-16,-4 12-19 0,4-12-6 0,-8 7-25 15,8-7-13-15,0 0-12 0,-5 4-32 0,5-4-40 16,0 0-21-16,0 0-11 0,0 0 7 0,0 0 0 0,16-17 18 0,-5 6 35 0,1 5 29 16,2 0 35-16,-2-1 39 0,7 2 48 0,-3 0 60 15,0 0 31-15,-1 3 30 0,0 2 27 16,-1 2 13-16,0 1 12 16,0 0 5-16,0 1-7 0,-5 1-18 15,0-1-19-15,0 1-18 0,0 0-56 0,-3 2-96 0,-1 1-138 16,-1-2-165-16,0 2-234 15,-4-8-328-15,0 7-936 0,0-7 415 0</inkml:trace>
  <inkml:trace contextRef="#ctx0" brushRef="#br0" timeOffset="103237.18">9913 9772 124 0,'0'0'243'0,"0"0"6"15,0 0-8-15,0 0-9 0,0 0-12 0,0 0-5 16,0 0 3-16,0 0-8 0,0 0-6 0,-17 43-7 15,17-43-2-15,0 0-2 0,0 0 14 0,0 0 11 16,-2 32 7-16,2-32 10 0,0 0-3 16,0 0-8-16,-7 41 4 0,7-41-8 0,0 0 2 15,-1 34 2-15,1-34 0 0,0 0-1 0,3 43-11 16,-3-43-10 0,0 0-11-16,-6 36-16 0,6-36-16 0,0 0-8 0,-4 38 6 0,4-38-5 0,0 0-9 0,-13 39-14 31,13-39-9-31,-12 32-2 0,12-32-15 0,-11 27-12 0,11-27-2 0,0 0-6 15,-16 30-5-15,16-30-12 0,0 0-4 0,0 0-5 0,-15 26-12 16,15-26-14-16,0 0 10 0,0 0-3 0,0 0 0 0,0 0-4 0,0 0-31 31,0 0-3-31,0 0 0 0,0 0 0 0,0 0 0 0,0 0 0 0,0 0 0 0,0 0 0 0,0 0 0 0,0 0 0 0,0 0 0 16,0 0 0 15,0 0 0-31,0 0 0 0,0 0 0 0,0 0 0 0,0 0 0 0,0 0 0 0,0 0 0 16,0 0 0-16,0 0 0 0,0 0 0 0,0 0 0 0,0 0 0 0,0 0 0 15,0 0 0-15,0 0 0 0,0 0-171 0,0 0-230 16,0 0-98-16,0 0-151 0,0 0-429 0,0 0-1168 16,0 0 517-16</inkml:trace>
  <inkml:trace contextRef="#ctx0" brushRef="#br0" timeOffset="104030.04">15051 10118 287 0,'0'0'329'16,"0"0"1"-16,0 0-8 0,0 0-3 0,0 0-8 0,0 0-8 16,0 0-15-16,0 0-22 0,0 0-31 15,0 0-19-15,0 0-24 16,0 0-19-16,0 0-16 0,0 0 5 15,0 0-13-15,0 0 56 0,0 0 3 0,0 0 2 0,0 0-6 16,33 82-10-16,-33-56-13 31,0-26-21-31,4 53-20 0,0-26-18 0,-4-27-55 0,-4 51-70 0,4-51-91 0,-1 46-89 0,-7-22-121 16,8-24-147-16,-18 40-332 16,0-20-847-16,18-20 374 0</inkml:trace>
  <inkml:trace contextRef="#ctx0" brushRef="#br0" timeOffset="127333.64">9600 15207 135 0,'0'0'124'0,"0"0"-18"0,0 0-4 0,0 0-1 16,0 0-10-16,0 0 11 0,0 0-12 0,0 0 2 16,0 0-10-16,0 0-2 0,0 0-14 0,0 0-4 0,0 0-4 15,0 0-1-15,0 0-9 0,0 0 9 16,0 0 2-16,0 0 2 0,0 0 4 0,0 0-5 16,0 0 1-16,0 0 5 0,0 0-6 0,0 0-4 15,0 0-2-15,0 0-5 0,0 0-7 0,19-17-4 0,-19 17-5 16,0 0 2-16,0 0-6 0,0 0 2 0,12-3-1 15,-12 3-4-15,0 0 0 0,0 0 1 16,0 0-4-16,0 0 1 0,0 0-5 16,11-1 9-16,-11 1 8 0,0 0-6 0,0 0-1 0,0 0 5 0,0 0 0 31,0 0-3-31,0 0 2 0,0 0-5 0,0 0 1 16,0 0-2-16,0 0 0 0,0 0-4 0,0 0-1 15,0 0-4-15,0 0 4 0,0 0-5 0,0 0-1 16,0 0-2-16,0 0-3 15,0 0-4-15,0 0 3 0,0 0-2 0,0 0 1 0,0 0 0 0,0 0 1 16,0 0-2-16,0 0-3 0,0 0 1 0,0 0 0 16,0 0 2-16,0 0-4 0,0 0-1 0,0 0-3 15,0 0 20-15,0 0-3 0,0 0-3 0,0 0 3 0,0 0 8 16,0 0-8-16,0 0-1 0,0 0 1 0,0 0 1 16,0 0-3-16,0 0 4 0,0 0-5 0,0 0 3 15,0 0-5-15,0 0 3 0,0 0 0 16,0 0 2-16,0 0 1 0,0 0 3 0,0 0 11 15,0 0 0-15,0 0 7 0,0 0-1 0,0 0 0 16,0 0 2-16,0 0 2 0,0 0-10 0,0 0-2 0,0 0-1 16,0 0-3-16,0 0 0 0,0 0-9 15,0 0 0-15,0 0 1 0,0 0-7 0,0 0 4 16,0 0-1-16,0 0 5 0,0 0 12 0,0 0-10 0,0 0 7 16,0 0 2-16,0 0 1 0,0 0 3 0,0 0-3 15,0 0-3-15,0 0 5 0,0 0 2 0,0 0-7 16,0 0 6-16,0 0 4 0,0 0-9 15,0 0 3-15,0 0 1 0,0 0 4 0,0 0-8 0,0 0 1 16,0 0 3-16,0 0-2 0,0 0-5 0,0 0-2 16,0 0 2-16,0 0-6 0,0 0-1 0,0 0 6 15,0 0-13-15,0 0 3 0,0 0-5 0,0 0-2 16,0 0 5-16,0 0-11 0,0 0 13 0,0 0-27 16,0 0 17-16,0 0 1 0,0 0 0 0,8-4 7 15,-8 4-11-15,0 0-1 0,0 0 2 16,0 0 1-16,0 0-1 0,0 0-5 0,0 0 3 15,0 0 3-15,0 0-8 0,0 0 6 16,0 0-3-16,0 0 1 0,0 0 3 0,0 0 2 0,0 0-2 0,0 0-3 16,0 0 7-16,0 0-5 0,0 0 2 0,0 0-6 15,0 0 6-15,0 0-5 0,0 0-3 0,0 0 0 16,0 0 5-16,0 0-7 0,0 0 4 0,0 0 1 16,0 0 0-16,0 0 6 0,0 0-6 0,0 0-3 15,0 0 3-15,0 0 0 0,0 0 1 0,0 0-15 16,0 0 19-16,0 0 2 0,0 0-5 0,0 0 0 15,0 0 8-15,0 0-5 0,0 0 6 16,0 0-3-16,0 0-9 0,0 0 6 0,0 0-4 0,0 0 4 16,0 0-8-16,0 0 2 0,0 0 2 0,0 0 0 15,0 0 7-15,0 0-5 16,0 0 3-16,0 0-11 0,0 0 7 0,0 0-3 0,0 0 5 0,0 0-2 16,0 0-1-16,0 0 7 0,0 0-6 0,0 0-3 0,0 0 3 15,0 0-1-15,0 0-1 0,0 0-1 16,0 0 2-16,0 0 2 0,0 0 7 15,0 0-4-15,0 0-3 0,0 0 0 0,0 0-2 0,0 0 0 0,0 0-1 16,0 0 1-16,0 0 2 0,0 0-12 16,0 0 5-16,0 0 3 0,0 0-3 0,0 0 3 15,0 0 6-15,0 0-1 0,0 0-8 0,0 0-5 16,0 0 11-16,0 0 0 0,0 0-5 0,0 0 5 0,0 0 3 16,0 0-3-16,0 0-3 0,0 0 3 31,0 0 1-31,0 0-5 0,0 0 3 0,0 0-4 0,0 0 4 0,0 0 4 0,0 0 9 0,0 0-15 0,0 0 2 15,0 0 5 1,0 0-5-16,0 0-5 0,0 0 5 0,0 0 3 0,0 0 0 0,0 0-7 0,0 0 5 16,0 0-3-16,0 0 0 0,0 0 4 0,0 0-3 15,0 0 3-15,0 0-2 0,0 0 3 16,0 0 3-16,0 0 5 0,0 0 4 0,0 0 8 0,0 0 8 16,0 0 2-16,0 0 1 0,0 0 13 0,0 0-10 15,0 0 3 1,0 0 1-16,0 0-10 0,0 0 6 0,0 0 0 0,0 0-1 0,0 0-2 0,0 0-9 15,0 0 0-15,0 0 4 0,0 0-11 0,0 0 1 16,0 0 2-16,0 0-6 0,0 0 2 16,0 0-3-16,0 0 1 15,0 0 4-15,0 0-8 0,0 0 22 0,0 0-17 0,0 0 0 0,0 0 15 0,0 0-14 16,0 0-2-16,0 0-2 0,0 0-4 0,0 0 2 0,0 0-2 31,0 0-1-31,0 0-2 0,10 8-1 0,-10-8 4 0,0 0-2 16,0 0-1-16,24-4-2 0,-24 4-1 0,13-2 1 15,-13 2-1-15,17-2-5 0,-5 1 9 0,2 0-6 16,-14 1 5-16,27-3-4 0,-11 2 2 0,0-2-3 16,2 2 0-16,-3-2 2 0,1-1-4 0,2 2 3 15,-4 1 1-15,-3 0-1 0,8-2 1 0,1 3-3 16,6-6 0-16,-7 5 3 0,1-3-2 31,-2 2 5-31,0 2-2 0,2-2-1 0,7-4-3 0,-11 4 2 16,4 1 1-16,-1-1-8 0,6-1 3 0,-5 0 0 0,-1 2 0 0,1 1-1 0,4-3 2 0,-3 2 3 0,4-1-1 15,-4 2 0-15,3-3-1 0,2-1 3 0,-9 1-3 16,10 6 3-16,-10-7-10 0,10 1 7 0,-3 1-1 16,4-1 0-16,-2-2 0 0,-7 3-1 0,9 0 4 0,0 2-2 15,3-3 1-15,-2 3-2 16,2-2-1-16,16-4-3 0,-24 4-6 0,9-2 3 0,-5 3-7 16,0-3 9-16,1-2-13 0,0 4 7 0,-1-2-3 15,1 1-6-15,-3-2 5 0,2 1 2 0,0 1 0 16,-9 2 4-16,0-3-1 0,9 4 0 15,-3-5 4-15,-4 3 0 0,1-3 2 0,6 0 1 0,2 1-4 16,-3 2 5-16,-1-4-3 0,5 5 10 16,0-4-13-16,2 3 11 0,-1-2-2 0,1 3-1 0,2-4 2 15,-5 1-3-15,18 1-12 0,-17-1-3 0,19 0 0 16,-21 0 3-16,5-1-5 0,-3 1 12 0,-1-4-4 0,4 1-3 0,-5 0 4 16,-10 1-3-1,13 0 11-15,-2-2-4 0,2 1-5 0,-2 1 2 16,-3 0-3-16,-6 1 7 0,7 0-1 0,-2 1-2 0,0-5-1 15,3 6-1-15,3-2-9 0,12-3 12 16,-18 4-1-16,3 1 4 0,1-2-2 0,2-2 6 0,-4 3-13 16,3-1 13-16,0-2 5 0,-3 2 4 0,2 0-9 0,-1 0 4 0,3 0 3 15,-6-2-9-15,-7 4 8 0,9-5 5 16,1 2-3 0,-9 3 3-16,8-5-3 0,-10 4-2 0,2 0-2 0,5-2-2 0,-6 2 6 0,9-3-5 15,-8 4 0-15,-1-1 0 0,9-2-1 16,-9 2-1-16,7-6-3 0,3 7 3 0,-1-1 0 15,0-1 5-15,1-1-6 0,2-2 0 0,-5 5 2 0,4-2-1 16,0 1 1-16,-3-2-5 0,8 1 7 0,-9-4-2 16,3 5-2-16,-1-2 1 0,-1-1 1 0,3 0 3 15,-12 3-2-15,12 0 0 0,-11 0 8 0,0-1-11 16,2 2 3-16,6-4-2 0,-7 7 0 16,9-7 0-16,-1 4 2 0,-9 2 3 15,1-3-6-15,9-1-11 0,-10 1 11 0,10 1-6 0,-2-1-3 16,1-1-8-16,-1 0 9 0,1 2-1 15,-8 1 1-15,7 3 4 0,1-6-3 0,-9 2 1 0,2 3 2 16,8-4-2-16,-1 0 1 16,-9-1 0-16,7 5 0 0,1-5-2 0,2-1 0 0,-11 4-5 0,8-3 0 0,1 2-1 15,-2-4-7-15,-4 4-3 0,6 1-1 16,-2-2 3-16,2 2-1 0,-8-3 5 0,6-1 3 16,-5 4-3-16,-2-2 3 0,-2 2 2 0,3-1 0 0,-2 1 7 15,0-2-1-15,-3 2-1 0,-7-2 7 0,-6 4 4 0,16-4-4 0,-6 2 0 16,-10 2 2-16,15-5-2 0,-7 2-3 0,0-1 4 15,-8 4-1-15,16-3-9 0,-7 2 4 16,-9 1-5-16,18-4 18 0,-9 1-19 16,-9 3 6-16,14-4-2 0,-14 4 1 15,11-2 0-15,-11 2-2 0,12-4 8 0,-12 4-19 0,13-3 16 16,-13 3 1-16,11-5 0 0,-2 2 3 0,-9 3 0 16,14-2 2-16,-14 2 0 0,26-2-8 0,-16 2 7 31,4-2 1-31,3-1-5 0,-4 3 7 0,-13 0-5 0,25-4 9 0,-14 3 17 0,-11 1 9 15,16-3 11-15,-16 3 4 0,10 0 3 0,-10 0 6 0,0 0 5 16,11-4 1-16,-11 4-5 0,0 0 1 0,0 0-8 16,0 0-7-16,0 0-7 0,4-6 0 15,-4 6-5-15,0 0-6 0,0 0-4 0,0 0-5 0,0 0-5 16,0 0-14-16,0 0 5 0,0 0-7 0,0 0-6 16,0 0-9-16,0 0-3 0,0 0-11 0,0 0-7 15,0 0-28-15,0 0-34 0,0 0-50 0,0 0-48 16,0 0-35-16,0 0-46 0,0 0-50 0,0 0-51 15,0 0-285-15,0 0-721 0,0 0 318 0</inkml:trace>
  <inkml:trace contextRef="#ctx0" brushRef="#br0" timeOffset="127453.3">14648 14420 42 0,'0'0'98'0,"0"0"-79"15,0 0-46-15,0 0-28 0,0 0 12 0</inkml:trace>
  <inkml:trace contextRef="#ctx0" brushRef="#br0" timeOffset="127625.04">14648 14420 112 0,'0'0'115'0,"0"0"-14"0,0 0-8 15,0 0-8-15,0 0 2 16,0 0-6-16,0 0-21 0,0 0-20 0,0 0-42 0,35-9-127 15,-35 9-140 17,10-3 62-32</inkml:trace>
  <inkml:trace contextRef="#ctx0" brushRef="#br0" timeOffset="128763.32">13497 13783 292 0,'0'0'394'16,"0"0"-9"-16,0 0-7 0,0 0-7 0,0 0-19 0,0 0-19 0,0 0-24 15,-12-12-26-15,12 12-15 0,0 0-25 0,0 0-25 16,12-16-15-16,-12 16-23 0,13-8-19 0,2 2-12 16,-2 0-17-16,1 4-14 0,7-2-12 0,4 0-9 15,-6 2-9-15,1 0-10 0,-3 4-8 0,-4-1-15 16,5 5-2-16,-12-3-4 0,2 4-5 0,-4 0-6 16,-3 4 5-16,-2 2-14 0,1 2-6 0,-6 2 2 15,-1-3 0-15,-2 1 1 0,-2 0-8 0,1 0-3 16,-3-3-1-16,1 1-3 0,-2-3-5 0,0 1-18 15,5-2-16 1,1-2-17-16,3-2-14 0,5-5-13 0,-7 5-16 16,7-5 4-16,0 0 1 0,0 0 11 0,11 9-10 0,-2-5 12 15,-9-4 4-15,26 6 10 0,-11-1 5 0,-5-4 20 16,8 3 13-16,0 1 22 16,-1-2 22-16,-2 2 29 0,-2-1 18 0,1 0 13 0,-5 1 14 0,-3-1 21 0,3 1 6 15,-9-5 2-15,6 6 8 0,-6-6 20 0,-1 11 0 0,1-11-7 16,-14 13-16-16,3-5-12 15,-6-2-14-15,-1 2-13 0,-1-4-9 0,-8 6-17 16,-1-4-31-16,1 0-52 0,0-2-61 0,-1-3-72 0,12 1-91 16,0-1-74-16,-4 1-90 15,10-2-107-15,-8-6-332 0,6 0-910 0,12 6 403 0</inkml:trace>
  <inkml:trace contextRef="#ctx0" brushRef="#br0" timeOffset="129557.73">13990 13769 239 0,'0'0'310'0,"0"0"-8"16,0 0-10-16,0 0-16 0,0 0-13 0,0 0-22 0,0 0-2 15,0 0 17-15,0 0 11 0,0 0 4 0,-19 16 8 16,9-5 8-16,1 1-14 0,-4 0-19 0,3 2-6 16,1 3-10-16,-5 3-21 0,8-5-25 0,1-1-15 15,2 0-17-15,2-2-17 0,2 3-12 0,2-3-13 16,0-3-15-16,3-1-8 0,0-2-8 16,4 2-9-16,-1-5-8 0,0 0-4 0,6-3-19 15,-15 0-6-15,21-3-7 0,-7 0-14 0,-3-4-3 0,2 1-11 16,-1-2 0-16,-2 3-1 0,1-7-1 15,-3 2 1-15,-1 0-1 0,-4-2-4 0,-1 3-4 0,-1 1-1 16,-4-2 2-16,2-1 1 16,-3 3 0-16,-1-1 2 0,1-1-1 0,-4 2 0 0,1 3 2 0,1-1-5 15,-2 1 0-15,8 5 0 0,-13-5-4 0,13 5-18 16,-9-5-28-16,9 5-41 0,0 0-46 16,-6-2-56-16,6 2-56 0,0 0-59 0,0 0-61 0,0 0-99 15,0 0-262-15,0 0-795 16,0 0 352-16</inkml:trace>
  <inkml:trace contextRef="#ctx0" brushRef="#br0" timeOffset="130016.38">14273 13669 215 0,'0'0'370'0,"0"0"-19"15,0 0-21-15,-7-11-15 0,7 11-26 16,0 0-24-16,0 0-23 0,-26 14-2 16,14-6-15-1,1 3-27-15,0 0-13 0,4 1-20 0,0 4-10 0,0-1 5 0,4-1-14 0,3-1-19 16,5 1-7-16,0 2-12 0,2 0-4 0,3-2-19 16,5 5 0-16,1-1-1 0,-2-7-3 0,-3 0 0 15,0 2-9-15,0-3-13 0,-6-2 11 0,-4-4-2 16,3 1 4-16,-4-5 0 0,9 10 3 0,-9-10-3 0,4 5 3 15,-4-5-1-15,0 0 1 0,-4 9-9 16,4-9-5-16,-18 5-10 0,4-2-12 0,3-2-2 16,11-1-14-16,-19 1-12 0,19-1-14 0,-21-3-12 0,11 0-22 15,10 3-10-15,-13-7-5 0,8 1-3 0,-3-2 1 16,7-1 7-16,-3-6-1 0,3 6 11 16,1 1 12-16,4-2-12 0,-3-3 6 0,7-2 2 15,1 3 3-15,0-1 10 0,-2 1 5 0,2 2 4 0,5-2 9 16,-2 3 1-16,-1-2 3 0,0 0-1 0,2 1 1 31,-5 5-1-31,-3-2-1 0,2 0 0 0,0 0-11 0,-7 7 8 0,7-4-19 0,-7 4-34 16,4-6-36-16,-4 6-43 0,0 0-38 0,0 0-62 0,0 0-69 15,0 0-89-15,-26-2-257 0,26 2-699 0,0 0 310 16</inkml:trace>
  <inkml:trace contextRef="#ctx0" brushRef="#br0" timeOffset="130431.5">14504 13680 99 0,'0'0'389'0,"1"-8"-34"16,-1 8-24-16,0 0-15 15,-9-5-30-15,9 5-30 0,0 0-18 0,-34 5-19 0,21 1-34 0,-1 3-8 16,0 0-18-16,-8 6-14 0,12-5-10 0,0-1-17 15,2-1-15-15,3 1-1 0,0 1-10 0,5-10-19 16,-3 12-2 0,3-12-6-16,-1 10-3 0,1-10-11 0,0 0-16 0,12 11-19 15,-6-10-21-15,3 1-26 0,-9-2-18 0,24-3-1 16,-24 3 6-16,23-6-1 0,-7-2 3 16,-7 7 10-16,3-10 8 0,-4 6 25 0,-8 5 22 0,13-8 22 15,-6 4 29-15,0 0 33 0,-7 4 21 0,6-6 12 16,-6 6 3-16,0 0-2 0,0 0-17 0,0 0-6 15,0 0 22-15,0 0 10 0,0 0-5 16,0 0 11-16,4 22 1 0,-4-8-10 0,-1-1-5 16,-2 2-8-16,3-1-4 0,-1 3-22 0,1-2-7 15,-3 0-13-15,2 1-7 0,1-2-16 0,0-1-6 0,-1 0-31 16,0-1-27-16,1-3-31 0,1 0-34 16,-2 1-47-16,1-10-51 0,-2 11-55 0,1-5-59 15,1-6-70-15,-1 9-91 0,1-9-395 0,-8 5-901 0,8-5 399 0</inkml:trace>
  <inkml:trace contextRef="#ctx0" brushRef="#br0" timeOffset="130667.69">14686 13808 588 0,'0'0'587'15,"0"0"-25"-15,0 0-8 0,3-7-10 0,-3 7-25 0,0 0-44 16,0 0-48-16,9-4-47 0,-9 4-37 0,0 0-36 16,13-1-57-16,-13 1-51 15,0 0-92-15,0 0-118 0,0 0-169 16,10-5-226-16,-10 5-469 0,0 0-947 0,0 0 420 16</inkml:trace>
  <inkml:trace contextRef="#ctx0" brushRef="#br0" timeOffset="134388.97">14698 13796 62 0,'0'0'209'0,"3"-7"-6"0,-3 7-1 16,0 0-6-16,0 0-2 0,0 0-12 0,0 0 2 15,0 0-13-15,0 0-9 0,0 0-6 16,0 0 0-16,0 0-8 0,0 0 6 0,0 0-1 0,0 0-7 15,0 0-9-15,0 0-2 0,0 0-8 0,0 0 8 16,0 0-29-16,0 0-4 0,0 0-5 0,0 0 4 16,0 0-9-16,0 0-6 0,14 18-4 15,-14-18-3-15,0 0 1 0,0 0-2 0,0 0-6 0,0 0-11 16,0 0-1-16,0 0-10 0,0 0 1 0,0 0-10 16,0 0-1-16,0 0-10 0,0 0 3 15,0 0-8-15,0 0-1 0,0 0-1 16,0 0-4-16,0 0-1 0,0 0-6 0,0 0 6 0,0 0-1 0,0 0 9 15,0 0 8-15,0 0 14 16,0 0 8-16,0 0 7 0,0 0 9 0,0 0 1 16,0 0 4-16,0 0 2 0,0 0 1 0,0 0 3 15,0 0-4-15,0 0-6 0,0 0-8 0,0 0-2 16,0 0-7-16,0 0-6 0,0 0-5 16,0 0-4-16,0 0-2 0,0 0-9 0,0 0-5 15,0 0 5-15,0 0-6 0,0 0-8 0,0 0 8 16,0 0-11-16,0 0-2 0,0 0-1 0,0 0 3 0,0 0 0 15,0 0-3-15,0 0 0 0,0 0 0 0,0 0-3 16,0 0-3-16,0 0 8 0,0 0-6 16,0 0-2-16,0 0 0 0,0 0 3 0,0 0 10 0,0 0 2 15,0 0 6-15,0 0 10 0,0 0 7 0,0 0 8 16,0 0 6-16,0 0 0 0,0 0-4 0,0 0 1 16,0 0-2-16,-24 3 2 0,24-3-2 0,0 0-5 15,0 0 4-15,0 0-8 0,0 0-2 0,0 0-1 16,0 0 2-16,0 0 5 0,0 0 2 0,0 0 2 15,0 0 6-15,0 0-1 0,0 0-6 16,0 0-5-16,0 0 0 0,0 0-16 0,0 0-1 0,0 0 11 16,0 0-2-16,0 0-3 0,0 0-8 0,0 0 3 15,0 0-4-15,0 0-8 0,0 0 5 0,0 0 0 16,0 0-5-16,0 0-3 0,0 0 4 0,0 0 5 16,0 0-2-16,0 0-1 0,0 0 6 0,0 0 9 15,0 0 0-15,0 0 13 0,0 0 1 0,0 0 9 0,0 0-4 16,0 0-1-16,0 0-19 0,0 0-33 15,0 0 0-15,0 0 0 0,0 0 0 0,0 0 0 16,0 0 0-16,0 0 0 0,0 0 0 0,0 0 0 0,0 0 0 16,0 0 0-16,0 0 0 0,0 0 0 0,0 0 0 15,0 0 0-15,0 0 0 0,0 0 0 0,0 0 0 16,0 0 0-16,0 0 0 0,0 0 0 16,0 0 0-16,0 0 0 0,0 0 0 15,0 0 0-15,0 0 0 0,0 0 0 0,0 0 0 0,0 0 0 0,0 0 0 16,0 0 0-1,0 0 0-15,0 0 0 0,0 0 0 0,0 0 0 0,0 0 0 0,0 0 0 16,0 0 0-16,0 0 0 0,0 0 0 0,0 0 0 16,0 0 0-16,0 0 0 0,0 0 0 0,0 0 0 0,0 0-85 15,0 0-530-15,0 0-634 0,-21-10-1353 16,14 6 600-16</inkml:trace>
  <inkml:trace contextRef="#ctx0" brushRef="#br0" timeOffset="136375.76">15013 13634 68 0,'0'0'295'15,"0"0"-4"-15,5-8-4 0,-5 8-8 0,0 0-20 16,0 0-18-16,0 0-16 0,0 0-13 0,0 0-10 15,0 0 21-15,0 0-15 0,-31 3-5 0,17 4-6 16,-1 4-4-16,0 0-13 0,-1 0-27 0,2-3-16 16,3 5-15-16,0-1-9 0,1-1-17 0,4 0-6 15,1-2-9-15,1-5-7 0,1 5-15 0,3-9 3 16,-1 13-11-16,1-13 6 0,5 8-13 0,-5-8-12 16,5 5-10-16,-5-5-17 0,12 3-18 0,-12-3-12 15,20-4-10-15,-20 4-11 0,23-3-2 0,-10-3-5 16,1-2 3-1,-1 1 7-15,-4-3 3 0,3 2 2 0,0-3 5 16,-3 6 8 0,1-7 13-16,-3 6 22 0,-1-2 25 0,-1 3 27 0,-5 5 9 0,6-9 8 0,-6 9 12 15,4-4 2-15,-4 4-3 0,0 0 0 16,0 0-13-16,0 0-5 0,9-6-7 0,-9 6 11 0,0 0 36 16,4 17-3-1,-4-7-4-15,4 4-3 0,-3 1-5 0,2 0-5 0,-2 2 7 0,4 8-16 16,0-1-9-16,0-1-6 0,-6-7-6 0,2 7-7 0,-1-6-4 15,3 6-8-15,-2-7-21 0,0 0-28 16,1-2-36-16,-5 3-37 0,-1 0-51 16,2-1-63-16,-1 0-62 0,-6 0-79 0,8-1-107 0,-8 2-377 0,0-4-886 0,0 0 392 0</inkml:trace>
  <inkml:trace contextRef="#ctx0" brushRef="#br0" timeOffset="137920.95">14660 14382 118 0,'-3'-10'250'0,"3"10"3"0,0 0-13 0,0 0-15 16,0 0-13-16,0 0-20 0,0 0-11 0,0 0-9 16,0 0-11-16,0 0-10 0,0 0-1 0,0 0-12 15,0 0-12-15,-24 11-12 0,24-11-16 0,0 0-7 16,0 0-4-16,-2 10-12 0,2-10-4 0,0 0-11 16,0 0-6-16,0 0-12 0,15 7 0 0,-15-7-7 15,0 0 4-15,23-1-10 0,-23 1-3 0,19-6-1 0,-12 2-5 16,-7 4-3-16,11-6 7 0,-1 2 21 0,-10 4 0 15,7-4 11-15,-7 4 12 0,0 0 0 0,0 0 9 16,6-5-12-16,-6 5-4 0,0 0 7 16,0 0 0-1,0 0-9-15,4-8 0 0,-4 8 0 0,0 0-4 0,0 0-9 0,0 0-3 16,0 0-4-16,0 0-7 0,4-6 1 0,-4 6-5 16,0 0-3-16,0 0-5 15,0 0-3-15,0 0-5 0,0 0-1 0,0 0-6 0,0 0-1 0,0 0 1 16,0-9-3-16,0 9-7 0,0 0 0 0,0 0 2 15,0 0-9-15,0 0 8 0,0 0-1 0,0 0 1 16,0 0 1-16,0 0-3 0,0 0 7 16,0 0-8-16,0 0-5 0,0 0 20 15,0 0-3-15,0 0-4 0,0 0 1 0,-12-4-15 0,12 4-32 0,0 0-39 16,0 0-48-16,0 0-54 0,0 0-42 0,0 0-68 16,0 0-314-16,0 0-662 15,0 0 293-15</inkml:trace>
  <inkml:trace contextRef="#ctx0" brushRef="#br0" timeOffset="157207.49">14684 14345 129 0,'0'0'181'0,"0"0"-2"0,0 0-4 0,0 0-14 16,5-3-9-16,-5 3-1 0,0 0-2 0,0 0-3 16,0 0-1-16,0 0-4 0,0 0-6 0,0 0-8 15,0 0-9-15,0 0-2 0,6-9-4 0,-6 9-6 16,0 0-4-16,0 0-6 0,0 0 0 0,0 0-9 15,0 0-3-15,0 0-4 0,0 0-1 0,0 0-4 16,0 0-3-16,0 0 0 0,0 0-5 0,0 0-2 16,0 0 2-16,0 0-6 0,0 0-3 0,0 0 1 15,0 0-8-15,0 0 1 0,0 0-3 0,0 0 16 16,0 0-1-16,0 0 6 0,0 0 4 16,0 0-14-16,0 0 16 0,0 0-2 0,0 0-11 0,17 11 7 15,-17-11-7-15,0 0-1 16,7 6 0-16,-7-6-3 0,0 0-10 15,6 9 1-15,-6-9-5 0,4 3-1 16,-4-3 11-16,8 9 0 0,-3-4-9 0,-5-5 2 0,0 0-2 0,6 8-8 16,-2-3 1-16,-4-5-1 0,6 9-6 0,-6-9 2 15,8 7 0-15,0 0 14 0,-2-2 2 0,1 3 4 16,-1-1-8-16,0-2 3 0,2 4-3 0,-2-4-1 16,2 3 9-16,-3-1 2 0,8 2 5 0,-3 3 2 15,-1-5 1-15,0-1 1 0,-1-1-3 0,-2 1-6 16,1-1-2-16,-3 1-3 0,0-1-5 15,4 1 0-15,-8-6-6 0,5 10 1 0,-1-4-9 16,-4-6 2-16,8 8-4 0,-8-8 5 0,3 6-2 0,-3-6 4 16,7 9-9-16,-6-4 3 0,-1-5-2 15,7 15-4-15,-3-8-4 0,-1-2 11 0,5 4 0 0,-3 3 7 16,1-4 9-16,2 2 1 0,2 1 0 0,-1-3-4 16,-1 4-7-16,1-1-2 0,2-2-3 0,-3 5-10 0,2-2 13 15,-2-4-2-15,-2 4-3 0,2-1 11 0,-4 0 6 16,5-2 1-1,-3 3-5-15,-1-3 1 0,-3-1-6 0,0-1 1 0,2 3-3 0,2 0 15 0,1 0-19 0,-4 3 8 16,3-5 6-16,1 4-6 0,-3-5 3 0,0 3-7 0,7 3 1 16,-2-2-2-16,1 1 13 0,1 1 2 0,-2 1 3 31,1-2-1-31,0 1-49 0,-1-4-4 16,0 3 0-16,-1 0 0 0,-3 0 0 0,5 0 0 0,-1-2 0 0,1 2 0 0,-2 0 0 15,1-3 0-15,0 3 0 0,-4-4 0 0,3 4 0 16,1-2 0-16,-3 2 0 0,2 0 0 15,-2-1 0 1,1 0 0-16,0-1 0 0,-2 0 0 0,4 1 0 0,-2-1 0 0,-1 5 0 0,3-5 0 16,-3 1 0-16,-2-1 0 0,0-3 0 0,4 6 0 0,-2-1 0 15,4 0 0-15,-1-1 0 0,5 10 0 0,-10-10 0 16,1-1 0-16,0-3 0 0,3 5 0 0,2 0 0 16,-2 0 0-16,0 0 0 0,2-2 0 0,-3 0 0 15,1 2 0-15,0 2 0 0,-2-7 0 16,3 5 0-16,0 1 0 0,0-1 0 0,1 0 0 0,-1 0 0 15,0 2 0-15,-2-1 0 0,0 1 0 0,2-4 0 16,1 11 0-16,-1-6 0 0,-1-1 0 0,0-1 0 16,6 8 0-16,-3 0 0 0,1 0 0 15,0-2 0-15,1 3 0 0,-1-7 0 0,-1 6 0 16,-2-7 0-16,3 1 0 0,-6-1 0 0,2 1 0 16,-1-3 0-16,2 1 0 0,-5 1 0 0,5-2 0 0,-2 0 0 15,0 0 0-15,-3-4 0 0,0-1 0 0,1 5 0 16,-3-5 0-1,2 1 0-15,2-1 0 0,2 4 0 0,-4-4 0 0,0 2 0 0,1-1 0 0,4 5 0 16,-5-5 0-16,4 0 0 0,-1-1 0 0,1 2 0 16,2 3 0-16,-4 0 0 0,5-2 0 0,-5 1 0 15,3-1 0-15,0 2 0 0,0 0 0 16,-2-2 0-16,1 3 0 0,1 0 0 0,-2 0 0 0,4 0 0 16,-6 0 0-16,3 0 0 0,1-1 0 0,2 2 0 0,7 3 0 15,3-1 0-15,-1 0 0 0,-6-4 0 0,5 2 0 16,-1 3 0-16,4-2 0 15,1 2 0-15,-5-2 0 0,2 1 0 0,-1-1 0 16,-6-2 0-16,6 4 0 0,-6-2 0 0,-1-2 0 0,-3 3 0 16,0-3 0-16,-2 1 0 0,0-1 0 0,-1 3 0 0,-1-4 0 15,-1 0 0-15,1 4 0 0,0-4 0 0,3 1 0 16,-2 0 0-16,1-1 0 0,2-1 0 0,2 2 0 16,1-2 0-16,2 0 0 0,0 2 0 0,1-5 0 31,-1 3 0-31,3-2 0 0,-2 0 0 0,-1-1 0 0,1 1 0 0,-5-6 0 0,5 9 0 15,-8-10 0-15,2 2 0 0,0 1 0 0,-1 2 0 16,-3-3 0-16,-5-4 0 0,14 9 0 0,-9-6 0 16,0 4 0-16,-5-7 0 0,13 7 0 0,-9 0 0 15,2 1 0-15,-1-2 0 0,2 0 0 0,-2 1 0 16,5 2 0-16,-2-1 0 0,2 2 0 0,0-2 0 16,-1 0 0-16,-1-2 0 0,1 3 0 0,0-1 0 0,0 1 0 15,-3-2 0-15,3 3 0 0,-1-3 0 0,-2 0 0 16,1-1 0-16,-1 5 0 0,4-1 0 15,-4-1 0-15,0-3 0 0,1 8 0 0,-3-5 0 16,1 2 0-16,4 1 0 0,-5 2 0 0,-1-6 0 16,3 4 0-16,-1 0 0 15,3 0 0-15,-3-3 0 0,4 1 0 0,-1 2 0 0,4 3 0 0,-3-4 0 16,0-1 0-16,4 0 0 0,-3 2 0 0,3-4 0 16,-2 4 0-16,0 0 0 0,0 1 0 0,-2-4 0 0,4 5 0 0,-3-3 0 0,-1 2 0 15,3-1 0-15,-5 2 0 0,-2 1 0 0,3 0 0 16,-3-1 0-16,-1-1 0 0,2-1 0 15,-2-2 0-15,1 0 0 16,-1 2 0-16,-1-3 0 0,2-1 0 0,-4-2 0 0,3 2 0 16,2 0 0-16,-2-1 0 0,-1-1 0 0,2 1 0 15,3 5 0-15,-1-5 0 0,-2-1 0 16,-1 4 0-16,4-1 0 0,-2 1 0 0,2-3 0 0,-2 3 0 16,2 2 0-16,-3-4 0 0,0 1 0 0,0-2 0 15,0 1 0-15,-1 1 0 0,0-3 0 0,1 1 0 16,-2-1 0-16,1 1 0 0,-2 1 0 0,-2-8 0 0,8 7 0 15,-8-7 0-15,6 10 0 0,-6-10 0 16,3 4 0-16,-3-4 0 16,0 0 0-16,3 7 0 0,-3-7 0 0,0 0 0 0,3 8 0 0,-3-8 0 15,1 7 0-15,-1-7 0 0,0 0 0 16,4 8 0-16,-4-8 0 0,0 0 0 0,1 12 0 0,2-7 0 0,-3-5 0 0,2 11 0 16,-2-11 0-16,4 8 0 0,-1-3 0 0,-3-5 0 15,4 8 0-15,-4-8 0 0,5 11 0 16,-3-5 0-16,2-2 0 15,-4-4 0-15,4 12 0 0,1-7 0 0,-5-5 0 0,5 7 0 16,-5-7 0-16,7 7 0 0,-3-2 0 0,-4-5 0 16,5 6 0-16,0 0 0 0,0 0 0 15,-5-6 0-15,0 0 0 0,6 9 0 0,-2-3 0 0,-4-6 0 0,0 0 0 16,5 7 0-16,-5-7 0 0,0 0 0 0,0 0 0 16,4 9 0-16,-4-9 0 0,0 0 0 0,0 0 0 15,0 0 0 1,0 0 0-16,-29-21 0 0,13 11-1366 0,-8-3-1478 0,-2 1 654 0</inkml:trace>
  <inkml:trace contextRef="#ctx0" brushRef="#br0" timeOffset="157592.15">16674 17834 99 0,'0'0'487'0,"0"0"-21"0,0 0-8 15,0 0-6-15,0 0-13 0,0 0-28 0,0 0-28 0,35 13-40 16,-24-13-35-16,3 0-27 0,4 1-25 0,0-1-23 15,9-1-22-15,-11 0-20 0,2-3-20 16,-18 4-16-16,43-2-17 0,-26 1-14 0,1 1-11 16,1-2-12-16,-3 1-7 0,0 1-11 0,-2 1-8 15,1 0-11-15,2 1-6 0,-3-2-7 16,0 1-2-16,0 2-11 0,-5 0-4 0,4 0-2 0,-2 2-5 16,5-4-7-16,-3 4 4 0,-3-2-10 0,-10-3-16 15,19 4-14-15,-10-2-21 16,-9-2-27-16,17 0-34 0,-17 0-34 0,20-5-48 0,-6 1-58 0,-5-1-47 15,4 3-45-15,-2-6-67 0,-2 3-387 0,2-4-850 16,-4 1 376-16</inkml:trace>
  <inkml:trace contextRef="#ctx0" brushRef="#br0" timeOffset="163323.76">9491 15265 14 0,'0'0'175'0,"0"0"-7"15,0 0-17-15,0 0-3 0,0 0 2 0,0 0-12 16,-7-11 8-16,7 11-1 0,0 0 2 0,0 0 1 15,0 0 2-15,0 0 3 0,0 0-1 0,0 0-6 0,0 0-7 16,1-11-10 0,-1 11-11-16,0 0-8 0,0 0-14 15,0 0-7-15,0 0-9 0,0 0-12 0,0 0-3 0,0 0-7 16,27 2-5-16,-27-2-12 0,19 0-9 0,-19 0-23 16,20 3-5-16,-3-1-21 0,1-2-24 0,-2 2-26 15,4 0-30-15,6 1-35 0,1-2-20 0,0 0-19 16,-9-1-51-16,6 3-166 0,-5-6-419 15,1 2 186-15</inkml:trace>
  <inkml:trace contextRef="#ctx0" brushRef="#br0" timeOffset="163486.38">10019 15262 181 0,'16'0'199'0,"-16"0"0"0,20 3-7 0,-20-3-14 15,21 0-12-15,-10 1-20 0,-11-1-17 0,28 0-17 16,-12 1-18-16,2 3-28 0,3-5-31 0,4 1-27 15,-4 0-23-15,-3 1-20 0,10 0-30 0,-3 2-18 16,-7-3-11-16,0 1-38 0,-3 2-82 0,-1-2-232 16,-4 2 104-16</inkml:trace>
  <inkml:trace contextRef="#ctx0" brushRef="#br0" timeOffset="163707.85">10451 15325 61 0,'10'5'97'0,"3"1"-7"0,2-5-11 0,-1-1-9 0,0 0-6 15,6 3-1-15,0-3-11 0,-3-2 5 16,8 6-20-16,-4-5 14 0,-3 1 2 0,1-1 8 15,1 1-7-15,-2-3 5 0,1 6 5 0,0-5-1 16,-5 2 16-16,4-2 10 0,-4 0 2 0,0 1 3 16,-14 1-4-16,20 1 0 0,-20-1-4 0,15-2-1 0,-15 2-9 15,10-1-14-15,-10 1 1 0,17 2-4 0,-17-2-12 16,0 0-13-16,15 3-17 0,-9 1-20 0,-6-4-14 16,18 1-17-1,-9 3-15-15,3-2-9 0,3-1-24 0,3 1 13 0,-3-1-16 0,6 2-11 16,-2-6-28-16,1 2-130 0,-2 1-274 0,0-1 121 15</inkml:trace>
  <inkml:trace contextRef="#ctx0" brushRef="#br0" timeOffset="163843.05">11321 15379 22 0,'9'1'255'0,"-9"-1"-19"0,0 0-10 16,18-1-16-16,-18 1-19 0,19 1-14 0,-2-1-18 15,-1 2-16-15,0-1-20 0,3-5-24 0,-4 8-30 0,4-1-33 0,-3-3-31 0,0 2-41 0,5 1-45 16,-3 1-30-16,-2-4-57 0,-2 3-92 15,3-1-281-15,-4 0 125 0</inkml:trace>
  <inkml:trace contextRef="#ctx0" brushRef="#br0" timeOffset="163999.29">11992 15432 35 0,'16'0'298'0,"-16"0"-26"0,16 1-28 16,-7 2-24-16,-9-3-25 0,24 1-28 0,-10-1-50 15,-1 1-55-15,3-1-72 0,1 3-95 0,1-3-145 0,-1 0-269 16,3-3 119-16</inkml:trace>
  <inkml:trace contextRef="#ctx0" brushRef="#br0" timeOffset="164124.27">12603 15446 72 0,'11'-1'263'0,"2"-3"-16"15,-3 4-19-15,4-3-26 0,3 3-23 16,-2-1-16-16,1 1-34 0,1-3-50 0,3 1-52 0,4-1-80 16,3 0-80-16,-9 2-102 0,0-2-252 0,8 5 112 15</inkml:trace>
  <inkml:trace contextRef="#ctx0" brushRef="#br0" timeOffset="164280.51">13459 15526 117 0,'26'0'123'0,"0"-2"-72"0,-7 4-100 0,1-4-53 16,5-3 25-16</inkml:trace>
  <inkml:trace contextRef="#ctx0" brushRef="#br0" timeOffset="164563.95">14233 15493 177 0,'27'-1'183'15,"1"2"-25"-15,0-2-31 0,-10 0-24 0,3 1-26 16,-1 0-13-16,-3 1 3 0,-1-2-17 0,1 2 2 15,-2 1 2-15,-2-2 11 0,2 4 2 0,-4-3 6 0,1 0 5 16,-12-1 3-16,22 2-6 0,-22-2-1 16,23 0-4-1,-14 2-6-15,4-2-8 0,0 3-5 0,3-2-3 0,-2-5 5 0,4 4-7 0,-4 3-18 0,3-2-11 16,-1 0-12-16,1-2-9 0,-3 1-17 0,-14 0-26 16,24-1-37-16,-15-2-33 0,-9 3-60 15,16-4-93-15,-16 4-291 0,10-6 130 0</inkml:trace>
  <inkml:trace contextRef="#ctx0" brushRef="#br0" timeOffset="165485.31">8160 16300 143 0,'0'0'414'16,"0"0"15"-16,6 29-6 0,-6-15 1 0,-2 2-13 15,-1 11-23-15,3-4 6 0,-1 4-22 0,1-10-27 16,0 0-50-16,-2 6-22 0,1-8-22 0,1 0-21 16,0-2-20-16,0 0-6 0,0 0-17 0,0-4-18 15,3 1-13-15,-5 0-17 0,2-3-16 0,0-7-10 16,0 14-12-16,0-9-10 0,0-5-10 0,3 12-8 16,-2-7-7-16,-1-5 0 0,2 12-18 0,-2-12-24 15,0 9-31-15,0-9-38 0,1 6-32 0,-1-6-32 16,0 0-37-16,0 0-62 0,0 0-68 0,0 0-62 15,0 0-54-15,0 0-71 0,0 0-301 0,-5-37-828 16,-2 23 367-16</inkml:trace>
  <inkml:trace contextRef="#ctx0" brushRef="#br0" timeOffset="166015.96">7861 16300 376 0,'-11'27'403'0,"-3"12"11"15,7-11-11-15,-2 14-7 0,0-16-23 0,6 3-21 0,2 15-23 16,1-15-22 0,0 0-26-16,4 14-26 0,0-16-22 0,2 0-20 0,3-2-9 15,0-4-21-15,1 1-16 0,-1-6-16 16,0-2-8-1,5-1-8-15,11 2-11 0,-3-1-8 0,5-4-4 0,0-3-10 0,4 0-11 16,-1-1-9-16,20-5-7 0,-6 2-19 0,-11-5-7 16,13 0-14-16,-13-2-12 0,-1 0-7 0,13-8-11 0,-17 9-9 15,3-4-2-15,-2-3 1 0,-6 1-7 16,0-3 7-16,-8 2-2 0,-1-2 2 0,-1-3 0 0,-1-4 0 16,-5 3 4-16,-2-7 0 0,-1 0-1 0,-4 0 2 15,0-4-4-15,-4-1 1 0,-2-2 1 0,-4-11 2 0,4 13-1 0,-4-13-3 16,1 15 2-16,-4 0-1 0,1 0 7 0,-6 2-2 15,-2-1-1 1,3 2 1-16,-12-7-1 0,12 10 5 0,-21-6 0 16,14 12-3-16,-2 2 3 0,9 4-2 0,-7-1 0 0,6 4 0 15,-1 1-3 1,-8-4-2-16,7 7-3 0,-7 1-13 0,8 3-41 0,1-2-47 0,1 1-56 0,-7 6-66 31,5-2-62 47,-3 4-83-78,5-5-117 0,3 3-253 16,-2-2-803-16,-2 2 356 0</inkml:trace>
  <inkml:trace contextRef="#ctx0" brushRef="#br0" timeOffset="167075.94">12395 15080 234 0,'2'-7'329'16,"-2"7"-8"-16,0 0 2 0,1-10-9 0,-1 10-8 16,7-9-12-16,-7 9 0 0,3-10-6 0,-3 10-2 15,4-7-15-15,1 2-18 0,2 0-22 0,-7 5-22 16,15-11-14-16,-6 7-12 0,3 0-7 0,-12 4-20 0,20-4-13 15,-11 3-19-15,8 2-3 0,-17-1-20 0,15 3-8 16,-15-3-10-16,11 7-10 0,-7-3-10 0,1 3-13 16,-1 1 0-16,-4 0-6 0,0 2-7 0,-4 5 0 0,-1-2-7 15,-4 0-11-15,-6 7-3 0,3-10-3 16,-1 2-8-16,-3 0-7 0,2-3-8 0,1 1-17 16,2-2-12-16,-1 1-9 0,5-5-7 15,1 0-3-15,1 1-6 0,5-5-4 0,-10 6-3 0,10-6 6 16,-4 6 5-16,4-6 11 0,0 0 8 15,0 0-1-15,0 0 10 0,0 0-4 0,27 1 6 16,-27-1 13-16,28-1-4 0,-16-2 4 0,2 1 3 16,0-2 3-16,2 0 6 0,1 0 4 0,1 1 0 0,0-1-1 15,-3 2 2-15,-6-2-3 0,6-1-1 16,0 2 3-16,-5 2-5 0,-10 1 5 0,18-4 1 16,-18 4-8-16,7-1-8 0,-7 1-32 0,0 0-35 15,0 0-25-15,0 0-23 0,0 0-43 0,0 0-44 0,14 5-52 16,-14-5-59-16,0 0-252 0,0 0-627 15,0 0 278-15</inkml:trace>
  <inkml:trace contextRef="#ctx0" brushRef="#br0" timeOffset="167732.4">12388 14875 81 0,'0'0'269'0,"-13"5"-15"0,3 1-5 16,4-1 0-16,-3 5-8 0,0-2-19 0,0 4-9 15,1 0-5 1,0 2-4-16,2 1-10 0,1-1-6 0,-1 0-3 0,-1 0-2 0,1 2-15 16,-2 0 9-16,3-3-20 0,0 4-2 0,1-3 5 0,-2-1-29 15,3 1-10-15,1-2-8 0,2-2-3 16,-2 2-9-16,2-3-7 0,0 0-2 0,0 0-16 0,3 0-1 0,1-2-7 16,1 6-1-16,0-6-1 0,4 4-1 0,1-2-3 0,0 0-9 31,3-2-9-31,0 3 2 0,0-3-12 0,5-1-6 0,-1 0 0 0,0 0-8 15,2-2 2-15,-3 1-2 0,12-1-1 0,-16-1-9 16,1 0-5-16,0 0-10 0,1 0-12 0,3-2 5 16,-2-1-2-16,4 2 12 0,0-1-12 0,-19-1-9 0,27-1 2 0,-13 1-14 0,3-3-7 15,-7-1-1-15,5 4 15 0,-2-2-15 0,4-4-4 16,-3 6 7-16,1 0-8 0,1-6 6 0,-1-1 2 16,-1 3 7-1,0-2 5-15,0 0 0 0,-5 1 6 16,0 1 5-16,1-3 0 0,-2 2-6 0,2 0 15 0,-4-2 10 15,2 1-1-15,1 1 6 16,1-6-7-16,-1 4 9 0,0-6-2 0,0 2 14 0,0-1-4 0,0-2 10 16,-1-1-4-16,-2 1 1 0,-1-2 3 0,-1-7-5 15,1-2 0-15,-5 2-1 0,1 0 6 0,-4 0 2 16,-3 6-1-16,-1-6-2 0,-10 2 1 0,-3-3 3 0,-3 4-2 16,-14-5 2-16,-3 4 3 0,-3 6 2 0,13 8-7 15,-17-1-4-15,15 1-1 0,-13 7-2 16,12 0-13-16,1 4-20 0,0 3-64 0,-11 8-86 0,0 6-106 0,4 3-177 0,-1-5-272 15,14-2-776-15,-9 9 343 0</inkml:trace>
  <inkml:trace contextRef="#ctx0" brushRef="#br0" timeOffset="168319.32">12352 16236 143 0,'0'0'367'0,"0"0"16"16,0 0 13-16,0 0-25 0,0 0 19 0,2 33 9 15,-4-16-6-15,5-5-12 0,-2 5 4 0,-1-2-42 16,3 8-17-16,-2-3 34 0,-1-3-29 0,1-1-23 16,6 1-4-16,-7-2 2 0,1 0-20 15,1-1-29-15,-2 0-24 0,3 0-24 0,-2-5-22 0,-1-2-20 16,0-7-19-16,0 13-35 16,0-13-56-16,0 9-60 0,0-9-67 15,1 7-74-15,-1-7-90 0,0 0-99 0,0 0-136 0,0 0-154 0,-21-3-322 16,21 3-1023-16,-19-13 452 15</inkml:trace>
  <inkml:trace contextRef="#ctx0" brushRef="#br0" timeOffset="168741.82">12102 16220 67 0,'-24'17'440'0,"4"0"5"16,6 3-4-16,-1 1-10 0,5 5-19 0,-1-2-13 15,4 1-24-15,3 4-19 0,4-3-34 0,4 3-5 0,2-3-23 16,4-1-25-16,3 2-7 16,4-5-8-16,1 3-25 0,2-4-18 0,-1-2-27 0,-1 0-18 0,1-3-16 15,-3-5-7-15,7 0-26 0,1 0-18 0,-6-4-9 16,-3-2-16-16,6 0-7 0,-3-2-5 15,2 0-6-15,-1-2-9 0,2-1-7 0,-6-2-3 32,-1-1-13-32,5 1-16 0,-1-3-4 0,0 4-8 0,0-4-3 0,-3-1-3 0,3-3-4 0,5-4 2 15,0-1-1-15,0-4 3 0,-4-3 0 0,-5-1 3 16,8-14-1-16,-3 10 4 0,-3 0-4 16,-7-2 7-16,-2-13 1 0,2 14-1 0,-9-2 9 0,-4 3 17 15,-1 0 15-15,-5 1 16 0,1-1 15 0,-7 4 10 0,0-1 8 16,-3 5 1-16,-3 1-11 0,-3-3-13 0,-1 6-4 15,-1 2-14-15,-2 2-4 0,-4 5-34 0,1 2-58 16,-2 6-82-16,-13 2-104 0,15 2-126 16,-14 6-159-16,19-8-525 0,-1 2-1130 0,0 9 499 0</inkml:trace>
  <inkml:trace contextRef="#ctx0" brushRef="#br0" timeOffset="170998.54">15399 16394 67 0,'5'-7'358'0,"-5"7"-9"0,0 0-14 16,0 0-25-16,0 0-16 0,5-5-19 0,-5 5-22 15,0 0-14-15,0 0-14 16,0 0 3-16,0 0-10 0,0 0-8 0,0 0-6 0,0 0-9 0,0 0-12 15,0 0-13-15,0 0-14 0,9-4-13 32,-9 4-22-32,0 0-7 0,0 0-14 0,0 0-22 0,20-2-13 0,-20 2-14 0,16-1-3 15,-16 1-12-15,0 0-13 0,20 3 3 16,-15 1-2-16,0 1-1 0,-5-5-6 0,8 11-2 0,-7-3 0 16,2 0 0-1,-1-1-4-15,-2 1 2 0,0-8 3 0,-2 14-6 0,1-8 0 0,1-6-2 0,-2 13 0 16,2-13-2-16,-1 12-5 15,1-12 5-15,-3 8 1 0,3-8 13 0,-2 12-2 0,-2-8 0 0,0 4 2 16,4-8-6-16,-8 10 2 0,5-1-2 0,-4-2 1 0,-2 3-4 0,5-4-3 0,4-6-3 31,-3 9 7-31,3-9-13 0,-3 7-9 0,3-7-9 16,0 0-8-16,9 7-8 0,-9-7 1 0,9 3 6 16,-1 2 0-16,-8-5 2 15,11 7 11-15,-11-7-3 0,13 2 15 0,-13-2 15 0,6 5 15 0,-6-5 17 0,0 10 15 16,0-10 11-16,-14 12 4 0,5-3 4 0,-2-1-6 15,-3-2-10-15,-3 0-5 16,2 0-13-16,1-2-35 0,1-2-62 0,13-2-90 0,-18-2-114 0,18 2-121 16,-17-10-453-16,16 4-899 0,-3-8 397 0</inkml:trace>
  <inkml:trace contextRef="#ctx0" brushRef="#br0" timeOffset="171327.17">15390 16287 14 0,'-7'-11'392'0,"7"11"-7"16,-14-5-10-16,14 5 16 0,-16-1-17 0,16 1-15 16,-27 9-7-16,13-1-11 0,-3 9-8 0,-2 3-20 15,5 1-20-15,1 4-13 0,-1 16-14 0,0 1-24 0,8-13-23 0,3 16-21 0,2-15-19 16,11 11-19-16,0-12-15 0,3-1-8 0,6-3-13 16,11 6-13-16,3-4-13 0,-9-12-22 31,3 3-15-31,0-5-12 0,15 4-15 0,-17-9-20 0,3-2-6 0,2-4-10 0,-11-3-17 15,8-3 0-15,-3-4 0 0,-6 3-4 16,8-5 4-16,-7 3 3 0,5-8 4 0,-5 0 3 16,-1-4 1-16,-5-2 0 0,-4-4 1 15,-7-1-4 1,4-2 8-16,-9-1 1 0,-2-13 9 0,-6 16 6 0,0-1 14 0,-9-11 10 0,4 15 6 16,-4 1 3-16,-3 5-2 0,1-2-9 0,-6 4-15 15,3 4-50-15,0-4-114 0,-3 7-161 0,13 3-236 0,-3 0-359 16,0 3-975-16,18 2 431 0</inkml:trace>
  <inkml:trace contextRef="#ctx0" brushRef="#br0" timeOffset="172221.63">9381 8690 213 0,'0'0'505'0,"0"0"19"16,0 0 6-16,0 0 1 0,0 0 12 0,0 0-7 15,0 0-27-15,-9 83-30 0,9-83-34 0,-5 35-33 16,5-35-33-16,-7 39-23 0,7-39-28 0,-2 35-35 16,2-35-28-16,-1 31-26 0,1-31-28 0,0 0-70 15,5 46-97-15,-5-46-131 0,6 29-149 16,-6-29-181-16,0 0-708 0,0 0-1217 0,-8 41 540 31</inkml:trace>
  <inkml:trace contextRef="#ctx0" brushRef="#br0" timeOffset="173059.88">11275 9994 323 0,'0'0'302'0,"0"0"-19"0,0 0-23 15,0 0-15-15,0 0-17 0,0 0-16 16,74-13-19-16,-74 13-12 0,0 0-8 0,0 0-10 16,0 0-6-16,0 0-4 0,81 24-3 0,-81-24-14 0,0 0 10 15,0 0 1-15,12 26 1 0,-12-26-1 0,0 0-6 16,0 0-4-16,0 0-9 0,-51 51-8 16,51-51-7-16,-35 24 3 0,35-24-14 0,-34 18-7 0,34-18-16 15,0 0-6 1,-34 22-11-16,34-22-21 0,0 0-12 0,0 0-12 15,0 0-1-15,0 0 1 0,-18 18 1 0,18-18-1 16,0 0 6-16,0 0-4 0,0 0 7 0,0 0 2 16,0 0 5-16,0 0-3 0,0 0 3 15,0 0-3-15,106 12 2 0,-106-12 1 0,0 0-2 0,0 0-4 0,60-1-7 16,-60 1 1-16,0 0-21 0,0 0-23 16,0 0-29-16,0 0-42 0,0 0-51 0,0 0-50 0,64-1-81 15,-64 1-122-15,0 0-315 0,0 0-770 16,0 0 341-16</inkml:trace>
  <inkml:trace contextRef="#ctx0" brushRef="#br0" timeOffset="173958.77">15403 11023 116 0,'0'0'435'0,"-18"-5"16"0,18 5 3 15,0 0 4-15,0 0-9 0,-17 0-16 0,17 0-28 16,0 0-25-16,0 0-28 0,0 0-17 0,0 0-18 16,0 0-8-16,0 0-37 0,0 0-21 0,0 0-33 15,0 0-21-15,0 0-22 0,0 0-21 0,0 0-17 16,39-12-12-16,-31 11-17 0,-8 1-8 0,27 1-9 16,-13-1-11-16,-14 0-11 0,23 6-4 0,-14-4-8 0,-1 2-15 15,-1 1-10-15,-2 2-8 0,-5-7-6 16,6 13 1-16,-9-5-1 0,-1 5-3 0,-5-1-2 15,-2 2-1-15,-2-1 1 0,-1-1 7 16,1 0-9-16,-1-3-4 0,4 1-2 0,-2-1 3 0,5-2-8 16,2-4-17-16,1 4-13 0,-1 0-4 15,5-7-1-15,-2 9-4 0,2-9 3 16,8 9 1-16,-3-1 2 0,4-1 4 0,0 4 1 0,1-3 5 16,3 1 3-16,-3 1 7 0,-2-3 15 0,-3 0 4 0,0-2 1 0,-5-5 7 15,3 9 2-15,-3-9-1 0,-3 8-20 0,3-8-68 0,-18 8-137 16,3-7-213-1,-2-3-616-15,-8-2-1123 0,9 1 497 16</inkml:trace>
  <inkml:trace contextRef="#ctx0" brushRef="#br0" timeOffset="175858.14">9519 15282 277 0,'0'0'296'0,"0"0"-2"0,0 0 1 15,0 0 4-15,0 0 8 0,0 0 11 0,0 0 12 16,0 0 5-16,0 0 2 0,0 0-4 0,0 0-6 16,0 0-7-16,0 0-4 0,0 0-12 0,0 0 3 15,0 0-12-15,0 0-5 0,0 0-10 0,0 0-10 16,0 0-6-16,0 0-1 0,0 0-5 0,0 0-6 16,0 0-7-16,0 0-7 0,0 0-10 0,0 0-11 15,0 0-121-15,0 0-96 0,0 0 0 16,0 0 0-16,0 0 0 0,0 0 0 0,0 0 0 0,0 0 0 15,0 0 0-15,0 0 0 0,0 0 0 0,0 0 0 16,0 0 0-16,0 0 0 0,0 0 0 16,0 0 0-16,0 0 0 15,0 0 0-15,0 0 0 0,0 0 0 0,0 0 0 0,0 0 0 16,0 0 0-16,0 0 0 0,0 0 0 16,0 0 0-16,0 0 0 0,0 0 0 0,0 0 0 15,0 0 0-15,0 0 0 0,0 0 0 0,0 0 0 0,0 0 0 16,0 0 0-16,0 0 0 0,0 0 0 0,0 0 0 15,0 0 0-15,0 0 0 0,0 0 0 0,0 0 0 16,0 0 0-16,0 0 0 0,0 0 0 0,0 0 0 16,0 0 0-16,0 0 0 0,0 0 0 0,0 0 0 15,0 0 0-15,0 0 0 16,0 0 0-16,0 0 0 0,0 0 0 0,0 0 0 0,0 0 0 0,0 0 0 16,0 0 0-16,0 0 0 0,0 0 0 0,0 0 0 15,0 0 0-15,0 0 0 0,0 0 0 0,0 0 0 16,0 0 0-16,0 0 0 0,0 0 0 0,0 0 0 15,0 0 0-15,0 0 0 0,0 0 0 16,0 0 0-16,0 0 0 0,0 0 0 0,0 0 0 0,0 0 0 16,0 0 0-16,0 0 0 15,0 0 0-15,0 0 0 0,0 0 0 0,0 0 0 0,0 0 0 0,0 0 0 16,0 0 0-16,0 0 0 0,0 0 0 0,0 0 0 0,0 0 0 16,8-12 0-16,-8 12 0 0,0 0 0 15,0 0 0-15,0 0 0 0,0 0 0 0,0 0 0 16,0 0 0-16,0 0 0 0,0 0 0 0,0 0 0 0,0 0 0 15,0 0 0-15,0 0 0 16,0 0 0-16,0 0 0 0,0 0 0 0,0 0 0 0,0 0 0 0,0 0 0 16,0 0 0-16,0 0 0 15,0 0 0-15,0 0 0 0,0 0 0 0,0 0 0 0,0 0 0 0,0 0 0 16,0 0 0-16,0 0 0 0,0 0 0 16,0 0 0-1,0 0 0-15,0 0 0 0,0 0 0 0,0 0 0 0,0 0 0 0,0 0 0 0,0 0 0 0,0 0 0 16,0 0 0-16,0 0 0 0,0 0 0 0,0 0 0 15,0 0 0-15,0 0 0 0,0 0 0 0,0 0 0 16,0 0 0-16,0 0 0 0,0 0 0 0,0 0 0 16,0 0 0-16,0 0 0 0,0 0 0 0,0 0 0 15,0 0 0-15,0 0 0 0,0 0 0 0,0 0 0 16,0 0 0-16,0 0 0 0,0 0 0 0,0 0 0 16,0 0 0-16,0 0 0 0,0 0 0 0,0 0 0 15,0 0 0-15,0 0 0 0,0 0 0 0,0 0 0 0,0 0 0 16,0 0 0-16,0 0 0 15,0 0 0-15,0 0 0 0,0 0 0 0,0 0 0 0,0 0 0 0,0 0 0 16,0 0 0-16,0 0 0 0,0 0 0 16,0 0 0-16,0 0 0 0,0 0 0 0,0 0 0 15,0 0 0-15,0 0 0 0,0 0 0 16,0 0 0-16,0 0 0 0,0 0 0 0,0 0 0 0,0 0 0 0,0 0 0 16,0 0 0-16,0 0 0 0,0 0 0 0,0 0 0 15,0 0 0-15,0 0 0 0,0 0 0 0,0 0 0 16,0 0 0-16,0 0 0 0,0 0 0 15,0 0 0-15,0 0 0 0,0 0 0 0,-22 17 0 0,22-17 0 16,0 0-1366-16,0 0-1478 0,-21-1 654 16</inkml:trace>
  <inkml:trace contextRef="#ctx0" brushRef="#br0" timeOffset="182702.47">9541 15204 251 0,'0'0'281'0,"0"0"-19"15,0 0-12-15,-11-2-16 0,11 2-17 0,0 0-13 0,0 0-14 16,0 0-11-16,0 0-9 0,0 0-18 15,0 0-14-15,0 0 3 0,0 0-29 0,0 0-8 16,0 0-9-16,0 0-4 0,0 0-24 0,0 0-17 16,0 0-14-16,33 14-8 0,-20-11-26 0,3-1 1 0,1 1-1 15,-3-1-1-15,0 0 3 0,5 2 1 16,-2 1-3-16,1-1-4 0,2-3-3 0,4 7-5 16,-6-5-13-16,0-1-21 0,0 1-26 0,1-2-25 15,0 3-23-15,-1-1-29 0,10 0-28 0,-9-2-36 16,-1-2-185-16,0 2-428 0,-3-1 190 0</inkml:trace>
  <inkml:trace contextRef="#ctx0" brushRef="#br0" timeOffset="182918.99">10208 15327 71 0,'18'-1'273'0,"-18"1"-14"0,14 0-7 0,-14 0-15 15,20-3-13-15,-20 3-19 0,13-3-17 0,-4 1-22 0,-9 2-21 0,0 0-16 0,27 2-1 16,-27-2-26-16,17 2-15 0,-8 1-29 0,1-1-25 0,0 1-37 16,-10-3-32-16,22 3-41 0,-9 0-38 15,6-2-31-15,-9 0-56 0,4-1-128 0,-14 0-357 16,27-1 159-16</inkml:trace>
  <inkml:trace contextRef="#ctx0" brushRef="#br0" timeOffset="183115.66">10759 15333 2 0,'0'0'361'0,"0"0"-18"15,19 1 6-15,-9 1-36 0,-10-2-13 0,18 0-21 16,-4 1-11-16,1-1-31 0,-15 0-20 0,31 0-18 16,-18 0-23-16,0 0-19 0,2-3-19 0,4 5-9 0,-1-4-13 0,0 2-25 0,-1-1-38 15,1-1-31-15,-2 1-33 0,2 1-31 0,-1-3-25 16,-2 2-36-16,-15 1-29 0,26-1-37 0,-16 2-26 15,-10-1-33-15,24 0-49 0,-14 0-144 16,0 3-457-16,-10-3 202 31</inkml:trace>
  <inkml:trace contextRef="#ctx0" brushRef="#br0" timeOffset="183260.38">11246 15362 139 0,'15'4'201'16,"-1"-4"20"-16,0 4 2 0,-1 2 0 0,2-4-5 16,-2 2 4-16,-3-3-8 0,2 2 3 0,1-3-1 15,-13 0-32-15,24 5-16 0,-9-4-20 0,1 2-19 16,0-3-11-16,-1 0-27 0,3 3-30 0,-1-3-30 15,-2 2-32-15,-1 0-47 0,0 0-55 0,-3 2-51 16,5 0-62-16,-7-1-201 0,4-1-452 0,-2 1 200 16</inkml:trace>
  <inkml:trace contextRef="#ctx0" brushRef="#br0" timeOffset="183401.03">11960 15507 83 0,'14'1'310'0,"0"1"-11"0,0-2-4 0,3-1-32 0,-2 1-28 16,0-1-25-16,1 1-25 0,0-1-35 0,2 1-38 16,-2-3-39-16,-1 3-49 0,-2 0-56 0,-13 0-67 15,28-6-69-15,-15 5-156 0,2 1-350 0,2 0 155 16</inkml:trace>
  <inkml:trace contextRef="#ctx0" brushRef="#br0" timeOffset="183541.65">12553 15544 276 0,'14'1'271'0,"-4"2"-29"0,-10-3-28 0,21-3-45 15,-5 3-52-15,-3 0-55 0,1 0-64 0,1-1-66 16,2 0-146-16,0-5-232 0,2 5 104 0</inkml:trace>
  <inkml:trace contextRef="#ctx0" brushRef="#br0" timeOffset="183697.92">13141 15559 284 0,'0'0'405'0,"20"0"-27"16,-20 0-7-16,18-1-30 0,-18 1-38 0,17-1-21 16,-17 1-31-16,16 0-56 0,-16 0-56 0,18-3-64 15,-18 3-64-15,16 0-69 0,-16 0-86 0,25-4-82 16,-18 4-209-16,9-5-470 0,-2 3 207 15</inkml:trace>
  <inkml:trace contextRef="#ctx0" brushRef="#br0" timeOffset="183885.46">13566 15524 260 0,'13'-5'372'0,"1"1"-39"0,1 2-28 0,2 1-27 16,-2 0-25-16,6-2-32 0,-3 0-19 0,2 2-19 15,-2-4-28-15,0 4-28 0,-1-2-29 0,-1 1-21 16,3 2-19-16,-2-1-13 0,-3 1-20 0,1 0-18 15,1 1-19-15,-16-1-24 0,24 0-12 0,-10 0-14 16,1 2-5-16,-4 0-7 0,3 0-12 0,-14-2-25 16,28 0-18-16,-18 0-20 0,3 3-35 0,-13-3-157 15,24 0-368-15,-11 0 163 0</inkml:trace>
  <inkml:trace contextRef="#ctx0" brushRef="#br0" timeOffset="184010.4">14094 15511 247 0,'18'4'133'0,"-4"-3"58"0,1-1 33 0,-15 0 16 15,21-1 12-15,-9-1 7 0,-12 2 8 0,22-2 11 16,-13-1 3-16,7-1-18 0,-2 2-19 0,-5-1-21 15,-9 3-19-15,17-6-27 0,-10 4-22 0,-7 2-9 16,16-3-24-16,-16 3-13 0,11-4-35 0,-11 4-26 16,0 0-34-16,0 0-43 0,14 0-61 0,-14 0-104 15,0 0-125-15,0 0-268 0,0 0-635 0,0 0 281 16</inkml:trace>
  <inkml:trace contextRef="#ctx0" brushRef="#br0" timeOffset="191987.19">21435 13125 282 0,'0'0'419'15,"0"0"-5"-15,0 0 5 0,0 0 18 0,0 0 20 16,9 17-13-16,-9-5-2 0,0 4 22 0,-1 0-18 0,1-1-19 16,1 12-4-16,-1-11-4 0,-1 12-25 0,1-3-9 15,0 2-31-15,1 0 5 0,-2-1-16 16,1-2-19-16,-3 2-24 0,2-3-61 0,1-6-239 0,-3 1 0 15,2 0 0-15,-1-2 0 0,-1-1 0 0,-3 1 0 16,2-2 0-16,-4-3 0 0,3-2 0 0,1 0 0 16,0-2 0-16,-1 0 0 0,3 0 0 15,2-7 0-15,-8 8 0 0,8-8 0 0,-4 7 0 0,4-7 0 16,0 0 0-16,0 0 0 0,0 0 0 0,0 0 0 16,-10-20 0-1,9 7 0-15,-1-5 0 0,5-6 0 0,0-5 0 16,-1 0 0-16,7-11 0 0,1 0 0 0,-3 11 0 15,4-12 0-15,1 14 0 0,-3 1 0 0,1-1 0 16,1 4 0-16,1 0 0 0,-2-1 0 0,0 10 0 16,-1-2 0-16,2 3 0 0,-3 2 0 0,3 2 0 0,-2-2 0 0,-1 5 0 0,0 1 0 15,2 4 0-15,-10 1 0 0,21 1 0 0,-21-1 0 16,19 7 0-16,-10 2 0 0,1 3 0 16,1 2 0-16,-1 2 0 15,-3-1 0-15,1 9 0 0,-2-2 0 0,-3-5 0 0,1 7 0 16,-2-7 0-16,-2 0 0 15,0-1 0-15,0-4 0 0,0 1 0 0,0-1 0 16,-2 0 0-16,0-5 0 0,1 0 0 0,1-7 0 0,-4 12 0 16,4-12 0-16,-1 5 0 15,1-5 0-15,0 0 0 0,0 0 0 0,1 11 0 0,-1-11 0 0,0 0 0 16,0 0 0-16,0 0 0 0,21-25 0 0,-12 11 0 0,0-1 0 16,2 3 0-16,3-6 0 0,0-3 0 0,3-1 0 15,-6 8 0-15,7-3 0 0,-6 2 0 16,1 4 0-16,-1-1 0 0,-1 1 0 0,-4 5 0 0,2 0 0 0,-1 1 0 0,-8 5 0 0,10-4 0 15,-10 4 0-15,0 0 0 0,15 9 0 0,-11-1 0 16,4 6 0-16,3 1 0 16,-4 9 0-16,-1 2 0 0,-1 1 0 15,0 0 0-15,2 0 0 0,-4 1 0 0,0 1 0 16,2 0 0-16,-1-2 0 0,-5-2 0 0,2 1 0 16,2-2 0-16,-3-7 0 15,-3-3 0-15,3 2 0 0,-2-7 0 0,0 0 0 0,0-5 0 0,2-4 0 0,-4 16 0 16,1-10 0-16,3-6 0 0,0 0 0 0,-2 8 0 15,2-8 0-15,0 0 0 0,0 0-465 16,0 0-219-16,0 0-490 16,0 0-1271-16,5-27 561 0</inkml:trace>
  <inkml:trace contextRef="#ctx0" brushRef="#br0" timeOffset="192234.55">22382 13225 343 0,'0'0'519'0,"15"-5"-27"0,-15 5-21 0,0 0-17 16,11-4-22-16,-11 4-33 0,12-3-39 0,-12 3-35 16,21-2-36-16,-6 1-29 0,1 3-24 15,4-6-28 1,-2 4-24-16,6-3-40 0,3-1-42 0,-9 4-45 0,1-2-59 0,1 1-37 0,1-1-67 15,-6 0-54-15,-1 4-49 0,-14-2-64 0,17 3-68 16,-17-3-351-16,5 4-747 0,-5-4 330 16</inkml:trace>
  <inkml:trace contextRef="#ctx0" brushRef="#br0" timeOffset="192450.12">22433 13430 136 0,'0'0'435'15,"0"0"-9"-15,0 0-3 0,-4 5-8 0,4-5-7 16,0 0-10-16,0 0-24 0,14 7-25 0,-14-7-24 16,25 0-33-16,-10-3-32 0,0 2-19 0,4-2-27 15,1 1-29-15,5-4-23 0,3 1-36 0,-10 1-47 16,10-2-39-16,-11 2-43 0,3 0-52 0,-3 0-56 0,2-1-53 16,-5-1-49-16,0 4-67 0,-5-1-89 0,-9 3-314 15,13-4-739-15,-13 4 328 0</inkml:trace>
  <inkml:trace contextRef="#ctx0" brushRef="#br0" timeOffset="193161.46">23473 13126 354 0,'9'-10'419'0,"1"-1"1"15,3 2-2-15,1 0-11 0,2-2-16 0,0 2-17 16,7-5-20-16,0 2-14 0,0-1-18 0,-4 7-14 0,-1 4-17 0,3-3-27 0,4 4-21 31,-11-1-25-31,5 2-24 0,-6 3-24 0,5 1-15 0,-4 3-19 0,-2 4-13 0,-3 2-14 16,-3 2-15-16,-5 0-24 0,-1 2-22 0,-7 7-11 31,-5 0-13-31,-6-2-15 0,-6-1-26 0,-9 7-12 0,12-11-12 16,-6 1-5-16,3-1-1 0,0-2-5 0,-2-1 0 0,11-4-9 15,2-2 1-15,-1 1-2 0,8-4-2 0,-2 2 0 32,4-3 7-32,4-4 5 0,0 0 9 0,0 10 10 0,0-10 1 0,18 10 17 0,-4-2 18 0,13 1 15 15,-3-2 18-15,-5 0 17 0,10 2 20 0,-6 0 9 0,0 0 16 16,-8 0 11-16,2-2 4 0,-2 1 3 15,-1-5-9-15,-2 2 0 0,-6 0-6 0,-4-1 5 0,-2-4-8 16,4 13-10-16,-8-4 7 0,-6-1-7 0,-5-1-15 16,-11 5 2-16,-2-1-21 0,-18-2-32 0,0 0-31 15,16-2-57-15,-13-1-37 0,10-2-39 0,1 1-48 16,5-2-44-16,-1-1-63 0,3 0-52 0,9-2-76 16,6-2-470-16,10 2-968 0,-15-10 428 0</inkml:trace>
  <inkml:trace contextRef="#ctx0" brushRef="#br0" timeOffset="193499.45">24116 13254 3668 0,'0'0'364'0,"8"5"-70"0,-8-5-98 0,0 0 1 0,-13 17 11 0,5-6-2 0,-2-1-26 16,1 2-24-16,0 0-29 0,1-2-13 0,3 5-7 15,1-1-15-15,2 1-7 0,-1-3-6 0,6 2-9 16,3-6-7-16,3 1-10 0,3 3-5 0,2-5-4 0,1 0-17 16,2-1-22-16,0-5-13 0,3 0-14 15,0-1-16-15,8-2-12 0,0-1-1 16,-11 1-3-16,2-3 6 0,-2-1 4 0,-2-1 7 0,-2-2 6 0,-2 0 8 16,-2-3 15-1,-1 2 15-15,-5-2 14 0,-5 2 6 0,1-4-3 0,-3 3 5 0,-6-1-3 16,-4 5-3-1,2-3 3-15,-5 3-4 0,0 0 1 0,-1 3-6 0,-1 1-2 0,2 0-22 16,7 1-44-16,10 2-69 0,-14 0-76 0,14 0-79 16,0 0-91-16,0 0-119 0,0 0-304 0,0 0-853 15,0 0 377-15</inkml:trace>
  <inkml:trace contextRef="#ctx0" brushRef="#br0" timeOffset="193946.31">24682 13138 132 0,'1'-10'517'0,"-1"10"-26"0,2-10-15 0,-1 1-19 16,-1 9-27-16,-4-8-36 0,4 8-36 0,-12-4-39 0,12 4-29 16,-21 4-27-16,8 1-31 0,0 5-19 0,3 1-24 15,1 1-19-15,-1 2-16 0,4 0-14 0,4 2-18 16,1 0-8-16,2 7-12 0,6-6-9 15,0-1-12-15,11 6-7 0,-5-2-12 0,2 0-5 0,2-1-2 16,-7-6-9-16,3-1-2 0,-3 2 1 0,-5-5-9 16,3 4 3-16,-7-6 0 15,3 0 4-15,-1 0 13 16,-2 0-1-16,-1-7-3 0,0 12 6 0,-7-5-6 0,2-1-2 16,-1 0-9-16,-3 0-3 0,-6 1-6 0,1-2-5 0,3-3-12 0,1-1-16 0,10-1-14 0,-16 2-13 0,16-2-19 0,-17-3-18 15,17 3-14-15,-15-5-4 0,8 0-11 0,7 5-13 16,-8-10-16-1,7 1-5-15,1 9-12 0,4-17 11 0,0 8 7 16,2-4 11-16,2 1 10 0,6 0 14 16,-2 1 13-16,0-2 14 0,0 3 8 0,1-2 16 15,1 2 8-15,-3-1 27 0,-1 1 5 0,-1 0 10 16,0 1 9-16,4 1 4 0,-8 0-6 0,0 2-5 0,-1-1 2 16,1 2-8-1,-1-3-15-15,-4 8-38 0,8-12-47 0,-8 12-50 0,-2-6-61 0,2 6-82 0,-8-7-107 16,8 7-281-16,-11-9-726 15,11 9 321-15</inkml:trace>
  <inkml:trace contextRef="#ctx0" brushRef="#br0" timeOffset="194407.25">25102 13116 202 0,'8'-6'416'0,"-8"6"-4"16,5-9-9-16,-5 9-17 0,5-7-23 0,-5 7-48 15,0 0-22-15,-5-10-35 0,5 10-21 0,-14-4-27 16,14 4-18-16,-32 4-17 0,13 1-20 0,-5 3-14 16,1 3-19-16,6-3-7 0,-6 8-14 0,9-6-16 15,0 0-2-15,5 2-6 0,0 0-11 0,0-2-6 16,2 2-3-16,4-5-7 0,3 3-5 15,0-10-10 1,3 11-1-16,1-5-10 0,3-4-21 0,3 3-18 0,-10-5-24 0,28 0-13 0,-11 0 0 16,4-2 1-1,3-6 4-15,-9 1 11 0,3 1-1 0,0-2 14 0,-3-1 16 0,2 1 18 0,-3-2 25 0,0 0 20 0,-3 3 29 16,-4 4 23-16,-7 3 22 0,10-5 11 16,-10 5-8-16,0 0-10 0,0 0-15 0,0 0 2 15,0 0 31-15,14 11 6 0,-13 0 8 16,-1 4 10-16,-1 0-1 0,1-1 5 0,-5 14-10 15,1-2-1-15,-5-1-11 0,4 0-11 0,0 0-8 16,1 1-17-16,0-8-18 0,0-1-8 0,1 5-12 16,-2-6-33-16,2-4-35 0,2 2-34 0,-1-4-47 15,1-2-44-15,2 1-62 0,-1-9-79 0,-2 8-64 0,2-8-65 0,-3 9-93 0,3-9-519 16,0 0-1084-16,0 0 479 16</inkml:trace>
  <inkml:trace contextRef="#ctx0" brushRef="#br0" timeOffset="194563.51">25390 13331 527 0,'0'0'563'0,"0"0"-49"0,0 0-44 0,0 0-38 16,0 0-45-16,0 0-49 0,0 0-75 0,0 0-83 16,0 0-93-16,0 0-109 0,4-5-119 15,-4 5-135-15,0 0-278 0,9-11-600 0,-9 11 265 0</inkml:trace>
  <inkml:trace contextRef="#ctx0" brushRef="#br0" timeOffset="194976.44">25732 13169 398 0,'4'-8'471'0,"-1"-1"-30"0,-2 2-12 16,2-1-27-16,-3 8-28 0,4-12-33 0,-4 12-31 15,-2-9-35-15,2 9-22 0,-9-7-27 16,9 7-19-16,-27 0-23 0,10 4-16 0,-1 1-13 0,-8 5-18 0,3 1-15 16,8-3-12-16,-6 6-9 0,8-4-9 15,5 1-7-15,1-2-17 0,2 3-8 0,0 1-13 16,5-7-9 15,0 4-21-31,0-10-21 0,5 10-27 0,0-6-31 0,6-1-26 0,2-1-32 0,3-2-4 0,4-2-21 16,-1-1-1-16,5-6 12 0,-4 5 18 0,-2-4 23 15,-3 3 34-15,2-2 42 0,-4-2 49 0,-1 3 46 16,-3 2 44-16,0 1 44 0,-9 3 30 0,9-7 16 0,-9 7 7 16,9-5-11-16,-9 5-22 15,0 0-8-15,0 0-7 0,0 0 24 0,14 9 13 16,-11-1 16-16,-2 8 12 0,0-3 3 16,-1 3-14-16,-1 9-8 0,-3-3-6 0,0 2-15 0,2-8-96 0,-1 0-100 0,-1 0 0 0,0 1 0 0,1 1 0 0,-1-5 0 15,0 0 0-15,0 0 0 0,3-2 0 31,-2-1 0-31,-1-3 0 0,2 3-96 0,-1-6-332 0,-1 5-97 16,4-9-116-16,-2 6-443 0,2-6-1174 0,0 0 519 16</inkml:trace>
  <inkml:trace contextRef="#ctx0" brushRef="#br0" timeOffset="195519.8">26324 13311 3948 0,'22'3'591'0,"-22"-3"-236"15,0 0-161-15,11 3-39 0,-11-3 6 16,6 12 8-16,-2-3 11 0,-4-1-10 16,0 4-28-16,-1 2 15 0,-2 1 2 0,3-1-14 0,-3 3 6 0,0-1-34 15,0 1-9-15,-3-1-17 16,4-2-3-16,-2-2-10 0,1 0-12 0,5-5-2 15,-5 3-4-15,3-10-10 0,-5 8-7 0,5-8-18 0,-5 7-11 16,5-7-20-16,0 0-19 0,0 0-27 0,0 0-29 16,0 0-18-16,0 0-5 0,0 0-16 0,1-26-13 31,3 13-16-31,4-1 10 0,1-2 9 0,2-5 2 0,2-1-10 0,0-2 6 16,1 3 12-16,-1 2 2 0,-1 4 21 0,0 5 26 0,-3 0 19 0,6 0 24 15,-7 6 16-15,-2-1 17 0,-6 5 12 0,10-3 5 16,-10 3 10-16,0 0 16 0,18 7 11 0,-11-2 11 15,0 7-1-15,-2 0 2 0,-1 2-4 0,0-1-4 16,0 0-3-16,0 2-4 0,-2 1-3 0,2-4-1 0,0 2-3 16,0-6-3-16,0 1-9 0,3 1-8 15,1-2-8-15,3-3-21 0,-2 1-25 0,2-3-22 16,0 0-16-16,-11-3-13 0,24-1-12 0,-24 1-13 16,24-9 17-1,-8 4-8-15,-3-3 6 0,-2-1 12 0,1-1 16 0,-2-3 23 0,1 0 16 0,-3 3 22 16,-1-2 18-16,-1 0 10 0,-2-2 13 15,-2 7 9-15,-2-2 8 0,2 2-6 0,-2 7-5 16,0-11-4-16,0 11-11 0,-3-10-4 0,3 10-31 16,-5-6-42-16,5 6-42 0,0 0-64 0,0 0-50 0,0 0-62 15,0 0-70-15,0 0-91 0,0 0-341 0,0 0-826 16,-24 10 365-16</inkml:trace>
  <inkml:trace contextRef="#ctx0" brushRef="#br0" timeOffset="195694.84">27040 13435 3922 0,'0'0'828'0,"12"2"-229"15,-12-2-189-15,0 0-102 0,13 1-62 0,-13-1-19 0,0 0-24 0,23-3-26 0,-23 3-26 16,25-2-16-16,-8 2-12 0,0-3-23 0,3 3-31 16,9-1-35-16,-4-1-51 0,-8 0-42 0,2-1-51 15,0 2-60-15,-4-2-91 0,3-1-73 0,-5 4-70 16,-4-2-89-16,6-2-455 0,-3-3-1026 0,-3 2 454 15</inkml:trace>
  <inkml:trace contextRef="#ctx0" brushRef="#br0" timeOffset="196209.82">27556 13332 8 0,'8'2'487'0,"-8"-2"-11"0,11 6-6 15,-3-2 0-15,-2 3 1 0,-1 0-6 0,0 6-11 16,2-2-13-16,-2-4-24 0,-3 3-16 0,2 0-32 15,-3-1-16-15,2 0-27 0,-4-2-26 0,1-7-26 16,0 13-25-16,1-4-10 0,-1-9-33 0,-3 11-18 16,3-11-20-16,-1 10-18 0,1-10-22 0,0 8-28 15,0-8-32-15,0 0-37 0,0 0-10 0,-4 8-23 16,4-8-13-16,0 0-13 0,0 0 6 16,0 0-2-16,0 0-13 0,0 0-11 0,0 0-20 0,0 0-12 15,0 0 2-15,22-19-11 0,-12 7 8 16,2 0 6-16,7-5 13 0,-9 6 4 15,1 2 9-15,1-3 12 0,0 3 10 0,0 1 26 16,-4 1 21-16,1 3 15 0,4-2-1 16,-7 2 8-16,-6 4-4 0,9-3 5 0,-9 3-5 0,0 0-13 0,19 0 0 15,-19 0-3-15,9 7-1 0,-9-7-1 0,6 10 6 16,-4-4 3-16,2 0-8 0,-5 5-6 0,1-11-2 16,-5 16-18-16,-1-3-4 0,3-7-13 0,-5 6-22 15,2-7-10-15,2 2-23 0,4-7-31 0,-8 7-19 16,8-7-22-16,-4 5-19 0,4-5-24 15,0 0-9-15,0 0 4 0,0 0 14 0,31-19 19 16,-10 6 23-16,1-1 21 0,1 1 38 0,0 1 51 0,-5 1 35 0,1 6 56 16,-1-2 48-16,5 0 30 0,-9 2 25 0,3 0 4 15,-2 6 16 1,4-2 0-16,-6 6 9 0,1 1 13 0,2 2-8 0,-5 2-6 0,4 0-2 16,-6 2-17-16,-1 0-15 0,2 3-30 0,-6-2-34 0,1 3-61 15,-1-4-65-15,-3 2-79 16,-1 1-93-16,0-4-121 0,-5 0-113 0,3-1-162 0,-5-6-414 15,7-4-1099-15,-28 3 486 0</inkml:trace>
  <inkml:trace contextRef="#ctx0" brushRef="#br0" timeOffset="197924.29">23287 12291 112 0,'-68'-13'256'0,"8"2"-19"0,-4 3-20 0,5-4-15 16,-3 8-18-16,2-2-15 0,2-1-14 0,-1 5-11 16,-1 0-10-16,-2-2-7 0,-7 3-6 15,1 5-9-15,-1-8-3 0,-1 5-11 0,-1 2-5 0,1-3-4 0,-2 4-10 16,-3 2-7-16,9-1-8 0,-3 5-6 0,2-5 1 15,3 1 5-15,-2 5 4 0,3-2 6 0,3 3 0 16,5-6 1-16,3 5-2 16,-2 1 3-16,7-5-9 0,0 4-5 0,-2 3 1 15,17-6-3-15,-14 3-11 0,0-1-2 0,17 2-6 32,-16-2 0-32,-1 2 0 0,14-3-7 0,-10 8 12 0,0-5-5 0,12 1 7 0,-12 4-1 0,14-5 11 15,-4-1-6-15,-9 11 13 0,13-6-12 16,-10 5 8-16,11-4 16 0,-13 7 7 0,5 0-4 0,9-5 1 0,-6 10 1 15,10-9-2-15,1 0-1 0,0 6 4 16,-9 7 8-16,4 1 4 0,9-9 3 0,-7 12 12 16,11-11 0-16,-1 15 2 0,4-14 9 0,0 16 6 0,-3 4 8 15,9 0 9-15,0-3 9 16,-1 4-1 0,1-2-1-16,-1 3 1 0,4 1-2 0,-2 2 8 0,6-5-20 0,-3-3-12 15,0 3-10-15,3-5-19 0,-2-1 8 0,-1-13 4 0,6 0-8 0,1 16-8 16,-1-15-4-16,4 16 3 0,0-5-43 0,1-12-49 0,8 14 0 15,-8-16 0-15,8 12 0 16,2-1 0-16,3 5 0 0,-5-16 0 0,6 10 0 0,1 1 0 16,-8-14 0-16,9 12 0 0,1 1 0 0,-6-14 0 0,10 12 0 0,-3-1 0 15,5-4 0-15,-13-7 0 0,20 13 0 16,-1-9 0-16,-2-3 0 0,4 2 0 0,1-3 0 0,-1-3 0 0,9 1 0 0,-3-3 0 16,3 3 0-16,-1-14 0 0,9 5 0 0,-7 3 0 15,3 0 0-15,-2-5 0 0,-1 4 0 0,3-4 0 16,-4 1 0-16,3 0 0 0,0 2 0 0,-10-5 0 31,2 3 0-31,1 0 0 0,-2 0 0 0,5 2 0 0,-1-2 0 16,-1 3 0-16,2-4 0 0,4-1 0 0,-2 1 0 15,4-3 0-15,4 3 0 0,-1-4 0 0,4 3 0 16,2 0 0-16,0-1 0 0,2 0 0 0,3-2 0 16,-5 4 0-16,5-1 0 0,6-2 0 0,-5 2 0 0,2 3 0 15,1-7 0-15,2 6 0 0,0-3 0 0,-3 2 0 16,-1 0 0-16,-3 0 0 0,2 2 0 15,-3-5 0-15,0 5 0 0,2-6 0 0,0 3 0 0,8-1 0 16,0-3 0-16,0 1 0 0,8 0 0 0,1 1 0 16,-3 0 0-16,3-6 0 0,0 4 0 0,1-2 0 15,-1 0 0-15,0-2 0 0,-4 2 0 16,0-6 0-16,2 3 0 0,-2-1 0 0,-1-2 0 0,-2-2 0 16,-4 0 0-1,-2-4 0-15,0 1 0 0,-1-4 0 0,-6-3 0 0,-1 2 0 0,3-3 0 0,1-4 0 16,-2 1 0-16,1-1 0 0,-1-3 0 0,2 6 0 15,-3-5 0-15,9 4 0 0,-7 0 0 16,-1 0 0-16,-3-1 0 0,0 2 0 0,-2 0 0 16,-1 1 0-16,2 5 0 0,0 2 0 0,-4-2 0 0,-3-2 0 15,-1-3 0-15,-6 6 0 0,2 0 0 16,2-3 0-16,-3-1 0 0,3-1 0 0,-5 0 0 0,1 2 0 16,-3-1 0-16,3-4 0 0,-5 0 0 0,6 0 0 0,-5-1 0 15,5-1 0-15,-1-1 0 0,-4 3 0 16,4-3 0-16,-8-2 0 0,1-1 0 0,-14 11 0 15,10-8 0-15,-11 5 0 16,11-8 0-16,-18 6 0 0,15-7 0 0,-9 8 0 0,-8-3 0 0,4 2 0 16,0-3 0-16,-4 1 0 0,1-1 0 0,-3-2 0 15,4 1 0-15,-6-4 0 0,4 4 0 0,-3-2 0 16,5-13 0-16,-5 13 0 0,0-1 0 0,1-10 0 0,1 12 0 0,-8 2 0 0,4-3 0 16,-4 3 0-16,-2-2 0 0,2 2 0 0,-1-2 0 31,-5 8 0-31,1-9 0 0,-2 1 0 0,0-2 0 0,1 8 0 0,0-8 0 15,-1 1 0-15,-3-1 0 0,1 0 0 0,-2-1 0 16,-4 1 0-16,-1-2 0 0,-1-1 0 0,1-1 0 16,-9-12 0-16,5 14 0 0,-6-12 0 0,-5 0 0 15,8 13 0-15,-2 2 0 0,-8-12 0 16,-4-2 0-16,-1 2 0 16,-3 3 0-16,-1 2 0 0,-8 4 0 0,1-4 0 0,-2 2 0 0,-6 4 0 0,2 0 0 15,3 5 0-15,-3-8 0 0,1 7 0 16,0 1 0-16,2 3 0 0,0 2 0 15,0-2 0-15,0-2 0 0,-34-11 0 0,30 12 0 16,0 1 0-16,-1-1 0 0,1 5 0 0,-8-1 0 16,-3-5 0-16,-3 3 0 0,1 0 0 0,-2 0 0 0,-3-4 0 15,-3 7 0-15,5-1 0 0,-2-2 0 0,4 5 0 16,1-4 0-16,1 5 0 0,2 4 0 16,5-3 0-16,0 5 0 0,-8-1 0 0,9 2 0 0,1-1 0 15,-5-1 0-15,0 6 0 0,-1-3 0 16,-1-4 0-16,-4 6 0 0,-5-2 0 15,2 5 0-15,-3-9 0 0,-6-1 0 0,6-1 0 16,-1 5 0-16,-11-2 0 0,3-1 0 0,-3-2 0 16,1 1 0-16,3-1 0 0,0 3 0 0,2 0 0 0,2 0 0 0,6 3 0 15,-1-1 0-15,10 1 0 0,3 1 0 16,-2 1 0-16,-1 1 0 0,0 1 0 0,-1 2 0 0,9-3 0 16,-3 2 0-16,-4 0 0 0,0 3 0 0,-2-5 0 15,0 3 0-15,1-2 0 0,0 0 0 0,-1-1 0 16,5 3 0-16,-5 1 0 0,6-1 0 0,0 0 0 15,-1 3 0-15,-3 2 0 0,6-5 0 0,-3 1 0 16,-2-1 0-16,3 8 0 0,3-2 0 0,-1 0 0 16,-1-2 0-16,-1 2 0 0,8 3 0 0,-4-3 0 15,2 4 0-15,-3-1 0 0,15-5 0 0,-14 9 0 16,0 0 0-16,4 3 0 0,-1-3-274 0,-2 2-247 16,18-10-712-16,-1 1-1336 0,-3-1 591 15</inkml:trace>
  <inkml:trace contextRef="#ctx0" brushRef="#br0" timeOffset="-120535.24">25720 1741 325 0,'0'0'390'0,"0"0"2"0,0 0-15 0,0 0-19 0,0 0-26 15,0 0-32-15,0 0-22 0,0 0-18 16,0 0-11-16,0 0 18 0,0 0 31 0,0 0 15 0,0 0-9 15,0 0 0-15,-26 118-11 0,22-75-25 0,-1 2-27 16,-5-1 4-16,3 7-8 0,0-6-12 0,1 6-8 16,3 2-10-16,-1-5-11 0,2 0-14 15,0 3 2-15,4 0-1 0,-2-5 2 0,0-17-12 16,2 11-13-16,-2-40-4 0,0 55-64 0,3-29-92 16,-3-26 0-16,4 46 0 0,-4-46 0 0,2 32 0 0,-2-32 0 15,4 32 0-15,-4-32 0 0,0 0 0 16,-4 40 0-16,4-40 0 0,0 0 0 0,-5 34 0 15,5-34 0-15,0 0 0 16,0 0 0-16,0 0 0 0,-14 29 0 0,14-29 0 16,0 0 0-16,0 0 0 0,0 0 0 15,0 0 0-15,0 0 0 0,0 0 0 0,0 0 0 0,0 0 0 16,-87-71 0-16,56 40 0 0,8 8 0 0,-13-9 0 16,3-2 0-16,-9 0 0 0,5 7 0 0,-4 2 0 15,-2 5 0-15,4-3 0 0,14 9 0 16,25 14-136-16,-45-27-221 0,45 27-109 0,-28-22-134 0,28 22-506 0,-17-31-1197 15,17 31 529 1</inkml:trace>
  <inkml:trace contextRef="#ctx0" brushRef="#br0" timeOffset="-120101.03">25664 1671 165 0,'0'0'397'0,"0"0"-14"0,0 0-8 15,0 0-21-15,56-32-19 0,-56 32-10 0,79-16-10 16,-22 6-6-16,14 3-10 0,0-1-8 0,12-5-9 0,13 9-17 15,10-5-13-15,7 1-20 0,16-1-14 16,9-1-26-16,9-1-17 31,5 0-21-31,4 5-18 0,7-6-27 0,3 2-25 0,0 4-26 0,1 5-16 0,-9-2-10 16,-6 2-26-16,0-1-22 0,-4-6-10 0,2 0-25 16,-8 0-16-16,-5 6 0 0,-5-5-4 15,-8 4-4-15,-8-5 7 0,-11 8-3 0,0-10 16 16,-20 1 11-16,-9 2 1 0,-17 1 8 0,-3-2 24 15,-56 8 16-15,61-13 37 0,-61 13 18 0,34-8 12 16,-34 8 16-16,0 0 2 0,0 0-14 0,0 0-14 0,0 0-14 16,0 0-28-16,0 0-38 0,0 0-51 0,0 0-55 15,0 0-108-15,0 0-109 0,0 0-470 0,0 0-878 16,-152 39 388-16</inkml:trace>
  <inkml:trace contextRef="#ctx0" brushRef="#br0" timeOffset="-119258.62">26209 2167 351 0,'0'0'490'16,"0"0"9"-16,-17 69-10 0,14-42-1 15,3-27-10-15,-8 54-21 0,8-27-35 0,0-27-45 0,-1 54-24 16,1-29-19-16,0-25-24 0,0 34-25 0,0-34-31 16,0 0-23-16,-3 34-16 0,3-34-26 0,0 0-20 15,0 0-11-15,0 0-14 0,0 0-5 0,0 0-3 16,0 0 1-16,0 0-6 0,0 0-10 0,0 0-9 0,0 0-25 0,0 0-10 0,0 0-7 16,0 0-34-16,0 0-30 0,0 0-21 15,-20-93-25-15,20 93-12 0,6-50 4 0,-6 50 7 0,18-49 0 16,-9 27 9-1,-9 22 8-15,24-35 2 0,-10 16 5 16,-14 19 4-16,28-20-2 0,-28 20 4 0,0 0 3 0,54-19-3 16,-54 19 12-16,0 0 17 0,0 0 12 15,86 22 2-15,-86-22 13 0,35 24 2 0,-35-24 10 0,22 29-4 16,-22-29 0-16,12 31-5 0,-12-31 5 0,6 31-21 16,-6-31 9-16,0 0-11 0,0 38-3 0,0-38-8 0,0 0-10 0,0 0-18 0,0 0-22 0,0 0-16 15,-4 38-15-15,4-38-8 0,0 0 0 16,0 0-5-16,0 0-19 15,0 0-12-15,0 0-2 0,0 0 3 0,0 0 4 16,0 0 2-16,0 0 10 0,0 0 13 16,71-88 2-16,-55 67 7 0,-16 21 22 0,24-20 23 15,-24 20 14-15,0 0 13 0,36-21 6 0,-36 21 6 16,0 0 3-16,0 0 18 0,0 0 14 0,0 0 17 0,0 0 19 16,0 0 10-16,0 0 5 15,65 53 10-15,-65-53 3 0,7 39-16 0,-7-39-9 16,-3 55-10-16,1-28-8 0,2-27-15 0,-9 46-33 15,9-46-35-15,-13 41-48 0,13-41-50 0,-13 31-62 0,13-31-76 16,0 0-76-16,-20 27-70 0,20-27-84 0,0 0-519 16,0 0-1078-16,0 0 478 0</inkml:trace>
  <inkml:trace contextRef="#ctx0" brushRef="#br0" timeOffset="-118918.43">26926 1976 413 0,'0'0'480'0,"0"0"-14"0,38-29-15 16,-38 29-22-16,0 0-24 0,0 0-36 0,53-5-32 15,-53 5-36-15,0 0-36 0,0 0-20 0,0 0-17 16,0 0-19-16,57 43-24 0,-57-43-13 0,4 27-17 0,-4-27-17 16,0 0-13-16,-14 51-17 0,14-51-14 15,-17 29-16-15,17-29-21 0,-17 26-15 0,17-26-33 16,0 0-21-16,0 0-23 0,-22 25-17 15,22-25-13-15,0 0-8 0,0 0-9 0,0 0 20 0,0 0 19 16,0 0-8-16,0 0 10 16,0 0 7-16,0 0 12 0,0 0 10 15,0 0 10-15,93 5 6 0,-93-5 6 0,0 0 0 0,74-5 9 16,-74 5 9-16,0 0 0 0,62-2-3 0,-62 2-15 0,0 0-12 16,0 0-32-16,58 2-48 0,-58-2-72 15,0 0-88-15,0 0-116 0,0 0-382 0,74-8-801 16,-74 8 355-16</inkml:trace>
  <inkml:trace contextRef="#ctx0" brushRef="#br0" timeOffset="-118767.94">27810 2170 504 0,'0'0'536'0,"18"57"10"0,-18-57-28 16,5 39 19-16,-2-12-21 0,-3-27-35 0,0 51-17 15,1-24-47-15,-1-27-9 0,-3 55-37 0,3-55-32 16,-1 41-37-16,1-41-28 0,-2 29-37 0,2-29-31 15,0 0-60-15,0 0-61 0,0 0-81 0,-2 36-78 16,2-36-90-16,0 0-91 0,0 0-157 0,0 0-586 0,0 0-1081 0,0 0 478 16</inkml:trace>
  <inkml:trace contextRef="#ctx0" brushRef="#br0" timeOffset="-118531.51">27557 2334 492 0,'0'0'582'0,"0"0"-47"0,0 0-27 16,0 0-11-16,0 0-10 0,0 0-30 15,0 0-26-15,0 0-43 0,0 0-26 0,192 2-43 0,-131-2-41 16,-3-5-35-16,-3 1-37 0,1 2-29 16,-5-4-32-16,-51 6-38 0,79-10-54 0,-79 10-55 15,62-9-60-15,-62 9-62 0,60-10-57 16,-60 10-94-16,54-7-77 0,-54 7-141 0,36-10-304 15,-36 10-862-15,45-17 381 0</inkml:trace>
  <inkml:trace contextRef="#ctx0" brushRef="#br0" timeOffset="-118354.12">28633 2162 4642 0,'0'0'461'0,"0"0"-223"16,0 0-116-16,0 0 22 0,0 0 21 15,0 0 15-15,0 0 20 0,53 42-15 0,-53-42-5 0,3 43 18 16,-1-14 13-16,-2-29-2 0,0 55-15 0,0-26-11 15,0-29-3-15,-3 54-10 0,1-31-11 0,2-23-16 0,-3 34-116 0,3-34-27 0,0 0 0 16,-7 41 0-16,7-41 0 0,0 0 0 0,0 0 0 16,-6 26-184-16,6-26-149 0,0 0-143 0,0 0-181 15,0 0-434-15,0 0-1181 0,0 0 523 0</inkml:trace>
  <inkml:trace contextRef="#ctx0" brushRef="#br0" timeOffset="-118035.2">28366 2109 295 0,'0'0'611'0,"0"0"1"0,0 0-2 0,0 0-29 15,0 0-18-15,0 0-53 0,0 0-51 0,0 0-45 16,0 0-40-16,162-11-45 0,-107 11-37 0,-55 0-28 16,105-6-48-16,-54 3-59 15,-51 3-47-15,92 2-65 0,-92-2-62 16,59-7-82-16,-59 7-78 0,57-8-119 0,-57 8-105 0,0 0-508 15,45-8-985-15,-45 8 436 0</inkml:trace>
  <inkml:trace contextRef="#ctx0" brushRef="#br0" timeOffset="-117733.12">29263 1965 3871 0,'0'0'407'16,"0"0"-180"-16,100-6-55 0,-100 6-9 0,55 7 3 0,-55-7 8 0,0 0 9 15,64 10-8-15,-64-10-25 0,0 0-8 0,40 16-11 16,-40-16-9-16,0 0-19 0,11 28-5 0,-11-28-5 16,0 0-7-16,-17 43-8 0,17-43-10 0,-47 56-32 0,21-37-36 15,3-5-48-15,23-14-70 0,-37 34-46 16,37-34-34-16,-23 22-24 0,23-22-5 16,0 0 4-16,0 0 15 0,0 0 16 0,-11 24 14 0,11-24 21 15,0 0 25 1,0 0 31-16,0 0 44 0,0 0 36 15,0 0 21-15,88 15 37 0,-88-15 14 0,0 0 17 0,75-3 17 16,-75 3 3-16,0 0-7 16,87-14-11-16,-87 14-4 0,73-4-28 0,-73 4-26 0,56-13-59 0,-56 13-99 0,54-12-123 15,-54 12-183 1,50-14-229-16,-50 14-736 0,32-15 325 0</inkml:trace>
  <inkml:trace contextRef="#ctx0" brushRef="#br0" timeOffset="-116952.25">25512 4212 334 0,'0'0'458'16,"0"0"8"-16,0 0 16 15,0 0 29-15,0 0 25 0,10 55 42 16,-10-55-18-16,5 69-12 0,1-24-5 0,-2 6-10 0,2 4-7 15,1 1-15-15,-5 5-24 0,6 2-4 0,-3 6-22 16,-1 2-287-16,1-1-174 16,-6-2 0-16,6 2 0 0,-4-1 0 0,0-3 0 15,-1-5 0-15,0 1 0 0,4-1 0 0,-4-7 0 0,-4-4 0 0,-2-4 0 16,1-19 0-16,1 4 0 0,4-31 0 0,-9 44 0 16,9-44 0-16,-9 28 0 0,9-28 0 15,0 0 0-15,0 0 0 0,0 0 0 0,0 0 0 16,0 0 0-16,0 0 0 0,0 0 0 0,0 0 0 0,-69-64 0 15,52 39 0-15,-9-11 0 16,9 12 0-16,-12-8 0 0,-3 1 0 16,-4 4 0-16,9 11 0 0,-14-7 0 0,41 23 0 0,-80-24 0 15,49 18 0-15,-19-2 0 0,50 8 0 0,-76-10 0 0,76 10 0 0,-55-5 0 0,55 5 0 16,0 0 0-16,-48-9 0 0,48 9 0 16,0 0-1366-16,0 0-1478 0,-19-27 654 0</inkml:trace>
  <inkml:trace contextRef="#ctx0" brushRef="#br0" timeOffset="-116435.89">25469 4282 45 0,'0'0'532'0,"0"0"-2"16,0 0 0-16,0 0-12 0,0 0-20 0,0 0-26 15,0 0-28-15,0 0-28 0,91-44-23 0,-21 41 4 16,15 1-32-16,17-7 11 0,18 3-25 0,6 5-24 16,14-4-26-1,5-3-24-15,11-1-41 0,9 1-48 0,4-1-40 0,-2-2-46 0,1 3-28 0,5-1-37 0,-8 0-26 0,1 3-28 16,-9 0-28-16,-1 4-38 0,-5-1-15 0,-3 2-25 16,-7 3 2-16,-7-3-16 0,-7 8 2 15,-10-3 8-15,-8 0 0 0,-13 3 8 0,-3 5 18 0,-14-4-2 16,-3-1 16-16,-7-2 16 15,-8 5 15-15,-9-1 32 0,-2 3 22 16,-50-12 13-16,56 15 27 0,-56-15 28 0,45 11 23 16,-45-11 19-16,0 0 7 0,0 0 9 15,0 0 3-15,0 0-4 0,37 11-1 0,-37-11-4 0,0 0-9 0,0 0-4 0,0 0-15 16,0 0-15-16,0 0-37 0,0 0-59 16,0 0-88-16,0 0-124 0,0 0-179 0,0 0-238 15,0 0-355-15,-116-51-1087 0,116 51 481 0</inkml:trace>
  <inkml:trace contextRef="#ctx0" brushRef="#br0" timeOffset="-115225.82">26003 5000 309 0,'0'0'348'0,"0"0"-1"0,0 0 2 16,0 0 0-16,0 0-8 0,0 0-23 0,0 0-27 16,0 0-13-16,0 0-6 0,0 0-7 0,0 0-10 15,55-43-16-15,-55 43-19 0,0 0-14 0,0 0-15 16,0 0-20-16,64-3-18 0,-64 3-12 0,0 0-14 16,0 0-12-16,0 0-11 0,51 32-6 0,-51-32-12 15,0 0-8-15,12 34-11 0,-12-34-5 0,0 0-17 16,-12 46-8-16,12-46-12 0,-25 26-1 0,25-26-13 15,-32 31-4-15,32-31-15 0,-36 25-9 0,36-25-5 16,-29 18-8-16,29-18-9 0,0 0-16 16,-30 20-2-16,30-20-24 0,0 0-3 0,0 0 2 0,0 0 17 15,0 0-13-15,0 0 7 32,0 0 4-32,0 0 10 0,0 0 0 0,74 43 18 0,-74-43 2 0,36 13 22 15,-36-13 16-15,0 0 13 0,38 20 23 0,-38-20 11 0,0 0 23 16,0 0 10-16,20 24 6 0,-20-24 11 15,0 0 1-15,0 0-5 0,0 0-5 0,-60 48-7 16,31-37-10-16,29-11-12 0,-60 18-6 0,60-18-4 16,-53 15-7-16,53-15-27 0,0 0-40 0,-51 6-47 15,51-6-75-15,0 0-94 0,0 0-123 0,0 0-141 0,0 0-282 0,0 0-852 16,0 0 377-16</inkml:trace>
  <inkml:trace contextRef="#ctx0" brushRef="#br0" timeOffset="-114889.07">26369 5178 213 0,'0'0'546'0,"0"0"-24"0,0 0-5 16,0 0-6-16,-47 57-27 0,47-57-40 0,0 0-37 16,-22 27-38-16,22-27-36 0,0 0-30 0,0 0-31 0,0 31-27 15,0-31-34-15,0 0-9 0,0 0-28 16,57 29-36-16,-57-29-35 0,54 7-37 0,-54-7-39 0,0 0-28 15,70-6-16-15,-70 6-2 0,0 0-6 16,0 0 1-16,69-9 0 0,-69 9-3 16,0 0 13-16,0 0 1 0,0 0 5 0,20-28 3 0,-20 28-6 0,0 0 6 15,0 0-2-15,0 0 3 16,0 0-2-16,0 0-1 0,-66-49 1 0,66 49 0 0,0 0-4 0,-39-12-5 0,39 12-13 16,0 0-33-16,0 0-46 0,0 0-67 0,0 0-84 0,0 0-88 15,0 0-112-15,0 0-276 47,0 0-795-47,0 0 352 0</inkml:trace>
  <inkml:trace contextRef="#ctx0" brushRef="#br0" timeOffset="-114543.91">26738 5165 235 0,'0'0'516'0,"0"0"405"0,0 0-507 0,0 0-39 0,0 0-32 0,0 0-42 0,0 0-25 0,0 0-32 0,0 0-20 0,0 0-24 0,0 0-23 0,0 0-11 0,0 0-16 0,0 0-9 0,0 0-9 0,0 0-14 0,0 0-7 0,0 0-11 0,9 60-12 0,-9-60 1 0,33 21-4 0,-33-21 3 0,34 28-10 0,-34-28 5 16,25 23-8-16,-25-23-7 78,0 0 0-63,19 23-1-15,-19-23-2 16,0 0-1-16,0 0-5 0,0 0-4 0,0 0-3 0,0 0-6 0,-48 41-3 0,48-41-6 0,0 0-5 0,0 0-8 0,-62 5-5 0,62-5-23 16,0 0-29-16,0 0-28 0,0 0-19 0,0 0-31 0,0 0-23 0,0 0-21 0,-41-51-3 0,41 51 5 0,0 0 19 0,0 0 11 0,35-53 15 0,-35 53 18 0,25-27 30 0,-25 27 21 0,32-27 32 0,-32 27 31 0,23-19 27 0,-23 19 27 0,0 0 22 0,0 0 7 0,22-24-10 0,-22 24-9 0,0 0-20 0,0 0-26 15,0 0-41-15,0 0-61 0,15-27-87 0,-15 27-124 16,0 0-160-16,0 0-357 0,0 0-854 0,0 0 379 15</inkml:trace>
  <inkml:trace contextRef="#ctx0" brushRef="#br0" timeOffset="-114114.51">27165 5127 16 0,'0'0'465'16,"0"0"-49"-16,0 0-28 0,0 0-25 0,0 0-18 0,0 0-30 16,0 0-30-16,0 0-33 0,0 0-16 0,0 0-22 15,0 0-26-15,0 0-20 0,0 0-18 0,0 0-18 16,-151 14-7-16,151-14-15 0,-24 17-15 0,24-17-6 16,0 0-6-16,-22 24-16 0,22-24-14 0,0 0-19 15,0 0-19-15,0 0-27 0,0 0-33 0,0 0-27 16,0 0-25-16,0 0-21 0,0 0-12 0,0 0-8 15,63 41-10-15,-63-41-1 0,0 0 1 0,0 0 8 16,0 0 21-16,0 0 24 0,0 0 32 0,108-39 37 16,-108 39 39-16,0 0 46 0,37-16 52 0,-37 16 43 15,0 0 44-15,0 0 20 0,0 0 23 0,31-15 2 16,-31 15-9-16,0 0-15 0,0 0-18 16,0 0-14-16,0 0 7 0,0 0-1 0,0 0 9 31,0 0-12-31,0 0-12 0,0 0-2 0,0 0 2 0,14 58-19 0,-14-58-9 15,0 0-15-15,0 0-7 0,-13 60-19 0,13-60-5 16,-5 29-22-16,5-29-46 0,0 0-51 16,-5 34-57-16,5-34-63 0,0 0-71 0,0 32-80 15,0-32-95-15,0 0-95 0,0 0-496 0,-8 34-1051 0,8-34 466 16</inkml:trace>
  <inkml:trace contextRef="#ctx0" brushRef="#br0" timeOffset="-113863.61">27526 5263 5426 0,'0'0'751'0,"0"0"-275"0,0 0-145 0,0 0-55 15,0 0-35-15,0 0 0 0,0 0-6 0,0 0-36 16,0 0-184-16,0 0-15 0,0 0 0 0,0 0 0 15,0 0 0-15,0 0 0 0,0 0 0 0,0 0 0 32,0 0 0-32,0 0 0 0,0 0-104 0,0 0-386 0,0 0-159 0,0 0-509 15,0 0-1255-15,0 0 555 0</inkml:trace>
  <inkml:trace contextRef="#ctx0" brushRef="#br0" timeOffset="-113488.66">27787 5196 3381 0,'0'0'471'0,"0"0"-112"0,0 0-125 0,25-42-50 16,-25 42-8-16,0 0-5 0,0 0-27 0,0 0-27 16,0 0-24-16,0 0-17 0,0 0-7 0,0 0-5 15,0 0-6-15,0 0-7 0,0 0-7 0,0 0-7 0,0 0-3 16,0 0-6-16,0 0-11 0,0 0-34 15,-136 42-19-15,136-42-15 0,0 0-16 0,-9 29-37 16,9-29-1-16,0 0-1 0,0 0-9 16,0 0-10-16,0 0-1 0,0 0 10 15,83 26 8-15,-83-26 19 0,0 0 21 0,0 0 29 0,0 0 50 16,100-26 32-16,-100 26 35 0,0 0 32 0,42-18 29 16,-42 18 32-16,0 0 19 0,0 0 4 0,0 0-7 0,32-12-16 0,-32 12-15 0,0 0-7 15,0 0-2-15,0 0 7 0,0 0-4 16,0 0-3-16,0 0-10 0,29 56-11 0,-29-56-4 0,-1 37-12 0,1-37-26 47,-8 48-2-47,8-48-32 0,-14 39-50 0,14-39-70 0,-11 37-71 0,11-37-107 0,-14 27-132 0,14-27-174 15,0 0-455-15,-26 28-1093 0,26-28 485 0</inkml:trace>
  <inkml:trace contextRef="#ctx0" brushRef="#br0" timeOffset="-112985.91">25929 4780 18 0,'0'0'331'0,"0"0"32"0,0 0 22 0,-92 54 19 16,56-22 1-16,3 3 7 0,1-2-10 15,0 1-5-15,5 2-21 0,3 1-12 0,3 2-9 16,1 0-14-16,10-10-35 0,-1 10-24 0,12-8-32 15,9 18-14-15,9-1-27 0,8-2-20 0,10 2-31 0,14-1-15 16,8-4-69 0,7-1-61-16,11 1-77 0,0-3-85 0,5-6-85 0,0 0-88 0,-7-7-122 15,-10-5-423-15,5-3-939 0,-11-7 415 16</inkml:trace>
  <inkml:trace contextRef="#ctx0" brushRef="#br0" timeOffset="-112580.08">28177 5116 156 0,'0'0'531'0,"0"0"7"15,0 0 12-15,0 0-3 0,0 0-10 0,35 51 3 0,-35-51-2 31,15 53-19-31,-4-14-23 0,-2-10-24 0,3 12-35 16,1-1-25-16,-6-14-35 0,-7-26-33 0,13 51-34 0,-8-27-23 16,-5-24-32-16,4 49-27 0,-4-49-111 15,-8 40-117-15,8-40 0 0,-18 32 0 0,18-32 0 0,-39 31 0 0,39-31 0 0,-46 15 0 16,46-15-178-16,-67 7-275 16,67-7-140-16,0 0-569 0,-88-24-1257 0,88 24 556 0</inkml:trace>
  <inkml:trace contextRef="#ctx0" brushRef="#br0" timeOffset="-112221.7">28436 4853 192 0,'0'0'563'0,"0"0"-42"16,0 0-24-16,56-34-12 0,-56 34-23 15,45-3-29-15,-45 3-42 0,0 0-39 0,74 25-38 16,-74-25-29-16,27 20-30 0,-27-20-28 0,21 28-25 16,-21-28-19-16,2 31-20 0,-2-31-15 0,0 0-12 15,-33 51-24-15,11-33-4 0,22-18-11 16,-48 31-14-16,23-19-5 0,25-12-13 0,-33 17-12 16,33-17-21-16,0 0-20 0,0 0-21 0,-36 17-12 15,36-17-6-15,0 0 4 16,0 0 0-16,0 0 3 0,0 0 4 0,0 0-2 0,0 0 3 15,0 0 5-15,0 0 1 0,0 0 1 0,0 0 3 16,90 27-3-16,-90-27 0 0,55 0 1 0,-55 0-11 0,0 0-14 16,82-1-33-16,-82 1-33 0,0 0-32 0,74-7-45 15,-74 7-49-15,0 0-45 0,0 0-52 16,52-3-63-16,-52 3-367 0,0 0-815 0,0 0 361 16</inkml:trace>
  <inkml:trace contextRef="#ctx0" brushRef="#br0" timeOffset="-111966.47">29106 5245 191 0,'0'0'602'0,"0"0"-10"0,0 0-12 0,0 0-12 0,-1 52-22 15,1-52-27-15,0 0-27 0,-2 49-41 0,2-49-19 16,-5 46-39-16,5-46-36 0,3 43-35 0,-3-43-28 15,4 39-30-15,-4-39-32 0,2 37-39 0,-2-37-39 16,3 31-61-16,-3-31-71 0,0 0-69 0,0 0-80 16,-3 41-95-16,3-41-131 0,0 0-166 0,0 0-487 15,0 0-1088 1,0 0 482-16</inkml:trace>
  <inkml:trace contextRef="#ctx0" brushRef="#br0" timeOffset="-111796.57">28940 5419 349 0,'0'0'547'0,"0"0"-40"15,0 0-18-15,66-37-13 0,-66 37-22 0,55 0-27 0,-55 0-42 0,62-2-39 16,-62 2-35-16,61 0-38 0,-61 0-48 0,75 2-53 16,-75-2-41-16,64 0-56 0,-64 0-56 0,63-2-78 15,-63 2-83-15,0 0-88 0,85 0-122 0,-85 0-383 16,36-6-794-16,-36 6 351 0</inkml:trace>
  <inkml:trace contextRef="#ctx0" brushRef="#br0" timeOffset="-111360.59">30178 4857 5311 0,'0'0'675'0,"0"0"-272"0,0 0-184 16,0 0-27-16,0 0 55 0,0 0 23 16,0 0 31-16,0 0 3 0,-110 64-35 0,77-26-269 0,7-3 0 15,3 3 0-15,4 1 0 0,4 3 0 0,6 0 0 16,5 2 0-16,9-2 0 15,9 2 0-15,7 0 0 0,9 0 0 0,5-6 0 0,7-3 0 0,4-6 0 16,1 4 0 0,4-6 0-16,2-8 0 0,-10-2 0 0,1-7 0 0,-44-10 0 0,59 11 0 15,-59-11-1366-15,61 0-1478 0,-61 0 654 0</inkml:trace>
  <inkml:trace contextRef="#ctx0" brushRef="#br0" timeOffset="-110815.4">29423 4192 275 0,'0'0'443'15,"0"0"7"-15,0 0 14 0,0 0-3 0,0 0-4 16,0 0-16-16,0 0-9 0,0 0-17 0,0 0-10 16,0 0-11-16,0 0-5 15,0 0-9-15,0 0-12 0,0 0-23 0,93-19-37 0,-25 21-18 0,9 5-23 16,3-1-28-16,9 1-26 0,3-1-31 0,8 0-38 15,1-1-37-15,6 1-36 0,-2 0-60 0,-3-2-37 16,3 3-21-16,-13-4-21 16,-5 1-22-16,-5 1-16 0,-12-2-22 0,1 2-9 0,-11 0-13 0,-9-1 8 15,-51-4 13-15,58 6 7 0,-58-6 1 0,0 0 2 16,0 0-1-16,54 1-22 0,-54-1-30 0,0 0-22 16,0 0-23-16,0 0-25 0,0 0-51 0,0 0-64 15,0 0-119-15,0 0-250 0,0 0-786 0,0 0 348 16</inkml:trace>
  <inkml:trace contextRef="#ctx0" brushRef="#br0" timeOffset="-110209.78">30587 4994 267 0,'0'0'567'16,"0"0"-2"-16,0 0-14 0,0 0-16 0,0 0-22 15,0 0-6-15,0 0 11 0,0 0-1 0,0 0-6 0,0 0-1 16,0 0-10-16,0 0-2 15,-23 101-18-15,15-75-35 0,3 3-42 0,5-29-99 0,-5 50-304 0,5-22 0 16,0-28 0-16,5 50 0 0,-5-50 0 16,9 30 0-16,-9-30 0 0,6 28 0 0,-6-28 0 15,0 0 0-15,7 32 0 0,-7-32 0 0,0 0 0 16,0 0 0-16,0 0 0 0,0 0 0 0,0 0-424 16,0 0-871-16,0 0-1402 0,0 0 620 0</inkml:trace>
  <inkml:trace contextRef="#ctx0" brushRef="#br0" timeOffset="-109794.87">30942 5104 4334 0,'0'0'551'0,"0"0"-168"16,0 0-217-16,17-37-20 0,-17 37-19 0,0 0-5 15,0 0-4-15,0 0-9 0,0 0-11 0,-50-31-8 16,50 31-10-16,0 0-5 0,0 0-13 0,0 0 0 15,0 0-11-15,-97 44-9 0,97-44-7 0,-19 24-11 0,19-24-8 16,-8 34 0-16,8-34-6 0,0 0-12 0,6 36-10 0,-6-36-13 16,0 0-15-16,0 0-18 0,31 33-19 0,-31-33-8 15,0 0-19-15,0 0 0 0,52 4 1 0,-52-4 4 16,0 0 13-16,0 0 9 16,0 0 19-16,68-36 21 0,-68 36 22 0,23-21 14 0,-23 21 35 0,0 0 27 15,27-27 34-15,-27 27 17 16,0 0 22-16,24-21 31 15,-24 21 20-15,0 0 11 0,0 0-2 0,0 0-3 0,0 0-15 0,0 0-22 16,0 0-17-16,0 0-13 0,0 0 6 16,0 0 2-16,0 0-3 0,0 0-21 0,0 0-108 0,0 0 0 0,0 0 0 31,0 0 0-31,-11 81 0 0,11-81 0 0,0 0 0 0,-9 50 0 0,9-50 0 0,-3 32 0 16,3-32 0-16,0 0 0 0,4 42 0 0,-4-42-165 15,0 0-187-15,14 24-97 0,-14-24-81 0,0 0-106 0,0 0-375 16,0 0-1093-16,0 0 484 15</inkml:trace>
  <inkml:trace contextRef="#ctx0" brushRef="#br0" timeOffset="-109577.38">31304 5056 369 0,'0'0'471'0,"0"0"29"0,0 0-8 0,0 0-23 16,0 0-3-16,0 0 4 0,0 0-22 0,1 85-33 15,-1-85-36-15,1 43-27 0,-1-43-31 0,2 41-36 16,-2-41-15-16,2 42-38 0,-2-42-30 0,0 33-50 16,0-33-52-16,0 0-53 0,0 42-66 0,0-42-75 15,0 0-83-15,0 0-85 0,-13 29-114 16,13-29-144-16,0 0-312 0,0 0-902 0,0 0 399 0</inkml:trace>
  <inkml:trace contextRef="#ctx0" brushRef="#br0" timeOffset="-109304.81">31489 5204 185 0,'0'0'447'16,"0"0"-24"-16,0 0-10 0,0 0-31 0,0 0-33 16,0 0-23-16,0 0-31 0,0 0-24 0,0 0-28 15,0 72-21-15,0-72-22 0,0 0-23 0,23 36-24 16,-23-36-26-16,26 16-27 0,-26-16-32 0,0 0-33 15,46 11-31-15,-46-11-26 0,0 0-13 0,0 0-17 0,63 2 1 0,-63-2-6 0,0 0 3 16,0 0-1-16,0 0 2 0,0 0 10 0,0 0 11 0,17-43 5 16,-17 43 10-16,0 0 10 15,0 0 11-15,0 0 11 0,-55-53 7 0,55 53 0 0,-28-17 7 16,28 17-4 0,0 0-2-16,-29-17-7 0,29 17-20 0,0 0-32 15,0 0-45-15,0 0-56 0,0 0-72 0,0 0-102 16,0 0-239-16,0 0-594 0,0 0 263 0</inkml:trace>
  <inkml:trace contextRef="#ctx0" brushRef="#br0" timeOffset="-109142.04">31884 5257 296 0,'0'0'634'0,"0"0"-44"16,0 0-35-16,0 0-40 0,0 0-40 0,0 0-49 15,0 0-49-15,0 0-73 0,0 0-81 0,0 0-116 16,0 0-155-16,0 0-131 0,0 0-103 0,0 0-384 16,0 0-721-16,0 0 320 0</inkml:trace>
  <inkml:trace contextRef="#ctx0" brushRef="#br0" timeOffset="-108250.71">32170 4981 403 0,'0'0'427'16,"0"0"-4"-16,0 0-1 0,0 0-10 0,91 42-11 16,-71-20-6-16,7 12-23 0,-8-9-9 0,0-3-11 15,7 14-9-15,-12-9-11 0,-1 0-13 0,-4 2-12 16,-9-29-31-16,6 57-13 0,-3-30-20 15,-3-27-27-15,-3 53-32 0,-5-28-43 0,8-25-40 0,-20 35-48 16,20-35-52-16,-24 26-69 0,24-26-87 0,-32 16-105 16,32-16-135-16,0 0-168 0,-56 5-322 0,56-5-959 15,0 0 424-15</inkml:trace>
  <inkml:trace contextRef="#ctx0" brushRef="#br0" timeOffset="-107824.06">32597 4665 293 0,'0'0'510'0,"0"0"-27"0,0 0-14 15,64-20-20 1,-64 20-13-16,0 0-24 0,0 0-27 0,79 23-36 0,-79-23-40 0,28 18-29 0,-28-18-29 16,27 19-30-16,-27-19-18 0,0 0-19 0,17 31-21 15,-17-31-12-15,0 0-14 0,0 0-11 32,-19 47-8-32,19-47-18 0,-25 26-10 0,25-26-15 0,-34 24-12 0,34-24-21 0,-35 20-20 15,35-20-30-15,0 0-30 0,-29 17-23 16,29-17-15-16,0 0-14 0,0 0 10 0,0 0 16 15,0 0 1-15,0 0 11 0,0 0 7 0,0 0 3 16,0 0 8-16,61 36 10 0,-61-36 8 0,54 4 5 16,-34-4 16-16,10 1 8 0,-4 1 11 0,-26-2 9 15,45-2 4-15,-45 2-4 0,32-2-4 0,-32 2-6 16,28-3-9-16,-28 3-26 0,0 0-34 0,31-5-78 0,-31 5-111 16,0 0-126-16,16-10-481 0,-16 10-912 0,0 0 403 15</inkml:trace>
  <inkml:trace contextRef="#ctx0" brushRef="#br0" timeOffset="-107255.31">31110 4092 163 0,'0'0'245'0,"0"0"-16"0,0 0-16 16,0 0-19-16,0 0-11 16,0 0-14-16,0 0-9 0,0 0-8 0,0 0 2 0,0 0 5 0,0 0 8 15,0 0 16-15,0 0-12 0,0 0 9 16,0 0-8-16,0 0-6 0,0 0-10 0,0 0-12 16,108 17-10-16,-108-17-26 0,0 0-3 15,0 0-37-15,81-6-17 0,-81 6-51 0,0 0-29 0,71-6-34 16,-71 6-27-16,55-4-7 15,-55 4-4-15,55-5-7 0,-55 5-14 0,61 0-10 0,-61 0-9 0,80-3-3 16,-80 3 3-16,62-1-2 0,-62 1-12 0,83 1-21 0,-83-1-35 16,67 3-119-16,-67-3-356 15,62 9 159-15</inkml:trace>
  <inkml:trace contextRef="#ctx0" brushRef="#br0" timeOffset="-104077.33">22847 7510 125 0,'-48'29'382'16,"48"-29"-6"-16,-44 34-26 0,26-12-15 0,18-22-13 0,-25 41-27 15,20-17-28-15,5-24-18 0,0 40-16 0,0-40-17 16,17 46-7-16,-2-22-1 0,5-2-11 0,-20-22-18 16,42 36-6-16,-16-21-9 0,-26-15-8 0,37 22-8 15,-37-22-12-15,40 22-10 0,-40-22-10 0,24 17-13 16,-24-17-6-16,0 0-5 0,26 24 2 0,-26-24 6 15,0 0-13-15,4 36 1 0,-4-36-9 0,0 0-8 16,-23 49-8-16,7-30-5 0,16-19-6 0,-35 32-8 16,35-32-2-16,-32 21-5 0,32-21-5 0,-31 17-4 15,31-17 0-15,0 0-5 0,0 0-1 0,-38 12-4 16,38-12-2 0,0 0-19-16,0 0-19 0,0 0 0 0,0 0-2 0,0 0 1 15,-19-70-6-15,19 70-5 0,13-52 11 0,3 14 1 16,-3 12 4-16,2 0 2 0,-15 26 2 0,38-62 3 15,-23 37 7-15,-1 3 10 0,10-13 2 0,-11 14 3 16,-13 21 9-16,22-38 0 0,-7 16 6 0,-15 22 6 16,23-38 6-16,-23 38-8 0,18-28-5 0,-18 28 6 15,0 0-12-15,17-25-7 0,-17 25-23 0,0 0-38 16,0 0-45-16,0 0-66 0,0 0-51 0,0 0-55 0,0 0-54 16,0 0-72-16,0 0-399 15,0 0-858-15,0 0 380 0</inkml:trace>
  <inkml:trace contextRef="#ctx0" brushRef="#br0" timeOffset="-103769.03">23279 7815 365 0,'0'0'358'0,"0"0"-18"0,0 0-20 15,1 64-17-15,-1-64-9 0,0 28-23 0,0-28-14 16,0 0-34-16,14 40-12 0,-14-40-25 15,18 25-26-15,-18-25-8 0,0 0-11 0,36 26-18 0,-36-26-12 16,0 0-18-16,42 13-10 0,-42-13-5 16,0 0-29-16,0 0-14 0,57 2-5 0,-57-2-8 15,0 0-7-15,0 0-16 0,0 0-8 47,44-42 3-47,-44 42-20 0,4-28 5 0,-4 28 0 0,0 0-1 0,-14-47 9 0,14 47 1 0,-21-28 0 0,21 28 4 0,-28-29 5 0,28 29-1 16,-33-15 2-16,33 15 1 0,-43-13-7 0,43 13-5 15,-53-9-24-15,53 9-37 16,0 0-52-16,0 0-69 0,-79 8-100 0,79-8-258 0,0 0-597 16,0 0 265-16</inkml:trace>
  <inkml:trace contextRef="#ctx0" brushRef="#br0" timeOffset="-103345.14">23924 7800 16 0,'0'0'569'0,"0"0"-34"0,0 0-22 0,0 0-18 0,0 0-17 15,0 0-39-15,0 0-46 0,0 0-44 0,0 0-27 16,0 0-41-16,59-33-27 0,-8 31-27 15,-51 2-32-15,93-7-29 0,-48 6-35 0,-45 1-33 16,66-7-38-16,-66 7-46 0,56-1-53 0,-56 1-63 16,0 0-52-16,0 0-47 0,62 5-56 0,-62-5-60 0,0 0-83 15,0 0-278-15,0 0-734 0,0 0 325 0</inkml:trace>
  <inkml:trace contextRef="#ctx0" brushRef="#br0" timeOffset="-103166.87">23900 7937 201 0,'0'0'392'0,"0"0"-34"0,0 0-5 0,0 0 5 0,0 0-4 0,0 0-2 0,92 16-29 16,-92-16-19-16,84 4-24 0,-34-4-18 0,-50 0-24 15,91-3-20-15,-91 3-21 0,59-2-23 0,-59 2-22 16,62-5-35-16,-62 5-42 0,0 0-47 0,56-1-57 16,-56 1-64-16,0 0-58 0,0 0-61 0,0 0-72 15,0 0-113-15,0 0-198 0,0 0-646 0,63-1 286 16</inkml:trace>
  <inkml:trace contextRef="#ctx0" brushRef="#br0" timeOffset="-102880.79">25341 7390 112 0,'0'0'478'0,"0"0"-39"0,0 0-23 15,0 0 16-15,0 0 39 0,0 0 2 0,0 0 2 16,26 71-9-16,-26-71-8 0,8 71-18 16,-6-30-11-16,2 7-31 0,-4-5-34 0,1-14-32 0,-1 13-33 15,0-42-32 1,-6 57-27-16,-2-29-22 0,3 0-52 15,5-28-42-15,-10 46-68 0,10-46-67 0,-9 31-63 16,9-31-78-16,0 0-88 0,-4 28-88 0,4-28-79 0,0 0-102 16,0 0-463-16,0 0-1053 0,0 0 465 0</inkml:trace>
  <inkml:trace contextRef="#ctx0" brushRef="#br0" timeOffset="-102572.08">25902 7381 212 0,'0'0'464'0,"0"0"-19"16,0 0 4-16,0 0 5 0,0 0-20 0,0 0-27 15,0 0-18-15,-38 73-28 0,25-35-27 0,8-11-14 16,5-27-27-16,-6 58-25 0,6-29-26 0,0-29-18 16,9 50-29-16,-9-50-17 0,18 41-27 0,-6-26-26 0,-12-15-29 15,36 34-28-15,-36-34-20 0,31 19-30 16,-31-19-27-16,50 13-36 0,-50-13-20 0,0 0-8 15,57-3-5-15,-57 3 7 0,0 0 13 0,0 0 3 16,55-29 13-16,-55 29 14 0,0 0 8 0,14-31 17 16,-14 31 9-16,0 0 6 0,0 0 10 0,0 0 1 15,-38-53-1-15,38 53-3 0,-33-15-5 0,33 15-2 0,0 0-7 16,-63-7-33-16,63 7-51 0,0 0-52 16,0 0-86-16,-82 23-77 0,82-23-103 0,-33 22-373 15,33-22-834-15,-27 21 369 0</inkml:trace>
  <inkml:trace contextRef="#ctx0" brushRef="#br0" timeOffset="-102269.12">24649 8271 112 0,'0'0'576'0,"0"0"-54"0,0 0-53 16,0 0-22-16,0 0-20 0,0 0-13 0,145-26-31 16,-58 18-31-16,10 2-36 0,10-2-52 15,4 1-36-15,1 2-39 0,6-7-39 0,-4 6-39 0,-1-5-39 32,-7 1-34-32,-1-1-17 0,-10 4-29 15,-7-3-21-15,-4 4-19 0,-6-3-13 16,-4 4-13-16,-9 1-13 0,-10 0-6 0,-6 0-17 0,-49 4-10 0,71-5-15 0,-71 5-15 15,0 0-32-15,0 0-44 16,0 0-64-16,0 0-290 0,0 0-628 0,0 0 278 0</inkml:trace>
  <inkml:trace contextRef="#ctx0" brushRef="#br0" timeOffset="-101819.55">25192 8598 4949 0,'-43'29'649'15,"43"-29"-242"-15,-32 25-129 0,14-5-19 0,18-20-28 16,-36 45-21-16,19-23-11 0,3 4-1 0,1 0-18 0,-1 16-11 16,6-15-6-16,8-27-8 0,-11 55-20 0,7-26-126 15,4-29-9-15,-5 40 0 0,5-40 0 16,-4 31 0-16,4-31 0 0,0 0 0 0,0 0 0 15,0 0 0-15,0 0 0 0,0 0 0 0,0 0 0 0,0 0 0 32,0 0-161-32,0 0-2 0,0 0 5 0,0 0-1 0,64-92 1 0,-55 70 2 15,-9 22 2-15,19-38 16 0,-19 38 10 0,16-37 23 16,-16 37 30-16,20-27 18 0,-20 27 11 0,23-21 15 0,-23 21 5 16,0 0 7-16,39-22 8 0,-39 22 7 0,0 0 11 15,0 0 11-15,0 0 11 0,0 0 27 0,0 0 10 0,90 33 17 0,-90-33 24 16,26 32 24-16,-13-10-12 0,-13-22 21 0,21 35 16 0,-21-35 0 0,14 34-8 31,-14-34-13-31,13 35-5 0,-13-35-9 0,5 31-13 16,-5-31-69-16,0 0-39 0,11 34 0 0,-11-34 0 0,0 0 0 15,0 0 0-15,8 29-153 0,-8-29-75 0,0 0-88 16,0 0-90-16,0 0-116 0,0 0-573 0,0 0-1186 16,0 0 526-16</inkml:trace>
  <inkml:trace contextRef="#ctx0" brushRef="#br0" timeOffset="-101636.58">24714 8667 230 0,'0'0'673'0,"0"0"-63"16,0 0-60-16,0 0-45 0,0 0-32 0,0 0-17 15,0 0-28-15,0 0-30 0,111-45-35 0,-43 43-18 0,2-1-32 0,7 1-20 0,-4 0-33 0,1 1-25 16,-5-1-46-16,-3 0-43 0,-6 1-55 15,-60 1-61-15,109 3-85 0,-64-1-107 0,-45-2-100 16,60 1-115-16,-60-1-149 0,57-3-342 0,-57 3-940 16,47-10 416-16</inkml:trace>
  <inkml:trace contextRef="#ctx0" brushRef="#br0" timeOffset="-101252.24">26001 8581 4654 0,'0'0'448'0,"0"0"-26"16,0 0-56-16,5 68-37 0,-5-68-41 0,-1 48-32 15,-1-23-22-15,2-25-4 0,2 46-13 0,-2-46 0 16,2 46-1-16,-2-46-14 0,1 37-90 0,-1-37-112 16,-1 38 0-16,1-38 0 0,-2 33 0 0,2-33 0 15,0 0 0-15,0 0 0 0,-7 32 0 0,7-32 0 16,0 0 0-16,0 0 0 0,0 0 0 0,0 0 0 16,0 0 0-16,0 0 0 0,0 0 0 0,0 0-34 15,0 0-149-15,0 0 17 0,0 0 14 0,0 0 17 16,0 0 14-16,0 0 15 0,0 0 9 0,-90-61 12 15,90 61 17-15,0 0 30 0,-50-4 23 16,50 4 20-16,0 0 15 0,-73 17 15 31,73-17 9-31,-44 13 15 0,44-13-1 0,-35 21 4 0,35-21-7 0,-21 21 21 0,21-21 10 16,0 0 6-16,0 0-11 16,-9 32-5-16,9-32-6 0,0 0-5 0,0 0-6 0,0 0-5 0,54 33-21 15,-54-33-13 1,0 0-22-16,62 8-38 0,-62-8-29 0,0 0-34 0,64-4-32 15,-64 4-45-15,0 0-53 0,0 0-56 0,77-22-51 0,-77 22-54 16,35-13-68-16,-35 13-94 0,39-24-317 0,-18 7-946 0,-21 17 418 16</inkml:trace>
  <inkml:trace contextRef="#ctx0" brushRef="#br0" timeOffset="-100950.69">26224 8611 104 0,'0'0'597'0,"0"0"-29"16,48-30-39-16,-48 30-27 0,0 0-20 0,0 0-21 15,47-7-14-15,-47 7-26 0,0 0-41 0,0 0-28 16,0 0-21-16,0 0-26 0,0 0-34 0,63 29-27 16,-63-29-19-16,0 0-20 0,0 0-26 0,-4 46-13 15,4-46-18-15,0 0-15 0,0 0-51 0,-35 44-46 16,35-44-41-16,0 0-37 0,0 0-37 0,0 0-30 16,0 0-39-16,0 0-29 0,0 0-30 0,0 0-7 15,28 27 10-15,-28-27 8 0,0 0 29 16,36 15 15-16,-36-15 34 0,0 0 38 0,32 18 47 0,-32-18 44 15,0 0 35-15,0 0 37 0,17 30 36 0,-17-30 30 47,0 0 23-47,0 0 6 0,0 0-3 0,0 0-24 0,-48 39-16 0,48-39-12 0,0 0-19 16,-65 3-47-16,65-3-80 0,0 0-115 0,0 0-161 0,0 0-192 0,-66-46-475 16,66 46-1045-16,-8-31 464 0</inkml:trace>
  <inkml:trace contextRef="#ctx0" brushRef="#br0" timeOffset="-99868.37">27431 7316 146 0,'0'0'357'0,"0"0"-15"0,-137 27-11 0,92-14-12 0,13-2-21 15,-16 3-17-15,3 1 2 16,45-15-34-16,-75 21-26 0,50-13-18 0,25-8-20 16,0 0-8-16,-47 13-24 0,47-13-5 0,0 0-16 15,0 0-22-15,0 0-15 0,0 0-16 16,0 0-20-16,-33 12-1 0,33-12-11 0,0 0-5 0,0 0 0 15,0 0-7-15,0 0-5 0,0 0 1 0,-8 40-2 16,8-40 34-16,-5 32 6 16,5-32 19-16,-6 50 14 0,2-7 31 0,1-15 13 0,-2 18 23 0,-6-3 10 0,3 9 4 15,-4 3-8-15,2 0 5 0,6-2-10 0,1 3 5 16,5-3 6-16,-1-2-5 0,12-1 12 16,8 3 14-1,-5-2-9-15,2-4-12 0,6 9 5 0,-1-1-8 0,-4-3-12 0,1-1-9 0,-2-1-92 16,-3-1-65-16,-1-3 0 0,0-6 0 15,-7-11 0-15,1 0 0 0,-8-29 0 0,9 44 0 0,-9-44 0 16,8 37 0-16,-8-37 0 16,0 0 0-16,0 31 0 0,0-31 0 0,0 0 0 0,0 0 0 0,0 0 0 15,0 0 0-15,0 0 0 0,-1 35 0 16,1-35 0-16,0 0 0 0,0 0 0 0,0 0 0 0,0 0 0 16,0 0 0-16,0 0 0 0,0 0 0 0,37 18 0 15,-37-18 0-15,0 0 0 0,79-1 0 0,-79 1 0 0,0 0 0 16,87-9 0-16,-87 9 0 0,63-7 0 0,-63 7 0 0,62-12 0 0,-62 12 0 15,60-16 0-15,-29 5 0 0,-31 11 0 0,52-17 0 0,-52 17-37 32,41-13-335-32,-41 13-68 0,28-16-65 0,-28 16-85 0,0 0-452 0,36-29-1127 0,-36 29 499 15</inkml:trace>
  <inkml:trace contextRef="#ctx0" brushRef="#br0" timeOffset="-99500.98">27737 7795 621 0,'0'0'616'15,"0"0"-59"-15,0 0-28 0,0 0 23 16,0 0-32-16,0 0-10 0,0 0-14 0,-24 77 2 0,27-35-6 15,-5 1-28-15,6 0-19 16,4 0-20-16,1 1-13 0,-3 1-20 0,-1 1-10 16,0 0-102-16,2 1-280 15,-6 3 0-15,8-5 0 0,-5-1 0 16,0-1 0-16,-4-16 0 0,0-27 0 0,-3 52 0 0,-1-27 0 16,4-25 0-16,-10 33 0 15,10-33 0-15,0 0 0 0,-13 35 0 0,13-35 0 0,0 0 0 0,0 0 0 16,-33 14 0-16,33-14 0 0,0 0 0 0,0 0 0 15,-119-27 0-15,77 11 0 0,1-3 0 0,0-3 0 0,-3-7 0 16,20 9 0-16,-9-14 0 0,15 11-1366 16,8-5-1478-16,10 28 654 0</inkml:trace>
  <inkml:trace contextRef="#ctx0" brushRef="#br0" timeOffset="-99154.71">27701 7707 4541 0,'0'0'732'15,"0"0"-303"-15,0 0-131 0,0 0-80 0,0 0-47 16,0 0-30-16,0 0-25 0,48-67-8 0,13 50-9 0,20 2 14 16,12 3-1-16,13-5-8 0,22 8-12 15,12-5-15-15,19 3-16 0,-6-3-26 0,-1 0-10 16,0 1-13-16,-1 2-7 31,-4 3-7-31,-3-3-12 0,-8 0-17 0,-10 3-19 0,-9-3-4 0,-9-1-6 0,-11 0-1 16,-3 0 39-16,-7 2-2 0,-7-2-5 0,-6 0-9 0,-4 3 13 15,-12 1 3-15,-2 3 6 16,-5-4 7-16,-51 9 12 0,62-5 12 0,-62 5 4 0,58-7 9 16,-58 7 8-16,46-7 8 0,-46 7 3 0,0 0 5 15,54-6-2-15,-54 6-5 0,0 0-1 0,0 0-3 16,53-3-5-16,-53 3-13 0,0 0-9 0,0 0-37 15,0 0-30-15,0 0-59 0,0 0-62 0,0 0-95 16,0 0-140-16,0 0-158 0,0 0-420 0,0 0-1070 0,0 0 473 0</inkml:trace>
  <inkml:trace contextRef="#ctx0" brushRef="#br0" timeOffset="-98297.21">28315 7822 50 0,'0'0'496'0,"0"0"24"0,-73 63 5 0,45-30 6 15,6-11-9-15,2 2-41 0,4 1-26 16,0 1-26-16,-2 13-7 0,8-12-16 0,10-27-36 16,-13 48-30-16,13-20-29 0,0-28-23 15,6 40-26 1,-6-40-23-16,26 46-22 0,-9-25-31 0,6-2-34 0,-23-19-45 0,43 28-22 0,-19-17-80 16,-24-11-47-16,47 18-68 0,-47-18-64 15,45 15-80-15,-45-15-70 0,0 0-67 0,53 3-79 16,-53-3-83-16,0 0-295 0,0 0-916 0,0 0 405 15</inkml:trace>
  <inkml:trace contextRef="#ctx0" brushRef="#br0" timeOffset="-97817.66">28572 8043 106 0,'0'0'533'0,"0"0"-26"0,0 0-6 0,0 0-25 0,0 0-31 16,0 0-43-16,0 0-41 0,0 0-38 15,0 0-33-15,0 0-28 0,0 0-25 0,76-30-29 16,-76 30-19-16,0 0-18 31,0 0-19-31,0 0-16 0,0 0-20 0,0 0-2 0,87 26-16 0,-87-26-13 0,0 0-7 0,0 0-6 16,0 0-7-16,-9 46 5 0,9-46-12 15,0 0-1-15,0 0-10 0,-47 45-6 0,47-45-5 16,-27 19-2-16,27-19-20 0,0 0-18 16,-27 19-26-16,27-19-29 0,0 0-26 0,0 0-24 0,0 0-32 15,0 0-14-15,0 0-5 0,0 0 4 0,0 0 5 16,0 0 6-16,0 0 14 0,80 21 16 0,-80-21 24 15,43 8 24-15,-43-8 21 0,0 0 31 0,41 17 21 16,-41-17 34-16,0 0 23 0,0 0 31 0,24 21 15 16,-24-21 14-16,0 0 0 0,0 0-4 0,0 0-9 15,-61 47-8-15,61-47-13 0,-50 12-6 16,50-12-13-16,-54 14-10 0,54-14-36 0,0 0-50 0,-58 7-68 16,58-7-67-16,0 0-92 0,0 0-97 0,0 0-140 15,0 0-255-15,0 0-805 0,-55-29 356 0</inkml:trace>
  <inkml:trace contextRef="#ctx0" brushRef="#br0" timeOffset="-97525.93">28979 8132 261 0,'0'0'530'16,"0"0"-18"-16,0 0-17 0,0 0-17 0,0 0-29 0,0 0-31 15,-23 65-39-15,23-65-32 0,0 0-35 0,0 0-31 16,-6 43-24-16,6-43-31 0,0 0-20 0,17 26-22 15,-17-26-27-15,0 0-36 0,36 17-32 0,-36-17-30 16,0 0-34-16,49 7-27 0,-49-7-19 0,0 0-21 16,0 0-11-16,0 0-2 0,0 0-3 0,0 0 6 15,0 0 5-15,67-32 1 0,-67 32 3 0,0 0 10 16,0 0 5-16,-28-52-5 0,28 52 8 0,0 0 3 16,-35-38 2-16,35 38 1 0,-25-15-4 31,25 15-9-31,0 0-9 0,0 0-29 0,-34-27-41 0,34 27-40 15,0 0-53-15,0 0-57 0,0 0-82 0,0 0-316 0,0 0-713 16,0 0 316-16</inkml:trace>
  <inkml:trace contextRef="#ctx0" brushRef="#br0" timeOffset="-97140.07">29343 8036 200 0,'0'0'416'0,"0"0"-4"16,0 0-27-16,0 0-25 0,0 0-30 0,0 0-33 16,0 0-24-16,0 0-32 0,0 0-21 0,0 0-26 15,0 0-15-15,-102 42-16 0,102-42-15 0,0 0-8 16,0 0 1-16,26 48-7 0,-26-48 3 0,33 38-14 0,-33-38 2 0,26 25-1 0,-26-25-2 0,23 25-9 16,-23-25 0-16,25 18-3 0,-25-18-9 15,0 0-2-15,0 0-12 0,20 29-7 0,-20-29-8 16,0 0 0-16,0 0-11 0,0 0-4 0,0 0-7 15,-53 30-7-15,53-30-14 16,0 0-13-16,0 0-21 0,0 0-28 16,0 0-26-16,0 0-44 0,0 0-16 0,-82-44-7 15,82 44-21-15,0 0-7 16,5-43-16-16,-5 43-11 0,0 0-13 0,0 0 3 0,30-55 11 0,-30 55 5 16,24-25 27-16,-24 25 17 0,25-21 22 0,-25 21 24 15,0 0 32-15,36-25 24 0,-36 25 18 0,0 0 12 16,26-14 6-16,-26 14-1 15,0 0 3-15,0 0-20 0,0 0-15 0,0 0-36 0,0 0-44 0,0 0-60 16,0 0-91-16,0 0-237 0,0 0-534 0,0 0 237 0</inkml:trace>
  <inkml:trace contextRef="#ctx0" brushRef="#br0" timeOffset="-96758.54">29678 8047 206 0,'0'0'430'0,"0"0"-12"0,0 0-11 16,0 0-16-16,0 0-17 0,0 0-36 0,0 0-36 0,0 0-26 0,0 0-28 0,0 0-23 0,0 0-28 15,0 0-15-15,0 0-18 0,0 0-14 0,0 0-24 16,0 0-11-16,-119 28-10 0,119-28-14 0,-19 25-35 16,19-25-23-16,0 0-32 0,-9 28-17 15,9-28-28-15,0 0-23 0,0 0-15 0,0 0-10 0,0 0-5 16,0 0 18-16,59 30-3 0,-59-30 10 15,0 0 8-15,0 0 22 0,0 0 28 16,0 0 35-16,91-18 51 0,-91 18 42 0,0 0 38 0,0 0 34 16,0 0 23-16,0 0 10 0,0 0 6 0,0 0-2 0,0 0-3 15,0 0-14-15,41-20-20 0,-41 20-13 0,0 0-28 16,0 0-10-16,0 0-9 0,0 0-14 0,0 0-2 31,0 0 3-31,0 0-8 0,34 38 5 0,-34-38-7 16,0 0-8-16,12 30-1 0,-12-30-7 0,0 0-21 0,0 0-23 15,-3 38-28-15,3-38-36 0,0 0-57 0,0 0-60 16,0 0-77-16,0 0-94 0,-10 41-99 0,10-41-110 16,0 0-493-16,0 0-1095 0,0 0 486 0</inkml:trace>
  <inkml:trace contextRef="#ctx0" brushRef="#br0" timeOffset="-96529.88">29974 8172 3815 0,'0'0'678'0,"0"0"-162"15,0 0-133-15,0 0-74 0,0 0-31 0,0 0-13 0,0 0 15 0,0 0-6 16,0 0-28-16,0 0-22 0,0 0-23 0,0 0-23 16,0 0-18-16,0 0-40 0,0 0-44 0,0 0-50 0,0 0-67 15,0 0-85-15,0 0-103 0,0 0-146 16,0 0-127-16,0 0-172 0,0 0-340 0,57-19-1098 0,-57 19 486 15</inkml:trace>
  <inkml:trace contextRef="#ctx0" brushRef="#br0" timeOffset="-96059.18">30315 7940 178 0,'0'0'401'16,"0"0"-20"-16,0 0-10 0,0 0-16 0,0 0-14 0,0 0-15 15,0 0-27-15,-69-33-17 0,69 33-14 0,0 0-25 16,0 0-18 0,-105 18-18-16,105-18-24 0,-41 18-17 0,41-18-13 0,-31 17-14 15,31-17-18-15,0 0-11 0,-21 29-11 0,21-29-12 16,0 0-10-16,0 0-13 0,0 0-24 16,0 0-26-16,0 0-26 0,0 0-14 15,55 43-31-15,-55-43-13 0,0 0 6 0,62 0 8 0,-62 0 0 0,0 0 9 16,0 0 18-16,0 0 31 0,81-23 33 15,-81 23 27-15,0 0 33 0,0 0 21 0,43-11 18 0,-43 11 4 0,0 0 28 0,0 0 3 16,0 0 3-16,0 0 0 0,0 0 5 31,45 33 0-31,-45-33-15 0,5 26-7 0,-5-26-18 0,0 0 10 0,9 45-11 16,-9-45-10-16,1 30-8 0,-1-30-14 0,1 32-19 0,-1-32-4 0,0 0-39 16,0 0-36-16,-1 46-42 0,1-46-57 0,0 0-70 15,0 0-72-15,0 0-94 0,0 0-119 0,0 0-175 0,0 0-327 0,0 0-1030 16,0 0 456-16</inkml:trace>
  <inkml:trace contextRef="#ctx0" brushRef="#br0" timeOffset="-95842.83">30547 7877 329 0,'0'0'559'0,"0"0"-18"0,76 42-3 0,-56-24 0 16,-20-18 3-16,33 42-12 0,-15-18-35 0,-1 2-26 15,-2-2-26-15,6 13-27 0,-10-14-34 0,-11-23-33 16,17 36-25-16,-17-36-34 0,6 40-35 0,-6-40-27 0,0 0-29 0,-16 43-29 0,16-43-45 16,-25 22-38-16,-17-5-62 0,42-17-76 15,-50 15-96-15,4-2-106 0,46-13-142 0,-58 8-180 16,58-8-490-16,0 0-1153 0,0 0 510 0</inkml:trace>
  <inkml:trace contextRef="#ctx0" brushRef="#br0" timeOffset="-95531.74">30830 7739 4023 0,'24'-45'541'0,"-24"45"-282"0,23-27-124 0,-23 27-23 16,27-24 10-16,-27 24 11 0,31-18 24 0,-31 18 5 15,35-14-6-15,-35 14-6 0,0 0-10 0,0 0-16 16,0 0-12-16,73 5-12 0,-73-5 2 0,0 0-17 15,0 0 15-15,0 0 6 0,1 56-3 0,-1-56-14 16,-40 46-8-16,19-25-8 0,21-21-13 0,-43 39 0 16,27-27-8-16,16-12-9 0,0 0-15 0,-27 29 1 15,27-29-13-15,0 0-5 0,0 0 0 0,0 0 1 16,0 0-18-16,0 0-1 0,0 0-1 0,0 0-4 16,69 20-5-16,-69-20-9 0,0 0-9 15,71-6-16-15,-71 6-13 0,0 0-20 0,71-13-36 16,-71 13-47-16,44-10-43 0,-44 10-56 0,0 0-53 0,50-15-78 15,-50 15-103-15,0 0-367 0,47-17-939 0,-47 17 417 16</inkml:trace>
  <inkml:trace contextRef="#ctx0" brushRef="#br0" timeOffset="-95359.84">31541 7737 78 0,'0'0'502'16,"0"0"0"-16,0 0-7 0,21 38 0 0,-21-38 12 15,0 0-10-15,-3 53 2 0,3-53-30 0,3 42-17 16,-2-15-18-16,-1-27-20 0,-4 52-31 0,4-52-16 15,-1 48-22-15,2-25-24 0,-1-23-28 0,0 41-34 16,0-41-28-16,0 34-48 0,0-34-58 0,0 0-67 0,-10 38-98 16,10-38-133-16,0 0-141 0,-14 26-198 0,14-26-633 15,0 0-1241-15,-45 11 548 0</inkml:trace>
  <inkml:trace contextRef="#ctx0" brushRef="#br0" timeOffset="-95187.97">31329 8029 71 0,'0'0'618'0,"0"0"-52"0,0 0-39 15,0 0-20-15,57-32-24 0,-57 32-15 0,0 0-36 0,80-7-40 16,-80 7-53-16,60-5-68 0,-60 5-69 0,65-3-78 16,-65 3-82-16,77-7-95 0,-77 7-105 0,56-1-117 15,-56 1-124-15,64-10-295 0,-17 0-750 16,-47 10 332-16</inkml:trace>
  <inkml:trace contextRef="#ctx0" brushRef="#br0" timeOffset="-94563.13">32340 7424 124 0,'0'0'562'0,"0"0"7"0,0 0 1 16,-89 60 6-16,50-37 13 0,6 14-4 0,-4 2 0 15,5 6-8-15,4-4-35 0,2 3-36 16,7 1-35-16,4 4-29 0,11-6-24 0,4-2-25 0,3-11-23 15,-3-30-58-15,26 68-312 0,-13-44 0 16,6 0 0-16,1 0 0 0,18 0 0 0,-14-6 0 0,-24-18 0 16,55 27 0-16,-25-18 0 0,-30-9 0 0,53 17 0 15,-53-17 0-15,44 9 0 0,-44-9 0 0,0 0 0 16,0 0 0-16,0 0-51 0,0 0-529 0,76-26-85 16,-76 26-485-16,18-26-1244 0,-18 26 550 0</inkml:trace>
  <inkml:trace contextRef="#ctx0" brushRef="#br0" timeOffset="-94365.45">32502 7667 28 0,'0'0'544'0,"0"0"-47"0,0 0-39 15,0 0-2-15,0 0 12 0,0 0 1 0,0 0 7 16,0 0-17-16,0 0-9 0,0 0-19 0,-14 91-32 15,13-64-27-15,1-27-28 0,-4 51-30 0,4-22-34 16,0-29-29-16,-6 46-27 0,6-46-47 0,-3 35-44 16,3-35-62-16,0 0-63 0,0 33-70 0,0-33-81 15,0 0-84-15,0 0-120 0,0 0-136 0,0 0-526 16,0 0-1091-16,0 0 483 0</inkml:trace>
  <inkml:trace contextRef="#ctx0" brushRef="#br0" timeOffset="-93956.37">32842 7706 170 0,'0'0'542'16,"4"-15"-43"-16,-4 15-28 0,0 0-22 0,0 0-21 16,0 0-27-16,0 0-36 0,0 0-36 0,0 0-30 15,0 0-32-15,0 0-27 0,0 0-26 0,-120 29-14 16,120-29-18-16,-23 24-32 0,23-24-21 0,-17 23-24 15,17-23-24-15,0 0-27 0,0 0-22 0,-7 36-20 16,7-36-26-16,0 0-25 0,0 0-25 0,0 0-24 16,0 0-27-16,0 0-18 0,0 0-7 15,51 24-7-15,-51-24 2 0,0 0 13 0,0 0 11 16,60-17 15-16,-60 17 24 0,28-14 25 0,-13 6 33 0,-15 8 40 16,23-13 41-16,-23 13 48 0,14-5 38 15,-14 5 35-15,0 0 24 0,20-7 9 0,-20 7-2 0,0 0-3 16,0 0 1-16,0 0 1 0,0 0 18 0,0 0-8 15,0 0 8-15,28 18-5 0,-28-18-6 16,5 19-7-16,-5-19-14 0,0 27-12 0,0-14-18 0,0-13-19 16,-6 30-14-16,4-15-24 0,2-15-107 0,-2 28 0 15,2-28 0-15,-2 18 0 0,2-18-24 16,-5 19-168-16,5-19-91 0,-4 13-96 0,4-13-106 0,0 0-117 16,0 0-436-16,0 0-1124 0,0 0 497 0</inkml:trace>
  <inkml:trace contextRef="#ctx0" brushRef="#br0" timeOffset="-93563.25">33118 7840 190 0,'0'0'294'16,"0"0"-22"-16,0 0-18 0,0 0-18 0,0 0-14 0,0 0-18 0,-13-20-22 0,13 20-12 15,0 0-12-15,0 0-2 0,0 0 7 16,0 0 5-16,0 0 1 0,0 0 4 0,0 0 11 0,0 0-3 15,0 0 6-15,0 0 7 0,0 0 12 0,-10-13 1 16,10 13 4-16,0 0-2 0,0 0-1 0,0 0 8 16,0 0 6-16,0 0 1 0,0 0 11 0,0 0 8 15,0 0 3-15,0 0 6 0,0 0 2 0,0 0-1 16,0 0 0-16,0 0-10 0,0 0-10 0,0 0-11 16,0 0-19-16,0 0-96 0,0 0-106 0,0 0 0 15,0 0 0-15,0 0 0 0,0 0 0 0,0 0 0 16,0 0 0-16,0 0 0 0,0 0 0 31,0 0 0-31,0 0 0 0,-5 57 0 0,8-42 0 16,-3 1 0-16,2 0 0 0,-2-16 0 0,3 29 0 0,-4-12 0 0,1-17 0 15,2 25 0-15,-2-25 0 0,-2 20 0 0,2-20 0 16,-2 16 0-16,2-16 0 0,-6 11 0 0,6-11 0 0,0 0 0 0,0 0 0 0,0 0 0 16,0 0-564-16,0 0-708 0,0 0-1377 0,0 0 610 15</inkml:trace>
  <inkml:trace contextRef="#ctx0" brushRef="#br0" timeOffset="-92932.65">33289 7918 232 0,'0'0'554'0,"0"0"-22"16,0 0-18-16,0 0-18 0,0 0-12 0,0 0-25 0,0 0-31 16,0 0-29 30,0 0-23 189,0 0-26-235,0 0-41 0,0 0-33 0,-22 40-27 0,22-40-28 0,16 20-19 0,-2-13-18 0,-14-7-41 15,46 17 41-15,-46-17-145 0,30 1-34 0,-30-1-22 16,0 0-21-16,0 0-13 0,42-10-9 0,-42 10-3 0,11-8 3 0,-11 8-4 0,0-23-52 0,0 23 63 0,-77-63-264 0,77 63 216 0,-17-8-37 0,17 8-76 0,0 0-470 0,-16-9-93 0,16 9-842 0,0 0 373 0</inkml:trace>
  <inkml:trace contextRef="#ctx0" brushRef="#br0" timeOffset="-92901.39">33544 7710 141 0,'0'0'581'0,"0"0"-42"0,0 0-27 0,0 0-14 0,25-7-7 0,-25 7-14 0,30 25-24 0,-9-7-22 0,1 1-11 0,4 15-18 0,-6-11-21 16,-3 3-14-16,-1-1-27 0,7 13-10 0,-10-14-17 0,-6 1-18 0,3-3-20 0,-6 4-21 0,-4-8-22 0,0 0-27 0,-6 4-22 0,-1-6-112 0,-3-1-71 0,-11 2 0 0,-1-2 0 0,-4-3 0 0,-4-4 0 0,1 0 0 0,-3-7-243 0,4-1-214 0,28 0-184 0,-36-15-501 0,13 4-1237 0,10 0 547 0</inkml:trace>
  <inkml:trace contextRef="#ctx0" brushRef="#br0" timeOffset="-92729.53">33824 7400 162 0,'16'-10'516'0,"-16"10"-19"0,0 0-6 0,0 0 2 16,0 0-5-16,37 25-18 0,-31-11-23 0,-6 2-19 15,0 6-19-15,0-5-32 0,0 9-30 0,0-4-33 0,-2 2-23 16,-7-1-33-16,-2 4-21 0,-1-5-28 16,5-10-45-16,0 1-44 0,7-13-19 0,-7 16-25 15,7-16-21-15,0 0-17 0,2 21-24 0,-2-21-31 16,14 13-21-16,-14-13-18 0,24 7-7 0,-24-7 4 16,0 0 1-16,0 0 7 0,0 0 4 0,0 0 6 15,0 0 6-15,0 0 5 0,0 0-2 0,0 0 3 0,0 0 5 16,0 0-1-16,0 0-26 0,0 0-33 15</inkml:trace>
  <inkml:trace contextRef="#ctx0" brushRef="#br0" timeOffset="-92239.75">30840 7404 82 0,'0'0'402'15,"0"0"-24"-15,0 0-15 0,0 0-9 0,0 0 1 16,0 0-11-16,0 0 5 0,0 0-9 0,0 0-7 16,0 0-2-16,0 0-9 0,0 0-12 0,0 0-18 15,0 0-26-15,0 0-15 0,0 0-22 0,0 0-14 16,102-50-6-16,-37 44-2 0,15 0-1 0,10 0-1 0,11 4 1 16,9-4 4-16,5 5-1 0,9-1 2 0,5 0-23 15,9 2-19-15,8-3-23 0,7-4-24 16,0 2-34-16,10-4-12 0,0-7-41 15,0 5-11-15,-9-3-31 0,-11 0-22 0,-1-2-8 0,-14 4-14 16,-14 3-2-16,-16 4 0 0,-8 2 5 0,-13-1 5 16,-10 4 4-16,-32-3 11 0,-35 9 5 0,0-6 14 0</inkml:trace>
  <inkml:trace contextRef="#ctx0" brushRef="#br0" timeOffset="-91185.47">33706 7490 83 0,'0'0'350'16,"0"0"-6"-16,-14-11-4 0,14 11-14 0,0 0-20 16,0 0-17-16,0 0-13 0,0 0-20 0,0 0-13 0,9-23-19 15,-9 23-26-15,0 0-12 0,22-12-5 0,-22 12-10 16,21-11-15-16,-21 11-9 0,28-6-11 0,-28 6 0 15,24-7-2-15,-24 7-7 0,25-3-8 16,-25 3 1-16,0 0-7 0,0 0-2 0,42 7-4 16,-42-7-12-16,20 5-4 0,-20-5-3 0,0 0-7 0,0 17 5 15,0-17 1-15,0 22 5 0,0-22 7 0,0 24-1 16,0-9-10-16,-15 9-6 0,-8-5-8 16,-3-2-2-16,-1 1-12 0,-10 11-3 15,10-12-5-15,0 1-8 0,4-5-4 0,6-4 0 16,3 2-8-16,14-11-10 0,-14 12-9 0,14-12-9 15,0 0-3-15,-9 14 3 0,9-14-1 0,0 0 2 16,0 0-1-16,31 21-2 0,-16-15 2 0,-15-6-4 16,36 7 7-16,-17-3 12 0,-19-4-1 0,44 6 8 15,-25-5 10-15,-19-1 10 16,38 5-1-16,-19-2 11 0,-19-3-5 0,32 2-4 0,-32-2 2 16,0 0-9-16,0 0-5 0,0 0-7 0,0 0-17 15,0 0-31-15,0 0-37 0,0 0-56 0,0 0-65 0,0 0-79 16,0 0-102-16,0 0-121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6.015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6-03T04:48:20.0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7853 3918 222 0,'0'0'230'0,"0"0"-20"0,0 0-14 16,0 0-15-16,0 0-14 0,0 0-15 0,0 0-16 0,0 0-6 15,0 0-11-15,0 0-9 16,0 0 4-16,0 0 8 0,0 0-1 0,0 0 12 0,0 0 0 0,0 0-3 15,0 0 0-15,0 0-6 0,0 0-12 16,0 0-6-16,0 0-8 0,0 0-6 0,0 0-14 0,0 0-4 16,0 0-6-16,0 0-9 0,0 0 8 0,0 0-21 15,0 0-7-15,138 10 0 0,-138-10-4 0,0 0-1 16,0 0-4-16,77-2 1 0,-77 2 0 0,0 0-8 16,65-1 8-16,-65 1-6 0,0 0-3 15,70-2-1-15,-70 2 3 0,0 0-8 0,78-5-1 0,-78 5 3 16,55 3-4-16,-55-3 3 15,60 4-5-15,-60-4-4 0,64 2 3 16,-64-2-6 0,79 1 6-16,-29-1-5 0,-50 0-2 0,83 5-2 0,-39-4-3 15,-44-1 4-15,66 1 4 0,-66-1-8 0,68 3-3 0,-68-3 3 0,75 0-3 16,-75 0 4-16,58 0 3 0,-58 0-5 0,0 0 2 16,76 0 5-16,-76 0 0 0,0 0-1 0,68 0 7 15,-68 0-2-15,51 0 3 0,-51 0-1 0,0 0-4 16,74 0 6-16,-74 0-2 0,59-3-1 0,-59 3-1 0,60-4-4 15,-60 4 1-15,61-5 7 0,-61 5 1 16,77-8-4-16,-77 8 1 0,64-5 6 0,-64 5-1 16,64-7-3-16,-64 7 9 0,65-5-3 0,-19 3-2 15,-46 2 3-15,58-3-5 0,-58 3 2 0,57-4 3 16,-57 4-1-16,0 0-14 0,83-3 10 0,-83 3-2 16,0 0 5-16,60-1 8 0,-60 1-21 0,0 0 10 15,54 0-3-15,-54 0-1 0,0 0 14 16,61-1 2-16,-61 1-14 0,0 0 4 0,81-4 7 15,-81 4-7-15,52-5 5 0,-52 5-5 0,56-3 5 0,-56 3-4 16,63-5 1-16,-63 5-4 0,65-7-2 16,-18 4 8-16,-47 3-6 0,80-5-7 0,-31 3 5 0,-49 2-5 15,77 0 4-15,-77 0-7 16,78-3 2-16,-78 3-5 0,76-4 4 0,-76 4-2 0,63 0 1 0,-63 0 3 16,80-1-5-16,-80 1 3 0,76-3 0 0,-76 3 2 15,83-2-5-15,-35 4 0 0,-48-2-3 0,90 0-4 16,-90 0 10-16,80 3-3 0,-33-5-1 0,-47 2 2 15,81 6-4-15,-36-5 6 0,-45-1-4 0,85 0-3 16,-41 4 2-16,-44-4-4 0,81-1 3 0,-81 1 0 16,80 1-1-16,-35-1 1 0,-45 0-3 0,64 1 0 15,-64-1 2-15,77 0 1 0,-77 0 0 0,62-1-1 16,-62 1 4-16,62 2-8 0,-62-2 1 0,60-6 4 16,-60 6 1-16,61-1-3 0,-61 1 3 0,61 0 0 15,-61 0-3-15,60 0-4 0,-60 0 12 16,0 0-4-16,90 1-2 0,-90-1 1 0,56 1-2 0,-56-1-4 15,60 4 5 1,-60-4 0-16,59 5 8 0,-59-5-16 0,0 0 8 0,83-2 0 0,-83 2-2 0,60-4 10 16,-60 4-21-16,60 0 13 0,-60 0 4 15,60-1-5-15,-60 1-4 0,65 1 5 0,-65-1-2 0,80 1 0 16,-80-1 2-16,80-2-1 0,-35 4-3 16,-45-2-1-16,78 5 5 0,-78-5-3 0,94 3 3 0,-94-3-14 0,83 4 1 0,-37-3 12 0,-46-1 5 15,99 3 5-15,-48 1-12 0,1 1-1 0,-52-5 3 16,104 0-7-16,-49 3 4 15,0-2-11-15,-55-1 5 0,106-2-7 16,-55 3-7-16,-51-1 4 0,100 1 2 0,-53-2-1 0,-47 1-4 16,101 6 7-16,-53-6-3 0,-48 0-3 0,96 0 7 15,-47 0 4-15,-49 0 0 0,99-1 3 0,-49 0-14 16,4-1 21-16,5 1-6 0,-59 1-4 16,112 0 3-16,-53-2 0 0,-2 4 0 15,-57-2-8-15,114-2 3 0,-56-2 5 0,0-1-7 0,0 7 1 0,-5-6 4 16,-53 4 18-16,107-4-18 15,-59 3 3-15,-48 1-2 0,99-7 3 0,-52 14-2 0,-47-7 20 0,93 1-16 16,-93-1-4-16,79-5 0 16,-34 9 0-16,-45-4 13 0,78-3-16 0,-24 6 5 0,-54-3 10 0,108 1-1 0,-54 0 7 15,-3-1 1-15,5 3-4 0,-56-3 9 16,114-3 6-16,-57 5 1 0,2-2 1 0,-1-3 4 16,-58 3-1-16,108-1 7 0,-50 6-4 0,-7-4-4 15,-51-1 7-15,105-1-4 0,-55-7-1 0,-50 8 0 16,95 8-3-16,-45-6 0 0,0 3-5 0,-50-5-4 15,102 5-1-15,-52-4-1 0,-50-1 4 0,105-1-7 16,-52 1 0-16,3 0 2 0,-56 0-6 0,104-5 5 16,-47-1-7-16,-5 5 6 0,4 0-6 0,-56 1 1 0,114 2 0 0,-55-2-4 0,-2-1 0 0,3 3-1 15,3-5 0-15,-2 8-5 0,3-2 5 16,-4-1 4-16,-60-2-4 0,120 0-5 16,-62 5 2-16,-7-5 0 15,-51 0 1-15,100 4-6 16,-100-4 3-16,80 0 12 0,-80 0-19 0,78 0 2 0,-78 0 1 0,60-2-4 15,-60 2-2-15,63 1 6 16,-63-1 0-16,78-8-2 0,-34 6-1 0,-44 2-5 0,62-8 2 0,-62 8 3 16,81-4 2-16,-81 4-2 15,63 0 2-15,-63 0 4 0,92-4 6 0,-92 4-18 0,65-3 13 0,-65 3-6 16,78-8 9-16,-78 8 1 0,64 2 0 0,-64-2-9 16,78 0 7-16,-78 0-2 0,92 2 3 0,-42 2 2 15,-50-4-2-15,92-1 3 0,-46 1 1 0,-46 0-4 16,79-2 15-16,-79 2-14 0,79 3-6 0,-79-3 5 0,68 3-3 0,-20 1 7 0,-48-4-3 0,93 4-9 15,-93-4 11-15,63-2-3 0,-14-4-1 0,-49 6 11 16,64 1-11 0,-64-1-3-16,75-1-5 0,-75 1 6 0,64-2-3 15,-64 2 7-15,73 2-7 0,-73-2 7 16,63-2-3-16,-63 2 0 0,65-1 3 0,-65 1-8 0,65-4 2 16,-19-1 8-1,-46 5 4-15,59-1-13 0,-59 1 10 0,59-9-4 0,-59 9 0 0,62-3 3 16,-62 3-3-16,59-6 10 0,-59 6-10 0,0 0-4 15,79-4 1-15,-79 4 4 0,54 1-1 0,-54-1 8 0,0 0-4 16,80 2-5 0,-80-2-4-16,62 0 8 0,-62 0-8 0,66 1 6 0,-66-1-3 0,92 1-4 0,-92-1 4 15,67-1 0 1,-67 1-1-16,66-2 6 0,-66 2-3 0,59-4 1 0,-59 4 2 0,57 0-4 16,-57 0-12-16,0 0 14 0,64-5-1 0,-64 5-1 0,46-7 2 15,-46 7 5-15,0 0-1 0,66-6-9 0,-66 6 6 16,57-7-3-16,-57 7 5 0,56-1-6 0,-56 1 5 15,0 0 0-15,69-1-6 0,-69 1 4 0,0 0 0 16,64 2 6-16,-64-2-7 0,0 0 4 0,54 11 3 16,-54-11-7-16,0 0-1 0,0 0-13 15,50 6-11-15,-50-6-34 16,0 0-31 0,0 0-48-16,38 15-68 0,-38-15-91 0,0 0-373 0,0 0-728 0,0 0 323 0</inkml:trace>
  <inkml:trace contextRef="#ctx0" brushRef="#br0" timeOffset="4550.85">7881 3955 28 0,'0'0'98'0,"0"0"4"0,0 0-5 0,0 0 8 16,0 0 0-16,0 0 0 0,0 0 5 0,0 0-2 16,0 0-8-16,0 0-3 0,0 0-2 0,0 0-2 15,0 0-13-15,0 0 1 0,0 0 6 0,0 0 5 16,0 0 0-16,0 0-3 0,0 0 1 0,0 0 1 15,0 0 10-15,0 0 5 0,0 0-1 0,0 0-3 16,0 0-1-16,0 0-7 0,0 0-10 0,0 0-5 16,0 0-3-16,0 0-9 0,0 0-10 0,0 0-1 0,0 0-8 15,0 0-7-15,0 0-6 0,0 0 4 16,0 0-8-16,0 0 0 0,0 0-2 0,0 0-3 16,0 0-3-16,0 0-3 15,0 0 0-15,0 0 34 0,0 0 22 16,0 0-8-16,0 0 8 0,-16 73 3 0,16-73-2 0,-3 34 30 0,3-34-12 0,-4 36 21 0,4-36-18 31,-8 33-6-31,8-33-5 0,-8 31-2 0,8-31-5 16,0 0-8-16,-11 39-9 0,11-39 3 0,0 0-10 15,-9 27-7-15,9-27 0 0,0 0-9 0,0 0-6 16,0 0-3-16,0 0 0 0,-7 28-3 0,7-28-3 16,0 0-7-16,0 0-2 0,0 0-1 0,0 0 0 15,0 0 1-15,0 0-5 0,0 0 7 0,-8 35-9 16,8-35 3-16,0 0 0 31,0 0-14-31,0 0 7 0,0 0 3 0,0 0-2 0,0 0 8 0,0 0-17 0,0 0 0 0,0 0 12 0,0 0-3 0,0 0-1 16,-6 29-2-16,6-29-2 0,0 0 4 0,0 0 0 15,0 0-6-15,0 0 5 0,0 0 0 16,0 0-1-16,0 0-5 0,-8 37 4 16,8-37 4-16,0 0-2 0,0 0 1 0,0 0-2 0,0 0-3 15,-3 34 1-15,3-34-1 0,0 0 2 0,0 0-1 0,0 0 7 16,0 0-9-16,0 0 0 0,0 0 4 0,0 0 1 15,0 0-15 1,0 0 13-16,0 0 1 0,0 0-8 0,0 0 11 0,0 0-4 0,0 0-5 16,0 0 7-16,0 0 0 0,0 0 2 0,0 0-1 15,0 0-2-15,0 0 3 0,0 0-1 0,0 0 0 0,0 0 3 0,0 0 0 16,0 0-1-16,0 0-5 0,0 0 5 0,0 0-6 16,0 0 1-16,0 0-3 0,0 0 2 0,0 0 1 15,0 0 3-15,0 0 0 0,0 0-1 16,0 0-2-16,0 0 0 0,0 0-8 0,0 0 4 15,0 0-1-15,0 0 0 0,0 0-2 0,35 21 3 0,-35-21-4 16,0 0 1-16,0 0 3 0,0 0-6 0,0 0-7 16,53 2-9-16,-53-2-8 0,0 0-5 15,0 0-4-15,0 0-2 0,81-4-5 0,-81 4-10 0,0 0 0 16,0 0-8-16,74-3 5 0,-74 3 1 16,0 0 3-16,0 0 2 0,69-5 1 0,-69 5 6 0,0 0 2 15,0 0 8-15,59-5 3 0,-59 5 5 16,0 0 4-16,51-2 6 0,-51 2-1 15,0 0 6-15,0 0-3 0,82-4 0 0,-82 4 6 0,45-3 2 16,-45 3-6-16,0 0 3 0,80-5 11 0,-80 5-12 16,47-3 7-16,-47 3 6 0,60-1-7 0,-60 1-1 0,60 0-1 15,-60 0 0-15,58-5 0 0,-58 5 1 0,59-3 1 16,-59 3-3-16,58-3 4 0,-58 3 2 0,0 0-3 16,67-1-1-16,-67 1-1 0,0 0 2 15,0 0 0-15,69 0-6 0,-69 0-1 0,0 0 0 0,55 4 7 16,-55-4-6-16,0 0 4 0,0 0-6 0,69 0 8 15,-69 0 2-15,0 0-1 0,64-3 1 0,-64 3-4 16,0 0 8-16,71-4-1 0,-71 4-4 0,0 0 3 16,75-3 0-16,-75 3 2 0,52-4-1 0,-52 4 0 15,0 0-5-15,65-2 4 0,-65 2 3 0,55-5-5 0,-55 5 6 0,0 0-2 16,70-4 0-16,-70 4 0 16,0 0 4-16,64 0-7 0,-64 0 7 0,0 0-4 31,67 0 1-31,-67 0 0 0,0 0 11 0,61 0-9 0,-61 0-3 0,0 0 4 0,0 0-8 0,86-1 1 0,-86 1 2 0,0 0 1 31,72 2 0-31,-72-2 0 0,0 0-1 0,77-1-2 0,-77 1 3 0,0 0 1 16,73 3-1-16,-73-3 1 0,54-3 0 15,-54 3 3-15,56 3-1 0,-56-3 2 0,0 0-2 0,80 3 4 16,-80-3 1-16,53-2 6 16,-53 2-4-16,0 0-5 0,70 0 0 0,-70 0-1 0,0 0-1 0,65-1 1 15,-65 1 1-15,0 0 0 0,59 1-2 0,-59-1-2 16,0 0-4-16,61-3 4 0,-61 3-6 0,0 0-6 15,0 0-3-15,71-2-3 0,-71 2 4 32,0 0-8-32,53-4-5 0,-53 4 3 0,0 0 8 0,64-5-4 0,-64 5 1 0,0 0 6 0,55-4 1 15,-55 4 3-15,54-4-2 0,-54 4 6 0,0 0-5 0,62-5 4 16,-62 5 6-16,49-5-3 0,-49 5 0 0,0 0 8 0,87 1-4 16,-87-1 5-16,59 0 1 0,-59 0 3 15,61 0 4-15,-61 0-2 16,65 0 2-16,-65 0-1 0,83-2 6 0,-37 1-1 0,-46 1-8 15,64 1 8-15,-64-1-7 0,63 1 3 0,-63-1-5 0,76 5 2 16,-76-5-3-16,62 2 2 0,-62-2 3 0,65 7 1 0,-65-7-8 16,80 1 1-16,-80-1 4 15,78 0-1-15,-78 0 7 0,64 4-3 0,-64-4-1 0,77-2 2 16,-77 2 15-16,64 4-24 0,-64-4 2 0,57 0-1 16,-57 0-4-16,0 0-5 0,87-2-3 0,-87 2 4 0,55 1-6 15,-55-1 0-15,60-3 2 0,-60 3 1 0,59-2-1 16,-59 2 0-16,61 0-1 0,-61 0 0 0,0 0 1 15,88 2-3-15,-88-2-7 0,57-2-1 0,-57 2-5 16,0 0-8-16,71 5-5 0,-71-5-11 0,0 0-4 0,68-1 9 16,-68 1-3-16,0 0 5 0,74 1 3 0,-74-1 2 15,0 0 9-15,76-3 2 0,-76 3 3 0,53-3 5 16,-53 3 8-16,55-2 4 0,-55 2 3 0,0 0-1 31,65-5 2-31,-65 5 10 0,0 0 2 0,73-1 2 0,-73 1 0 0,51-7 9 0,-51 7-7 16,55-6 4-16,-55 6-4 0,0 0 5 0,83-2 0 15,-83 2-1-15,54-3 6 0,-54 3-4 0,64 1-6 16,-64-1 7-16,79-5-9 0,-79 5-2 0,79 2-1 16,-79-2 2-16,64 2 0 0,-64-2 1 0,79 3-4 15,-30-3 0-15,-49 0-2 0,78 0-2 0,-78 0-3 16,61 0 2-16,-61 0 0 0,63 7 1 0,-63-7-6 16,65 0-3-16,-65 0-5 0,63-3 5 0,-63 3-4 15,65 4 1-15,-65-4-2 0,78-3 2 0,-78 3 4 0,62-1-2 16,-62 1 3-1,78-2 3-15,-78 2 3 0,66 0 0 0,-66 0 0 0,79-5-4 0,-79 5 4 16,75-2-1-16,-75 2 0 0,62 2 0 0,-62-2 3 16,67-2-2-16,-67 2 2 0,65-1 1 0,-65 1 0 15,74 0 1-15,-74 0 2 0,76-4-2 0,-76 4-1 16,58 1 5-16,-58-1-5 0,63-7 6 16,-63 7-6-16,64 0 5 0,-64 0-1 0,63-4-3 0,-63 4 3 15,78-1-10-15,-78 1-5 0,63-3-2 0,-63 3 5 16,80-1 0-16,-80 1-6 0,65-3-2 0,-14 2-1 15,-51 1 5 1,79-1 0-16,-79 1-1 0,80-2-3 0,-32 5 8 0,-48-3-4 0,78 1 5 0,-78-1 0 16,74 3-1-16,-74-3-5 0,63 0 1 0,-16 4-4 15,-47-4 8-15,79 0-6 0,-79 0-3 0,81 0-2 0,-81 0 2 16,82 2-2-16,-82-2 5 16,65 1-4-16,-65-1 1 0,65 1 1 0,-65-1 1 0,62 1 3 15,-62-1 5-15,55-4 6 0,-55 4-10 0,0 0 0 16,72-8 3-16,-72 8-4 0,52-7 3 15,-52 7 0-15,0 0 4 0,64-4-8 0,-64 4-1 0,50-3 4 16,-50 3 1-16,0 0-3 0,74-5 1 0,-74 5 1 16,54-4-2-16,-54 4 3 0,0 0 1 0,73-3 2 15,-73 3 3-15,0 0-7 0,56 0 2 0,-56 0 0 16,0 0 2-16,0 0-2 0,65-5-1 0,-65 5-1 16,0 0 0-16,0 0-3 0,51-2 8 0,-51 2-7 15,0 0 11-15,0 0-11 0,0 0 0 0,69-1 1 16,-69 1 1-16,0 0-3 15,56-2 10-15,-56 2-2 0,0 0 1 0,66-10 5 0,-66 10 4 0,57 0-6 0,-57 0 9 16,56-1 3-16,-56 1 5 0,60-3 0 0,-60 3-8 16,0 0-3-16,82-1 1 0,-82 1 7 15,55 4-6-15,-55-4 1 16,58 1-3-16,-58-1-2 0,60 3 4 0,-60-3-14 0,0 0 12 0,80 4-7 16,-80-4-3-16,48 3-2 0,-48-3-1 0,53 5 1 0,-53-5 0 15,0 0-4-15,59 5-7 0,-59-5-4 16,56 3 8-16,-56-3-8 0,0 0-3 0,72 0 3 15,-72 0 0-15,0 0 9 0,71 2 0 0,-71-2 2 16,0 0-2-16,64-2 2 0,-64 2 4 0,0 0 0 0,65 2-7 16,-65-2 5-16,0 0-1 0,64 4-1 0,-64-4 1 15,0 0-2-15,72 4 4 0,-72-4-1 16,0 0 4-16,74 4 2 0,-74-4-1 0,57 4-5 16,-57-4 0-16,0 0 1 0,77 3-2 0,-77-3 6 15,55 1-5-15,-55-1 3 16,0 0 0-16,56 4-8 0,-56-4 0 0,0 0 11 0,64 1-12 0,-64-1-1 0,0 0-1 15,0 0 2-15,70-4-1 0,-70 4 1 0,0 0 0 16,0 0 3-16,73 0-4 0,-73 0-9 16,0 0 2-16,61-1-1 0,-61 1 5 15,0 0-4-15,72 0 5 0,-72 0 2 0,56 0-7 0,-56 0 7 16,0 0-4-16,77 1-1 0,-77-1 1 0,0 0 2 0,63 0-4 16,-63 0 4-16,0 0-1 0,61-1 9 0,-61 1 1 15,0 0 6-15,73-3 0 0,-73 3-4 0,0 0-1 16,60 2 4-16,-60-2 0 0,0 0-8 0,64 2 10 15,-64-2-8-15,57 3 5 0,-57-3-5 0,58 2 3 16,-58-2 5-16,0 0 6 0,82 3-9 0,-82-3-2 16,58 4 0-16,-58-4-7 0,57 3 8 0,-57-3-2 15,54 4-8-15,-54-4-3 0,61 3 5 0,-61-3-5 16,57 1 4-16,-57-1-6 0,0 0 11 0,82 2 1 16,-82-2-4-16,0 0-1 0,70 0-4 0,-70 0 7 15,0 0 1-15,60 0 6 0,-60 0 2 0,0 0 3 0,74 2-7 16,-74-2 2-16,50 1-1 15,-50-1 0-15,0 0 0 0,64-2 2 0,-64 2 0 0,0 0 5 0,0 0-6 0,69 0 1 16,-69 0-2-16,0 0 11 0,61-3-10 0,-61 3-2 16,0 0-5-16,67 0-3 0,-67 0 6 0,0 0-8 31,64 4 2-31,-64-4 3 0,0 0 3 0,57 5-3 0,-57-5-3 0,0 0 0 16,53 8 5-16,-53-8-6 0,0 0 9 0,51 4-10 15,-51-4 6-15,0 0 1 0,53 10-1 0,-53-10-1 16,0 0-2-16,0 0-2 0,64 6-4 0,-64-6 5 15,0 0 0-15,50 1-1 0,-50-1 3 0,0 0-1 16,0 0 1-16,56 3 3 0,-56-3-6 0,0 0 3 16,0 0 1-16,0 0-1 0,0 0 3 0,0 0 2 15,72 0-7-15,-72 0 1 0,0 0-1 0,0 0 1 16,0 0 3-16,59-4-4 0,-59 4 3 0,0 0 3 0,0 0-4 0,56-6 2 16,-56 6-3-16,0 0-13 0,0 0 7 0,71 0-4 15,-71 0 3-15,0 0 2 16,0 0-3-16,72-3-5 0,-72 3-2 0,0 0-2 15,0 0-3-15,64-2 3 0,-64 2-1 0,0 0-3 16,0 0 2-16,60-2-2 0,-60 2 6 0,0 0 0 16,0 0-3-16,0 0 2 0,60 0 2 0,-60 0 8 15,0 0 2-15,0 0 2 0,0 0-1 0,0 0-2 0,0 0 4 16,0 0-26-16,70 0 16 0,-70 0 1 0,0 0 3 16,0 0 2-16,0 0-2 0,0 0 3 15,67-3 2-15,-67 3-3 0,0 0 0 0,0 0 4 16,0 0-3-16,62-1-1 0,-62 1 1 0,0 0 0 15,0 0 1-15,0 0 3 0,55-4-4 16,-55 4 0-16,0 0 4 0,0 0 3 0,0 0 0 0,0 0 2 16,0 0 2-16,0 0 4 0,64 0 3 0,-64 0-4 15,0 0 1-15,0 0 0 0,0 0-2 0,0 0 1 16,0 0-3-16,0 0 0 0,58 5 0 0,-58-5 0 16,0 0-5-16,0 0 3 0,43 8-1 0,-43-8 0 15,0 0-3-15,41 12 3 0,-41-12-1 0,0 0-2 16,0 0 2-16,49 12-2 0,-49-12 2 0,0 0-3 15,0 0 3-15,47 14 2 0,-47-14-2 0,0 0 0 16,0 0 3-16,42 12 0 0,-42-12-9 0,0 0-4 0,40 9 1 16,-40-9 0-16,0 0 2 15,0 0 1-15,0 0-2 0,0 0-9 0,58 6 3 0,-58-6 2 16,0 0 1-16,0 0 4 0,0 0-3 0,0 0 3 16,50 5-2-16,-50-5 4 0,0 0 3 0,0 0 0 15,0 0 3-15,0 0 3 0,0 0 7 0,0 0 0 0,0 0 1 16,0 0-5-16,0 0 0 0,0 0 1 0,0 0-3 15,0 0-1-15,0 0 1 0,72-6-3 16,-72 6 2-16,0 0 2 0,0 0-2 0,0 0 0 16,0 0-2-16,0 0 0 15,0 0 1-15,0 0 1 0,0 0 1 0,0 0 4 0,57-4 4 0,-57 4 8 16,0 0 4-16,0 0 1 0,0 0 2 0,0 0-2 0,0 0-2 16,0 0-1-16,0 0-2 0,0 0 1 0,0 0 4 15,0 0-5-15,0 0 0 0,0 0-5 16,0 0 2-16,0 0-2 0,0 0-4 0,0 0-3 15,14-34 1-15,-14 34-9 0,0 0 1 0,0 0-3 0,0 0-3 16,13-23 5-16,-13 23 2 0,0 0-9 0,0 0 5 16,7-36-3-16,-7 36 1 0,0 0 2 0,0 0 4 15,3-42-2-15,-3 42 2 0,0 0 1 0,-2-33 0 16,2 33 11-16,0 0 11 0,-9-33-1 0,9 33-1 16,0 0 1-16,-7-33-2 0,7 33 5 0,0 0-6 0,0 0-2 15,-10-37 4-15,10 37-8 0,0 0 1 0,-9-29 9 16,9 29-11-16,0 0-2 0,0 0-2 0,-10-31 2 31,10 31 3-31,0 0-7 0,0 0-3 0,-9-32 6 0,9 32-2 0,0 0-3 0,0 0 2 16,0 0-3-16,-10-31 4 0,10 31-1 0,0 0 2 15,0 0 0-15,0 0-2 0,0 0-2 0,0 0 6 16,10-39 0-16,-10 39-7 0,0 0 0 16,0 0 0-16,0 0 1 0,0 0-1 0,0 0-10 0,0 0-16 15,0 0-39-15,0 0-68 0,0 0-108 0,-15-34-368 31,15 34-653-31,-41-13 288 0</inkml:trace>
  <inkml:trace contextRef="#ctx0" brushRef="#br0" timeOffset="7427.91">7967 3425 47 0,'0'0'282'0,"0"0"-15"15,0 0-15-15,0 0-19 0,0 0-15 0,0 0-17 16,0 0-18-16,0 0-11 0,0 0-21 0,0 0-18 0,0 0-13 15,0 0-14-15,0 0-10 0,0 0-10 16,0 0-6-16,0 0-2 0,0 0 3 0,0 0-1 16,0 0-1-16,0 0-5 0,0 0-3 0,0 0 1 15,0 0-10-15,0 0-4 0,0 0 3 0,0 0 5 16,0 0-4-16,0 0 33 0,0 0 46 0,-33 70 15 16,33-70 21-16,0 0 7 0,7 46 0 0,-7-46-15 15,0 43 15-15,0-43 16 0,0 36 1 0,0-36-12 16,0 42-16-16,0-42-7 0,-6 39 0 15,6-39 8 1,-5 38-16-16,5-38-8 0,0 0-24 0,-3 36-6 16,3-36-16-16,0 0-5 0,0 0-13 0,-5 30-3 0,5-30-11 15,0 0-7-15,0 0-9 0,0 0-3 0,0 0-4 16,0 0-11-16,0 0 5 0,0 0-7 0,0 0 1 16,-5 32-2-16,5-32-13 0,0 0-1 0,0 0-6 15,0 0 2-15,0 0 5 0,0 0-5 16,-13 30 18-16,13-30-16 0,0 0 3 0,0 0-4 0,0 0 12 15,0 0-12-15,0 0 0 0,0 0 7 0,0 0 6 16,0 0 11-16,-9 29-1 0,9-29 2 16,0 0-5-16,0 0 8 0,0 0-2 0,0 0 4 0,0 0-6 15,0 0-5-15,0 0-6 0,0 0-22 0,0 0-9 16,0 0 0-16,0 0 0 0,0 0 0 0,0 0 0 16,0 0 0-16,0 0 0 0,0 0 0 0,0 0 0 15,0 0 0-15,0 0 0 0,0 0 0 0,0 0 0 16,0 0 0-16,0 0 0 0,0 0 0 0,0 0 0 15,0 0 0-15,0 0 0 0,0 0 0 0,0 0 0 16,0 0 0-16,0 0 0 0,0 0 0 16,30-102 0-16,-30 102 0 0,6-48 0 0,-6 48 0 0,0-36-10 15,0 36-38-15,3-46 0 0,-3 46-5 0,-3-39 3 16,3 39 4-16,-3-36 2 0,3 36 4 0,-3-30 3 0,3 30 6 16,-3-34 2-16,3 34 3 0,0 0 10 0,-6-43-9 31,6 43 1-31,0 0 3 0,-4-35 0 0,4 35-1 0,0 0 7 0,0 0-2 0,-3-34 5 15,3 34 6-15,0 0 7 0,0 0-10 0,0 0 0 0,0 0-3 16,0 0 0-16,0 0 6 0,0 0 1 16,0 0-1-16,0 0-3 0,0 0 0 0,0 0 5 0,5-33-1 15,-5 33-2-15,0 0 1 0,0 0 0 16,0 0-4-16,0 0-3 16,0 0-1-16,0 0 3 0,0 0-1 0,0 0 1 0,0 0 1 0,0 0-2 0,0 0 1 15,0 0 4-15,0 0-1 16,0 0 2-16,0 0-3 0,0 0 3 0,0 0 2 15,0 0-1-15,0 0-5 0,0 0 4 0,0 0 0 16,0 0 1-16,0 0 1 0,0 0 3 0,0 0 0 0,0 0-12 16,71-3-4-16,-71 3-9 0,61 2-3 0,-61-2-4 15,77 0-9-15,-77 0-6 0,76-3 5 0,-27 2-1 0,-49 1-6 16,87-3-10-16,-40 3-4 16,-47 0-14-16,82 0-6 0,-33-2-7 0,-49 2-6 0,95-6-10 0,-95 6 12 15,64 0-2-15,-64 0 3 0,58-1 5 0,-58 1 4 16,0 0 10-16,56 0 7 0,-56 0 6 0,0 0 13 15,0 0 2-15,0 0 5 0,0 0 3 16,0 0 16-16,0 0-5 0,0 0 3 0,0 0 5 0,0 0 2 16,0 0-2-16,0 0 5 0,0 0 4 0,0 0 0 15,0 0-4-15,0 0 4 0,0 0 5 0,0 0-5 16,0 0 5-16,0 0-5 0,0 0-2 16,0 0 9-16,0 0 8 0,0 0-9 15,0 0 3-15,0 0 4 0,0 0-1 0,0 0 4 0,0 0-1 0,0 0 1 16,0 0-5-16,0 0 4 0,0 0 1 0,0 0 3 15,0 0 0-15,0 0-6 0,0 0 0 0,0 0 0 16,0 0-3 0,0 0 2-16,0 0-1 0,0 0 3 0,0 0 0 0,0 0 9 0,0 0 14 15,0 0 0-15,0 0-9 0,38 17 4 0,-38-17 3 0,0 0 16 16,0 0 15-16,-5 42 20 0,5-42 2 0,-5 41 9 16,5-41 10-16,-9 47 12 0,9-47 3 0,0 56-2 15,-3-27-6-15,3-29 0 0,-6 53-7 0,2-13-9 16,-2-12 6-16,6-28 4 0,-10 48-6 15,10-48-10-15,-7 34-9 0,7-34-4 0,-5 29-5 0,5-29-5 0,0 0-3 0,0 0-6 0,-5 33-4 16,5-33 1-16,0 0-3 0,0 0-12 0,0 0-4 0,0 0 2 16,0 0-2-16,0 0-5 15,9 36-3-15,-9-36 0 16,0 0-4-16,0 0-1 16,0 0 1-16,0 0 2 0,0 0-8 0,0 0-5 0,0 0 9 0,0 0-14 15,0 0-7-15,0 0-4 0,0 0-42 16,0 0-64-16,0 0-89 0,0 0-104 0,0 0-123 0,0 0-112 15,0 0-455 1,0 0-1083-16,0 0 479 0</inkml:trace>
  <inkml:trace contextRef="#ctx0" brushRef="#br0" timeOffset="7791.64">8446 3575 68 0,'0'0'301'0,"0"0"-14"16,0 0-26-16,0 0-18 0,0 0-22 0,0 0-8 15,0 0 28-15,0 0 10 16,0 0-12-16,0 0 12 0,0 0 16 0,0 0 0 0,0 0-11 16,0 0-12-16,-28 69-11 0,28-69-17 0,-31 40-20 0,31-40-20 15,-28 33-17-15,28-33-11 16,-19 25-20-16,19-25-13 0,-22 20-13 0,22-20-33 0,0 0-27 0,-25 26-46 16,25-26-41-16,0 0-53 0,0 0-59 0,0 0-60 15,-23 21-72-15,23-21-75 0,0 0-306 0,0 0-727 16,0 0 322-16</inkml:trace>
  <inkml:trace contextRef="#ctx0" brushRef="#br0" timeOffset="8001.42">8152 3620 189 0,'0'0'315'15,"0"0"-17"-15,0 0-19 0,0 0-23 16,0 0-3-16,0 0-10 0,0 0 4 0,0 0-10 15,0 0-12-15,0 0 5 0,0 0-29 0,0 0-2 16,118 24-1-16,-118-24-15 0,40 20-17 0,-40-20-20 0,34 18-6 16,-34-18-18-16,33 24-23 0,-33-24 2 0,34 16-17 15,-34-16-18-15,34 17-47 0,-34-17-43 0,30 17-64 16,-30-17-62-16,0 0-76 0,41 21-78 16,-41-21-314-16,0 0-669 0,0 0 296 0</inkml:trace>
  <inkml:trace contextRef="#ctx0" brushRef="#br0" timeOffset="9293.94">7849 4485 86 0,'0'0'203'0,"0"0"-13"0,0 0-17 15,0 0-5-15,0 0-8 0,0 0-9 0,0 0-6 16,0 0-9-16,0 0-3 0,0 0 0 0,0 0-6 16,0 0-2-16,0 0 8 0,0 0 2 0,0 0-17 15,0 0 6-15,0 0 11 0,0 0 7 0,0 0-5 16,0 0 5-16,-10 72 4 0,10-72-4 0,0 0-17 15,-1 43 2-15,1-43 25 0,-3 35-16 0,3-35-7 16,0 35 10-16,0-35-9 0,-5 33-5 0,5-33-7 16,-4 33-5-16,4-33-2 0,-5 32-10 15,5-32 2-15,0 0 0 0,-7 46-8 0,7-46-11 16,0 0-7-16,-11 30-8 0,11-30-7 0,0 0-3 16,0 0-5-16,-6 30-12 0,6-30 3 0,0 0-4 15,0 0-6-15,0 0-1 0,0 0-9 0,0 0 2 0,0 0 2 16,0 0-9-16,0 0-3 0,0 0 0 15,-8 30-2-15,8-30-3 0,0 0 0 0,0 0-3 16,0 0 2-16,0 0 4 0,0 0-6 16,0 0 1-16,0 0 3 0,0 0 24 0,0 0-5 0,0 0-3 0,0 0-7 15,0 0 2-15,0 0-3 16,0 0-2-16,0 0-5 0,0 0-8 16,0 0-9-16,0 0-6 0,109-13-12 0,-109 13-8 0,0 0-17 0,79-7-12 15,-79 7-9-15,63-2-32 0,-63 2 6 0,93-10-8 0,-41 5-4 0,-3 4 3 16,-49 1 9-16,80-4 7 0,-80 4 10 0,78-5 15 31,-78 5-1-31,65-4 5 0,-65 4 5 0,62-3 6 0,-62 3 9 0,0 0-2 16,62-1 8-16,-62 1 0 0,0 0 8 0,0 0 5 15,0 0 12-15,58 0-5 0,-58 0 8 0,0 0 6 16,0 0 2-16,0 0 1 0,0 0 4 0,0 0-3 16,0 0-2-16,64 1 12 0,-64-1 1 0,0 0 2 15,0 0-1-15,0 0 6 0,0 0-2 16,0 0 8-16,0 0 0 0,0 0 4 0,56-4 6 0,-56 4 4 15,0 0 5-15,0 0-2 0,0 0-3 0,0 0 1 16,0 0-8-16,0 0 6 0,0 0-13 0,0 0-3 16,0 0-6-16,0 0-2 0,0 0 0 0,0 0-6 15,0 0 3-15,0 0-3 16,0 0-3-16,0 0-3 0,0 0 1 0,0 0 2 0,0 0-4 0,0 0-8 16,0 0-2-16,0 0 3 0,0 0-3 0,0 0 3 15,0 0-3-15,0 0 3 0,0 0 5 0,5-35-1 16,-5 35 5-1,0 0-5-15,0 0 0 0,0 0 0 0,-7-41-1 0,7 41-4 0,0 0 1 16,-3-46 1-16,3 46 4 0,3-43-3 0,-3 43 1 16,3-44-2-16,1 21-2 0,-4 23 6 0,7-32 4 0,-7 32 13 15,0 0 15-15,6-39 11 16,-6 39 10-16,0 0 16 0,0 0 0 0,0 0-3 0,0 0-8 0,0 0-9 0,-5-34-6 16,5 34-7-16,0 0-12 0,0 0-16 0,0 0-23 15,0 0-38-15,0 0-45 0,0 0-62 0,0 0-67 16,0 0-88-16,0 0-114 0,0 0-395 15,0 0-888-15,0 0 393 0</inkml:trace>
  <inkml:trace contextRef="#ctx0" brushRef="#br0" timeOffset="9596.06">8477 4584 62 0,'0'0'351'0,"0"0"-22"16,0 0-6-16,0 0-8 0,0 0-2 0,0 0-19 15,0 0-15-15,0 0-15 0,0 0-22 0,-60 63-19 16,60-63-20-16,-21 27-26 0,21-27-13 0,-31 31-18 0,31-31-11 15,-24 25-16-15,24-25-17 0,0 0-28 16,-16 20-40-16,16-20-40 0,0 0-39 0,0 0-47 0,0 0-54 16,0 0-53-16,0 0-64 0,0 0-304 15,0 0-614-15,0 0 273 0</inkml:trace>
  <inkml:trace contextRef="#ctx0" brushRef="#br0" timeOffset="9806.12">8207 4635 259 0,'0'0'326'0,"0"0"4"0,0 0 8 15,0 0-15-15,0 0-16 0,0 0-11 16,0 0-12-16,0 0-25 0,103 46-7 0,-103-46-22 0,34 17-19 0,-34-17-21 16,39 15-20-16,-39-15-16 0,39 17-14 0,-39-17-13 15,0 0-15-15,42 16-18 0,-42-16-37 16,0 0-39-16,36 10-58 15,-36-10-50-15,0 0-54 0,0 0-50 0,0 0-61 0,0 0-67 0,0 0-250 16,0 0-620-16,0 0 274 0</inkml:trace>
  <inkml:trace contextRef="#ctx0" brushRef="#br0" timeOffset="11754.13">21669 3304 217 0,'0'0'338'0,"0"0"-18"0,0 0-25 15,0 0-19-15,0 0-15 0,0 0-37 0,0 0-18 16,0 0 10-16,0 0 2 0,0 0 42 0,0 0 21 16,0 0 14-16,0 0 12 0,0 0 2 0,-3 89 9 15,3-89 7-15,-4 53 18 0,0-28-8 0,4-25-21 16,-8 56-8-16,4-28-19 0,0 2-13 0,4-30-14 16,-1 50-11-16,1-50-19 0,-3 52-10 0,3-30-20 15,0-22-15-15,-4 33-16 0,4-33-16 0,0 0-153 16,0 0 0-1,3 35 0-15,-3-35 0 0,0 0 0 0,0 0 0 0,0 0 0 16,0 0 0-16,0 0 0 0,0 0 0 0,0 0 0 16,0 0 0-16,0 0 0 0,0 0 0 15,0 0 0-15,0 0 0 0,0 0 0 0,0 0 0 0,0 0 0 16,0 0 0 0,0 0 0-16,0 0 0 0,-7-110 0 0,7 110 0 0,10-53 0 0,-4 28 0 15,3-4 0-15,-9 29 0 0,6-55 0 0,3 27 0 0,-2 2 0 16,-7 26 0-16,16-50-95 0,-8 26 5 0,-8 24 12 15,13-48 5 1,-13 48 7-16,11-31 7 0,-11 31 7 0,9-25 4 0,-9 25 3 0,0 0 6 16,0 0 5-16,13-32 11 0,-13 32 6 0,0 0 1 0,0 0 1 15,0 0 5-15,0 0 0 0,0 0 0 0,0 0-2 16,0 0 0-16,0 0 0 0,0 0 4 0,6-29-7 16,-6 29 4-16,0 0-8 0,0 0 2 0,0 0 4 0,0 0 5 15,0 0-2-15,0 0 0 0,0 0-4 0,0 0 12 16,0 0-10-16,0 0 4 0,0 0 0 15,0 0 3-15,0 0 1 0,0 0 2 0,0 0-3 0,0 0 3 16,0 0-1-16,124 34-6 0,-124-34-2 16,64 5-1-16,-64-5-9 0,74 0-22 0,-74 0-19 15,76-3-13-15,-76 3-10 0,58-4-11 16,-58 4 4-16,49-5 1 0,-49 5 0 0,0 0 10 0,52-5 9 16,-52 5 9-16,0 0 9 0,0 0 3 0,0 0 8 15,0 0 9-15,0 0 7 0,0 0 7 0,0 0 2 16,0 0 5-16,0 0 2 0,0 0 0 0,0 0 3 15,0 0 7-15,0 0-4 0,0 0-1 0,0 0 2 16,0 0 4-16,0 0 2 0,0 0-3 16,0 0 7-16,0 0-1 0,0 0-1 0,0 0-2 15,48 16 1-15,-48-16 7 0,0 0-5 0,0 0 0 0,0 0 0 16,0 0-1-16,0 0 1 0,25 23 2 0,-25-23-2 16,0 0-2-16,0 0 2 0,0 0-2 0,0 0 0 15,0 0 3-15,0 0 3 0,0 0 2 0,0 0 2 16,0 0-1-16,0 0-1 0,0 0 5 15,0 0-1-15,0 0 4 0,18 23-1 16,-18-23 4-16,0 0 4 0,0 0-1 0,0 0 5 0,0 0-1 0,0 0 7 16,0 0 2-16,0 0-1 0,0 0 1 0,0 38-5 15,0-38 9-15,0 0 15 0,7 38 6 0,-7-38-1 16,0 38 17-16,0-38 11 0,0 36 10 16,0-36 16-16,-2 52-12 0,2-52-11 0,-6 52 27 15,3-27-19-15,3-25-1 0,-9 52-9 0,6-26-10 0,3-26 1 0,-6 47 5 0,6-47-5 16,0 39 2-16,0-39-41 0,4 32-43 0,-4-32 0 15,0 0 0-15,5 41 0 0,-5-41 0 0,0 0 0 16,5 29 0-16,-5-29 0 0,0 0 0 0,0 0 0 16,0 0 0-16,0 0 0 0,2 37 0 0,-2-37 0 0,0 0 0 15,0 0 0-15,0 0 0 0,0 0-193 0,0 0-293 32,0 0-223-32,0 0-426 0,0 0-1227 0,0 0 543 0</inkml:trace>
  <inkml:trace contextRef="#ctx0" brushRef="#br0" timeOffset="13034.85">21656 4417 294 0,'0'0'325'15,"0"0"-3"-15,0 0-13 0,0 0-12 0,0 0-14 16,0 0-18-16,0 0-22 0,0 0-22 0,0 0-18 0,0 0-9 15,0 0-8-15,0 0 0 0,0 0 0 0,0 0 23 16,0 0 75-16,0 0 10 0,0 0-19 0,0 0 0 16,-10 90-7-16,10-90-1 0,-4 50-10 0,3-26 5 15,1-24-9-15,-1 51-14 0,-3-24-19 0,4-27-19 16,-3 53-3-16,0-23 0 0,-4-1-22 16,7-29-16-16,-13 55-14 0,9-32-12 0,4-23-13 15,-10 42-5-15,10-42-9 0,-5 34-90 0,5-34-17 0,-8 29 0 16,8-29 0-16,0 0 0 15,0 0 0-15,-5 32 0 0,5-32 0 0,0 0 0 16,0 0 0-16,0 0 0 0,0 0 0 0,0 0 0 0,0 0 0 16,0 0 0-16,0 0 0 0,0 0 0 15,0 0 0-15,0 0 0 0,0 0 0 0,22 31 0 0,-22-31 0 16,0 0 0-16,0 0 0 0,0 0 0 0,0 0 0 0,0 0 0 16,74-4 0-16,-74 4 0 0,0 0 0 15,0 0 0-15,69-3 0 0,-69 3 0 0,0 0 0 0,81-3 0 16,-81 3 0-16,58-2 0 0,-58 2 0 15,59-5 0-15,-59 5 0 0,0 0 0 0,77-1 0 0,-77 1 0 0,55 6 0 0,-55-6 0 16,0 0 0-16,0 0 0 0,65 6 0 0,-65-6 0 0,0 0-14 0,0 0-35 16,0 0 10-16,0 0 3 0,0 0 2 15,0 0 6 17,0 0 8-32,0 0-15 0,51 1 20 0,-51-1 1 0,0 0-1 0,0 0 4 0,0 0 4 0,0 0-8 15,0 0 3-15,0 0 5 0,0 0 1 0,55-12-1 16,-55 12 7-16,0 0-10 0,0 0 8 0,0 0 1 15,0 0 2-15,41-11 10 16,-41 11-4-16,0 0 27 0,0 0 1 0,0 0 5 16,0 0 1-16,0 0 3 0,20-25-8 0,-20 25 6 0,0 0 4 15,0 0-6-15,0 0-40 0,2-36 0 0,-2 36 0 0,0 0 0 0,-2-35 0 16,2 35 0-16,0 0 0 0,4-48 0 16,-4 48 0-16,3-31 0 0,-3 31 0 0,4-34 0 0,-4 34 0 0,7-44 0 0,-7 44 0 0,9-41 0 15,-9 41 0-15,4-47 0 0,-4 22 0 0,0 25 0 16,1-49 0-1,-1 49 0-15,-4-48 0 0,-1 26 0 16,5 22 0-16,-10-31 0 0,10 31 0 0,0 0 0 0,-13-32 0 16,13 32 0-16,0 0 0 0,0 0 0 0,-14-24 0 15,14 24 0-15,0 0 0 0,0 0 0 0,0 0 0 16,0 0 0-16,0 0 0 0,0 0 0 16,0 0-96-16,0 0-141 0,0 0-46 15,0 0-59-15,0 0-84 0,0 0-97 0,-34 71-525 0,34-71-1134 0,-12 33 501 16</inkml:trace>
  <inkml:trace contextRef="#ctx0" brushRef="#br0" timeOffset="13303.96">22185 4623 271 0,'0'0'489'0,"0"0"-37"16,0 0-29-16,0 0-17 0,0 0-19 0,0 0-10 15,0 0-13-15,0 0-15 0,0 0-29 16,-69 56-33-16,69-56-27 0,-34 34-28 0,14-15-16 16,20-19-18-16,-33 40-25 0,18-17-16 0,15-23-15 0,-28 39-22 15,15-20-31-15,13-19-35 0,-18 27-40 0,18-27-53 16,0 0-58-16,0 0-62 0,0 0-77 15,-18 26-72-15,18-26-86 0,0 0-365 16,0 0-820-16,0 0 363 0</inkml:trace>
  <inkml:trace contextRef="#ctx0" brushRef="#br0" timeOffset="13507.77">21904 4667 70 0,'0'0'400'0,"0"0"-9"0,0 0-19 16,0 0-6-16,0 0 1 0,0 0-13 0,0 0-13 15,0 0 18-15,0 0 7 0,0 0-10 0,0 0-16 16,0 0-11-16,40 67-23 0,-40-67-28 0,33 29-25 16,-33-29-27-16,36 24-18 0,-11-12-22 0,-25-12-23 15,50 17-20-15,-50-17-44 0,33 11-73 0,-33-11-86 16,0 0-91-16,0 0-115 0,0 0-145 16,0 0-492-16,0 0-976 0,0 0 432 15</inkml:trace>
  <inkml:trace contextRef="#ctx0" brushRef="#br0" timeOffset="14173.05">22221 3467 374 0,'0'0'425'0,"0"0"-23"0,0 0-16 16,0 0-27-16,0 0-36 0,0 0 4 0,-96 38-28 15,96-38-4-15,-36 38-22 0,21-17-12 0,15-21-23 16,-27 42-16-16,16-18-26 0,11-24-18 16,-17 41-16-16,17-41-18 0,-11 34-13 0,11-34-11 15,-12 34-15-15,12-34-51 0,-11 28-35 0,11-28-50 0,0 0-70 16,0 0-86-16,-20 28-103 0,20-28-120 0,0 0-303 15,0 0-771-15,0 0 341 0</inkml:trace>
  <inkml:trace contextRef="#ctx0" brushRef="#br0" timeOffset="14389.76">21881 3437 304 0,'0'0'311'0,"0"0"8"16,0 0-13-16,93 36-1 0,-93-36-20 0,53 32-26 0,-29-13-18 16,0 0-22-16,-3 2-26 0,-21-21-15 31,37 45-25-31,-19-23-30 0,-2-3-39 0,-16-19-56 0,26 37-66 16,-15-19-81-16,-11-18-103 0,0 0-267 0,27 32-528 0,-27-32 233 0</inkml:trace>
  <inkml:trace contextRef="#ctx0" brushRef="#br0" timeOffset="16357.71">12347 2856 80 0,'0'0'260'15,"0"0"-4"-15,0 0-7 0,0 0-8 0,0 0-13 16,0 0-16-16,0 0-19 0,0 0-18 0,0 0-8 16,0 0-27-16,0 0-9 0,0 0-2 0,0 0-2 15,0 0-19-15,0 0-8 0,0 0-7 0,0 0 57 0,0 0 12 0,0 0 2 0,0 88-12 16,0-88 8-16,-1 39-4 0,1-39 10 0,4 42-10 16,-4-42 1-16,0 42-9 0,0-42 1 0,-2 34 14 15,2-34-3-15,3 44-7 0,-3-44-6 16,-1 51-1-16,1-26 9 15,0-25 5-15,-4 49-13 0,4-49-1 0,-3 43-5 16,3-43-8-16,-1 42 21 0,1-42-4 0,-1 33-5 16,1-33-3-16,-4 34-2 0,4-34-5 0,-3 31-7 15,3-31-11-15,0 0-3 16,-1 43 0-16,1-43-5 0,-2 30-10 0,2-30-5 16,0 0 4-16,-2 40-5 0,2-40 6 0,0 0-99 0,2 36 0 0,-2-36 0 0,0 0 0 31,2 46 0-31,-2-46 0 0,1 29 0 0,1 17 0 15,-2-46 0-15,1 33 0 0,-1-33 0 0,0 33 0 0,0-33 0 16,4 33 0-16,-4-33 0 0,0 0 0 0,2 58 0 0,-2-58 0 16,4 41 0-16,-4-41 0 0,-4 32 0 15,4-32 0 1,0 40 0-16,0-40 0 0,0 32 0 0,0-32 0 0,0 0 0 0,-6 48 0 0,6-48 0 16,1 41 0-16,-1-41 0 0,0 36 0 0,0-36 0 0,4 30 0 15,-4-30 0-15,0 0 0 0,0 50 0 16,0-50 0-16,3 32 0 0,-3-32 0 0,2 30 0 0,-2-30 0 15,4 40 0-15,-4-40 0 0,0 0 0 16,0 47 0-16,0-47 0 0,-4 38 0 0,4-38 0 0,-5 31 0 16,5-31 0-16,-5 30 0 0,5-30 0 0,0 0 0 15,-9 37 0-15,9-37 0 0,0 0 0 0,-9 33 0 16,9-33 0-16,0 0 0 0,-4 38 0 0,4-38 0 16,0 0 0-16,-5 41 0 15,5-41 0-15,0 0 0 0,0 41 0 0,0-41 0 0,0 0 0 0,0 42 0 16,0-42 0-1,0 0 0-15,-4 43 0 0,4-43 0 0,-1 32 0 0,1-32 0 0,0 0 0 0,-4 46 0 0,4-46 0 16,-4 27 0-16,4-27 0 0,0 0 0 0,-6 43 0 0,6-43 0 16,0 0 0-16,-4 37 0 15,4-37 0-15,0 0 0 0,0 41 0 16,0-41 0-16,0 0 0 0,3 34 0 0,-3-34 0 0,0 0 0 16,0 0 0-16,2 36 0 0,-2-36 0 0,0 0 0 15,0 0 0-15,-5 35 0 0,5-35 0 0,0 0 0 16,0 0 0-16,-4 32 0 0,4-32 0 15,0 0 0-15,0 0 0 0,-10 30 0 0,10-30 0 0,0 0 0 0,0 0 0 0,-11 29 0 0,11-29 0 16,0 0 0-16,0 0 0 0,-11 29 0 0,11-29 0 16,0 0 0-16,0 0 0 0,-6 38 0 15,6-38 0 1,0 0 0-16,0 0 0 0,-4 32 0 0,4-32 0 16,0 0 0-16,0 0 0 0,0 0 0 0,0 0 0 0,0 0 0 15,0 36 0 1,0-36 0-16,0 0 0 0,0 0 0 0,0 0 0 0,0 0 0 0,0 0 0 15,0 0 0-15,0 0 0 0,0 0 0 0,0 0 0 16,0 0 0-16,0 0 0 0,0 0 0 0,0 0 0 0,0 0 0 0,0 0 0 0,0 0 0 16,0 0 0-16,0 0 0 0,0 0 0 0,0 0 0 0,0 0-142 0,0 0-360 15,0 0-116-15,0 0-538 16,0 0-1250-16,0 0 553 0</inkml:trace>
  <inkml:trace contextRef="#ctx0" brushRef="#br0" timeOffset="18340.69">12425 2854 184 0,'0'0'296'0,"0"0"-20"0,0 0-10 16,0 0-5-16,0 0-8 0,0 0-16 0,0 0-6 0,0 0-5 15,0 0-12-15,0 0-18 0,0 0-9 16,0 0-8 0,0 0 3-16,0 0-7 0,0 0-5 0,0 0-6 0,0 0 5 0,0 0-9 0,0 0-8 15,0 0-14-15,0 0-7 0,0 0-6 0,0 0-6 16,0 0-11-16,0 0-7 0,0 0-9 0,0 0-9 0,0 0-10 16,0 0-6-16,0 0-6 0,0 0-2 0,0 0-1 15,0 0 1-15,0 0 5 0,0 0 1 0,0 0 4 31,0 0-6-31,0 0 9 0,0 0-3 0,0 0 1 0,0 0-4 0,0 0-8 0,0 0-5 0,0 0-5 16,0 0-6-16,0 0-5 16,0 0-5-16,0 0-5 0,0 0-8 0,0 0-19 0,154-22-15 15,-154 22-6-15,61-2-2 0,-61 2-8 0,60-5-11 0,-60 5-5 16,0 0-7-16,80 5-8 0,-80-5 8 0,58 0 3 16,-58 0 6-16,0 0 9 0,0 0-3 0,56-3 8 0,-56 3-1 15,0 0-3-15,0 0 23 0,0 0-8 0,0 0 6 0,0 0 1 16,0 0 6-1,0 0 2-15,0 0-1 0,0 0 6 0,0 0 7 0,0 0 8 0,0 0 3 0,0 0-4 16,0 0 8-16,0 0 3 0,0 0 6 0,0 0 6 16,0 0-3-16,0 0-3 0,0 0 0 0,0 0 6 0,0 0-3 15,0 0 5-15,0 0-3 0,0 0-1 47,0 0-4-47,0 0 4 0,0 0-7 0,0 0-7 0,0 0-1 0,0 0-3 0,0 0-3 0,0 0 2 16,0 0-5-16,0 0-5 0,0 0 11 0,0 0-6 0,0 0 8 0,0 0 27 15,0 0 27-15,0 0-2 0,32 20-10 0,-32-20 7 16,0 0 12-16,0 0 3 0,-15 42 5 0,15-42 5 0,0 0-2 16,-8 57 6-1,8-57 16-15,3 42 0 0,-1-13-18 0,-2-29 26 0,7 54-15 0,-2-25 12 16,-5-29 2-16,7 51-12 0,0-27-1 0,0 3-71 16,-7-27-36-16,13 49 0 0,-8-25 0 0,-5-24 0 0,8 48 0 15,-8-48 0-15,11 41 0 0,-11-41 0 16,4 34 0-16,-4-34 0 0,4 32 0 15,-4-32 0-15,1 34 0 0,-1-34 0 0,4 39 0 0,-4-39 0 16,3 31 0-16,-3-31 0 0,0 0 0 0,0 43 0 16,0-43 0-16,1 33 0 0,-1-33 0 0,0 0 0 15,1 45 0-15,-1-45 0 0,3 33 0 16,-3-33 0-16,0 0 0 0,-4 49 0 0,4-49 0 0,-4 28 0 0,4-28 0 16,0 0 0-16,-5 42 0 15,5-42 0-15,0 0 0 0,-3 38 0 0,3-38 0 0,0 0 0 16,-1 42 0-16,1-42 0 0,0 0 0 0,4 36 0 15,-4-36 0-15,0 0 0 0,1 44 0 0,-1-44 0 0,2 32 0 0,-2-32 0 0,-2 38 0 0,2-38 0 16,-1 31 0-16,1-31 0 0,0 0 0 0,-5 42 0 16,5-42 0-1,-6 28 0-15,6-28 0 0,0 0 0 0,-7 40 0 16,7-40 0-16,0 0 0 0,-6 36 0 0,6-36 0 0,0 0 0 0,-4 41 0 16,4-41 0-16,-4 29 0 15,4-29 0-15,0 0 0 0,-3 37 0 0,3-37 0 0,-6 33 0 16,6-33 0-16,-4 41 0 0,4-41 0 15,-3 31 0-15,3-31 0 0,-4 31 0 0,4-31 0 0,-8 39 0 0,8-39 0 16,-5 29 0-16,5-29 0 0,0 0 0 0,-6 35 0 16,6-35 0-1,0 0 0-15,0 39 0 0,0-39 0 0,0 0 0 0,3 36 0 16,-3-36 0-16,0 0 0 0,-3 43 0 0,3-43 0 16,3 30 0-16,-3-30 0 15,0 0 0-15,7 42 0 0,-7-42 0 0,4 30 0 0,-4-30 0 16,0 0 0-16,6 43 0 0,-6-43 0 0,4 27 0 0,-4-27 0 15,0 0 0-15,4 38 0 0,-4-38 0 16,0 0 0-16,0 0 0 0,1 35 0 0,-1-35 0 16,0 0 0-16,0 0 0 0,-1 34 0 0,1-34 0 15,0 0 0-15,0 0 0 0,-5 36 0 0,5-36 0 0,0 0 0 16,0 0 0-16,-4 32 0 0,4-32 0 16,0 0 0-16,0 0 0 0,0 0 0 0,0 43 0 0,0-43 0 15,0 0 0-15,0 0 0 0,1 38 0 16,-1-38 0-16,0 0 0 15,0 0 0-15,-1 40 0 0,1-40 0 0,0 0 0 0,1 31 0 0,-1-31 0 0,0 0 0 0,0 0 0 0,0 0 0 16,-3 34 0-16,3-34 0 16,0 0 0-16,0 0 0 0,0 0 0 0,0 0 0 15,0 0 0-15,-6 35 0 0,6-35 0 16,0 0 0-16,0 0 0 0,0 0 0 0,0 0 0 0,0 0 0 16,-5 30 0-16,5-30 0 0,0 0 0 15,0 0 0-15,0 0 0 0,0 0 0 0,0 0 0 16,0 0 0-16,-10 30 0 0,10-30 0 0,0 0 0 0,0 0 0 15,0 0 0-15,0 0 0 0,0 0 0 0,0 0 0 16,0 0 0-16,0 0 0 0,-12 29 0 0,12-29 0 16,0 0 0-16,0 0 0 0,0 0 0 0,0 0 0 15,0 0 0-15,0 0 0 0,0 0 0 0,0 0 0 16,0 0 0-16,0 0 0 0,0 0 0 0,0 0 0 0,0 0 0 16,0 0 0-16,0 0 0 0,0 0 0 15,0 0 0-15,0 0 0 0,0 0 0 0,0 0 0 0,0 0 0 16,0 0 0-16,0 0 0 0,-36 14 0 0,36-14 0 15,0 0 0-15,0 0 0 0,-47 10 0 0,47-10 0 16,0 0 0-16,-71 7 0 0,71-7 0 0,-53 5 0 16,53-5 0-16,0 0 0 15,-85 3 0-15,85-3 0 0,-59-1 0 0,59 1 0 16,-63-7 0-16,63 7 0 0,-74-10 0 0,74 10 0 16,-63-4 0-16,63 4 0 0,-56-3 0 0,56 3 0 0,-56-3 0 15,56 3 0-15,0 0 0 0,-73 0 0 0,73 0 0 16,0 0 0-16,0 0 0 0,-56 7 0 0,56-7 0 15,0 0 0-15,0 0 0 0,0 0 0 0,0 0 0 0,0 0 0 16,0 0 0-16,-33-26 0 0,33 26 0 0,0 0 0 16,0 0-1366-16,0 0-1478 0,29-53 654 0</inkml:trace>
  <inkml:trace contextRef="#ctx0" brushRef="#br0" timeOffset="21766.82">12382 2962 64 0,'0'0'335'0,"0"0"-11"0,0 0-8 0,0 0-10 16,0 0-10-16,0 0-17 0,0 0-14 16,0 0-14-16,0 0-18 0,0 0-9 0,0 0-14 15,0 0-13-15,0 0-12 0,0 0-13 0,0 0-11 0,0 0-16 0,0 0-18 16,0 0-25-16,0 0-16 0,0 0-17 16,70-31-13-16,-70 31-30 0,78-10-12 0,-31 3-34 15,-47 7 6-15,79-7-1 0,-79 7-21 0,80-5 0 16,-80 5 1-1,61-2 5-15,-61 2-4 0,46-4 3 0,-46 4-12 0,0 0 3 0,0 0-5 0,0 0 4 16,0 0 4-16,65 6 1 0,-65-6-1 0,0 0 9 0,0 0 8 16,0 0 12-16,0 0 14 0,0 0 10 0,0 0 7 15,0 0 12 17,-124 49 9-32,124-49 3 0,-56 18-4 0,27-9-6 0,29-9 14 0,-59 13-13 0,59-13-3 31,-51 15 9-31,51-15-5 0,-44 15-5 0,44-15 2 0,-33 13 0 0,33-13 2 0,0 0-8 0,-50 13-11 15,50-13-1 1,0 0 2-16,-42 17-13 0,42-17 15 0,0 0-8 0,0 0-5 0,0 0 9 0,-28 20-7 0,28-20-4 0,0 0-3 0,0 0-6 16,0 0-3-16,0 0-2 0,0 0-12 0,0 0-19 15,0 0-13-15,0 0-15 0,0 0-12 0,114 22 9 16,-114-22-2-16,0 0-5 31,84-10 5-31,-84 10-2 0,61-2 1 0,-61 2 9 0,0 0 9 0,64 0 6 0,-64 0 13 16,0 0 5-16,0 0 4 0,52 4 2 0,-52-4 6 15,0 0 17-15,0 0 21 0,0 0 15 0,0 0-3 16,0 0 0-16,0 0-3 0,0 0-6 0,0 0 2 0,0 0 1 16,-102 61-10-16,102-61 1 15,-29 16-2-15,29-16 0 0,-33 16-5 0,33-16 0 0,0 0 2 16,-54 17 1-16,54-17-4 0,-46 18 0 0,46-18-3 16,-36 11 2-16,36-11-2 0,-43 13 6 0,43-13 3 0,0 0 6 15,-40 13-2-15,40-13-4 0,0 0 7 16,0 0-5-16,0 0 0 0,0 0 3 0,0 0-6 15,0 0-3-15,0 0 0 0,0 0 1 0,0 0-4 16,0 0-5-16,0 0 3 0,161-4-8 0,-161 4-9 16,64-11 6-16,-64 11 3 0,74-9-7 15,-74 9 4-15,60-4-4 0,-60 4-2 0,58-6 7 0,-58 6-2 0,57-7-2 16,-57 7 0-16,54-3-3 0,-54 3-6 0,0 0 3 16,0 0-2-16,60 0 7 0,-60 0-11 15,0 0 1-15,0 0-3 0,0 0 7 0,0 0-5 0,0 0 9 16,0 0 11-16,0 0 0 0,0 0 7 15,0 0 21 1,0 0-8-16,0 0-3 0,0 0 8 0,-152 56 5 0,108-44 6 0,15-2 4 0,-15 5 3 16,44-15-13-16,-57 11 10 0,57-11-5 0,-60 15 8 15,60-15 2-15,-51 19-5 0,51-19 4 0,-35 13 8 16,35-13-2-16,0 0 1 16,-47 17-8-16,47-17-3 0,0 0-2 0,0 0-1 0,0 0-11 0,0 0 8 0,-34 9-10 0,34-9-5 15,0 0-10-15,0 0 8 0,0 0-4 0,0 0 7 0,0 0-13 16,0 0 4-16,0 0-4 0,0 0-3 0,0 0-5 15,0 0 0-15,0 0-3 0,0 0-7 16,0 0 12-16,0 0-27 0,0 0-28 0,0 0-23 0,0 0-6 16,0 0-15-16,0 0 2 0,0 0 8 0,161-9-3 15,-161 9 3 1,0 0 5-16,85-6 1 0,-85 6 13 0,0 0 3 16,57 3 10-16,-57-3 8 0,0 0 1 0,0 0 5 0,53 10 2 15,-53-10 7-15,0 0 0 0,0 0 7 0,0 0 2 16,32 16 0-16,-32-16 6 0,0 0 7 0,0 0 13 15,0 0 7-15,0 0 21 0,0 0-1 16,0 0 7-16,0 0 7 0,-74 56 3 0,74-56 7 0,-77 21 3 0,26-13 9 0,5 2 13 0,-1-1 1 16,47-9 0-16,-64 11-3 0,21-2 4 0,43-9-9 0,-45 8-4 15,45-8-9 1,0 0-2-16,0 0-10 0,0 0-4 0,-42 12-10 0,42-12-8 16,0 0-12-16,0 0 10 0,0 0-18 0,0 0-9 15,0 0-5-15,0 0-8 0,0 0 10 0,0 0-24 16,197-3 0-16,-197 3 0 0,62-3-4 0,-62 3 3 15,77 0 15-15,-77 0-13 0,56 0 6 0,-56 0 10 0,0 0 11 32,69-2 6-32,-69 2 5 0,0 0 6 0,49 7-7 0,-49-7 0 15,0 0 0-15,0 0-5 0,0 0-2 16,0 0 14-16,50 6-8 0,-50-6-5 0,0 0 9 0,0 0-12 0,0 0 3 0,0 0-6 16,0 0-2-16,30 21 6 0,-30-21-1 0,0 0-2 15,0 0-2-15,0 0 4 0,0 0-2 0,0 0 12 16,0 0-10-16,-56 52 6 0,56-52 6 0,-65 27 1 15,35-16 3-15,30-11 12 16,-76 22 7-16,44-14 3 0,-13 5 11 16,45-13 6-16,-55 17 0 0,55-17-2 0,-37 16-4 15,37-16-9-15,0 0-1 0,0 0 6 0,0 0-15 16,-33 13 1-16,33-13-4 0,0 0-8 0,0 0-10 0,0 0-11 0,0 0-20 16,0 0-31-16,0 0-8 0,0 0-14 0,0 0-14 15,0 0-19-15,0 0-9 0,168-27-15 0,-168 27-3 16,62-7-18-16,-62 7 8 0,62-7 15 0,-62 7 12 15,66-8-4-15,-66 8 17 0,58-4 23 0,-58 4 26 16,56-2 11-16,-56 2 17 0,0 0 19 0,0 0 4 0,0 0 9 0,0 0 7 0,66 6 13 16,-66-6 28-16,0 0 28 0,0 0 18 0,0 0 13 15,0 0 9-15,0 0-6 16,0 0 0 0,-79 66-5-16,79-66 2 0,-53 30-11 0,26-14-11 0,3-1-3 0,24-15-11 0,-55 30-4 0,27-17 10 0,28-13-16 15,-55 29 0-15,27-15 2 0,-12 6 10 0,40-20 8 0,-57 25-3 16,29-13-6-16,28-12-3 0,-59 20 1 15,59-20-7-15,-47 18-9 0,47-18-2 0,-29 17-7 0,29-17-2 16,0 0-2-16,0 0-9 0,0 0-4 0,-33 16-6 16,33-16-5-1,0 0-13-15,0 0-6 0,0 0-5 0,0 0-10 0,0 0-12 0,0 0-5 16,0 0-13-16,0 0-10 0,0 0-7 0,155-23-30 0,-155 23-6 16,61-10-7-16,-61 10 3 0,64-8 12 0,-64 8 3 15,56-10 8-15,-56 10 11 0,53-4 15 0,-53 4 4 31,0 0 15-31,53-3 14 0,-53 3 11 0,0 0 6 16,0 0 14-16,0 0 4 0,0 0 21 0,0 0 23 16,0 0 16-16,0 0 11 0,31 27 7 0,-31-27 6 15,0 0-3-15,0 0 3 0,-82 44-7 0,82-44-2 16,-70 33-4-16,42-23-10 0,-13 7-7 0,9-6-4 16,-14 3-7-16,46-14-6 0,-52 19-6 0,52-19 0 15,-46 15-8-15,46-15-6 0,-34 13-1 16,34-13-1-16,0 0-6 0,0 0-1 0,-37 17-5 0,37-17-9 15,0 0 0-15,0 0-8 0,0 0-8 16,0 0-3-16,0 0-3 0,0 0-4 16,0 0 3-16,0 0-3 0,0 0 4 0,0 0 3 0,0 0-1 0,0 0 3 0,0 0-4 15,0 0-10-15,0 0-20 0,0 0-12 16,0 0-12-16,137 11-5 0,-137-11-7 0,77-3 12 0,-77 3-2 16,77-8 5-16,-77 8 3 0,53 0 6 15,-53 0 6 1,0 0 4-16,54 5 13 0,-54-5 3 0,0 0 6 0,0 0 7 0,0 0 9 0,0 0 4 15,46 15 8-15,-46-15 13 0,0 0 6 0,0 0-6 0,0 0 20 0,0 0-7 16,0 0-3-16,0 0-3 0,-13 41-1 0,13-41-2 0,0 0 1 16,0 0 1-16,-45 33 0 0,45-33-4 15,-44 14 5-15,44-14-2 0,-55 18 9 0,55-18-5 16,-76 20 15-16,46-9 7 0,30-11-2 0,-62 16 6 0,31-10-2 16,31-6 2-16,-57 15-1 0,57-15-5 15,-46 10-2-15,46-10-3 0,0 0-2 16,-50 17-2-16,50-17-6 0,0 0-4 0,-39 12 1 15,39-12-4-15,0 0-6 0,0 0-1 0,0 0-2 16,0 0-6 0,0 0-6-16,0 0-1 0,0 0-3 0,0 0-5 0,0 0-10 0,0 0-7 15,0 0-11-15,131 14-10 16,-131-14-1-16,93-4 0 0,-93 4-1 0,77-7 8 0,-30 0 1 0,-47 7 3 16,62-1 5-16,-62 1 2 15,62-6 0-15,-62 6 1 0,0 0 9 0,69 1 5 0,-69-1 2 0,0 0 6 0,0 0 9 16,41 13 16-16,-41-13 14 0,0 0 19 0,0 0 27 15,0 0 15-15,0 0 3 16,-107 46-2-16,62-34-4 0,-3 2 6 0,1-2-4 0,0-2 0 0,47-10-8 16,-75 20-8-16,48-11-7 0,27-9-3 0,-57 21-12 15,57-21 0-15,-34 16-9 0,34-16-8 0,0 0 2 16,-38 16-6-16,38-16-7 0,0 0-11 0,0 0-13 16,0 0-13-16,0 0-2 15,0 0-3-15,0 0-1 0,0 0-8 0,0 0 8 0,0 0-2 0,0 0 2 16,0 0-3-16,116 13 0 15,-116-13 0-15,0 0 0 0,95-8 0 0,-95 8 3 0,92-2-2 16,-92 2 7-16,59 2-1 0,-59-2 3 0,61 0-4 16,-61 0 6-16,54 2-1 0,-54-2 1 0,0 0 1 0,61 11 1 15,-61-11-5-15,0 0-1 0,32 11 2 0,-32-11 1 16,0 0-6-16,0 0 3 0,0 0 0 0,0 0 4 16,0 0 3-16,0 0 8 0,0 0 0 0,-60 55 1 15,60-55 1-15,-69 30 5 0,38-20 13 16,31-10 8-16,-60 21 4 0,13-9-2 0,2 2-1 0,45-14 6 15,-56 19 7-15,25-9-5 16,31-10 0-16,-55 16-12 0,55-16 4 0,-33 9-2 0,33-9-5 0,0 0-4 0,0 0 3 0,-37 17-6 16,37-17-4-16,0 0-10 0,0 0-11 0,0 0 2 0,0 0-12 15,0 0 2-15,0 0-3 0,0 0-14 0,0 0 4 16,0 0-2-16,0 0-6 0,0 0-7 16,0 0-6-16,0 0 11 15,0 0-1-15,0 0-2 0,0 0-6 0,146-5 18 16,-146 5 4-16,0 0 1 0,86-2 5 0,-86 2 0 0,0 0 0 15,67 0 5-15,-67 0 0 0,0 0 2 0,53 6 1 16,-53-6 4-16,0 0 1 0,44 8-3 0,-44-8 8 0,0 0-4 0,0 0 0 0,0 0 0 16,0 0-2-16,0 0 3 0,35 18 1 0,-35-18 3 15,0 0 3-15,0 0 5 0,0 0 2 16,0 0 0 0,-87 48-4-16,87-48 8 0,-76 22 3 0,47-13 4 15,29-9 10-15,-59 18 8 0,29-9 1 0,30-9-4 16,-62 18-2-16,34-9 6 0,28-9-2 0,-51 17 3 0,51-17-6 15,-41 14-5-15,41-14-7 0,0 0 2 0,-39 22-2 0,39-22-13 16,0 0 19-16,-25 17-20 16,25-17 0-1,0 0 1-15,0 0-11 0,0 0-10 0,0 0-9 16,0 0-7 0,0 0-3-16,0 0-10 0,0 0-3 0,0 0 2 0,0 0 0 0,69 33-2 0,-69-33-1 0,0 0 12 0,87-5 3 0,-87 5 3 0,60-2-1 15,-60 2 3-15,0 0 7 0,90-2-3 16,-90 2 3-16,61-1-3 0,-61 1 7 0,55 3-1 0,-55-3 3 15,0 0 1-15,0 0-2 0,0 0-4 0,0 0 4 16,51 5 2-16,-51-5 3 0,0 0-8 16,0 0 15-16,0 0 1 0,0 0 3 0,0 0-11 15,0 0 12-15,-116 53-4 0,116-53-1 16,-54 17 3-16,27-4-6 0,27-13 4 0,-50 16-1 0,50-16 2 16,-49 17-7-16,49-17 1 0,-44 10 5 0,44-10 1 0,0 0-6 15,-56 7 0-15,56-7 10 0,0 0 0 0,0 0-5 16,-36 14 5-16,36-14-3 0,0 0-1 0,0 0 0 15,0 0-8-15,0 0 0 0,0 0 0 0,0 0-4 0,0 0 2 0,0 0 3 16,0 0-19-16,0 0 13 16,0 0-12-16,115 18-5 0,-115-18-11 0,0 0-7 15,84 0-18-15,-84 0 0 0,64-5-3 0,-64 5-7 16,0 0-11-16,64-3 7 0,-64 3-9 0,0 0-25 16,0 0-27-16,0 0-40 0,0 0-46 0,0 0-35 15,0 0-34-15,0 0-91 0,0 0-74 16,0 0-317-16,0 0-835 0,0 0 369 0</inkml:trace>
  <inkml:trace contextRef="#ctx0" brushRef="#br0" timeOffset="23632.4">16921 2573 126 0,'0'0'374'0,"0"0"-8"0,0 0-19 0,0 0 2 15,0 0 6-15,0 0-7 0,0 0-20 0,0 0 18 16,0 0 7-16,0 0-24 0,6 87-3 0,-6-87 7 16,1 29-18-16,-1-29-9 0,0 46-3 0,0-46-16 15,5 39 7-15,-5-39-23 0,3 41 6 0,-3-41-9 16,5 42-23-16,-5-42-11 0,0 41-7 0,0-41-10 0,5 52-1 15,-1-25-9-15,-4-27-15 0,0 44-140 16,0-44-52-16,0 42 0 0,0-42 0 0,3 50 0 16,-6-27 0-16,3-23 0 0,0 43 0 0,0-43 0 15,3 46 0-15,-6-20 0 0,3-26 0 0,-3 48 0 16,3-48 0-16,-2 39 0 0,2-39 0 0,-1 37 0 16,1-37 0-16,1 34 0 0,-1-34 0 0,0 38 0 15,0-38 0-15,0 0 0 0,1 48 0 16,-1-48 0-16,4 31 0 0,-4-31 0 0,3 34 0 0,-3-34 0 15,7 33 0-15,-7-33 0 0,0 0 0 0,3 49 0 0,-3-49 0 16,2 35 0 0,-2-35 0-16,0 43 0 0,0-43 0 15,-1 40 0-15,1-40 0 0,-8 32 0 0,8-32 0 16,-10 31 0-16,10-31 0 0,-9 40 0 16,9-40 0-16,-5 39 0 0,5-39 0 0,-5 33 0 0,5-33 0 15,-5 42 0-15,5-42 0 0,2 33 0 0,-2-33 0 16,3 44 0-16,-3-44 0 0,1 41 0 0,-1-41 0 0,1 40 0 15,-1-40 0-15,4 35 0 16,-4-35 0-16,-6 48 0 0,6-48 0 0,-1 45 0 0,1-45 0 16,1 33 0-16,-1-33 0 0,-6 34 0 0,6-34 0 0,0 0 0 15,0 41 0-15,0-41 0 0,-7 27 0 0,7-27 0 16,0 0 0-16,0 41 0 0,0-41 0 0,0 0 0 16,-5 36 0-16,5-36 0 0,0 0 0 0,1 40 0 15,-1-40 0-15,0 0 0 0,4 43 0 16,-4-43 0-16,0 0 0 0,3 43 0 0,-3-43 0 15,0 30 0-15,0-30 0 0,-3 40 0 0,3-40 0 0,-1 34 0 16,1-34 0-16,-1 34 0 16,1-34 0-16,6 36 0 0,-6-36 0 0,4 41 0 0,-4-41 0 0,4 34 0 15,-4-34 0-15,1 32 0 0,-1-32 0 16,5 35 0-16,-5-35 0 0,0 0 0 0,4 42 0 16,-4-42 0-16,0 0 0 0,1 41 0 0,-1-41 0 15,0 0 0-15,3 41 0 0,-3-41 0 0,0 0 0 0,-3 39 0 16,3-39 0-16,0 0 0 0,-2 37 0 0,2-37 0 15,0 0 0-15,-7 38 0 0,7-38 0 0,0 0 0 16,-4 27 0 0,4-27 0-16,0 0 0 0,0 0 0 0,0 0 0 0,-5 42 0 0,5-42 0 0,0 0 0 15,0 0 0-15,2 35 0 0,-2-35 0 16,0 0 0-16,0 0 0 0,3 32 0 0,-3-32 0 0,0 0 0 16,0 0 0-16,0 0 0 0,0 0 0 0,0 0 0 15,0 0 0-15,7 33 0 0,-7-33 0 0,0 0 0 0,0 0 0 16,0 0 0-16,0 0 0 0,0 0 0 15,0 0 0-15,0 0 0 0,0 0 0 0,0 0 0 16,0 0 0-16,11 30 0 0,-11-30 0 0,0 0 0 16,0 0 0-16,0 0 0 0,0 0 0 0,0 0 0 0,0 0 0 15,0 0 0-15,0 0 0 0,0 0 0 0,0 0 0 16,0 0 0-16,0 0 0 0,0 0 0 0,0 0 0 16,0 0-1366-16,0 0-1478 0,0 0 654 15</inkml:trace>
  <inkml:trace contextRef="#ctx0" brushRef="#br0" timeOffset="25476.75">16940 2600 140 0,'0'0'246'0,"0"0"-7"0,0 0-14 0,0 0-18 16,0 0-9-16,0 0-13 0,0 0 2 0,0 0 0 16,0 0 9-16,0 0-3 0,0 0 8 0,0 0 5 15,0 0 10-15,0 0 0 0,0 0-1 0,0 0 3 16,0 0 7-16,0 0-5 0,0 0 4 0,0 0-11 16,0 0-8-16,0 0-11 0,0 0-12 0,0 0-15 15,0 0-17-15,0 0-12 0,0 0-19 0,0 0-12 16,0 0-8-16,0 0-11 0,121-7-9 0,-121 7-14 15,81-5-12-15,-81 5-4 16,63-5-17-16,-16 0-13 0,-47 5-10 0,0 0-15 0,80-2-12 0,-80 2-1 16,0 0-9-16,56-5 0 0,-56 5-6 15,0 0 10-15,0 0-1 0,0 0 7 16,0 0-4 0,0 0 5-16,0 0 1 0,0 0 4 0,0 0 12 15,0 0 8-15,0 0 15 0,0 0 17 0,0 0 15 0,0 0 6 16,0 0 9-16,0 0 8 0,0 0 4 0,0 0 4 0,0 0 2 15,0 0 1-15,0 0-1 0,0 0 0 0,0 0-8 16,0 0 0-16,0 0-9 0,0 0-3 0,0 0-3 0,0 0 3 16,0 0-4-16,0 0-11 0,0 0-7 0,0 0 0 15,0 0-6-15,0 0-6 0,0 0-5 0,0 0-1 0,0 0-6 16,0 0-1-16,0 0 4 0,0 0-2 16,0 0-4-16,0 0 6 0,0 0-12 0,0 0 10 15,0 0 4-15,-38 61 2 0,38-61 0 0,0 0 13 16,9 30 11-16,-9-30 1 15,0 0-2-15,13 34 10 0,-13-34-2 0,12 25 2 16,-12-25 9-16,0 0-65 0,8 34-6 0,-8-34 0 0,0 0 0 16,8 36 0-16,-8-36 0 15,0 0 0-15,2 39 0 0,-2-39 0 0,0 0 0 0,-2 43 0 16,2-43 0-16,0 32 0 0,0-32 0 16,0 0 0-16,-2 47 0 0,2-47 0 0,0 34 0 0,0-34 0 0,0 39 0 15,0-39 0-15,4 39 0 16,-4-39 0-16,2 36 0 0,-2-36 0 0,2 41 0 0,-2-41 0 15,5 43 0-15,-5-43 0 0,4 38 0 0,-4-38 0 16,1 36 0-16,-1-36 0 0,4 36 0 0,-4-36 0 16,3 30 0-16,-3-30 0 0,2 31 0 15,-2-31 0-15,0 0 0 0,0 51 0 0,0-51 0 0,-5 33 0 0,5-33 0 16,-4 34 0-16,4-34 0 0,-4 30 0 16,4-30 0-16,0 0 0 0,-4 48 0 0,4-48 0 15,-2 30 0-15,2-30 0 0,0 0 0 0,0 39 0 16,0-39 0-16,0 0 0 0,5 47 0 15,-5-47 0-15,5 34 0 0,-5-34 0 0,7 38 0 16,-7-38 0-16,4 34 0 0,-4-34 0 16,3 36 0-16,-3-36 0 0,4 33 0 0,-4-33 0 0,-1 45 0 0,1-45 0 15,0 46 0-15,0-46 0 0,-5 29 0 16,5-29 0-16,-3 31 0 0,3-31 0 0,0 0 0 0,-4 41 0 16,4-41 0-1,0 0 0-15,-5 42 0 0,5-42 0 0,2 30 0 0,-2-30 0 0,0 0 0 0,2 44 0 0,-2-44 0 16,0 32 0-16,0-32 0 0,1 39 0 15,-1-39 0-15,-2 32 0 0,2-32 0 0,1 40 0 0,-1-40 0 0,-2 32 0 16,2-32 0-16,0 0 0 0,-2 49 0 0,2-49 0 16,2 33 0-16,-2-33 0 0,1 35 0 0,-1-35 0 15,-1 40 0-15,1-40 0 16,2 42 0-16,-2-42 0 0,0 43 0 0,0-43 0 16,1 33 0-16,-1-33 0 0,3 32 0 0,-3-32 0 15,1 42 0-15,-1-42 0 0,4 41 0 0,-4-41 0 0,-1 34 0 16,1-34 0-16,-3 32 0 0,3-32 0 0,0 0 0 15,4 48 0-15,-4-48 0 0,1 29 0 0,-1-29 0 16,0 0 0-16,3 38 0 0,-3-38 0 16,0 0 0-16,0 0 0 0,0 41 0 0,0-41 0 0,0 0 0 0,0 0 0 15,-3 36 0-15,3-36 0 0,0 0 0 16,0 0 0-16,-5 30 0 0,5-30 0 16,0 0 0-16,0 0 0 0,-4 35 0 15,4-35 0-15,0 0 0 0,0 0 0 0,-3 35 0 0,3-35 0 31,0 0 0-31,0 0 0 0,0 38 0 0,0-38 0 0,0 0 0 0,0 0 0 0,0 0 0 0,1 35 0 0,-1-35 0 16,0 0 0-16,0 0 0 16,0 0 0-16,-8 36 0 0,8-36 0 0,0 0 0 0,0 0 0 0,0 0 0 15,0 0 0-15,-5 34 0 0,5-34 0 16,0 0 0-16,0 0 0 0,0 0 0 16,-5 31 0-16,5-31 0 0,0 0 0 0,0 0 0 0,0 0 0 0,0 0 0 15,0 0 0-15,0 0 0 0,0 0 0 0,-9 34 0 16,9-34 0-16,0 0 0 15,0 0 0-15,0 0 0 0,0 0 0 0,0 0 0 0,0 0 0 0,0 0 0 16,0 0 0-16,0 0 0 16,0 0 0-16,0 0 0 0,0 0 0 0,0 0 0 0,0 0 0 15,0 0 0-15,0 0 0 0,-15 24 0 0,15-24 0 0,0 0 0 0,0 0 0 0,0 0 0 16,0 0 0-16,0 0 0 0,-25 24 0 0,25-24 0 0,0 0 0 16,0 0 0-16,0 0 0 0,-36 17 0 0,36-17 0 0,0 0 0 15,-48 20 0-15,48-20 0 0,-42 12 0 0,42-12 0 31,-49 5 0-31,49-5 0 0,-60 9 0 0,60-9 0 0,0 0 0 16,-51 3 0 0,51-3 0-16,0 0 0 0,0 0 0 0,-48-42 0 0,45 16 0 0,3 26 0 0,-5-56-1366 15,10 27-1478-15,-5 29 654 0</inkml:trace>
  <inkml:trace contextRef="#ctx0" brushRef="#br0" timeOffset="29932.72">16983 2680 168 0,'0'0'178'0,"0"0"-15"0,0 0-8 0,0 0-9 16,0 0-13-16,0 0-4 0,0 0-3 0,0 0 7 16,0 0 3-16,0 0 1 0,0 0 9 0,0 0-1 15,0 0 3-15,0 0-4 0,0 0 2 0,0 0 4 0,0 0 8 16,0 0 11-16,0 0 17 0,0 0 4 0,0 0 8 0,0 0 2 31,0 0-5-31,0 0-7 0,0 0-21 16,0 0-11-16,0 0-8 0,0 0-11 0,0 0-9 15,0 0-14-15,0 0-12 0,0 0-12 0,0 0-32 0,0 0-18 16,0 0-3-16,0 0-6 0,0 0-6 16,0 0-5-16,142-17-14 15,-142 17-9-15,60-10 0 0,-60 10-3 0,56-5-2 0,-56 5-10 16,55-4-22-16,-55 4 5 15,0 0-16-15,78 0 7 0,-78 0-8 0,0 0-20 0,0 0-5 0,59 2 3 0,-59-2 2 16,0 0 10-16,0 0-1 0,0 0 10 0,0 0 4 0,0 0 14 16,0 0 10-16,0 0 20 0,0 0 4 0,0 0 17 15,0 0 14-15,-119 54 0 0,119-54 14 16,-59 9-6-16,59-9 8 0,-55 12 6 0,55-12-7 16,-46 6 6-16,46-6-4 0,-51 11 1 0,51-11-2 15,0 0 2-15,-64 14-4 0,64-14-7 0,-30 10-3 0,30-10-3 16,0 0-1-16,-39 12-5 0,39-12-3 0,0 0 3 15,0 0 0-15,0 0-8 0,0 0-2 0,0 0-4 16,0 0 2-16,0 0-6 16,0 0-1-16,0 0 2 0,-37 15-3 0,37-15-6 0,0 0-7 0,0 0-3 15,0 0-3-15,0 0-12 16,0 0-12-16,0 0-9 0,0 0-11 0,0 0-13 0,0 0 1 0,150 0-5 16,-150 0 4-16,0 0 3 0,80 1 1 0,-80-1 4 15,54-1-3-15,-54 1 3 0,0 0 7 0,63 1 6 16,-63-1 2-16,0 0 2 0,0 0 9 0,0 0 0 15,0 0 9-15,0 0 1 0,39 15 9 0,-39-15 2 16,0 0 4-16,0 0 4 0,0 0 7 0,0 0-2 16,0 0 1-1,0 0-6-15,0 0 10 0,0 0-4 16,-89 41 3-16,89-41 0 0,0 0 0 16,-49 16-1-1,49-16 0-15,0 0 2 0,-55 14 4 0,55-14-2 0,-42 13 15 0,42-13 10 0,-55 13 12 0,55-13-2 16,-41 15 5-16,41-15-6 0,0 0-1 0,-37 9-2 0,37-9-5 0,0 0 3 0,0 0-6 0,0 0-2 15,0 0-3-15,0 0-10 0,0 0-16 0,0 0-21 0,0 0-21 32,0 0-21-17,0 0-41-15,0 0-13 32,134 8-3-32,-134-8-17 0,71-4 8 0,-71 4 0 15,0 0 6-15,85-6 16 0,-85 6 21 0,45-5 19 16,-45 5 28-16,0 0 29 15,61 0 22-15,-61 0 10 32,0 0 15-32,0 0 12 0,0 0-11 15,0 0-2-15,0 0 0 16,0 0-6-16,0 0 0 0,59 4 4 0,-59-4-14 16,0 0 1-16,0 0-3 0,0 0 0 0,0 0 3 0,0 0-1 0,0 0 5 0,0 0 1 15,0 0 1-15,0 0 0 0,0 0-4 0,-122 52 2 0,92-41 8 16,30-11-4-16,-51 14 19 0,51-14-8 0,-56 14 12 0,56-14 0 0,-45 11 4 0,45-11-5 0,-34 13 1 0,34-13 3 0,0 0-7 0,0 0 5 0,0 0-2 15,-40 12-2-15,40-12-4 0,0 0-6 0,0 0-2 0,0 0-9 0,0 0-16 0,0 0-11 0,0 0-33 0,0 0-29 0,0 0-22 0,0 0-28 0,0 0-10 0,0 0-22 0,204-20-20 0,-204 20 33 16,62-4 7-16,-16-1 12 0,-46 5 22 0,0 0 26 16,65 3 23-16,-65-3 19 0,0 0 15 0,0 0 17 15,0 0 17-15,0 0 27 0,0 0 33 0,0 0 40 16,0 0 16-16,0 0 3 0,0 0-10 0,0 0-3 16,-102 60-6-16,54-46-12 0,2-2-10 0,46-12 1 0,-78 15-4 15,47-6-8-15,31-9-11 0,-53 11 4 31,53-11-14-31,-37 12-9 0,37-12-1 0,0 0-10 0,-43 13-8 0,43-13-6 0,0 0-17 0,0 0-14 0,0 0-22 0,0 0-11 0,0 0-27 16,0 0-17-16,0 0-9 0,0 0-24 0,0 0-17 0,0 0-3 16,0 0-7-16,0 0 4 0,0 0-4 0,0 0 9 15,154 10-7 1,-154-10 14 15,47 0 12-31,-47 0 17 0,0 0 12 0,67 0 23 0,-67 0 18 16,0 0 12-16,0 0 15 0,0 0 3 0,57 5 6 0,-57-5 8 0,0 0 11 0,0 0 18 0,0 0 26 0,0 0 8 0,0 0 4 15,0 0 0-15,0 0 1 16,0 0 9-16,0 0 0 16,-102 54 3-16,102-54 0 0,-56 21 12 0,56-21-7 15,-49 17-10-15,49-17-3 0,-49 19-10 0,49-19-3 16,-41 16-2-16,41-16-7 0,-45 13 1 0,45-13-9 0,-41 13-3 0,41-13-4 16,0 0-5-16,-48 15-2 0,48-15-9 0,0 0 2 0,0 0-8 0,0 0-12 15,0 0-1-15,0 0-20 0,0 0-22 16,0 0-19-16,0 0-26 0,0 0-16 0,0 0-3 0,0 0-13 15,163-11-2-15,-163 11 4 0,76-10-1 0,-76 10 12 16,62-7 7-16,-62 7 22 16,51-1 23-16,-51 1 20 0,0 0 19 0,0 0 27 15,0 0 13-15,0 0 6 0,68 2 4 0,-68-2 19 0,0 0 19 16,0 0 6-16,0 0 13 0,0 0 10 0,0 0 7 0,0 0-15 16,0 0 3-16,0 0-17 0,-108 65-2 15,108-65-8-15,-49 19-9 0,49-19-5 16,-54 17-8-16,25-10-3 0,29-7-6 0,-43 14-9 0,43-14 0 15,-43 14 1-15,43-14-6 0,-42 12-7 0,42-12-6 16,0 0-12-16,-37 14-17 0,37-14-16 0,0 0-21 16,0 0-18-16,0 0-17 0,0 0-20 0,0 0-19 0,0 0-11 15,0 0-1-15,0 0-4 0,0 0 3 0,0 0 14 16,166-4 1-16,-166 4 3 0,61-7 29 16,-61 7 28-16,57-4 4 0,-57 4 22 0,0 0 29 0,65-3 21 15,-65 3 11-15,0 0 15 0,0 0 5 0,0 0 14 16,0 0 21-16,0 0 18 0,0 0 21 0,0 0 8 15,0 0 1-15,0 0-4 0,0 0-7 0,0 0-8 16,0 0-10-16,-92 67-13 0,92-67-5 16,-40 16-11-16,40-16-13 15,0 0-15-15,-38 15-23 0,38-15-25 16,0 0-27-16,0 0-29 0,-35 19-24 0,35-19-5 0,0 0-5 0,0 0-6 0,0 0 1 0,-28 15 5 16,28-15 8-16,0 0 11 0,0 0 1 0,0 0 5 15,0 0 2-15,0 0 9 0,0 0-17 16,0 0-10-16,0 0-12 0,0 0-2 0,0 0-17 0,0 0-9 15,148-3 5-15,-148 3-29 0,65-4 20 16,-65 4 10-16,73-11 22 0,-73 11 14 0,57-2 15 0,-57 2 20 16,0 0 12-16,0 0 13 0,0 0 12 0,0 0 28 15,53 14 32-15,-53-14 18 0,0 0 15 0,0 0 18 0,0 0 3 16,0 0-5-16,-97 47 17 0,97-47-2 0,-59 17-1 16,31-7-6-16,28-10-21 0,-59 12-4 15,59-12-1-15,0 0-13 0,-55 9-14 0,55-9-1 0,0 0-6 16,-39 10-8-16,39-10-8 0,0 0-16 0,0 0-13 15,-33 15-14-15,33-15-5 0,0 0-11 0,0 0 5 16,0 0-26-16,0 0-13 0,0 0-21 0,0 0-13 16,0 0-12-16,0 0-6 0,0 0 3 0,0 0 2 15,161-8 15-15,-161 8 9 0,58-7 14 16,-58 7 18-16,0 0 17 0,75 3 16 16,-75-3 23-16,0 0 15 0,0 0 19 0,0 0 10 0,57-1 11 15,-57 1 10-15,0 0 5 0,0 0-5 0,0 0 14 16,0 0-19-16,0 0 6 0,0 0-4 0,0 0 0 15,0 0-2-15,0 0 7 16,0 0-8-16,0 0-4 0,0 0-2 0,-128 59-9 0,79-48 3 0,49-11-1 16,-59 16 2-16,28-6 4 0,31-10 0 0,-43 15 4 15,43-15-3-15,-40 16 2 0,40-16-9 0,0 0 4 16,-31 15-10-16,31-15 3 0,0 0-12 0,0 0-4 16,0 0-9-16,0 0-7 0,0 0-20 15,0 0-6-15,0 0-16 0,0 0-13 0,0 0-6 16,125 8 5-16,-125-8 0 0,0 0-5 0,86-4 7 15,-86 4-4-15,49 4 8 16,-49-4 4-16,0 0 10 0,0 0 9 0,69 2 3 0,-69-2 12 0,0 0 11 0,0 0 11 16,0 0 11-16,0 0 17 0,0 0 14 0,0 0 4 15,0 0-7-15,0 0-1 16,0 0-15-16,0 0-4 0,0 0-9 0,0 0-8 0,0 0-7 31,0 0-9-31,0 0-13 0,-78 70-9 0,78-70-4 0,0 0-7 0,-46 19-6 16,46-19 3-16,-49 17 0 0,49-17 1 0,-32 14 9 0,32-14-1 0,0 0 1 0,-53 16 0 15,53-16 2-15,0 0 1 0,0 0 7 0,-32 9-1 16,32-9 2-16,0 0-2 0,0 0-7 0,0 0-6 16,0 0-11-16,0 0-14 0,0 0-16 0,0 0-17 15,0 0-4-15,0 0 5 0,0 0 1 0,154-7-10 16,-154 7 13-16,0 0 5 0,83-4-6 0,-83 4 21 16,55 0 13-16,-55 0 9 0,0 0-1 0,64-5 13 0,-64 5 26 15,0 0-1-15,0 0 5 0,0 0-1 16,55-2 19-16,-55 2 14 0,0 0 32 15,0 0 28-15,0 0 19 0,0 0 5 0,0 0-3 0,0 0-6 16,-151 50 0-16,105-40 2 0,46-10 3 0,-62 14-5 16,36-4 2-16,26-10-6 0,-47 19-6 0,47-19-10 15,-36 13-11-15,36-13-8 0,0 0-9 0,-36 19-12 16,36-19-9-16,0 0-9 0,0 0-7 0,0 0-11 0,0 0-14 0,0 0-13 0,0 0-8 16,0 0-17-1,0 0-14-15,0 0-12 0,3 34-16 16,-3-34-13-16,0 0-6 0,0 0-8 0,0 0-4 0,0 0-13 0,0 0 0 0,0 0 9 15,102-1 1-15,-102 1-8 0,0 0 7 0,0 0 19 16,79-10-3-16,-79 10 10 0,0 0 16 0,62-6 3 16,-62 6 11-16,0 0 8 15,52-3 5-15,-52 3 9 0,0 0 10 0,0 0 3 16,0 0-1-16,61 6 5 0,-61-6 4 0,0 0 0 16,0 0 17-16,0 0 15 0,0 0 13 0,0 0 18 15,0 0 1-15,0 0 1 16,0 0 2-16,0 0 1 0,-93 55-3 0,93-55 0 0,-56 17 3 0,56-17 1 15,-54 15-2 1,54-15-7-16,-41 14-2 0,41-14-5 0,-41 14-5 0,41-14 0 0,-34 12-5 0,34-12-11 0,0 0 1 16,-51 20-3-16,51-20 0 0,0 0-6 0,-46 18-4 15,46-18 3-15,0 0-7 0,0 0-7 16,-24 18-6-16,24-18-12 0,0 0-3 0,0 0-1 16,0 0 1-16,0 0-10 0,0 0-12 0,0 0-2 15,0 0-14 1,0 0-4-16,0 0-4 0,0 0-2 0,113 11-4 0,-113-11-4 0,0 0-1 0,86-3 5 15,-86 3 5-15,61-3 6 0,-61 3 8 0,60 5 1 16,-60-5 6-16,0 0 8 0,55 5 5 0,-55-5-5 16,0 0 9-16,0 0 6 0,0 0 9 0,0 0 28 15,0 0 12-15,0 0 2 0,0 0 6 0,0 0-1 16,0 0 3-16,0 0-1 0,-102 57 3 0,102-57 3 16,-45 11-5-16,45-11-1 0,-47 18-3 0,47-18 1 0,-41 9-1 15,41-9-5-15,0 0-3 0,0 0-4 0,-52 11-1 16,52-11 2-16,0 0 1 0,0 0-3 15,0 0-4-15,0 0-1 0,0 0 3 0,0 0-5 0,-36 12-3 16,36-12 2-16,0 0 0 0,0 0-4 0,0 0-3 16,0 0 0-16,0 0 0 0,0 0-2 0,0 0-1 15,0 0-1-15,0 0-4 0,125 16 4 0,-125-16 2 16,0 0-4-16,74-1 1 0,-74 1-2 0,0 0 3 16,54 7 0-16,-54-7-2 0,0 0 2 0,0 0-2 15,0 0 1-15,0 0 5 0,0 0 5 0,26 17 6 16,-26-17 0-16,0 0 8 0,0 0-2 0,0 0-4 15,0 0 2-15,-84 41-4 0,84-41-2 0,-42 13-1 16,42-13-3-16,0 0-3 0,-50 17 1 0,50-17 0 16,-34 11-1-16,34-11 0 0,0 0 2 0,-47 18-1 15,47-18 0-15,0 0 1 16,-48 18 5 0,48-18-3-16,0 0 1 0,-26 15-1 0,26-15-1 0,0 0-2 0,0 0 0 0,0 0-1 15,0 0-4-15,0 0-4 0,0 0-9 0,0 0-8 0,71 34-7 16,-71-34-14-16,57 2 4 0,-57-2-4 0,63-1 3 15,-63 1 3-15,0 0 2 0,81-1 8 0,-81 1 4 0,52 0 6 16,-52 0-2-16,0 0 1 0,0 0 5 0,74 2 4 16,-74-2-1-16,0 0 5 15,0 0-2-15,0 0 4 0,0 0-6 0,51 1 0 0,-51-1 2 0,0 0 5 16,0 0 10-16,0 0 2 0,0 0 7 16,0 0 5-16,0 0 6 0,0 0 5 15,0 0 12-15,0 0 9 0,0 0 6 0,-142 38 8 0,142-38-5 16,-38 10 2-16,38-10 3 0,-37 12 2 0,37-12-9 15,0 0 3-15,-47 14-13 0,47-14-6 0,0 0-1 0,0 0 0 16,0 0-6-16,-40 14-5 0,40-14 0 0,0 0-8 16,0 0 4-16,0 0 0 0,0 0 5 0,-27 23 2 15,27-23-1-15,0 0 2 0,0 0-12 0,0 0 1 16,0 0 4-16,0 0 2 0,0 0-9 0,0 0 3 0,0 0-15 16,0 0-1-16,0 0-16 0,0 0-14 0,0 0-5 0,0 0-9 15,86 24-7-15,-86-24-5 0,0 0-3 0,0 0 3 0,68 2-7 16,-68-2 3-16,0 0-3 15,46 6-1-15,-46-6 4 16,0 0 5-16,0 0 1 0,0 0 1 0,0 0 2 0,0 0 2 16,0 0 0-16,38 12 2 0,-38-12 6 0,0 0 1 15,0 0 9-15,0 0 8 16,0 0 3-16,0 0 10 0,0 0 6 0,-78 48 0 0,78-48 8 16,-43 14 6-16,43-14-4 0,-44 13 4 0,44-13 2 15,-38 14 0-15,38-14-2 0,0 0-5 0,-46 14-2 0,46-14-1 16,0 0 0-16,-31 17 2 0,31-17-6 0,0 0-2 15,0 0 1-15,0 0-3 16,0 0-3-16,-29 17-2 0,29-17-6 0,0 0-2 0,0 0-7 16,0 0-8-16,0 0-6 0,0 0-14 0,0 0-16 0,0 0-10 15,0 0-21-15,0 0-18 0,0 0 4 16,138 0-8-16,-138 0 5 0,0 0 12 0,0 0 8 0,82-11 9 16,-82 11 9-16,55-3 14 0,-55 3 18 0,0 0 15 15,0 0 10-15,62 0 4 0,-62 0 8 0,0 0 3 16,0 0 9-16,0 0 7 0,0 0 2 0,0 0 10 15,0 0 8-15,0 0-2 16,0 0 14-16,0 0 3 0,0 0 0 0,0 0 6 0,0 0-7 16,0 0-3-1,0 0 2-15,-123 53 9 0,123-53-1 0,-41 14-11 0,41-14-9 0,-48 18-9 16,48-18-2-16,-36 16 3 0,36-16-5 0,-30 18-5 0,30-18-1 0,0 0-1 16,-43 23-9-16,43-23 1 0,0 0-5 0,-28 15-1 15,28-15 3-15,0 0-11 0,0 0 15 0,0 0-11 0,0 0-1 16,0 0-6-16,0 0-4 0,0 0 2 15,0 0-3-15,0 0-18 0,0 0-3 0,0 0-8 16,0 0 5-16,0 0 2 0,102 16-3 16,-102-16-1-16,0 0 7 0,75-3-2 0,-75 3 3 0,43 9 4 15,-43-9 2-15,0 0 2 0,0 0 3 0,0 0 11 16,65 4-11-16,-65-4 0 0,0 0-2 0,0 0 3 16,0 0 2-16,0 0-1 0,0 0 1 0,0 0-4 15,0 0-5-15,0 0-2 0,0 0-4 0,0 0 1 16,0 0 4-16,0 0 3 0,0 0-1 0,0 0 6 15,0 0 3-15,0 0 6 16,0 0-2-16,0 0 2 0,-78 54 5 0,78-54 3 0,0 0 7 0,-34 15 11 0,34-15-5 16,0 0 2-16,0 0 3 0,0 0 5 0,0 0 3 15,-27 21-3-15,27-21-2 16,0 0 2-16,0 0 8 0,0 0-10 0,0 0 3 0,0 0-1 16,0 0-1-16,0 0 3 0,0 0 0 0,48 48 2 0,-48-48-11 15,0 0-6-15,34 10-3 0,-34-10-11 0,0 0-37 16,0 0-44-16,64 2-82 0,-64-2-77 15,0 0-139-15,0 0-85 0,0 0-547 0,58-38-1094 0,-58 38 484 0</inkml:trace>
  <inkml:trace contextRef="#ctx0" brushRef="#br0" timeOffset="31426.49">8153 6101 35 0,'0'0'110'0,"0"0"-13"0,0 0-10 0,0 0-3 15,0 0-10-15,0 0-2 0,0 0 7 16,0 0 4-16,0 0 2 0,0 0 1 0,0 0-1 15,0 0-8-15,0 0-8 0,0 0-10 0,0 0 14 0,0 0 11 0,0 0 37 0,0 0 15 0,0 0 13 0,0 0 9 16,0 0 7-16,0 0 7 0,0 0 3 0,0 0 2 16,0 0 0-16,0 0-10 0,0 0-10 31,0 0-13-31,0 0-5 0,0 0 7 0,0 0-5 0,0 0 0 0,0 0-17 16,0 0-9-16,-117 41-7 0,91-24-6 15,-2-2-14-15,28-15-9 0,-55 25-10 16,55-25-5-16,-33 17-4 0,33-17-5 0,-27 16-1 0,27-16-11 15,0 0-5-15,0 0 4 0,0 0-6 0,-24 19-8 0,24-19-6 16,0 0-1-16,0 0-1 0,0 0 0 0,0 0 0 16,0 0-10-16,75 36 10 0,-75-36-10 0,64 15 3 0,-18-7 0 0,0 1-1 15,-2 1 5-15,-44-10-12 0,79 15-5 16,-36-6 4-16,-43-9-1 0,78 13 13 0,-32-9-12 0,-46-4-7 16,65 9-6-16,-65-9-28 0,58 7-25 0,-58-7-31 31,0 0-29-31,41 9-35 0,-41-9-28 15,0 0-23-15,0 0-50 0,0 0-64 0,0 0-293 0,0 0-664 0,0 0 294 16</inkml:trace>
  <inkml:trace contextRef="#ctx0" brushRef="#br0" timeOffset="32227.23">8142 6254 36 0,'0'0'335'0,"0"0"-11"16,0 0-9-16,0 0-12 0,0 0-14 0,0 0 15 0,0 0-44 15,0 0-19-15,0 0-21 0,0 0-23 0,0 0-21 16,0 0-9-16,0 0-18 0,0 0-16 16,0 0-5-16,0 0-17 0,0 0-15 0,111-20-3 15,-111 20-7-15,92 2-18 0,-36-1 3 16,-56-1-6-1,106-1-12-15,-49 4-3 0,5-6 0 0,-4 3-9 0,4 1-15 0,0-4-3 0,-1 7-2 16,-61-4-6-16,111 0-7 0,-56 4 2 0,-4 0-2 16,0 0 15-16,-51-4-18 0,110 8 2 0,-57-5-10 15,2-3 5 1,-55 0 0-16,114-2-3 0,-55 1-1 0,0 1 1 16,0 1 5-16,0-6 4 15,3 4 7-15,-2-3-3 16,-5 1-3-16,3-1 1 0,-58 4 3 0,111 0 2 0,-57-3-13 0,-2 1 9 15,-52 2 2-15,97-1-10 0,-52-1 1 0,-45 2-5 0,80 5 5 0,-80-5 5 0,82-2-7 0,-37 1 8 0,-45 1 8 16,61-4-14-16,-61 4-4 0,62-3 0 0,-62 3-4 0,72 3 13 16,-72-3-1-16,0 0-2 0,76-3-4 0,-76 3 6 15,55-4-10-15,-55 4 9 0,57-2-9 32,-57 2 5-32,63-10 3 0,-63 10 4 0,61-1 0 0,-61 1 2 0,60-6-2 0,-60 6-1 15,61-3-2-15,-61 3-1 16,59 0-8-16,-59 0 5 0,60-3 0 0,-60 3-8 15,64 0 10 1,-64 0 6-16,0 0 0 0,87 0 1 0,-87 0 5 0,58 0 5 0,-58 0 8 0,55-1-9 0,-55 1-4 16,0 0-1-16,85 4 7 0,-85-4-8 0,58-3 1 0,-58 3 2 0,56 3-3 0,-56-3-4 15,55 4 1-15,-55-4 0 0,60 5 7 0,-60-5-6 16,57 5 0-16,-57-5-4 16,59 6-7-16,-59-6 1 0,60 5 5 0,-60-5-2 0,78 1 4 0,-78-1-1 15,55 5-5-15,-55-5 4 0,60 0-4 0,-60 0-3 16,73 3-2-16,-73-3 11 0,0 0-9 15,70 1 3-15,-70-1-6 0,59-1 6 0,-59 1-4 0,0 0 3 16,0 0 9-16,74 0-7 0,-74 0 0 0,53-3 0 0,-53 3 0 16,0 0-2-1,57-5-3-15,-57 5-2 0,0 0 1 0,65-4 7 0,-65 4-7 0,0 0 4 16,54-5-1-16,-54 5 7 0,0 0 6 0,0 0 2 16,0 0 6-16,0 0 0 0,61 0-1 0,-61 0 4 0,0 0-7 15,0 0 4-15,0 0-4 0,0 0 0 16,0 0 0-16,0 0-4 0,0 0-7 0,0 0-7 15,0 0-4-15,0 0 1 0,0 0-5 0,0 0-32 16,0 0-40-16,0 0-37 0,0 0-55 16,0 0-57-1,0 0-57-15,0 0-72 0,0 0-343 0,0 0-758 0,0 0 336 0</inkml:trace>
  <inkml:trace contextRef="#ctx0" brushRef="#br0" timeOffset="32519.19">12655 6079 298 0,'0'0'347'0,"0"0"-27"16,0 0-15-16,0 0-4 0,0 0 7 0,0 0-9 0,0 0-19 16,0 0-7-16,0 0-15 0,0 0-21 15,0 0-12-15,64 69-22 16,-64-69-20-16,28 23-8 0,-28-23-9 0,27 18-19 0,-27-18-12 0,23 19-11 15,-23-19-1-15,0 0-4 0,29 29-16 0,-29-29-8 0,0 0-14 16,0 0-6-16,0 0 0 0,-3 31-2 16,3-31-6-16,0 0-6 0,-64 36-9 0,20-21-2 0,12-5-8 15,-12 7-3-15,44-17 1 0,-64 17-7 0,64-17-27 16,-60 16-57-16,33-6-71 0,27-10-88 0,-49 22-99 16,49-22-128-16,-29 13-329 0,29-13-828 0,0 0 367 0</inkml:trace>
  <inkml:trace contextRef="#ctx0" brushRef="#br0" timeOffset="33178.43">9905 6540 4 0,'0'0'503'16,"0"0"-10"-16,0 0-10 0,0 0-22 0,0 0-32 15,0 0-29-15,0 0-34 16,0 0-29-16,0 0-30 0,0 0-17 0,0 0 18 0,0 0-4 16,0 0-4-16,0 0-10 0,51 56-12 0,-51-56-20 0,2 40-16 15,-2-40-9-15,-2 53-15 0,5-31-20 0,-3-22-19 16,8 48-11-16,-2-24-35 0,-6-24 1 0,13 46-16 0,-13-46 3 15,24 37-26-15,-24-37 6 0,24 26-28 0,-6-9-13 16,-18-17-32-16,0 0-17 0,45 21-14 0,-45-21-15 16,0 0-26-16,0 0-10 15,49 1 0-15,-49-1 1 0,0 0 0 16,0 0 5-16,47-34 3 0,-47 34 12 0,15-28-1 0,-15 28 5 16,18-29 4-16,-18 29 5 0,12-31 17 0,-12 31-2 15,15-25 6-15,-15 25 19 0,0 0 20 16,0 0 11-16,13-27 6 0,-13 27 13 0,0 0-8 0,0 0 4 0,0 0-5 15,0 0 1-15,0 0-11 16,0 0-7-16,0 0-9 0,0 0 35 0,0 0 29 0,0 0-99 0,0 0 0 16,0 0 0-1,-13 108 0-15,13-108 0 0,-10 52 0 0,5-23 0 0,5-29 0 0,-4 53 0 0,1-24 0 16,3-29 0-16,-2 53 0 16,0-25 0-16,2-28 0 15,0 52 0-15,0-52 0 0,0 43 0 0,0-43 0 16,-5 34 0-16,5-34 0 15,-4 32 0-15,4-32 0 0,0 0-276 0,-12 30-472 0,12-30-447 0,0 0-1294 0,0 0 572 0</inkml:trace>
  <inkml:trace contextRef="#ctx0" brushRef="#br0" timeOffset="33911.76">13189 6111 76 0,'0'0'405'0,"0"0"-14"0,0 0 11 16,0 0-12 0,0 0-4-16,0 0-14 0,0 0-12 0,-120 38-18 0,91-23-28 0,29-15-25 15,-53 22-20-15,53-22-25 0,-32 17-44 0,32-17-17 16,-26 18-16-1,26-18-19-15,0 0-14 0,-23 23-11 0,23-23-14 0,0 0-10 0,0 0-7 0,0 0-11 0,0 0-6 0,4 38-10 16,-4-38-4-16,0 0-8 16,53 24-8-16,-53-24-5 0,51 16-4 0,-51-16 2 0,56 19-11 15,-25-7 0-15,-31-12-7 0,50 20-6 0,-50-20-1 0,52 21-9 0,-52-21-5 16,36 14-16-16,-36-14-17 0,31 14-28 16,-31-14-24-16,0 0-36 0,0 0-39 0,0 0-43 15,0 0-40-15,0 0-45 0,0 0-66 0,0 0-71 16,0 0-257-16,0 0-739 0,0 0 328 0</inkml:trace>
  <inkml:trace contextRef="#ctx0" brushRef="#br0" timeOffset="34619.31">13003 6307 23 0,'0'0'334'0,"0"0"-10"0,0 0-6 16,111-14-11-16,-111 14-6 0,92-1-5 0,-40 0-23 16,-52 1-25-16,76-1-13 15,-23-2-29-15,-53 3-16 0,111-3-7 0,-58 3-13 0,3 0-19 0,-1-2-15 16,-55 2-14-16,111 2-13 16,-56-1-6-16,0 1-13 0,-55-2-20 0,114 2 5 0,-64 0-8 15,-2-1-17-15,-48-1-1 0,100 1-1 0,-53 2-7 0,-47-3-1 0,100 0-7 16,-50-1 7-16,-50 1-13 0,79 1-5 0,-33 3 2 15,-46-4-21-15,89 1 2 32,-41-1 6-32,-48 0-2 0,79 3-6 0,-79-3-1 0,97 0 4 15,-50-2-7-15,-47 2-1 0,96-1 4 0,-47 0-13 0,-49 1 14 16,96-4-5-16,-49 1 4 0,-47 3-13 0,92-1 10 0,-92 1 2 0,62-1 4 16,-62 1-7-16,77-1 2 0,-77 1 0 0,67-2-3 0,-19-1 6 0,-48 3-11 15,73-7-5-15,-73 7 6 0,68-6-1 0,-68 6-1 16,75-6-2-16,-75 6-3 15,56-5 2-15,-56 5 6 0,0 0-4 0,73-5-1 0,-73 5 10 0,0 0-5 16,60 2 5-16,-60-2 1 0,0 0 10 16,0 0-4-16,75 1 5 0,-75-1 6 0,55 0-18 0,-55 0 8 15,64 7 1-15,-64-7-21 0,64 0-3 0,-64 0 13 16,77 0-15-16,-77 0-3 0,55 0-14 0,-55 0 11 16,0 0 7-16,73 1-9 0,-73-1 5 0,0 0 3 15,52-4 1-15,-52 4-1 0,0 0 9 0,0 0 0 16,60-2 2-16,-60 2 15 0,0 0-23 0,0 0 12 0,0 0-4 15,69-2 6-15,-69 2-7 0,0 0 2 16,0 0 0-16,69 0 1 0,-69 0 2 0,0 0 3 16,64-3-2-16,-64 3-2 0,54-3 1 0,-54 3 3 15,0 0-6-15,78-7 4 0,-78 7-1 0,55-1-2 16,-55 1 0-16,0 0 6 0,70 0 2 0,-70 0 3 16,0 0 1-16,66-6-5 0,-66 6 3 15,0 0 0-15,68-1-8 0,-68 1 7 0,56-1 4 16,-56 1 1-16,0 0 2 15,73 7 11-15,-73-7 1 0,0 0 22 0,0 0-3 0,51 2 3 16,-51-2 9-16,0 0 2 0,0 0-7 16,0 0-12-16,0 0-4 0,0 0-3 0,0 0-6 0,0 0-23 0,0 0-29 0,0 0-27 15,0 0-53-15,0 0-50 0,0 0-64 0,0 0-77 16,0 0-363-16,0 0-717 0,0 0 318 0</inkml:trace>
  <inkml:trace contextRef="#ctx0" brushRef="#br0" timeOffset="34903.54">17172 5999 81 0,'0'0'403'0,"0"0"-34"0,0 0-11 0,0 0-7 0,0 0-2 0,0 0-4 16,0 0-21-16,90 32-17 0,-90-32-23 15,43 27-10 1,-21-11-1-16,-22-16-20 0,33 29-17 0,-33-29-6 16,23 24-17-16,-23-24-23 0,14 24-20 0,-14-24-10 0,0 0-4 0,-1 43-10 0,1-43-18 15,0 0-13 1,-31 42-5-16,11-25-22 0,20-17-17 0,-48 29-38 0,22-15-65 0,26-14-94 0,-59 28-81 16,14-8-101-16,-1-1-116 0,-2-7-396 0,4 7-889 0,-3-7 393 15</inkml:trace>
  <inkml:trace contextRef="#ctx0" brushRef="#br0" timeOffset="35525.1">15180 6791 438 0,'0'0'469'0,"0"0"-13"0,0 0 2 0,0 0 0 16,0 0-19-16,0 0-35 0,0 0-36 15,0 0-46-15,0 0-24 0,0 0-38 0,51-58-21 0,-51 58-25 16,60-8-23-16,-60 8-19 0,63 3-16 0,-63-3-13 16,0 0-18-16,73 9-11 0,-73-9-14 0,0 0-9 15,47 17-6-15,-47-17-7 16,0 0-7-16,21 21-6 0,-21-21-9 0,0 0-6 15,0 0 0-15,-17 45-9 0,17-45-1 0,0 0-5 0,-45 34-8 16,45-34-3-16,-38 20-6 16,38-20 0-16,-31 16-5 0,31-16-11 0,0 0-10 0,-32 14-11 15,32-14-16-15,0 0-8 0,0 0-7 0,0 0-3 16,0 0 0-16,-25 26 3 0,25-26 5 0,0 0 6 0,0 0 5 16,0 0 3-16,44 51 2 0,-44-51 12 0,45 30 5 15,-17-13 8-15,12 8 17 0,-16-7 17 0,13 7 24 16,-14-8 18-16,-23-17 19 0,36 33 7 0,-36-33 7 0,24 22-1 15,-24-22-2-15,0 0-1 0,9 25 20 16,-9-25 35-16,0 0 18 0,0 0 8 0,0 0-11 16,-78 43-15-16,50-38-16 0,28-5-15 0,-93 2-12 0,47-2-96 15,46 0-17-15,-93-5 0 0,41 3 0 32,52 2 0-32,-66-4 0 0,66 4 0 0,-60-8 0 0,60 8 0 0,-51-10 0 0,51 10-292 0,0 0-151 0,-34-16-171 0,34 16-527 31,0 0-1235-31,0 0 547 0</inkml:trace>
  <inkml:trace contextRef="#ctx0" brushRef="#br0" timeOffset="36446.99">17885 6067 119 0,'0'0'445'0,"0"0"-32"16,0 0-21-16,0 0-15 0,0 0 0 0,0 0-11 15,0 0-19-15,0 0-24 0,0 0-28 0,-89 43-20 0,89-43-23 32,-56 24-18-32,26-10-23 0,30-14-15 0,-60 26-12 15,36-14-18-15,24-12-31 0,-42 21-14 0,42-21-10 0,-40 20-5 16,40-20-4-16,-28 12-7 0,28-12-7 0,0 0-6 0,-28 22-12 15,28-22-6 1,0 0-5-16,0 0-6 0,-17 28-1 0,17-28-10 0,0 0-1 0,0 0 0 0,0 0-2 16,7 42-1-16,-7-42-3 0,0 0-1 15,25 30-1-15,-25-30-2 0,0 0-6 0,40 26-1 16,-40-26-1-16,33 14 4 0,-33-14-2 0,54 15 6 16,-54-15-8-16,75 9-1 0,-75-9-3 0,75 5-1 0,-26-2 2 15,-49-3-8-15,60 2 13 16,-60-2-16-16,65 0 0 0,-65 0-19 0,0 0-12 15,73 0-18-15,-73 0-13 0,0 0-22 0,0 0-18 0,0 0-27 16,0 0-32-16,0 0-42 0,0 0-54 0,0 0-42 0,0 0-70 0,0 0-62 0,0 0-358 16,0 0-844-16,0 0 373 0</inkml:trace>
  <inkml:trace contextRef="#ctx0" brushRef="#br0" timeOffset="37302.04">17692 6244 424 0,'0'0'420'0,"0"0"-14"0,0 0-8 0,0 0-14 0,0 0-18 16,0 0-19-16,0 0-35 0,0 0-27 0,0 0-28 15,0 0-26-15,0 0-21 0,0 0-21 0,0 0-14 16,132-10-12-16,-132 10-12 0,100 0-9 15,-53-2-7-15,-47 2-11 0,101-3-10 0,-45-1-5 16,0 3-10-16,2 0-8 0,2 1-9 0,-1-3-9 0,-59 3-7 16,122-3-9-16,-62 2-8 15,3-4-1-15,-6 4-6 0,5-4-8 16,-1-1-5 0,-1 1-1-16,2-1-6 0,4 4 0 0,-3-7-6 0,-5 4-1 0,2-2-4 0,-1 2-2 0,0-1-4 15,0 6 8-15,-59 0-9 0,101-3 3 16,-101 3-1-16,80-9-1 0,-32 7 1 0,-48 2 2 0,58-3 3 15,-8-1-2-15,-50 4 6 0,92 7 3 0,-92-7-3 16,79-1 1-16,-34 1-2 0,-45 0-3 0,92-1 2 16,-92 1-5-16,81 0 1 0,-37 0-1 0,-44 0 2 0,80-1-2 0,-80 1 0 0,62-9-1 0,-62 9-1 15,64-1-1-15,-64 1 0 0,59-5 0 0,-59 5 0 16,55-6 5-16,-55 6-4 0,52-5-1 0,-52 5-4 16,0 0 1-16,76-5 1 15,-76 5 2-15,58-3-4 0,-58 3 4 31,78-3 0-31,-78 3 0 0,82-4 0 0,-82 4 3 0,81-3-4 0,-37 4 0 16,-44-1 11-16,59-2 4 0,-59 2-2 0,63-8 6 0,-63 8 3 0,61-9 10 0,-61 9-3 0,47-5 6 0,-47 5 10 31,0 0 1-31,62-12-5 0,-62 12-4 0,0 0 0 0,48-10-7 0,-48 10 3 16,0 0-5-16,46-7-7 0,-46 7 3 0,0 0-10 0,51-7 2 16,-51 7-6-16,0 0-2 15,64-7-1-15,-64 7-3 0,55-6-9 16,-55 6 0-16,0 0 2 0,73-1-3 0,-73 1 0 15,0 0-1-15,60-6-5 0,-60 6 4 0,0 0-1 0,54-10 0 0,-54 10-4 16,0 0-8-16,62-7-2 0,-62 7 0 0,0 0-3 0,68 2-4 16,-68-2 5-16,59 4 1 0,-59-4-1 15,74 4 8-15,-74-4-2 0,46 4 0 16,-46-4 1-16,0 0 2 0,65 6-3 0,-65-6 7 16,0 0 0-16,64 4-1 0,-64-4 6 0,0 0-7 0,51 3 3 15,-51-3 0-15,0 0 1 0,0 0-1 16,58 4 2-16,-58-4 3 0,0 0 5 0,0 0 3 15,0 0 2-15,0 0 3 0,0 0-1 0,0 0-1 16,0 0 0-16,0 0 2 0,0 0-6 0,0 0 1 16,0 0 3-16,61-7 0 0,-61 7-5 15,0 0 2-15,0 0 1 0,0 0-3 0,0 0 3 0,0 0-1 16,0 0-3-16,0 0-2 0,0 0-2 0,0 0 3 16,0 0-7-16,0 0-10 0,0 0-19 0,0 0-19 15,0 0-31-15,0 0-48 0,0 0-60 0,0 0-56 16,0 0-62-16,0 0-106 0,0 0-80 0,0 0-326 15,0 0-889 1,0 0 393-16</inkml:trace>
  <inkml:trace contextRef="#ctx0" brushRef="#br0" timeOffset="37673.81">22004 5832 21 0,'0'0'367'0,"0"0"-1"0,0 0-3 16,0 0-6-16,0 0-8 0,0 0-27 0,0 0-26 0,0 0-15 31,0 0-17-31,0 0-9 0,0 0-18 0,105 34-10 16,-105-34-13-16,30 16-15 0,-30-16-19 0,0 0-10 15,45 23-13-15,-45-23-17 0,28 15 5 0,-28-15-5 0,0 0-11 0,33 18-10 16,-33-18-3-16,0 0-12 0,0 0-5 15,28 22-10-15,-28-22-6 0,0 0-7 0,0 0-5 16,0 0-5 0,0 0-2-16,0 0-2 0,0 0 5 0,4 32 8 0,-4-32 6 0,0 0-8 0,0 0 2 15,0 0-3-15,-32 42-1 0,32-42-4 0,0 0-7 0,-16 37-7 16,16-37-7-16,0 0-3 0,-12 30-2 0,12-30-8 16,0 0-9-16,0 0-40 0,-10 27-59 0,10-27-69 15,0 0-81-15,0 0-88 0,-30 21-98 0,30-21-125 16,0 0-346-16,-58 3-955 0,58-3 423 0</inkml:trace>
  <inkml:trace contextRef="#ctx0" brushRef="#br0" timeOffset="38241.54">20542 6541 57 0,'0'0'472'0,"0"0"7"0,0 0 10 0,0 0 4 16,0 0-1-16,0 0-16 15,-86 51-9-15,62-31-21 0,24-20-27 0,-44 53-16 16,24-31-4-16,4 5-15 0,-6 9-14 0,9-9-23 16,0 14-8-16,7-13-24 0,6-28-13 0,-8 70-19 15,12-40-17-15,0 0-15 0,-4-30-24 0,6 56-212 16,3-27-15-16,0-2 0 0,5 0 0 0,-14-27 0 0,28 41 0 0,-10-23 0 16,-18-18 0-16,23 23 0 0,-23-23 0 0,0 0 0 15,39 13 0-15,-39-13 0 0,0 0 0 16,0 0 0-16,0 0 0 0,0 0 0 0,0 0 0 15,48-47 0-15,-48 47 0 0,0 0 0 0,-12-55 0 0,12 55 0 16,-24-43 0-16,8 23 0 0,16 20 0 0,-41-37 0 16,23 20 0-16,18 17 0 0,-45-28 0 0,22 14 0 15,23 14-205-15,-49-13-77 0,49 13-68 0,0 0-67 16,-47-7-88-16,47 7-132 0,0 0-330 0,0 0-1045 16,0 0 463-16</inkml:trace>
  <inkml:trace contextRef="#ctx0" brushRef="#br0" timeOffset="40107.01">10470 7031 432 0,'0'0'457'0,"0"0"-9"0,0 0-20 16,0 0-21-16,0 0-28 0,0 0-18 0,0 0-16 16,0 0-23-16,0 0-19 0,0 0-12 0,-23 46-17 15,23-46-27-15,0 0 1 0,-4 38-15 0,4-38-2 16,0 0-3-16,-4 39-14 0,4-39-24 0,-5 27-14 0,5-27 7 0,0 0-2 15,0 0-22-15,-12 29-23 0,12-29-1 0,0 0-23 16,0 0-7-16,0 0-9 0,0 0-7 16,0 0-13-16,0 0-7 0,-16 26-2 0,16-26-10 0,0 0-4 15,0 0-2-15,0 0-1 16,0 0-6-16,0 0 1 0,0 0-8 0,0 0-2 0,0 0-13 0,0 0-8 16,0 0-20-16,0 0-11 0,0 0 2 0,48-84-4 0,-48 84 9 15,33-37-14-15,-33 37-4 0,25-22 11 0,-25 22-8 16,31-16 6-16,-31 16 1 0,0 0 8 15,42-17-5 1,-42 17 18-16,0 0-14 0,0 0-3 0,37-11 6 16,-37 11 0-16,0 0-1 0,0 0 0 0,0 0 3 0,0 0 4 15,0 0-1-15,0 0-2 0,0 0-1 0,0 0 3 16,16 57-4-16,-16-57 5 0,0 0 0 0,0 0 4 0,0 0-9 16,0 0 2-16,0 0-8 0,-20 48-17 0,20-48-13 15,0 0-27-15,0 0-18 16,0 0-20-16,0 0-14 0,0 0-5 0,0 0-9 0,0 0-9 15,0 0-32-15,0 0-27 0,0 0 12 16,0 0-2-16,0 0 6 0,0 0 23 0,0 0 13 0,0 0 15 0,0 0 22 16,95-55 16-16,-95 55 16 0,0 0 34 0,40-22 16 15,-40 22 15-15,0 0 26 0,0 0 21 0,40-11 5 16,-40 11 16-16,0 0 21 0,0 0-1 16,0 0 18-16,0 0 15 0,0 0 2 0,73 22-7 0,-73-22 1 15,0 0 16-15,24 29 1 0,-24-29-3 16,0 0-15-16,3 36 9 0,-3-36 6 0,0 0-1 0,-5 37-17 15,5-37-6-15,0 0-12 0,0 0-8 0,-3 43-5 16,3-43-14-16,0 0-38 0,0 0-37 0,11 34-61 16,-11-34-82-16,0 0-89 0,0 0-102 0,0 0-99 15,10 26-484-15,-10-26-1020 0,0 0 452 0</inkml:trace>
  <inkml:trace contextRef="#ctx0" brushRef="#br0" timeOffset="41188.62">15988 7018 272 0,'0'0'510'0,"0"0"-11"0,0 0 5 0,0 0-4 15,0 0-5-15,0 0-1 16,0 0-20-16,0 0-15 0,0 0 1 16,0 0-20-16,0 0-33 0,0 0-2 0,-3 57-1 0,3-57-20 15,0 0-16-15,0 42-32 0,0-42-26 0,0 32-34 0,0-32-82 16,0 0-194-16,-7 41 0 0,7-41 0 0,0 0 0 0,-6 27 0 15,6-27 0-15,0 0 0 0,0 0 0 0,0 0 0 16,0 0 0-16,0 0 0 0,0 0 0 0,0 0 0 16,0 0 0-16,0 0 0 0,0 0 0 0,0 0 0 15,0 0 0-15,0 0 0 0,0 0 0 0,0 0 0 16,0 0 0-16,0 0 0 0,0 0 0 0,0 0 0 16,0 0 0-16,38-93 0 0,-38 93 0 0,17-26 0 15,-17 26 0-15,22-23 0 0,-22 23 0 0,0 0 0 16,28-21 0-16,-28 21 0 0,0 0 0 0,0 0 0 15,0 0 0-15,0 0 0 0,41-11 0 0,-41 11 0 16,0 0 0 0,0 0 0-16,0 0 0 0,0 0 0 0,0 0 0 0,0 0 0 0,40 47 0 0,-40-47 0 15,0 0 0-15,0 0 0 0,6 35 0 0,-6-35 0 0,0 0 0 16,0 0 0-16,0 0 0 0,0 0 0 16,-8 39 0-16,8-39 0 0,0 0 0 0,0 0 0 0,0 0 0 15,0 0 0-15,0 0 0 0,0 0 0 0,0 0 0 16,0 0 0-16,0 0-142 0,0 0-15 0,0 0 11 15,0 0 16-15,0 0 12 0,0 0 12 0,68-61 11 0,-68 61 13 0,0 0 2 16,33-22 29 0,-33 22 27-16,0 0 25 0,0 0 11 0,35-12 20 0,-35 12 10 15,0 0 6 1,0 0 6-16,0 0 29 0,0 0-2 0,0 0 11 0,0 0 19 0,0 0 20 0,60 38-8 0,-60-38-16 16,9 27 8-16,-9-27-16 0,0 0-99 0,9 39 0 15,-9-39 0-15,5 26 0 0,-5-26 0 16,0 0 0-16,0 0 0 0,1 37 0 15,-1-37 0-15,0 0-32 0,0 0-312 0,0 0-117 0,0 0-166 0,0 0-495 16,0 0-1214-16,0 0 537 0</inkml:trace>
  <inkml:trace contextRef="#ctx0" brushRef="#br0" timeOffset="42331.91">20685 6999 384 0,'0'0'473'16,"0"0"0"-16,0 0-2 0,0 0-18 0,0 0-15 16,0 0-22-16,0 0-23 0,0 0-23 0,0 0-4 15,0 0-2-15,0 0-4 0,0 0-10 16,0 0 4-16,0 0-21 0,0 0-1 0,0 0-15 16,0 0-13-16,23 55-17 0,-23-55-12 0,0 0-23 0,-4 42-23 15,4-42-32-15,0 0-197 0,0 0 0 0,-9 48 0 16,9-48 0-16,0 0 0 0,0 0 0 0,-4 30 0 15,4-30 0-15,0 0 0 0,0 0 0 0,0 0 0 16,0 0 0-16,0 0 0 16,0 0 0-16,0 0 0 0,-7 32 0 0,7-32 0 15,0 0 0-15,0 0 0 0,0 0 0 0,0 0 0 0,0 0 0 16,0 0 0-16,0 0 0 0,0 0 0 16,0 0 0-16,0 0 0 0,0 0 0 0,0 0 0 15,23-98 0-15,-23 98 0 0,16-26 0 0,-16 26 0 16,0 0 0-16,32-28 0 0,-32 28 0 0,22-17 0 0,-22 17 0 15,0 0 0-15,0 0 0 0,0 0 0 0,47-9 0 16,-47 9 0-16,0 0 0 0,0 0 0 16,0 0 0-16,0 0 0 0,0 0 0 0,0 0 0 15,0 0 0-15,47 41 0 0,-47-41 0 16,0 0 0-16,0 0 0 0,0 0 0 0,8 34 0 0,-8-34 0 16,0 0 0-16,0 0 0 15,0 0 0-15,0 0 0 0,0 0 0 0,0 0 0 16,0 0 0-16,0 0 0 0,0 0 0 0,0 0 0 0,0 0 0 0,0 0 0 0,0 0 0 0,0 0-175 0,0 0-37 15,0 0 20-15,0 0 16 0,0 0 13 0,0 0 10 16,0 0 24-16,0 0 15 0,0 0 11 0,77-42 19 16,-77 42 16-16,33-14 35 15,-33 14 25-15,0 0 17 0,0 0 15 0,47-9 20 16,-47 9 10-16,0 0 5 0,0 0 13 0,0 0 19 0,0 0 3 16,0 0 35-16,45 29 12 0,-45-29-17 15,0 0-11-15,17 32 14 0,-17-32-16 0,10 26-10 16,-10-26-10-16,0 0-12 0,15 35-9 0,-15-35-22 15,0 0-51-15,13 30-76 0,-13-30-84 0,0 0-113 0,0 0-121 16,0 0-149-16,0 0-571 0,0 0-1209 0,0 0 535 0</inkml:trace>
  <inkml:trace contextRef="#ctx0" brushRef="#br0" timeOffset="45004.59">7897 2170 236 0,'0'0'388'0,"0"0"-7"0,0 0 36 0,0 0 40 16,0 0-15-16,0 0 27 0,-30 106 0 15,19-80-11-15,-3 15-9 0,6-2-21 0,-5 2-15 32,3-14-24-32,-3 14-24 0,7-14-19 0,-2 1-33 0,8-28-28 15,-11 47-27-15,11-47-22 0,-6 31-25 0,6-31-23 0,0 0-19 16,-6 39-17-16,6-39-10 0,0 0-19 0,0 0-116 15,0 0-7 1,0 0 0-16,0 0 0 0,0 0 0 0,-3 26 0 0,3-26 0 0,0 0 0 16,0 0 0-16,0 0 0 0,0 0 0 0,0 0 0 15,0 0 0-15,0 0 0 0,16-118 0 0,-14 91 0 16,-2 27 0-16,3-72 0 0,-2 47 0 16,3-3 0-16,-4 28 0 0,10-49 0 0,-1 25 0 0,-9 24 0 15,24-37 0-15,-24 37-1 0,29-21-42 0,-29 21 3 16,35-19 6-16,-35 19 2 0,0 0 0 0,45-6 2 0,-45 6 6 15,0 0 0-15,0 0 0 0,0 0 2 0,74 36 7 16,-74-36-2-16,23 27 3 0,-23-27 6 0,21 37-3 0,-21-37-7 16,16 38 7-16,-16-38 0 0,11 34-3 0,-11-34 15 15,6 29-5-15,-6-29 1 0,9 32-3 0,-9-32-1 16,0 0 3-16,2 36-2 0,-2-36 0 0,0 0 1 16,0 0 5-16,0 0-4 0,0 32 8 15,0-32-4-15,0 0-3 0,0 0 6 0,0 0-3 0,0 0-4 16,0 0 4-16,0 0-10 0,0 0-5 15,0 0 8-15,0 0 0 0,0 0-6 0,0 0 4 0,-74-77 6 16,74 77-6 0,-33-28-10-16,33 28 9 15,-41-19-4-15,41 19 6 0,-51-12-3 0,51 12 6 0,-57-2-3 0,57 2-5 16,0 0-4-16,0 0-19 0,-78 17-45 0,78-17-73 0,0 0-95 16,0 0-103-16,-32 13-114 0,32-13-569 0,0 0-1121 0,0 0 497 15</inkml:trace>
  <inkml:trace contextRef="#ctx0" brushRef="#br0" timeOffset="46584.15">21863 2373 334 0,'0'0'438'0,"0"0"18"15,0 0 16-15,0 0 5 0,0 0-2 16,0 0-19-16,0 0-13 0,0 0-32 0,0 0-20 0,0 0-28 0,0 0-32 16,0 0 19-16,0 0 14 15,0 0-33-15,0 0 56 0,10 62-31 0,-10-62-9 16,-5 52 8-16,5-52-17 0,-1 45-28 15,1-45-304-15,-2 46-6 16,2-46 0-16,-3 39 0 16,3-39 0-16,-1 29 0 0,1-29 0 0,0 0 0 0,-2 37 0 0,2-37 0 0,0 0 0 0,0 0 0 0,0 0 0 0,0 0 0 15,-1 33 0-15,1-33 0 0,0 0 0 0,0 0 0 16,0 0 0-16,0 0 0 16,0 0 0-16,0 0 0 0,0 0 0 0,0 0 0 0,0 0 0 15,0 0 0-15,0 0 0 0,0 0 0 0,0 0 0 16,0 0 0-16,-4-121 0 0,8 94 0 0,-4 27 0 0,10-53 0 15,-1 27 0-15,3 1 0 0,-12 25 0 0,33-49 0 16,-17 28 0-16,-16 21 0 16,32-28 0-16,-32 28 0 0,36-27 0 0,-36 27 0 0,26-14 0 15,-26 14 0-15,0 0 0 16,0 0 0-16,0 0 0 16,0 0 0-16,0 0 0 0,0 0 0 0,0 0 0 0,0 0 0 0,0 0 0 0,0 0 0 0,0 0 0 15,-45 85 0-15,45-85 0 0,-41 40 0 0,20-20 0 0,21-20 0 16,-29 31 0-16,29-31 0 0,-14 25 0 15,14-25 0-15,0 0 0 0,0 0 0 0,0 0 0 16,0 0 0-16,0 0 0 0,43 45-57 0,-43-45-148 0,48 7 7 16,-48-7 15-16,49 12 17 0,-49-12 21 0,0 0 17 15,52 11 10-15,-52-11 19 0,35 13 23 0,-35-13 23 16,0 0 33-16,33 26 29 0,-33-26 21 0,0 0 7 16,16 30 9-16,-16-30 8 0,0 0-2 15,0 0 0-15,-7 39 9 0,7-39-1 0,0 0 7 0,-48 35-2 0,48-35 1 16,-52 18-6-16,19-11-10 0,33-7-2 0,-65 4-1 15,65-4-7-15,-63-4-25 16,63 4-53-16,0 0-96 0,-72-17-152 0,72 17-191 16,-29-14-635-16,29 14-1204 0,0 0 533 0</inkml:trace>
  <inkml:trace contextRef="#ctx0" brushRef="#br0" timeOffset="47532.94">12603 1809 190 0,'0'0'454'16,"0"0"-1"-16,0 0-13 16,0 0-4-16,0 0-4 0,0 0-5 0,0 0-14 0,0 0-16 0,0 0-20 0,-104 43-13 0,84-24-23 0,20-19-27 15,-40 35-31-15,21-14-21 0,19-21-26 0,-22 36-27 16,22-36-17-16,-10 30-15 0,10-30-21 0,-4 43 0 0,4-43-18 15,5 32-2-15,-5-32-20 16,13 38 1-16,-13-38-8 0,19 29 1 0,-19-29-2 16,36 25-18-16,-36-25-6 0,51 16-7 15,-51-16-7 1,47 5-8-16,-47-5 0 0,60 0-13 0,-60 0 4 0,0 0-31 0,81-12-29 0,-81 12-26 16,61-16-54-16,-61 16-54 0,57-15-78 15,-57 15-79-15,49-15-106 0,-49 15-114 0,31-14-121 0,-31 14-322 16,28-18-1042-16,-28 18 461 0</inkml:trace>
  <inkml:trace contextRef="#ctx0" brushRef="#br0" timeOffset="48527.82">17147 1685 393 0,'0'0'565'0,"0"0"-14"0,0 0-16 16,0 0-23-16,0 0-29 0,0 0-43 0,0 0-43 0,0 0-35 0,0 0-31 0,0 0-5 15,0 0 29-15,0 0 26 0,0 0-29 47,0 0-12-15,0 0-13-32,15 100-14 15,-5-79-26 32,-10-21-15-47,7 49-23 0,-7-49-18 0,6 29-42 0,-6-29-189 0,-1 34 0 16,1-34 0-16,0 0 0 15,-4 41 0-15,4-41 0 0,0 0 0 0,-9 32 0 0,9-32 0 0,0 0 0 0,0 0 0 0,0 0 0 0,-13 26 0 0,13-26 0 0,0 0 0 0,0 0 0 0,0 0 0 0,0 0 0 0,0 0 0 0,0 0 0 0,0 0 0 0,0 0 0 0,0 0 0 0,-18-104 0 0,16 79 0 0,2 25 0 0,-4-45 0 0,4 45 0 0,-1-44 0 0,1 44 0 16,10-48 0-16,-10 48 0 0,14-39 0 0,-6 15 0 0,-8 24 0 16,20-27 0-16,-20 27 0 0,23-24 0 0,-23 24 0 0,0 0 0 0,28-17 0 0,-28 17 0 0,0 0 0 0,0 0 0 0,41-14 0 0,-41 14 0 15,0 0 0-15,0 0 0 0,0 0 0 0,68 46 0 0,-48-24 0 16,-3 1 0-16,5 14 0 0,-6-14 0 0,-3 5 0 15,6 10 0-15,-7-13 0 0,-12-25 0 0,16 48 0 16,-16-48 0-16,3 34 0 0,-3-34 0 16,-5 29 0-16,5-29 0 0,-21 28 0 0,21-28 0 31,-41 20 0-31,41-20 0 0,-57 17 0 0,57-17 0 0,-59 5 0 0,59-5 0 0,0 0-13 0,-83-15-439 16,83 15-222-1,-31-16-502-15,31 16-1273 0,-14-25 563 0</inkml:trace>
  <inkml:trace contextRef="#ctx0" brushRef="#br0" timeOffset="50307.83">25460 1433 179 0,'0'0'583'0,"0"0"-45"0,0 0-35 0,0 0-30 16,0 0-26 0,0 0-26-16,0 0 10 0,0 0-16 0,0 0-2 0,0 0-6 0,0 0-27 15,0 0-17-15,-10 100-13 0,6-71-26 0,4-29 2 16,-9 68-12-16,0-43-6 15,7 3-27 1,2-28-19-16,-8 53-26 0,6-26-18 0,2-27-199 0,-8 49-19 0,8-49 0 0,-8 31 0 0,8-31 0 16,-10 29 0-16,10-29 0 0,-5 29 0 0,5-29 0 0,0 0 0 31,0 0 0-31,0 0 0 0,-4 34 0 0,4-34 0 0,0 0 0 0,0 0 0 0,0 0 0 16,0 0 0-16,0 0 0 0,0 0 0 0,0 0 0 0,127-34 0 15,-127 34 0-15,55-30 0 16,-26 16 0-16,-29 14 0 15,54-29 0-15,-32 14 0 16,-22 15 0-16,35-21 0 0,-35 21 0 0,0 0 0 0,33-24 0 0,-33 24 0 0,0 0 0 16,0 0 0-16,0 0 0 0,0 0 0 0,30-17 0 0,-30 17 0 0,0 0 0 0,0 0 0 0,0 0 0 0,0 0 0 15,0 0 0-15,0 0 0 0,0 0 0 0,80 41 0 0,-80-41 0 16,31 14 0-16,-31-14 0 0,38 18 0 0,-38-18 0 16,33 16 0-16,-33-16 0 15,41 11 0-15,-41-11 0 0,0 0 0 0,54 8 0 0,-54-8 0 0,0 0 0 16,0 0 0-16,0 0 0 0,0 0 0 15,77-26 0-15,-77 26 0 16,9-27 0-16,-9 27 0 0,-7-46 0 0,7 46 0 16,-19-43 0-16,19 43 0 0,-31-44 0 0,11 20 0 15,3 2 0-15,17 22 0 0,-37-34 0 0,18 17 0 0,19 17 0 16,-29-20 0-16,29 20 0 0,0 0 0 0,-31-23 0 16,31 23 0-16,0 0 0 15,0 0 0-15,0 0 0 0,0 0 0 0,0 0 0 0,-26-19 0 0,26 19 0 16,0 0 0-16,0 0-71 0,0 0-256 15,0 0-68-15,0 0-77 0,0 0-80 16,0 0-511-16,0 0-1151 0,-6 76 510 0</inkml:trace>
  <inkml:trace contextRef="#ctx0" brushRef="#br0" timeOffset="51218.81">26356 1992 275 0,'0'0'448'0,"0"0"-3"0,0 0-9 16,0 0-27-16,0 0-23 15,0 0-31-15,0 0-30 0,0 0-35 0,0 0-22 0,0 0-4 16,0 0 4-16,0 0-15 0,0 0 7 0,0 0-5 15,0 0 8-15,0 0-15 0,0 0 20 16,0 0-12-16,-1 84 5 0,1-84-24 0,0 0-14 0,4 45-8 0,-4-45-9 0,7 45-16 16,-7-45-2-16,-1 32-22 0,1-32-14 31,-5 32-11-31,5-32-8 0,0 0-26 0,-6 35-107 0,6-35 0 0,0 0 0 0,0 0 0 0,0 0 0 16,-11 33 0-1,11-33 0-15,0 0 0 0,0 0 0 0,0 0 0 16,0 0 0-16,0 0 0 0,0 0 0 0,0 0 0 0,0 0 0 0,0 0 0 0,0 0 0 15,0 0 0-15,0 0 0 0,0 0 0 0,3-110 0 0,-3 110 0 16,0-53 0-16,0 25 0 0,0 28 0 0,5-59 0 16,1 16 0-16,2 19 0 0,-8 24 0 0,14-50 0 15,-2 25 0 17,-12 25 0-32,30-42 0 0,-8 26-77 0,-22 16-10 0,29-22 4 0,-29 22 9 0,36-13 8 0,-36 13 3 0,0 0 9 0,58-1 10 0,-58 1 3 15,0 0-3-15,0 0 6 0,0 0 5 0,0 0 6 16,52 31-7-16,-52-31 8 0,0 0 10 0,-24 51-1 15,24-51 1-15,-39 33 3 0,39-33-4 0,-48 32-20 16,22-18-48-16,26-14-44 0,-44 27-59 0,44-27-51 16,-29 17-77-16,29-17-80 0,0 0-95 0,0 0-416 15,0 0-982-15,0 0 434 0</inkml:trace>
  <inkml:trace contextRef="#ctx0" brushRef="#br0" timeOffset="52810.51">26623 2089 307 0,'0'0'446'15,"0"0"-14"-15,0 0 23 0,0 0 16 0,0 0-23 0,0 0-4 16,0 0-35-16,0 0-34 0,-12 60-32 0,12-60-22 0,0 0-33 0,-1 39-20 15,1-39-29-15,0 0-17 16,0 39-26-16,0-39-16 16,0 0-19-16,7 32-16 0,-7-32-13 0,0 0-18 0,0 0-9 0,6 29-12 31,-6-29-6-31,0 0-22 0,0 0-17 0,0 0-17 0,0 0-18 0,0 0-15 0,0 0-15 16,0 0 3-16,13 29-16 15,-13-29-13-15,0 0 0 0,0 0-9 0,0 0-8 0,0 0 7 0,0 0 9 0,0 0 4 0,0 0 4 16,0 0 6-16,66-65 2 15,-66 65 11-15,0 0 9 0,23-27 19 0,-23 27 4 0,0 0 11 0,0 0 9 16,0 0 3-16,0 0 2 0,0 0-5 16,0 0-6-16,27-16-2 0,-27 16 1 0,0 0-3 0,0 0-5 15,0 0 4-15,0 0-3 16,0 0 0-16,0 0-2 0,0 0 2 0,0 0-6 0,0 0-1 0,0 0-1 16,0 0-4-16,0 0 6 0,0 0-9 0,30 64-7 15,-30-64-8-15,0 0-1 0,0 0-6 0,0 0-2 16,0 0-10-16,19 26-6 0,-19-26-14 15,0 0-8-15,0 0-15 0,0 0-7 0,0 0-16 0,43 8-12 16,-43-8 2-16,0 0 1 0,0 0 9 0,0 0 3 0,70-37 6 16,-70 37 9-16,28-40 12 15,-28 40 5-15,20-41 10 0,-12 18 4 0,-8 23 25 0,12-43 13 16,-12 43 17-16,8-29 48 16,-8 29 35-16,0 0 17 0,4-38 1 0,-4 38 1 0,0 0 11 15,0 0 14-15,0 0 2 0,0 0-11 0,0-31 3 16,0 31-19-16,0 0-21 0,0 0-2 0,0 0-13 0,0 0-8 15,0 0-9-15,0 0-7 0,0 0-3 0,0 0-6 16,0 0-4 0,0 0-8-16,0 0-2 0,0 0 1 0,0 0-3 0,0 0 1 0,0 0-9 0,-14 101-9 15,14-101 13-15,0 41-8 0,0-41 2 0,2 41-2 16,-2-41 0-16,5 31-12 0,-5-31-21 0,0 0-6 16,4 38 4-16,-4-38-15 0,0 0-30 0,14 28-7 15,-14-28-15-15,0 0-18 0,0 0-11 16,0 0-24-16,0 0-41 0,0 0 2 0,0 0 4 0,0 0-2 15,0 0 6-15,0 0-4 0,0 0 16 0,119-45 17 16,-119 45 20 0,17-28 12-16,-17 28 38 0,20-34 15 0,-12 11 29 0,-8 23 12 0,13-30 38 0,-13 30 23 0,16-29 28 15,-16 29 28 1,0 0 14-16,0 0 25 0,8-32 24 0,-8 32 9 0,0 0 0 0,0 0-2 16,0 0-11-16,0 0-3 0,0 0-17 15,0 0-13-15,0 0-13 0,0 0-16 0,0 0-13 0,0 0-6 16,0 0-6-16,0 0-8 0,0 0-16 0,0 0 8 15,0 0-13-15,0 0-1 0,0 0-7 0,0 0 1 0,0 0 0 16,0 0-10-16,0 0 3 0,1 95-6 16,-1-95 0-16,0 0-2 0,5 39-2 0,-5-39 0 15,0 0 2 1,6 38-16-16,-6-38 4 0,0 0-3 0,4 31-2 0,-4-31-9 0,0 0 8 0,0 0-12 0,0 0-5 0,11 27-2 0,-11-27-5 16,0 0 6-16,0 0-13 0,0 0-10 0,41 12-12 31,-41-12-13-31,0 0-9 0,0 0-5 0,0 0 1 0,0 0 0 0,102-28 12 0,-102 28 1 0,0 0 5 15,38-22 7 1,-38 22 8-16,0 0 4 0,23-17 5 0,-23 17 12 16,0 0 7-16,0 0 16 0,22-24 6 15,-22 24 6-15,0 0-5 0,0 0 2 0,0 0 1 0,7-34 1 0,-7 34 3 0,0 0 11 16,0 0 6-16,0 0-5 0,6-34 2 0,-6 34-5 16,0 0 4-16,0 0-5 0,0 0 1 0,0 0 3 15,0 0 5-15,0 0-9 16,0 0 5-16,0 0-9 0,0 0-6 0,-7-37-4 15,7 37-2-15,0 0 6 0,0 0-4 16,0 0-3-16,0 0 4 0,0 0-2 0,0 0 0 0,0 0-2 0,0 0-3 0,0 0 2 16,0 0-13-16,0 0 8 0,0 0 3 0,0 0-2 15,0 0 1-15,0 0-1 0,0 0 1 0,0 0-3 16,-74 66 3 0,74-66-1-1,0 0-2-15,-11 34 1 0,11-34 2 16,0 0-3-16,-3 30-1 0,3-30 4 15,0 0-2-15,0 0 0 0,0 0 0 0,0 0-7 0,1 40 0 0,-1-40 3 16,0 0-2-16,0 0 2 0,0 0-8 0,23 27-4 0,-23-27-4 0,0 0-18 0,0 0-17 0,0 0-7 16,53 7-15-16,-53-7-20 0,0 0-11 0,0 0-1 0,0 0-3 15,92-17-8-15,-92 17 0 0,43-12 7 16,-43 12 14-16,0 0 12 0,45-23 9 0,-45 23 5 31,27-19 9-31,-27 19 18 0,0 0 19 0,0 0 19 0,0 0 19 0,0 0 22 0,29-17 8 0,-29 17 12 16,0 0-1-16,0 0-1 0,0 0-5 15,0 0-6-15,0 0 0 0,0 0-1 0,0 0-7 0,0 0 6 16,0 0-8-16,0 0 4 0,0 0-10 0,0 0 0 16,0 0-3-16,0 0-1 0,0 0-1 0,0 0-9 15,0 0 1-15,0 0-7 0,0 0-13 16,0 0-4-16,0 0-16 0,0 0-10 0,0 0-14 16,0 0-14-16,59 39-13 0,-59-39-11 0,0 0 0 0,0 0 16 15,0 0 11-15,0 0 11 0,0 0 3 0,65-25 11 16,-65 25 20-16,0 0 34 0,0 0 30 0,0 0 21 15,20-24 14-15,-20 24 12 0,0 0 3 0,0 0-7 16,0 0-6-16,0 0-9 0,0 0-10 16,0 0 30-16,0 0 20 0,0 0-11 0,0 0 24 15,40 63 18-15,-33-37 3 0,-7-26 6 0,10 55 2 16,-4-26 9-16,-3-3-1 0,3 20-9 16,2-19-146-16,-8-27-9 0,3 58 0 0,-4-30 0 0,-4 12 0 0,5-40 0 15,-24 46 0-15,7-25 0 0,17-21 0 16,-45 34 0-16,21-19 0 0,24-15 0 0,-60 12 0 0,60-12 0 15,-65-2 0-15,65 2 0 0,-59-22-333 0,59 22-334 0,-51-37-532 0,36 13-1298 16,5 1 574-16</inkml:trace>
  <inkml:trace contextRef="#ctx0" brushRef="#br0" timeOffset="53964.24">28597 2042 199 0,'0'0'445'15,"0"0"-13"1,0 0-15-16,0 0-10 0,0 0-10 0,0 0-16 0,0 0-30 0,0 0-33 16,0 0-37-16,0 0-1 15,0 0-24-15,0 0-13 0,-120 35-17 0,120-35-21 0,-41 29-21 0,22-12-14 16,19-17-4-16,-34 43-11 0,22-25-12 15,12-18-10-15,-11 39-13 16,11-39-5-16,0 36-16 0,0-36-5 0,0 0-3 16,15 49-10-16,-15-49-8 0,19 28-9 0,-19-28-2 15,24 23 6-15,-24-23-1 0,40 18 4 0,-40-18-6 0,46 7 0 0,-46-7-6 0,0 0-6 0,79-3-5 16,-79 3-12-16,0 0-6 0,78-8 5 16,-78 8-5-16,42-9 5 15,-42 9-7-15,0 0 8 0,0 0-7 0,48-9 6 0,-48 9 0 0,0 0-18 0,0 0-11 16,0 0-2-16,0 0-13 0,0 0-25 15,0 0-33-15,0 0-40 0,0 0-50 0,0 0-58 16,0 0-76-16,0 0-103 0,0 0-118 31,0 0-431-31,0 0-1021 0,0 0 452 0</inkml:trace>
  <inkml:trace contextRef="#ctx0" brushRef="#br0" timeOffset="54306.41">29149 1850 342 0,'0'0'501'0,"0"0"-11"16,0 0-2-16,0 0 5 0,0 0-16 0,0 0-11 0,0 0-40 16,0 0-48-16,0 0-37 0,0 0-27 0,0 0-44 15,0 0-34-15,118-27-45 0,-87 25-39 16,-31 2-47-16,81-7-45 16,-81 7-51-16,57 0-60 0,-57 0-54 0,0 0-69 0,0 0-67 15,57-2-76-15,-57 2-108 0,0 0-313 0,0 0-799 0,0 0 353 16</inkml:trace>
  <inkml:trace contextRef="#ctx0" brushRef="#br0" timeOffset="54509.4">29167 2044 478 0,'0'0'561'15,"0"0"-39"-15,0 0-17 0,0 0-8 0,0 0-14 16,0 0-28-16,0 0-42 15,0 0-39-15,0 0-31 0,105 9-51 0,-105-9-35 16,60-1-36-16,-60 1-27 0,0 0-34 0,65-1-28 16,-65 1-34-16,0 0-35 0,0 0-38 15,65 0-39-15,-65 0-49 0,0 0-33 0,0 0-45 16,0 0-40-16,0 0-41 0,0 0-45 0,0 0-58 0,0 0-70 16,0 0-334-16,0 0-788 0,0 0 348 0</inkml:trace>
  <inkml:trace contextRef="#ctx0" brushRef="#br0" timeOffset="55564.63">30292 1564 368 0,'0'0'382'0,"0"0"-24"15,0 0-28-15,0 0 5 0,0 0-44 0,0 0-21 16,0 0-32-16,0 0-4 0,106-37-2 15,-106 37-1-15,56-8 3 0,-56 8-4 0,0 0-6 0,73 8-9 16,-73-8-6-16,0 0-6 0,43 23-1 0,-43-23-6 0,17 23-2 16,-17-23 8-16,-5 50-5 0,5-50-19 15,-35 61-16-15,7-28-20 0,-6-7-13 0,-1 3-13 16,3-2-12-16,-6-2-5 0,12-6-11 0,-15 7-22 16,17-11-9-16,24-15-8 0,-46 29-8 0,46-29-2 15,-32 14-6-15,32-14-3 0,0 0-4 0,-32 17-3 16,32-17-9-16,0 0-11 0,0 0-6 0,0 0 3 15,0 0 4-15,0 0 1 0,0 0 3 0,0 0-3 16,0 0 1-16,0 0-4 0,0 0 2 0,0 0 0 16,0 0 2-16,0 0 3 0,0 0-7 0,179-9 2 15,-179 9 1-15,59-10 4 0,-59 10 3 0,59-6-6 16,-59 6 7-16,56-5-9 0,-56 5 2 0,57-8-1 16,-57 8-14-16,0 0-14 0,67-5-13 15,-67 5-26-15,0 0-22 0,53-5-31 0,-53 5-33 0,0 0-51 16,0 0-65-16,0 0-55 0,0 0-61 15,0 0-71-15,35-12-383 0,-35 12-903 0,0 0 400 16</inkml:trace>
  <inkml:trace contextRef="#ctx0" brushRef="#br0" timeOffset="55883.07">30946 1590 56 0,'0'0'546'0,"0"0"-51"0,0 0-47 0,0 0-34 0,0 0-30 15,0 0-34-15,0 0-30 0,0 0-27 0,0 0-19 16,0 0-24-16,0 0-7 0,0 0-20 0,0 0-11 16,0 0-4-16,0 0-2 0,6 81 5 0,10-55 5 0,-16-26-9 15,30 33-11-15,-12-12-5 0,-18-21-1 16,39 31-12-16,-39-31 1 15,25 24-24-15,-25-24-4 0,16 27-10 0,-16-27-17 0,0 0-7 0,8 34-3 16,-8-34-24-16,0 0-15 0,0 0-22 0,0 0-28 16,-30 35-41-16,30-35-52 0,0 0-66 0,-46 12-76 15,46-12-90-15,0 0-83 0,0 0-56 0,0 0-99 16,-86-30-371-16,86 30-983 0,-29-33 436 0</inkml:trace>
  <inkml:trace contextRef="#ctx0" brushRef="#br0" timeOffset="56049.91">30997 1569 22 0,'0'0'529'0,"31"-39"-28"0,-31 39-28 16,29-24-8-16,-29 24-13 0,41-34-20 0,-17 19-21 15,-24 15-39-15,53-28-37 0,-26 21-40 16,-27 7-28-16,53-16-29 0,-53 16-34 0,0 0-56 16,42-7-58-16,-42 7-82 0,0 0-84 0,0 0-81 15,0 0-85-15,0 0-79 0,0 0-107 0,0 0-242 16,0 0-725-16,0 0 320 15</inkml:trace>
  <inkml:trace contextRef="#ctx0" brushRef="#br0" timeOffset="56362.37">31430 1696 451 0,'0'0'518'0,"0"0"-9"0,-24 49-14 0,24-49-19 16,0 0-36-16,0 0-36 15,-13 32-40-15,13-32-29 0,0 0-28 0,-2 32-24 0,2-32-21 16,0 0-21-16,0 0-19 0,0 0-23 0,16 43-15 16,-16-43-21-16,0 0-16 0,31 20-19 0,-31-20-8 15,0 0-17-15,0 0-21 0,33 13-22 0,-33-13-24 16,0 0-21-16,0 0-27 0,0 0-23 0,0 0-20 16,82-8-8-16,-82 8-12 0,0 0 5 0,0 0-1 15,43-29 7-15,-43 29 8 0,18-22 9 0,-18 22 8 16,0 0 5-16,7-40 16 0,-7 40 6 0,0 0 6 15,0 0 1-15,-16-47-4 0,16 47 5 0,0 0 3 16,-28-25-2-16,28 25 2 0,0 0-1 0,-41-22-1 16,41 22-9-16,0 0-31 0,-47-7-56 15,47 7-67-15,0 0-87 0,0 0-92 0,0 0-108 16,0 0-295-16,0 0-811 0,0 0 359 0</inkml:trace>
  <inkml:trace contextRef="#ctx0" brushRef="#br0" timeOffset="56691.06">31844 1734 632 0,'0'0'593'0,"0"0"-44"0,0 0-41 0,0 0-49 0,0 0-42 15,0 0-45-15,0 0-32 0,-15 69-32 16,15-69-33-16,0 0-23 0,8 37-27 0,-8-37-22 15,18 23-19-15,-18-23-22 0,0 0-18 0,30 21-13 16,-30-21-20-16,0 0-13 0,0 0-16 16,0 0-12-16,41 12-10 15,-41-12-14-15,0 0-18 0,0 0-10 0,0 0-1 0,0 0-2 0,0 0 1 0,0 0-2 16,28-58-2-16,-28 58-1 0,0 0-4 16,-4-43 0-16,4 43-4 0,0 0-1 0,-12-39-1 15,12 39-1-15,0 0 1 0,-25-28-2 0,25 28-13 0,0 0-26 16,-41-16-30-16,41 16-33 0,0 0-36 0,-47-7-54 31,47 7-72-31,0 0-80 0,0 0-122 0,0 0-323 0,0 0-855 0,0 0 379 16</inkml:trace>
  <inkml:trace contextRef="#ctx0" brushRef="#br0" timeOffset="57180.05">32203 1683 555 0,'0'0'551'0,"0"0"-38"0,0 0-24 16,0 0-11-16,0 0-29 0,0 0-26 0,39 51-25 16,-39-51-34-16,1 31-23 0,-1-31-18 15,1 31-20-15,-1-31-36 0,0 0-23 0,-5 47-25 0,5-47-26 16,0 0-13-16,-11 36-16 0,11-36-36 16,0 0-23-16,0 0-29 0,-16 26-32 0,16-26-30 15,0 0-27-15,0 0-34 0,0 0-50 16,0 0-39-16,0 0-24 0,0 0-17 0,0 0-20 0,0 0-10 15,0 0 21-15,0 0-5 0,0 0 15 0,9-114 17 16,3 86 13 0,-12 28 25-16,19-33 32 0,-2 10 23 0,-17 23 36 0,0 0 5 0,30-26 31 0,-30 26 12 15,0 0 13-15,0 0 4 0,28-17 16 16,-28 17 5-16,0 0 6 0,0 0 9 0,0 0 17 0,0 0-2 16,0 0-2-16,0 0 3 0,87 46-3 0,-87-46 1 15,24 24 0-15,-24-24 11 0,30 29 2 16,-30-29-2-16,24 26 2 0,-24-26 4 15,31 17-9-15,-31-17-3 0,25 17-10 0,-25-17-11 16,0 0 2-16,0 0-7 0,36 17-5 0,-36-17-4 0,0 0 0 0,0 0-12 31,0 0-1-31,0 0 1 0,0 0 4 0,0 0-2 0,0 0-6 0,55-44 7 0,-55 44 0 16,1-34 0-16,-1 34 2 16,-1-40 9-16,1 40-4 0,-2-42-9 0,2 42 2 0,-12-48-7 0,3 26 1 0,9 22-13 15,0 0-3-15,-14-33-25 16,14 33-55-16,0 0-102 0,0 0-134 0,-29-26-214 0,29 26-564 15,0 0-1158-15,-43-17 513 0</inkml:trace>
  <inkml:trace contextRef="#ctx0" brushRef="#br0" timeOffset="58330.22">25368 3643 380 0,'0'0'530'0,"0"0"-26"16,0 0-32-16,0 0-36 0,0 0-42 0,0 0-39 31,0 0-33-31,0 0-30 16,0 0 3-16,0 0 30 0,0 0 1 0,0 0 4 0,0 0 7 0,0 0 2 15,0 0-18-15,0 0-32 0,-14 84-20 0,14-84-23 0,-2 41-12 0,-3-15-17 16,5-26-25-16,-4 35-18 0,4-35-15 0,-7 33-13 15,7-33-16-15,-5 30-13 0,5-30-57 0,0 0-60 16,-6 36 0-16,6-36 0 0,0 0 0 0,-12 31 0 16,12-31 0-16,0 0 0 0,0 0 0 0,0 0 0 15,0 0 0-15,-12 28 0 0,12-28 0 0,0 0 0 16,0 0 0-16,0 0 0 0,0 0 0 0,0 0 0 16,0 0 0-16,0 0 0 0,0 0 0 0,0 0 0 15,88-69 0 1,-88 69-35-16,43-29-9 0,-43 29 8 15,27-14 7 1,-27 14-3-16,0 0 5 0,32-17 18 0,-32 17 7 0,0 0 4 0,0 0 5 0,0 0-1 0,0 0 7 16,37-12-8-16,-37 12 5 0,0 0 5 0,0 0 8 0,0 0-6 15,0 0 8-15,0 0-2 0,0 0-9 0,84 24 1 0,-84-24 2 16,30 15-14-16,-30-15-12 0,0 0 0 0,38 24-2 0,-38-24-20 16,23 17 6-16,-23-17-5 0,0 0-7 0,29 18-16 15,-29-18-5-15,0 0-12 0,0 0-12 0,0 0-2 16,31 22 2-16,-31-22-2 0,0 0 8 0,0 0 13 15,0 0 1-15,0 0 6 0,0 0 7 0,0 0 5 16,0 0 13-16,0 0 17 0,0 0 23 16,88-27 9-16,-88 27 21 0,0 0 20 15,22-30 15-15,-22 30 23 0,10-29 8 0,-10 29 7 0,0 0 0 0,4-42 5 16,-4 42-10-16,0 0-9 0,-10-36-3 0,10 36-58 16,0 0-37-16,-13-34 0 0,13 34 0 0,0 0 0 0,0 0 0 15,-18-29 0-15,18 29 0 0,0 0 0 16,0 0 0-16,0 0 0 0,0 0 0 0,0 0 0 15,-14-23 0-15,14 23 0 0,0 0 0 16,0 0-276-16,0 0-86 0,0 0-71 16,0 0-66-16,0 0-83 0,0 0-425 0,0 0-1090 0,0 0 482 0</inkml:trace>
  <inkml:trace contextRef="#ctx0" brushRef="#br0" timeOffset="58813.86">26190 3987 136 0,'0'0'598'0,"0"0"-46"16,0 0-11-16,11 43 4 0,-11-43-20 0,0 0-18 0,0 38-41 0,0-38-40 16,0 0-29-16,0 43-43 31,0-43-25-31,0 31-32 0,0-31-32 0,0 0-26 0,6 41-29 0,-6-41-16 0,0 0-18 0,6 33-13 0,-6-33-22 0,0 0-13 15,0 0-17 1,1 32-6-16,-1-32-8 0,0 0-11 0,0 0-6 0,0 0-13 0,0 0-3 16,0 0-9-16,-9 34 0 0,9-34-3 0,0 0-3 0,0 0-2 15,0 0-2-15,0 0-4 0,0 0-1 0,0 0-32 16,0 0-8-16,0 0 0 0,0 0 0 16,0 0 0-16,0 0 0 0,0 0 0 0,-32-95 0 0,32 95-32 0,18-56 5 15,-11 25 4 1,2 4 3-16,3-1 8 0,-12 28-3 0,26-52-9 0,-15 26 7 0,2 3-7 15,-13 23 4-15,22-38-3 16,-22 38 3-16,24-26-5 0,-24 26-3 0,23-17 0 0,-23 17-3 0,0 0 7 0,0 0 3 16,0 0-8-16,36-17 2 0,-36 17-5 15,0 0-3-15,0 0 0 0,0 0 4 0,0 0 3 0,0 0-4 16,0 0-5-16,0 0 4 0,0 0 2 16,-27 92-2-16,27-92-20 0,-32 28-28 0,7-10-42 0,25-18-50 15,-36 23-62-15,36-23-79 0,-30 14-87 16,30-14-83-1,0 0-438-15,0 0-998 0,-33 18 441 0</inkml:trace>
  <inkml:trace contextRef="#ctx0" brushRef="#br0" timeOffset="59586.11">26426 4085 87 0,'0'0'576'0,"0"0"-41"0,0 0-32 16,0 0-25-16,0 0-9 0,1 49-17 0,-1-49-36 15,0 0-36-15,0 0-37 0,0 35-32 0,0-35-35 16,0 0-26-16,0 0-23 0,8 36-23 16,-8-36-24-16,0 0-21 0,0 0-22 0,9 28-28 0,-9-28-32 0,0 0-32 31,0 0-25-31,0 0-26 0,0 0-19 0,0 0-19 0,0 0-22 0,0 0-27 0,0 0-27 16,0 0-11-16,0 0 6 0,0 0-3 0,0 0 9 15,0 0 15-15,0 0 3 0,0 0 21 0,109-46 16 16,-109 46 33-16,0 0 27 0,25-24 39 0,-25 24 16 15,0 0 24-15,0 0 13 0,0 0 1 0,0 0-1 16,0 0 0-16,0 0 3 0,0 0 12 16,0 0-1-16,0 0-5 0,0 0-3 0,0 0-4 0,0 0-4 0,0 0-13 15,0 0 2-15,0 0-15 0,0 0-5 0,0 0-6 0,0 0-6 32,37 48-18-32,-37-48-18 0,0 0-17 0,27 18-25 0,-27-18-36 0,0 0-30 15,0 0-38-15,60 2-45 16,-60-2-34-16,0 0-29 0,0 0-25 0,76-15-21 0,-76 15 5 0,0 0 1 15,48-24 31-15,-48 24 22 16,22-23 37-16,-22 23 32 0,20-28 29 0,-20 28 36 0,14-36 40 16,-14 36 39-16,13-42 26 0,-13 42 53 0,7-43 26 0,-5 19 23 15,-2 24 19-15,5-36 42 0,-5 36 43 0,0 0 24 16,5-32 16-16,-5 32 18 0,0 0 8 0,0 0-4 16,0 0-18-16,0 0-19 0,0 0-22 0,0 0-29 0,0 0-16 15,0 0-23-15,0 0-9 0,0 0 11 16,0 0-14-16,0 0-9 0,0 0-3 0,0 0-12 15,0 0 7-15,0 0-13 0,-55 92-10 0,55-92-2 16,-11 32-13-16,11-32-11 0,-4 39-1 0,4-39-4 16,0 0-11-16,4 41-12 0,-4-41 13 0,0 0-12 0,10 28-20 15,-10-28-23-15,0 0-20 16,0 0-19 0,35 18-38-16,-35-18-19 0,0 0-26 0,0 0-17 0,0 0-3 0,0 0 1 0,0 0 9 15,0 0 4-15,85-41 13 0,-85 41 10 0,0 0 8 0,17-35 12 16,-17 35 9-16,15-39 8 0,-15 39 14 0,8-30 9 15,-8 30 15-15,8-27 20 0,-8 27 27 0,0 0 30 16,0 0 15 0,14-36 18-16,-14 36 17 0,0 0 15 0,0 0 9 0,0 0 15 0,0 0-4 0,9-28-13 15,-9 28-9-15,0 0-15 16,0 0-14-16,0 0-13 0,0 0-14 0,0 0 20 0,0 0-10 0,0 0 17 16,0 0 6-16,0 0-3 0,0 0 5 15,-9 121-80-15,6-96-7 0,3-25 0 0,1 47 0 0,-1-47 0 16,0 34 0-16,0-34 0 0,2 36 0 0,-2-36 0 15,0 0 0 1,2 36 0-16,-2-36 0 0,0 0 0 0,0 0-176 0,0 0-183 0,0 31-101 0,0-31-100 16,0 0-546-1,0 0-1199-15,0 0 531 0</inkml:trace>
  <inkml:trace contextRef="#ctx0" brushRef="#br0" timeOffset="60283.18">27164 4191 3752 0,'0'0'637'0,"0"0"-203"15,0 0-170-15,0 0-94 0,0 0-34 0,0 0-17 16,0 0 0-16,0 0-11 0,84-13-13 0,-84 13-14 16,0 0-13-16,49-11-8 0,-49 11-15 0,0 0-16 15,52-16-10-15,-52 16-7 0,0 0-12 0,50-16-4 16,-50 16-2-16,29-11-3 0,-29 11 4 0,0 0-1 16,0 0 7-16,26-21 1 0,-26 21 5 0,0 0 3 15,0 0 2-15,0 0 5 0,0 0-9 0,0-35-1 0,0 35-3 0,0 0-1 16,0 0-1-1,0 0 2-15,0 0 0 16,-67-21-1-16,67 21-5 0,0 0 2 0,0 0 5 0,0 0 3 0,0 0-3 0,-90 38 8 16,90-38 4-16,-25 21 0 0,25-21 9 0,-13 26 1 15,13-26 3-15,0 0 6 16,-12 35 1-16,12-35 3 0,0 0 0 0,0 0-3 0,11 40-4 0,-11-40-3 16,0 0-2-1,28 27-6-15,-28-27 3 0,0 0-5 0,37 16-10 0,-37-16-12 0,0 0-18 0,50 5-21 0,-50-5-6 0,0 0-20 16,0 0-12-16,0 0-23 15,88-14-18-15,-88 14-18 0,40-16 0 0,-40 16 0 16,33-16-17-16,-33 16 12 0,32-18 14 16,-32 18 10-16,28-20 9 0,-28 20 17 0,0 0 30 0,23-21 42 15,-23 21 14-15,0 0 15 16,0 0 16-16,0 0 12 0,0 0 18 0,0 0 19 0,17-26 12 0,-17 26 1 16,0 0-3-16,0 0-1 0,0 0-6 0,0 0-6 15,0 0 9-15,0 0 8 0,0 0-3 0,0 0-2 16,0 0-6-16,0 0 0 15,0 0-6 1,0 0-8-16,0 0-1 0,0 0-10 16,0 0 0-16,0 0-8 0,0 0-5 15,13 73-9-15,-13-73-21 0,0 0-20 16,0 0-22-16,0 0-26 0,39 14-19 0,-39-14-11 0,0 0 4 0,0 0 12 16,0 0 14-16,0 0 29 0,0 0 26 0,90-28 32 0,-90 28 34 0,0 0 37 0,25-17 32 0,-25 17 21 0,0 0 14 0,0 0 7 15,0 0-3-15,0 0 10 0,0 0 7 16,0 0 16-16,0 0 7 0,0 0 3 0,73 20-1 0,-73-20-209 0,15 31-2 0,-15-31 0 15,11 47 0-15,-10-18 0 0,-1-29 0 16,-3 57 0-16,-2-28 0 0,-3 13 0 16,-3-13 0-16,-3-2 0 15,-9 8 0-15,5-11 0 0,-12 7 0 0,9-10 0 0,-14 8 0 16,12-11 0-16,23-18 0 0,-47 31 0 0,25-15 0 16,22-16 0-16,-40 18 0 0,40-18 0 0,-45 12 0 0,45-12 0 15,0 0-42-15,-75-9-767 16,75 9-415-16,-48-29-1325 0,48 29 586 0</inkml:trace>
  <inkml:trace contextRef="#ctx0" brushRef="#br0" timeOffset="61494.32">28247 4114 228 0,'0'0'453'0,"0"0"-29"0,0 0-4 16,0 0 6-16,0 0 9 0,0 0-6 0,0 0-4 15,0 0-14-15,0 0-14 0,0 0-5 0,17 81-1 16,-17-81-12-16,0 0-25 0,-9 40-29 0,9-40-25 15,-4 29-26-15,4-29-25 0,0 0-17 0,0 0-16 16,0 0-22-16,1 36-19 0,-1-36-13 0,0 0-11 16,0 0-23-16,0 0-9 0,0 0-18 0,0 0-100 15,0 0-1-15,0 0 0 0,0 0 0 0,0 0 0 16,0 0 0-16,-4 32 0 0,4-32 0 0,0 0 0 16,0 0 0-16,0 0 0 0,0 0 0 0,0 0 0 15,0 0 0-15,0 0 0 0,0 0 0 0,0 0 0 16,0 0 0-1,0 0 0-15,-6-114 0 0,6 114-33 0,0 0 2 16,8-40 11-16,-8 40-6 0,9-25 1 0,-9 25-15 16,0 0 8-16,16-25-1 0,-16 25 1 0,0 0-12 15,36-23 11-15,-36 23 6 0,0 0 3 0,50-14 4 16,-50 14-8-16,0 0 9 0,0 0 16 0,73 6 9 16,-73-6 19-16,0 0 17 0,58 37-12 0,-58-37 19 15,26 25 5-15,-12-6 4 0,-14-19 6 0,19 36-1 0,-19-36 4 16,5 34-55-16,-5-34-12 15,-5 41 0-15,5-41 0 0,-15 29 0 0,15-29 0 0,-27 32 0 0,27-32 0 16,-39 31 0-16,39-31 0 0,-30 19 0 0,30-19 0 16,-29 13 0-16,29-13 0 0,0 0 0 15,-54 9-195-15,54-9-72 0,0 0-59 0,0 0-80 0,-78-9-84 16,78 9-98-16,0 0-399 0,-43-25-1068 16,43 25 472-16</inkml:trace>
  <inkml:trace contextRef="#ctx0" brushRef="#br0" timeOffset="61879.79">29047 3887 222 0,'0'0'519'0,"0"0"-17"0,0 0-23 16,0 0-25-16,0 0-35 0,0 0-33 0,0 0-31 15,73-20-44-15,-73 20-27 0,64-7-31 0,-14 3-25 16,-50 4-23-16,101-10-24 0,-69 10-20 0,-32 0-35 16,62-5-31-16,-62 5-37 0,0 0-38 0,57-7-49 15,-57 7-51-15,0 0-83 16,0 0-64-16,0 0-58 0,0 0-62 0,0 0-342 0,0 0-744 16,0 0 330-16</inkml:trace>
  <inkml:trace contextRef="#ctx0" brushRef="#br0" timeOffset="62089.9">29199 3996 45 0,'0'0'566'0,"0"0"-32"0,0 0-23 16,0 0-5-16,0 0-9 0,0 0-10 0,0 0-21 16,0 0-41-16,0 0-38 0,0 0-43 0,72 34-30 15,-72-34-27-15,55 0-39 0,-55 0-20 0,0 0-43 16,87-2-35-16,-87 2-48 0,58-3-45 0,-58 3-41 15,0 0-44 1,73-4-40-16,-73 4-45 0,54-4-43 0,-54 4-31 0,0 0-43 0,0 0-28 31,46-7-32-31,-46 7-37 0,0 0-37 0,0 0-52 0,0 0-237 0,0 0-708 0,0 0 313 0</inkml:trace>
  <inkml:trace contextRef="#ctx0" brushRef="#br0" timeOffset="63197.61">30333 3642 109 0,'0'0'352'0,"0"0"-5"0,0 0-12 0,0 0-14 15,0 0-15-15,0 0-21 0,0 0-18 0,0 0-10 16,0 0-12-16,0 0 0 0,0 0-3 0,0 0-6 16,0 0-1-16,0 0-5 0,0 0 0 0,0 0-5 15,0 0 4-15,0 0-11 0,0 0-13 0,0 0-23 16,0 0-34-16,0 0-28 0,0 0-20 0,0 0-11 15,0 0-9-15,0 0-9 0,53-36-6 0,-53 36-11 16,0 0-2-16,72-2-8 0,-72 2-4 16,0 0 2-16,0 0 3 0,0 0-9 0,0 0 0 15,73 20-2-15,-73-20 4 0,0 0-4 0,0 0-5 16,-10 43-12-16,10-43-5 0,0 0-10 0,-53 49-9 0,31-32-11 16,22-17-29-16,-41 30-34 15,41-30-31-15,-29 14-36 0,29-14-43 16,0 0-29-16,0 0-26 0,-29 18-16 0,29-18 4 0,0 0 6 0,0 0 14 15,0 0 17-15,0 0 15 16,0 0 25-16,0 0 24 0,0 0 28 0,121 15 37 0,-121-15 35 0,53 15 29 16,-53-15 35-16,57 18 32 0,-30-6 49 0,-27-12 13 0,34 16 32 15,-34-16 16-15,27 18 16 0,-27-18 24 16,0 0 34-16,12 29 21 0,-12-29 1 0,0 0-14 16,0 0-15-16,-51 49-21 0,8-31-22 0,1 1-18 0,10-10-10 15,-10 6-16-15,-5-2-21 16,47-13-9-16,-61 13-46 0,61-13-47 0,-58 14-62 0,58-14-66 15,-45 3-64-15,45-3-87 0,0 0-104 0,0 0-133 16,0 0-309-16,0 0-885 0,-46-29 392 0</inkml:trace>
  <inkml:trace contextRef="#ctx0" brushRef="#br0" timeOffset="63564.38">30839 3696 32 0,'0'0'473'0,"0"0"-7"0,0 0 7 16,0 0-3-16,79-15-11 0,-79 15-17 0,0 0-1 0,0 0-20 0,78 29-43 16,-78-29-24-16,25 28-27 0,-25-28-36 0,12 26-23 15,-12-26-22-15,0 0-21 0,-5 47-17 16,5-47-29-16,-26 35-20 0,26-35-18 0,-30 38-15 15,30-38-24-15,-34 26-35 0,34-26-27 16,-25 20-29-16,25-20-20 0,0 0-21 16,-30 16-23-16,30-16-18 0,0 0-10 0,0 0-11 15,0 0 4-15,0 0 0 0,0 0 5 0,0 0 3 0,0 0 6 0,0 0 9 16,-25 20 12-16,25-20 14 16,0 0 16-16,0 0 5 0,0 0-1 0,0 0 5 15,0 0 6-15,0 0-5 0,0 0 6 0,0 0-7 16,0 0-16-16,0 0-21 0,0 0-29 0,0 0-46 15,148-20-54-15,-148 20-57 0,0 0-83 0,45-13-86 0,-45 13-319 16,0 0-785-16,0 0 348 0</inkml:trace>
  <inkml:trace contextRef="#ctx0" brushRef="#br0" timeOffset="63867.7">31314 3812 19 0,'0'0'508'0,"0"0"-22"16,0 0-9-16,0 0 9 0,0 0-11 0,0 0-29 15,0 0-42-15,0 0-23 16,0 0-34-16,0 0-29 0,-54 58-16 0,54-58-30 0,0 0-15 0,0 0-31 0,4 39-22 0,-4-39-15 31,0 0-23-31,30 29-19 0,-30-29-14 16,0 0-14-16,43 15-22 0,-43-15-22 0,0 0-23 0,0 0-36 0,64-1-24 16,-64 1-23-1,0 0-13-15,0 0-13 0,0 0-4 0,59-28 6 0,-59 28-1 0,0 0 0 0,20-29 2 16,-20 29 2-16,0 0 8 0,3-32 9 0,-3 32-1 15,0 0 9-15,0 0 1 0,0 0-4 0,-26-46 9 16,26 46-5-16,0 0 3 0,-27-18 1 16,27 18 4-1,0 0 2-15,0 0-25 0,-53-6-40 0,53 6-62 0,0 0-77 0,0 0-84 0,0 0-101 0,-77 6-364 16,77-6-832-16,0 0 369 0</inkml:trace>
  <inkml:trace contextRef="#ctx0" brushRef="#br0" timeOffset="64193.25">31598 3802 276 0,'0'0'514'0,"0"0"-30"16,0 0-30-16,0 0-10 0,0 0-15 0,0 0-23 16,29 40-36-16,-29-40-34 0,0 0-35 15,0 0-36-15,10 33-8 0,-10-33-24 0,0 0-24 0,13 26-18 16,-13-26-16-16,0 0-19 0,29 22-18 0,-29-22-23 15,0 0-32-15,0 0-29 0,0 0-10 16,53 7-18-16,-53-7-12 0,0 0-16 0,0 0-1 16,0 0-18-16,0 0-1 0,86-21 7 0,-86 21 7 0,0 0 4 15,0 0 3-15,21-29-1 0,-21 29 3 0,0 0 6 16,-9-37 0-16,9 37-8 0,0 0 1 0,0 0 4 16,-43-41 0-16,43 41-1 0,-30-14-4 0,30 14-1 15,0 0-1-15,-46-14 2 0,46 14-39 0,0 0-47 16,0 0-75-16,0 0-89 15,0 0-95-15,0 0-139 0,-51-6-273 0,51 6-820 0,0 0 363 0</inkml:trace>
  <inkml:trace contextRef="#ctx0" brushRef="#br0" timeOffset="64934.27">32209 3688 366 0,'0'0'666'0,"0"0"-62"0,0 0-28 16,0 0-24-16,0 0-31 0,19 44-39 0,-19-44-15 0,0 0-38 0,0 0-34 15,3 45-37-15,-3-45-31 0,6 30-28 16,-6-30-30-16,10 33-20 0,-10-33-26 0,11 38-18 16,-11-38-20-16,11 28-16 0,-11-28-19 0,5 32-12 0,-5-32-13 15,0 0-9-15,6 33-14 0,-6-33-20 16,0 0-13-16,0 0-26 15,1 33-34-15,-1-33-33 0,0 0-37 0,0 0-21 16,0 0-16-16,0 0-3 0,0 0 3 0,0 0 2 16,0 0 14-16,0 0 10 0,0 0 6 0,0 0 7 0,0 0 11 0,0 0 20 0,0 0 17 0,0 0 24 15,0 0 29-15,0 0 13 16,0 0 13-16,0 0 12 0,0 0 17 0,0 0-12 0,0 0 18 0,0 0 1 16,0 0 3-16,0 0-4 15,0 0-19-15,0 0-84 0,0 0 0 0,0 0 0 0,0 0 0 16,0 0 0-1,0 0 0-15,0 0 0 0,0 0 0 0,0 0 0 16,0 0 0-16,0 0 0 0,0 0 0 0,0 0 0 0,0 0 0 16,0 0 0-16,0 0 0 0,0 0 0 15,0 0 0-15,0 0 0 0,0 0 0 0,0 0 0 0,0 0 0 16,0 0 0-16,0 0 0 0,0 0 0 0,-72-66 0 16,72 66 0-16,0 0 0 0,-10-37 0 0,10 37 0 15,0 0-9-15,0-42-53 16,0 42-2-16,0 0 13 0,11-47 0 0,-11 47 14 15,14-27 1-15,-14 27 11 0,16-26 1 0,-16 26 10 0,0 0 3 0,27-27 9 16,-27 27 4-16,0 0-1 0,24-23 14 16,-24 23 1-16,0 0-13 0,0 0 10 0,0 0 1 15,45-10-9-15,-45 10-4 0,0 0 5 0,0 0 2 0,0 0 12 16,0 0 9-16,73 31 12 0,-73-31-4 0,29 29 8 16,-29-29 6-16,30 30-5 0,-30-30-13 0,22 31-33 15,-6-14 0-15,-16-17 0 0,22 30 0 16,-22-30 0-16,26 29 0 0,-26-29 0 0,25 22 0 15,-25-22 0-15,30 17 0 0,-30-17 0 0,0 0 0 0,43 18 0 16,-43-18 0-16,0 0 0 16,0 0 0-16,0 0 0 0,57 0 0 0,-57 0 0 0,0 0 0 0,0 0 0 15,0 0 0-15,36-47 0 0,-36 47 0 16,5-31 0-16,-5 31 0 0,0-41 0 16,-4 0 0-16,4 41 0 0,-3-34 0 0,3 34 0 15,-11-32 0-15,11 32 0 16,-9-31 0-16,9 31 0 15,0 0 0 1,-17-37 0-16,17 37 0 0,-16-24 0 0,16 24 0 0,0 0 0 0,0 0-315 0</inkml:trace>
  <inkml:trace contextRef="#ctx0" brushRef="#br0" timeOffset="67205.43">26563 5813 118 0,'0'0'290'16,"0"0"-17"-16,0 0-16 0,0 0-11 0,0 0-12 15,0 0 6-15,0 0 12 0,0 0 23 0,0 0 7 16,-12 46 5-16,12-46-13 0,0 0-28 0,-11 51 0 16,5-23 4-16,-6 0 14 0,1-1 1 0,-1 16-10 15,3-14-8-15,0-2-17 0,0 14-14 0,-1-17-13 16,10-24-18-16,-4 53-15 0,4-53-15 0,8 39-17 16,-8-39-11-16,15 31-10 0,-15-31-21 15,45 31 32-15,-13-21-14 0,19-7-14 0,-51-3-2 0,104-3-15 16,-51-2-14-16,-5-5-31 0,-48 10-43 0,62-5-53 15,-62 5-63-15,45-12-67 16,-45 12-77-16,0 0-74 0,39-23-72 16,-39 23-70-16,0 0-386 0,0 0-939 0,10-28 415 0</inkml:trace>
  <inkml:trace contextRef="#ctx0" brushRef="#br0" timeOffset="67666.08">26052 5913 400 0,'0'0'427'0,"-64"38"-2"0,64-38-22 15,-27 24-11-15,27-24-25 0,-17 28-32 16,17-28-29-16,-7 26-31 16,7-26-18-16,0 0-22 0,0 0-23 0,28 50-17 0,-28-50-21 0,32 17-12 0,-32-17-20 15,59 9-16 1,-59-9-7-16,75-4-20 0,-75 4-7 0,64-14-15 16,-17 1-21-16,-47 13-18 0,78-30-16 0,-37 7-28 0,3 1-10 31,-6 0-10-31,-1-4-18 0,1 1 6 0,-2-1-17 0,1-3-1 0,3 3 3 0,-1-3 4 0,5 0 1 0,-2 2 7 15,3 5 3-15,-2 1 6 0,4 4-4 16,-17 5 9-16,12-5 7 0,-42 17 10 0,59-18 3 0,-59 18 8 16,50-1 2-16,-50 1 0 0,0 0-2 0,0 0 4 15,74 14-5-15,-74-14 7 0,0 0-12 0,32 26 0 16,-32-26 1-16,0 0 2 0,14 37-9 16,-14-37-41-16,1 28-20 15,-1-28-28-15,0 0-40 16,-1 45-47-16,1-45-64 0,-3 31-77 0,3-31-272 0,0 0-649 0,-10 41 287 0</inkml:trace>
  <inkml:trace contextRef="#ctx0" brushRef="#br0" timeOffset="67962.82">27394 6055 238 0,'0'0'411'0,"0"0"0"0,0 0-13 0,0 0-12 0,0 0-19 15,0 0-31-15,0 0-28 0,104 0-32 0,-104 0-29 16,59-5-23-16,-59 5-26 0,61-5-17 0,-61 5-18 0,63-9-34 0,-63 9-31 0,46-4-35 15,-46 4-48-15,0 0-55 16,0 0-61-16,0 0-67 0,59-4-76 0,-59 4-108 0,0 0-239 16,0 0-640-1,0 0 283-15</inkml:trace>
  <inkml:trace contextRef="#ctx0" brushRef="#br0" timeOffset="68223.16">27497 6215 470 0,'0'0'446'15,"0"0"-14"-15,0 0 1 0,0 0-5 0,0 0-13 0,0 0-29 16,0 0-33-16,0 0-32 0,97 8-35 0,-97-8-24 16,0 0-23-16,83-3-24 0,-83 3-30 0,0 0-10 0,73-3-19 15,-73 3-16-15,0 0-26 16,60-6-38-16,-60 6-36 0,0 0-42 15,51-8-51-15,-51 8-50 0,0 0-64 0,41-15-49 16,-41 15-44-16,0 0-39 0,0 0-46 16,40-14-57-1,-40 14-220-15,0 0-672 0,0 0 298 0</inkml:trace>
  <inkml:trace contextRef="#ctx0" brushRef="#br0" timeOffset="69850.58">29015 5697 163 0,'0'0'371'0,"0"0"-9"0,0 0 0 15,0 0 10-15,0 0-12 0,0 0-25 16,0 0-12-16,0 0-17 0,0 0-25 0,0 0-7 0,0 0-15 0,8-51-26 0,-8 51-22 0,0 0-12 16,0 0-20-16,0 0-13 15,0 0-9-15,-41-33-15 0,41 33-11 0,0 0-13 0,0 0-5 0,-61-5-7 16,61 5-10-1,0 0-5-15,0 0-4 0,0 0-4 0,-86 34-2 0,64-19-6 0,22-15-1 16,-34 31-11-16,34-31-3 0,-23 29-10 0,23-29-1 0,-16 28-6 16,16-28-6-16,-10 26 0 0,10-26-3 15,0 0-1-15,0 0-3 16,0 0-10-16,26 38-10 0,-26-38-51 0,53 7-19 31,-53-7-21-31,0 0-16 0,0 0-1 0,110-27-3 16,-110 27 9 15,35-18 10-15,-35 18 7-16,29-21 19 15,-29 21 4-15,30-20 12 0,-30 20 23 0,0 0 24 0,30-26 31 16,-30 26 28 15,0 0 26-31,0 0 25 0,0 0 12 0,0 0-2 0,17-23-4 0,-17 23-8 0,0 0-8 0,0 0-13 0,0 0-1 0,0 0 4 0,0 0 24 16,0 0 12-1,0 0 2 1,0 0 9-16,0 0 19 0,0 98 12 0,-3-72 13 31,3-26 15 16,-2 54-163-47,2-54-40 0,-3 51 0 0,2-24 0 0,1-27 0 0,1 41 0 0,1-7 0 0,-2-34 0 16,2 38 0-16,-2-38 0 31,0 0 0-31,0 38 0 16,0-38 0-16,0 0 0 0,0 0 0 0,-8 29 0 0,8-29 0 15,0 0-111-15,0 0-351 0,0 0-97 0,0 0-3396 0,0 0 2247 0</inkml:trace>
  <inkml:trace contextRef="#ctx0" brushRef="#br0" timeOffset="70053.71">29255 5896 107 0,'0'0'472'0,"0"0"377"0,0 0-474 0,0 0 4 0,0 0-10 0,0 0-20 0,0 0-15 0,0 0-25 0,0 0-23 0,0 0-14 0,0 0-21 0,0 0-27 0,6 77-18 0,-6-77-19 0,0 0-20 0,-2 34-17 0,2-34-14 0,0 0-15 0,0 0-10 0,0 0-21 0,8 31 0 0,-8-31-9 16,0 0-5-16,0 0-11 0,0 0-9 0,41 15-22 0,-41-15-9 0,0 0-11 0,0 0 0 0,0 0-3 0,0 0-1 15,98-29 4-15,-98 29-6 0,0 0 4 16,30-21-1-16,-30 21-3 0,0 0 8 0,0 0 2 16,26-33-2-16,-26 33-3 0,0 0 3 0,9-26-2 0,-9 26-3 0,0 0-3 15,0 0-4-15,0 0 0 16,4-29-6-16,-4 29 1 0,0 0-2 0,0 0-1 0,0 0 0 0,0 0-3 16,-47-27-5-16,47 27-3 0,0 0-12 0,0 0-18 15,-72-2-20-15,72 2-44 0,0 0-44 0,0 0-71 16,0 0-61-16,-73 7-76 0,73-7-108 0,0 0-300 15,0 0-831-15,0 0 368 0</inkml:trace>
  <inkml:trace contextRef="#ctx0" brushRef="#br0" timeOffset="71263.72">30101 5859 304 0,'0'0'605'0,"0"0"-50"0,0 0-43 0,0 0-26 16,0 0-29-16,0 0-19 0,0 0-12 15,0 0-24-15,0 0-16 16,0 0-25-16,0 0-15 0,0 0-10 0,22 54-14 0,-22-54-10 0,0 0-13 16,8 36-11-16,-8-36-24 0,0 0-26 0,2 29-18 0,-2-29-2 15,0 0-17-15,0 0-20 0,1 37-147 16,-1-37-34-1,0 0 0-15,0 0 0 16,0 0 0-16,0 0 0 0,6 31 0 0,-6-31 0 0,0 0 0 0,0 0 0 0,0 0 0 0,0 0 0 0,0 0 0 0,0 0 0 16,0 0 0-16,0 0 0 0,0 0 0 15,0 0 0 1,0 0 0-16,0 0 0 0,0 0 0 0,0 0 0 0,0 0 0 0,0 0 0 0,0 0 0 16,0 0 0-16,-25-93 0 0,25 93 0 0,0 0 0 15,17-46 0-15,-17 46 0 16,22-25 0-16,-22 25 0 0,34-28 0 0,-34 28 0 15,41-18 0-15,-41 18 0 0,33-11 0 0,-33 11 0 0,0 0 0 0,45-9 0 16,-45 9 0-16,0 0 0 0,0 0 0 16,0 0 0-16,0 0 0 0,0 0 0 0,68 32 0 0,-68-32 0 15,0 0 0-15,11 26 0 0,-11-26 0 16,0 0 0-16,0 0 0 0,5 41 0 0,-5-41 0 0,0 0 0 16,0 0 0-16,0 0 0 0,-10 38 0 15,10-38 0-15,0 0 0 0,0 0 0 0,-23 25 0 16,23-25 0-16,0 0 0 0,0 0 0 0,0 0 0 0,0 0 0 15,0 0 0-15,0 0-134 16,0 0-65-16,0 0-8 0,0 0 6 0,0 0 3 0,0 0 10 0,0 0 16 16,0 0 13-16,37-92 11 0,-37 92 22 15,47-26 15-15,-47 26 18 16,32-15 27-16,-32 15 26 0,0 0 26 0,45-15 25 0,-45 15 17 16,0 0 17-16,0 0 26 0,0 0 10 0,50-2 21 0,-50 2 7 0,0 0 2 15,0 0 15-15,0 0 1 0,0 0 5 16,35 37-1-16,-35-37-1 0,0 0-6 0,0 0-4 0,17 38-18 15,-17-38 6-15,0 0-12 0,7 24-8 0,-7-24-9 16,0 0-12-16,0 0-9 16,4 39-48-16,-4-39-10 0,0 0 0 0,0 0 0 15,0 0 0-15,0 0-10 0,0 0-96 0,-7 37-35 0,7-37-38 0,0 0-34 16,0 0-37-16,0 0-48 16,0 0-57-16,0 0-39 0,0 0-78 0,0 0-98 0,0 0-298 15,0 0-939-15,0 0 416 0</inkml:trace>
  <inkml:trace contextRef="#ctx0" brushRef="#br0" timeOffset="71805.19">30767 5600 418 0,'0'0'498'15,"0"0"-12"-15,0 0-3 0,0 0-13 0,0 0-1 0,0 0-3 16,0 0-19-16,13 83-26 0,-13-83-1 0,1 55-13 15,2-26-19-15,1 13-4 0,-2-16-6 0,2 14-15 16,-4-40-31-16,6 59-11 0,-1-18-19 0,-6 1-21 16,2-11-18-16,-1 9-69 0,0 0-194 0,3-11 0 15,-3-29 0-15,1 70 0 16,-1-46 0-16,0-24 0 0,0 51 0 0,0-24 0 16,0-27 0-16,-1 48 0 0,1-48 0 15,3 30 0-15,-3-30 0 16,0 0 0-16,0 0 0 0,0 0 0 0,-2 35 0 0,2-35 0 0,0 0 0 0,0 0 0 0,0 0 0 15,0 0 0-15,0 0 0 0,0 0 0 16,0 0 0-16,0 0 0 0,0 0 0 0,0 0 0 0,0 0 0 16,22-96 0-16,-22 96 0 0,14-49 0 0,-7 22 0 15,-7 27 0-15,13-57 0 0,-7 28 0 16,-3 1 0-16,3-17 0 0,0 1 0 0,-2 18 0 0,-4 26 0 16,6-54 0-16,-5 28 0 0,-1 26 0 0,7-48 0 15,-7 48 0-15,2-34 0 0,-2 34 0 0,12-29 0 16,-12 29 0-16,0 0 0 15,24-32 0-15,-24 32 0 0,0 0 0 0,34-16-19 0,-34 16-44 16,0 0 9-16,0 0 4 0,0 0 7 0,67 3 1 0,-67-3 12 16,0 0 10-16,0 0 22 0,42 33-5 0,-42-33 6 15,0 0 22-15,18 37-3 0,-18-37 7 0,0 0-9 16,-4 40 8-16,4-40-9 0,0 0 4 0,-27 38-5 0,27-38-10 0,-34 19-12 0,34-19-26 16,-31 18-35-16,31-18-51 0,0 0-60 0,-43 20-73 15,43-20-70 1,0 0-79-16,0 0-78 15,0 0-106-15,-46 4-360 0,46-4-1020 0,0 0 452 0</inkml:trace>
  <inkml:trace contextRef="#ctx0" brushRef="#br0" timeOffset="72400.47">31551 5899 156 0,'0'0'508'0,"0"0"-22"16,0 0-7-16,0 0-15 0,0 0-23 0,20-40-36 31,-20 40-41-31,0 0-41 0,0 0-33 0,0 0-29 16,0 0-26-16,0 0-21 15,0 0-23-15,0 0-25 0,-88-14-12 0,88 14-18 0,0 0-12 0,-72 33-14 16,72-33-11-16,-37 25-12 0,37-25-7 0,-20 23-8 0,20-23-7 16,-19 24-17-16,19-24-12 0,0 0-10 15,-11 33-2-15,11-33-6 0,0 0-3 0,0 0-4 16,0 0-3-16,0 0-12 0,0 0-4 0,40 33-11 0,-40-33-12 0,0 0-12 16,0 0-4-16,0 0-4 0,0 0 3 0,89-17 7 15,-89 17 0-15,0 0 7 0,0 0 6 16,55-27-5-16,-55 27 8 0,0 0 4 15,44-21 6-15,-44 21 7 0,0 0 13 0,25-13 11 0,-25 13 17 16,0 0 15-16,0 0 17 0,0 0 18 0,0 0 8 16,0 0 8-16,37-14 6 0,-37 14 7 0,0 0 20 15,0 0 12-15,0 0 17 0,0 0 4 0,0 0-3 16,0 0 3-16,0 0-5 0,0 0-5 0,0 0-9 0,0 0-10 16,-30 82-6-1,30-82-12-15,0 0-7 0,6 30-61 0,-6-30-50 0,0 0 0 16,23 36 0-16,-23-36 0 0,28 19 0 0,-28-19 0 0,42 15 0 15,-42-15 0-15,60 3 0 0,-60-3 0 0,63-3 0 0,-63 3 0 0,59-13 0 0,-59 13 0 0,57-15 0 16,-57 15 0-16,55-18 0 0,-27 7 0 16,-28 11 0-16,50-18 0 0,-50 18 0 15,40-19-155-15,-40 19-46 16,34-10-21-16,-34 10-48 0,0 0-31 0,48-20-32 16,-48 20-36-16,0 0-46 0,0 0-54 15,0 0-71-15,26-21-280 0,-26 21-887 0,0 0 392 0</inkml:trace>
  <inkml:trace contextRef="#ctx0" brushRef="#br0" timeOffset="143561.32">4408 10212 328 0,'0'0'424'0,"0"0"-5"0,0 0 1 0,0 0 15 15,0 0-5-15,0 0-9 0,0 0-33 0,0 0-25 16,0 0-33-16,0 0-25 0,0 0-24 0,0 0-13 15,0 0-31-15,0 0-31 0,0 0-35 0,0 0-81 16,0 0-62-16,163 2 10 0,-110 2-7 0,-53-4-4 16,111 4 0-16,-50-4-7 0,5 5-6 0,-8-3 2 15,3-1-12-15,1-1-5 0,2-6-1 0,1 6-7 16,-2-2-10-16,-3-1-14 0,-60 3-20 0,106-2-1 16,-61-1-10-16,-45 3 1 0,56-2-16 0,-56 2-1 15,0 0-1-15,0 0-21 0,0 0-26 0,0 0-32 16,0 0-37-16,0 0-41 15,0 0-51-15,0 0-80 0,0 0-248 0,0 0-669 0,0 0 297 0</inkml:trace>
  <inkml:trace contextRef="#ctx0" brushRef="#br0" timeOffset="144004.99">4711 10234 136 0,'0'0'322'0,"0"0"-3"0,0 0-5 0,0 0 2 0,0 0 0 16,0 0 0-16,-92-2 1 15,92 2 2-15,0 0-3 0,-64 25-2 0,37-12-5 16,27-13-15-16,-55 29-12 0,26-18-8 0,1 5-17 0,28-16-13 0,-49 32-31 0,49-32-22 31,-31 22-19-31,31-22-18 0,-20 21-16 0,20-21-16 0,0 0 0 0,-13 27-22 31,13-27-6-31,0 0-15 0,0 0-2 0,0 0-6 0,51 50-6 16,-25-40-12-16,-26-10-8 16,56 17 2-16,-56-17-9 0,55 8-7 0,-55-8-10 0,56 2-7 0,-56-2-4 0,0 0-2 0,72-5-2 0,-72 5 0 15,0 0-2 1,65-15-3-16,-65 15 3 0,41-20-2 0,-41 20 9 0,22-18-4 0,-22 18 2 0,0 0 1 15,16-31 3-15,-16 31-2 0,0 0-2 0,0 0-3 16,-34-58 8-16,34 58-6 0,-54-23-2 0,22 15-1 16,-15-4-1-16,47 12-4 0,-59-9-5 0,59 9-23 15,-55-2-36-15,55 2-48 0,0 0-57 0,0 0-50 16,0 0-63-16,-73 5-57 16,73-5-57-16,0 0-66 0,0 0-353 0,0 0-884 0,0 0 392 0</inkml:trace>
  <inkml:trace contextRef="#ctx0" brushRef="#br0" timeOffset="144758.7">5070 10609 174 0,'0'0'335'0,"0"0"9"0,0 0 16 0,0 0 7 15,0 0 0-15,0 0 2 0,0 0-8 0,0 0-9 16,0 0-17-16,0 0-17 0,0 0-17 0,0 0-25 16,0 0-29-16,0 0-17 0,0 0-2 0,0 0 2 15,9-12 0 1,-9 12-13-16,0 0 0 0,-14 39 4 16,10-22-16-16,0-2-5 0,-1 11-6 0,5-7-7 0,1 7 9 15,3-4-18-15,-3-5-20 16,2-2-13-16,-2-3-17 0,3 2-14 0,-4-4 1 0,1 0-9 15,2-3-9-15,-3-7-8 0,1 10-89 16,-1-10 0 0,3 8 0-16,-3-8 0 0,0 0 0 0,1 8 0 0,-1-8 0 0,0 0 0 0,0 0 0 15,0 0 0-15,0 0 0 16,0 0 0-16,0 0 0 0,0 0 0 0,17-26 0 0,-7 14 0 0,5 0 0 0,7 0 0 16,2 0 0-16,0 2-50 31,2 2-60-31,-4 2 12 0,0 2 4 0,-3 3 14 0,0 0 5 0,-3 2 4 0,1 0 15 0,-3 3 18 15,-4-2 5-15,-1 2 7 0,-9-4 10 0,8 7 5 0,-7-1 11 0,-1-6-1 0,-9 18 7 16,-3-7 2-16,-9 2-1 16,-6 2-4-16,-1-6-3 0,-3 0 3 0,5 0-16 0,5-4-19 0,3 1-30 15,0-2-33-15,3-2-34 0,-2-2-33 0,17 0-34 16,-17-4-38 0,9 1-52-16,3-4-51 0,5 7-62 0,-7-9-61 0,6-1-383 0,1 10-913 0,6-16 405 0</inkml:trace>
  <inkml:trace contextRef="#ctx0" brushRef="#br0" timeOffset="145237.31">5968 10534 23 0,'0'0'314'16,"0"0"2"-16,0 0-12 0,0 0-8 0,0 0 4 16,0 0 1-16,0 0 4 0,0 0 8 15,0 0-9-15,0 0-11 0,0 0-23 0,0 0-28 16,0 0-17-16,0 0-21 0,0 0-18 0,0 0-21 0,65-21-18 15,-65 21-24-15,63-3-6 0,-63 3-26 16,60-3-32-16,-60 3-36 31,58-4-25-31,-58 4-35 0,0 0-32 0,62-3-47 0,-62 3-45 16,0 0-57-16,0 0-79 0,0 0-374 0,0 0-726 0,0 0 322 0</inkml:trace>
  <inkml:trace contextRef="#ctx0" brushRef="#br0" timeOffset="145471.52">6054 10633 242 0,'0'0'414'0,"-6"5"-29"16,6-5 9-16,0 0 13 0,0 0 0 0,0 0-15 0,0 0-26 16,21 9-32-16,-5-8-33 0,1 0-26 0,0-1-27 15,2-1-26-15,2 1-22 0,4 0-23 16,-6-1-20-16,1 1-27 0,0-2-37 0,-5 4-46 0,2-2-48 15,-3-2-48-15,5 4-58 0,-6-5-44 0,2 2-54 16,-15 1-64-16,0 0-72 0,32-4-337 16,-32 4-735-16,0 0 325 0</inkml:trace>
  <inkml:trace contextRef="#ctx0" brushRef="#br0" timeOffset="146715.62">7764 10086 150 0,'0'0'320'16,"0"0"-26"-16,0 0-17 0,0 0-17 0,0 0-24 16,0 0-14-16,0 0-10 0,0 0 2 0,0 0-3 15,0 0 3-15,0 0 3 0,0 0 5 0,0 0 12 16,0 0 2-16,0 0 0 0,0 0-2 0,0 0-8 15,0 0-4-15,0 0-11 0,0 0-9 0,0 0-15 16,0 0-2-16,0 0-15 0,0 0 3 0,0 0-14 0,0 0-7 16,0 0-4-1,0 0 10-15,0 0-9 0,0 0 10 0,0 0 23 0,0 0-1 0,0 0 5 16,-45 61-11-16,45-61 0 0,-17 28-8 0,17-28 1 16,-19 28-12-16,19-28-12 0,-17 31-4 0,17-31-113 15,-19 31-27 1,19-31 0-16,-17 29 0 0,17-29 0 0,-12 30 0 0,12-30 0 0,-12 24 0 0,12-24 0 0,0 0 0 15,-15 38 0-15,15-38 0 0,0 0 0 0,0 0 0 16,-6 27 0-16,6-27 0 0,0 0 0 0,0 0 0 16,0 0 0-16,0 0 0 0,0 0 0 15,0 0 0-15,0 0 0 16,0 0 0-16,0 0 0 0,0 0 0 0,0 0 0 0,0 0 0 0,0 0 0 16,45-85 0-16,-29 59 0 0,7-11 0 0,-8 13 0 0,1-2 0 15,-1 1 0-15,0-1 0 0,-15 26 0 0,30-45 0 16,-30 45 0-16,23-28 0 0,-23 28 0 15,19-24 0-15,-19 24 0 0,0 0 0 0,18-21 0 16,-18 21 0-16,0 0 0 0,0 0 0 0,0 0 0 0,0 0 0 16,0 0 0-16,0 0 0 0,0 0 0 0,0 0 0 15,0 0 0-15,0 0 0 0,0 0 0 32,0 0 0-32,0 0 0 0,65 66 0 0,-52-45 0 0,-13-21 0 0,19 31 0 0,-19-31 0 15,25 43 0-15,-25-43 0 0,20 39 0 0,-20-39 0 0,14 28 0 0,-14-28 0 16,15 30 0-16,-15-30 0 0,0 0 0 0,15 32 0 0,-15-32 0 15,0 0 0-15,0 0 0 0,12 24 0 0,-12-24 0 16,0 0 0-16,0 0 0 0,0 0 0 0,0 0 0 0,0 0-122 0,0 0-312 16,0 0-77-16,0 0-86 0,0 0-492 0,0 0-1178 0,-112-57 522 15</inkml:trace>
  <inkml:trace contextRef="#ctx0" brushRef="#br0" timeOffset="147048.74">7177 9941 201 0,'0'0'379'16,"0"0"3"-16,0 0 14 0,0 0-9 0,0 0-13 15,0 0-16-15,-27-34-34 0,27 34-23 0,0 0-28 16,0 0-27-16,0 0-27 0,105-17-20 15,-51 17-18-15,11 0-12 0,-1 0-15 0,9 0-15 0,8 4-1 16,1-4-13 0,6 3-14-16,-1 1-6 0,3-2-18 0,-6-2-13 15,-1 3-16 1,0-2-7-16,-4-2-6 0,-7 2-14 16,-6 3-12-16,-3-3-15 0,-11-1-2 0,-52 0-3 15,77 0 2-15,-77 0 1 0,0 0-9 0,0 0-7 0,63 2-20 0,-63-2-22 16,0 0-42-16,0 0-34 0,0 0-36 15,0 0-60-15,0 0-80 0,0 0-95 0,0 0-278 0,0 0-738 0,0 0 326 0</inkml:trace>
  <inkml:trace contextRef="#ctx0" brushRef="#br0" timeOffset="148110.23">7318 10669 296 0,'0'0'416'0,"0"0"3"0,0 0-8 16,0 0-15-16,0 0-16 0,0 0-31 0,0 0-30 15,0 0-28-15,20-4-29 0,-3 4-24 0,12 0-27 16,22-5-15-16,1 2-17 0,6 0-23 0,0 3-17 0,3-2-17 16,4-1-13-16,3-2-20 0,-4 1-21 0,0-1-21 15,-2 0-20-15,-3-1-12 0,1 2-15 16,-6 3 0-16,-54 1-6 0,96-8 1 0,-64 4-2 16,-32 4 4-16,65-6 2 0,-65 6-2 0,53-7-3 0,-53 7 6 15,0 0 1 1,0 0 3-16,55-4 4 0,-55 4 14 0,0 0-4 0,0 0 8 0,0 0-14 15,0 0-5-15,0 0-8 0,0 0-15 0,0 0-24 16,0 0-54-16,0 0-49 16,0 0-57-16,0 0-81 0,0 0-114 15,0 0-277-15,0 0-728 0,0 0 322 0</inkml:trace>
  <inkml:trace contextRef="#ctx0" brushRef="#br0" timeOffset="149110.01">7586 10932 298 0,'0'0'302'0,"0"0"3"0,1-6-2 15,-1 6-7-15,0 0 6 0,0 0-28 16,0 0-29-16,0 0 1 0,0 0-12 0,0 0 11 0,0 0 7 15,0 0 24-15,0 0 20 0,0 36 16 0,-1-13 1 16,-2 3 20-16,2 0-26 0,0 4-13 0,-3-4-3 16,0 3-19-16,4 0-16 0,0 0-13 0,0 0-17 15,3-2-9-15,-2-3-15 0,4 1-6 16,-1-3-12-16,-1-4-13 0,-1-2-7 0,2 1-14 16,-1-3-13-16,-1-1-88 0,-2-2-49 0,5 0 0 0,-1-1 0 15,-3-5 0-15,-1-5 0 0,3 10 0 0,-2-3 0 16,-1-7 0-16,3 8 0 15,-3-8 0-15,0 0 0 0,1 7 0 0,-1-7 0 0,0 0 0 0,0 0 0 16,0 0 0-16,0 0 0 0,0 0 0 0,0 0 0 16,0 0 0-16,0 0-271 0,0 0-72 0,-7-24-55 15,7 12-57-15,0-1-62 0,6-2-82 0,0-8-336 16,8 3-1013-16,-4-2 449 0</inkml:trace>
  <inkml:trace contextRef="#ctx0" brushRef="#br0" timeOffset="149441.36">7990 10968 111 0,'0'0'430'0,"-23"21"17"0,10-9-11 0,-2 10-4 16,1 2-15-16,-1 2-8 0,4 2-22 0,1-2-19 0,2 2-25 0,2-1-28 16,2 1-29-16,0-2-25 0,4-2-22 15,0-7-20-15,4 1-15 0,0-2-13 0,2-1-22 0,1-2-22 16,-1-1-11-16,3 1-11 0,1-4-23 0,2-1-14 0,-2-1-20 15,5-2-24-15,1-2-21 0,0-2-29 16,2-2-31-16,-4-2-8 0,4 2-7 0,-7-5-11 16,4 1-9 15,-5 0 3-31,-3-2-7 0,1 2 6 0,0-2 5 16,-5-3 0-16,0 3 14 0,-3-1 18 0,0 8-4 0,-11-15 15 0,3 9 8 0,-8-1 8 15,-1-1 6-15,-2 5 9 0,1-4 1 0,0 6 1 0,-3-2-1 0,2-1-2 16,3 5-15-16,0 2-38 0,16-3-47 15,-19 0-57-15,19 0-59 0,-13 0-73 0,13 0-90 0,0 0-381 16,0 0-814-16,0 0 360 0</inkml:trace>
  <inkml:trace contextRef="#ctx0" brushRef="#br0" timeOffset="150005.7">8561 10985 22 0,'0'0'436'16,"8"-6"-32"-16,-8 6-18 0,0 0-18 0,0 0 8 0,0 0 10 0,0 0 3 15,5 18-3-15,-5-4-18 0,-1 0-1 0,-1 11-13 16,1-1-7-16,0-8-15 0,-2 10-15 0,1 0-17 16,-1 0-11-16,4-1-15 15,-1 0-13-15,2-8-26 0,-2 0-23 0,2-1-16 0,-1-2-19 0,3-1-11 16,0 0-14 0,0-3-16-16,0-3-21 0,-2 1-3 0,-1-1-10 0,-1-7-10 15,4 7-6-15,-4-7-38 16,0 0-48-16,2 7 0 0,-2-7 0 0,0 0 0 0,0 0 0 0,0 0 0 15,0 0 0-15,0 0 0 0,0 0 0 0,-17-25 0 16,12 17 0-16,-3-3 0 0,2 5 0 0,-7-5 0 16,8 4 0-16,-7-2 0 0,2 0 0 15,-2 1 0-15,-3 3 0 0,0 0 0 0,2 1 0 0,-2 4 0 16,2 0 0-16,-5 0 0 0,5 1 0 16,-4 4 0-16,4-2 0 0,-2 3 0 0,2 1 0 0,0 2 0 15,7-1 0-15,0 0 0 0,1 2 0 0,3-2 0 0,0 6 0 16,2-2 0-16,6 2 0 15,5 2 0-15,3-3 0 0,-1-1 0 0,10 1 0 0,4-1 0 16,1-3 0-16,1-3 0 0,2 1 0 0,-3-10 0 0,1 3 0 16,2 0 0-16,-3 0 0 0,-2-1-124 0,-1-3-60 15,-6-1-60-15,8-2-78 16,-10 2-80-16,-3-2-87 0,-4 0-123 0,-2-3-357 0,-3-1-1050 0,-5 0 464 16</inkml:trace>
  <inkml:trace contextRef="#ctx0" brushRef="#br0" timeOffset="150587.31">8884 10868 309 0,'-2'-10'465'16,"2"10"12"-16,0 0 0 15,-2-7-7-15,2 7-19 0,-2-9-34 0,2 9-34 0,0 0-36 16,0 0-31-16,5-13-25 0,-5 13-29 31,5-8-27-31,0 3-15 0,0-1-30 0,2 0-23 0,2 0-7 0,0 1-28 16,2 0-14-16,1 3-15 0,-1-2-10 0,6 2-7 0,-2 2-10 15,0 5-6-15,-2-3-13 0,-3 1-4 16,1 3-6-16,-5 1-9 0,2 6-2 0,-4-5-11 16,-3 7 1-16,-2 0-4 0,-1 2-3 0,-3-3-1 0,-1 2-2 0,-2 0-3 31,-2-3-5-31,0 1-5 15,2-1-9-15,-1-2-14 0,3-3-19 0,-1-2-26 0,2-1-17 0,1 1-25 0,4-6-7 0,-5 7-8 16,5-7-4-16,0 0-6 0,5 10-6 16,4-7-6-16,0 1 5 0,8 0 12 0,-4 0 12 0,4 1 13 15,0 0 7-15,7 4 16 0,-6-3 27 0,0 0 40 0,-3-1 8 16,-3 1 24-16,-2-1 20 0,-1-1 22 16,-9-4 9-16,5 2 20 0,-5-2 20 0,0 0 21 15,0 0 0-15,-13 12-8 0,-4-8-9 0,-10-1-10 16,-3 1-7-1,-2-3-16-15,2 2-9 0,0 2-11 0,4-4-28 0,6 0-46 0,1 1-63 0,-1-2-84 0,2 0-96 16,0 0-106-16,5-2-147 0,3 0-302 0,10 2-877 16,-18-9 388-16</inkml:trace>
  <inkml:trace contextRef="#ctx0" brushRef="#br0" timeOffset="151770.47">10144 9726 19 0,'0'0'373'16,"0"0"-21"-16,0 0-27 0,-56-44-11 0,56 44-20 0,-74-17-30 0,28 8-17 15,-3 6-23-15,49 3-23 16,-103-3-10-16,49 4-2 0,54-1-14 0,-93 2-17 0,93-2-8 0,-63 3-15 0,63-3-8 16,-52 7-7-16,52-7-3 0,0 0-10 0,-47 7-14 31,47-7-14-31,0 0-2 0,0 0-9 0,-26 20-11 15,26-20 2-15,0 0-7 0,0 0-3 0,4 41 11 16,-4-41 2-16,0 0-2 0,28 38 8 0,-28-38 5 16,27 29 11-16,-27-29-4 0,33 35-8 0,-19-21 7 15,-14-14 5-15,23 37 11 0,-13-11 7 0,-10-26 7 0,13 48 10 16,-12-21 7-16,-1-27 17 0,3 71 14 0,-4-42 17 16,-2 16-13-16,2 1 9 0,-6 7 2 0,1-8-8 15,-2 7 7-15,-2 1 0 0,2 3-12 0,-2 2-3 16,0-3-7-16,1 3-9 0,5 2-12 0,-2-1-41 15,3-1-87-15,6 1 0 0,-3-7 0 0,0-3 0 16,4 3 0-16,-2-7 0 0,-2-4 0 16,0-11 0-16,0-2 0 0,0 1 0 0,-1-3 0 0,2-2 0 31,-1-6 0-31,4-1 0 0,-4-1 0 0,0 1 0 0,1 1 0 0,2-3 0 0,0-1 0 16,-1 0 0-16,1 1 0 0,-1-1 0 0,-2-2 0 0,4 1 0 15,-5-4 0-15,1 0 0 16,0-2 0-16,0-7 0 0,1 10 0 0,-1-10 0 0,1 7 0 15,-1-7 0-15,0 0 0 0,0 0 0 0,1 10 0 16,-1-10 0-16,0 0 0 0,0 0 0 0,0 0 0 0,0 0 0 16,0 0 0-1,0 0 0-15,0 0 0 0,0 0 0 0,0 0 0 0,0 0 0 0,-1 8 0 0,1-8 0 0,0 0 0 16,0 0 0-16,0 0 0 0,0 0 0 0,0 0 0 16,0 0 0-16,0 0 0 0,0 0 0 0,0 0 0 15,0 0 0-15,0 0 0 0,0 0 0 0,0 0 0 0,17-1 0 16,-17 1 0-1,29-5 0-15,-11 1 0 0,10 0 0 0,4-3 0 0,0 6 0 16,18-6 0-16,6 1 0 0,3-1 0 0,5 5 0 0,2-5 0 16,-1 2 0-16,2-2 0 0,-2 2 0 0,-1 5 0 15,-3 0 0-15,-4 0 0 0,-9-1 0 0,-16 5 0 0,-4 0 0 0,-10-3 0 32,1-2 0-32,-6-2 0 0,-13 3-113 0,19 1-337 0,-19-1-109 0,10 3-620 15,-10-3-1276-15,12-8 565 0</inkml:trace>
  <inkml:trace contextRef="#ctx0" brushRef="#br0" timeOffset="152955.52">10337 10301 513 0,'0'0'500'0,"0"0"1"0,0 0 13 0,0 0 26 0,0 0 17 0,0 0-3 31,0 0-4-31,35 59 1 0,-35-59-13 0,2 45-22 0,-2-18-29 0,0-27-26 0,-1 51-20 0,1-51-16 0,-3 47-22 15,5-22-263-15,-2-8-140 0,1-2 0 0,-1 1 0 16,1 1 0-16,-1-5 0 0,0-2 0 16,-1 1 0-16,0-4 0 0,-1 1 0 0,2-8 0 0,-1 14 0 15,1-14 0 1,-4 5 0-16,4-5 0 0,0 0 0 0,-1 7 0 0,1-7 0 31,0 0 0-31,0 0 0 0,0 0 0 0,0 0 0 0,0 0 0 0,0 0 0 16,0 0 0-16,-8-76 0 0,8 76 0 0,9-53 0 0,0 27 0 15,-9 26 0-15,14-51 0 0,-6 23 0 0,3 3 0 0,-11 25 0 16,18-41 0-16,-18 41 0 16,18-30 0-16,-18 30 0 0,18-28 0 0,-18 28 0 0,18-24 0 0,-18 24 0 15,0 0 0 1,0 0 0-16,31-22 0 0,-31 22 0 0,0 0 0 0,0 0 0 0,0 0 0 0,0 0 0 16,0 0 0-16,0 0 0 0,93 36 0 0,-93-36 0 15,29 38 0 1,-16-16 0-16,-13-22 0 15,18 38 0-15,-9-13 0 16,-9-25 0-16,11 39 0 0,-11-39 0 0,8 37 0 0,-8-37 0 0,0 0 0 0,1 33 0 0,-1-33 0 16,0 0 0-16,0 0 0 0,0 0 0 0,0 0 0 0,0 0 0 0,-2 35 0 0,2-35 0 15,0 0 0-15,0 0 0 0,0 0 0 0,0 0 0 16,0 0 0-16,0 0 0 0,0 0 0 16,0 0 0-16,0 0 0 0,0 0 0 0,8-119 0 0,-1 94 0 15,-7 25 0-15,22-50 0 0,-7 28 0 0,2 2 0 0,-17 20 0 0,27-34 0 0,-27 34 0 0,25-22 0 16,-25 22 0-16,30-15 0 0,-30 15 0 15,0 0 0-15,49-7 0 16,-49 7 0-16,0 0 0 0,0 0 0 16,0 0 0-16,58 37 0 0,-58-37 0 0,20 36 0 15,-7-14 0-15,-13-22 0 16,16 49 0-16,-10-20 0 0,-6-29 0 0,6 53 0 0,-1-28 0 16,-5-25 0-16,4 50 0 0,-4-28 0 0,0-9 0 0,0 3 0 15,0-7 0-15,0 5 0 0,0-6 0 16,0-2 0-16,0-6 0 0,2 11 0 0,-2-11 0 0,1 13 0 0,-1-13 0 15,1 5 0-15,-1-5 0 0,0 0 0 0,0 0 0 16,0 0 0-16,0 0-660 16,0 0-596-16,0 0-1360 0,0 0 602 0</inkml:trace>
  <inkml:trace contextRef="#ctx0" brushRef="#br0" timeOffset="153237.37">11606 10215 4911 0,'0'0'578'0,"0"0"-278"0,0 0-145 15,0 0-28-15,0 0 28 0,0 0 19 0,45 42 10 16,-45-42 10-16,11 37 11 0,-11-37 23 0,-5 49 17 0,5-49-12 0,0 54-17 16,-2-29-11-16,2-25-124 0,-6 52-81 15,0-30 0 1,6-22 0-16,-5 35 0 0,5-35 0 15,0 0 0-15,-2 44 0 0,2-44 0 0,0 0 0 0,-3 24 0 0,2-19 0 0,1-5 0 16,-3 10 0-16,4-5 0 0,-1-5 0 0,0 0 0 16,-2 5 0-16,2-5 0 0,0 0-220 0,0 0-274 15,0 0-74-15,0 0-96 0,0 0-378 0,-74-39-1127 16,74 39 499-16</inkml:trace>
  <inkml:trace contextRef="#ctx0" brushRef="#br0" timeOffset="153486.31">11330 10419 380 0,'0'0'456'0,"0"0"-27"0,0 0-7 15,0 0-3-15,0 0-11 0,0 0-33 16,0 0-39-16,0 0-31 0,0 0-33 0,0 0-30 0,0 0-25 16,115-20-25-16,-67 13-19 0,-48 7-30 0,91-8-24 15,-91 8-18-15,67-5-17 0,-21 5-14 0,-46 0-3 16,61-7-12-16,-61 7-6 0,49-4-8 0,-49 4-7 15,0 0-1-15,61-3-7 0,-61 3-20 0,0 0-12 16,0 0-32-16,0 0-53 0,0 0-30 0,0 0-35 16,0 0-38-16,0 0-45 0,0 0-62 0,0 0-89 31,0 0-263-31,0 0-708 0,0 0 313 0</inkml:trace>
  <inkml:trace contextRef="#ctx0" brushRef="#br0" timeOffset="153800.2">11280 10800 115 0,'0'0'353'0,"-9"4"-16"15,9-4 4-15,0 0-2 0,0 0-17 0,32 3-26 16,0-5-31-16,21 1-23 0,-4 0-8 0,1-5-8 16,-3 2-13-16,3 4 1 15,-5-3-6-15,2 0 10 0,-15 2-7 0,0 0-8 0,13 1-5 0,-17-2-5 16,-1 1-10-16,-7-3-17 0,-2 4-12 0,1 0-16 16,2 2-14-1,-7-4-9-15,1 2-14 0,-2 0-11 0,-13 0-33 0,19 0-37 0,-19 0-46 16,10-4-64-16,-10 4-83 0,9-6-93 0,-9 6-118 0,4-8-440 15,-4 8-890-15,9-11 393 0</inkml:trace>
  <inkml:trace contextRef="#ctx0" brushRef="#br0" timeOffset="154480.05">12764 10011 346 0,'0'0'608'0,"0"0"45"0,24 65 19 16,-16-23 4-16,-5 1 4 0,4 1-8 0,-2 2-19 16,0 5-19-16,-4-2-45 31,5 3-24-31,-1 1-41 0,0-4-33 0,-4 1-63 0,2 5-428 0,-7-10 0 0,1 4 0 31,6-4 0-15,-6-18 0-16,-1 0 0 0,-2-2 0 0,9-8 0 0,0-3 0 0,-1 2 0 0,-2-6 0 15,2-2 0-15,-2-2 0 0,0-6 0 0,0 8 0 0,0-8 0 0,0 0 0 0,0 0 0 0,0 0 0 0,0 0 0 16,0 0 0-16,0 0 0 0,0 0 0 0,-11-22 0 0,3 12 0 16,-2-5 0-16,-3 4 0 0,-1 1 0 15,-10-7 0-15,2 2 0 0,-6 5 0 0,-3 1 0 16,-1 1 0-16,4 2 0 0,-2 2 0 0,-1 1 0 15,3 3 0-15,2 0 0 0,6 0 0 0,-1 2 0 16,7-3 0 0,14 1 0-16,-19-3 0 0,15-1 0 15,2-5-1366-15,17-18-1478 0,4 10 654 0</inkml:trace>
  <inkml:trace contextRef="#ctx0" brushRef="#br0" timeOffset="154883.71">12921 9940 489 0,'0'0'561'0,"0"0"-3"0,0 0 14 0,0 0-21 0,0 0-44 0,0 0-30 0,38-52-41 0,13 38-42 0,11 2-6 16,96-3 335-16,-62 6-379 0,5 6-26 0,10-3-22 0,11 0-31 0,9 1-22 0,8 4-31 0,11-4-44 0,-6-1-15 0,8 1-32 0,3 3-18 0,6-3-21 0,-1 1-14 15,1 0-33-15,-7-1-12 0,3 0-29 0,6 1-15 0,-15-3-25 0,-2 2-31 0,-11 2 2 0,-12 3-5 0,-11-7 0 0,-3 2 0 0,-11 3 3 0,-11 2 6 16,-9-5 8-16,-9 2 6 0,-6-1 13 0,-9 1 17 0,-54 3 14 15,80-4 21-15,-80 4 21 0,55 2 7 0,-55-2 13 16,0 0-6-16,0 0 5 0,0 0-8 0,56-3-11 16,-56 3-7-16,0 0-6 0,0 0-10 0,0 0-10 15,0 0-25-15,0 0-39 0,0 0-53 0,0 0-73 16,0 0-104-16,0 0-103 0,0 0-145 0,0 0-444 16,0 0-1071-16,-193 0 474 0</inkml:trace>
  <inkml:trace contextRef="#ctx0" brushRef="#br0" timeOffset="156011.6">13087 10436 106 0,'0'0'318'0,"0"0"12"0,0 0-2 0,0 0 8 0,0 0 5 16,0 0 3-16,0 0 7 0,0 0 2 0,0 0 11 15,0 0 10-15,0 0-14 0,0 0 12 0,0 0 8 32,0 0 17-32,0 0 8 0,60 59-4 0,-60-59-4 0,0 0 6 0,-9 47-1 0,9-47-18 15,-10 38-24-15,6-21-24 0,0 0-287 0,2-3-49 16,-5 1 0-1,5-1 0-15,-3 0 0 0,2 0 0 0,-2-5 0 0,4 3 0 0,0-3 0 0,-2-3 0 16,3-6 0-16,-4 9 0 0,4-9 0 0,0 0 0 0,-1 8 0 16,1-8 0-16,0 0 0 0,0 0 0 15,0 0 0-15,0 0 0 0,0 0 0 0,0 0 0 16,-7-29 0-16,7 29 0 16,0 0 0-16,0 0 0 0,5-73 0 0,3 48 0 0,-8 25 0 15,14-33 0-15,-14 33 0 0,28-46 0 0,-15 33 0 0,-13 13 0 0,36-36 0 16,-36 36 0-16,28-23 0 0,-28 23 0 15,32-18 0-15,-32 18 0 0,0 0 0 0,47-7 0 0,-47 7 0 16,0 0 0-16,0 0 0 0,0 0 0 16,80 29 0-16,-80-29 0 0,30 22 0 0,-30-22 0 15,18 28 0-15,-18-28 0 0,9 33 0 0,-9-33 0 0,0 0 0 16,0 39 0-16,0-26 0 0,-3-1 0 0,2-3 0 16,1 1 0-16,-1-2 0 0,-3-2 0 0,4-6 0 0,-4 13 0 0,4-13 0 0,0 7 0 15,0-7 0-15,0 0 0 0,-5 7 0 16,5-7 0-16,0 0 0 0,0 0 0 0,0 0 0 15,0 0 0 1,0 0 0-16,0 0 0 0,0 0 0 0,0 0 0 16,-20-72 0-16,20 72 0 0,0 0 0 0,25-52 0 0,-25 52 0 15,23-28 0-15,-5 11 0 16,-18 17 0-16,46-32 0 0,-46 32-33 0,32-21-2 0,-32 21 24 0,42-14 21 16,-42 14 16-16,0 0 14 0,46-8-37 15,-46 8-3-15,0 0 0 0,0 0 0 0,0 0 0 0,70 31 0 0,-70-31 0 16,26 27 0-16,-11-7 0 0,-15-20 0 0,18 39 0 15,-18-39 0-15,13 41 0 0,-9-25 0 16,-4 7 0-16,0-7 0 0,-4 1 0 0,2-2 0 0,-4 9 0 16,4-10 0-16,-1-1 0 15,-2-1 0-15,1-3 0 0,0 1 0 0,1-3 0 16,3-7 0-16,-8 6 0 0,8-6-76 0,0 0-552 0,0 0-621 0,0 0-1351 16,-10-23 598-16</inkml:trace>
  <inkml:trace contextRef="#ctx0" brushRef="#br0" timeOffset="156391.74">13875 10292 401 0,'0'0'452'0,"0"0"-26"0,-1-52-10 0,1 52-7 15,0 0-13-15,27-34-27 0,-27 34-30 0,47-25-31 0,-15 17-22 0,-32 8-16 0,57-9-12 16,-57 9-1-16,53-3-6 0,-53 3-10 0,0 0-12 15,0 0-10-15,0 0-7 0,79 22-10 0,-79-22-8 16,13 20-1-16,-13-20-12 0,0 0-26 31,-9 55-3-31,9-55-19 0,-27 44-18 16,10-22-5-16,17-22-23 0,-41 39-4 0,20-21-5 0,21-18-26 16,-33 24-14-16,33-24-29 0,0 0-11 0,-31 22-9 0,31-22-11 15,0 0-12-15,0 0-3 16,0 0-4-16,0 0 7 0,0 0 0 0,0 0 3 0,0 0 0 0,0 0 6 15,0 0 1-15,0 0 5 0,0 0-1 0,0 0 2 0,101 12-1 16,-101-12 5-16,0 0 4 0,73-7-2 0,-73 7 0 16,0 0 0-16,72-14-1 0,-72 14-3 0,44-8-9 0,-44 8-22 15,0 0-31-15,53-12-36 0,-53 12-56 16,0 0-54-16,42-14-61 0,-42 14-70 0,0 0-86 16,34-17-442-16,-34 17-954 0,0 0 422 0</inkml:trace>
  <inkml:trace contextRef="#ctx0" brushRef="#br0" timeOffset="156614.8">14909 10384 303 0,'0'0'616'0,"0"0"-9"0,0 0-19 0,12 51 3 16,-12-51 1-16,0 0-9 0,3 40-7 0,-3-40-29 15,3 29-38-15,-3-29-30 0,0 42-31 0,0-42-42 0,0 34-41 16,0-20-33-16,-3 3-30 0,2 0-26 15,1-2-205-15,0 2-71 0,-1-2 0 0,2 2 0 16,0-4 0-16,-1 3 0 0,0-5 0 0,3-3 0 0,-3 1 0 0,0-2 0 16,0-7 0-16,1 13 0 0,-1-13 0 15,-2 7 0-15,2-7 0 0,-13 10 0 0,4-8-296 16,-3 0-241-16,12-2-113 0,-26-4-468 0,11-1-1212 16,3-2 537-16</inkml:trace>
  <inkml:trace contextRef="#ctx0" brushRef="#br0" timeOffset="156880.33">14539 10568 171 0,'0'0'558'0,"0"0"-23"0,0 0-25 0,0 0-22 0,0 0-23 16,0 0-29-16,0 0-36 0,0 0-36 0,0 0-31 15,107-26-35-15,-53 26-22 0,-54 0-29 0,108-3-25 16,-54 3-29-16,-3 0-21 0,-51 0-12 0,96 0-35 15,-96 0-18-15,82-4-12 0,-82 4-19 16,61-3-11-16,-61 3-17 0,59-3-14 0,-59 3-15 16,0 0-19-1,56-7-23-15,-56 7-29 16,0 0-35-16,0 0-43 0,0 0-52 0,46-9-51 0,-46 9-57 16,0 0-65-16,0 0-86 0,0 0-327 0,0 0-831 0,23-21 368 0</inkml:trace>
  <inkml:trace contextRef="#ctx0" brushRef="#br0" timeOffset="157153.89">15889 10362 331 0,'0'0'559'15,"0"0"-13"-15,0 0-9 0,30 37-2 0,-30-37-14 16,0 0-14-16,14 40-19 0,-14-40-29 0,6 30-13 15,-6-30-27-15,0 0-21 0,-1 53-12 0,1-53-23 0,-4 41-25 16,1-24-22 0,3 0-35-16,-2 0-8 0,-1 0-31 0,1-3-22 0,-2 1-194 0,0 0-26 15,4-1 0-15,-4 0 0 16,3-4 0-16,-1 2 0 16,0-7 0-16,2-5 0 0,-1 9 0 0,1-9 0 15,-4 8-117-15,4-8-240 0,-8 2-61 0,8-2-87 0,-17 0-101 0,17 0-426 0,-31-12-1117 16,13 5 494-16</inkml:trace>
  <inkml:trace contextRef="#ctx0" brushRef="#br0" timeOffset="157367.33">15563 10340 467 0,'0'0'532'0,"0"0"-39"0,0 0-23 0,0 0-13 0,45-38-20 15,-45 38-33-15,55-15-38 0,-55 15-37 0,81-12-31 0,-81 12-36 16,76-3-34-16,-30 0-43 0,-46 3-58 16,60-4-47-16,-60 4-67 0,75-2-52 0,-75 2-85 15,56-7-88-15,-56 7-104 0,0 0-428 0,67-12-804 16,-67 12 357-16</inkml:trace>
  <inkml:trace contextRef="#ctx0" brushRef="#br0" timeOffset="157778.94">16406 10282 3888 0,'0'0'500'0,"0"0"-210"15,0 0-83-15,0 0-52 0,0 0 2 0,0 0 1 0,0 0 5 16,80-21-7-16,-80 21-10 0,0 0-7 0,0 0-11 0,0 0-13 15,0 0-6 1,0 0-2-16,63 20-4 0,-63-20-2 0,0 0-5 16,-2 37-6-16,2-37-11 0,0 0 5 0,-37 56-16 0,18-36-10 0,19-20-6 15,-46 41-9-15,23-27-6 0,23-14-4 0,-34 27-16 16,34-27-7-16,-26 17-10 0,26-17-2 0,0 0-10 0,-27 21-9 16,27-21-4-1,0 0-7-15,0 0-10 0,0 0-4 0,0 0-7 16,0 0 0-16,-28 17 3 0,28-17 1 0,0 0 4 15,0 0 3-15,0 0-2 0,0 0 6 0,0 0-2 16,0 0-10-16,0 0-7 0,0 0-15 0,147-31-13 16,-105 20-22-16,-42 11-22 0,78-14-5 15,-48 6 1-15,-30 8 0 0,62-14-8 0,-62 14-17 0,59-16-11 0,-59 16-10 16,55-17-9-16,-55 17-31 0,42-11-40 0,-42 11-62 16,33-13-87-16,-33 13-218 15,34-19-678-15,-34 19 300 0</inkml:trace>
  <inkml:trace contextRef="#ctx0" brushRef="#br0" timeOffset="158577.76">17112 9063 119 0,'0'0'369'0,"0"0"-21"0,0 0-10 0,0 0-20 16,55-24-17-16,-55 24-8 0,0 0-25 0,73 5-20 15,-73-5-18-15,80 9-17 0,-31-1-20 0,-49-8-24 16,79 8-16-16,-79-8-16 0,64 11-13 16,-32-6-10-16,-32-5-11 0,63 5-10 15,-63-5-8-15,0 0-1 0,74 0 4 0,-74 0-4 0,0 0-5 0,61 4 1 16,-61-4 1-16,0 0 2 16,50 5 4-16,-50-5 12 0,0 0 8 0,0 0 3 0,0 0-9 15,0 0-5-15,0 0-13 0,0 0-11 0,0 0-10 0,0 0-5 16,0 0-9-16,0 0-4 0,0 0 3 15,51 10 7 1,-51-10 11-16,0 0 6 0,3 41 17 0,-3-41 34 0,-4 48 5 0,4-48 11 16,-3 51 25-16,1-19 12 15,5 9 17-15,-1-12 2 0,-4 14 17 0,5-1 9 0,-2 1 4 16,2 4-1-16,-2-1-107 0,3 1-116 0,-3-1 0 0,3-2 0 0,-6-3 0 16,-1 3 0-16,1 1 0 0,-4 1 0 0,1-4 0 15,3 6 0-15,-2-7 0 0,4-11 0 0,-4 15 0 16,4-3 0-16,-4-13 0 0,4 16 0 15,-1-1 0-15,1-44 0 0,0 56 0 0,0-26 0 16,0-30 0-16,3 55 0 0,-3-29 0 0,0-26 0 0,0 52 0 0,0-27 0 16,0-25 0-16,0 40 0 0,0-40 0 0,0 42 0 0,0-20 0 15,-2-3 0-15,0-2 0 0,-1 1 0 16,3 5 0-16,-2 1 0 0,3-9 0 0,-1 5 0 0,1-4 0 0,-1 7 0 0,3-7 0 16,-1 1 0-16,2 1 0 0,2 7 0 0,-1-8 0 15,2 6 0-15,-2-6 0 16,0 7 0-16,-1-6 0 0,2 4 0 0,-2-6 0 15,1 1 0-15,-3 0 0 0,-1 0 0 0,-2-3 0 16,1-5 0-16,1 2 0 0,-2-3 0 0,-1 1 0 31,2-9 0-31,-1 8 0 0,1-8 0 0,0 8 0 0,0-8 0 0,0 0 0 0,0 0 0 16,-3 7 0-16,3-7 0 0,0 0 0 0,-13 4 0 16,13-4 0-16,-27-1 0 0,10 1 0 0,-9-1 0 0,-3-2 0 31,-3 2 0-31,-23-2 0 0,2 3 0 0,-3-2 0 0,-2 4 0 0,-1-2 0 15,0 3 0-15,-1 1 0 0,1 1 0 16,4 3 0-16,-5-3 0 0,8 2-1366 0,2 4-1478 16,18-4 654-16</inkml:trace>
  <inkml:trace contextRef="#ctx0" brushRef="#br0" timeOffset="159833.49">4643 13416 3556 0,'0'0'697'0,"0"0"-268"0,0 0-189 0,0 0-67 15,0 0 22-15,0 0 14 0,0 0 12 0,-13 28-12 16,3-15 7-16,1 3 14 0,-6 7-1 0,-1 3 5 16,-4 11-1-16,6-9-2 0,-4 11-10 0,7-14-13 0,3-1-6 15,2 3-14-15,4 1-118 0,4-3-70 0,5 5 0 0,2-2 0 0,1-7 0 0,4 1 0 32,4-4 0-32,4-2 0 0,1-1 0 0,-4 0 0 0,4-6 0 0,-4-3 0 0,-2 0 0 0,2-4 0 0,-1 1 0 15,-3-3 0-15,2-3 0 16,-8 1 0-16,3-9 0 15,-1-1 0-15,6-6-295 0,-11-6-168 0,-1 7-66 16,0-10-81-16,-5 0-439 0,1-3-1137 0,1-15 502 16</inkml:trace>
  <inkml:trace contextRef="#ctx0" brushRef="#br0" timeOffset="160244.58">3864 13363 53 0,'-46'19'472'0,"4"3"-4"0,14-5-11 0,6 4-8 15,-1-2-13-15,6-1-27 0,3 5-34 0,5-8-19 16,5 2-25-16,4 0-28 0,1-2-21 0,3 2-27 16,4-4-14-16,6 0-7 0,1-4-31 0,4-1-12 15,9 1-24-15,4 0-18 0,2-6-11 0,12 0-20 16,-13-3-20-16,16-6-27 0,-5 1-37 0,-13-3-34 15,2 3-37-15,17-9-37 0,-19 6-33 16,16-7-17-16,-2 4-45 0,-2-8-25 0,-1 4-19 0,3-2-7 16,-2 0-18-16,2 0-5 15,-4-4 13-15,0 0 18 0,0 4 24 0,-2-4 21 16,-12 4 28 0,10-7 27-16,-7 10 34 0,-2-1 37 0,0 1 39 0,-2-3 40 0,-2 2 39 15,4 3 14 1,-4-1 27-16,-1 5 21 0,-6-2 22 0,7 2-2 15,-6 1 9 1,-1 5-3-16,-2-1 0 0,-1 3 4 16,0 0 2-16,0 3 12 0,3 2 4 0,-3 2-1 0,0 0-10 0,-3 3 2 0,1 1-13 15,-1 1-14-15,-3 0-11 0,-3 1-15 0,0 2-17 16,1 0-23-16,-3 1-36 0,-3 1-46 0,-5-2-75 16,0-1-104-16,0 1-128 0,-4-2-143 0,-1 0-530 0,2-3-1059 0,-1 0 469 0</inkml:trace>
  <inkml:trace contextRef="#ctx0" brushRef="#br0" timeOffset="161323.01">5139 13938 81 0,'0'0'558'0,"0"0"5"0,7 8 6 0,-7-8-22 0,0 12-12 16,-2-3-18-16,4 0-4 0,1 4-41 0,-3 0-33 16,1 4-36-16,1-3-25 15,-1 3-32-15,0-1-25 0,-1-2-33 0,3-1-20 0,-3-1-24 0,1-3-25 16,-1-1-22-1,0 1-20-15,0-9-16 0,0 12-19 0,0-12-17 0,-4 9-17 0,0-3-88 0,4-6-20 16,-10 3 0-16,10-3 0 16,0 0 0-16,0 0 0 15,0 0 0-15,-23-17 0 0,16 4 0 0,4-1 0 0,-1-3 0 16,7-7 0-16,2 1-43 0,2 0-41 0,4 0-2 16,-2 8 1-16,7-5 13 15,2 1 11-15,3 0-1 16,-2 2 12-16,-5 9 12 0,1 1 22 0,-1-3 7 0,3 4 15 0,-2 0 3 15,0 4 13-15,2 0 0 0,-17 2 28 0,23 9 10 0,-14-6 2 16,5 6 6-16,-5 1 5 0,-1 1 6 0,-1 2-6 0,-2 2 3 0,-2-6-70 16,-3 4-6-16,1 1 0 15,-2-2 0-15,1 1 0 0,-3-4 0 0,2 0 0 0,1-1 0 0,0-8 0 16,-1 9 0-16,1-9 0 0,-5 8 0 0,5-8 0 0,0 0 0 16,0 0 0-16,0 0 0 0,0 0-150 15,0 0-27-15,0 0-3 0,0 0-6 0,0 0-2 16,9-31 0-1,-5 19 1-15,2-1 6 0,2-1 15 0,1 1 19 0,1-2 12 0,0 2 9 32,1 3 21-32,1-2 12 0,3 0 21 0,1 4 15 0,-6 2 28 0,5 2 19 0,-1 2 27 0,-2 0 22 0,2 2 17 15,-14 0 16 1,23 3 16-16,-14 2 13 0,-3 1 20 0,4 5 4 0,-2 1 13 16,0 2 7-16,1 0 0 0,-4 0 6 0,-1 3-15 0,-2-3-3 15,0 1-9-15,0 0-9 0,-1 0-11 0,2-1-21 16,0 0-2-16,-1-4-22 0,2-2-15 0,-2 1-13 0,1-4-13 15,2 2-14-15,0 1-6 0,-5-8-12 0,22 5-27 16,-14-3-1-16,7-4-6 0,-15 2-4 0,28-4-12 16,-10-1-7-16,1 0-4 0,-2-3-11 0,4-4 3 0,-3 2-5 31,3-5 12-31,-1 3 7 0,-8 1 6 0,0-1 8 0,0 4 12 0,-2-2 13 0,0-2 13 0,-2 0 24 16,-4 5 9-16,1-3 6 0,-5 3 18 15,0-4 3-15,0 11 5 0,-1-14-11 0,-3 7 10 16,-1 2-11-16,-3-2 8 0,-1 2-12 0,-4 1-2 0,-2 3 3 15,15 1-5-15,-28 5 0 0,13 2-2 16,-3 1-3-16,2 1-1 0,2 4-11 16,3-1 3-16,-3 7-6 0,1-7 3 0,4 1-3 0,4 1-5 15,0 0-13-15,5-6-6 0,0 4-5 0,1-5-8 0,3 1-6 0,-4-8-3 0,9 11-13 16,-3-7-13-16,4 0-16 0,-10-4-9 31,25-1-11-31,-10-2-11 0,-1-2-1 0,-4 2-1 0,6-4-4 0,-5 0 6 16,2 1 11-16,-3-4 6 0,3 1 28 0,-3 1 23 15,-2 2 24-15,-2 3 28 0,2-3 25 0,-8 6 31 0,5-6 9 16,-5 6 4-16,0 0-2 0,8-5-5 0,-8 5 7 16,0 0 11-1,0 0 2-15,0 0 20 0,0 0 20 0,5 24-7 0,-1-12-1 0,-4 0-1 0,1 0-7 16,-1-1-11-16,1 2-10 0,0 0-8 0,3 0-14 16,-2-2-17-1,0-4-31-15,2 2-64 0,-1-2-40 16,3 0-61-16,-6-7-82 0,14 6-105 15,-9-4-114-15,-5-2-127 0,27-8-452 0,-9 2-1107 0,5-4 490 0</inkml:trace>
  <inkml:trace contextRef="#ctx0" brushRef="#br0" timeOffset="161480.51">6467 13958 4260 0,'7'-6'718'0,"7"1"-267"0,-10 4-169 16,-4 1-58-16,0 0-3 0,0 0 12 0,0 0 6 16,-1 16-18-16,-7-3-18 0,-2-1-20 0,-3 1-10 15,-6 6-16-15,1 2-13 0,-1-2-17 0,4 2-14 16,-3 2-15-16,0-1-29 0,0 1-25 0,0-3-57 15,3 3-43-15,-2-2-43 0,2-1-50 0,3-6-58 16,2 0-51-16,1 2-51 0,4-3-55 0,-4-2-47 16,-2-1-44-16,7-4-65 0,4-6-367 0,-7 4-960 15,7-4 425-15</inkml:trace>
  <inkml:trace contextRef="#ctx0" brushRef="#br0" timeOffset="161668.01">6344 13963 434 0,'9'-8'498'0,"-9"8"-34"0,10-4-5 0,-10 4 0 0,0 0-2 16,18 2-15-16,-5 5-20 0,-4-3-38 0,4 3-16 15,0 2-27-15,0 1-17 0,1 1-29 0,-1 2-3 16,5 5-37-16,3-2-20 0,-5 1-13 0,4-2-24 16,-5-2-32-16,-5-1-17 0,5 1-27 0,-2-2-31 15,1 1-45-15,-2-4-38 0,0 2-62 0,-5-3-71 16,-1 0-86-16,3 0-111 0,-5-5-131 0,-4-2-542 15,0 0-1077-15,0 0 476 0</inkml:trace>
  <inkml:trace contextRef="#ctx0" brushRef="#br0" timeOffset="162346.66">7567 13578 197 0,'0'0'455'0,"-18"-6"5"0,7 5 7 16,11 1 8-16,-19 0 0 0,19 0 1 0,-11-3-10 16,11 3-29-16,0 0-6 0,0 0-11 0,0 0-23 15,0 0-15-15,0 0-24 16,0 0-29-16,0 0-30 0,0 0-32 0,46-2-28 0,0 2-27 0,1-2-26 15,2 4-52-15,2-4-58 0,-4 1-65 0,-2 4-76 16,-12-3-72-16,-2 5-88 31,0-4-102-31,-11 3-88 0,-2 0-93 0,-5-1-488 0,0-1-1078 0,-3 1 477 0</inkml:trace>
  <inkml:trace contextRef="#ctx0" brushRef="#br0" timeOffset="162544.7">7706 13721 298 0,'-8'3'453'16,"8"-3"-16"-16,-6 5-10 0,6-5 8 0,0 0-2 0,0 0-22 15,0 0-36-15,33-3-33 0,-14 2-37 0,12 0-29 16,-5 0-33-16,4-1-28 0,2-3-44 0,2 7-57 16,-1-4-68-16,-3 5-86 0,2-6-92 0,-11 3-96 0,-2 0-119 0,-6 0-359 0,3-2-764 0,-16 2 337 15</inkml:trace>
  <inkml:trace contextRef="#ctx0" brushRef="#br0" timeOffset="163219.85">9038 13266 29 0,'0'0'418'0,"0"0"-4"0,11 0 2 0,-11 0 10 16,0 0 7-16,9 21 4 0,-5-7 0 0,-3 0-7 15,0 5-18-15,-6 9 17 0,2-3 11 16,-4 1-17-16,-2-4-23 0,3 4-23 0,-4-1-20 16,-1-3-14-16,4-5-27 0,-2-1-18 15,0-3-24-15,0 1-27 16,2-4-23-16,1-4-25 0,1 3-187 0,1-5-12 0,4-4 0 0,-5 9 0 16,5-9 0-16,0 0 0 0,0 0 0 0,0 0 0 0,-5-26 0 15,10 10 0 1,0-7 0-16,4-2-113 0,5-3-108 0,4-10-4 0,-1 1 12 0,-6 11 16 15,8-12 20-15,-6 15 22 0,0 1 19 0,-3-2 28 16,3 3 34-16,-7 6 23 0,3 0 30 0,0 2 27 16,-1 5 17-16,-3 0 12 0,0 2 6 0,0 3-2 15,-5 3-5-15,8-5-4 0,-8 5 6 16,0 0 19-16,28 12 16 0,-14-2 9 0,-4 3 12 16,8 7 6-16,-4 2 27 0,-3-2-8 15,2 6-13-15,-1-1-2 0,-1-1 2 0,-3 2-14 0,1 1-5 16,-1-3-6-16,-3 2-7 0,-3-10-11 0,2 1-8 0,-1 0-13 15,-1 0-30-15,1-3-36 0,-2 1-36 0,-1-6-36 0,0 3-44 16,-6-3-44-16,3 1-56 0,3-10-61 0,3 10-55 16,-3-10-52-16,0 0-77 15,0 0-491-15,0 0-1060 0,0 0 469 0</inkml:trace>
  <inkml:trace contextRef="#ctx0" brushRef="#br0" timeOffset="163494.98">8586 13167 312 0,'-12'-6'425'16,"0"4"8"-16,12 2 7 0,-10-6-10 0,6 0-32 16,4 6-38-16,0 0-41 0,0 0-33 0,29-17-35 0,3 13-32 15,27-9-24-15,9 4-25 0,6 1-24 16,8-7-19-16,5 10-15 0,2 1-15 0,4-2-17 15,1 2-29-15,-1-3-20 0,-1 11-12 16,0-5-24-16,-10-2-13 16,-5 2-3-16,-7 1-29 0,-13 4-2 0,-8 0-19 0,-21-1-28 0,-9-1-41 0,-6 3-37 15,-7-2-36-15,0 6-22 0,-6-9-33 0,-3 15-77 16,-6-4-190-16,-14 4-579 0,-1-1 256 0</inkml:trace>
  <inkml:trace contextRef="#ctx0" brushRef="#br0" timeOffset="163814.19">8331 14007 205 0,'0'0'429'0,"0"0"-30"0,66-28-24 0,-11 12-10 0,10 6-15 16,16 0-11-16,5 3-22 0,4 1-8 16,13 1-27-16,-5-2-21 15,-1 3-23 1,-4-1-19-16,-1-1-22 0,-3 3-20 0,-9-2-22 0,-6 3-14 0,-2 0-18 16,-11-2-19-16,-5 2-13 0,3-3-22 15,-30 5-17-15,-3-5-17 0,-7 5-2 0,-3 0-10 0,-6 0-21 0,-10 0-27 16,15 0-21-16,-15 0-24 0,0 0-19 0,0 0-43 0,0 0-55 0,0 0-63 0,-29 11-104 15,-16-4-336-15,-1 2-747 16,0-8 331-16</inkml:trace>
  <inkml:trace contextRef="#ctx0" brushRef="#br0" timeOffset="164153.38">8451 14332 74 0,'0'0'464'0,"0"0"13"0,0 0 23 16,4 13 7-16,-4-2 7 0,-4 0-15 0,3 6-4 15,0 2-11-15,-2 5-13 0,-6 3-26 0,4-1-32 16,1 2-22-16,-5 15-29 0,8-17-29 0,-2 1-34 15,2 14-22 1,-2-13-29-16,2-3-29 0,-3 2-21 0,6-2-27 0,-2-3-29 16,-3-5-30-16,2 1-30 0,1-1-68 15,-2 0-14-15,1-3 0 0,-1 3-37 0,0-3-81 0,-4-4-49 16,1 1-46-16,2-5-51 0,1 2-38 0,2-8-37 16,-7 7-53-16,7-7-77 0,0 0-94 0,0 0-326 15,-5-24-961-15,8 7 426 16</inkml:trace>
  <inkml:trace contextRef="#ctx0" brushRef="#br0" timeOffset="164506.29">8657 14422 247 0,'0'0'493'0,"0"0"-6"16,0 0-1-16,0 27 2 0,-5-13-2 0,2 3-14 15,-5 10-16-15,1-2-11 0,3 1-13 0,4 17-34 16,-4-14-28-16,3-2-24 0,1 3-41 0,-1-5-25 16,-1 0-26-16,5-3-25 0,-2-3-27 0,3-4-30 15,1 1-26-15,4-2-28 0,0-1-25 0,4-5-37 16,1 0-33-16,0-5-37 0,5 0-33 16,-6-3-17-16,6 0-20 0,-4-1-14 0,-1-2-12 0,-1 0 1 15,1-3-1-15,-1 0 1 16,1-3 11-16,-5 1 6 0,0-5 10 0,-3 5 9 0,-2 0 1 0,0-5 17 15,-5 3 16-15,-2-3 11 16,-1 1 7-16,-2 4 9 0,-3-2 10 0,0-1 9 16,-4 2 8-16,0 2 9 0,-2 0 2 0,1 4-3 0,-4 2 1 15,4-1-4-15,-1 0-9 0,2 3-36 0,13-1-40 0,-23 1-56 16,14 2-82-16,-4-2-94 0,-1 3-107 0,8 1-463 16,6-5-939-16,0 0 415 15</inkml:trace>
  <inkml:trace contextRef="#ctx0" brushRef="#br0" timeOffset="165283.34">9452 14375 549 0,'0'0'539'0,"0"0"10"16,15 9 10-16,-11-2-13 0,0 7-10 0,-3 1-16 0,5 8-24 0,-3 2-23 16,1 2-23-16,-2 0-30 0,-4 13-17 0,-2-13-29 15,4 2-37-15,-6-2-30 16,3 1-24-16,-4-5-24 0,4 4-26 0,-4-3-22 0,1-7-64 0,2-2-147 15,2-1 0-15,-1-6 0 16,2 3 0-16,-2-7 0 0,3-4 0 0,-1 10 0 0,1-10 0 16,-4 8 0-1,4-8 0-15,0 0 0 0,0 0 0 16,0 0 0-16,0 0 0 0,-32-19 0 0,18 10 0 0,1 0 0 0,-1-2 0 0,3 0 0 0,-1-1 0 0,-2 3 0 16,1-4 0-16,-2 6 0 0,3 0 0 0,3 2 0 15,-6 1 0-15,6 2 0 0,-6-1 0 16,15 3 0-16,-23 5 0 0,11-1 0 0,-2 1 0 0,3 5 0 15,1 0 0-15,1 2 0 0,1 4 0 0,3-3 0 16,1 0 0-16,5 3 0 0,2-1 0 0,7-3 0 16,-1 2 0-16,1-2 0 0,6 0 0 0,8 0 0 0,-1-2 0 15,-4-5 0-15,7-2 0 16,-1 1 0-16,1-7 0 0,-1-1 0 0,2 2 0 0,-3-5 0 16,2-3 0-16,-2-2-251 15,-2 1-153-15,-5 1-88 16,-1-7-110-16,-8 4-472 0,-2 2-1163 0,-2 2 514 0</inkml:trace>
  <inkml:trace contextRef="#ctx0" brushRef="#br0" timeOffset="165756.45">9789 14409 4405 0,'8'-5'716'0,"-8"5"-217"0,6-9-187 0,-1 5-92 16,-5 4-33-16,7-8-16 0,-7 8 6 0,6-9-8 16,-2 4-23-16,-4 5-16 0,6-10-15 15,-6 10-11-15,10-9-17 0,-2 4-14 0,1 2-6 0,1-4-6 16,4 4-20-16,-14 3 3 0,22-5-13 0,-12 6 2 16,-10-1-5-1,22 1-2-15,-11 2-7 0,2 3-1 0,0 1-2 16,-7 1-13-16,2 1 8 15,-3-1 8-15,3 1-10 16,-7 6 11-16,-2-1-12 0,-6-2 4 0,1 2-6 0,-7 3 10 16,1-5-8-16,-5 5-5 0,3-3-12 0,1-3-15 0,-1-2-16 15,5-2-15-15,3-3-18 0,0 0-17 16,-1 1-6-16,7-5-4 0,-6 5-6 0,6-5-7 0,0 0-6 0,0 0 3 0,0 0 13 16,0 0 11-16,0 0 9 0,40-13 10 15,-23 12 11-15,-1 0 18 0,0 2 26 0,-1 1 22 16,3 0 25-16,-1 6 27 0,-4-4 15 0,-4-1 7 0,-1 2-2 15,-1 0 7-15,-7-5 7 0,6 9-3 0,-6-9 5 16,-9 12-8-16,-3 2-11 0,-3-6-4 16,-11-4-9-16,-2 3-13 0,-1-2-33 0,0-2-50 0,11-6-56 15,-9 1-74-15,0-5-100 0,8 3-129 0,6-1-167 16,-2-6-453-16,4 5-1101 0,-2-2 487 0</inkml:trace>
  <inkml:trace contextRef="#ctx0" brushRef="#br0" timeOffset="166719.44">10853 12775 86 0,'-52'6'282'0,"5"-1"-17"0,16-2-23 0,2 1-14 15,3 1-30-15,8 0-13 0,0-4-24 0,4 3-23 16,4-1-14-16,10-3-18 0,-10 4-14 0,10-4-9 16,-8 3-7-16,8-3-11 0,0 0-3 0,-5 7-9 15,5-7-4-15,0 0 8 0,5 12 9 0,-5-12 19 0,7 15 11 0,-4-5 24 16,3 3 9-16,0 0 2 0,-1 2 49 16,0 11 36-16,-2 1 31 0,-2 14 17 15,-1 1 14-15,-1 3 14 0,-6 9 7 0,-3-1 14 16,2 3 2-16,-1 9 5 0,-6 0-1 0,4 5-11 15,-1 3-8-15,-2 4-7 0,2-1-26 0,5 8-4 16,-1-4-16-16,3 3-4 0,3-1-195 0,0-1-48 16,2-4 0-16,0-4 0 15,-1-7 0-15,1 2 0 0,-1-5 0 0,-2-3 0 16,1 3 0-16,-1-8 0 16,-1-7 0-16,0 3 0 0,6-7 0 0,0-12 0 0,-4-3 0 15,-1-1 0 1,6-3 0-16,-1-7 0 0,-2-5 0 0,3 3 0 0,-1-7 0 0,1-2 0 0,-2 1 0 0,-1-8 0 15,-1 9 0-15,1-9 0 0,0 0 0 16,0 9 0-16,0-9 0 0,0 0 0 0,1 8 0 0,-1-8 0 0,0 0 0 0,0 0 0 16,0 0 0-16,0 0 0 0,0 0 0 0,0 0 0 15,0 0 0-15,13 0 0 0,-13 0 0 16,0 0 0-16,36-12 0 0,-11 4 0 0,3 2 0 16,6 0 0-16,9-1 0 0,3 0 0 0,0 0 0 0,3 2 0 0,-16 5 0 15,21 0 0-15,-1 5 0 0,-1-2 0 16,-5 1 0-1,-2 1 0-15,-14 0 0 0,1-2 0 16,0 1 0-16,-3-4 0 0,-9 0 0 0,4 0 0 0,-7-3 0 0,-1 1 0 16,-2-5-494-16,0-1-242 0,-1-4-425 0,-3-2-1256 0,-2-3 555 0</inkml:trace>
  <inkml:trace contextRef="#ctx0" brushRef="#br0" timeOffset="167391.12">11579 13333 211 0,'0'0'531'0,"0"0"-14"0,0 0 10 0,0 0 7 0,0 0 1 15,0 0 6-15,5 33 7 0,-5-10 1 0,0 4-20 16,-1 1-19-16,1 17 2 0,5 0 4 0,-4 0-19 15,3 5-2-15,3 0 4 0,-6 9-359 0,2 0-140 16,2 9 0-16,-2-4 0 0,1 8 0 0,0-6 0 0,1-3 0 0,-1-3 0 0,-3-5 0 0,1-7 0 16,-2-5 0-16,0-15 0 15,-3 1 0 1,2-14 0-16,-1-1 0 0,0 1 0 0,-2-6 0 0,0-1 0 0,2-3 0 0,2-5 0 0,-12 9 0 16,7-6 0-16,5-3 0 0,-19-1 0 0,19 1 0 15,-32-7 0 1,17-2 0-16,-8-3 0 0,-3 2 0 0,-5-5 0 15,-11-2 0-15,-1 0 0 0,12 8 0 0,-15-6 0 0,17 6 0 16,-20-2 0-16,19 4 0 0,0 1 0 16,7-5 0-16,7 5 0 0,0-2 0 0,6-2 0 0,6 1 0 15,2-5 0-15,4 1 0 0,7-1 0 16,10-8-1366-16,20-12-1478 0,0 5 654 0</inkml:trace>
  <inkml:trace contextRef="#ctx0" brushRef="#br0" timeOffset="167939.5">11480 13315 217 0,'0'0'534'0,"2"-14"-8"0,1 7-13 16,4-2-26-16,14-4-35 0,8-1-38 15,27-7-44-15,11 2-21 0,12 0-20 0,18 6-18 0,16-9-22 16,9 10-24-16,16 0-16 0,12 0-32 0,3 2-22 16,9-4-23-16,18-3-45 0,3 9-41 0,1 6-36 15,-5-7-42-15,3 3-53 0,-1-6-42 0,-7-1-53 16,1 5-54-16,-5-4-35 0,-7 0-17 0,-1-1 1 15,-3-1 15-15,-7 4 10 0,-12 0 17 16,-4 1 21-16,-12 2 19 16,-6 2 30-16,-13 0 24 0,-9 2 26 0,-12-1 40 15,-9 4 27-15,-16-4 41 16,1 0 47-16,-6-1 37 0,-24 2 30 0,1 2 31 16,-4 2 22-16,-9-1 16 0,-2 1 16 15,-4-1 11 1,-12 0 2-16,16-2-4 0,-16 2-14 15,0 0-15-15,14 0-18 0,-14 0-27 0,0 0-20 0,0 0-14 0,0 0-22 0,0 0-48 0,0 0-56 0,0 0-93 0,0 0-136 16,0 0-180-16,-71-5-573 0,38 2-1062 0,-11-8 469 0</inkml:trace>
  <inkml:trace contextRef="#ctx0" brushRef="#br0" timeOffset="169008.81">12153 13670 166 0,'0'0'566'0,"6"7"3"16,-6-7 5-16,0 10 15 0,0-1 2 0,0 3-1 0,0 4-4 15,0 1-13-15,1 9-12 0,2 3-6 16,-3 0-15-16,0 0-17 0,0 0-22 0,-1 0-30 0,2 0-235 0,2 1-236 16,-6 0 0-1,3-3 0-15,0-1 0 0,0-1 0 0,-3-7 0 0,2-2 0 0,1-3 0 16,0 2 0-16,0-6 0 0,-3 2 0 0,4-3 0 0,-1-8 0 31,-1 11 0-31,1-11 0 0,-3 10 0 0,3-10 0 0,0 0 0 0,0 8 0 0,0-8 0 0,0 0 0 16,0 0 0-16,0 0 0 0,0 0 0 0,-17-23 0 15,13 6 0-15,-3-9 0 0,7 8 0 0,-3-9 0 0,6-5 0 0,2 7 0 16,1-5 0-16,5 5 0 0,-1-2 0 0,5 5 0 16,-5 0 0-16,6 3 0 0,-1 0 0 0,-1 5 0 0,-2 4 0 0,3 2 0 31,4-6 0-31,-1 8 0 0,-3 0 0 0,3-1 0 15,-4 4 0-15,4 2 0 0,-1 2 0 0,-3 3 0 0,2 4 0 16,1 2 0-16,-2 2 0 0,2 7 0 16,2 1 0-16,-6 1 0 0,-2-5 0 0,2 6 0 15,-5 3 0-15,-4-10 0 16,2 2 0-16,-6-2 0 0,3-1 0 0,-5 0 0 0,1-4 0 0,0 2 0 31,-1-2 0-31,-1-3 0 0,3-7 0 0,-4 10 0 0,1-5 0 0,3-5 0 0,-5 5 0 0,5-5 0 16,0 0 0-16,0 0 0 0,0 0 0 0,0 0 0 15,0 0 0-15,-23-18 0 0,22 4 0 0,0-3 0 16,2-7 0-16,2 0 0 0,5-1 0 0,5 4 0 16,-1-3 0-16,2 2 0 15,1 1 0-15,-1 10 0 16,4-9 0-16,-1 9 0 0,0 1 0 0,-2-2 0 0,2 5 0 0,0 1 0 0,-2 1 0 0,0 4 0 16,1 1 0-16,-2 1 0 0,1 3 0 15,-3 3 0-15,3 5 0 0,-3-1 0 0,-2 2 0 0,4 9 0 0,-2-1 0 16,-3 4 0-16,-2-1 0 0,2 4 0 0,-5-2 0 31,2-1 0-31,3 0 0 0,-5-10 0 16,0 2 0-16,-1 0 0 15,-2-3 0-15,0-2 0 0,0-2 0 0,-2-4 0 0,1-6 0 0,-1 15 0 16,-3-12 0-16,4-3 0 0,-11 5 0 0,11-5 0 0,-17-3 0 0,17 3-683 0,-19-12-569 0,11-1-1355 16,0 0 599-16</inkml:trace>
  <inkml:trace contextRef="#ctx0" brushRef="#br0" timeOffset="169387.48">13033 13561 5030 0,'2'-10'442'16,"-1"0"-180"-16,5-3-117 0,-2 2-55 0,8-1-9 15,0 3 18-15,5 1 16 0,7-4-2 0,10 3-14 0,-2 3 2 16,15 4 2-16,-18 2 0 0,0 2 1 0,-3 3-6 15,-7 0 1-15,-2 1-9 0,-4 3 4 0,-3 3-1 16,-1 1-6-16,-5 3-10 0,-6-2-3 0,-3 2 10 16,-7 6-7-16,-4-4-2 0,-3-1-15 0,1 2-7 15,5-5-4-15,-7 1 1 0,7-2-14 0,-1-4-7 16,4-1 1-16,0 2-7 16,1-4-3-16,5-1-14 0,4-5-6 0,-9 5 0 15,9-5 0-15,0 0 0 0,-4 6 0 0,4-6 0 0,0 0 0 0,22 2 0 31,-22-2 0-31,24-2 0 0,4-1 0 0,-1 0 0 0,5 1 0 0,-4 4 0 16,0-4 0 0,3-1 0-16,-2 3 0 0,2-4 0 0,-12 3 0 0,9-1 0 0,-1 0 0 0,-9-1 0 15,-2-1-40-15,-4 3-137 0,-2-1-63 0,-10 2-55 0,14-5-90 0,-14 5-104 16,8-2-118-16,-3-6-386 0,-5 8-1076 0,5-7 476 0</inkml:trace>
  <inkml:trace contextRef="#ctx0" brushRef="#br0" timeOffset="169640.5">14058 13689 5638 0,'0'0'444'0,"13"10"-195"0,-8-5-31 16,-1 3 24-16,1 1 3 0,0 4 19 0,3 3 27 16,-2-2-7-16,2 8-20 0,-3 6-212 0,0-3-52 15,-4 1 0-15,2-4 0 0,-2 3 0 0,4 1 0 16,-4-2 0-16,2 3 0 0,3-2 0 0,-3-2 0 15,-2 2 0-15,3-1 0 0,-1-6 0 0,-2 4 0 16,-2-4 0-16,2 1 0 0,-1-2 0 0,0-2 0 16,0-1 0-16,-2-2 0 0,0-4 0 0,-3-1 0 15,2-2 0-15,3-5 0 0,-15 5 0 0,1-6 0 16,14 1 0-16,-32-12 0 0,17 4-381 0,-4-9-921 16,-2-3-1410-16,7 0 624 15</inkml:trace>
  <inkml:trace contextRef="#ctx0" brushRef="#br0" timeOffset="169843.33">13801 13918 4468 0,'0'0'698'16,"-10"-4"-233"-16,10 4-170 0,0 0-96 0,0 0-40 16,0 0 4-16,0 0 11 0,0 0-2 0,50-2-23 15,-18 2 1-15,16 0-6 0,1 4-11 0,-2-2-16 16,-15-2-11-16,16-1-9 0,-16 1-17 0,1-3-4 15,0 3-19-15,-1-6-28 0,1 2-33 0,-4 0-39 16,-2 0-33-16,-7 1-40 0,-4 1-39 0,0-2-44 0,-1 0-59 0,-1 0-68 0,-4 4-65 0,-10 0-62 16,17-6-94-16,-10 1-348 0,2 3-967 0,4-6 428 15</inkml:trace>
  <inkml:trace contextRef="#ctx0" brushRef="#br0" timeOffset="170088.26">14819 13814 3610 0,'7'1'568'0,"2"3"-151"0,-3 2-69 0,-6-6-4 16,8 12-7-16,-4-2-6 0,0-1-7 0,-3 1-16 16,4 4-5-16,-2 2 19 0,1 0-8 15,-2-2-8-15,2 6-18 0,-1-6-217 0,2 10-71 0,0 2 0 16,0-8 0-16,-3 0 0 0,2-2 0 0,-1 8 0 16,-2-6 0-16,0-2 0 0,-1-2 0 0,4 2 0 15,-5 0 0-15,2-2 0 0,-1-3 0 0,-5-2 0 16,1 3 0-16,-1-5 0 0,2-2 0 0,3-5 0 15,-11 8 0-15,2-7 0 0,9-1 0 0,-23-9-262 16,13 2-468-16,-7-3-471 0,7-3-1299 0,-2-1 575 16</inkml:trace>
  <inkml:trace contextRef="#ctx0" brushRef="#br0" timeOffset="170327.13">14467 13690 4591 0,'-15'-1'837'0,"15"1"-302"0,0 0-208 0,0 0-111 0,0 0-34 0,0 0 0 0,0 0 23 16,36-5-24-16,-8 5-14 0,4 3-7 0,16-1-10 16,-16 1-9-16,16-1-11 0,-3 3-13 0,4-9-47 15,-19 3-70-15,1 1 0 0,-4-3 0 0,6 1 0 16,-3 0 0-16,-3-1-14 0,-7-2-178 0,-1 1-77 15,-1-2-96-15,-3 0-98 0,0-2-124 0,-4 4-464 16,2-3-1137-16,-3 2 503 0</inkml:trace>
  <inkml:trace contextRef="#ctx0" brushRef="#br0" timeOffset="170778.22">15512 13481 411 0,'8'-5'529'0,"6"2"-13"15,-1-1-12-15,2 3-16 0,1-1-18 0,3 2-33 16,-1 1-24-16,-2 1-18 0,0 0-20 0,0 3-20 15,-2 0-25-15,0 3-12 0,-5-4-25 0,-1 5-33 16,-2-1-20-16,-5 7-16 0,-2 0-13 0,-5 2-25 16,-3 5-15-16,-8 0-18 0,-1 1-13 15,-2 1-17-15,-3-3-8 0,-1-3-18 0,2 2-10 0,3-2-18 16,2 0-30 0,6-7-21-16,-1-3-26 0,7-2-9 0,1-1-18 0,-1 1 4 0,5-6 1 15,-7 4 4-15,7-4 13 0,0 0 3 0,0 0 11 16,0 0-4-16,0 0 6 0,0 0 15 0,0 0 2 0,34 1 14 15,-21-2-3-15,5-2 9 0,0-1 3 0,-1 1-6 0,9-1-13 0,0 1 5 16,-1-1-2-16,-8 1 7 0,8-6-16 0,-8 6-5 16,8-1-8-16,1-2-22 0,-7 6-19 0,-1-4-2 15,1-1-38-15,0 1-6 0,1-1-34 16,5 0-33-16,-9 2-37 0,0-1-41 0,-2-1-60 0,-4 2-83 16,-10 3-82-16,17-10-112 15,-7 5-365-15,-10 5-1006 0,13-9 445 0</inkml:trace>
  <inkml:trace contextRef="#ctx0" brushRef="#br0" timeOffset="173599">16550 12348 58 0,'0'0'495'0,"0"0"-41"0,0 0-25 0,0 0-18 16,0 0-17-16,0 0-18 0,0 0-6 16,0 0-41-16,0 0-29 0,33 0-32 0,-7-7-31 15,4 0-22-15,15-1-24 0,1 4-26 0,4-2-18 32,-4 1-15-32,0 4-13 0,-14 2-14 0,13-2-15 15,-15 2-24-15,2 0-22 0,-1 4-5 0,1 0-3 0,-5-5-4 0,-7 3 1 0,-2-1-10 16,-4 1-2-1,-5-3-3-15,-9 0-1 0,14 3 2 0,-14-3 8 0,0 0 2 0,9 2 6 0,-9-2 11 0,0 0 22 16,3 9 16-16,-3-9 13 16,-3 11-6-16,3-11 1 0,-6 8 1 15,2 0 4-15,-1-1 15 0,-3 4 22 0,3 2-16 16,-1-1 6-16,0 3-1 0,0 8 1 0,0 1 10 0,-2 1-3 16,3-2-5-16,-2 7-4 0,1 9-8 0,-1 4 9 15,5 1 5-15,2 2-4 0,2 3-62 16,-2-3-62-16,1 7 0 0,1 2 0 0,2 4 0 0,1 13 0 0,-1 1 0 0,1-1 0 15,-1 3 0-15,1 0 0 0,-1-3 0 0,2-5 0 16,-6-2 0-16,3-5 0 0,-2-4 0 0,2-1 0 16,-3-1 0-16,0-4 0 0,-3-9 0 0,-3 0 0 15,3-14 0-15,1 2 0 0,-1 1 0 0,-1 11 0 16,0 2 0-16,1-15 0 0,0 12 0 0,-2 1 0 16,5-14 0-16,-3 0 0 15,6 0 0-15,-3 1 0 0,0 0 0 0,-1-3 0 0,1-7 0 16,1 0 0-16,-1-3 0 15,1-1 0-15,-1-3 0 0,0-3 0 16,0 0 0-16,0-8 0 0,0 5 0 0,0-5 0 0,0 0 0 0,1 12 0 0,-1-12 0 31,0 0 0-31,0 0 0 0,0 0 0 0,-1 7 0 0,1-7 0 0,0 0 0 0,0 0 0 16,0 0 0-16,0 0 0 0,0 0 0 16,0 0 0-16,-4 6 0 0,4-6 0 0,0 0 0 0,0 0 0 15,-7 5 0-15,7-5 0 0,-11 5 0 0,2-1 0 0,-6-2 0 0,-3 4 0 16,-10 1 0-16,0-1 0 0,-20-1 0 0,1-1 0 15,-5-2 0-15,0-1 0 0,-2 2 0 0,0-3 0 16,-6-2 0-16,9 2 0 0,2-1 0 0,2 1 0 16,19 1 0-16,9-2 0 0,-10-2-1366 0,2-3-1478 15,8 3 654-15</inkml:trace>
  <inkml:trace contextRef="#ctx0" brushRef="#br0" timeOffset="175115.76">23343 9518 253 0,'0'0'572'0,"0"0"-35"0,0 0 1 0,0 0-9 15,0 0 21-15,0 0 7 0,0 0 1 0,0 0-7 16,-24 81-15-16,24-81-18 0,0 52-25 0,0-23-19 15,0-29-17-15,2 70-5 32,-2-41-17-32,0 0-254 0,0-29-181 0,4 58 0 15,0-29 0-15,-3 12 0 0,-1-41 0 0,1 44 0 16,-1-44 0-16,0 41 0 0,0-41 0 0,-6 29 0 16,6-29 0-16,0 0 0 0,-4 36 0 0,4-36 0 15,0 0 0-15,0 0 0 0,0 0 0 0,-9 32 0 0,9-32 0 16,0 0 0-16,0 0 0 0,0 0 0 0,0 0 0 15,0 0 0-15,0 0 0 0,0 0 0 0,0 0 0 0,0 0 0 0,-23-107 0 16,23 61 0-16,-2 5 0 0,3-2 0 0,4-3 0 16,-4 17 0-16,4-15 0 0,4 3 0 0,-2 13 0 15,3-14 0-15,0 13 0 0,3 4 0 0,1-4 0 16,0 3 0-16,-14 26 0 0,33-42 0 0,-14 25 0 16,-19 17 0-16,27-18 0 0,-27 18 0 0,0 0 0 15,0 0 0-15,0 0 0 0,0 0 0 0,0 0 0 0,101 49 0 16,-84-25 0-1,-2 2 0-15,8 12 0 0,-11-11 0 0,-2 0 0 0,-10-27 0 0,15 55 0 16,-7-31 0 0,-8-24 0-16,5 42 0 0,-5-42 0 0,0 34 0 0,0-34 0 15,0 0 0-15,-2 39 0 0,2-39 0 0,0 0 0 0,0 0 0 16,-20 28 0-16,20-28 0 0,0 0 0 0,0 0 0 0,0 0 0 16,0 0 0-16,0 0 0 0,0 0 0 0,0 0 0 0,0 0 0 15,0 0 0-15,0 0 0 0,-46-75 0 16,46 75 0-16,13-68 0 0,-8 27 0 0,6 15 0 0,1-3 0 15,4-7 0-15,-1 11 0 0,-15 25 0 16,30-43 0-16,-13 26 0 0,-17 17 0 0,23-24 0 0,-23 24 0 16,0 0 0-16,41-17 0 0,-41 17 0 0,0 0 0 15,0 0 0-15,0 0 0 0,78 48 0 0,-64-24 0 16,9 13 0-16,-11-12 0 0,-5 5 0 0,-7-30 0 16,20 69 0-16,-18-39 0 15,3 12 0-15,-5-12 0 0,-5 10 0 0,5-40 0 0,-8 58 0 0,7-29 0 16,-7-3 0-16,8-26 0 15,-9 41 0-15,9-41 0 0,-8 33 0 0,8-33 0 0,0 0 0 16,-4 33 0-16,4-33 0 0,0 0 0 0,0 0 0 0,0 0 0 16,0 0 0-16,-4 34 0 15,4-34 0-15,0 0 0 0,0 0-369 0,0 0-935 0,0 0-1413 0,0 0 626 16</inkml:trace>
  <inkml:trace contextRef="#ctx0" brushRef="#br0" timeOffset="175361.26">24434 9744 4690 0,'0'0'483'15,"0"0"-142"-15,0 0-113 0,0 0-60 0,0 0-20 16,0 0-5-16,0 0-1 0,0 0-9 0,0 0-18 16,0 0-11-16,0 0-14 0,55-23-8 0,-55 23-5 15,0 0-10-15,0 0-7 0,86-2-11 0,-86 2-10 0,62-2-15 0,-62 2-21 16,64-6-18-16,-16 2-22 0,-48 4-14 0,0 0-15 15,75 0-18-15,-75 0-24 0,0 0-30 16,0 0-44-16,57 0-56 0,-57 0-56 0,0 0-44 0,0 0-43 16,0 0-82-16,0 0-336 0,0 0-865 15,0 0 383-15</inkml:trace>
  <inkml:trace contextRef="#ctx0" brushRef="#br0" timeOffset="175563.12">24561 9918 314 0,'0'0'591'16,"0"0"-38"-16,0 0-26 0,0 0-13 0,0 0-10 15,0 0 1-15,0 0-21 0,0 0-39 0,0 0-37 16,0 0-29-16,0 0-40 0,0 0-33 0,133-20-27 0,-133 20-37 0,52-5-28 0,-52 5-26 0,0 0-56 16,64-7-40-16,-64 7-47 0,46-8-39 0,-46 8-56 15,0 0-58-15,0 0-58 0,74 0-45 0,-74 0-62 16,0 0-52-16,0 0-59 0,0 0-89 15,0 0-374-15,60 3-916 0,-60-3 405 0</inkml:trace>
  <inkml:trace contextRef="#ctx0" brushRef="#br0" timeOffset="176466.08">26130 9675 4059 0,'0'0'729'0,"0"0"-193"0,0 0-138 16,0 0-81 0,0 0-43-16,0 0-16 0,0 0-2 0,0 0-13 15,0 0-18-15,0 0 25 0,0 0 23 16,0 0 10-16,0 0-193 0,0 0-90 0,0 0 0 0,0 0 0 15,19 70 0-15,-19-70 0 0,-1 49 0 0,1-49 0 0,1 29 0 16,-1-29 0-16,0 0 0 0,0 43 0 0,0-43 0 16,0 0 0-1,0 0 0-15,6 31 0 0,-6-31 0 0,0 0 0 0,0 0 0 0,0 0 0 0,0 0 0 16,0 0 0-16,0 0 0 0,0 0 0 0,0 0 0 16,0 0 0-1,0 0 0-15,0 0 0 0,0 0 0 0,22-91 0 0,-22 91 0 0,2-57 0 0,-2 17 0 16,0-1 0-16,1-3 0 0,4 3 0 15,0 1 0-15,3 0 0 16,3-1 0-16,6 3 0 0,3 0 0 31,-3 13 0 16,15-5 0-31,-13 11 0-16,-19 19 0 15,37-22 0 1,-37 22 0 0,41-14 0-16,-41 14 0 78,0 0 0-31,0 0 0-47,0 0 0 0,0 0 0 0,0 0 0 0,59 38 0 0,-59-38 0 0,-8 47 0 0,8-47 0 15,-29 49 0-15,4-15 0 0,5-9 0 0,-8 6 0 0,7-11 0 0,21-20 0 16,-39 32 0-16,39-32 0 0,-26 24 0 0,6-3 0 0,20-21 0 0,0 0 0 0,0 0 0 0,0 0 0 0,0 0-121 0,0 0 10 16,37 49 9-16,-37-49 12 0,41 29 7 0,-21-10 12 0,-20-19 17 0,42 37 18 15,-26-18 27-15,13 15 24 16,-29-34 16-1,19 31 14-15,-19-31 19 0,9 25 12 0,-9-25 8 0,0 0 10 0,0 0 9 0,-13 50-6 16,13-50-29-16,-21 22-68 0,-17 1 0 0,38-23 0 0,-43 18 0 0,43-18 0 0,-37 8 0 0,37-8 0 0,-63 4 0 0,63-4 0 0,0 0-107 16,0 0-234-16,-64-17-703 0,64 17-73 0,0 0-1210 0</inkml:trace>
  <inkml:trace contextRef="#ctx0" brushRef="#br0" timeOffset="177366.24">26586 9790 396 0,'0'0'623'0,"0"0"-47"0,0 0-37 0,0 0-27 0,0 0-27 0,0 0-29 0,0 0-51 0,0 0-33 0,0 0-54 0,0 0-42 0,0 0-55 0,0 0-42 0,0 0-35 0,0 0-29 0,0 0-27 0,0 0-16 0,0 0-10 0,0 0-7 0,0 0-5 0,0 0-3 15,0 0 0-15,0 0-3 0,0 0 0 0,0 0 2 16,0 0-18-16,0 0 0 0,0 0 0 0,0 0 0 0,0 0 1 15,0 0-2-15,0 0 3 0,0 0 11 16,0 0 7-16,0 0 5 0,0 0 5 0,0 0 5 0,0 0 7 16,0 0 3-16,0 0-4 0,0 0 4 0,0 0 1 15,0 0-7-15,0 0-4 0,0 0-3 0,0 0-8 16,0 0-6-16,0 0 1 0,0 0-3 0,0 0 0 16,0 0-9-16,0 0-7 0,0 0 2 0,0 0-11 15,0 0 2-15,0 0-4 0,0 0 0 0,0 0 3 16,0 0-3-16,0 0-3 0,0 0-2 0,0 0-2 15,0 0-4-15,0 0 0 0,0 0 2 0,0 0-5 16,0 0 9-16,0 0-9 0,0 0 10 0,0 0-5 16,0 0-7-16,0 0 1 15,0 0 4-15,0 0 11 0,0 0 0 16,0 0 16-16,0 0-2 16,0 0 3-16,0 0-5 0,0 0-6 0,0 0 1 0,0 0-2 15,0 0-15-15,0 0 11 0,0 0-8 0,104-6 4 0,-104 6-7 16,0 0 13-16,0 0 9 0,58-10-22 0,-58 10 4 15,0 0-3-15,39-12-2 16,-39 12 4-16,0 0-4 0,0 0-2 0,39-19 11 0,-39 19-9 0,0 0 8 16,0 0 10-16,20-24-2 15,-20 24-22-15,0 0 0 0,0 0 0 0,0 0 0 0,2-31 0 0,-2 31 0 16,0 0 0-16,0 0 0 0,0 0 0 16,0 0 0-16,0 0 0 0,0 0 0 0,0 0 0 0,-77-13 0 0,77 13 0 0,0 0 0 0,0 0 0 15,-88 39 0 1,67-22 0-16,21-17 0 0,-30 30 0 15,30-30 0-15,-22 26 0 0,22-26 0 0,-14 30 0 0,14-30 0 0,0 0 0 16,-2 40 0-16,2-40 0 0,0 0 0 0,29 40 0 16,-29-40 0-16,41 21 0 0,-41-21 0 15,54 18 0-15,-54-18 0 0,58 3 0 0,-58-3 0 0,0 0 0 16,94-17 0-16,-94 17 0 0,60-12 0 0,-60 12-41 16,53-17-12-16,-53 17-2 0,32-19 3 0,-32 19 2 15,31-20 7-15,-31 20-1 16,19-27 13-16,-19 27-2 15,14-28 2-15,-14 28 7 0,0 0 18 0,12-39 9 0,-12 39 3 0,0 0 11 0,5-29 17 16,-5 29 17-16,0 0 16 0,0 0 1 0,0 0 14 16,0 0 7-1,0 0-43-15,6-31-46 0,-6 31 0 16,0 0 0-16,0 0 0 0,0 0 0 0,0 0 0 0,0 0 0 0,0 0 0 0,0 0 0 16,0 0 0-16,0 0 0 0,-15 101 0 15,15-101 0-15,0 0 0 0,-6 37 0 0,6-37 0 16,0 0 0-16,0 0 0 0,0 0 0 0,0 0 0 15,-6 30 0-15,6-30 0 0,0 0 0 0,0 0 0 0,0 0 0 16,0 0 0-16,0 0 0 0,0 0 0 16,0 0 0-16,0 0 0 0,0 0 0 0,0 0 0 0,0 0 0 0,0 0 0 15,0 0-135-15,55-79 2 0,-55 79 10 0,25-23 16 16,-25 23 8-16,28-18 17 16,-28 18 17-16,0 0 22 0,41-17 15 0,-41 17 15 0,0 0 13 15,0 0 12-15,0 0 19 0,0 0 20 0,0 0 7 0,0 0 28 16,0 0 1-16,83 26-1 0,-83-26 8 0,0 0 6 15,0 0-5-15,20 29-7 16,-20-29-48-16,0 0-40 0,0 0 0 0,10 31 0 0,-10-31 0 0,0 0 0 16,0 0 0-16,0 0 0 0,0 0-147 0,0 0-112 0,0 34-82 0,0-34-75 0,0 0-96 15,0 0-134 1,0 0-333-16,0 0-1060 0,0 0 470 0</inkml:trace>
  <inkml:trace contextRef="#ctx0" brushRef="#br0" timeOffset="177945.57">27787 9409 266 0,'0'0'598'0,"0"0"-41"0,0 0-44 0,0 0-34 15,37-29-23-15,-37 29-9 0,0 0-7 0,0 0-7 0,0 0-17 0,0 0-25 0,0 0-24 0,1 91-7 16,-1-91-19-16,-11 55-28 0,5-29-26 16,6-26-28-16,-11 53-20 0,3-29-24 0,8-24-21 0,-11 41-21 15,11-41-14-15,-4 30-21 0,4-30-29 0,0 0-68 16,-5 31-41-16,5-31 0 0,0 0 0 15,0 0 0-15,0 0 0 0,0 0 0 0,0 0-23 0,0 0-25 16,-1 33 12-16,1-33-1 0,0 0 0 0,0 0 1 16,0 0 5-16,0 0-3 0,0 0 5 15,0 0 2-15,0 0 1 0,0 0 9 0,0 0-5 0,0 0 8 16,0 0 0 0,-82-59 1-16,82 59 3 0,0 0 0 0,-42-13-1 0,42 13 7 0,0 0 8 0,0 0 9 15,0 0-7 1,-83 9 7-16,83-9-9 0,0 0 1 0,-42 23 9 0,42-23 3 0,-21 20-9 0,21-20 5 15,0 0 0 1,-16 30 0-16,16-30 4 0,0 0-8 16,0 0 0-16,4 44-1 0,-4-44-2 15,0 0-4-15,25 36-4 16,-25-36-3-16,27 19-14 0,-27-19-9 0,0 0-12 0,51 12-13 0,-51-12-22 16,0 0-13-16,59 3-15 0,-59-3-16 15,0 0-21-15,77-10-7 0,-77 10-4 0,53-16 5 0,-53 16 7 0,50-20 3 16,-50 20 17-16,40-25 9 0,-40 25 12 0,36-26 15 0,-36 26 18 15,35-30 33-15,-35 30 25 0,27-23 30 0,-27 23 26 16,23-24 16-16,-23 24 18 0,19-20 19 0,-19 20 14 0,0 0 20 16,0 0 4-16,0 0 18 15,20-26-6-15,-20 26-13 0,0 0-19 0,0 0 0 16,0 0-3-16,0 0 7 0,0 0 1 0,0 0 6 0,0 0-7 16,0 0 1-16,0 0-64 0,0 0-61 0,0 0 0 0,0 0 0 15,-15 101 0-15,15-101 0 0,0 0 0 0,-5 37 0 16,5-37 0-16,0 0 0 0,0 0 0 0,3 32 0 15,-3-32 0 1,0 0 0-16,0 0 0 0,0 0 0 0,0 0 0 0,0 0 0 0,0 0-445 0,0 0-191 0,0 0-549 16,0 0-1284-16,0 0 568 0</inkml:trace>
  <inkml:trace contextRef="#ctx0" brushRef="#br0" timeOffset="178211.51">28076 9469 5904 0,'0'0'673'16,"0"0"-274"-16,0 0-178 0,-29-46-80 0,29 46-12 0,0 0-3 0,0 0-16 0,0 0-28 0,-16-21-23 16,16 21-48-16,0 0-77 0,0 0-88 0,0 0-92 0,0 0-98 15,0 0-87-15,0 0-97 0,0 0-487 0,0 0-1099 16,0 0 487-16</inkml:trace>
  <inkml:trace contextRef="#ctx0" brushRef="#br0" timeOffset="178715.87">28218 9736 202 0,'0'0'659'0,"0"0"-25"0,0 0-43 0,0 0-11 16,0 0-3-16,0 0-15 0,0 0-25 0,0 0-42 15,0 0-37-15,0 0-41 0,2 50-42 16,-2-50-42-16,0 0-25 0,0 0-39 0,0 0-32 16,0 0-34-16,0 0-41 0,0 0-33 0,0 0-41 0,-23 29-20 15,23-29-29-15,0 0-15 0,0 0-15 0,0 0-21 16,0 0-26-16,0 0-24 0,0 0-11 0,0 0-8 15,0 0-1-15,0 0-7 0,0 0-3 0,0 0-10 16,0 0 12-16,0 0 8 0,0 0 10 0,0 0 6 16,0 0 16-16,68-67 10 0,-68 67 8 0,0 0 13 15,47-10 4-15,-47 10 8 0,0 0 8 0,0 0 6 16,64-7 6-16,-64 7 5 0,0 0 3 0,0 0 11 16,0 0-5-16,0 0 13 0,71 17-6 0,-71-17 10 15,0 0 7-15,0 0 8 0,26 18-3 0,-26-18 7 16,0 0-16-16,0 0 8 0,0 0-11 0,17 29-1 15,-17-29-5-15,0 0-13 0,0 0-4 16,19 23-14-16,-19-23-18 0,0 0-13 0,0 0-25 16,49 15-19-16,-49-15-13 0,0 0-4 0,0 0 5 15,71-3 6 1,-71 3 12-16,0 0 6 0,0 0 5 0,64-23 8 0,-64 23 19 0,24-21 15 16,-24 21 24-16,18-22 15 0,-18 22 23 0,0 0 16 0,13-40 22 15,-13 40 17 1,0 0 3-16,1-36 17 0,-1 36-12 0,0 0-1 0,0 0 5 0,0 0-7 15,-11-39-6-15,11 39-13 0,0 0-54 16,0 0-40-16,0 0 0 0,-41-17 0 0,41 17 0 0,0 0 0 0,0 0 0 16,0 0 0-16,-82 55 0 0,63-35 0 0,19-20 0 15,-27 48 0-15,20-21 0 0,3 11 0 16,2 4 0-16,2 3 0 0,8 1 0 0,1 1 0 16,1-2 0-16,4 1 0 0,-2 7 0 0,-5-4 0 15,2-2 0-15,-1 3 0 0,-7 0 0 0,3-6 0 0,-4-1 0 0,-4-1 0 16,-1-12 0-16,-4-2 0 15,9-28 0-15,-25 50 0 0,11-26 0 0,-5-4 0 0,-3-2 0 16,0-2 0-16,7-6 0 0,0-6 0 16,-1 1 0-16,6-5 0 0,10 0 0 0,-26-7 0 0,26 7 0 0,0 0-1366 0,0 0-1478 0,-19-68 654 15</inkml:trace>
  <inkml:trace contextRef="#ctx0" brushRef="#br0" timeOffset="179495.72">29243 9482 83 0,'0'0'849'0,"0"0"-80"0,0 0-64 0,0 0-31 15,0 0 2-15,0 0 12 0,0 0 0 0,25 73-8 16,-25-73-30-16,14 40-34 0,-14-40-41 0,12 47-37 15,-12-47-538-15,11 40 0 16,-11-40 0-16,9 32 0 0,-9-32 0 31,7 29 0-31,-7-29 0 0,0 0 0 0,0 0 0 0,2 35 0 0,-2-35 0 0,0 0 0 0,0 0 0 16,0 0 0-16,0 0 0 0,0 0 0 31,0 0 0-31,0 0 0 0,0 0 0 0,0 0 0 0,0 0 0 0,0 0 0 0,0 0 0 0,0 0 0 16,-38-88 0-16,38 88 0 0,0-54 0 0,0 54 0 15,11-51 0-15,-2 27 0 0,-9 24 0 16,21-44 0-16,-21 44 0 0,23-21 0 0,-23 21 0 0,29-15 0 16,-29 15 0-16,0 0 0 0,0 0 0 0,58-7 0 0,-58 7 0 15,0 0 0-15,0 0 0 0,0 0 0 0,48 39 0 16,-48-39 0-16,12 27 0 0,-12-27 0 0,0 0 0 16,3 45 0-16,-3-45 0 0,0 0 0 0,-2 34 0 0,2-34 0 0,0 0 0 15,0 0 0-15,0 0 0 0,0 0 0 0,0 0 0 0,0 0 0 16,-11 34 0-16,11-34 0 0,0 0 0 0,0 0 0 15,0 0 0-15,0 0 0 16,0 0 0-16,0 0 0 0,0 0 0 16,0 0 0-16,58-88 0 0,-58 88 0 15,25-26 0-15,-25 26 0 0,25-21 0 0,-25 21 0 0,0 0 0 16,36-18 0-16,-36 18 0 0,0 0 0 16,0 0 0-16,57-1 0 0,-57 1 0 0,0 0 0 0,0 0 0 0,58 29 0 15,-58-29 0 1,20 21 0-16,-20-21 0 0,22 24 0 0,-22-24 0 0,17 25 0 0,-17-25 0 0,0 0 0 15,10 36 0-15,-10-36 0 0,0 0 0 16,1 34 0-16,-1-34 0 0,0 0 0 0,0 0 0 0,0 0 0 16,-4 37 0-16,4-37 0 0,0 0 0 0,0 0 0 15,0 0-85-15,0 0-540 0,0 38-116 0,0-38-383 0,0 0-1216 0,0 0 538 16</inkml:trace>
  <inkml:trace contextRef="#ctx0" brushRef="#br0" timeOffset="180236.98">30057 9673 204 0,'0'0'712'0,"0"0"-8"0,0 0-30 0,0 0-46 16,0 0-31-16,0 0-11 0,0 0-15 0,0 0-16 16,0 0-34-16,0 0-39 0,0 0-51 15,0 0-32-15,0 0-47 0,0 0-31 0,0 0-34 16,0 0-120-16,0 0-167 0,-11 71 0 0,11-71 0 0,0 0 0 16,26 28 0-16,-26-28 0 0,32 12 0 0,-32-12 0 15,41 12 0-15,-41-12 0 0,0 0 0 16,0 0 0-16,71-1 0 0,-71 1 0 0,0 0 0 0,0 0 0 15,0 0-117-15,45-26-11 0,-45 26 4 0,0 0 3 16,0 0 19-16,-3-43 4 0,3 43 10 0,0 0 6 16,0 0 12-16,-33-51 12 0,33 51 15 0,-23-25 8 15,23 25 16-15,-19-24 11 0,19 24 15 16,0 0 14-16,-22-27 9 0,22 27 7 0,0 0-11 0,0 0 7 16,0 0-23-16,0 0-14 0,0 0-9 0,34-47 5 15,-34 47-1-15,43-12-4 0,-43 12 6 16,56-9 1-16,-56 9-5 0,0 0 0 0,69 1-1 15,-69-1 8-15,0 0 10 0,0 0 15 16,62 17 8-16,-62-17 15 0,24 19 11 0,-24-19 4 0,0 0 40 16,25 26 1-16,-25-26 12 0,0 0 8 0,12 37 9 15,-12-37 0-15,0 0-8 0,1 37-118 0,-1-37-3 16,0 0 0-16,0 0 0 0,-15 41 0 0,15-41 0 0,0 0 0 16,0 0 0-16,-14 24 0 0,14-24 0 15,0 0 0-15,0 0 0 0,0 0 0 16,0 0 0-16,0 0 0 15,0 0 0-15,0 0-28 0,0 0-63 0,0 0 1 0,0 0 3 0,0 0 6 16,0 0 10-16,0 0-1 0,0 0 0 16,0 0 4-16,57-74 12 0,-57 74 6 0,32-28 7 0,-32 28 13 15,45-26 14-15,-45 26 14 0,27-12 10 0,-27 12 15 16,0 0 0-16,47-12 14 0,-47 12 4 0,0 0 6 16,0 0 4-16,65 0 6 0,-65 0-7 0,0 0 20 15,0 0-6-15,0 0 7 0,60 19 0 0,-60-19-5 16,0 0 6-16,0 0-22 15,23 19-5-15,-23-19-34 0,0 0-11 0,0 0 0 0,0 0 0 0,0 0 0 16,0 0 0-16,0 0 0 0,0 0-31 0,0 0-30 16,0 0-2-16,0 0-10 0,0 0-21 15,0 0-31-15,0 0-26 0,0 0-12 0,0 0 3 16,0 0 18-16,0 0 5 0,0 0 12 0,0 0 15 16,54-34 18-16,-54 34 16 0,0 0 26 0,51-19 29 0,-51 19 62 15,0 0 19-15,51-10 16 0,-51 10 19 0,0 0 10 16,0 0 15-16,0 0 0 0,0 0 12 0,74 22 10 15,-74-22-3-15,0 0 2 0,28 29 3 0,-28-29-11 16,13 22-12-16,-13-22-19 0,0 0-99 0,0 0-3 16,8 33 0-16,-8-33 0 0,0 0 0 0,0 0-37 0,-28 40-180 15,28-40-92-15,0 0-111 16,-35 22-117-16,35-22-576 0,0 0-1204 0,0 0 534 0</inkml:trace>
  <inkml:trace contextRef="#ctx0" brushRef="#br0" timeOffset="181184.12">31189 9718 43 0,'0'0'635'16,"0"0"-24"-16,0 0-34 0,0 0-34 0,57-24-24 0,-57 24-22 15,0 0-34-15,37-12-27 0,-37 12-32 16,0 0-47-16,46-14-34 0,-46 14-33 0,0 0-23 16,53-15-30-16,-53 15-25 0,0 0-21 0,43-14-21 0,-43 14-33 0,0 0-11 0,0 0-17 15,23-20-10-15,-23 20-14 0,0 0-7 16,0 0-17-16,0 0 1 0,0 0-14 0,5-32-3 15,-5 32-7-15,0 0-3 0,0 0-4 0,0 0-3 0,0 0-3 16,0 0-6-16,-55-27-4 0,55 27-1 0,0 0 3 16,0 0-1-16,0 0 2 15,-78 5 6-15,78-5 11 0,0 0-3 0,0 0 7 16,-66 23 3-16,66-23-6 0,0 0-5 0,-37 26 6 0,37-26-5 16,-17 19-30-1,17-19-2-15,0 0 0 0,-4 32 0 16,4-32 0-16,0 0 0 0,0 0 0 0,34 49 0 0,-34-49 0 0,35 26 0 15,-12-9 0-15,-23-17 0 0,0 0 0 16,53 15 0-16,-53-15 0 0,0 0 0 0,56 7 0 0,-56-7-6 0,0 0-48 16,0 0 2-16,73-7-5 0,-73 7-12 0,0 0-2 15,47-15 6-15,-47 15-1 0,0 0 7 0,45-24-3 16,-45 24 4-16,34-26 7 0,-34 26 3 0,27-22 9 0,-27 22 14 16,18-25 27-16,-18 25 5 0,22-24 27 15,-22 24 6-15,16-24 27 0,-16 24 18 0,0 0-3 16,13-29 2-16,-13 29 17 0,0 0 4 0,0 0 2 0,0 0-39 15,0 0-68-15,0 0 0 0,0 0 0 16,0 0 0-16,0 0 0 0,0 0 0 0,0 0 0 16,0 0 0-16,0 0 0 0,0 0 0 0,0 0 0 15,0 0 0-15,0 0 0 0,0 0 0 0,0 0 0 16,0 0 0-16,0 0 0 0,0 0 0 0,-14 99 0 16,14-99 0-16,0 0 0 0,0 0 0 0,1 35 0 15,-1-35 0-15,0 0 0 0,0 0 0 0,0 0 0 0,0 0 0 16,0 0 0-16,0 0 0 15,0 0 0-15,-7 32 0 0,7-32 0 0,0 0 0 0,0 0 0 16,0 0 0 0,0 0 0-16,0 0 0 0,0 0 0 15,0 0-87-15,0 0-86 0,0 0 13 0,0 0 8 0,54-91 9 0,-54 91 16 0,25-21 9 0,-25 21 19 0,0 0 20 16,37-20 20-16,-37 20 14 0,0 0 15 16,0 0 4-16,0 0 20 0,0 0 11 0,0 0 17 0,0 0 19 15,0 0 10-15,0 0-2 0,0 0 6 0,0 0 6 16,0 0-6-16,0 0 6 0,78 32-1 0,-78-32-11 15,0 0 11-15,29 23-4 0,-29-23-8 0,0 0-10 16,46 18 0-16,-46-18-23 0,45 10-12 0,-45-10-18 16,0 0-11-16,0 0-6 0,69-6-15 15,-69 6-12-15,0 0-12 0,54-29-1 0,-54 29 7 16,28-32 6-16,-18 9 12 0,-10 23 10 0,17-50 11 16,-11 21 15-1,2 1 19-15,2-15 27 0,-5 14 14 0,0-13 13 16,0-3 8-1,-2 20 12-15,-3 25 23 0,9-55 22 0,-5 26-1 0,-4 29 15 0,6-43 4 0,-6 43 3 0,1-30-142 0,-1 30-6 16,0 0 0-16,0 0 0 0,0 0 0 0,0 0 0 0,0 0 0 0,0 0 0 16,0 0 0-16,0 0 0 0,0 0 0 0,0 0 0 15,0 0 0-15,0 0 0 0,-72 91 0 16,65-51 0 0,5-9 0-16,2 10 0 0,0-41 0 0,7 55 0 0,0-27 0 0,-7-28 0 0,10 55 0 0,-4-30 0 15,-6-25 0-15,8 36 0 0,-8-36 0 0,6 33 0 16,-6-33 0-16,0 0 0 0,0 0 0 15,4 32 0-15,-4-32 0 0,0 0-190 0,0 0-417 0,0 0-626 0,0 0-1335 16,0 0 591-16</inkml:trace>
  <inkml:trace contextRef="#ctx0" brushRef="#br0" timeOffset="181368.47">32026 9424 489 0,'0'0'590'0,"0"0"-16"0,0 0-29 0,0 0-21 0,0 0-29 16,33-59-29-16,-33 59-19 0,51-14-27 0,-51 14-52 15,61-17-23-15,-16 10-42 0,-45 7-40 0,63-6-41 16,-17 1-73-16,-46 5-70 0,62-11-93 0,-62 11-106 16,58-12-123-16,-58 12-166 0,42-7-507 0,-42 7-992 0,0 0 439 0</inkml:trace>
  <inkml:trace contextRef="#ctx0" brushRef="#br0" timeOffset="182603.58">26631 10812 393 0,'0'0'576'16,"0"0"3"-16,2 10 2 0,-2 0 9 0,0-3-9 16,0 8-15-16,-1 2-25 0,-3 6-20 0,0-6-18 15,3 0-25-15,-3 1-36 0,4-3-39 0,0 2-34 16,-2 0-30-16,0-2-28 0,2-3-32 0,0-2-140 15,0 2-139-15,0-2 0 0,0-4 0 0,0 2 0 16,0-8 0-16,0 12 0 0,0-12 0 0,0 9 0 16,0-9 0-16,0 0 0 0,-2 8 0 0,2-8 0 15,0 0 0-15,0 0 0 0,-2 8 0 0,2-8 0 0,0 0 0 32,0 0 0-32,0 0 0 0,0 0 0 0,-6-24 0 0,5 11 0 0,2-5 0 0,2-7 0 0,3 1 0 0,-1 8 0 0,4-9 0 15,1 4 0-15,1-1 0 0,-1 6 0 0,0 0 0 16,-1 2 0-16,1 1 0 15,4 1 0-15,0-1 0 16,2 2 0-16,-2 5 0 0,1-3 0 0,-1 4 0 0,1 2 0 0,-2 3 0 16,4 0 0-16,-2 3 0 0,-1 0 0 0,2 3 0 15,-3 5 0-15,-1-1 0 16,-3 1 0-16,0 2 0 0,0 2 0 16,-4 2 0-1,-2-3 0-15,1 3 0 0,-4-1 0 0,-2-2 0 0,2 1 0 0,-4-3 0 0,-2-1 0 16,-3 2 0-16,4-2 0 0,-1-4 0 15,-1 2 0-15,2-4 0 0,-1 0 0 0,6-5 0 0,-11 7 0 0,11-7 0 0,-9 2 0 0,9-2 0 16,0 0 0-16,-12-16 0 0,9 4 0 0,5-2 0 0,1-1 0 16,6 0-220-16,4-9 5 0,1 2 5 0,-1 4 15 15,3-2 21-15,-5 7 16 0,0-1 20 0,4 2 25 16,-3 3 21-16,2 0 23 0,-1 3 31 0,-7 1 18 16,4 1 15-1,-10 4 18-15,0 0 14 0,18 4 25 0,-18-4 15 0,14 10 13 0,-10-3 19 0,3 5 7 0,-5 4 13 16,5 2 2-16,-2-1 11 0,0 5-3 0,-3-3 1 15,-2-2-9-15,0 1-16 0,0 5-9 16,-2-10-19-16,2 3-24 0,-2-2-48 0,1-3-63 16,0-2-52-16,-3 1-75 0,2-6-94 0,2-4-94 15,-6 8-117-15,6-8-154 0,0 0-346 0,0 0-1072 16,0 0 475-16</inkml:trace>
  <inkml:trace contextRef="#ctx0" brushRef="#br0" timeOffset="183054.18">27401 10902 42 0,'8'-8'577'0,"-8"8"-46"0,1-9-43 0,-1 9-27 0,0 0-37 16,-4-9-33-16,4 9-32 0,0 0-31 0,-23 0-35 16,23 0-26-16,-28 4-27 0,13 5-27 0,-11-1-22 15,6 6-15-15,-3-1-23 0,8-1-12 0,-7 4-19 16,8-6-12-16,1 3-2 0,4-1-26 0,5-3-18 15,-2 0-11-15,3 1-7 0,3-2-10 16,0-8-11-16,3 14-11 0,3-7-5 0,-2-1-18 16,5-4-11-16,5 3-19 0,-4-2-23 0,4-3-19 0,4 0-29 15,0-1-3-15,1-2-19 0,-1-3 3 0,1 0 13 16,6-3 3-16,-10 3 17 0,0-2 15 0,-1-1 20 16,-1 1 20-1,-3 1 24-15,2-1 24 0,-2-2 23 0,-1 3 16 16,-3 2 23-16,1-2 9 0,-7 7 11 0,10-10 13 15,-5 8 12-15,-5 2 10 0,7-5 7 16,-7 5 5-16,0 0 0 0,0 0-4 0,7-4-9 16,-7 4-6-16,0 0 6 0,0 0 17 0,0 0 16 0,0 0 16 15,4 16 15-15,-4-5 7 16,0 1 5-16,-4 0-1 0,0 2-12 0,1 0-10 0,-3 1-24 0,0-1-9 16,4 0-136-16,-2 1-7 0,1-1 0 0,-1 1 0 15,2-6 0-15,2-1 0 0,-3 1 0 0,2-4-186 16,1-5-199-16,0 14-111 15,0-14-153-15,6 6-431 0,-6-6-1169 0,0 0 518 0</inkml:trace>
  <inkml:trace contextRef="#ctx0" brushRef="#br0" timeOffset="183275.33">27989 10910 6076 0,'8'4'573'0,"-8"-4"-231"16,0 8-121-16,0-8 27 0,-10 21-44 0,-1-9 10 15,-5 9-13-15,-2-2-89 0,1 3-112 0,-6-1 0 16,4-2 0-16,-3 2 0 0,1 1 0 0,-1-3 0 16,3 2 0-16,6-8 0 0,0 2 0 0,5-4 0 0,-2-1 0 0,4-2 0 0,1-1 0 15,2-2 0-15,3-5 0 0,-5 9 0 0,5-9 0 16,-4 5-278-16,4-5-68 0,0 0-60 0,0 0-70 16,0 0-81-16,0 0-465 0,-7-18-1106 0,2 5 489 15</inkml:trace>
  <inkml:trace contextRef="#ctx0" brushRef="#br0" timeOffset="183478.47">27679 10890 468 0,'3'-5'527'16,"-3"5"-19"-16,0 0 2 0,0 0 13 0,28 9-5 16,-12-4 2-16,3 3-13 0,4 4-4 0,1 1-8 15,-1 2-14-15,0-2-23 0,4 2-32 0,-4-1-30 16,-5 1-25-16,1 4-26 0,4 2-20 0,-4-1-28 15,3-3-284-15,-3 2-13 0,-1-1 0 0,1 0 0 0,-6-6 0 16,-3 1 0-16,1-2 0 0,-5-5 0 0,-3-1 0 16,-1-1 0-16,-2-4-260 0,10 7-365 15,-10-7-593-15,0 0-1319 0,0 0 583 0</inkml:trace>
  <inkml:trace contextRef="#ctx0" brushRef="#br0" timeOffset="183712.85">28381 11153 7278 0,'0'0'797'16,"12"4"-681"-16,-6 0-116 0,-6-4 0 0,0 0 0 16,0 0 0-16,8 4 0 0,-8-4 0 15,0 0 0-15,0 0 0 0,0 0 0 0,0 0 0 0,0 0 0 16,0 0 0-16,0 0 0 0,0 0 0 0,15 0 0 16,-15 0 0-16,0 0 0 0,0 0 0 15,16-9 0-15,-10 3 0 0,3-5-1366 0,-8-2-1478 0,-3-2 654 16</inkml:trace>
  <inkml:trace contextRef="#ctx0" brushRef="#br0" timeOffset="184669.55">23648 12580 549 0,'0'0'568'0,"0"0"26"0,0 0 13 0,0 0 22 0,0 0 3 0,13 27 12 0,-13-11-5 16,0 8 0-16,0 2-1 15,-2 1-31-15,-1 2-18 0,-1 0-20 0,2 12-282 0,-2-12-287 0,1 1 0 16,2-1 0-16,-2-2 0 0,2 1 0 16,2-1 0-16,3 2 0 0,-5-3 0 0,-2-1 0 0,3-7 0 15,2-2 0-15,-4-2 0 16,4 0 0-16,-4 0 0 0,1-6 0 0,-2 3 0 16,2-3 0-16,1-1 0 0,0-7 0 0,-10 12 0 0,5-9 0 15,5-3 0-15,-20 2 0 16,20-2 0-16,-26-15 0 0,13 1 0 0,3-11-1366 0,5 2-1478 15,2-1 654-15</inkml:trace>
  <inkml:trace contextRef="#ctx0" brushRef="#br0" timeOffset="184900.9">23219 12601 130 0,'-10'-4'487'0,"10"4"-5"0,-13-4-10 0,13 4-13 16,-4-7-31-16,4 7-38 0,0 0-37 0,26-15-32 0,4 6-34 0,21-6-23 16,3 3-24-16,5 2-18 0,4 1-19 0,1-3-20 15,7 3-17-15,-6 0-22 0,3 1-20 0,-3 2-14 0,-1-2-12 16,-4 1-13-16,-6-2-26 0,-6 7-23 0,-20-1-32 16,-2 3-41-16,-11-2-56 0,2 1-67 15,-7 2-69-15,-10-1-76 0,10 5-107 0,-10-5-341 16,0 7-814-16,0-7 361 0</inkml:trace>
  <inkml:trace contextRef="#ctx0" brushRef="#br0" timeOffset="185146.49">24291 12779 7395 0,'0'0'574'0,"0"0"-352"0,0 10-222 0,0-10 0 0,0 0 0 16,0 0 0-16,5 7 0 0,8-5 0 0,5-2 0 0,11 1 0 16,17 1 0-16,0 1 0 0,0-3 0 15,-15 2 0-15,16-4 0 0,-14 4 0 0,-2-4 0 0,2 2 0 16,-8-1 0-16,-6-1-54 0,0 4-208 0,-5-1-34 16,-14-1-36-16,15 0-40 0,-15 0-13 0,0 0-31 15,0 0-52-15,-10 15-84 0,-5-11-291 0,-16 3-913 16,2-1 405-16</inkml:trace>
  <inkml:trace contextRef="#ctx0" brushRef="#br0" timeOffset="185333.99">24366 12966 3285 0,'0'0'607'16,"-4"5"-112"-16,4-5-166 0,0 0-81 0,0 0-23 16,-7 6-2-16,7-6 0 0,0 0 1 0,0 0-21 15,7 10 2-15,3-5-10 0,0-3-9 0,6 2-17 0,0 1-1 16,2 0-13-16,7-1-14 0,2-2-6 15,-1-1-33-15,0-1-25 0,3 0-47 0,3-1-53 16,19-1-63-16,-19-1-81 0,-1-4-98 0,21-2-100 16,-9 3-131-16,-11-3-542 0,19-5-1123 0,-6 1 497 0</inkml:trace>
  <inkml:trace contextRef="#ctx0" brushRef="#br0" timeOffset="185805.62">26072 12580 531 0,'0'0'646'0,"0"0"7"0,0 0 32 0,-4 29 21 16,3-13-7-16,-3 8-22 0,1 0-13 15,5 3-24-15,-1-1-40 0,3 3-42 0,1-2-51 16,-2 2-43-16,2-4-303 0,-4 1-161 0,7-4 0 0,-2 3 0 0,-2-8 0 16,-4-2 0-16,1-1 0 0,-3-1 0 15,1-4 0-15,1 0 0 0,-2-1 0 16,2-8 0-16,-6 8 0 0,6-8 0 0,0 0 0 0,0 0-73 0,-14-17-1280 15,10 3-1466-15,1-1 648 0</inkml:trace>
  <inkml:trace contextRef="#ctx0" brushRef="#br0" timeOffset="186064.78">25606 12569 499 0,'0'0'537'0,"-13"-5"-15"0,13 5-28 0,0 0-39 16,1-9-35-16,-1 9-43 0,22-8-39 0,8 4-33 16,21-4-29-16,5 6-31 0,12-5-22 0,3 4-27 15,2-4-22-15,2 3-18 0,-2-3-20 0,-5 3-25 16,-4 0-29-16,-2 1-11 0,-8 1-15 0,-3-1-24 16,-20 0-10-16,-4 4-29 0,-9-1-37 0,-4 2-39 0,-1-2-57 15,-5 2-50-15,-8-2-33 0,12 10-40 0,-11-2-43 16,1-1-69-16,-4 6-308 0,1-5-740 0,-3 5 328 15</inkml:trace>
  <inkml:trace contextRef="#ctx0" brushRef="#br0" timeOffset="186943.92">26499 12735 388 0,'-4'11'469'0,"-5"1"16"0,-5 2 16 0,-1 4 17 16,1-5-5-16,-5 3-3 0,1 1-3 15,1 1-24-15,3-3-28 0,0-2-41 0,8-2-46 0,-3 1-24 16,2 1-37-16,1-2-33 0,2-4-25 0,4 3-20 15,0-10-27-15,2 12-15 0,6-6-19 0,4 1-20 16,3-2-21-16,3-1-44 0,8-4-41 0,2 0-39 16,0-2-37-16,-1-1-51 0,-2 1-32 0,-7-5-27 15,1 1-26-15,-2 0-11 0,-2-1-3 0,-4-3 6 16,0 0 3-16,-1 0 26 0,-5-2 16 0,-1 0 6 16,-1-2 9-16,-4-1 15 0,-2-1 10 0,-1 3 13 15,-4-1 9-15,1 3 16 0,-1-1 18 0,-1 3 18 16,3-3 25-16,-1 7 16 0,0-2 18 0,3 2 16 31,4 5 9-31,-4-5 19 0,4 5-3 0,-5-9-10 0,5 9-4 0,0 0-10 0,0 0-12 0,14-13-4 16,-3 10-6-16,6-1-2 0,2 4-5 0,7-2-1 15,-1 8-8-15,2-2 7 16,0 3 0-16,0 0 10 0,-2 4 11 16,1 5 21-16,-2-4 8 0,-3 2 13 0,0 3 6 0,-3 0 7 0,-5-5 27 15,-4 3-6 1,0-1-4-16,-3 1-15 0,-4-1 9 0,-4 1-13 0,1-3-4 0,-3 2 1 0,-2-1-22 0,-3-3-8 0,-3-1-2 0,3 1-25 15,-1-3-40 1,1-2 0-16,0 0 0 0,-1-2 0 0,10-3-22 0,-11 3-18 0,11-3-31 0,0 0-15 0,0 0-19 16,-16-11-15-16,16 11-13 0,3-12-3 15,3-1-8-15,2-1-6 0,2 0 10 0,9-6-3 0,0 3 9 0,2-2 14 16,3-2 9-16,9-7 8 0,-7 9 5 0,1 3 5 31,16-7 7-31,-20 8 6 0,3-2 8 0,3 6 8 16,-1-1 8-16,-2 3 6 15,-2 3 9-15,2-3 14 16,-11 6 5-16,-1-2 9 0,3 3-4 0,-1 0 4 0,4 4 2 16,-6-1 3-16,2 0 7 0,1 2-4 0,-4 0 7 0,-1-1 2 0,5 1 3 0,-4-2 3 0,3 2 2 15,-3-1 7-15,6-2 12 0,-5 0 3 16,-14 0 12-16,20-6 20 0,-10 3 9 0,4-2 22 0,-8 1 11 16,2-1 8-16,-8 5-14 0,4-11-2 0,-4 11-14 0,0-9-12 0,0 9-4 15,-8-9 9-15,0 4-20 0,-1 3-8 16,-6 0 0-16,-2 2-1 0,-2 3-8 0,-5 3 1 0,-3 3 0 15,12-2-7 1,-2 2-2-16,7 4-2 0,-3-4 0 0,2 3-13 0,2-2-1 0,5 2 7 16,-2 0-24-1,3 2-16-15,3-6-25 0,3 2-30 0,0-3-28 0,2 0-39 0,1-1-28 16,-1-2-47-16,4 0-40 0,7-1-25 16,1-3-17-16,0-2 8 0,0 0 23 0,0-1 26 0,1 2 48 15,-3-5 52-15,-2 6 65 0,-13 0 71 0,18-5 79 16,-12 3 57-16,-6 2 34 15,0 0 24-15,14-3 27 0,-14 3 34 0,0 0 28 0,13 14 26 0,-9-1 24 16,-2 3 21-16,-2 11-12 0,0 0-5 16,-2 2 1-16,1 15-89 0,-2 1-248 15,-1 1 0-15,3 0 0 0,0-2 0 16,1-2 0-16,-4 1 0 0,4 0 0 0,0-12 0 16,-7 9 0-16,2-12 0 0,-2-3 0 0,0-1 0 0,0-8 0 15,0-2 0-15,-3 1 0 0,5-9 0 0,1-2 0 16,4-4 0-16,-4 5 0 0,4-5 0 0,0 0 0 0,0 0 0 0,3-27 0 15,6 3 0-15,2-2 0 0,1-1-1366 16,9-18-1478-16,-6 6 654 0</inkml:trace>
  <inkml:trace contextRef="#ctx0" brushRef="#br0" timeOffset="187232.02">27740 12804 385 0,'0'0'579'0,"6"-6"-32"0,-6 6-18 16,0 0 7-16,0 0-10 0,0 0-2 15,21 16-14-15,-17-9-27 0,1 6-24 0,0 1-28 0,0 3-41 16,4-3-34-16,-5 0-36 0,1 1-31 0,3-2-28 16,-3 0-32-16,11 6-34 0,-4-9-26 0,3-2-32 15,-1-1-38-15,3-3-36 0,-2-2-42 0,5-1-32 16,7-4-31-16,-10-1-12 0,2-1-5 0,-1-2 0 16,-3-1 5-16,1-1 7 0,-2-1 6 0,-7-4 0 0,1 1 7 15,-3 1 7-15,-1-4-3 0,-3-1 15 16,-1 2-6-16,0-1 4 0,0 1 3 0,-4-2 2 0,1 6-8 15,0-3 1-15,-1 5-3 0,3-1-2 16,-2 3-10-16,3 7-15 0,-5-10-39 0,5 10-44 16,-5-5-62-16,5 5-71 15,0 0-72-15,0 0-52 0,0 0-67 0,0 0-450 0,0 0-980 0,0 0 433 16</inkml:trace>
  <inkml:trace contextRef="#ctx0" brushRef="#br0" timeOffset="187572.08">28245 12912 267 0,'14'0'557'0,"-14"0"-32"0,30-4-30 16,-13 1-21-16,1 2-22 0,1-3-33 0,4-5-41 15,5 2-36-15,-4-1-29 0,3 1-39 0,-4-3-29 16,-5 1-26-16,1 4-24 0,-7-3-14 0,3 1-7 0,-3-2-12 0,-5 6-3 0,2-5-4 16,-1 2-2-16,-5 0-2 0,-3 6-19 0,3-11-6 15,-3 11-22-15,-3-10-2 0,3 10-16 16,-11-9-8-16,5 5-7 0,-11 2-12 0,-2 0 2 0,1 5-7 15,-2-1-8-15,-6 1-2 0,3 4 2 0,4-3 1 16,1 3 6-16,-5 1 11 0,7 2 8 16,3 0 16-16,-1 2 6 15,2 0 12-15,2 2-1 0,2-2 5 0,1 3 18 0,1-1-103 0,5-2-25 0,1 4 0 16,0-3 0-16,7 0 0 31,3 1 0-31,1 1 0 0,7 6 0 0,-4-10 0 0,8 3 0 0,0 0 0 0,-1-1 0 16,-4-7 0-16,2-1 0 0,0-3 0 0,1 1 0 15,5-5 0-15,-6 1 0 0,-1-3 0 0,-1-1-260 16,1-2-204-16,-6 0-91 0,0 1-119 0,-3-1-366 0,0-4-1127 0,-4 3 499 16</inkml:trace>
  <inkml:trace contextRef="#ctx0" brushRef="#br0" timeOffset="189153.06">30021 12782 232 0,'-39'4'430'0,"22"-1"13"0,-9 5 6 0,-3 1 3 0,3 3-3 0,2 0-15 0,-2 1-30 0,3 1-37 15,10-2-29-15,-7 3-20 0,7-3-28 0,4 2-28 16,2 1-26-16,3-4-24 0,5-1-21 16,-1-1-18-16,1 1-16 0,5 3-14 0,1 1-16 0,7-6-26 15,-1 0-23-15,4-2-21 0,-3-4-12 0,0-2-16 16,-5 3-10-16,-9-3-5 0,25 0-5 0,-25 0-8 0,18-5 0 15,-4-1 3-15,-2-2-2 0,-3 2-1 16,3-8 2-16,0 0-7 0,2-5 0 0,-5 4-3 16,6-4-4-16,-5-3-3 0,7 3 0 15,-7 6 1-15,8-6-5 0,1 0 6 0,-5 6-7 16,4-2 12-16,-5 4 8 0,9-2 16 0,-7 4 45 16,-1 2 9-16,3 1 10 0,-4 2-1 0,3 2 3 15,-7-2 2-15,6 4-12 0,-15 0 2 16,18 4 9-16,-10-2 1 0,1 5 9 0,-3-2 5 0,1 3-3 15,-2 5-4-15,-1-3-1 0,1 3 4 0,-5-1-7 0,0 2-13 0,0 1-3 16,-2-2-3-16,0 1-9 0,0-5-16 16,0-1 5-16,0 1-27 0,-1-1-22 0,3-8 0 15,-5 11 0-15,5-11 0 0,-4 8 0 0,4-8-41 0,0 0-34 16,-4 6-15-16,4-6-17 0,0 0-20 0,0 0-36 16,0 0-36-16,0 0-15 0,0 0-7 0,18-21 7 15,-4 12 8-15,0-3 13 0,0 2 15 0,0 0 18 16,4-1 33-16,-1 3 21 0,-2-1 36 0,1 3 27 15,1-3 31-15,-4 7 28 0,1-2 27 0,-5 3 28 16,-9 1 31-16,17 1 26 0,-17-1 5 0,11 6 12 16,-4-1 8-16,-2 3 5 0,0-2-4 0,1 1-4 15,-3 1-11-15,-3-8-8 0,1 19-16 0,-1-10-4 16,0 1-18-16,3 0-34 0,-2 0-62 16,-2-2-76-16,-2 5-92 0,3-5-112 0,-1 1-133 0,1-9-164 0,1 9-423 0,-1-9-1086 0,0 0 481 15</inkml:trace>
  <inkml:trace contextRef="#ctx0" brushRef="#br0" timeOffset="189775.24">28997 13740 419 0,'0'0'456'0,"-18"-7"-8"0,7 4-3 0,11 3-6 0,-27 0 2 16,13 8-7-16,-12-1-16 0,2 0-7 0,-3 7-21 16,12-4-23-16,-8 4-21 0,8 4-32 15,3-6-24-15,3-1-28 0,-1 2-16 16,4 1-30-16,1 1-19 16,5-2-18-16,0 1-14 0,5 0-17 0,0 1-16 0,2-3-11 0,4 2-11 15,3-4-12-15,1 1-6 0,4 5-12 16,-5-7-12-16,-1 5-7 0,1-6-8 0,-1 2-1 0,-2 0 5 0,-3 0 7 0,-5-4-10 0,1 5-1 15,-6-2-1-15,0 0-39 0,-2 3-13 0,-5 1 0 16,-5-1 0-16,0-1 0 0,-3-3 0 0,0 2 0 16,1-3 0-16,-1-3-22 0,-10 0-136 0,8-2-60 0,4-3-66 15,-2-3-71 1,1-1-69-16,0-2-75 0,6-4-99 0,-1-2-342 16,6-4-1016-16,-4-5 450 0</inkml:trace>
  <inkml:trace contextRef="#ctx0" brushRef="#br0" timeOffset="190614.67">29231 13695 56 0,'7'9'650'0,"-4"3"9"0,-3 2-14 16,0 3-14-16,-3 8-19 0,1 0-16 0,0-7-37 16,-2 8-51-16,-3 1-46 0,-1 2-49 0,1-2-37 15,5-4-36-15,-2 1-36 0,1-8-31 0,-1-1-26 16,2-1-24-16,-1-4-29 0,-2 1-18 0,0-1-16 15,3-3-53-15,-1-2-107 0,-1 3 0 0,4-8 0 0,-6 8 0 16,6-8 0-16,0 0 0 0,-7 4 0 16,7-4 0-16,0 0 0 0,0 0-98 0,0 0-72 15,0-26-14-15,3 14 0 0,2 1 4 0,0-3 8 16,3 0 2-16,2 1 17 0,0 3 21 0,2 0 12 16,0-1 15-16,3 1 20 0,-6 5 20 15,8-2 18-15,0 4 15 0,-7 0 21 0,7 4 20 16,-2 2 14-16,-1 2 19 0,0 2 12 15,-5 2 16-15,3 0 8 0,-7-1 10 16,4 1-6-16,-5-1 5 0,3 4-12 0,-2-3-2 0,-1 2-9 16,1 1-4-16,-2-8-11 0,3 4-11 0,2 1-20 0,0-4-22 0,-1 1-21 0,2-4-22 31,9 1-19-31,-2-3-17 0,0-3-13 16,1 1-3-16,3-4-1 0,-1 4 4 0,-5-3 12 0,4-2 4 0,-4-2 9 15,4 3 9-15,6-8 19 0,-13 5 14 0,0-1 19 16,2 0 24-16,-4-1 16 0,0-1 15 0,2 3 20 15,-7 2 22-15,-3 2 23 0,3-3-9 0,-4 8-5 16,-1-13-3-16,2 7-4 0,-1 6 2 0,-5-11-7 0,5 11-5 16,-12-5-7-16,12 5-11 31,-19-3-2-31,4 6-6 0,15-3 3 0,-28 4-17 0,15 1 2 0,0 4-7 0,3-1-7 0,4 1 3 16,-2-1-11-16,4 2-11 0,-1 2-13 0,4-2-13 15,-1-6-13-15,2-4-9 0,3 11-18 0,-3-11-7 0,9 10-22 0,-1-6-18 16,-3 0-16-16,-5-4-9 0,19 6 0 15,-10-4 4-15,4-2 13 0,-13 0 7 0,19 5 16 16,-12-5 6-16,-7 0 12 16,21 0 14-16,-12 2 19 0,-9-2 16 0,26-4 10 0,-11 1 11 0,-1 0 1 15,0-3 0-15,3-1 2 0,8-4-7 0,3-2-3 16,0 1-11-16,1 0-10 0,13-5-5 0,1-4-7 0,-3-2-3 16,1 0-8-16,-2-1 1 0,-16 9 5 15,14-13 13-15,-5-5 10 0,-10 12 12 0,-1-1 22 0,-2 1 25 16,-4-5 29-16,-4-1 19 0,1-12 7 0,-6 14 18 15,-2 1 21-15,-1 6 16 0,-3-8 27 0,-3 1 7 16,2 7 1-16,-3 6 19 0,4 3 13 0,-4 1 9 16,3 1 3-16,1 7-10 0,-3-10-43 15,3 10-171-15,-1-5 0 0,1 5 0 0,0 0 0 0,0 0 0 16,0 0 0-16,-18 20 0 0,4 3 0 0,-1 3 0 16,-3 14 0-16,1 4 0 0,3 1 0 0,-4-1 0 15,8 0 0-15,-6 4 0 0,5 3 0 0,6 1 0 16,-7 2 0-16,5-2 0 0,7-2 0 0,0 2 0 0,-4 0 0 15,2-5 0-15,2 0 0 0,-4-18 0 0,-1-4 0 0,1-1 0 16,0-7 0 0,0 1 0-16,2-2 0 0,-1-2 0 0,-2-6 0 0,1 1 0 15,0-6 0-15,-3 4 0 0,7-7 0 16,0 0 0-16,-26-7 0 0,15-1-1366 0,-1-4-1478 0,-2-11 654 0</inkml:trace>
  <inkml:trace contextRef="#ctx0" brushRef="#br0" timeOffset="191011.85">30032 13929 4375 0,'4'-11'728'0,"0"2"-293"16,-3 5-161-16,3-4-100 0,-4 8-52 0,8-10-25 15,1 3-12-15,7-2-9 0,7-4-26 0,3 2-2 0,17-4-31 16,-11 5-36-16,14-5-40 0,-1-1-29 0,-1 4-24 16,3-8-29-16,-17 8 0 0,13-7-5 15,-3-2 2-15,-16 5 20 0,1 0 15 0,2 2 36 16,-5-3 35-16,-8 6 28 0,0-1 29 0,-4 3 40 15,0-3 36-15,-6 7 24 0,-2-2 23 0,-2 7 11 0,4-8 6 16,-4 8 1-16,2-5-3 0,-2 5 4 0,0 0 7 16,0 0 8-16,0 0-2 0,-36 14 12 15,23-1 17-15,-6 11 16 0,2 0 12 0,-9 10-3 16,4 3-123-16,1 1-105 0,7 1 0 0,5 0 0 0,2 4 0 16,1-14 0-16,5 17 0 0,-2-4 0 15,5-14 0-15,-1-1 0 0,4 0 0 0,-1-1 0 0,1-4 0 16,-1-5 0-16,1-2 0 15,2-4 0-15,-4-1 0 0,0-3 0 0,-2 1 0 0,-1-8 0 16,11 7 0-16,-11-7 0 0,13 1 0 0,-13-1 0 16,24-8 0-16,-8-1 0 0,7-7 0 0,-2 4 0 15,-2-5 0-15,2-4 0 0,-8 9-60 16,4-8-738-16,-7 6-425 0,0-2-1324 0,2-6 586 0</inkml:trace>
  <inkml:trace contextRef="#ctx0" brushRef="#br0" timeOffset="191230.31">30473 13807 454 0,'0'0'605'0,"0"0"-29"0,0 0-24 0,0 0-22 0,0 0-15 16,0 0-34-16,0 0-32 0,0 0-36 0,0 0-51 16,67 1-34-16,-37-4-36 0,16-2-49 0,0 3-52 0,-1-6-58 0,-12 4-73 15,9-3-77-15,-8 3-92 0,12-3-107 0,-20 3-142 0,0-1-167 16,0-4-302-16,-2 1-895 0,-11 3 396 0</inkml:trace>
  <inkml:trace contextRef="#ctx0" brushRef="#br0" timeOffset="-194507.29">6445 16923 50 0,'0'0'445'0,"0"0"28"0,0 0 18 15,0 0 4-15,-4 38-10 0,5-15-11 0,-1-6 5 16,0 8 3-16,6-3-12 0,-4 4-3 0,0-1 9 16,1-1-4-16,2 2-21 0,-1 1-14 0,-3-2-17 15,3-2-24-15,-3-1-30 0,-2 2-10 0,4-4-350 16,1-4-6-16,-6 1 0 0,5-2 0 0,-2 2 0 16,3 0 0-16,-2-3 0 0,1-6 0 0,-3 4 0 15,1 0 0-15,2-3 0 16,-3-3 0-16,0-6 0 0,1 14 0 0,-1-7 0 0,0-7 0 0,0 0 0 15,0 10 0 1,0-10 0-16,0 0 0 0,-1 7 0 0,1-7 0 16,0 0 0-16,0 0 0 0,0 0 0 0,0 0 0 15,0 0 0-15,0 0 0 16,-11-25 0-16,7 10 0 0,-3-8 0 0,3-4 0 0,-1-18 0 0,5 0 0 16,-1 0 0-16,0 1 0 15,-2 3 0-15,4-2 0 0,2 2 0 0,-1-3 0 0,2-2 0 0,3 0 0 0,4 3 0 0,2 0 0 31,1 0 0-31,4 5 0 0,-9 9 0 0,14-12 0 0,4 4 0 0,-4 2 0 16,-5 10 0-16,2 1 0 0,13-5 0 16,-12 8 0-16,-3 6 0 0,2-2 0 0,-3 7 0 0,-2-1 0 15,0 5 0-15,-3-1 0 0,-3 6 0 0,1 0 0 16,-10 1 0 0,0 0 0-16,17 9 0 0,-13-2 0 15,1 8 0-15,0 2 0 0,0 5 0 0,-1 2 0 16,-4 0 0-16,-2-2 0 0,-3 2 0 15,3-7 0-15,-7 5 0 0,2-5 0 0,-3 4 0 0,-5 1 0 0,-4-5 0 0,3-4 0 16,-5 0 0-16,0 0 0 0,5-4 0 0,-1 1 0 0,-6-2-34 0,5 1-34 0,0-3-7 16,-1 1-22-16,5-2-20 0,-1-3-33 0,7 2-58 15,-1-1-52-15,9-3-89 0,0 0-91 0,0 0-113 16,-13 7-421-16,13-7-1054 0,0 0 466 0</inkml:trace>
  <inkml:trace contextRef="#ctx0" brushRef="#br0" timeOffset="-194140.09">7086 17007 28 0,'0'0'459'16,"0"0"-5"-16,0 0-14 0,0 0-25 0,0 0-41 15,0 0-33-15,0 0-35 0,22-1-29 0,-22 1-29 16,19-4-29-16,-3 1-19 0,1-6-24 0,1 4-17 16,9-7-21-16,-1 6-19 0,3-5-28 0,-3 3-13 15,-1 1-33-15,-1 2-19 0,-7-2-17 0,-3 2-9 16,-4 3-1 15,5-4-26-31,-5 6-11 0,-10 0-16 0,0 0-12 16,13 7-20-16,-13-7-38 0,0 0-57 0,-2 14-74 0,2-14-100 0,-9 13-215 0,3-7-616 0,-3 5 272 0</inkml:trace>
  <inkml:trace contextRef="#ctx0" brushRef="#br0" timeOffset="-193907.47">7103 17227 127 0,'-8'8'483'0,"8"-8"-18"0,0 0-11 15,0 0-16-15,0 0-20 0,0 0-31 0,41-6-36 0,-23 4-20 0,5-5-18 16,-5 5-16-16,1-3-17 0,9-2-20 0,-3 1-16 0,-6 1-21 16,-2-2-21-16,8 2-16 0,-7-4-14 15,-2 6-23-15,0-2-11 0,-5-2-16 0,7 2-14 16,-5 0-14-16,-13 5-20 0,20-4-12 0,-20 4-17 15,13-4-35-15,-13 4-29 0,0 0-35 0,0 0-23 16,0 0-6-16,0 0-33 0,0 0-36 0,0 0-61 0,0 0-56 16,0 22-46-16,0-22-76 0,0 0-400 15,0 0-857-15,-11 17 380 0</inkml:trace>
  <inkml:trace contextRef="#ctx0" brushRef="#br0" timeOffset="-192487.16">8321 16924 302 0,'0'0'318'0,"-13"0"-21"16,13 0-26-16,0 0-23 0,-10-5-25 0,10 5-9 15,-3-9-25-15,3 9-16 0,0 0-13 0,14-16-8 16,-5 8 1 0,-1 3-1-16,3-4 3 0,1 2 17 0,3 1 11 15,2 1 16 1,-2-2 7-16,-5 4 7 0,3-1-2 0,0 4-12 0,-13 0-5 0,17 4 0 0,-7 0 1 0,-3 2-1 0,1 6-3 0,-4 3-13 16,-1 6-13-16,-3 6-13 15,-3-2-14-15,-3 1-14 16,-1-2-14-16,-7 5-9 0,-3 7-10 0,-3 1-9 0,5-16-10 0,-2 4-4 0,0-3-10 15,1 2-6-15,-6-5-6 0,-1 1-7 16,0-1 0 0,1-5-9-1,10-2 4-15,-2-3 0 0,2-1-9 0,-1 1-12 0,7-1-6 0,0-5 1 0,6-3-10 0,-10 7-6 0,7-3 2 16,3-4 1-16,0 0 1 0,-8 6 16 0,8-6 4 0,0 0 4 16,0 0 3-16,0 0 8 0,0 0 1 15,0 0 5 1,41-3 1-16,-27 1 5 0,12-5-6 15,3 0 10-15,-1-1-5 16,0-2 6-16,17-2 2 0,-18 7-11 0,0 0-4 0,-1-2 1 0,-7 0-7 16,-3 2 4-16,2 1-8 0,-4-2-5 0,-5 4-15 0,0 0 2 15,-9 2-12-15,11-3-20 0,-11 3-20 0,0 0-28 0,0 0-30 0,15 0-41 0,-15 0-50 0,0 0-50 0,9-5-63 0,-9 5-78 16,0 0-63-16,12-4-93 0,-12 4-324 0,13-8-938 16,-7 6 415-16</inkml:trace>
  <inkml:trace contextRef="#ctx0" brushRef="#br0" timeOffset="-191943.97">8928 16985 157 0,'0'0'449'0,"0"0"5"0,0 0 3 16,2 12 5-16,-2-12 0 0,4 14-12 0,-3-6-13 16,1 0-17-16,0 4-15 0,3 2-10 0,-3 0 17 15,-2 1-12-15,2 2-24 0,-1-4-23 0,-1 0-23 16,-1 2-17-16,1-3-19 0,-2 4-14 16,-1-4-20-16,-1-3-16 0,4 0-25 0,-4-1-57 15,-2-1-162-15,2 2 0 0,2-4 0 0,-5 0 0 16,7-5 0-16,-10 9 0 0,5-6 0 0,5-3 0 15,0 0 0-15,-13 4 0 0,13-4 0 16,0 0 0-16,0 0 0 0,-15-14 0 0,12 7 0 16,3-5 0-1,-1-3 0-15,5-2 0 0,-4-2 0 0,11-5 0 0,-4-1 0 0,-1 8 0 16,7-7 0-16,-2 2-38 0,2 3-37 0,1-3 4 0,-4 8 15 16,1 1 0-16,0-1 8 0,6-3 3 0,-6 5 1 15,1 5 10-15,-5 0 13 16,-7 7 4-16,17-7 9 0,-7 4 4 0,-10 3 7 0,0 0 18 15,0 0 13-15,0 0 5 0,50 15 14 0,-30 4 9 16,-9-3 5-16,-1-1-1 0,0-1 5 16,3 9 7-16,0-1-55 0,1-1-23 0,-8-4 0 15,1-1 0-15,-1 0 0 0,-1-3 0 0,0 0 0 0,2-1 0 0,-4 1 0 16,0-6 0 0,-2 2 0-16,3-4 0 0,-4-5 0 0,5 7 0 0,-5-7 0 0,3 8 0 15,-3-8-68-15,0 0-219 0,0 0-74 0,0 0-106 0,0 0-98 16,-35-15-510-1,22 5-1162-15,2 3 514 0</inkml:trace>
  <inkml:trace contextRef="#ctx0" brushRef="#br0" timeOffset="-191715.2">8725 16900 158 0,'-15'-6'486'0,"9"2"-6"0,6 4-22 0,-6-7-39 0,6 7-37 0,0 0-41 15,11-14-33-15,6 9-34 0,8-5-28 0,1 1-23 16,2 1-25-16,19-4-24 0,-15 7-33 0,13-7-31 16,-14 7-13-16,1-4-26 0,17 2-17 15,-18 3-29-15,-3-2-2 0,4 3-18 0,-4-1-15 16,-11 3-25-16,10 1-29 0,-11-2-33 0,-3 1-49 0,-13 1-54 16,24 1-67-16,-13 1-90 0,-11-2-227 0,0 0-630 15,26 1 278-15</inkml:trace>
  <inkml:trace contextRef="#ctx0" brushRef="#br0" timeOffset="-191101.43">9568 16777 4394 0,'3'12'492'0,"-1"-6"-231"0,-2 3-30 0,0-1-8 0,1 5 1 15,-1-13-4-15,7 19-7 0,-5-4-22 0,2-3-29 16,5 11-11-16,-8-1-9 0,3-5-9 0,-1 6-4 15,-2-6-2-15,-4 0-4 0,2-1-2 0,-4 11-12 16,1-15-10-16,-1 5-8 0,1 0 2 0,-1-1-29 0,0 0-1 16,0-4-21-16,0-2-6 0,0 1-15 15,-2-3-12-15,6-2-3 0,-5 2-25 0,6-8-7 16,-8 5-13-16,8-5-16 0,-6 3-13 0,6-3-14 16,0 0-17-16,0 0-25 0,0 0-11 0,-31-18-11 15,26 7-4-15,1-6-16 0,-1-5-9 16,4-2-11-16,2-2-4 0,-1-1 7 0,9 2 0 0,-4-1-5 15,3-1 13-15,3 0 27 0,1 5 11 0,0-1 9 16,0 9 22-16,-2 1 19 0,-1-1 0 0,1 3 44 16,-1 1 12-1,0 1 21-15,0 2 7 0,-1 1 16 16,-2 2 7-16,-6 4 8 0,17-3-9 0,-17 3 19 0,18 0 12 0,-18 0 16 16,15 6 19-16,-5 3 2 0,2 3 4 0,-1-2 3 0,-1 5 7 15,-1-3-5-15,4 2 9 16,-4 1 0-16,1 7 1 0,4-1 3 15,-3-5-5-15,4 5 1 0,0-2-9 0,-6-4 1 16,0-3-9-16,1 0-15 0,3 2 8 0,-4-2-14 0,1-4-1 0,3 4-4 0,-4-3-11 16,4-2-6-16,-3-2-3 0,-2-1 0 0,-8-4-4 15,20 1-7 1,-20-1 1-16,0 0-5 0,28-7-9 0,-16 0-7 16,-6-2-6-16,-2 2 6 0,6-9-3 0,-2 2-11 15,2-12-9-15,1 4-8 0,-2-3-10 0,-2 0-1 0,-6 8-6 16,3 0 6-16,-4-1-4 0,3 2 11 0,-6-1 8 15,4 2 8-15,-1 0 19 16,0 0 8-16,-3 6 9 0,4-3 3 0,-1 12 2 0,-4-13 3 16,4 13-3-16,-3-9-3 0,3 9-13 0,0 0 1 0,-5-10-2 15,5 10-16-15,0 0-12 0,-5-2-22 16,5 2-19-16,0 0-14 16,0 0-22-16,0 0-19 0,0 0-21 0,0 0-28 0,0 0-24 0,0 0-36 15,-19 12-63-15,19-12-78 0,0 0-109 0,0 0-415 0,0 0-954 0,0 0 422 16</inkml:trace>
  <inkml:trace contextRef="#ctx0" brushRef="#br0" timeOffset="-190835.8">10386 16694 5716 0,'0'0'199'0,"6"8"-89"0,-6-8 46 16,3 13 23-16,0-5-3 0,0 2-7 0,0 5-15 15,-1-2-11-15,1 0 9 0,2 2-5 0,-4 4 3 16,3-2 1-16,1 9-6 0,0-1-10 0,-1-8-4 16,0 5-5-16,-3-8-74 0,3 2-52 0,-3 1 0 15,2-4 0-15,-1 2 0 0,0-1 0 0,-1-2 0 16,-1-4 0-16,0 1 0 0,0-9 0 0,0 10 0 16,0-10 0-16,0 7 0 0,0-7 0 0,-6 6-167 15,6-6-196-15,0 0-103 0,0 0-127 0,-30-16-508 16,24 3-1192-16,-8-8 528 0</inkml:trace>
  <inkml:trace contextRef="#ctx0" brushRef="#br0" timeOffset="-190601.41">10229 16649 3652 0,'-10'-3'514'15,"-1"0"-193"-15,11 3-112 0,-9-5-42 16,9 5 0-16,-9-4 0 0,9 4-16 0,-2-7-36 0,2 7-23 15,0 0-12-15,19-12-6 0,-3 5-8 0,12-3-7 16,3 3-6-16,18-6-5 0,-1 4-14 0,1-3 2 16,1 4-10-16,-6-1-9 0,1 0-9 0,-13 5 3 15,0-1-7-15,0-2 3 0,-1 5-10 0,1 0-5 16,-7-1 0-16,-11 1-7 0,-4 4-27 0,-10-2-31 16,22 1-35-16,-13 1-53 0,-9-2-68 0,9 8-73 15,-9-8-114-15,0 0-370 0,-9 14-851 0,-4-5 377 16</inkml:trace>
  <inkml:trace contextRef="#ctx0" brushRef="#br0" timeOffset="-190083.93">8406 17711 340 0,'-2'-9'530'0,"2"9"-5"0,0 0-10 0,0 0-30 0,0 0-34 0,5-11-34 0,4 6-37 0,2-2-22 0,6 2-24 0,2 2-2 0,12-3-3 0,16-2-5 16,6-1-6 0,0-1 7-16,3 8 6 0,7-5-11 0,2 1-12 0,3-2-14 0,10 2-9 15,-7-4-26 1,6 5-13-1,4 2-61-15,0-8-185 0,1 1 0 0,4 1 0 16,-1-5 0-16,1 3 0 16,-9 2 0-16,-1-3 0 0,-4-1 0 0,-10-3 0 0,4 4 0 0,-3-3 0 15,-8 2 0-15,-6 2 0 0,-21 1 0 0,0 4 0 0,-1-2 0 0,-14 5 0 0,2-1 0 0,-7 1 0 0,-8 3 0 0,11-3 0 0,-11 3 0 16,0 0 0-16,0 0-67 0,0 0-52 0,0 0-21 16,0 0-36-16,0 0-37 0,0 0-38 0,0 0-51 15,0 0-67-15,0 0-70 0,-53 13-122 0,35-11-365 16,-1 1-1003-16,-7 4 443 0</inkml:trace>
  <inkml:trace contextRef="#ctx0" brushRef="#br0" timeOffset="-189563.46">9352 17859 132 0,'-32'31'588'0,"4"2"-19"16,11-13-30-16,1 2-37 0,-11 11-22 0,17-8-31 15,-3 0-41-15,13-25-34 0,-18 55-34 16,8-14-31-16,6-15-27 0,4-26-15 0,-4 53-19 0,4-53-10 0,5 46-8 15,-5-46-16-15,10 35-8 0,-10-35-17 0,17 37-6 16,-17-37-15-16,20 24-2 16,-20-24-12-16,27 21-5 0,-27-21-9 0,35 15-4 15,-35-15-8 1,45 11-8-16,-45-11-16 0,0 0-7 0,74-4-15 0,-74 4-82 0,0 0 0 16,53-19 0-16,-53 19 0 0,35-26 0 0,-35 26 0 0,24-25 0 15,-24 25 0-15,0 0 0 0,15-30 0 0,-15 30 0 16,0 0 0-16,0 0 0 0,0 0 0 0,0 0 0 15,0 0-17 1,-52-31-5-16,52 31 7 16,0 0 0 15,0 0-5-31,0 0-3 0,-94 17-22 0,94-17-32 31,0 0-40-31,0 0-51 0,-59 24-49 0,59-24-55 0,0 0-65 0,0 0-89 16,0 0-121 15,0 0-433-31,0 0-1059 0,0 0 468 0</inkml:trace>
  <inkml:trace contextRef="#ctx0" brushRef="#br0" timeOffset="-189235.32">9687 18184 379 0,'0'0'557'0,"0"0"-15"0,0 0-18 0,0 0-32 0,0 0-31 0,0 0-34 0,0 0-41 0,10 47-38 0,-10-47-31 0,0 0-34 0,0 0-29 0,19 29-21 0,-19-29-25 0,0 0-18 0,0 0-10 15,23 22-17-15,-23-22-11 0,0 0-14 0,0 0-15 0,45 12-7 0,-45-12-15 0,0 0-11 16,0 0-11-16,0 0-8 0,0 0-9 0,78-11-4 0,-78 11-11 0,0 0-9 16,0 0-11-16,0 0-5 0,39-21-3 0,-39 21-2 15,0 0 0-15,17-29-1 0,-17 29-6 0,0 0-2 16,10-41-17-16,-12 26 3 0,0 0 1 0,-1 4-4 16,-3-2-11-16,0-1-10 0,0 6-26 0,-2-2-21 15,3 2-27-15,5 8-41 0,-18-8-56 0,9 4-62 16,9 4-74-16,0 0-77 0,-50 13-113 0,22-5-299 15,28-8-894-15,-70 34 396 0</inkml:trace>
  <inkml:trace contextRef="#ctx0" brushRef="#br0" timeOffset="-187458.54">1256 1873 9 0,'0'0'672'0,"0"0"-22"16,0 0-27-16,0 0-41 0,0 0-40 0,0 0-46 16,0 0 55-16,0 0 34 31,0 0-16-31,7 80-2 0,-8-37-10 0,6-3-15 0,-4 5-6 0,-2-2-16 15,0 4-330-15,2-3-190 0,-1-15 0 0,-1 12 0 0,1-41 0 16,-3 56 0-16,6-30 0 0,-3-26 0 16,-3 52 0-16,7-28 0 0,-4-24 0 0,0 0 0 15,4 41 0-15,-4-41 0 0,0 0 0 16,-1 34 0-16,1-34 0 0,0 0 0 16,0 0 0-16,0 0 0 0,0 0 0 0,0 0 0 0,0 0 0 0,0 0 0 15,0 0 0-15,0 0 0 0,0 0 0 0,0 0 0 16,0 0 0-16,0 0 0 15,0 0 0-15,0 0 0 0,0 0 0 0,-22-116 0 0,19 72 0 0,3-9 0 16,3-1 0-16,-2-1 0 0,3 1 0 0,1-3 0 16,3 6 0-1,1-5 0-15,0 1 0 0,6-1 0 0,3 3 0 0,-1 11 0 0,3 1 0 0,2 5 0 16,-6 12 0-16,12-8 0 0,-7 11 0 0,-1 1 0 16,15-9 0-16,-35 29 0 0,51-29 0 0,-26 19 0 15,-25 10 0-15,44-12 0 0,-44 12 0 16,0 0 0-16,0 0 0 0,0 0 0 0,0 0 0 0,77 37 0 15,-74-11 0-15,0 17 0 0,-11-1 0 0,-6-1 0 16,-2 0 0-16,-10 0 0 0,-2 5 0 0,0-4 0 16,-4-2 0-16,4-5 0 0,0 1 0 15,7-16 0-15,2 3 0 0,19-23 0 0,-32 44 0 0,32-44 0 16,-24 23 0-16,24-23 0 0,-23 26 0 0,23-26 0 16,-22 22-267-16,22-22-21 0,0 0-39 0,-16 23-35 15,16-23-31-15,0 0-55 0,0 0-83 0,0 0-399 16,0 0-1006-16,0 0 445 0</inkml:trace>
  <inkml:trace contextRef="#ctx0" brushRef="#br0" timeOffset="-187182.79">1662 2231 134 0,'0'0'593'0,"0"0"3"0,0 0-1 0,0 0-10 16,0 0-31-16,0 0-27 0,0 0-43 0,0 0-47 15,0 0-45-15,0 0-39 0,0 0-34 0,0 0-33 16,0 0-30-16,88 0-24 0,-88 0-22 0,0 0-30 16,82-18-34-16,-82 18-38 0,55-12-50 0,-55 12-49 15,37-9-49-15,-37 9-51 0,0 0-51 0,51-8-53 16,-51 8-60-16,0 0-62 0,0 0-70 0,0 0-88 15,50-7-384-15,-50 7-930 0,0 0 411 0</inkml:trace>
  <inkml:trace contextRef="#ctx0" brushRef="#br0" timeOffset="-186932.78">1713 2415 168 0,'0'0'574'0,"0"0"-10"16,0 0-12-16,0 0-14 0,0 0-21 16,0 0-28-16,0 0-33 0,0 0-31 0,0 0-31 15,110-1-23-15,-110 1-32 0,0 0-21 0,92-16-34 16,-92 16-24-16,52-4-36 0,-52 4-34 0,0 0-25 16,54-5-49-16,-54 5-15 0,0 0-38 0,0 0-25 15,49-5-33-15,-49 5-13 0,0 0-40 0,0 0-38 16,0 0-43-16,0 0-47 0,49-14-49 0,-49 14-59 15,0 0-76-15,0 0-83 0,0 0-456 0,0 0-974 16,0 0 432-16</inkml:trace>
  <inkml:trace contextRef="#ctx0" brushRef="#br0" timeOffset="-186256.52">2687 2039 121 0,'0'0'633'0,"0"0"-20"15,0 0-16-15,0 0 41 0,0 0 26 16,0 0 0-16,0 0 0 0,0 0-3 16,33 76-5-16,-27-53-29 0,2 20-23 0,-4-16-43 0,-4-27-73 15,10 58-488-15,-6-16 0 0,-2-16 0 0,-2-26 0 16,3 53 0-16,0-27 0 0,-3-26 0 15,-3 39 0-15,3-39 0 0,-4 32 0 0,4-32 0 0,0 0 0 16,-7 43 0 0,7-43 0-16,0 0 0 0,0 0 0 0,-8 27 0 0,8-27 0 0,0 0 0 15,0 0 0-15,0 0 0 0,0 0 0 0,0 0-1366 32,0 0-1478-32,0 0 654 0</inkml:trace>
  <inkml:trace contextRef="#ctx0" brushRef="#br0" timeOffset="-185750.47">2927 2189 8 0,'0'0'537'0,"0"0"-18"0,0 0-15 15,0 0-20-15,0 0-22 0,0 0-31 0,0 0-25 0,0 0-24 16,0 0-9-16,0 0 6 0,0 0-22 0,0 0-29 15,0 0-28-15,14-39-33 0,-14 39-27 0,0 0-26 16,32-24-24-16,-32 24-22 0,38-19-11 16,-38 19-13-16,46-11-17 0,-46 11-7 0,0 0 5 15,46-9-1-15,-46 9 2 0,0 0-4 0,0 0-4 16,0 0-2-16,0 0 1 0,55 36-4 0,-55-36-1 16,0 0-91-16,-1 53-21 0,1-53 0 15,-19 51 0-15,2-25 0 0,17-26 0 0,-36 44 0 0,16-24 0 16,20-20 0-16,-36 36 0 15,36-36 0-15,-20 22 0 0,20-22 0 0,0 0 0 0,0 0-148 0,-23 22-42 16,23-22 15-16,0 0 17 16,0 0 12-16,0 0 14 0,0 0 10 0,0 0 14 0,0 0 11 0,98 12 21 15,-98-12 35-15,54 2 42 16,-54-2 33 0,0 0 39-16,61 2 26 0,-61-2 23 0,0 0 15 0,49 8 4 0,-49-8 3 0,0 0 22 0,0 0 9 0,0 0 2 15,0 0-53-15,30 18-124 0,-30-18 0 0,0 0 0 16,0 0 0-1,-20 47 0-15,20-47 0 0,-33 29 0 0,33-29 0 0,-40 29 0 0,15-17 0 0,25-12 0 16,-48 21 0-16,48-21 0 0,-41 17 0 0,41-17 0 16,0 0 0-16,-52 6 0 0,52-6 0 15,0 0 0-15,0 0-175 0,0 0-244 0,0 0-74 16,-60-27-74-16,60 27-72 0,0 0-344 0,6-47-1066 0,-6 47 472 16</inkml:trace>
  <inkml:trace contextRef="#ctx0" brushRef="#br0" timeOffset="-185403.8">3479 2146 50 0,'0'0'447'0,"0"0"-27"0,0 0-23 15,0 0-19-15,0 0-29 0,0 0-8 0,0 0-20 16,0 0-20-16,0 0-15 0,0 0-16 15,-68 55-24-15,68-55-18 0,-18 29-2 0,18-29-12 0,-12 31-3 16,12-31 2-16,-4 32 2 0,4-32-10 0,0 0-5 16,15 44-4-16,-15-44 0 0,24 35 5 15,-8-15 33-15,-16-20 1 0,23 27 7 0,-23-27 1 16,19 24-10-16,-19-24-11 0,0 0-16 16,0 0-5-16,20 33-14 0,-20-33-110 0,0 0-77 15,0 0 0-15,-6 33 0 0,6-33 0 0,0 0 0 0,-28 26 0 16,28-26 0-16,0 0 0 0,0 0 0 0,-58 14 0 31,58-14-60-31,0 0-294 0,0 0-86 0,0 0-80 0,0 0-97 0,-85-44-417 0,72 23-1119 0,13 21 495 31</inkml:trace>
  <inkml:trace contextRef="#ctx0" brushRef="#br0" timeOffset="-185153.82">3411 2130 225 0,'0'0'550'0,"0"0"-16"0,0 0-22 15,27-36-35-15,-27 36-44 0,0 0-44 0,44-21-40 16,-44 21-39-16,44-13-32 0,-44 13-50 0,46-9-50 16,-46 9-63-16,0 0-78 0,63-9-77 0,-63 9-89 15,0 0-94-15,0 0-93 0,0 0-336 0,0 0-705 16,0 0 312-16</inkml:trace>
  <inkml:trace contextRef="#ctx0" brushRef="#br0" timeOffset="-184856.94">3924 2116 230 0,'0'0'580'0,"0"0"19"0,0 0-3 0,0 0-36 15,0 0-7-15,2 61-17 0,-2-61-15 16,7 41-37-16,-7-41-29 0,2 48-27 0,2-21-24 0,-4-27-24 15,9 50-21-15,-4-26-16 0,-5-24-25 0,1 31-29 16,-1-31-27-16,4 41-23 0,-4-41-184 0,6 35-55 16,-6-35 0-16,0 0 0 0,3 41 0 0,-3-41 0 15,0 0 0-15,0 29 0 0,0-29 0 0,0 0 0 16,0 0 0-16,0 0-177 0,-10 34-248 16,10-34-110-16,0 0-133 0,0 0-397 0,0 0-1153 0,0 0 510 15</inkml:trace>
  <inkml:trace contextRef="#ctx0" brushRef="#br0" timeOffset="-184575.69">4228 2184 347 0,'0'0'513'0,"0"0"-51"16,0 0-36-16,0 0-24 0,0 0-17 0,0 0-34 15,0 0-37-15,0 0-31 0,0 0-29 0,0 0-35 16,-64 67-42-16,64-67-40 0,-50 27-40 15,22-12-39-15,28-15-18 0,-42 18-14 0,42-18-7 16,-32 14-11-16,32-14 2 0,0 0-9 0,-41 16 0 16,41-16 0-16,0 0 4 0,0 0-3 0,-37 17 18 0,37-17-9 15,0 0 4-15,0 0 16 0,0 0 6 0,0 0 21 16,0 0 15-16,0 0 11 0,0 0 15 0,0 0 8 16,0 0 12-16,0 0 15 0,0 0 11 15,55 51 3-15,-55-51 7 0,38 14 3 0,-38-14 6 16,50 12-1-16,-50-12 7 0,45 13-12 0,-45-13-2 15,56 13 3-15,-56-13-2 0,55 9 16 0,-55-9-20 16,0 0-20-16,56 11-15 0,-56-11-31 0,0 0-30 16,42 7-53-16,-42-7-67 0,0 0-67 0,0 0-77 15,0 0-85-15,0 0-98 0,0 0-110 0,0 0-534 16,0 0-1120-16,0 0 495 0</inkml:trace>
  <inkml:trace contextRef="#ctx0" brushRef="#br0" timeOffset="-184115.42">4466 2253 335 0,'0'0'617'0,"0"0"-25"16,0 0-24-16,0 0-33 0,0 0-43 0,0 0-50 16,0 0-44-16,0 0-46 0,0 0-29 0,0 0-24 15,0 0-20-15,0 0-26 0,0 0-12 0,0 0-26 0,0 0-9 16,0 0-21-16,0 0-19 0,17 78-14 0,-17-78-14 15,0 0-12-15,-1 37-21 0,1-37-3 0,0 0-15 16,0 0-8-16,0 33-4 0,0-33-9 0,0 0-13 31,0 0 0-31,0 0-19 0,0 0-6 0,6 31-17 0,-6-31-15 0,0 0-15 0,0 0-23 16,0 0-8-16,0 0-3 0,0 0-7 0,0 0-6 16,43 13 0-16,-43-13-2 0,0 0 7 0,0 0 5 0,0 0 6 15,0 0 5-15,80-39 10 0,-80 39-1 16,0 0 3-16,45-21 6 0,-45 21 7 0,0 0 12 15,38-13 16-15,-38 13 2 0,0 0 6 0,0 0 1 16,0 0 5-16,0 0 12 0,0 0-5 16,46-8 11-16,-46 8-2 0,0 0 2 0,0 0-2 0,0 0 2 31,0 0-2-31,0 0 2 0,39 40-11 0,-39-40 6 0,0 0-2 0,0 0-4 0,28 22 7 0,-28-22-11 16,0 0 2-16,0 0-5 0,0 0-1 15,51 7-13-15,-51-7-2 0,0 0-5 0,0 0-2 16,0 0 4-16,66-29 11 0,-66 29-7 0,26-27 3 0,-26 27 6 31,23-34 8-31,-23 34 19 0,18-38 25 0,-18 38 2 16,9-29 1-16,-9 29 17 0,0-41 0 0,0 41-4 0,0 0-1 0,-16-48-50 15,16 48-33-15,-20-28 0 0,20 28 0 16,-32-21 0-16,32 21 0 0,0 0 0 16,-47-10-199-16,47 10-124 0,0 0-122 0,0 0-172 0,0 0-485 0,0 0-1192 15,0 0 527-15</inkml:trace>
  <inkml:trace contextRef="#ctx0" brushRef="#br0" timeOffset="-182791.68">1001 3957 74 0,'0'0'261'0,"0"0"29"0,0 0 37 16,0 0 36-16,0 0 34 0,0 0 14 0,0 0 16 16,0 0-4-16,0 0-12 0,0 0-29 15,0 0-29-15,0 0-24 0,0 0 21 0,0 0 16 16,0 0 37-16,0 0 14 16,0 0 16-16,3 84 6 0,-3-57-22 0,0 5-27 0,-1 11-9 0,-2-12-234 15,3-31-147-15,-5 56 0 0,1-30 0 0,4-26 0 16,-5 36 0-16,5-36 0 0,-8 29 0 0,8-29 0 15,0 0 0-15,-11 38 0 16,11-38 0-16,0 0 0 0,0 0 0 0,0 0 0 0,0 0 0 16,0 0 0-16,0 0 0 0,0 0 0 0,0 0 0 15,0 0 0-15,0 0 0 0,0 0 0 0,0 0 0 0,0 0 0 16,-24-104 0-16,26 74 0 16,3-11 0-16,-5 41 0 0,10-59 0 0,-3 31 0 0,-1 4 0 15,-6 24 0-15,12-38 0 0,-12 38 0 16,0 0 0-16,15-28 0 0,-15 28 0 15,0 0 0-15,0 0 0 0,23-22 0 0,-23 22 0 0,0 0 0 0,0 0 0 16,0 0 0-16,101 32 0 0,-101-32 0 0,51 35 0 16,-19-6 0-16,-14-5 0 0,8 8 0 0,-14-11 0 0,-12-21 0 15,23 34 0-15,-23-34 0 0,13 26 0 0,-13-26 0 0,0 0 0 16,18 37 0-16,-18-37 0 0,0 0 0 16,10 27 0-16,-10-27 0 0,0 0 0 0,0 0 0 15,0 0 0-15,0 0 0 0,0 0 0 16,0 0 0-16,0 0 0 0,0 0 0 15,0 0 0-15,0 0 0 0,0 0 0 0,0 0 0 16,0 0 0-16,0 0 0 0,0 0 0 0,45-66 0 0,-45 66 0 16,5-42 0-16,-5 42 0 0,5-36 0 0,-5 36 0 15,6-40 0-15,-6 40 0 0,2-34 0 16,-2 34 0-16,0 0 0 0,0-41 0 0,0 41 0 16,0 0 0-16,0 0 0 0,-2-34 0 0,2 34 0 15,0 0 0-15,0 0 0 0,0 0 0 0,0 0 0 16,0 0 0-16,0 0 0 0,0 0 0 15,-1-34 0-15,1 34 0 0,0 0 0 0,0 0 0 16,0 0 0-16,0 0 0 0,0 0-183 0,0 0-606 0,0 0-415 0,0 0-1303 0,0 0 577 16</inkml:trace>
  <inkml:trace contextRef="#ctx0" brushRef="#br0" timeOffset="-182556.27">1677 4084 4302 0,'0'0'830'0,"0"0"-312"0,0 0-185 0,0 0-81 16,0 0-3-16,0 0 35 0,0 0-13 15,0 0-36-15,0 0-49 0,0 0-25 0,0 0-17 0,0 0-20 16,0 0-24-16,76 4-28 0,-76-4-32 0,0 0-21 16,103-25-32-16,-72 18-21 0,-31 7-2 0,57-10-19 15,-57 10-10-15,41-8-8 0,-41 8-20 0,0 0-22 16,0 0-41-16,0 0-52 0,0 0-53 0,0 0-54 15,0 0-86-15,0 0-94 0,0 0-472 0,0 0-1047 16,0 0 462-16</inkml:trace>
  <inkml:trace contextRef="#ctx0" brushRef="#br0" timeOffset="-182306.27">1666 4309 636 0,'0'0'617'0,"0"0"-11"0,0 0 13 0,0 0-34 0,0 0-16 16,0 0-31-16,0 0-42 0,0 0-38 16,0 0-31-16,0 0-31 0,142 7-28 0,-142-7-38 15,88-13-37-15,-88 13-37 0,60-10-53 0,-60 10-50 16,60-9-53-16,-60 9-68 0,47-8-71 0,-47 8-75 16,0 0-78-16,0 0-84 0,46-6-92 0,-46 6-89 15,0 0-105-15,0 0-384 0,0 0-1024 0,0 0 452 16</inkml:trace>
  <inkml:trace contextRef="#ctx0" brushRef="#br0" timeOffset="-181473.74">2798 3970 145 0,'0'0'522'0,"0"0"16"0,0 0 5 0,0 0 0 16,0 0-19-16,0 0-37 16,0 0-50-16,0 0-39 0,-37-36-36 15,37 36-35-15,0 0-35 0,0 0-30 16,57-39-36-16,-57 39-5 0,44-15-18 16,-44 15-5-16,0 0-18 0,59-7-5 0,-59 7 5 0,0 0-18 15,0 0-4-15,62 27-13 0,-62-27-2 0,18 35-12 16,-18-35-16-1,4 56-9-15,-10-10-6 0,-14-2-16 16,0-3-6-16,-6-4-13 0,1-1-17 0,-5 2-13 0,1-7-14 16,-7 1-12-16,13-12-13 0,-1 0-7 15,24-20 2-15,-47 31-5 0,21-17 5 0,26-14-4 16,-32 19 5-16,32-19-4 0,-32 14 13 0,32-14-7 0,0 0 3 0,0 0 7 0,0 0 13 0,0 0 22 0,-38 16 12 16,38-16-46-16,0 0-5 0,0 0 0 0,0 0 0 0,0 0 0 0,0 0 0 15,0 0 0-15,0 0 0 0,118-39 0 0,-118 39 0 0,60-16 0 16,-60 16 0-16,64-11 0 0,-64 11 0 0,79-9 0 15,-79 9 0-15,52-6 0 0,-52 6 0 0,0 0 0 16,50-3 0 0,-50 3 0-16,0 0 0 0,0 0 0 15,0 0 0-15,54-4 0 0,-54 4 0 0,0 0 0 16,0 0 0-16,0 0 0 0,0 0 0 0,0 0 0 16,0 0 0-16,0 0 0 15,0 0-142-15,0 0-461 0,0 0-638 0,0 0-1345 0,0 0 594 0</inkml:trace>
  <inkml:trace contextRef="#ctx0" brushRef="#br0" timeOffset="-181137.2">3381 3938 252 0,'0'0'421'0,"0"0"-28"0,0 0-21 0,0 0-37 15,0 0-30-15,0 0-18 0,0 0-14 0,0 0-23 16,-96 41-13-16,96-41-16 0,-17 29-17 0,17-29-12 16,-15 27-12-16,15-27-8 0,-1 33-9 0,1-33-1 15,0 0-5-15,5 41 9 0,-5-41 20 0,18 30 14 16,-18-30 20-16,38 39 9 0,-16-22-15 0,-22-17 0 16,34 29-11-16,-34-29 3 0,27 26-4 0,-27-26-4 15,22 24-11-15,-22-24-6 0,14 27-13 0,-14-27-7 16,0 0-24-16,0 0-12 0,2 35-9 0,-2-35-7 15,0 0-43-15,0 0-16 0,0 0-41 0,-33 28-29 16,33-28-62-16,0 0-64 0,-51 10-68 16,51-10-75-1,0 0-75-15,0 0-97 0,0 0-139 0,-114-32-392 0,86 18-1074 0,28 14 476 16</inkml:trace>
  <inkml:trace contextRef="#ctx0" brushRef="#br0" timeOffset="-180876.92">3304 3878 501 0,'33'-28'602'0,"-33"28"-14"15,45-27-16-15,-21 14-31 0,-24 13-34 0,50-25-43 0,-50 25-52 0,51-14-46 0,-51 14-41 16,42-12-28-16,-42 12-19 0,0 0-46 0,53-14-49 16,-53 14-57-16,0 0-65 0,0 0-82 0,0 0-86 15,0 0-99-15,0 0-123 0,0 0-139 0,57 30-353 16,-57-30-890-16,0 0 395 0</inkml:trace>
  <inkml:trace contextRef="#ctx0" brushRef="#br0" timeOffset="-180595.66">3827 4033 171 0,'0'0'500'0,"0"0"-1"15,0 0-17-15,-35 46-15 0,35-46-12 0,-23 27-19 0,2-8-17 16,21-19-16-16,-34 38-27 0,17-19-41 16,17-19-29-16,-22 25-32 0,22-25-21 0,-16 28-21 0,16-28-18 15,-14 29-17-15,14-29-13 0,0 0-23 0,-1 37-14 16,1-37-12-16,0 0-10 0,22 32-14 16,-22-32-13-16,0 0-6 0,44 22-7 0,-44-22-7 0,0 0-12 15,70 4-4-15,-70-4-7 0,0 0-7 0,79-14-11 16,-79 14-7-16,41-15 6 0,-41 15-11 0,43-22 3 15,-43 22-2-15,34-27 10 0,-34 27 4 0,17-29 15 16,-17 29-7-16,11-40-3 0,-11 40-8 16,2-34 0-16,-2 34-9 0,0 0-3 0,-27-55-6 15,27 55-8-15,-20-28-2 0,20 28-23 0,-31-22-26 0,31 22-36 16,-51-17-51-16,51 17-67 0,-63 0-92 16,63 0-128-16,-75 15-178 0,29-5-458 0,46-10-1136 15,-57 21 502 1</inkml:trace>
  <inkml:trace contextRef="#ctx0" brushRef="#br0" timeOffset="-179536.61">4228 4071 498 0,'0'0'554'16,"0"0"11"-16,0 0 1 0,115 20-18 0,-115-20-9 0,56 23-25 15,-19-2-7-15,-11-6-12 0,-26-15-20 0,49 33-28 0,-27-17-32 0,-22-16-32 0,31 31-36 16,-31-31-30-16,19 29-28 0,-19-29-31 0,8 29-29 15,-8-29-27-15,0 0-159 0,0 0-43 0,0 0 0 16,0 0 0-16,-28 47 0 0,28-47 0 16,0 0 0-16,0 0 0 0,0 0 0 0,0 0 0 0,0 0-107 15,0 0-132-15,0 0-31 0,0 0-4 0,0 0-4 16,-80-65-7-16,80 65 5 0,3-44 24 0,-3 44 20 31,14-48 20-31,-14 48 18 0,24-50 17 0,-6 25 14 0,-1-2 28 16,4-11 18-16,-5 13 30 0,3 1 17 0,0-1 26 15,-1 0 24 1,14-10 25-16,-13 9 49 0,0 4 35 0,-19 22 36 0,30-31 26 0,-30 31 38 0,28-26 28 16,-28 26 20-16,20-19 28 0,-20 19 8 15,0 0-1-15,0 0-23 0,0 0-22 0,0 0-22 0,0 0-28 16,0 0-13 0,0 0-9-16,0 0-14 0,0 0-7 0,0 0-6 0,0 0-17 0,27 80-107 0,-29-35 0 15,-1 0 0-15,0-4 0 0,2 1 0 16,-4 3 0-16,4-1 0 0,-2 2 0 0,1-2 0 0,-2 0 0 15,4 1 0-15,0-4 0 0,1-12 0 16,-1-29 0-16,9 70 0 0,-5-41 0 0,4-2 0 16,-1 1 0-16,-7-28 0 15,5 52 0-15,-5-52 0 0,8 31 0 0,-8-31 0 0,0 0 0 0,9 29 0 0,-9-29 0 16,0 0 0-16,0 0 0 0,0 0 0 16,0 0 0-16,0 0 0 0,0 0 0 15,0 0 0-15,0 0 0 0,0 0 0 0,0 0 0 16,0 0 0-16,0 0 0 0,-27-137 0 0,26 107 0 0,-4-11 0 0,3-2 0 15,8-1 0-15,-1 3 0 0,0 10 0 0,0 2 0 16,5-11 0 0,2 13 0-16,-1-1 0 0,-11 28 0 15,31-44 0-15,-24 27 0 0,-7 17 0 0,0 0-60 16,29-34-27-16,-29 34 26 0,0 0 24 0,20-16 16 0,-20 16-3 0,0 0 37 0,0 0 8 0,0 0 24 16,0 0 10-16,0 0-3 0,0 0 6 0,0 0-12 0,0 0-46 15,42 70 0-15,-42-70 0 0,-15 40 0 0,15-40 0 16,-28 41 0-16,28-41 0 0,-22 27-21 0,22-27-116 15,-23 22-29-15,23-22-45 16,0 0-52-16,-29 27-63 0,29-27-76 0,0 0-83 16,-31 17-545-16,31-17-1117 15,0 0 494-15</inkml:trace>
  <inkml:trace contextRef="#ctx0" brushRef="#br0" timeOffset="-178951.38">5083 4047 388 0,'0'0'593'16,"0"0"5"-16,0 0 1 0,0 0-8 0,0 0-13 15,57 38-26-15,-57-38-34 0,0 0-35 0,26 33-28 16,-26-33-27-16,9 23-28 0,-9-23-23 0,0 0-28 16,11 41-33-16,-11-41-22 0,0 0-31 0,-2 36-21 15,2-36-75-15,0 0-167 0,0 0 0 0,-13 37 0 0,13-37 0 16,0 0 0-16,0 0 0 0,-22 26 0 0,22-26 0 15,0 0 0-15,0 0 0 0,0 0 0 16,0 0 0-16,0 0 0 0,0 0 0 0,0 0 0 16,0 0 0-16,0 0 0 0,0 0 0 0,18-103-100 0,-18 103-3 15,26-43 9-15,-10 25 13 0,-16 18 18 0,26-29 21 16,-26 29 22-16,28-21 22 0,-28 21 24 0,27-18 20 16,-27 18 20-16,0 0 26 0,0 0 7 15,40-19 9-15,-40 19-44 0,0 0-64 0,0 0 0 16,0 0 0-16,0 0 0 0,0 0 0 0,0 0 0 15,0 0 0-15,0 0 0 0,76 38 0 0,-76-38 0 16,0 0 0 0,8 25 0-16,-8-25 0 0,0 0 0 15,0 0 0-15,0 0 0 0,0 0 0 0,0 0 0 0,6 34 0 16,-6-34 0-16,0 0-4 0,0 0-194 16,0 0-14-16,0 0-26 0,0 0-6 0,0 0 3 15,0 0 33-15,0 0 12 0,0 0 19 0,0 0 38 0,0 0 44 16,53-60 36-16,-53 60 38 15,25-22 32-15,-25 22 43 0,31-15 46 0,-31 15 29 0,0 0 37 16,0 0 17-16,43-14 13 0,-43 14 7 0,0 0 26 16,0 0 8-16,0 0 8 0,0 0-3 0,0 0-205 0,81 30-37 15,-81-30 0-15,20 25 0 16,-20-25 0-16,26 42 0 0,-26-42 0 0,16 37 0 0,-16-37 0 16,18 30 0-16,-18-30 0 0,5 31 0 0,-5-31 0 0,0 0 0 15,2 44 0 1,-2-44 0-16,0 0 0 0,-21 34-668 0,21-34-587 0,0 0-1357 0,-36 11 601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7D718-ED56-4AFE-A4BF-B4937444928E}" type="datetimeFigureOut">
              <a:rPr lang="en-GB" smtClean="0"/>
              <a:t>02/01/2026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C0FE0-3476-4532-AFA8-6B0F8581D1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429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0A0B4-F16E-4595-87A7-AB7150DD8CA3}" type="datetimeFigureOut">
              <a:rPr lang="en-GB" smtClean="0"/>
              <a:t>02/01/2026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FB61-BA97-4F7A-956E-FEA743D6F1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606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0A0B4-F16E-4595-87A7-AB7150DD8CA3}" type="datetimeFigureOut">
              <a:rPr lang="en-GB" smtClean="0"/>
              <a:t>02/01/2026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FB61-BA97-4F7A-956E-FEA743D6F1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126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0A0B4-F16E-4595-87A7-AB7150DD8CA3}" type="datetimeFigureOut">
              <a:rPr lang="en-GB" smtClean="0"/>
              <a:t>02/01/2026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FB61-BA97-4F7A-956E-FEA743D6F1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026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0A0B4-F16E-4595-87A7-AB7150DD8CA3}" type="datetimeFigureOut">
              <a:rPr lang="en-GB" smtClean="0"/>
              <a:t>02/01/2026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FB61-BA97-4F7A-956E-FEA743D6F1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622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0A0B4-F16E-4595-87A7-AB7150DD8CA3}" type="datetimeFigureOut">
              <a:rPr lang="en-GB" smtClean="0"/>
              <a:t>02/01/2026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FB61-BA97-4F7A-956E-FEA743D6F1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828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0A0B4-F16E-4595-87A7-AB7150DD8CA3}" type="datetimeFigureOut">
              <a:rPr lang="en-GB" smtClean="0"/>
              <a:t>02/01/2026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FB61-BA97-4F7A-956E-FEA743D6F1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190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0A0B4-F16E-4595-87A7-AB7150DD8CA3}" type="datetimeFigureOut">
              <a:rPr lang="en-GB" smtClean="0"/>
              <a:t>02/01/2026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FB61-BA97-4F7A-956E-FEA743D6F1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304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0A0B4-F16E-4595-87A7-AB7150DD8CA3}" type="datetimeFigureOut">
              <a:rPr lang="en-GB" smtClean="0"/>
              <a:t>02/01/2026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FB61-BA97-4F7A-956E-FEA743D6F1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927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0A0B4-F16E-4595-87A7-AB7150DD8CA3}" type="datetimeFigureOut">
              <a:rPr lang="en-GB" smtClean="0"/>
              <a:t>02/01/2026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FB61-BA97-4F7A-956E-FEA743D6F1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201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0A0B4-F16E-4595-87A7-AB7150DD8CA3}" type="datetimeFigureOut">
              <a:rPr lang="en-GB" smtClean="0"/>
              <a:t>02/01/2026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FB61-BA97-4F7A-956E-FEA743D6F1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571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0A0B4-F16E-4595-87A7-AB7150DD8CA3}" type="datetimeFigureOut">
              <a:rPr lang="en-GB" smtClean="0"/>
              <a:t>02/01/2026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FB61-BA97-4F7A-956E-FEA743D6F1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11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0A0B4-F16E-4595-87A7-AB7150DD8CA3}" type="datetimeFigureOut">
              <a:rPr lang="en-GB" smtClean="0"/>
              <a:t>02/01/2026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AFB61-BA97-4F7A-956E-FEA743D6F1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89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1680" y="407017"/>
            <a:ext cx="8425532" cy="39087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DESIGN OF MACHINE ELEMENTS-I</a:t>
            </a:r>
          </a:p>
          <a:p>
            <a:pPr algn="ctr"/>
            <a:r>
              <a:rPr lang="en-US" sz="5400" b="1" dirty="0">
                <a:ln w="0"/>
              </a:rPr>
              <a:t>BME 2201</a:t>
            </a:r>
          </a:p>
          <a:p>
            <a:pPr algn="ctr"/>
            <a:r>
              <a:rPr lang="en-US" sz="5400" b="1" dirty="0">
                <a:ln w="0"/>
              </a:rPr>
              <a:t>Lecture 21 Module 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79765" y="5387926"/>
            <a:ext cx="33762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spc="300" dirty="0"/>
              <a:t>Dinesh Kumar</a:t>
            </a:r>
          </a:p>
          <a:p>
            <a:r>
              <a:rPr lang="en-IN" sz="2000" b="1" spc="300" dirty="0"/>
              <a:t>Assistant Professor </a:t>
            </a:r>
          </a:p>
          <a:p>
            <a:r>
              <a:rPr lang="en-IN" sz="2000" b="1" spc="300" dirty="0"/>
              <a:t>School of Engineering</a:t>
            </a:r>
          </a:p>
          <a:p>
            <a:r>
              <a:rPr lang="en-IN" sz="2000" b="1" spc="300" dirty="0"/>
              <a:t>DYPIU</a:t>
            </a:r>
            <a:endParaRPr lang="en-GB" sz="2000" b="1" spc="300" dirty="0"/>
          </a:p>
        </p:txBody>
      </p:sp>
    </p:spTree>
    <p:extLst>
      <p:ext uri="{BB962C8B-B14F-4D97-AF65-F5344CB8AC3E}">
        <p14:creationId xmlns:p14="http://schemas.microsoft.com/office/powerpoint/2010/main" val="3549471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39480" y="503640"/>
              <a:ext cx="11450880" cy="6125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2920" y="492120"/>
                <a:ext cx="11484000" cy="615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7587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258920" y="142200"/>
              <a:ext cx="10097640" cy="5409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52080" y="134640"/>
                <a:ext cx="10117440" cy="543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6235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977040" y="40320"/>
              <a:ext cx="10662120" cy="61264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4800" y="31320"/>
                <a:ext cx="10690920" cy="615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684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044360" y="50760"/>
              <a:ext cx="10426320" cy="6807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3920" y="42120"/>
                <a:ext cx="10452240" cy="682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9791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659160" y="210240"/>
              <a:ext cx="9773640" cy="6131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9080" y="202320"/>
                <a:ext cx="9798840" cy="615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4819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74120" y="75600"/>
              <a:ext cx="11479320" cy="59608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7560" y="59040"/>
                <a:ext cx="11511360" cy="599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6121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802440" y="240840"/>
              <a:ext cx="11064960" cy="6395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9560" y="227520"/>
                <a:ext cx="11071800" cy="642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083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962640" y="172440"/>
              <a:ext cx="10499040" cy="59421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9680" y="155880"/>
                <a:ext cx="10518840" cy="597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5236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353960" y="422280"/>
              <a:ext cx="10261080" cy="64288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38120" y="418320"/>
                <a:ext cx="10293480" cy="644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8675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375560" y="243720"/>
              <a:ext cx="8419320" cy="5106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68000" y="237240"/>
                <a:ext cx="8443800" cy="512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3210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456560" y="169560"/>
              <a:ext cx="9401760" cy="6570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40000" y="159480"/>
                <a:ext cx="9433440" cy="659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8295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063960" y="102600"/>
              <a:ext cx="9053640" cy="6582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52440" y="93240"/>
                <a:ext cx="9077400" cy="660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3233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108800" y="264240"/>
              <a:ext cx="10000800" cy="6060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3320" y="249480"/>
                <a:ext cx="10031040" cy="609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2938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573200" y="146160"/>
              <a:ext cx="10625040" cy="6295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64920" y="137520"/>
                <a:ext cx="10649160" cy="630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0743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18</Words>
  <Application>Microsoft Office PowerPoint</Application>
  <PresentationFormat>Widescreen</PresentationFormat>
  <Paragraphs>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Doctor_Strange</dc:creator>
  <cp:lastModifiedBy>Dinesh Kumar</cp:lastModifiedBy>
  <cp:revision>699</cp:revision>
  <dcterms:created xsi:type="dcterms:W3CDTF">2022-03-30T06:30:43Z</dcterms:created>
  <dcterms:modified xsi:type="dcterms:W3CDTF">2026-01-02T12:31:14Z</dcterms:modified>
</cp:coreProperties>
</file>