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0" r:id="rId3"/>
    <p:sldId id="271" r:id="rId4"/>
    <p:sldId id="272" r:id="rId5"/>
    <p:sldId id="273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6-07T11:10:41.0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24209 1736 0,'25'0'62,"0"0"-46,25-24-1,-26 24-15,26 0 16,-25 0-16,0 0 0,49 0 16,75 24-1,-100-24-15,75 0 32,-99 0-32,99 0 15,-99 0-15,99 0 16,-99 0-16,0 0 15,49 0 1,-49 0-16,49 0 0,-49 0 16,99 0-1,0 25 1,-25-25 0,50 0-1,-124 25-15,99-25 16,-74 0-16,49 0 31,-74 0-31,49 0 16,-24 0-16,-25 0 0,-1 0 0,1 0 0,25 0 0,-25 0 15,74 0-15,25 0 32,-99 0-32,49 0 15,0 0-15,-49 0 0,25 0 16,-25 0-16,99 0 15,0 0 17,-99 0-32,99 0 15,-75 0-15,-24 0 16,0 0-16,74 0 16,-49 0-16,49 25 15,-74-25-15,123 0 16,51 0 15,-174 0-31,49 0 16,-49 0-16,0 0 0,0 0 0,49 0 15,50 0 1,-25 0 0,0 0-1,25 25 1,-99-25-16,50 0 15,-51 0-15,1 0 0,25 0 0,-1 0 16,-24 0-16,50 0 16,-50-25-16,-1 25 0,1 0 15,0 0-15,74 0 32,-24 0-32,-26 0 0,-24 0 15,25 0-15,-1 0 0,26 0 16,-26 0-1,-24-25-15,25 25 16,-26 0-16,1 0 0,0 0 0,49 0 16,26 0-1,24 0 1,49 0 15,-148 0-31,50 0 16,-51 0-16,51 0 15,24-25 1,-25 25 0,-24 0-1,24 25 1,-49-25-16,0 0 16</inkml:trace>
  <inkml:trace contextRef="#ctx0" brushRef="#br0" timeOffset="3220.63">24284 1687 0,'-25'0'16,"25"25"62,-25-25-63,0 0 1,1 0 0,-1 24-1,-25 1 1,25 0 0,1 0 30,-1 24-30,0-24 0,25 0-1,-25-25-15,25 25 16,0 0-16,-25-25 16,25 24-1,-24 1 1,-1 25-1,25-1 1,0-24 0,-25 0-16,25 25 31,0-26-31,-25 26 16,0 0-1,0-1 1,25 1-1,-24 24 1,-1 25 0,25-24-1,-25-50 17,25 99-17,-25-75 1,25 26-1,0-26 1,0 26 0,-25-1-1,25-24 1,0-1 0,0-24-1,0 50 1,0-1 15,0 75-15,0-100-1,0-24 1,0 0-16,0 25 16,0-25-16,0-1 15,0 26 1,0-25-16,25-25 0,-25 49 15,0-24 1,0 25 0,0-1-1,0-24 1,0 0 0,25-25-16,-25 25 15,0 0-15,0-1 16,25-24-16,-25 50 31,25-25-31,-25 0 16,24-1-1,-24 1 1,25-25-16,-25 25 16,25-25-1,-25 25 1,25 0-1,0-25 1,0 0 0,-1 0-1,1 24 17,0-24-32,0 0 15,0-24 1,-1 24-1,1-25 17,0 25-32,25-25 15,-26 0 1,1 25 0,0-49-1,0 24 1,0 0 15,-25 0-31,24 0 16,-24 1-16,25-1 15,-25 0 1,25-25 0,0 1-1,-25 24 1,25-49-1,-25 49 1,0 0-16,24-25 16,-24 26-16,0-1 15,25 0-15,-25-50 16,0 51 0,0-26-1,25 0 1,-25 1-1,0 24-15,25 0 16,-25 0-16,0 1 16,0-26-1,25 25 1,-25-24 0,0-1-1,24 0 16,-24-24-31,0 49 16,25-24 0,-25-1 15,25 0-15,-25 1-1,0 24 1,25-25-1,-25 26 1,0-26 0,25 25-1,-25 0-15,0 0 16,0 1 0,0-1-1,0 0-15,0-25 31,0 26-31,0-26 16,0 25 0,0-24-1,0-1 1,0 25 0,0 0-1,0 1 1,0-1-16,0 0 15,-25 25-15,25-25 16,0 0 0,0 1-1,-25-1 1,25 0 0,0 0-1,-25 0 16,25 1-15,-25-1-16,25 0 16,-24 25-1,-1-25 1,-25 0 0,1 1-1,-26-1 16,26 0-31,-1 0 16,-24 25 15,-1 25-15</inkml:trace>
  <inkml:trace contextRef="#ctx0" brushRef="#br0" timeOffset="5422.42">23986 4341 0,'0'25'0,"25"-25"78,0 24-62,49-24 0,25 0-1,1 0 1,-26 0 0,25 0-1,-24 0 1,-51 0-16,51 0 15,-50 0-15,24 0 16,1 0-16,24 0 16,100 0-1,-149 0-15,124 25 32,-125-25-32,1 0 0,74 0 15,1 0 1,-1 0 15,-74 0-31,148 25 16,-148-25-1,149 25 1,-1-25 0,26 25-1,-174-25 1,49 0-16,-49 0 15,49 0 1,-24 0 0,-25 0-16,49-25 15,-49 25-15,0 0 0,74 0 16,0 0 0,-74 0-16,49 0 15,-49 0-15,74 0 31,100 25-15,-100-25 0,25 0-1,-25 0 1,-74 0 0,99-25-1,-99 25-15,0 0 0,-1 0 16,26 0-1,-25 0-15,49-25 0,-49 25 16,0 0-16,74 0 16,-24 0-16,-1 0 15,50 0 1,-25 0 15,-74 0-31,99 0 16,-99 0-16,99 0 31,-99 0-31,173 0 31,-173 0-31,0 0 0,0 0 0,49 0 16,-49 0-16,74-25 16,-74 25-16,0 0 15,-1 0-15,1 0 0,25 0 16,-25 0-1,-1 0-15,1 0 0,25 0 16,-25 0 0,123 25-1,-123-25-15,50 0 16,49 0 31,-75 0-32,-24 0-15,25 0 16,-26 0-16,26 25 16,-25-25-16,25 0 15,-26 25-15,51-25 32,-50 0-32,-1 0 0,26 24 15,0-24 1,24 0 15,-49 0-31,24 25 16,-24-25-16,0-25 15,25 25 1,-1 0 0,-24 0-1,25 0 1,-26 0-16,26 0 15</inkml:trace>
  <inkml:trace contextRef="#ctx0" brushRef="#br0" timeOffset="8161.6">30907 1811 0,'0'0'0,"0"-25"16,24 25-16,-24-25 31,25 25-31,-50 0 47,1 25-32,24 0-15,-25 24 16,0 1 15,0 24-15,25-49-16,-49 50 15,49-51 1,0 26 0,-25 24-1,0 1 1,0 49 15,25-99-31,-25 49 31,25-49-31,-24 24 16,24 1 0,0 25-1,0-26 1,-25 1 0,25 24-16,0-24 15,0-1 1,0-24-1,0 0-15,0 25 32,0-26-32,-25 1 0,25 0 15,0 0-15,0 0 0,0 49 32,0-49-32,0 0 15,-25-1-15,25 26 16,0-25-1,0 0-15,0 24 16,0 1 0,0 24-1,0-24 1,0 24 0,25-24 15,-25 49-16,0-74 1,25 49 0,-25 26-1,25-51 1,-25 1 0,24-25-16,-24-1 15,0 1 1,25 0-16,0 0 15,0 0 17,24 49-1,-24-24-15,0-50-1,0 24 1,24 1-1,26 0 17,-26-25-1,1-25-15,0 25-1,-26 0 1,51-25 15,-50 1-15,0-1-16,-1 0 15,1 0 1,0 0-16,0 1 16,0-51-1,24-24 16,1-25-15,-50 99 0,25-49-16,-1 24 15,-24 25-15,25-49 16,-25-50 0,25 25-1,-25-1 1,25 51-1,-25-75 17,25 74-32,-25-49 31,24 25-31,-24 49 16,0 0-16,0 0 0,0-24 15,0-26 1,0-24 15,0 74-31,0-24 16,0 24-16,0-50 15,0 50 1,0-24 0,0-26 15,0 26-16,-24-26 1,24 51 0,0-1-1,-25-74 1,25 74 0,-25-25-1,0 25 1,25-24-1,-49-1 1,24 25 0,0 1 15,0-26-15,-24 25-1,24 25-15,-50 0 31,51-25-31,-1 25 0,-25 0 16,0 0 0,1-24 15,24 24-31,-49 0 16,49 0-16,-50 0 15,26 0 1</inkml:trace>
  <inkml:trace contextRef="#ctx0" brushRef="#br0" timeOffset="10917.58">24185 2332 0,'-25'0'16,"25"24"-16,-25 1 15,0 0 1,0 0-1,1 24 17,24 1-32,-25 0 31,25-1-15,-25-24-1,25 0 1,-25 0-1,0 24 1,25-24 0,0 0-1,0 0 1,0 24 0,-24 1 15,24 0-16,0-1 1,0-24 0,0 0-1,0 0-15,0-1 16,0 1-16,0 0 16,0 25-1,0-26 1,0 1-1,0 0 17,0 0-17,0 24 1,0 1 0,0-25-1,0 0 1,0-1-1,0 1 1,0 0 0,0 0-1,0 0 1,24-25 0,-24 24-1,0 1 1,0 0-1,25 0 17,0-25 15,0 0-32,0 0 1,-1-25-1,1 0 1,0-24 0,0 24 15,0-25-15,-1 25-16,1-24 15,-25 24-15,25-25 16,0 26-1,0-51 1,-25 26 15,24-1-15,-24-24 0,25 49-1,-25 0 1,0-25-1,0 26-15,0-26 16,0 25 0,25 0-1,-25 1 1,0-1 0,0 0-1,0 0 1,0-24-1,0 24 1,0 0 0,0 0 15,0-49-15,0 49-1,0 0 1,0 0-16,0 0 15,0 1 1,-25-1 0,25 0-1,-49 25 1,24-25 0,25 0 15</inkml:trace>
  <inkml:trace contextRef="#ctx0" brushRef="#br0" timeOffset="13853.22">31105 2456 0,'0'24'16,"-25"26"-1,0-25 1,1 0 0,-1 24-1,0 1 1,0-25 31,0 74-32,1-74 1,24 0 0,0-1-16,-25 1 15,25 0-15,0 0 16,0 0-16,0-1 31,0 1-31,0 0 0,0 0 16,-25 24-1,25 1 17,0 0-17,0 24 17,0-24-17,0-26 1,0 1-16,0 0 15,0 0 1,0 0-16,0-1 16,0 1-1,25 0 1,-25 25 0,0-26 15,0 1-16,0 0 1,0 0 0,0 0-1,25 24 1,-25-24 15,0 0-15,24-25-1,1 25 1,-25 0 15,25-1 1,0-24-1,0 25-16,24-25 1,-24 0 0,0-25-1,0 25 1,-1-24 15,1-26-15,25 0-1,-25 1 17,-25 24-32,25-25 15,-25 25-15,0 1 16,24-1-16,1-25 31,0-24-15,0 24-1,-25-24 1,25 24 0,-1-24-1,1 24 1,-25 1 0,0 24-1,0 0 1,0 0-16,0-24 15,0 24 1,0-25 0,25 50-1,-25-25-15,0-24 16,0 24 0,0 0-1,0 0-15,0 1 16,-25 24-1,25-25 1,0 0 0,-25 0-1,25 0-15,-24 25 16,24-25-16,-25 1 31,25-1-15,-50 0 31,-24-25-32,49 26-15,-74-1 16</inkml:trace>
  <inkml:trace contextRef="#ctx0" brushRef="#br0" timeOffset="14907.36">24209 2332 0,'-24'0'16,"48"0"31,1 0-47,0 0 15,0 0 1,24-25-1</inkml:trace>
  <inkml:trace contextRef="#ctx0" brushRef="#br0" timeOffset="15374.65">25722 2257 0,'50'0'16</inkml:trace>
  <inkml:trace contextRef="#ctx0" brushRef="#br0" timeOffset="15483.19">25995 2257 0,'50'0'16</inkml:trace>
  <inkml:trace contextRef="#ctx0" brushRef="#br0" timeOffset="15700.24">26516 2257 0,'25'0'0,"-25"-25"0,25 25 16,0 0-16</inkml:trace>
  <inkml:trace contextRef="#ctx0" brushRef="#br0" timeOffset="15897.2">27062 2282 0,'0'0'15,"25"0"-15,24 0 16,-24 0-16,0 0 0,25 0 16,-26 0-1,26 0 1</inkml:trace>
  <inkml:trace contextRef="#ctx0" brushRef="#br0" timeOffset="16041.19">27657 2332 0,'25'0'16,"-50"0"-16,100 0 15,-51 0-15,1 0 16,25 0-16</inkml:trace>
  <inkml:trace contextRef="#ctx0" brushRef="#br0" timeOffset="16190.18">28253 2356 0,'24'-24'16,"1"24"-16,0 0 0</inkml:trace>
  <inkml:trace contextRef="#ctx0" brushRef="#br0" timeOffset="16351.19">28848 2356 0,'49'-24'15,"-98"48"-15,123-48 16</inkml:trace>
  <inkml:trace contextRef="#ctx0" brushRef="#br0" timeOffset="16550.26">29468 2406 0,'25'0'0,"0"-25"15,24 25 16,-24 0-31,0 0 0</inkml:trace>
  <inkml:trace contextRef="#ctx0" brushRef="#br0" timeOffset="16717.31">30088 2381 0,'50'-25'16,"-26"25"15,-24-24-31</inkml:trace>
  <inkml:trace contextRef="#ctx0" brushRef="#br0" timeOffset="16944.86">30584 2332 0,'25'0'16,"-25"-25"-1,25 25-15,24 0 16,51 25 15,-1-1-15</inkml:trace>
  <inkml:trace contextRef="#ctx0" brushRef="#br0" timeOffset="18015.9">24185 3721 0,'0'-25'0,"24"25"47,1-25-31,25 25-16,-25 0 0,-1 0 15</inkml:trace>
  <inkml:trace contextRef="#ctx0" brushRef="#br0" timeOffset="18381.91">24854 3721 0,'75'0'16,"-150"0"-16,175 0 15,-76 0-15,1 0 16,0 0-16,0 0 0,49 0 15,-49 0 1,99 0 0,-99 0-16,49 0 15,-49 0-15,0 0 0,0 0 16,-1 0-16,1 0 16,0 0-16,25 0 31,49 0-16,-50 0 1,-24 0 15,0-25-15,25 25 0</inkml:trace>
  <inkml:trace contextRef="#ctx0" brushRef="#br0" timeOffset="18545.42">26194 3746 0,'0'-25'0,"0"50"0,74-50 31,-49 25-31,0 0 0,0 0 0,-1 25 0,1-25 0</inkml:trace>
  <inkml:trace contextRef="#ctx0" brushRef="#br0" timeOffset="18729.42">26715 3770 0,'99'0'31,"-74"0"-31,-1 0 16,51 0-1,-50 0-15</inkml:trace>
  <inkml:trace contextRef="#ctx0" brushRef="#br0" timeOffset="18873.96">27459 3870 0,'25'0'15,"-50"0"-15,124-25 16,-74 25-16,0 0 0,-1-25 16,1 25-1</inkml:trace>
  <inkml:trace contextRef="#ctx0" brushRef="#br0" timeOffset="19034.07">28153 3820 0,'25'0'0,"0"0"0,0 0 16,0 0-1</inkml:trace>
  <inkml:trace contextRef="#ctx0" brushRef="#br0" timeOffset="19210.06">28798 3894 0,'75'-24'31,"-51"24"-31</inkml:trace>
  <inkml:trace contextRef="#ctx0" brushRef="#br0" timeOffset="19401.26">29418 3845 0</inkml:trace>
  <inkml:trace contextRef="#ctx0" brushRef="#br0" timeOffset="19715.44">30336 3820 0,'25'0'15,"25"-25"-15</inkml:trace>
  <inkml:trace contextRef="#ctx0" brushRef="#br0" timeOffset="21099.97">22796 2952 0,'-25'0'16,"50"0"15,-1 0-31,26 0 16,0 0-1,-1 0 1</inkml:trace>
  <inkml:trace contextRef="#ctx0" brushRef="#br0" timeOffset="21309.32">23664 2927 0,'0'0'0,"24"0"15,1 0 1,0 0-16</inkml:trace>
  <inkml:trace contextRef="#ctx0" brushRef="#br0" timeOffset="21554.04">24284 2927 0,'25'0'16,"-50"0"-16,124 0 15,-74 0-15,0 0 16,24 0-1</inkml:trace>
  <inkml:trace contextRef="#ctx0" brushRef="#br0" timeOffset="21732.04">24854 2927 0,'25'0'15,"0"0"-15,0 0 16,99 0 0,-25 0-1,-25 0 1</inkml:trace>
  <inkml:trace contextRef="#ctx0" brushRef="#br0" timeOffset="21896.04">25598 2952 0,'75'25'16,"-50"-25"-1,-25-25-15,49 25 16</inkml:trace>
  <inkml:trace contextRef="#ctx0" brushRef="#br0" timeOffset="22080.58">26144 3001 0,'50'0'31,"-25"0"-31,24 0 31,100 0-15</inkml:trace>
  <inkml:trace contextRef="#ctx0" brushRef="#br0" timeOffset="22215.58">26814 3026 0,'25'0'0,"-25"-25"16,24 25 0,1 0-16,0 0 15</inkml:trace>
  <inkml:trace contextRef="#ctx0" brushRef="#br0" timeOffset="22903.28">27335 3001 0,'25'0'63,"99"-24"-32,0 24-31</inkml:trace>
  <inkml:trace contextRef="#ctx0" brushRef="#br0" timeOffset="23107.98">28277 2977 0,'75'0'31,"-150"0"-31,199 24 15,-99-24-15,25 0 32,-25 0-32,49 0 15,-49 0-15</inkml:trace>
  <inkml:trace contextRef="#ctx0" brushRef="#br0" timeOffset="23277.53">28997 3026 0,'0'25'15,"0"-50"1,24 25 0,26 0-1,0-25-15,-25 25 0,-1 0 16</inkml:trace>
  <inkml:trace contextRef="#ctx0" brushRef="#br0" timeOffset="23449.07">29642 3076 0,'24'-25'16,"1"25"-1,25-25 1,-1 25 0</inkml:trace>
  <inkml:trace contextRef="#ctx0" brushRef="#br0" timeOffset="23604.09">30162 3076 0,'25'0'0,"-50"0"0,100 0 31,-50 0-31,0 0 0</inkml:trace>
  <inkml:trace contextRef="#ctx0" brushRef="#br0" timeOffset="23816.56">30733 3101 0,'25'0'46,"0"0"-30</inkml:trace>
  <inkml:trace contextRef="#ctx0" brushRef="#br0" timeOffset="23986.56">31105 3101 0,'99'-25'32,"-74"25"-32,0 0 15,49 0 1</inkml:trace>
  <inkml:trace contextRef="#ctx0" brushRef="#br0" timeOffset="24263.56">32321 3125 0,'49'0'0,"1"0"15,-149 0-15,223 0 0,-75 0 0</inkml:trace>
  <inkml:trace contextRef="#ctx0" brushRef="#br0" timeOffset="37672.17">1612 719 0,'0'-24'0,"0"48"31,0 26 0,0 49-15,0 75 0,0-50-1,0-75 1,0-24 0</inkml:trace>
  <inkml:trace contextRef="#ctx0" brushRef="#br0" timeOffset="38055.78">1662 943 0,'-25'24'0,"50"-24"31,25-24-31,24-1 31,0-25-15,-74 1 0,25 49-16,-25-50 15,0 25-15,0 50 63,0 49-32,0-49-31,0 174 31,0-150-31,0-24 0,25 0 31,-25 0-31</inkml:trace>
  <inkml:trace contextRef="#ctx0" brushRef="#br0" timeOffset="38379.62">2133 967 0,'-49'50'16,"98"-100"-16,-123 125 0,74-1 31,25-74-31,-1 25 0,26-25 16,0 0-1,-1-25 1,-49 0-1,0 1 1,0-1 0,0 0-16,-49 25 15,49-25-15,-25 25 0,-50 0 32,51 0-32</inkml:trace>
  <inkml:trace contextRef="#ctx0" brushRef="#br0" timeOffset="38645.23">2456 769 0,'0'50'15,"0"-26"-15,0 26 32,0 99-1,24-50-15</inkml:trace>
  <inkml:trace contextRef="#ctx0" brushRef="#br0" timeOffset="38827.22">2654 744 0,'0'25'15,"0"49"1,0 1-1,0-26 1,0 1-16,25-25 16,-25 0-16</inkml:trace>
  <inkml:trace contextRef="#ctx0" brushRef="#br0" timeOffset="39662.6">2877 868 0,'-49'50'16,"49"-25"0,-25 49-1,50-24 1,24-26-1,100 1 1,-124-50 15,0 25-31,-25-74 16,0 49-16,-25 0 16,0 1-16,-24-1 15,-1 0 1,25 25-1,0 0 1,50 0 0,50 0 15,-51 0-31,51-25 0,-50 25 16,-1-25-16,100 25 31,-99 25-16,-25 0-15,-25 49 16,1-74-16,24 100 31,0-51-15,24-24 15,1 0-31,25-50 16,-25 25-1,-1-25-15,1 0 16,25 25 15,-25 0-15,-1 0 0,26 0-1,0 0 1,-26 0-1,1 0 1,-25-49 0,0-1-1,-25 1 1,1 24-16,-26-25 16,25 25-16,-24 1 15,24 24 1</inkml:trace>
  <inkml:trace contextRef="#ctx0" brushRef="#br0" timeOffset="40188.59">4465 719 0,'-50'0'0,"-24"25"16,24 25-16,25-25 15,25-1-15,50 26 16,24 0 0,-49-50-16,50 49 15,-75-24-15,0 25 16,-25-50-1,-124 74 1,124-74-16</inkml:trace>
  <inkml:trace contextRef="#ctx0" brushRef="#br0" timeOffset="41026.58">4638 719 0,'0'25'16,"0"0"-16,0 0 15,25 124 1,-25-75 0,25-49 15,0-25-16,49-50 1,1 1 0,-50 24-16,24 25 15,-24 0-15,0 0 16,24 74 15,-24-24-15,0-25-1,49-1 1,-49-24 0,50-49-1,-51 24-15,1 25 0,-25-25 0,25-49 32,-50 24-17,-24 50 1,-26 99 31,75-49-47,25-25 31,0-25-31,74-25 16,-74 25-1,0-25-15,24 0 16,26-24-1,-51 49 1,26-75 0,-25 75-16,-25-24 0,25-26 15,-25-49 1,-50 49 0,25 25-1,25 50 16,-25 74 1,25-49-32,0 124 15,0-100-15,0 50 16,0 50 0,0-75-1</inkml:trace>
  <inkml:trace contextRef="#ctx0" brushRef="#br0" timeOffset="41393.57">5482 893 0,'25'0'16,"24"-25"-1,75-24 1,-25-26 0,-24 50-1,-25-24 1,-50 24 0,-25 50 15,25 0-16,0-1-15,-25 51 16,25-50-16,0 74 16,0-50-16,25 75 31,0-99-31,-1 0 16</inkml:trace>
  <inkml:trace contextRef="#ctx0" brushRef="#br0" timeOffset="41571.12">5755 794 0,'-25'25'15,"50"-50"-15,-75 50 0,75-25 31,0 0-31,-1 0 0,1-25 0,0 25 0,0 0 0,74 0 16,-24-25 0</inkml:trace>
  <inkml:trace contextRef="#ctx0" brushRef="#br0" timeOffset="42222.38">7094 719 0,'0'25'0,"-25"-25"0,-24 149 31,49-99-31,0-26 0,0 1 16,49 0-1,75-25 1,0-50 0,-49-49 15,-75 50-15,0 24-1,0 50 1,0-1-1,25 26 1,-25 0 0,0-1 15</inkml:trace>
  <inkml:trace contextRef="#ctx0" brushRef="#br0" timeOffset="42571.52">7590 794 0,'25'0'0,"-25"25"31,25-1-15,-25 51-1,0-26 1,-25 1-1,25-75 17,74-99-17,-24 50 1,24 49 0,-49 25-1,0 50 1,-25-26-16,0 1 0,0 25 15,0-25-15,0 24 16,0 26 0</inkml:trace>
  <inkml:trace contextRef="#ctx0" brushRef="#br0" timeOffset="43386.6">8260 670 0,'25'0'0,"-25"49"16,0-24-1,0 0-15,-25 74 16,25 0 15,0-74-31,25 0 16,-25-50-1,0 0 1,-25-24 0,-25 24-1,1 25 1,24 0-16,0 0 16,25 25-16,-25-25 0,25 25 15,0 24 1,0-24-16,50 25 15,0-26 1,24-24 0,124-49 15,-74-1-15,0-49 15,-99 49-16,-50 50 1,1 0-16,-51 25 16,26 50-1,49-26 1,0-24 0,0 0-16,24 0 15,1-25-15,50-25 16,-51 25-1,76-50 1,-76 50-16,51-25 16,-50 25-16,-1 0 15,1 0-15,-25 25 16,0 25 0,-49-25-1,24-25-15,0 24 0,0-24 16,25-24-1,25-51 1,25 1 0,-50 49-16,74-49 15,-74 49 1,25 25-16,0-50 16</inkml:trace>
  <inkml:trace contextRef="#ctx0" brushRef="#br0" timeOffset="44170.6">10220 744 0,'-25'75'15,"25"-51"1,-25 51-1,25-26 1,0-24 0,0 0-16,0-50 47,0-24-32,25-75 1,24 24-1,26 26 17,-50 74-32,24 25 15,-49 0-15,-25 24 16,-24 26 0,24-51-16,0 26 15,0-25-15,25 0 16,25-25-1,0 24 1,25 1-16,-26 0 16,1-25-16,0 25 15,0 0-15,-25-1 16,-50 1 0,-49-25-1,0-25 1</inkml:trace>
  <inkml:trace contextRef="#ctx0" brushRef="#br0" timeOffset="44831.84">10517 967 0,'75'25'15,"-150"-50"-15,174 50 16,-74-50-1,0 25 1,25-24 0,-26-1-1,1 0-15,-25 0 32,0 0-32,0 1 0,-25 24 0,1 0 31,-1 0-31,-25 24 15,25 1-15,1-25 0,24 25 16,0 0-16,0 24 16,0-24-16,24 25 15,1-50-15,0 25 0,25-25 16,-26 0-16,51-25 16,-50 0-16,49-25 15,-24-24 16,-26 24-15,-24 75 31,25 50-31,-25-26-1,0 1 1,0-25 15,50-50-15,-25 0-16,49-74 15,-49 74 1,49-25 0,-24 50-1,-50 25 1,0 0-16,0 49 15,0-49 1,0 0 0,0 0-16</inkml:trace>
  <inkml:trace contextRef="#ctx0" brushRef="#br0" timeOffset="45370.38">11733 620 0,'0'0'0,"-25"0"16,25 25-16,-50 99 16,50-99-16,0 0 0,0 24 15,0 1 1,25-25-1,-25-50 17,-25 0-17,0 25-15,-24-50 16,24 50-16,0 0 0,0 0 16,1 50-1,-1-25-15,25 49 31,0-24-15,25-50-16,-1 25 0,1-25 16,74-25 15,-74 25-31,149-99 0,-149 74 16,24-25 15,-49 25-31,0 50 31,0 0-15,0 0-16,0 0 15,0-1-15,25-24 16,-25 25 0</inkml:trace>
  <inkml:trace contextRef="#ctx0" brushRef="#br0" timeOffset="45531.39">11981 670 0,'0'-25'0,"0"50"0,0-75 0</inkml:trace>
  <inkml:trace contextRef="#ctx0" brushRef="#br0" timeOffset="46321.43">12154 893 0,'0'25'15,"0"0"1,-25-25-16,25 24 16,-24 1-1,24-50 1,24 1 0,1-1 15,25-25-16,0 25 1,-26 50 15,1 0-15,-25 0-16,0 0 16,0-1-16,0 26 15,0-25 1,50-25 15,49-25-15,-49 0 15,-50 0-31,49-49 16,-49 49-16,-25 0 15,1 1 16,-1 48-15,25 1 0,0 0-16,0 0 15,0 0-15,25-25 16,-25 24 0,24-48-1,1 24 1,-25 24 15,-25 51 0,25 24-15,0-25 0,0-49-16,0 74 15,0-49-15,0 49 16,-24 0-1,-51-49 1,50-25-16,-99-25 16</inkml:trace>
  <inkml:trace contextRef="#ctx0" brushRef="#br0" timeOffset="46684.43">12824 943 0,'0'24'0,"25"-24"62</inkml:trace>
  <inkml:trace contextRef="#ctx0" brushRef="#br0" timeOffset="46921.45">12948 719 0,'0'-24'31</inkml:trace>
  <inkml:trace contextRef="#ctx0" brushRef="#br0" timeOffset="47160.43">13246 819 0,'49'24'47,"-24"-24"-47,0-24 0,0 24 15,0 0-15</inkml:trace>
  <inkml:trace contextRef="#ctx0" brushRef="#br0" timeOffset="48937.1">1463 1538 0,'25'0'0,"25"0"16,-25 0-16,-1 0 15,1 0-15,99 0 16,-99 0-16,99 0 16,-74-25-16,99 25 15,-100 0-15,26 0 0,73 0 16,-98 0-1,49 0-15,-49 0 0,-1 0 0,51 25 16,98-25 0,1-25-1,-26 25 1,-49 0 0,-25 0-1,25 0 1,1 0-1,-76 0-15,75 0 16,-25-25-16,100 25 16,-150 0-16,125 0 31,-100 0-31,-24 0 0,49 25 16,0-25-1,50 25 1,-49-25-1,24 0-15,74 0 32,-173 0-32,148 0 15,-148-25-15,74 25 16,-74 0-16,99-25 31,-99 25-31,25 0 16,-25 0-16,24-25 31,-24 25-31,0 0 16,0 0 15,-1 0-31,100 25 31,-49-50-15,24 25-1,-25 0 1,50 25 15,50-25 1,-149 0-32,124-25 15,-124 25-15,24 0 0,-24 0 0,25 0 16,98 0-1,-123 0-15,50 25 16,-51-25-16</inkml:trace>
  <inkml:trace contextRef="#ctx0" brushRef="#br0" timeOffset="50348.24">7268 1513 0,'0'-25'16,"0"0"0,25 25-16,24-24 15,-24 24-15,0 0 16,49 0 0,-49 0-16,124 0 15,-100 0-15,1 0 0,99 0 16,149 24 15,-75-24-15,-99 0-16,-75 0 0,199 0 31,-173 0-31,-26 0 0,125-24 16,-124 24-16,-1 0 0,100 0 15,-25 0 1,25 0-1,99-25 17,-99 0-17,0 0 1,-124 25-16,49 0 16,0-25-16,-49 25 0,50 0 15,24 0-15,74 25 31,-49-25-15,-99 0 0,174-25-1,-175 25-15,51 0 0,74-24 16,49 24 15,25-25 0,-173 25-31,148 0 16,-173 0-16,50 0 16,74-25 15,-125 25-31,51 0 31,-50 0-31,-1 0 0,26 0 16,0 0 15,-26 0-31,76 0 0,-76 0 16,1 0-1,50 0 1,-1 0 0,0 0-1,-49-25 1,0 25-16,25 0 15,-26 0-15,1 0 0,25 0 16,-1 0 0,-24 0-1</inkml:trace>
  <inkml:trace contextRef="#ctx0" brushRef="#br0" timeOffset="52950.15">22820 1736 0,'0'-24'16,"-24"48"31,-1 1-32,-25 25 1,25-25 0,25-1-1,0-48 16,25 24-31,0-25 0,-25 0 16,25 0-16,0 0 16,-25 1-1,24 24 1,-24 49 31,25-24-47,0 25 15,0-50-15,0 0 0,-25 24 16</inkml:trace>
  <inkml:trace contextRef="#ctx0" brushRef="#br0" timeOffset="54832.49">22820 1761 0,'0'25'109,"0"0"-77,0 0-17,0-1 17,-24-24-17,24 25 1,0 0-1,0 0 1,0 0 0,-25-25-1,25 24 1,0 1 0,0 0-1,0 0 1,0 0 15,0-1-15,0 1-16,0 0 31,0 0-15,0 0-1,0-1 16,0 1-15,0 0 0,0 0-1,0 0 1,0-1 15,0 1-15,0 0 15,0 0-15,0 0-1,-25-1 1,25 1 0,0 0-1,0 0 1,0 0 15,-25-1-15,25 26-1,-25-25 1,25 0 0,0 0-1,0-1 16,0 1 1,0 0-17,0 0 1,-25-25 0,25 25-1,0-1 16,0 1 1,0 0 30,-24-50 79,24 0-126,-25 1 1,0-1 0,0 0-1,0 25 1,25-25 0,0 50 62,25-25-63,-25 25 1,0 0-16,50-1 16,-25 1-1,-1 0 1,1-25-1,0 0 1,0-25 15,0 0 1,0 1-32,-1-1 15,1 0 1,0 0-1</inkml:trace>
  <inkml:trace contextRef="#ctx0" brushRef="#br0" timeOffset="56220.89">21059 2084 0,'-25'0'0,"25"24"0,-24-24 15,24 75 1,0-26 0,0 1-1,0 0 1,24-50-16,1 0 15,25 0 1,-1-25 0,-24-25 15,0 1-15,-25 24-16,0 50 46,0-1-30,0 1 0,0 50-1,0 24 1,0-25-16,-25-24 31,0-25-31,-24 49 16,24-49-16,-25 0 31,26-25-31,-51 0 16,75-25-1</inkml:trace>
  <inkml:trace contextRef="#ctx0" brushRef="#br0" timeOffset="56510.89">21481 2232 0,'0'0'0,"25"0"16,-1 0-1,51-24 17,-50 24-32</inkml:trace>
  <inkml:trace contextRef="#ctx0" brushRef="#br0" timeOffset="56752.76">21456 2356 0,'25'25'15,"0"-25"1,-1-25 0,76 25 15,-76 0-31,26 0 16</inkml:trace>
  <inkml:trace contextRef="#ctx0" brushRef="#br0" timeOffset="57327.52">22027 2009 0,'0'25'16,"0"0"0,-25 24-1,25 1 16,0-25-31,0 24 16,0-24-16,-25-50 47,25 1-16,-25 24-15,25-25 15,-99 74-15,74-24-1,25 25 1,0-25 0,25-25 15,74 0-16,-49-25 1,-25 25 15</inkml:trace>
  <inkml:trace contextRef="#ctx0" brushRef="#br0" timeOffset="57667.13">22101 2307 0,'0'25'32,"0"-1"-32,25 1 15,0-25 1,-1 0 31,26-25-47,-50 1 31,0-1-15,-50 0-1,26 25 1</inkml:trace>
  <inkml:trace contextRef="#ctx0" brushRef="#br0" timeOffset="58002.14">22423 2208 0,'0'49'16,"-24"26"0,-1-26-1,-50 100 16,26-99-31,-1 49 16,25-99-16,25 25 0,-24 0 16,24-1 15</inkml:trace>
  <inkml:trace contextRef="#ctx0" brushRef="#br0" timeOffset="58538.23">22275 2778 0,'24'0'16,"-24"25"-1,25-25-15,-25 25 16,0 0-16,0-1 16,-74 51-1,74-50 1,25-25 46,-1 0-46,51-25 0,-1 0-1,-24 25 1,-25 0-16</inkml:trace>
  <inkml:trace contextRef="#ctx0" brushRef="#br0" timeOffset="59996.56">32469 1860 0,'0'25'16,"-24"-25"0,-26 50-1,25-1 1,0-49 15,75 0-15,-25-49-1,24 24 17,-24 0-17,0 25 1,-25 25-16,0 0 15,25 0 1,0 24 0,-1-24-1</inkml:trace>
  <inkml:trace contextRef="#ctx0" brushRef="#br0" timeOffset="61340.82">32569 1910 0,'0'50'15,"0"-26"1,24 125 15,-24-74-15,0-51-16,-24 26 15,24-25-15,0 0 0,-25 74 16,25 0 15,0-74-31,-25 24 16,25-24-16,0 25 15,0 0 1,0-26-16,0 26 16,-25-25-16,25 0 15,0 24 17,0-24-32,0 74 15,0-49-15,0 24 16,0 25-1,0 1 1,0-76-16,0 51 16,0-50-16,0 49 15,0 25 17,0 25-17,0-74 1,0-25-16,-25 74 15,1-74 1,24 49 0,0-49-1,0 0-15,0 49 16,0-49-16,0 0 0,0 24 16,0 1-1,0-25 1,0 24-1,0 1 17,0-25-17,0 0 1,0-1 0,0 51-1,0-50 1,0-1-1,0 1 1,0-50 15,0 1-15,0-1 15,0 0-15,0 0 15,-25 25-31,25-25 16,-25 25-1,0-24 1,0-1 0,25 0-1,-24 25-15,24-25 16,-25 25-16,25-25 15,0 50 64,0 0-64,0 0-15,0 24 16,25 1-1,-1-25 1,-24 0-16,25-1 31,0 1-31,0-25 16,-25-25 0,25 25-1,49-74 1,0 0-1,-74 49-15,25-25 16,-25 25 0,0 1-16</inkml:trace>
  <inkml:trace contextRef="#ctx0" brushRef="#br0" timeOffset="62151.94">33089 2927 0,'0'25'15,"0"24"1,0 26 0,0 24-1,0-25 1,0-24 0,0-25 15,0-50 0,0 0-15,-24 25-1,-1-25 1,0 1-16,0 24 16,-24 0-1,24 24 1,25 1-1,0 25 1,25-25 0,49-1 15,-49-24-31,24 0 16,-24 0-1</inkml:trace>
  <inkml:trace contextRef="#ctx0" brushRef="#br0" timeOffset="62488.95">33288 3324 0,'0'25'16,"0"-50"-16,0 74 16,0-24-16,0 0 15,0 25 17,25-50-32,24 0 15,-24 0-15,-25-25 31,0 0-15,0 0 0,-50-49-1</inkml:trace>
  <inkml:trace contextRef="#ctx0" brushRef="#br0" timeOffset="63632.13">31973 2530 0,'-25'0'0,"1"50"15,-1-26 1,25 1-16,-25 0 15,25 0-15,0 0 16,0-50 15,25 0-15,0-25 15,-1 26-15,1 24-1,0 24 17,0 1-17,-25 0 1,25-25 0,-1 0-1</inkml:trace>
  <inkml:trace contextRef="#ctx0" brushRef="#br0" timeOffset="64525.04">31973 2555 0,'-25'0'15,"25"25"-15,0-1 32,0 1-32,0 0 15,0 0 1,0 0 0,0 24-1,0-24 1,0 0-16,0 0 15,0 0-15,0-1 16,0 1 0,0 124 31,0-99-32,0-26 1,0 1-1,0 25 1,0-25-16,0-1 16,0 26-1,0-25 1,0 0 0,0 49 15,0-49-31,0 24 15,0-24 1,0 0-16,0 25 16,0-26-1,-24 1-15,24 0 16,0 0 0,-25 0-1,25 0 1,0-1 15,0 26-15,0-25 124,0-50-93</inkml:trace>
  <inkml:trace contextRef="#ctx0" brushRef="#br0" timeOffset="65109.88">31775 3621 0,'0'25'15,"0"0"1,0 25 15,25-25-15,-1-1-1,-24 1-15,25-25 16,0 0 0,25-25-1,-26 25-15,-24 25 47,0 0-16,-24-25-15,24-25 31,24 25-47,26-49 31,0-1-15,-26 25-1,-24 0-15</inkml:trace>
  <inkml:trace contextRef="#ctx0" brushRef="#br0" timeOffset="66006.16">32271 2778 0,'-25'25'31,"25"25"-15,0-26-1,0 51 1,-25-50 15,25-1-31,0-48 47,0-1-31,-25 25-16,1-25 31,-1 25-31,-25 0 16,25 25-1,1 0-15,24-1 16,0 1-1,0 0 1,99-25 15,-50-25-15,-24 25 0</inkml:trace>
  <inkml:trace contextRef="#ctx0" brushRef="#br0" timeOffset="66286.31">32345 2952 0,'0'25'0,"0"-1"0,0 1 15,-24 25 1,48-25 0,1-25 15,-25-25-16</inkml:trace>
  <inkml:trace contextRef="#ctx0" brushRef="#br0" timeOffset="66409.31">32445 2828 0,'-25'-25'15</inkml:trace>
  <inkml:trace contextRef="#ctx0" brushRef="#br0" timeOffset="82380.11">6449 2456 0,'-25'0'0,"1"0"0,24-25 16,24 25 15,26 0-16,248 25 17,-249-25-32,175 24 31,-150-48-31,0 24 0,-49 0 16</inkml:trace>
  <inkml:trace contextRef="#ctx0" brushRef="#br0" timeOffset="82747.65">6573 2431 0,'-74'25'0,"148"-50"0,-173 50 0,-25 24 16,124-24-16,-25-25 16,0 50-1,75 24 1,49-49 0,75-25-1,-149 0-15,49 0 16,-49-25-16,0-25 15,-100-24 17,50 49-32,-24 0 0,24 25 15,0-24-15,-49 24 16,49 0 0</inkml:trace>
  <inkml:trace contextRef="#ctx0" brushRef="#br0" timeOffset="83156.59">6995 2753 0,'0'50'16,"0"-25"-16,0 24 31,-25-24-31,0 25 16,25-25-16,0-1 15,-24 1-15,24 0 32,0-50-17,74-24 1,0 24-1,1 25 1,-26 0 0,-24 0-16,0 49 15,-25-24-15,-50 0 16,26-25-16,-100 50 16,99-50-1,0 0-15,-49 0 16,24-25-1</inkml:trace>
  <inkml:trace contextRef="#ctx0" brushRef="#br0" timeOffset="83515.38">6003 3299 0,'124'0'16,"-75"0"-16,299 25 31,-1 0-15,-248-25-16,323 49 15,-373-49 1,1 0-16,-25 0 0,49 0 16</inkml:trace>
  <inkml:trace contextRef="#ctx0" brushRef="#br0" timeOffset="84029.91">6573 3770 0,'0'50'0,"0"-25"16,0 24 0,0 1-1,0 24 1,25-49-1,0-25-15,49 0 32,-49-25-32,0 25 0,24-24 15,-49-1-15,75 0 32,-50 25-17,-25 25 1,0 0-16,0-1 0,0 51 15,-50 198 32,-24-174-31,49-74-16,-124 24 16,124-49-16,-49-49 31,49-26-16</inkml:trace>
  <inkml:trace contextRef="#ctx0" brushRef="#br0" timeOffset="84673.46">8186 2977 0,'0'24'31,"24"-24"-15,100 0-1,25 0 1</inkml:trace>
  <inkml:trace contextRef="#ctx0" brushRef="#br0" timeOffset="84899">8310 3175 0,'-75'25'16,"50"-25"-16,25 25 0,25-25 15,0 0-15,149-25 32,-50 25-17,-75 0-15,100-25 16,-124 25-16</inkml:trace>
  <inkml:trace contextRef="#ctx0" brushRef="#br0" timeOffset="85743.07">10120 2679 0,'0'25'16,"0"0"15,0-1-31,0 76 16,0-51-16,0 26 15,0-51-15,0 26 16,-24-50-16,24 25 16,0-50-1,0-49 1,0-75-1,74-25 1,0 75 15,-49 99-31,25 0 16,-25 25-16,-1-1 0,-24 26 16,0-25-16,0 49 15,0-49-15,-24 25 16,-1-1 15,25-73-15,0-1-1,25 0-15,49-74 16,-49 74-16,74-25 16,-49 25-1,24 25 1,-74 25-16,25 25 15,-25-25-15,0 24 16,0 51 0,-25-1-1,25-25 1,0 1 0</inkml:trace>
  <inkml:trace contextRef="#ctx0" brushRef="#br0" timeOffset="86116.2">10964 2952 0,'24'99'31,"1"-74"-31,-25 0 0,0-1 0,0 51 15,25-50-15,-25 74 16,0-74 0,0-50 15,25-50-15,24 26-1,-24 49 1,0 25-1,-50-1 1,-24 26 0,-75-25 15,99-25-31,-25 0 0</inkml:trace>
  <inkml:trace contextRef="#ctx0" brushRef="#br0" timeOffset="86405.89">9996 3547 0,'-173'0'15,"197"0"17,51 0-32,198 25 15,-25-25 1,-174 25 0,298 24-1,-297-49-15,73 25 16</inkml:trace>
  <inkml:trace contextRef="#ctx0" brushRef="#br0" timeOffset="86695.89">10418 4167 0,'-25'199'16,"25"-175"-16,0 26 16,0 24-1,0-49-15,0 50 31,-25-75-15</inkml:trace>
  <inkml:trace contextRef="#ctx0" brushRef="#br0" timeOffset="86962.89">10220 4142 0,'49'0'16,"-24"0"-16,49 0 31,-24-24-31,99 24 15,-100 0-15,1 0 0,74 0 32,-50 0-17</inkml:trace>
  <inkml:trace contextRef="#ctx0" brushRef="#br0" timeOffset="87234.49">10096 4564 0,'-75'99'16,"150"-198"-16,-150 223 0,75-99 15,25-25-15,49 25 16,-49-25-16,74 0 15,-49 0-15,0 0 16,74-25-16,49 25 31,-123 0-31,24 0 16,-49 0 0</inkml:trace>
  <inkml:trace contextRef="#ctx0" brushRef="#br0" timeOffset="88459.5">11038 2828 0,'0'25'47,"0"-1"-32,0 26 17,0 24-17,0-24 1,25 49-1,-25-74-15,0 74 32,0-74-32,0 25 15,0-26 17,0 1-1,0 0 16,0-50 109,0 0-125,25-49-15,-1 0-1,26 49 1,-25 25 15,25 25-15,-26 74 31,-48-25-47,-51-74 31,-24 0-15,74 0-16,-25 0 15</inkml:trace>
  <inkml:trace contextRef="#ctx0" brushRef="#br0" timeOffset="90115.01">5358 5854 0,'0'25'16,"0"0"-1,0 24 1,-25 26 0,25-1-1,50-24 16,-26-50-31,26 0 16,-25 0 0,0 0-16,-1-25 0,26-25 15,-50 25 1,25-24 0,0 24-1,-25 50 16,0 49-15,0 1 0,0 49-1,-25-75-15,0 75 16,25-74-16,-25 49 16,0-25-1,1-49-15,-26 25 16,0-25-1,1-50 1,-1 25-16,-24-75 31,74 51-31,0-76 16,0 76-16,25-1 16</inkml:trace>
  <inkml:trace contextRef="#ctx0" brushRef="#br0" timeOffset="90413.18">5904 6201 0,'24'0'16,"-48"0"-16,98 25 15,-49-25-15,24 0 16,1 0-1</inkml:trace>
  <inkml:trace contextRef="#ctx0" brushRef="#br0" timeOffset="90628.17">5953 6350 0,'0'25'0,"-25"-25"0,249-149 0,-448 323 0,274-174 16,-75-50-16,100 75 15,-51-25-15,1 0 0,74 0 16,-24 0 0,-26 0-1</inkml:trace>
  <inkml:trace contextRef="#ctx0" brushRef="#br0" timeOffset="91107.37">6896 6052 0,'0'25'16,"0"25"-16,0 24 15,0 25 1,0-49 0,0 0-1,0-75 16,-50 0-15,-24-25 15,49 50-31,-74-24 16,74 24-16,0 24 16,0 26-1,25-25 1,0 24-1,50 1 1,24-25 0,25-25-1,-24-25 1,-50 25-16</inkml:trace>
  <inkml:trace contextRef="#ctx0" brushRef="#br0" timeOffset="91437.91">7218 6474 0,'-74'124'0,"74"-99"16,25 0-16,24-1 16,26-24 15,-51 0-31,1-24 16,-25-1-16,0-25 31,-25 50-31,-24-49 15,24 49-15,25-25 0,-25 25 16,0 0 0</inkml:trace>
  <inkml:trace contextRef="#ctx0" brushRef="#br0" timeOffset="91743.09">6424 6945 0,'-99'50'16,"174"-75"-1,123 0 1,0 1 0,26-1-1,-75 25 1,-125 0-16,1 0 16</inkml:trace>
  <inkml:trace contextRef="#ctx0" brushRef="#br0" timeOffset="92129.8">6796 7218 0,'75'50'15,"-50"-25"-15,-25-1 16,0 26 15,0-25-31,0 0 0,-75 24 16,75-24-16,-25-25 0,1 25 16,48-25 30,51 0-30,-1 0 0,-49 0-16,50-25 15,-51 25-15,51-25 16,-50 25 0,-1 0-16,1 0 0</inkml:trace>
  <inkml:trace contextRef="#ctx0" brushRef="#br0" timeOffset="93021.34">9847 6995 0,'-124'74'15,"248"-148"-15,-248 173 0,124-74 16,25 0 15,25-25-31,24 0 16,-24 0-16,-1 0 15,1-75 1,-149-73 15,-50-51 0,124 174-31,-49-74 16,74 74-16,0 0 0,0 1 31,74-1-15,50 74 0,-74-24-1,-25 0-15,-25 25 63,-174 545-48,149-521-15,174 224 32,-99-273-17,148 24 1</inkml:trace>
  <inkml:trace contextRef="#ctx0" brushRef="#br0" timeOffset="94470.4">11708 5978 0,'0'25'16,"0"24"-16,0-24 15,0 74 1,25-24 0,-25-26-1,24 1-15,-24 24 31,0-49-31,0 0 16,-24-50 15,-1 25-31</inkml:trace>
  <inkml:trace contextRef="#ctx0" brushRef="#br0" timeOffset="94740.05">11410 5928 0,'-49'0'16,"49"-24"-16,24 24 15,51 0 1,173 24 15,173 1 1</inkml:trace>
  <inkml:trace contextRef="#ctx0" brushRef="#br0" timeOffset="95002.06">11460 6400 0,'-50'49'0,"25"-49"15,25 25-15,25-25 0,0 0 0,74 0 16,-49 0-16,148 25 31,-148-25-31,-1 0 0,125 0 16,-100 0 0</inkml:trace>
  <inkml:trace contextRef="#ctx0" brushRef="#br0" timeOffset="95342.05">12427 6276 0,'-25'0'16,"50"0"15,99 0-15,0 0-1,-74 0-15</inkml:trace>
  <inkml:trace contextRef="#ctx0" brushRef="#br0" timeOffset="95533.04">12427 6375 0,'0'25'16,"0"-50"-16,75 74 16,-51-73-16,1 24 0,50 0 15,24-25 1,-74 25-16,-1 0 15</inkml:trace>
  <inkml:trace contextRef="#ctx0" brushRef="#br0" timeOffset="99654.9">13494 5978 0,'0'25'16,"0"0"-16,-75 74 31,26-25-15,24-24 0,25-25-1,0-50 48,0-50-48,50 1 1,-1 0 0,1 24-1,-50 25 1,25 25-1,-1 75 1,1-26 0,0 1-1,-25 24 1,25-24-16,-25-25 16,25-25-16</inkml:trace>
  <inkml:trace contextRef="#ctx0" brushRef="#br0" timeOffset="99956.09">12948 5978 0,'-50'-25'0,"100"50"0,-100-75 0,50 26 32,25 24-32,0-25 0,99 0 15,-74 25-15,198-25 16,-199 25-16,199-25 31,-99 25-31,-99 0 16,49 0-1</inkml:trace>
  <inkml:trace contextRef="#ctx0" brushRef="#br0" timeOffset="100338.81">13022 6548 0,'-24'25'16,"48"-25"15,1 0-31,347-25 31,-322 25-31,24-24 0,75 24 16,74-25 0,-198 25-1</inkml:trace>
  <inkml:trace contextRef="#ctx0" brushRef="#br0" timeOffset="100790.91">13444 6747 0,'-49'25'16,"24"-25"-16,0 24 0,-25 26 15,26 74 1,24-74 0,0 24 15,0-49-15,0 74-1,0-74-15,49-25 0,1 0 16,-25-25-1,-1 25-15,1-49 16,-25 24 0,0 0-1,-25 25 1,-24-25 0,24 25-1,-74 0 1</inkml:trace>
  <inkml:trace contextRef="#ctx0" brushRef="#br0" timeOffset="101236.89">13593 6921 0,'-25'49'0,"50"-98"0,-50 123 15,25-49 1,0 0-16,0-1 16,50 1-1,-1-25 1,1 0-1,0-49 17,-26-1-32,-24 0 31,25 26-15,-25 48-1,0 1 1,0 50-1,0-1 1,0-49 0,0 74-16,0-74 15</inkml:trace>
  <inkml:trace contextRef="#ctx0" brushRef="#br0" timeOffset="102077.96">14734 6077 0,'0'25'31,"0"0"-31,0 49 16,0 25-1,25-24 1,-25-1 15,0-49-15,0-50 0,-25 25-1,-25-25 1,1 1-1,-50 24 1,24 24 0,26 1-1,24 50 1,25-26 15,49-24-15,75-25-1,-49-25-15,-1 0 32,-49 25-32</inkml:trace>
  <inkml:trace contextRef="#ctx0" brushRef="#br0" timeOffset="102861.16">14982 5705 0,'0'-25'15,"0"50"1,0 25 15,0 24-15,0-49 0,25 0-1,49-25 16,1-50-15,-51 0 0,-24 26-1,25-26 1,-25 75 31,0 24-47,0 1 15,0 25 1,0-26 0,0 26 15</inkml:trace>
  <inkml:trace contextRef="#ctx0" brushRef="#br0" timeOffset="103657.31">15056 6524 0,'-24'24'0,"-1"1"16,25 0-1,0 25 1,0-26-1,49 1 1,1-25 0,0-25-1,-50 1-15,0-1 16,0 0-16,-50 0 16,0 0-1</inkml:trace>
  <inkml:trace contextRef="#ctx0" brushRef="#br0" timeOffset="104581.02">14362 5730 0,'-25'0'0,"0"49"16,0-24 0,1 0-16,24 0 15,-25 0-15,25 0 0,-25 24 0,0 26 16,0-51-16,1 125 31,24-124-31,0 25 0,0-1 16,0 75-16,0-49 15,49 49 1,50 0 15,-74-100-31,50 51 16,-75-50 0,0-50 46</inkml:trace>
  <inkml:trace contextRef="#ctx0" brushRef="#br0" timeOffset="105344.69">15825 6300 0,'-24'0'0,"24"25"16,24-25 0,76-25-1,48 25 16,1 0-15,-99 25 15</inkml:trace>
  <inkml:trace contextRef="#ctx0" brushRef="#br0" timeOffset="105927.71">16793 6003 0,'25'25'16,"-25"-1"-16,0 26 0,0 49 15,0 50 17,0-50-17,0 0 1,0-74-1,0-50 32,-75-49-31,1 49 0,49 25-1,-25 0 1,26 25-1,-1 25 1,25-26-16,0 26 16,0-25-1,25 0 17,-1-25-32,100 0 15,-99-25-15,25 25 16</inkml:trace>
  <inkml:trace contextRef="#ctx0" brushRef="#br0" timeOffset="106228.69">17090 6499 0,'0'49'16,"0"-24"-1,0 50 1,0-1-1,0-24 1,0-26 0,25-24-1</inkml:trace>
  <inkml:trace contextRef="#ctx0" brushRef="#br0" timeOffset="106542.69">17115 6300 0,'-49'25'15,"73"-25"32,-24 25-47,0-50 32,-24 25-17,24-25 1</inkml:trace>
  <inkml:trace contextRef="#ctx0" brushRef="#br0" timeOffset="107065.69">17239 5755 0,'0'0'0,"0"24"31,0 1-15,25 0 0,25-25 15,-26 0-31,1 0 15,0 0-15,25-50 16,-26 26 0,-24 48 31,0 26-32,0 74 1,-24-74-1,24 24 1,-25-49 0</inkml:trace>
  <inkml:trace contextRef="#ctx0" brushRef="#br0" timeOffset="107384.09">17686 5705 0,'49'74'31,"-24"-24"-31,0 49 16,25 25-1,-26-24-15,1-51 16,0 75-16,0-49 16,0 73-1,-50 100 17,0-173-32,-124 74 15</inkml:trace>
  <inkml:trace contextRef="#ctx0" brushRef="#br0" timeOffset="118397.55">5259 9426 0,'-25'0'16,"50"0"-16,49 0 16,-49 0-16,74 0 15,-74 0-15,248 25 32,-224-25-32,51-25 15,-51 25-15</inkml:trace>
  <inkml:trace contextRef="#ctx0" brushRef="#br0" timeOffset="118826.28">5358 9451 0,'-50'24'16,"100"-48"-16,-125 48 0,1 51 16,74-50-16,0-1 15,25 1 1,24 0-16,26 0 31,-1-25-15,-24-25-1,-25 0 1,-25-24 0,-75-26-1,1 50 1,49 25-1,-25 0 1</inkml:trace>
  <inkml:trace contextRef="#ctx0" brushRef="#br0" timeOffset="119263.12">5730 9674 0,'0'74'0,"0"-49"15,0 0-15,-25 24 16,25 26-1,0-50 17,0-50-1,25 0 0,-25 0-31,124-24 31,-99 24-31,0 25 0,-1 0 0,1 0 16,25 49 0,-75 1-1,-25-25 1,26 0-16,-51-1 31,1 1-31,24-25 0</inkml:trace>
  <inkml:trace contextRef="#ctx0" brushRef="#br0" timeOffset="119663.73">5011 10170 0,'-50'0'0,"50"0"32,25 0-32,24 0 0,26 0 0,-26 0 15,1 0-15,148 0 16,-123 0-16,173 0 16,-174 0-16,150 0 15,123 0 16</inkml:trace>
  <inkml:trace contextRef="#ctx0" brushRef="#br0" timeOffset="120236.17">5606 10492 0,'-50'100'16,"25"-100"-16,25 24 15,0 26 1,0-25-16,0 24 16,25-24-16,0-25 15,25 0 1,-26 0 0,-24-25-1,50 1 1,-25 24-16,0-25 15,-1 25 1,26 0 0,0 74-1,-50-24 1,0-1 0,-25 75-1,-50-24 1,-24-51-1,-50-24 1,25-50 15,50-24-15,49 24-16</inkml:trace>
  <inkml:trace contextRef="#ctx0" brushRef="#br0" timeOffset="120777.72">7293 10021 0,'-124'0'16,"148"0"31,125-25-31,25 25-1,-100 0 1</inkml:trace>
  <inkml:trace contextRef="#ctx0" brushRef="#br0" timeOffset="121000.72">7243 10170 0,'0'0'0,"-25"25"15,50-25 17,149-25-17,-125 25-15,75 0 16</inkml:trace>
  <inkml:trace contextRef="#ctx0" brushRef="#br0" timeOffset="121900.96">8905 9723 0,'0'50'15,"0"-25"1,0 0-1,0-1-15,0 26 16,0-25-16,0 0 16,-25-50 31,-25-25-16,50 25-31,0-99 15,25 100-15,50-100 16,-1 74 0,25 25 15,-24 75-15,-26 49-1,-49-49 1,0-1-1,-24-24 1,-1 0 0,0-50-1,25 0 1,0-74 0,50 49-1,-50 26-15,24-1 16,51-25-1,-50 50-15,-1 0 0,1 0 16,25 25 0,-50 0-1,0 49 1,0-24 0,25-25-16,-25-1 0,0 26 15,0-25 1</inkml:trace>
  <inkml:trace contextRef="#ctx0" brushRef="#br0" timeOffset="122331.59">9649 9798 0,'0'124'16,"0"-248"-16,-25 322 15,25-173 1,0 0-16,0 0 0,0 0 47,0-50-32,25 0-15,0 0 16,0 0 0,49 0-1,-24 25 1,-1 25 0,-24-25-16,0 25 31,-25 25-31,0-25 0,-149 49 15,50-49 1,74-25-16</inkml:trace>
  <inkml:trace contextRef="#ctx0" brushRef="#br0" timeOffset="122633.12">8756 10468 0,'-25'24'0,"50"-48"0,25 24 31,-1 0-31,1 0 0,-1 0 0,1 0 0,223 0 31,-199 0-31,150 0 16,-150 0-16,-24 24 0,98-24 16,-73 0-1</inkml:trace>
  <inkml:trace contextRef="#ctx0" brushRef="#br0" timeOffset="122941.68">9252 10840 0,'-25'148'16,"50"-296"-16,-50 396 31,25-224-31,0 26 16,0 25-1,0-51 16,25 1 1</inkml:trace>
  <inkml:trace contextRef="#ctx0" brushRef="#br0" timeOffset="123217.21">8954 10889 0,'0'-25'0,"100"1"16,98-1 15,-123 25-31,98 0 16,-148 25-16,0-25 15</inkml:trace>
  <inkml:trace contextRef="#ctx0" brushRef="#br0" timeOffset="123479.76">8930 11286 0,'-50'50'15,"100"-100"-15,-50 125 16,24-75-16,1 0 0,75 0 15,24 24 1,0-24 0,0 0-1,-75-24 1</inkml:trace>
  <inkml:trace contextRef="#ctx0" brushRef="#br0" timeOffset="124211.3">11782 10021 0,'-74'0'16,"148"0"-16,-99 0 16,50 0-16,50 0 15,123 0-15,25 0 16,50 0-1,-198 0-15,98 25 32,-148-25-32,0 0 0</inkml:trace>
  <inkml:trace contextRef="#ctx0" brushRef="#br0" timeOffset="124517.39">11906 10244 0,'-74'25'15,"99"-25"1,74 0-1,50 0 1,124 0 0,-224 0-16,150 25 15,-175-25-15,125 0 32</inkml:trace>
  <inkml:trace contextRef="#ctx0" brushRef="#br0" timeOffset="125046.56">12601 9847 0,'-25'0'16,"50"0"-16,0 0 0,49 25 15,100 25 1,-50-1 0,-25-24-1,0 0-15,-24 0 32,-75 0-17,0 0 1,0-1-1,-50 26 1,-49 49 0,-25 0 15,0-24-15,99-50-16,-50 49 15,51-49-15,-1 0 16,25-1-16</inkml:trace>
  <inkml:trace contextRef="#ctx0" brushRef="#br0" timeOffset="125946.09">15404 9624 0,'-25'0'0,"50"0"15,49 0-15,348 0 47,-373 0-47,100 0 16</inkml:trace>
  <inkml:trace contextRef="#ctx0" brushRef="#br0" timeOffset="126283.25">15503 9674 0,'-74'0'0,"148"0"0,-173 25 16,-25 74-1,124-74-15,24-25 16,-24 24-16,75 1 15,-50-25-15,49 25 16,1-25 0,-26-25-1,-49 0 1,0 1-16,0-1 16,-25 25-16,1-25 0,-1 25 15,-50-25 1</inkml:trace>
  <inkml:trace contextRef="#ctx0" brushRef="#br0" timeOffset="126712.1">15875 9897 0,'25'25'0,"-50"-50"0,50 99 15,-25-49 1,0 25 0,0 0-1,0-26 1,0-48 31,25-1-32,49-25 1,0 50 0,-49 0-16,25 50 31,-50-25-31,-25-1 15,0 1-15,0-25 0,-24 25 16,24-25-16,0 0 0,-24 25 16,24-25-16</inkml:trace>
  <inkml:trace contextRef="#ctx0" brushRef="#br0" timeOffset="127089.1">15106 10368 0,'-74'25'15,"98"-25"-15,26 0 16,0 0-16,247 0 31,-222 25-31,346-25 16,-173 25-1,-74-25 1,-124-25-16,49 25 16,-74 0-16,0 0 0,-1 0 0</inkml:trace>
  <inkml:trace contextRef="#ctx0" brushRef="#br0" timeOffset="127861.19">15726 10666 0,'0'25'16,"0"49"-16,0-49 15,0 25-15,0-26 16,0 1-16,0 0 0,0 0 0,0 24 16,0-24-1,0 0 1,-25-50 15,-24-24-15,49 24-16,-50 0 15,50 0-15,-25 25 0,1 0 0,-1 0 16,0 0-16,-74 25 31,74-25-31,0 25 0,-25 0 16,50-1-16,0 1 16,0 0-16,0 0 15,25-25 1,75 25-1,-76-25-15,249-25 47,-248 0-47,0 25 32</inkml:trace>
  <inkml:trace contextRef="#ctx0" brushRef="#br0" timeOffset="128301.28">15900 11013 0,'-25'25'31,"50"-50"-31,-50 75 0,0-25 16,25-1-16,0 1 31,25-25-15,0 0-1,24 0 17,-24 0-17,-25-25 48,0-24-48,0 24 17,0 0-32,-25 25 15,1-25-15,-26 25 16,25 25 15</inkml:trace>
  <inkml:trace contextRef="#ctx0" brushRef="#br0" timeOffset="128876.92">15280 11286 0,'24'0'15,"26"0"1,25 0-1,-51 0-15,26 0 16,-25 0-16,24 25 16,-24-25-16,0 0 0,99 0 31,0-25-15,-99 25-16,0 0 15</inkml:trace>
  <inkml:trace contextRef="#ctx0" brushRef="#br0" timeOffset="129346.92">15553 11534 0,'0'25'15,"24"-25"-15,26 50 32,-25-1-17,-25 26 1,-25-26-16,-25-24 15,1-25 1,49 25-16,-25-25 16,50 0 31,0 0-47,24 0 31,50 0-16,50 0 17,-124 0-32,124 0 15</inkml:trace>
  <inkml:trace contextRef="#ctx0" brushRef="#br0" timeOffset="130009.01">17314 10145 0,'-25'0'16,"0"0"-16,50 0 16,0-25-1,24 25-15,50 0 16,-49 25-16,74-25 16,0 0-1</inkml:trace>
  <inkml:trace contextRef="#ctx0" brushRef="#br0" timeOffset="130241.21">17363 10269 0,'-25'25'16,"50"0"-1,74-25 1,1 0 0,-1 0-1,0 0 1,-74 0-16,25 0 16</inkml:trace>
  <inkml:trace contextRef="#ctx0" brushRef="#br0" timeOffset="131327.93">19621 9624 0,'0'0'16,"0"25"-16,-50 25 16,25-26-16,0 51 15,25 24 1,0-49 0,25-1-1,-25-24 16,0-50 1,0-124-17,0 100-15,50-50 16,-50 74-16,49-50 31,26 1-15,-1 99-1,-74 74 1,0-25 15,0-49-31,0 0 0,-25-25 0,25 25 16,0 0 0,0-50-1,0 0 1,25 0-1,0-74 1,49 25 0,-24 24-1,0 75 1,-26-25-16,-24 74 31,0-49-31,0 25 0,0 24 16,0 50 15,0-99-15</inkml:trace>
  <inkml:trace contextRef="#ctx0" brushRef="#br0" timeOffset="131704.61">20241 9823 0,'0'223'62,"0"-446"-62,0 471 31,0-273-15,0 0 0,74 0-1,-24 0 1,-26 25-16,1 25 16,0-25-16,0 50 15,-50-25-15,-25 24 16,-49-49-1,-50 25 17</inkml:trace>
  <inkml:trace contextRef="#ctx0" brushRef="#br0" timeOffset="132063.62">19224 10344 0,'24'0'16,"1"0"-16,0 0 0,173 24 15,-123 1 1,173-25-16,-174 0 16,274 25-1,-26-25 1,-123 0-1,-175 0-15,51-25 16</inkml:trace>
  <inkml:trace contextRef="#ctx0" brushRef="#br0" timeOffset="133687.68">19248 10864 0,'25'-24'0,"-25"48"16,0 1 0,0 0-16,-49 25 15,-1 49 16,25-74-31,-24 49 16,49-49-16,-25 0 16,25-50-1,49-25 1,1-24 15,0-1-31,-26 51 16,26-26-16,-25 25 15,0 0 1,-1 25 0,-24 25-16,0 0 15,0 0-15,0 0 0,25 49 32,50 25-17,-75-74-15,24 0 16</inkml:trace>
  <inkml:trace contextRef="#ctx0" brushRef="#br0" timeOffset="133985.76">18852 10765 0,'-25'0'15,"50"0"-15,74-25 16,74 25-1,51 0 1,-26 0 0,-148 0-16,49 0 15,-49 25-15,-26-25 0,1 0 0,0 0 16</inkml:trace>
  <inkml:trace contextRef="#ctx0" brushRef="#br0" timeOffset="134379.44">18628 11460 0,'25'0'16,"0"0"-16,0 0 0,173 0 15,-148 0 1,24 0-16,149 0 16,174 0-1,-198-25 1,-125 25 0</inkml:trace>
  <inkml:trace contextRef="#ctx0" brushRef="#br0" timeOffset="134826.43">19075 11757 0,'0'25'0,"-25"-25"0,25 25 15,-50 0-15,-24 74 32,49 25-17,25-74 1,25 24-1,0-49 1,-25 0-16,124 0 47,-99-50-47,-1 25 0,1-50 16,0 0-1,-50 1 1,-49 49-1,-25 0 1,74 25-16,0-25 16</inkml:trace>
  <inkml:trace contextRef="#ctx0" brushRef="#br0" timeOffset="135252.66">19348 11931 0,'0'0'0,"-50"99"31,50-74-31,0 0 0,0 0 0,25-1 16,24 1 0,26-50-1,-26 1 17,-24-1-17,0 0 1,-25 50 15,0 0-15,0 24-1,0 26 1,0-50-16,0 49 16,-25-74-16</inkml:trace>
  <inkml:trace contextRef="#ctx0" brushRef="#br0" timeOffset="137085.75">20538 10840 0,'25'0'16,"-50"0"-16,0 74 31,1-49-31,24 24 0,-25-24 0,0 25 0,-49 124 16,49-26-1,50-24 16,-1-99-31,100 50 16,-99-75-16,50 0 16</inkml:trace>
  <inkml:trace contextRef="#ctx0" brushRef="#br0" timeOffset="137684.2">20985 11038 0,'0'25'16,"0"24"0,0 51 15,0-75-31,0 49 0,0-49 15,0 0 1,0-1 0,-25-48 15,25-26-15,-50 0-1,1 50 1,24 0-1,-25 25 1,1 0 0,49 0-1,0 24 1,0-24-16,74 0 16,-49-25-1,49 0 1,1 0-1</inkml:trace>
  <inkml:trace contextRef="#ctx0" brushRef="#br0" timeOffset="138030.86">21233 11410 0,'0'25'0,"-25"25"16,25-26-16,-25-24 0,25 25 15,0 0 1,25 0-1,25 0 1,-1-1 0,-24-48-16,0-1 15,-50-74 17,0 74-1,0 0-31</inkml:trace>
  <inkml:trace contextRef="#ctx0" brushRef="#br0" timeOffset="139012.54">21307 10864 0,'0'25'250,"0"0"-234,0 0-1,0 0-15,0-1 16,0 1-1,50-25 1,-1-25 0,1-24-1,-50 24 1,25 0 0,-25 0-1,0 50 16,0 0-15,0 74 0,0-24-1,0-1 17,0-49-17</inkml:trace>
  <inkml:trace contextRef="#ctx0" brushRef="#br0" timeOffset="139643.29">21977 11212 0,'-25'0'16,"50"0"-16,25 0 15,-1 0-15,-24 0 0,49 0 16,-49 0 0,25 0-1</inkml:trace>
  <inkml:trace contextRef="#ctx0" brushRef="#br0" timeOffset="140132.42">22597 11137 0,'25'50'32,"-25"-25"-32,25 0 0,-25 49 15,0 25 17,-50-24-17,50-100 32,-25 25-31,-24-50-1,24 50-15,25-25 16,-50 25 0,-24 25-16,24 0 31,25-25-16,25 25-15,0 0 16,0-1-16,25-24 16,74 50-1,1-50 1,-76-25-16,1 25 31</inkml:trace>
  <inkml:trace contextRef="#ctx0" brushRef="#br0" timeOffset="140521.41">22969 11435 0,'25'25'0,"-25"0"16,-25 24 0,25-24-16,0 0 15,0 0 1,25-25-16,25 0 31,-26 0-31,-24-50 31,-24 25-15</inkml:trace>
  <inkml:trace contextRef="#ctx0" brushRef="#br0" timeOffset="141120.3">23044 11336 0,'-25'25'15,"50"-25"17,-25 24-17,0 1 32,0 0-31,0 0-1,0 0 1,-25 24 0,25 1 15,25-1-16,24-24 17,-24-25-17,-25-25 17</inkml:trace>
  <inkml:trace contextRef="#ctx0" brushRef="#br0" timeOffset="141331.28">23068 11187 0,'-24'0'0,"48"0"0,-73 0 0,49-25 31</inkml:trace>
  <inkml:trace contextRef="#ctx0" brushRef="#br0" timeOffset="141835.8">23217 10815 0,'0'-25'0,"0"50"0,0-25 16,0 25 0,0-1-1,0 26 1,50-25-1,-25-25 1,-1-25 0,1 0-1,0-24 17,0 49-17,-25 24 1,0 51-1,0-1 1,0-49 0,0 25-1</inkml:trace>
  <inkml:trace contextRef="#ctx0" brushRef="#br0" timeOffset="142096.81">23688 10790 0,'75'248'31,"-398"-198"-31,695 198 31,-496-794-31,124 1340 16,-49-745 0,-75 26-1,74-50-15,25-25 0</inkml:trace>
  <inkml:trace contextRef="#ctx0" brushRef="#br0" timeOffset="143225.63">20861 10344 0,'-25'0'16,"50"0"15,74 0 1,-49 0-17,-26 0-15,125 0 16,-124 0-16,0 0 0,124 0 15,-25 0 1,74 0 0,-49 0-1,124 0 1,-75 0 0,1 24 15,-150-24-31,224 50 15,-223-50-15,-1 0 0,224 25 63,-223-25-63,322-25 16,-298 25-16,-49 0 15,74 0 1,-74 0-16,149 0 47,-75 25-47,-25-25 0,-24 0 15,-25 0-15,0 0 0,-1 0 0,51 0 16,24 0 15,-74 0-31,49 0 16,-49 0-16,0 0 0,0 0 31,-25-25 0,-25 25-31</inkml:trace>
  <inkml:trace contextRef="#ctx0" brushRef="#br0" timeOffset="149529.11">3969 13791 0,'0'0'0,"-25"0"16,25-24-1,99 24 1,-49 0-16,24 0 16,50 0-16,25-25 15,0 25 1</inkml:trace>
  <inkml:trace contextRef="#ctx0" brushRef="#br0" timeOffset="149821.12">4043 13940 0,'-49'25'0,"24"-25"0,25 25 16,25-25-16,99 0 31,99 0-15,-50-25-1,-24 25 17</inkml:trace>
  <inkml:trace contextRef="#ctx0" brushRef="#br0" timeOffset="150103.12">4688 13717 0,'50'0'0,"-26"0"0,1 0 16,50 50-1,-26 24 1,-49-24-1,0-26-15,-49 26 16,24-50-16,0 25 0,-25 0 16,26-25-1</inkml:trace>
  <inkml:trace contextRef="#ctx0" brushRef="#br0" timeOffset="152800.88">6102 13221 0,'0'-25'15,"25"0"1,24 25-16,-24 0 0,0 0 0,49 25 15,-49 74 17,-25-74-32,-25 50 15,-24-26-15,24-24 0,0 0 16,-74 49 0,25-49-1,49-25 1,25-25 15,25 25-15,49 25-1,75 0 1,-124-25 0,99 25-1,-50-25-15,-49 24 0,24-24 16</inkml:trace>
  <inkml:trace contextRef="#ctx0" brushRef="#br0" timeOffset="153133.94">6846 13345 0,'25'-25'16,"74"25"0,25 0-1,-74 0-15,99 0 32,-125 0-32,26 0 15</inkml:trace>
  <inkml:trace contextRef="#ctx0" brushRef="#br0" timeOffset="153520.61">6945 13370 0,'-173'99'31,"173"-74"-31,471-199 0,-942 397 16,644-396-16,-272 396 16,99-198-1,25-25-15,0 0 0,24 0 16,1 0-1,-25-25-15,0-25 16,-25 1 15,0 24-31,24-25 16,-24 26-16,0-1 16,-49 25-1,24 0-15,0 25 16</inkml:trace>
  <inkml:trace contextRef="#ctx0" brushRef="#br0" timeOffset="154028.77">7243 13618 0,'0'25'0,"0"-1"15,0 26 16,0-25-31,-25 24 16,25-24-16,-25 0 31,25 0-31,0-50 32,25 0-17,50-24 16,-51 24-31,76 25 16,-76 0-16,1 25 16,0-1-1,-50 26 1,0-50-16,-49 50 16,49-50-16,-74 24 15,74-24 1</inkml:trace>
  <inkml:trace contextRef="#ctx0" brushRef="#br0" timeOffset="154464.77">6201 14139 0,'-49'0'16,"73"0"15,-24 24-31,124-24 16,-74 0-16,148 25 16,-98-25-16,222 0 15,-247 0 1,371 0 15,-372 0-15,-74-25-1</inkml:trace>
  <inkml:trace contextRef="#ctx0" brushRef="#br0" timeOffset="156329.74">6871 14635 0,'25'74'16,"-25"-24"-16,0 49 16,0-74-16,0 74 15,0-74 1,0 24-1,0-24 1,0 0 0,-25-50-1,25-24 1,-25-1 0,-49-24-1,-1 74 1,1 24-1,-1 26 1,51-25 0,24 0-1,0 49-15,0 0 32,74-49-17,25-50 1,-24 25-1,-51 0-15,76-24 16,-75-1-16,-1 25 16,1 0-1</inkml:trace>
  <inkml:trace contextRef="#ctx0" brushRef="#br0" timeOffset="156686.28">7144 15131 0,'0'25'0,"0"24"15,0 1-15,0-25 0,0-1 0,0 1 16,49 0 0,1-25 15,0-25-15,-50 0-16,24-74 31,-48 74-31,-1 25 15,-25-24 1</inkml:trace>
  <inkml:trace contextRef="#ctx0" brushRef="#br0" timeOffset="157479.13">8285 13891 0,'-25'0'16,"50"0"-16,-75 0 16,75-25-1,49 25 1,75 0-1,-124 0-15,124 25 16,-124-25-16,-1 0 0,26 0 16</inkml:trace>
  <inkml:trace contextRef="#ctx0" brushRef="#br0" timeOffset="157727.13">8384 14015 0,'-50'49'0,"100"-98"0,-75 98 32,50-49-32,74 25 15,-74-25-15,49 25 16,-49-25-16,99 0 15,-49 25 1,-75-50 31</inkml:trace>
  <inkml:trace contextRef="#ctx0" brushRef="#br0" timeOffset="158946.95">10666 12948 0,'-25'25'0,"-49"24"16,49-49-16,-25 100 15,26-76-15,-1 51 16,25 24-16,0-49 15,25-1-15,-1-24 0,76 25 32,-26-25-17,-49-50-15,0 25 16,-25-25-16,24 25 0,-24-74 31,-24 24-15,-76 0-16,76 26 15,-26 24 1,-24 0 0</inkml:trace>
  <inkml:trace contextRef="#ctx0" brushRef="#br0" timeOffset="159434.96">10964 13122 0,'0'24'0,"0"1"31,0 0-31,0 50 16,0-51-16,24 1 16,26 25-1,-25-50 1,24 0 0,-24 0-1,-25-25-15,75-25 16,-75 26-16,0-1 0,49-25 15,-24 25 17,-25 50-17,0 25 1,0-1 0,0-24-16,0 74 15,0-74 1,0 50-1,0-51-15,0 1 16</inkml:trace>
  <inkml:trace contextRef="#ctx0" brushRef="#br0" timeOffset="160403.49">11633 13196 0,'0'25'0,"0"0"63,0 0-48,0-1-15,0 26 16,0-25-16,0 49 31,0-24-15,0-25 31,0-50-32,0-25 1,75-123-1,-50 148-15,-1 0 16,51 0 0,-50 25-1,-1 0 1,-24 50 0,0-25-16,0-1 15,0 26 1,0-25-1,0 0 1,0-50 0,50 0-1,-25-74 1,24 24 0,1 26-1,-25 49 1,0 0-1,-25 49 1,0-24-16,0 50 16,0-51-1,0 51 1,0-50-16,-25 49 16,25-49-16,0 0 15</inkml:trace>
  <inkml:trace contextRef="#ctx0" brushRef="#br0" timeOffset="160835.92">12254 13271 0,'0'-25'0,"-149"223"0,298-371 0,-149 247 32,0-49-17,-25 99 1,25-99-16,0 49 31,0-49-31,0 0 0,0-1 16,-25-24-1,25-24 1,50-26 31,-26 25-47,1 25 16,-25 25-16,25 0 15,-25 24 16,0 1-15,-74-25 0,49-25-16,0 0 15</inkml:trace>
  <inkml:trace contextRef="#ctx0" brushRef="#br0" timeOffset="161626.18">10195 13866 0,'-75'-25'16,"51"25"-16,-1 0 15,50-25 16,123 25-15,224 25 0,174 0 15,-372 0-31,471 24 16,-497-49-16,26 25 0,-25-25 15,521 25 1,-373-50-1,-247 0-15,0 25 16,-26 0-16,-24-25 16,0 50-1,0 0 17</inkml:trace>
  <inkml:trace contextRef="#ctx0" brushRef="#br0" timeOffset="162945.7">10393 14585 0,'-99'124'15,"99"-99"-15,-25-25 0,0 25 16,1 24-16,-1-49 16,25 25-16,0 0 0,-25 0 15,50-25 17,-25-25-32,49 0 31,-24-24-31,0 49 0,0-50 0,0 25 0,-1 0 15,26-24 1,24-1 15,-24 100-15,-50 24 0,0-24-1,25 49 1,0-25-1,-1-49 1</inkml:trace>
  <inkml:trace contextRef="#ctx0" brushRef="#br0" timeOffset="163219.69">9971 14560 0,'348'-24'62,"-696"48"-62,745-48 0,-198 24 16,-150 0-16,26 0 0,74 0 16,-50 0 15</inkml:trace>
  <inkml:trace contextRef="#ctx0" brushRef="#br0" timeOffset="163783.33">11534 14461 0,'-49'0'0,"-1"25"16,0 0-16,26 0 0,-1-1 0,-25 26 16,-24 74-1,74-99-15,0 74 16,0-25-16,0-24 0,74 24 16,25 1 15</inkml:trace>
  <inkml:trace contextRef="#ctx0" brushRef="#br0" timeOffset="164422.8">12154 14610 0,'0'25'16,"0"0"-1,0-1 1,0 51-1,0-26 1,0 51 0,-25-51-1,25-24 17,0-50-32,-49-24 31,-1 24-16,-123 25 17,98 49-17,75-24 1,0 0 0,25 0-1,99 0 1,-99-1-1,74-24 1</inkml:trace>
  <inkml:trace contextRef="#ctx0" brushRef="#br0" timeOffset="164751.33">12427 15056 0,'-74'224'62,"148"-448"-62,-74 472 16,25-248-16,0 0 0,24-24 31,-24-26-15,-50-24-1,-74 49 1,74 0 15</inkml:trace>
  <inkml:trace contextRef="#ctx0" brushRef="#br0" timeOffset="165619.95">12502 14337 0,'0'25'32,"0"0"-17,0 24 1,0-24-16,24 25 15,26-25 1,0-50 15,-26 25-31,1-25 16,0 25-16,0-50 16,-25 26-1,0 48 16,0 1-31,0 25 16,0 49 15,0-49-15</inkml:trace>
  <inkml:trace contextRef="#ctx0" brushRef="#br0" timeOffset="165994.94">12998 14957 0,'0'25'31,"24"-25"-31,51 0 15,-1-25 17,-49 25-32,124 0 15,-124 0-15,24 25 16</inkml:trace>
  <inkml:trace contextRef="#ctx0" brushRef="#br0" timeOffset="166701.97">14163 14759 0,'0'0'16,"0"25"-1,0-1 1,0 1-1,0 25-15,0 74 32,0-50-17,0-49-15,-24-25 47,-1-25-31,0-24-1,-25 24 1,-24 25 0,0 49-1,24 1 1,50-25 0,0 0-1,50-1 1,49-24-1,25 0 1,-75-24-16,51 24 16</inkml:trace>
  <inkml:trace contextRef="#ctx0" brushRef="#br0" timeOffset="167058.26">14560 15180 0,'0'25'16,"0"-50"-16,-24 125 15,24-76-15,0 1 0,0 25 16,0-25 0,24 0 15,26-25-16</inkml:trace>
  <inkml:trace contextRef="#ctx0" brushRef="#br0" timeOffset="167338.26">14560 14957 0,'-24'0'0,"48"0"0</inkml:trace>
  <inkml:trace contextRef="#ctx0" brushRef="#br0" timeOffset="167846.81">14684 14436 0,'0'25'63,"0"25"-48,25-25 1,0-25 0,74-50 15,-99 25-15,25 25-1,-25-25 1,0 75 15,0 0-15,0-1-1,0-24-15</inkml:trace>
  <inkml:trace contextRef="#ctx0" brushRef="#br0" timeOffset="168121.58">15156 14610 0,'49'273'15,"-98"-546"-15,123 744 31,-74-421-31,-25-1 16,0-24 0,-148 174-1,148-199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6-07T11:13:41.942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4018 843 0,'-24'0'0,"24"-24"0,0-1 16,24 0 15,1 25-31,25 0 15,-25 0-15,-1 0 0,26 50 16,-25 49 0,-75 0-1,25-74 1,-99 74 0,100-74-16,-1-25 0,-50 25 15,75-50 32,75 0-16,-50 25-31,99 25 32,-100-25-32,1 0 0,25 25 15,-25-25-15,24 24 31</inkml:trace>
  <inkml:trace contextRef="#ctx0" brushRef="#br0" timeOffset="303.99">4614 868 0,'24'25'0,"51"-50"16,-50 25-16,74 0 15,0 0 1,0 0 0,-74 0-1</inkml:trace>
  <inkml:trace contextRef="#ctx0" brushRef="#br0" timeOffset="681.19">4762 918 0,'-24'25'15,"48"-50"-15,-73 50 0,24 99 16,25-100-16,0 1 16,25-25-1,0 25-15,49-25 16,-49-25-16,0 25 16,-25-25-16,25 1 15,-25-1-15,0 0 16,-75 0-1,25 0 1,26 25-16,-1 0 16</inkml:trace>
  <inkml:trace contextRef="#ctx0" brushRef="#br0" timeOffset="1085.2">5060 1166 0,'0'25'0,"0"-1"0,0 1 16,0 0-16,0 0 0,-25 24 0,1-24 0,24 0 31,0 0-15,0-50 0,24 0-1,26-24 1,-25 49-16,24-25 15,-24 25-15,0 0 0,0 25 16,0-25 0,-75 74-1,0-24 1,-24-26 0</inkml:trace>
  <inkml:trace contextRef="#ctx0" brushRef="#br0" timeOffset="1463.2">3795 1637 0,'-124'0'15,"149"0"1,74 0-1,-24 0-15,197 0 16,-172 0-16,346 0 31,-347-25-31,249 0 16,-299 25-16</inkml:trace>
  <inkml:trace contextRef="#ctx0" brushRef="#br0" timeOffset="2404.84">4589 1885 0,'0'25'15,"0"0"1,0 0-1,25 123 1,-25-73 0,0-50-16,0 74 15,0-74 1,-25-50 0,0 25 15,0-25-31,-74-25 15,74 26-15,-49 48 32,-25 26-17,74-25-15,25 0 16,0-1 0,0 1-16,0 0 15,49-25-15,-24 25 16,25-25-16,24 0 31,1-25-15</inkml:trace>
  <inkml:trace contextRef="#ctx0" brushRef="#br0" timeOffset="2702.84">4812 2332 0,'0'49'15,"0"-24"1,0 0-16,25 0 16,25-1-1,-26-24-15,51 0 16,-50 0-16,-25-24 15,24-1 1,-24-25 0,-24 25-1,-1 1-15,0 24 32</inkml:trace>
  <inkml:trace contextRef="#ctx0" brushRef="#br0" timeOffset="3195.38">5779 1414 0,'0'25'16,"75"-25"-1,-50-25-15,49 25 16</inkml:trace>
  <inkml:trace contextRef="#ctx0" brushRef="#br0" timeOffset="3429.38">5755 1587 0,'24'25'16,"1"-25"-16,0 0 0,25-25 0,-25 25 15,-1 0-15,1 0 16,0 0-16,0 0 0,24 0 16,-24 0-1</inkml:trace>
  <inkml:trace contextRef="#ctx0" brushRef="#br0" timeOffset="4794.5">7541 645 0,'-25'25'16,"0"0"-16,-25 49 15,1 75 1,24-50-1,99 25 17,-74-99-32,100 0 15,-76-25-15,1 0 0,0-25 16,0-25 0,-25 25-16,0 1 15,-25 24-15,0-25 0,-24 0 16,24 25-1,-50 0-15,51 0 0,-26 25 32</inkml:trace>
  <inkml:trace contextRef="#ctx0" brushRef="#br0" timeOffset="5165.5">7888 868 0,'0'50'15,"0"-25"1,0 24 0,0-24-1,0 0-15,25 0 16,-1-25-16,1 0 15,0 0-15,50-25 16,-75 0 0,74-25-1,-74 26 1,25 24 0,-25 49-1,0 26 16,0 49-15,0-75 0</inkml:trace>
  <inkml:trace contextRef="#ctx0" brushRef="#br0" timeOffset="5809.28">8533 967 0,'0'25'0,"0"0"16,0 25-1,0-26-15,0 51 16,0-50 0,0-1-16,0-48 47,0-26-32,25-24 1,49-1 15,-24 50-31,-1 50 31,1 25-15,-50-1 0,0 1-1,-25-50-15,25 25 16,0-50-1,0-25 1,50 1 0,-1-1-1,-24 25-15,25-24 16,-26 49 0,1 25 15,-25-1-31,0 51 15,0-50-15,0 49 16,0-49 0</inkml:trace>
  <inkml:trace contextRef="#ctx0" brushRef="#br0" timeOffset="6145.93">9227 1042 0,'0'25'15,"0"-1"-15,0 1 16,0 0-16,0 49 31,0 26-15,0-76-1,0-48 17,50-26-17,0 25 17,-1 25-32,-24 25 31,-25 0-31,-25 24 15,0-24-15,-24 0 16</inkml:trace>
  <inkml:trace contextRef="#ctx0" brushRef="#br0" timeOffset="6526.03">7789 1687 0,'-100'25'31,"125"-50"-31,0 25 0,99 0 16,25 0-1,149-25 1,272 25 0,-173 25-1,-199-25 1,-49 0-1</inkml:trace>
  <inkml:trace contextRef="#ctx0" brushRef="#br0" timeOffset="7593.57">7739 2084 0,'-25'99'47,"25"-74"-47,-25-1 0,1 1 0,-1 50 16,-25-1 0,25 0-1,25-49 1,0-50-1,25-24 1,25-50 0,-25 74-16,24-25 15,-49 25-15,75-24 16,-75 24 0,24 50 15,-24 0-31,25 148 15,-25-148-15,25 74 16,25-49 15,-50-75-15</inkml:trace>
  <inkml:trace contextRef="#ctx0" brushRef="#br0" timeOffset="7823.86">7392 2158 0,'-50'0'31,"75"0"-15,0 0-16,173-25 16,25 25 15,-173-25-31,0 25 0</inkml:trace>
  <inkml:trace contextRef="#ctx0" brushRef="#br0" timeOffset="8135.49">8533 2009 0,'-25'25'0,"50"-50"0,-75 50 0,-24 49 16,74-49-16,-25 0 15,0 0-15,0 49 16,1-24-16,24 49 16,0-74-16,0 0 0,49 49 15,26 0 1,24-24-1</inkml:trace>
  <inkml:trace contextRef="#ctx0" brushRef="#br0" timeOffset="8695.5">9029 2009 0,'0'50'31,"-25"-25"-31,25 123 16,0-123-16,0 0 0,0 49 31,0-24-15,0-75 15,-50 0-15,50 1-16,-49-1 15,24 25-15,-25 0 16,-24 25 0,49-1-1,-24 1 1,49 0-16,24 0 15,51 0 1,49-25 15,-25 0-15</inkml:trace>
  <inkml:trace contextRef="#ctx0" brushRef="#br0" timeOffset="8986.04">9227 2406 0,'-49'74'0,"49"-49"15,0 0-15,0 0 16,25 0-16,-1-1 15,51-24 1,-26 0 0,-49-24-1,25-26 17,-99 0-17,49 50 1</inkml:trace>
  <inkml:trace contextRef="#ctx0" brushRef="#br0" timeOffset="9731.11">9351 1960 0,'0'24'31,"0"1"-15,25 0 0,-25 0-1,25-25 1,-25 25-16,50-50 31,-50 0-31,24 25 16,-24-25-16,50 0 15,-25 25 17,-25 25-17,0 25-15,0 24 32,0 1-17</inkml:trace>
  <inkml:trace contextRef="#ctx0" brushRef="#br0" timeOffset="10079.69">9922 2332 0,'-25'49'16,"50"-49"15,74-25-15,124 25 15</inkml:trace>
  <inkml:trace contextRef="#ctx0" brushRef="#br0" timeOffset="10829.72">10740 2108 0,'0'25'31,"0"74"-15,0-49-16,0-25 16,0 24-16,0-24 0,0 0 0,0 0 0,0 0 15,0-1-15,0 1 16,0-50 15,0 1-15,-74-26 15,-25 75-15,24 0 15,75-1-31,-24 26 15,24-25-15,24 0 16,26-25 0,24 0-1,1-25 1</inkml:trace>
  <inkml:trace contextRef="#ctx0" brushRef="#br0" timeOffset="11114.26">11063 2480 0,'0'75'16,"0"-50"0,0 24-1,0-24-15,0 0 0,0 0 16,0 0 0,25-25-16,24 24 15</inkml:trace>
  <inkml:trace contextRef="#ctx0" brushRef="#br0" timeOffset="11354.39">11038 2307 0,'0'0'15,"0"-25"1</inkml:trace>
  <inkml:trace contextRef="#ctx0" brushRef="#br0" timeOffset="11848.13">11187 1885 0,'0'25'15,"0"0"1,0 24 0,50-24 15,-1-25-15,1-49 15,-25 49-31,-1-25 15,1 0-15,-25 50 47,0 24-31,0 26 0,0-26-1</inkml:trace>
  <inkml:trace contextRef="#ctx0" brushRef="#br0" timeOffset="12130.15">11857 2108 0,'24'124'16,"-48"-248"-16,48 298 0,1 24 16,-25-148-16,0-25 0,-25 74 15,1-74-15,-100 74 31,74-74-31</inkml:trace>
  <inkml:trace contextRef="#ctx0" brushRef="#br0" timeOffset="12936.44">9624 1637 0,'-25'0'32,"1"0"-32,24-25 15,0 50 1,24-25 15,1 0-15,50 0-1,24 0-15,149 0 16,-149 0-16,224 0 16,24 0-1,-124 0-15,100 0 16,-224 0-16,50 0 16,-100 0-16,26 0 0,49 0 15,-75-25 1</inkml:trace>
  <inkml:trace contextRef="#ctx0" brushRef="#br1" timeOffset="20987.52">4440 620 0,'0'25'94,"-25"-25"-78,-24 25-1,49 0-15,-124 49 16,74-49-16,0 0 16,-148 123-1,-75 26 1,174-75 0,49-74 15</inkml:trace>
  <inkml:trace contextRef="#ctx0" brushRef="#br1" timeOffset="22066.51">8285 571 0,'-25'49'0,"-99"75"15,50-49 1,24-26-16,-149 125 15,26-25 1,-26 24 15,175-148-31,-1 0 0</inkml:trace>
  <inkml:trace contextRef="#ctx0" brushRef="#br1" timeOffset="24147.63">13742 1389 0,'0'25'0,"-25"-25"0,50 0 78,124-25-47,-100 25-31,150 0 16,-150 0-16,-24 0 0,49 0 15,-49-25-15</inkml:trace>
  <inkml:trace contextRef="#ctx0" brushRef="#br1" timeOffset="24461.62">13841 1488 0,'0'25'0,"-25"-25"16,50 0-1,0 0 1,99 0 0,-99 0-16,74 0 15,-50 0-15,-24 0 0,50 0 16,-51 0-16,51 0 16</inkml:trace>
  <inkml:trace contextRef="#ctx0" brushRef="#br1" timeOffset="24883.62">14412 1240 0,'0'25'16,"24"0"-1,26 0 1,74 49-1,-50-24 1,-74-1 0,-49 1-1,24-25 1,-49-1 0,49 1-16,0 0 0,-25 0 15,1 0 1,49 0-1</inkml:trace>
  <inkml:trace contextRef="#ctx0" brushRef="#br1" timeOffset="25879.24">16917 967 0,'25'0'47,"-25"-24"-47,198 24 16,0 0 15,-24 0-15,-149 0-1</inkml:trace>
  <inkml:trace contextRef="#ctx0" brushRef="#br1" timeOffset="26241.52">17016 992 0,'-99'50'16,"74"-50"-1,25 49 1,25 1 0,99 0 15,-50-50-31,-24 0 31,-25-25-15,-25 0-1,-25-25 1,0 50-16,0 0 31,-24 0-31,24 0 0</inkml:trace>
  <inkml:trace contextRef="#ctx0" brushRef="#br1" timeOffset="26670.81">17512 1191 0,'0'74'15,"0"-49"-15,0 0 16,0-1 0,0 1-16,0 0 31,0-50 0,50-24 0,74 24-15,-50 50 15,-49 49 0,-75-24-31,26-50 0,-51 24 16,50-24 0,1 0-16</inkml:trace>
  <inkml:trace contextRef="#ctx0" brushRef="#br1" timeOffset="27106.81">16793 1637 0,'-50'0'15,"75"0"1,0 0-16,99 0 15,-75 0-15,51 0 16,-26 0-16,0 0 0,398 0 31,-125 0-15,-297 0-16,-1 0 16,-24 0-16</inkml:trace>
  <inkml:trace contextRef="#ctx0" brushRef="#br1" timeOffset="27622.19">17363 1960 0,'0'99'15,"0"-74"1,0 24 0,0 1-1,0-25-15,-25 49 0,25-49 16,-24-25 15,-1-25-15,0 0-1,-25-24 1,1 24 0,-1 50-1,-24-1 1,49 1-1,0 25 1,25-25 0,25-1-1,149-24 17,-50-24-17,-50 24 16</inkml:trace>
  <inkml:trace contextRef="#ctx0" brushRef="#br1" timeOffset="27954.82">17611 2332 0,'0'49'16,"0"-24"-16,25 49 47,-25-49-47,75-50 15,-51 25-15,-24-24 16,25-1-16,-25 0 15,0-25 1,-25 50 0,1-24-1</inkml:trace>
  <inkml:trace contextRef="#ctx0" brushRef="#br1" timeOffset="28545.9">18628 1389 0,'-24'25'15,"48"-25"-15,51 0 16,24 0-1,-74 0-15,49 0 16,-49 0-16,0 0 0,0 0 16</inkml:trace>
  <inkml:trace contextRef="#ctx0" brushRef="#br1" timeOffset="28778.62">18703 1563 0,'-25'49'15,"50"-49"1,0 0-16,49 0 16,-49 0-16,0 0 0,-1 0 15,76 0 1,-76 0-16,51 0 15</inkml:trace>
  <inkml:trace contextRef="#ctx0" brushRef="#br1" timeOffset="29653.16">20290 967 0,'0'-24'31,"0"-1"-31,25 0 16,0 25-16,49-25 16,-24 25-1,-1 25 1,-49 49 0,0-49-16,-74 25 15,49-25 1,25-1-16,-25 1 0,-49 0 15,74 0-15,-25 0 16,50-25 0,25 0-16,24 24 15,25 26 1,-74-25 0,-75 24 15,-74-24-16,100-25-15,-100 0 16</inkml:trace>
  <inkml:trace contextRef="#ctx0" brushRef="#br1" timeOffset="30000.62">20687 1042 0,'99'0'16,"-74"0"-16,25 25 16,-25 24-1,-50 26 1,0-51-1,-99 76 1,99-100-16,25 24 16,-25-24-1,75 0 1,49-24 15,-74 24-31,49 0 16,-49 0-16</inkml:trace>
  <inkml:trace contextRef="#ctx0" brushRef="#br1" timeOffset="30642.36">21282 1067 0,'0'0'15,"0"0"1,0 49 0,0-24-16,0 0 15,0 49 1,-24-24 0,24-25-16,0-1 15,0-48 1,0-1-1,0 0 1,24-49 0,-24 24-16,50-24 15,-25 49 1,0 25 0,-25-25-16,24 25 15,1 25-15,-25 0 16,0 24-1,0-24-15,0 0 16,0 0 0,0-50 31,25-25-32,49-24 1,-24 49-1,-25 0-15,24 0 16,-24 25-16,0 25 16,-25 0-1,0 0 1,0 49-16,0 1 16,0 24 15,0-74-16,0-1 1</inkml:trace>
  <inkml:trace contextRef="#ctx0" brushRef="#br1" timeOffset="31027">21952 1141 0,'0'50'16,"0"-26"0,0 1-1,0 50 1,0-51-16,0 26 16,0-25-16,-25 0 15,50-50 16,25-25-15,-1 50 0,-24 25-1,-25 25 17,-49-26-17,-26 1 1,50-25-16</inkml:trace>
  <inkml:trace contextRef="#ctx0" brushRef="#br1" timeOffset="31568.21">19918 1736 0,'-124'0'15,"149"0"16,25 0-15,-1-24-16,249 24 16,-199 0-16,25 0 0,149 0 15,173 0 1,-297 0-16,546 24 16,-571-24-1,273 25 1,-174-25-1,-149 0 17,-98 0-17,-1 0 1</inkml:trace>
  <inkml:trace contextRef="#ctx0" brushRef="#br1" timeOffset="32822.75">19695 2232 0,'0'25'0,"-25"50"47,25-51-47,-74 100 16,49-99 0,0 0-16,25 0 15,-25 0-15,25-50 31,25 0-31,25-49 32,-25 49-32,24-50 15,-49 51-15,25-1 32,-25 50-17,25 74 1,-25-50-1,25 1 1,-25 0 15</inkml:trace>
  <inkml:trace contextRef="#ctx0" brushRef="#br1" timeOffset="33098.74">19397 2208 0,'-49'-25'16,"73"25"-1,1 0 1,0 0-16,124 0 16,-99 0-16,-1 0 0,125 0 31,-125 0-31</inkml:trace>
  <inkml:trace contextRef="#ctx0" brushRef="#br1" timeOffset="33409.89">20464 2084 0,'-25'24'31,"-25"26"-15,50-25-16,-74 49 16,74-24-16,-25-25 0,25 24 15,-25 100 1,25-50-16,50-49 31,-50-25-31,74 0 16</inkml:trace>
  <inkml:trace contextRef="#ctx0" brushRef="#br1" timeOffset="33930.41">20960 2183 0,'0'49'15,"0"-24"1,0 0-16,0 49 16,0-24-1,0-25-15,0 49 16,0-49 0,0-50 30,-50 0-30,1 1 0,49-1-1,-99 50 1,74-25-16,0 24 16,0 1-1,0 25 1,25-25-16,0-1 15,75 1 1,-50-25-16,24 0 16,-24 0-16,0 0 0,49 0 15</inkml:trace>
  <inkml:trace contextRef="#ctx0" brushRef="#br1" timeOffset="34263.4">21258 2580 0,'0'24'15,"0"-48"-15,-25 73 0,0 26 16,50-50-16,0-1 15,-1-24 17,26-24-17,-50-1 1,0 0-16,0 0 31,-25 0-31,0 25 16,1 0-1</inkml:trace>
  <inkml:trace contextRef="#ctx0" brushRef="#br1" timeOffset="34760.95">21357 2133 0,'-25'0'0,"25"25"47,0 0-31,50 0 0,-26-1-1,1-48 16,-25-1-31,25 25 0,-25-25 0,25 25 32,-25 25-1,0 0-31,0 49 31,0 0-15</inkml:trace>
  <inkml:trace contextRef="#ctx0" brushRef="#br1" timeOffset="35021.7">21729 2456 0,'50'24'15,"-26"-24"1,1 0-16,0 0 15,0 0-15,49 0 16</inkml:trace>
  <inkml:trace contextRef="#ctx0" brushRef="#br1" timeOffset="35750.79">22473 2307 0,'0'25'16,"0"24"-1,0 50 16,0 25-15,0-74 15,0-75-15,-25 0 0,25 1-1,-25 24-15,-24-50 31,24 50-31,0 0 0,0 0 0,25 25 16,-24-25 0,-1 25-16,0 24 15,25-24 1,25 0 0,49 0-1,25-25 1,-74 0-16,0-25 15</inkml:trace>
  <inkml:trace contextRef="#ctx0" brushRef="#br1" timeOffset="36031.36">22820 2629 0,'0'25'16,"0"50"0,0-51-16,0 51 31,50-75-16,-50 25-15</inkml:trace>
  <inkml:trace contextRef="#ctx0" brushRef="#br1" timeOffset="36275.35">22820 2431 0,'-24'0'16,"24"-25"-1</inkml:trace>
  <inkml:trace contextRef="#ctx0" brushRef="#br1" timeOffset="36741.82">22895 2084 0,'0'0'16,"0"24"15,0 1-15,0 0-1,25-25-15,-1 0 32,26 0-32,-25-25 15,-25 50 48,0 0-48,0 24 1,25 26 0</inkml:trace>
  <inkml:trace contextRef="#ctx0" brushRef="#br1" timeOffset="36950.81">23341 2232 0,'50'50'16,"-50"-25"-16,25 0 0,-1 74 15,-24-25 1,0-24-16,-49 24 16,24-49-16,-25 0 15,-24 25 1</inkml:trace>
  <inkml:trace contextRef="#ctx0" brushRef="#br1" timeOffset="37526.86">22944 1736 0,'50'-24'15,"-25"24"1,74 0-1,25 0 1</inkml:trace>
  <inkml:trace contextRef="#ctx0" brushRef="#br1" timeOffset="49948.45">4118 4564 0,'-25'0'15,"50"0"-15,-50 25 0,50-25 47,123-25-31,-98 25-16,49 0 0,-49-25 15,-1 25-15,1 0 0,0 0 0,-26 0 16</inkml:trace>
  <inkml:trace contextRef="#ctx0" brushRef="#br1" timeOffset="50221.45">4142 4787 0,'-24'0'0,"48"0"0,-24 0 32,25 0-32,124 25 15,-99-25-15,-26 0 0,150-25 32,-100 25-32</inkml:trace>
  <inkml:trace contextRef="#ctx0" brushRef="#br1" timeOffset="50474.45">4911 4514 0,'124'50'16,"-124"-25"-16,50 0 16,-25 24-1,0 1 1,-75 24 0,0-49-1</inkml:trace>
  <inkml:trace contextRef="#ctx0" brushRef="#br1" timeOffset="51058.36">6896 4341 0,'0'-25'15,"25"25"-15,-1 0 0,1 0 16,298 0 15,-26 0-15,-272 0-16</inkml:trace>
  <inkml:trace contextRef="#ctx0" brushRef="#br1" timeOffset="51396.97">6896 4415 0,'-174'99'15,"174"-74"-15,0 0 16,0 0-1,0 0-15,124-1 16,-99-24-16,99 0 31,-99 0-31,74-24 16,-99-1-16,0 0 16,-50-25-1,26 50-15,-26-24 16,50-1-16,-50 25 15,26 0 1</inkml:trace>
  <inkml:trace contextRef="#ctx0" brushRef="#br1" timeOffset="51844.61">7417 4638 0,'49'0'15,"-49"25"-15,0 0 0,0 0 16,0 24-1,0 1 1,0-25 0,0 0-1,0-50 17,25 0-32,25 0 15,49 0 1,-25 25-1,-49 50 17,-75 0-17,1-50-15,-50 25 16,49-25-16,25 0 0,0 0 16</inkml:trace>
  <inkml:trace contextRef="#ctx0" brushRef="#br1" timeOffset="52255.61">6598 5085 0,'-74'25'16,"98"-25"-16,26 0 15,74 0 1,124-25 0,75 25-1,-75 0 1,0 0 0,-75 0-1,-98-25 1</inkml:trace>
  <inkml:trace contextRef="#ctx0" brushRef="#br1" timeOffset="53121.72">7243 5358 0,'25'0'16,"-25"25"-16,0-1 16,0 1-16,0 50 15,0-51-15,0 26 16,0 0-1,-25-50 17,-49-25-1,-1 0-15,-24 25-1,25 25 1,49-25-16,-50 49 15,75-24 1,-25 0-16,25 0 16,25 24-1,25-49 1,124 0 0,-26 0-1,-98 0 1</inkml:trace>
  <inkml:trace contextRef="#ctx0" brushRef="#br1" timeOffset="53425.32">7466 5755 0,'0'74'15,"0"-49"1,0 25 0,25-1-1,49 1 17,1-75-17,-50 0 1,-25-24-1,-25-26 17,-25 50-17</inkml:trace>
  <inkml:trace contextRef="#ctx0" brushRef="#br1" timeOffset="53844.4">8632 4936 0,'124'-25'16,"-99"25"-1,24-24-15,-24 24 0,74 0 32</inkml:trace>
  <inkml:trace contextRef="#ctx0" brushRef="#br1" timeOffset="54067.11">8632 5035 0,'0'25'16,"25"-25"-16,24 0 31,150 0-15,-50 0 15</inkml:trace>
  <inkml:trace contextRef="#ctx0" brushRef="#br1" timeOffset="55061.49">10120 4366 0,'0'-25'31,"25"0"-15,50 25 15,-26 0-31,50 25 16,-74-25-16,0 25 0,0 24 31,-100 1-15,-24-1-1,0-24 1,124-25 15,99 25-15,-25 49 0,-74-24-1,-25-25 1,-124 49-1,74-74 1,-74 25 0</inkml:trace>
  <inkml:trace contextRef="#ctx0" brushRef="#br1" timeOffset="55416.03">10666 4440 0,'50'0'16,"-100"0"-16,124 0 0,26 25 16,-100 0-16,24-25 0,1 49 15,-25 1 1,-99 24-1,0-49 17,99 0-32,-50-25 15,50 25-15,25-25 32,74-25-17,-24 25 1,-1 0-1,-49 0-15,24 0 16,-24 0 0</inkml:trace>
  <inkml:trace contextRef="#ctx0" brushRef="#br1" timeOffset="56054.33">11485 4465 0,'0'25'16,"0"24"0,0-24-16,0 0 15,0 0-15,0 24 0,0 1 16,0-25-1,-25-25 1,25-25 0,-25 25-1,25-50-15,0-49 16,25 25 0,24 24-1,-24 50-15,25-50 16,-25 50 15,24 25-31,-49 0 0,25 25 16,-25-26-1,0 1 1,0 0 0,-25 0-1,25-50 1,0 0 15,25 0-31,74-99 31,-49 124-31,-25-24 16,-1 24-16,-24 24 16,0 1-1,0 74 16,0-24-15,0-26 0,0-24-1</inkml:trace>
  <inkml:trace contextRef="#ctx0" brushRef="#br1" timeOffset="56421.27">12129 4564 0,'0'50'16,"0"-26"-16,0 1 0,0 0 16,0 25-1,0-1 16,0-24-15,-24-25 0,24-25-16,0 0 15,24 1-15,1 24 16,0-25 0,124 149 30,-174-74-30,-49-26 0</inkml:trace>
  <inkml:trace contextRef="#ctx0" brushRef="#br1" timeOffset="56924.47">9723 5159 0,'-49'0'0,"98"0"0,-123 0 16,74 0-1,25 0-15,0-24 0,24 24 0,26 0 16,-1 0-16,373 0 15,197 24 1,-445-24-16,619 75 16,-445-26-1,123 1 1,297-75 15,-768 0 0,-74 25-15,24 0 0</inkml:trace>
  <inkml:trace contextRef="#ctx0" brushRef="#br1" timeOffset="58007.35">10046 5779 0,'25'-24'16,"-25"48"-1,-25 1 1,-25 25-1,25 0 1,-24 24 0,49-99 31,49-49-32,1 24 1,0 25-1,-1 25 1,-24 0-16,-25 75 16,25-26-1,-25 1 17,0 0-17,25-26 1</inkml:trace>
  <inkml:trace contextRef="#ctx0" brushRef="#br1" timeOffset="58350.41">9649 5705 0,'-74'-50'16,"98"50"-1,1 0-15,223 0 31,-173 0-31,98 0 16,-123 0-16,0 25 0,74-25 16,-25 25-1,-74-25-15</inkml:trace>
  <inkml:trace contextRef="#ctx0" brushRef="#br1" timeOffset="59221.68">11088 5631 0,'0'-25'0,"0"50"0,0-1 31,0 1-16,0 0-15,0 25 0,0-26 0,-25 26 32,25 49-17,0-49 1,-25-50 0,25-25 15,-25 0-16,-24 1 1,-1-1 0,0 25-1,50 25-15,-49-25 32,-1 24-17,25 1-15,25 25 16,0-1-1,75-49 1,24 0 15,-74 0-31,99-49 16,-99 49-16,24-25 16,-24 25-16</inkml:trace>
  <inkml:trace contextRef="#ctx0" brushRef="#br1" timeOffset="59622.62">11261 6102 0,'-24'50'16,"-1"-26"-16,25 1 16,0 0-16,0 25 15,0-26 1,25-24-16,-1 25 15,1-25-15,25 0 16,-25 0-16,-25-25 31,0-24-31,0-1 16,-50 25 0,-24 1 15,49 24-31</inkml:trace>
  <inkml:trace contextRef="#ctx0" brushRef="#br1" timeOffset="60253.77">11460 5531 0,'0'-24'0,"0"48"16,0 1-1,0 0 1,0 0-1,0 0 1,198-25 62,-198-25-78,25 0 16,-25 0-1,0 50 17,0 0-32,0 49 15,0-24 1,0-25 0,0-1-1,0 1-15</inkml:trace>
  <inkml:trace contextRef="#ctx0" brushRef="#br1" timeOffset="60622.86">12204 5581 0,'-25'50'15,"0"-50"-15,0 24 16,25 1-16,-24 0 0,-26 25 15,25 74 1,50 0 0,0-50-1,0-24-15,24 24 16,-24-49-16,25 49 31,-1 1 0</inkml:trace>
  <inkml:trace contextRef="#ctx0" brushRef="#br1" timeOffset="61405.52">12626 5779 0,'24'0'16,"-24"25"0,0 0-1,0 0 1,0 49 0,-24 1-1,24-26 1,0 26-1</inkml:trace>
  <inkml:trace contextRef="#ctx0" brushRef="#br1" timeOffset="61721.66">12898 5904 0,'0'24'0,"25"-24"0,50 0 16,-51 0 0,100 0-1,-99 0-15,0 0 0,50 25 16,-51-25 15</inkml:trace>
  <inkml:trace contextRef="#ctx0" brushRef="#br1" timeOffset="63001.81">13816 5804 0,'0'25'0,"0"0"734</inkml:trace>
  <inkml:trace contextRef="#ctx0" brushRef="#br1" timeOffset="64102.25">13965 5631 0,'25'0'0,"-25"24"16,0 51 15,0-26-31,0 26 32,0-25-17,-25-50 48,0-25-48,0 0 1,-24 25 0,-1 0-1,-24 50 16,74 24-15,49-49 0,26-25 15,-50 0-31,49 0 16,-49 0-16,0 0 15</inkml:trace>
  <inkml:trace contextRef="#ctx0" brushRef="#br1" timeOffset="64403.4">14213 5879 0,'0'25'0,"0"24"16,-25-24 0,25 25-16,0-26 31,0 26-16,25-50 1,0 0 0</inkml:trace>
  <inkml:trace contextRef="#ctx0" brushRef="#br1" timeOffset="64725.02">14263 5680 0,'-25'0'15</inkml:trace>
  <inkml:trace contextRef="#ctx0" brushRef="#br1" timeOffset="65185.12">14436 5333 0,'0'25'0,"-24"24"32,24 26-17,0-50 1,49-25-1,-24-25 17,25 0-17,-26-25 1,-24 26 0,25 48 30,-25 76-30,-25-26 0,25-24-1,0-26-15</inkml:trace>
  <inkml:trace contextRef="#ctx0" brushRef="#br1" timeOffset="65606.32">13568 6350 0,'0'25'0,"0"-50"0,99 25 15,-74 0 1,25 0-16,123 0 16,75-25-1,-173 25-15,74 0 16,-50 0-16,0 0 16,-74-25-1</inkml:trace>
  <inkml:trace contextRef="#ctx0" brushRef="#br1" timeOffset="66318.34">14064 6672 0,'0'25'0,"-25"0"16,1 0-16,24 49 31,0 1-15,0-1 0,0-99 15,-25 1 0,0-1-31,-25 0 16,26 25-16,-1 0 15,-25 0 1,-24 50-16,24-1 31,25 1-15,25-25-16,75 24 31,-26-49-31,-24 0 0,0 0 0,0 0 0,99-25 31,-25 25-15</inkml:trace>
  <inkml:trace contextRef="#ctx0" brushRef="#br1" timeOffset="66693.34">14312 7045 0,'-49'99'15,"49"-74"1,0-1 0,49 26-1,51-75 1,-76-49 15,-24 49-31,-24 0 16,-1 0-1,0 25 1</inkml:trace>
  <inkml:trace contextRef="#ctx0" brushRef="#br1" timeOffset="67132.4">14486 6672 0,'0'25'31,"-25"0"-15,25 0 0,0 0-16,25-25 15,25 0 1,-26 0-16,26 0 15,-25-25-15,-25 0 32,25 25-32,-25 25 47,0 24-32,0 26 1,0-50-16</inkml:trace>
  <inkml:trace contextRef="#ctx0" brushRef="#br1" timeOffset="67649.18">15304 5779 0,'25'25'15,"-25"0"-15,25-25 0,0 99 16,0-24 0,0 98-1,-25-123-15,0 124 16,0-100 0,-25 25-1,-75 124 1,51-173-16,-1 49 15,1-74-15,24 0 0,0 0 0,0 0 16</inkml:trace>
  <inkml:trace contextRef="#ctx0" brushRef="#br1" timeOffset="68579.77">13643 5234 0,'0'0'16,"24"0"-1,1 0-15,74-25 16,-74 25-16,248-25 16,-199 25-1,75 0-15,-74 0 0,371 0 32,-347 0-32,-24-25 0,222 25 15,-222 0-15,123 0 31,-123 0-31,-1 0 16,-24 0 0,-25 0 15</inkml:trace>
  <inkml:trace contextRef="#ctx0" brushRef="#br0" timeOffset="75408.44">7615 5308 0,'0'25'31,"0"0"-15,-25-25 0,-74 99-1,25-49-15,24-26 0,0 1 16,-471 372 15,497-347-31,-125 49 16,99-49-16,25-26 15,-99 76-15,25-26 32</inkml:trace>
  <inkml:trace contextRef="#ctx0" brushRef="#br0" timeOffset="76606.38">11683 5457 0,'0'25'15,"0"0"1,-50-1-1,-247 249 1,148-124 0,-372 422 31</inkml:trace>
  <inkml:trace contextRef="#ctx0" brushRef="#br0" timeOffset="77553.91">4167 8781 0,'0'25'0,"-25"-25"16,50 0 31,-25-25-47,199 0 15,-150 25-15,100 0 16</inkml:trace>
  <inkml:trace contextRef="#ctx0" brushRef="#br0" timeOffset="77782.44">4242 8930 0,'-25'24'0,"50"-24"16,24 0-1,-24 0-15,124 0 31,-75-24-31,-49 24 0,25 0 16,24 0 0</inkml:trace>
  <inkml:trace contextRef="#ctx0" brushRef="#br0" timeOffset="78068.23">4787 8657 0,'25'0'0,"50"25"15,-51-1 1,1-24-16,0 75 15,-25-50-15,0 24 16,-25 1 0,-49 24-1,49-74-15</inkml:trace>
  <inkml:trace contextRef="#ctx0" brushRef="#br0" timeOffset="78791.87">6846 8706 0,'-50'0'16,"75"0"-1,0 0-15,74 0 16,-74-24-16,198 24 31,-148-25-31,-1 25 0,-24 0 16</inkml:trace>
  <inkml:trace contextRef="#ctx0" brushRef="#br0" timeOffset="79139.1">6796 8781 0,'-148'99'16,"123"-99"-16,25 74 31,49-24-16,75-25 1,-49-25 0,24 0-1,-99-50 1,0-24 0,-49 24-1,24 50-15,-50-25 16,50 25-1</inkml:trace>
  <inkml:trace contextRef="#ctx0" brushRef="#br0" timeOffset="79557.93">7218 9029 0,'0'74'16,"0"-49"-1,0 0-15,0 0 16,-25 24 0,25-24-16,0 0 15,0-25 16,50-25 1,-50 0-32,50 1 15,-26-1-15,51 25 16,24 25 0,-74 24 15,-75 1-16,25-25-15,-74-25 16,74 0-16,-49 0 16</inkml:trace>
  <inkml:trace contextRef="#ctx0" brushRef="#br0" timeOffset="79881.01">8012 8830 0,'25'0'31,"124"0"-15,-125 0-16,100 0 15</inkml:trace>
  <inkml:trace contextRef="#ctx0" brushRef="#br0" timeOffset="80113.02">8037 8979 0,'0'25'16,"25"-25"-1,49 0 1,-49 0-16,74 0 16,-74 0-16,49-25 15,-49 25-15,25 0 16</inkml:trace>
  <inkml:trace contextRef="#ctx0" brushRef="#br0" timeOffset="81113.36">10071 8458 0,'0'-24'0,"-25"-1"16,50 25 15,-25-25-31,49 25 15,1 0-15,-25 0 0,0 0 0,99 25 16,-75 0 0,-49-1-1,-49 26 1,-51 0 15,76-50-31,-1 49 16,50-49-1,-1 25-15,51 0 16,-50 0-16,24 24 31,-49-24-31,-25 0 16,-24-25 0,-50 25-1,-1-50 1</inkml:trace>
  <inkml:trace contextRef="#ctx0" brushRef="#br0" timeOffset="81512.36">10616 8458 0,'100'0'16,"-76"0"-16,1 0 16,0 0-16,0 25 0,-25 0 0,0 0 0,0 0 0,-25 24 15,-25 26 1,26-51-1,-26 1 1,50 0-16,-25-25 0,50 0 47,0 0-31,0 0-16,24 0 15,-24 0-15,49 0 31,-49 0-31,0 0 0</inkml:trace>
  <inkml:trace contextRef="#ctx0" brushRef="#br0" timeOffset="82320.17">11361 8533 0,'0'25'15,"0"49"-15,0-24 16,0-1 15,0-24-15,0-50 31,0 0-32,0 1 1,0-76 0,49 1-1,26 25 17,-1-1-17,-49 75-15,24-24 31,-49-1-31,25 25 0,-25 25 16,0 49 0,0 0 15,0-24-15,0-25 15,25-50 0,25-49-15,-1-1-1,-24 50 17,0 25-32,24 25 31,-49 0-31,0 0 0,0 0 0,0 24 15,25 1 1,-25-1 0,25-24-1</inkml:trace>
  <inkml:trace contextRef="#ctx0" brushRef="#br0" timeOffset="82675.57">12129 8533 0,'0'25'0,"0"-50"0,25 198 31,-25-148-31,0 0 0,0 0 16,0 0-1,0-1-15,0 1 16,0-50 15,25 1-31,50-26 32,-26 25-17,-24 25-15,49 0 16,-49 25-16,-25 0 0,0 0 15,-25-1 1,1-24-16,-51 50 16,1-50-16,49 25 15</inkml:trace>
  <inkml:trace contextRef="#ctx0" brushRef="#br0" timeOffset="83181.57">10220 9128 0,'-25'25'0,"50"-50"0,24 50 15,-24-25 1,149 0-1,98 0 1,1 0 0,174 25-1,-323-25-15,198 25 16,-198-25-16,248 0 16,-297 0-16,123-25 15,-123 25-15,-26 0 16,1 0-16,-25 0 0,49 0 15,-24-25 1,-75 25 15,0 0-31,0 25 0</inkml:trace>
  <inkml:trace contextRef="#ctx0" brushRef="#br0" timeOffset="84456.8">10244 9798 0,'-24'0'15,"24"25"-15,-25-25 16,0 49 0,-25 75-1,26-99-15,-1 25 16,25-25 0,0-50 30,49-75-30,26 1 0,-26 74-1,1 1 1,-25 48 0,0 51 15,-25-26-31,0-24 15,0 25 1,0-25-16,24 0 16,-24-1 15,25-48-15</inkml:trace>
  <inkml:trace contextRef="#ctx0" brushRef="#br0" timeOffset="84785.59">9823 9773 0,'-50'-25'0,"100"50"0,-75-50 15,74 25-15,1 0 0,124 0 16,-1 0 15,-123 0-31,124 25 16,-150-25-16,26 0 15</inkml:trace>
  <inkml:trace contextRef="#ctx0" brushRef="#br0" timeOffset="86297.47">11237 9723 0,'0'25'0,"-25"25"16,25-1-1,0 1 1,-25 74 15,25-149 32,-25 25-48,-49-49 16,49 49-31,-50 0 16,51 24-16,-26-24 16,0 25-1,50 0-15,0 0 32,25-25-32,25 25 15,-25-25-15,74 25 31,-74-25-31,24 0 16,-24 0-16,25-25 31</inkml:trace>
  <inkml:trace contextRef="#ctx0" brushRef="#br0" timeOffset="86660.47">11509 10120 0,'0'25'0,"0"-50"0,-24 100 15,-1-50-15,25-1 16,49 26 15,-24-50-31,0 25 0,0-25 16,0 0 0,-25-25-1,24 0 1,-24 0-16,0-24 15,0 24-15,0 0 16,-24 0 0</inkml:trace>
  <inkml:trace contextRef="#ctx0" brushRef="#br0" timeOffset="87265.15">11708 9649 0,'-25'-25'0,"25"0"16,25 1 15,0 24-15,-1 0-16,26-25 15,-25 25-15,0 25 16,-25-1 0,0 1-16,-25 0 15,0 0 1,0 0-16,0-25 15,25 24-15,25-24 32,-25 25-32,25-25 0,0 25 15,24 0 1,-24 0 0,-25-1-1,-74 1 1,-1-25-1,51 0-15</inkml:trace>
  <inkml:trace contextRef="#ctx0" brushRef="#br0" timeOffset="87972.78">12551 9599 0,'0'0'0,"-49"25"0,-75 74 16,99-74-1,0 0-15,-25 25 16,26-26-16,24 51 0,-25-50 16,25-1-16,0 51 0,49-1 15,1 50 1,-25-99-16,74 74 31,-49-74-31</inkml:trace>
  <inkml:trace contextRef="#ctx0" brushRef="#br0" timeOffset="88948.84">12898 9872 0,'0'25'0,"0"0"16,0 0-1,-24 99 1,24-75 15,24 26-15,-24-50-1</inkml:trace>
  <inkml:trace contextRef="#ctx0" brushRef="#br0" timeOffset="89329.34">13246 10021 0,'25'0'15,"24"0"1,274 0 31,-299 0-32</inkml:trace>
  <inkml:trace contextRef="#ctx0" brushRef="#br0" timeOffset="90244.72">14486 9575 0,'-124'148'16,"99"-98"-1,-25 24 1,-24 150 0,74-75-1,50 99 1,74-75 0,74 1-1,-173-174-15,0 0 16</inkml:trace>
  <inkml:trace contextRef="#ctx0" brushRef="#br0" timeOffset="90954.38">15180 9525 0,'0'25'16,"0"0"-16,0-1 16,0 1-16,0 50 15,0-51-15,0 51 32,25-1-17,-25-49 1,0-50 15,-74 0-15,-1 1 15,1 24-15,49 0-16,-74 24 15,74-24-15,25 25 16,0 25 15,99-1-15,25-49-1,-99 0 1,50 0 0</inkml:trace>
  <inkml:trace contextRef="#ctx0" brushRef="#br0" timeOffset="91279.03">15478 9823 0,'25'49'15,"-50"-49"1,25 25 0,0 0-16,0 49 15,0-49 1</inkml:trace>
  <inkml:trace contextRef="#ctx0" brushRef="#br0" timeOffset="91582.56">15553 9624 0,'0'-25'16,"0"50"-16,-25-50 15</inkml:trace>
  <inkml:trace contextRef="#ctx0" brushRef="#br0" timeOffset="91984.21">14982 10170 0,'-25'25'0,"50"-25"31,74 0-15,25 0 0,0 0-1,0 0 1,-24 0 0,-100-25-16,24 25 31</inkml:trace>
  <inkml:trace contextRef="#ctx0" brushRef="#br0" timeOffset="92475.75">15230 10468 0,'0'124'31,"0"-100"-31,-25 1 0,25 25 16,-25 24 15,25-99 16,0 1-31,0-1-16,-24 0 15,-1 25-15,0-25 16,-49 25 0,49 25-1,-25-25-15,25 149 47,50-124-31,50-25-1,-1 0 1,25 0 0,-74 0-16,0 0 15</inkml:trace>
  <inkml:trace contextRef="#ctx0" brushRef="#br0" timeOffset="92779.75">15429 10864 0,'0'75'16,"0"-50"0,24-1-1,26-24 1,24 25 0,-49-74-1,-25 24 1,-25 0-16,1-25 15</inkml:trace>
  <inkml:trace contextRef="#ctx0" brushRef="#br0" timeOffset="93220.86">16024 9798 0,'25'-25'0,"-25"50"16,49 0-1,1 74-15,24 50 31,-74-100-31,0 1 0,0 74 16,0-50-16,-25 1 16,-49 74-1,-75 49 1,75-99 0,24-99-1</inkml:trace>
  <inkml:trace contextRef="#ctx0" brushRef="#br0" timeOffset="93901.07">16321 9351 0,'0'25'16,"0"0"-16,0 0 0,0 0 0,0-1 15,0 1 1,25 0 0,25 0-1,0-50 16,-26 0-31,51-24 32,-75 24-17,0 50 1,0-1 0,0 1-1,0 50 1,0 73-1</inkml:trace>
  <inkml:trace contextRef="#ctx0" brushRef="#br0" timeOffset="94210.06">16867 9798 0,'25'149'31,"-25"-75"-31,0 100 16,0-50-1,-25 74 17,-148 1-17,24-175 1,124-24 0</inkml:trace>
  <inkml:trace contextRef="#ctx0" brushRef="#br0" timeOffset="95683.48">12750 9079 0,'0'0'0,"24"0"31,1 24-16,25-24 1,24 25 0,125-25-1,49 0 1,-174 0 0,670-25 30,-595 25-46,-99 0 16,148 0 0,298 25-1,-322-25 1,0 0 0,24 0-1,0 0 1,1 0-1,-26 0 1,1 0 0,-149 0-16,74 0 15,-74 0-15,0 0 0,24 0 16,51 0 15,-76 25-31,1-25 0,174 0 16,-175 0-16,1 0 0,99 25 15,25-25 17,-124 0-32,124 0 15,-125 0-15,51 25 16,-50-25-16,0 0 0,49 0 16,-49 0-16,0 0 15,24 0 1,-24 0-16,25-25 31,-26 25-31,1 0 31</inkml:trace>
  <inkml:trace contextRef="#ctx0" brushRef="#br0" timeOffset="99304.12">25499 4936 0,'-49'75'16,"24"-51"-16,0 26 15,25 24 1,0-24 0,0 24 15,-25-74 0,0-49-15,1 49-1,-1-25-15,0 0 16,0 25-16,0 0 16,-24 0-16,-1 0 15,1 0-15,-51 50 16,51-1 0,49 1-1,74 0 16,-49-50-31,74 24 16,-49-24-16,-25 0 0,74-24 16,-50 24-1</inkml:trace>
  <inkml:trace contextRef="#ctx0" brushRef="#br0" timeOffset="99651.39">25722 5135 0,'0'74'32,"0"-49"-17,0 0-15,0 24 16,0 26 0,0-26-1,0-24 1,0-50-1</inkml:trace>
  <inkml:trace contextRef="#ctx0" brushRef="#br0" timeOffset="99969.38">25921 4961 0,'-75'0'32,"100"0"14,-25-25-30,25 25 0,-25-25-1,-25 25 1</inkml:trace>
  <inkml:trace contextRef="#ctx0" brushRef="#br0" timeOffset="100565.39">24854 5755 0,'-25'24'16,"50"-24"-16,124 0 15,-99 0-15,173 0 16,-149 25-1,224 0 1,-224-25-16,100 0 16,-124 0-16,49-25 15,-99 0 1</inkml:trace>
  <inkml:trace contextRef="#ctx0" brushRef="#br0" timeOffset="101426.5">24581 4440 0,'-248'-74'16,"174"74"0,24 0-16,-24 0 0,-174 0 15,-149 24 1,323 1-16,-75 0 15,99-25-15,25 25 16,-24 24 0,198 324 31,-149-324-47,-100 348 15,76-323-15,-100 199 16,24 0-1,1 99 17,74-49-17,1-125 1,48-148-16,26 24 16,0-49-16,49 25 31,-25-50-31,50 0 15,-49-25-15,247-25 16,-223 1 0</inkml:trace>
  <inkml:trace contextRef="#ctx0" brushRef="#br0" timeOffset="101755.03">23688 5581 0,'0'-25'16,"-24"25"0</inkml:trace>
  <inkml:trace contextRef="#ctx0" brushRef="#br0" timeOffset="101951.56">24036 5507 0,'-323'0'16,"646"0"-16,-373-25 16,50 50-1</inkml:trace>
  <inkml:trace contextRef="#ctx0" brushRef="#br0" timeOffset="102124.56">23763 5904 0,'-25'24'32,"50"-48"-32,-50 24 0,50 0 15,0 0 1</inkml:trace>
  <inkml:trace contextRef="#ctx0" brushRef="#br0" timeOffset="103716.91">25499 6152 0,'0'49'16,"0"-24"-16,0 0 15,0 24 1,-25 26 0,25-26-16,0 1 15,0-25-15,0 24 0,0-24 16,0 0-16,0-50 47,-49-49-16,-26 24-15,-24 75-1,-25 49 16,75 1-15,148-1 15,-74-49-31,74-25 16,-50 0-16,-24 0 0,50 0 16,-26-25-1</inkml:trace>
  <inkml:trace contextRef="#ctx0" brushRef="#br0" timeOffset="103986.46">25722 6623 0,'0'25'0,"0"-1"16,0 1-16,25 0 15,0 0 1,0-25-16,0 0 0,74 0 16,-49 0-1,-50-25 1,0 0-16,-50-24 16,25 49-16,0-25 15,0 0 1</inkml:trace>
  <inkml:trace contextRef="#ctx0" brushRef="#br0" timeOffset="104396.47">26591 5631 0,'24'-25'16,"76"25"0,-76 0-1,125 0 1,-99 0-16,49 0 15</inkml:trace>
  <inkml:trace contextRef="#ctx0" brushRef="#br0" timeOffset="104595.46">26640 5779 0,'0'50'31,"0"-100"-31,99 75 16,-49-25-16,24 0 15,50 25 1,-49-25 0,-50 0-1</inkml:trace>
  <inkml:trace contextRef="#ctx0" brushRef="#br0" timeOffset="104843.54">27558 5606 0,'0'25'15,"0"-1"1,0 51 0,0-26-16,0 51 31,0-51-15</inkml:trace>
  <inkml:trace contextRef="#ctx0" brushRef="#br0" timeOffset="105107.25">27955 5631 0,'-25'0'0,"50"0"0,-174 24 15,75-24 1,49 25-16,0 0 15,0-25-15,0 25 0,25 0 16,50-1 15,-25-24-31,24 0 16,-24 0-16,0 25 0,49 0 16,-49-25-1</inkml:trace>
  <inkml:trace contextRef="#ctx0" brushRef="#br0" timeOffset="105868.75">27806 4589 0,'0'-25'0,"0"50"0,496-25 31,-421 0-31,173 25 16,-174-25-16,248 24 31,-297-24-31,0 0 0,25-24 16,-25 24-1,-25-25 1,24 25-16,1 25 15,0 123 17,0 51-17,-25 24 1,0-49 0,-25 24-1,0-148-15,25 99 16,0-75-16,0 25 15,0 75 1,50 446 15,-50-570-15,-25 123 0,0-123-16,-49 0 15,-125-26 1</inkml:trace>
  <inkml:trace contextRef="#ctx0" brushRef="#br0" timeOffset="107001.57">4167 13146 0,'0'0'16,"-25"0"-16,50 0 31,99-24-15,-74 24-16,99-25 15,-75 25 1,-49 0-16,24 0 15</inkml:trace>
  <inkml:trace contextRef="#ctx0" brushRef="#br0" timeOffset="107235.6">4291 13345 0,'-49'25'0,"24"0"16,50-25-16,24 0 15,1-25 1,-25 25-16,99 0 0,-75 0 16,75 0-16,-25 0 31</inkml:trace>
  <inkml:trace contextRef="#ctx0" brushRef="#br0" timeOffset="107472.58">4887 13047 0,'24'25'16,"1"-25"-16,-25 25 0,25 0 0,0-1 16,0 26-1,-25 74 1,-50-74 0</inkml:trace>
  <inkml:trace contextRef="#ctx0" brushRef="#br0" timeOffset="108041.82">6623 13047 0,'-25'-25'16,"50"25"0,99-24-1,74 24 1,-74 0-1,0-25 1,-99 25 0</inkml:trace>
  <inkml:trace contextRef="#ctx0" brushRef="#br0" timeOffset="108393.83">6648 13097 0,'-100'49'0,"76"-24"0,-1 25 15,25-25-15,0 0 0,0 24 16,49 26-1,51-26 1,-76-49-16,51 0 16,-75-25-16,25 1 15,-25-26 1,0 25-16,-25-49 31,25 49-31,-25 25 0,-25-25 16,1 25-1,-1 0 1</inkml:trace>
  <inkml:trace contextRef="#ctx0" brushRef="#br0" timeOffset="108827.37">7069 13395 0,'0'24'15,"0"26"-15,0-124 0,0 322 31,0-224-31,0 1 0,0 0 0,0 0 16,0-50 0,25-25 15,25 1-15,-25 49-16,99-25 31,-100 50-31,-24 0 0,0-1 15,-24 26-15,-51-25 32,-74 24-17,125-49-15</inkml:trace>
  <inkml:trace contextRef="#ctx0" brushRef="#br0" timeOffset="109121.37">7813 13097 0,'25'25'0,"0"-25"0,25 0 16,-26 0-16,51 24 15,-50-24-15,24 0 0,1 0 16</inkml:trace>
  <inkml:trace contextRef="#ctx0" brushRef="#br0" timeOffset="109352.37">7913 13271 0,'-50'49'32,"100"-98"-32,-26 98 15,26-49-15,-25 0 0,0 0 16,248-25 15</inkml:trace>
  <inkml:trace contextRef="#ctx0" brushRef="#br0" timeOffset="110200.93">10319 12824 0,'-25'-25'0,"0"25"16,0 0-16,25-25 0,0 1 15,0-1 1,100 0 0,-26 25-1,-24 0-15,-1 0 16,-24 0-16,0 25 0,-25 0 31,-50 74-15,25-74-16,-24 24 15,24-49-15,0 25 0,0 0 16,25 0 0,75 24 15,-1 1-31,-49-25 15,-25-1 17,-74 26-32,-50-25 31,49-25-15</inkml:trace>
  <inkml:trace contextRef="#ctx0" brushRef="#br0" timeOffset="110601.51">10691 12849 0,'173'-25'16,"-346"50"-16,371-50 0,-24 99 31,-149-74-31,-25 25 16,0 0-16,-25 0 15,-74 24 1,24 1 0,-24-25-1,74 0 1,50-25-1,0 0 1,24 0 0,-24 24-16,25-24 0,24 0 15,75-24 17,-124 24-32,25 0 15</inkml:trace>
  <inkml:trace contextRef="#ctx0" brushRef="#br0" timeOffset="111270.6">11683 12874 0,'0'24'16,"0"26"0,0 0-1,-25-1 1,25 26 0,-25-51 15,25-73 0,25-26-15,50-49-1,-26 50 1,1 24 0,-25 75-1,-25 25 1,24-1-1,-24 1 17,0 0-17,0-75 17,25 0-32,25-49 31,24-1-16,1 26 1,-51 24-16,1 25 16,0 0-16,0 25 0,0 49 31,-25-24-15,0-26-16,0 51 31,0-50-31,-25-1 0,25 1 15</inkml:trace>
  <inkml:trace contextRef="#ctx0" brushRef="#br0" timeOffset="111646.14">12452 12948 0,'0'25'0,"0"-50"0,0 75 0,0-26 16,0 1-16,0 0 0,0 25 15,0 24 17,0-24-17,0-75 16,0-25-15,174-24 31,-125 99-31,-49 24-1,-74 51 16,-1-100-31</inkml:trace>
  <inkml:trace contextRef="#ctx0" brushRef="#br0" timeOffset="112454.62">9996 13593 0,'-124'-25'15,"99"25"-15,1 0 0,-1 0 16,50 0 31,-1 0-47,175 0 15,-100 0-15,0 0 0,298-25 16,149 50 0,446 25 15,-744-25-31,1464 74 31,-1216-74-31,-124-50 31,-298 0-15,-123 25 0,-175 0-1</inkml:trace>
  <inkml:trace contextRef="#ctx0" brushRef="#br0" timeOffset="113637.02">9897 14436 0,'0'25'0,"-25"0"16,0 0-1,1 0-15,-1 24 16,-25 50 15,25-74-31,1 25 16,24-25-16,0-50 47,0 0-47,49-74 31,-24 74-31,25-49 15,-26 49-15,1 25 0,0-50 0,49 25 16,-24 25 0,0 100 15,-50-76-15,25 125-1,-25-99-15,0-25 0,24-1 16,-24 1-16</inkml:trace>
  <inkml:trace contextRef="#ctx0" brushRef="#br0" timeOffset="113940.02">9475 14412 0,'-49'-25'0,"98"50"0,-49-100 15,25 75-15,74-25 16,249 0-1,-125 25 1,0 0 0,-148 0-1,-51 0-15</inkml:trace>
  <inkml:trace contextRef="#ctx0" brushRef="#br0" timeOffset="114404.46">11112 14263 0,'25'124'15,"-25"-99"1,0 74-1,-25 50 1,25-75 0,-24-24-1,-1-50 17,0-25-32,0-25 31,-24 1-16,24 49-15,-50-25 16,51 25-16,-76 0 16,26 25-1,49 24 1,50 50 15,74-24-15,50-50-1,-124-50 1,49 25 0</inkml:trace>
  <inkml:trace contextRef="#ctx0" brushRef="#br0" timeOffset="114685.54">11385 14808 0,'-49'100'15,"98"-200"-15,-98 249 16,49-124 0,49-25-1,-24 25-15,50-25 16,-51-25-16,1 25 15,-25-25 1,-49-74 0,24 99-1</inkml:trace>
  <inkml:trace contextRef="#ctx0" brushRef="#br0" timeOffset="115444.54">11633 14089 0,'0'0'16,"50"-25"0,-25 25-1,74 0 1,-49 50-1,-50-1-15,-75 26 32,-24-26-17,49-24-15,26-25 16,48 0 0,51 25-1,-50-25-15,24 25 16,-24 0-1,0 0 1,-75-1 0,25-24-16,-99 0 15,100 0-15,-1 0 16</inkml:trace>
  <inkml:trace contextRef="#ctx0" brushRef="#br0" timeOffset="115950.54">12427 14089 0,'0'0'16,"0"0"-16,0 50 16,-25-26-16,-24 26 15,-26 124 1,1 24-1,24-24 1,50-25 0,50 74-1,24-74 1,-49-125-16</inkml:trace>
  <inkml:trace contextRef="#ctx0" brushRef="#br0" timeOffset="116503.2">12849 14536 0,'-25'99'16,"0"-74"-16,25 49 16,-25 25-1,25-49 1,0 123-1</inkml:trace>
  <inkml:trace contextRef="#ctx0" brushRef="#br0" timeOffset="116777.73">13146 14833 0,'25'0'16,"25"0"0,24 25-1,-24-25-15,24 0 16,1 0-16,-50 0 15,49 0-15</inkml:trace>
  <inkml:trace contextRef="#ctx0" brushRef="#br0" timeOffset="117037.74">14015 14734 0,'24'50'31,"-48"-100"-31,48 124 0,-24 1 31,0-50-31,0-1 0,0 26 16,0-25-16,0 24 15,0-24-15,0 25 16,0-25 0</inkml:trace>
  <inkml:trace contextRef="#ctx0" brushRef="#br0" timeOffset="117436.35">14511 14684 0,'-75'100'16,"150"-200"-16,-150 224 0,-49-74 15,99-25 1,1-25-16,-1 0 15,-25 25 17,25-25-32,50 0 31,25 24-15,74 26 15,-50-25-16,-24-25 1,24 25 15</inkml:trace>
  <inkml:trace contextRef="#ctx0" brushRef="#br0" timeOffset="117918.89">14784 14436 0,'0'25'16,"0"0"-16,0 0 16,0 0-1,24 24 1,1-49-16,0 0 15,0 0-15,0 0 16,24-25 0,-49 1-16,0-1 31,0 50 0,0 24-15,0-24-1,0 49 1,0-24-16,0-25 16</inkml:trace>
  <inkml:trace contextRef="#ctx0" brushRef="#br0" timeOffset="118164.5">15329 14486 0,'75'124'16,"-75"-50"0,25 125-1,-25-50 1,0-75-16,-25 100 15,0-100-15,0-24 16,-74 49-16,24-25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6-07T11:15:50.515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4911 819 0,'-24'0'15,"48"0"-15,-73 99 16,49-50-1,0 1-15,-25 49 16,25-49-16,0 49 16,0-49-16,0 49 15,0-74-15,0 49 32,0-49-32,0-50 15,-50-25 1,1-24-1,-26 24 1,-24 26 0,0 48 15,74-24-31,-124 124 16,149-99-16,-25 25 15,75-25 1,49-1 15,-74-24-31,173-49 16,-148 49-1,0 0-15,-1-25 0,26 25 16</inkml:trace>
  <inkml:trace contextRef="#ctx0" brushRef="#br0" timeOffset="320">5085 1513 0,'0'50'31,"0"-26"-31,0 101 16,25-101 0,0-24-16,24 0 15,1-24 1,-25-1-16,-25-25 16,0 25-1,-50-24 1,-24 24-1</inkml:trace>
  <inkml:trace contextRef="#ctx0" brushRef="#br0" timeOffset="856.54">5432 645 0,'-25'-74'16,"50"74"-16,0 0 15,49-25 1,-49 25-16,50 25 15,-75-1-15,0 26 16,0-25-16,-50 24 16,50-24-16,-50 0 15,50 0-15,-49 0 16,49-1-16,49-24 31,75 0-15,-74 25-1,-75 25 17,0-25-32,-123 49 15</inkml:trace>
  <inkml:trace contextRef="#ctx0" brushRef="#br0" timeOffset="1168.09">5904 1166 0,'74'0'16,"-49"0"-16,0 0 0,74 0 15,50 0 1,-50 0 15</inkml:trace>
  <inkml:trace contextRef="#ctx0" brushRef="#br0" timeOffset="1386.97">5978 1364 0,'-25'25'31,"50"-25"-31,25 0 16,-26 0-16,125 0 16,-124 0-16,99-25 31,-74 25-31</inkml:trace>
  <inkml:trace contextRef="#ctx0" brushRef="#br0" timeOffset="2643.08">8285 843 0,'-25'0'0,"0"-24"0,25-1 16,0 0-1,25 25-15,74-25 16,-74 25-16,124 0 16,-75 25 15,-49 0-31,-50 49 15,0-49-15,-49 25 16,-25-1 0,49-24-1,75-25 1,74 0 15,-74 0-31,223 50 31,-248-26-31,25 1 16,-50-25-16,-149 50 31,125-25-31,-1-25 0,-123 24 32</inkml:trace>
  <inkml:trace contextRef="#ctx0" brushRef="#br0" timeOffset="2999.26">8930 794 0,'99'0'16,"-49"25"-16,-26-25 0,1 24 0,25 1 16,-50 50-1,-50-26 1,-49 26 0,74-75-16,0 24 15,0-24-15,50 0 31,0 0-15,74 0 0,50 0-1,-124 0-15,74-24 16</inkml:trace>
  <inkml:trace contextRef="#ctx0" brushRef="#br0" timeOffset="3621.99">9748 843 0,'0'25'16,"0"-50"-16,0 174 15,0-124 1,0 25 0,0 24-1,0-49 1,0-50 0,0-25-1,25-49 1,0 25-1,24-1 1,1 75 31,-25 0-47,0 50 16,-1 0-16,-24-26 0,0 1 0,0 25 15,0-1 1,0-73-1,0-1 17,25 25-32,25-124 15,-25 99-15,24-74 16,-24 74 0,0 25-1,0 50 1,0-1-1,-25 50 1,24-49 0,-24 0-1,25-26 1</inkml:trace>
  <inkml:trace contextRef="#ctx0" brushRef="#br0" timeOffset="4073.52">10517 893 0,'0'25'0,"0"-50"0,0 75 0,0 74 16,0-100-16,0 1 15,-25 25 1,25-1 0,0-24-1,0 0-15,0-50 63,25 25-48,0-25 1,25 25 0,24 25-1,0 25 1,-49-1 15,-248-24 0</inkml:trace>
  <inkml:trace contextRef="#ctx0" brushRef="#br0" timeOffset="4610.16">7962 1712 0,'-248'0'16,"273"0"-16,74-25 31,-24 0-31,446 0 16,-373 25-16,349 0 31,594 25-15,-397 25-1,-545-50-15,-25 24 0,25-24 16,-50 0-16,249 25 15,-249-50 1,-198 1 0</inkml:trace>
  <inkml:trace contextRef="#ctx0" brushRef="#br0" timeOffset="5457.86">8086 2232 0,'0'25'0,"-24"0"0,-1 0 16,0 24-16,0-24 0,-25 74 16,26-24-1,24-50 1,0-1-16,0-48 47,0-1-47,24 0 0,26-74 31,-25 49-31,25 25 16,-50 1-16,49-1 15,-24 25-15,25 0 16,-50 25 0,0-1-16,0 26 15,24 24-15,-24-24 31,25-25-31,25 49 16</inkml:trace>
  <inkml:trace contextRef="#ctx0" brushRef="#br0" timeOffset="5738.59">7665 2282 0,'-25'-25'15,"50"25"-15,49-25 16,273 1 15,-272 24-31,272 0 16,-297 0-16,-1 0 0,-24 0 15</inkml:trace>
  <inkml:trace contextRef="#ctx0" brushRef="#br0" timeOffset="6037.15">9004 2282 0,'0'25'16,"25"-25"-16,0 0 15,49-25 1,100 25 0,-50-25-1</inkml:trace>
  <inkml:trace contextRef="#ctx0" brushRef="#br0" timeOffset="6375.14">9004 2381 0,'-25'0'0,"-99"75"16,124-51-16,-25 1 0,25 25 16,25 24-1,74-49 17,1-25-32,-1-25 15,-74-24 16,-124-1-15,74 25-16,-75 25 16,76 0-16</inkml:trace>
  <inkml:trace contextRef="#ctx0" brushRef="#br0" timeOffset="7112.99">9426 2654 0,'0'25'32,"0"0"-32,25 0 15,-1 74 1,-24-74-16,0 24 31,0-74-15,0 1-1,0-1 1,25 0 0,-25 0-16,50 25 0,-25 0 15,-1 25-15,1 0 16,-25 0-1,-25 24 1,-99-49 0,75 0 15</inkml:trace>
  <inkml:trace contextRef="#ctx0" brushRef="#br0" timeOffset="7498.7">10145 2133 0,'-49'50'15,"24"-25"-15,-25 24 0,25-24 0,-24 25 0,-1 74 16,50-25-1,174 75 17,-75-125-17,-25-24 1</inkml:trace>
  <inkml:trace contextRef="#ctx0" brushRef="#br0" timeOffset="8205.93">10641 2307 0,'-49'74'32,"49"-49"-32,0 0 15,0 24 1,0-24 0,0 0-16,0 25 15,0-26 1,0 1-1</inkml:trace>
  <inkml:trace contextRef="#ctx0" brushRef="#br0" timeOffset="8453.22">10914 2505 0,'50'0'31,"-26"0"-31,1 25 16,0-25-16,49 0 16,-49 0-16,149 0 31,-100 0-16,-49 0-15</inkml:trace>
  <inkml:trace contextRef="#ctx0" brushRef="#br0" timeOffset="8703.47">11658 2431 0,'0'99'31,"0"-74"-15,0 0-16,0 49 15,0-24 1,0-1-1</inkml:trace>
  <inkml:trace contextRef="#ctx0" brushRef="#br0" timeOffset="9108.57">12005 2456 0,'25'0'0,"0"0"0,-25 24 0,0 1 15,0 0-15,0 25 16,-25-50-1,0 74 1,-24-74-16,49 25 16</inkml:trace>
  <inkml:trace contextRef="#ctx0" brushRef="#br0" timeOffset="9673.3">12105 2505 0,'-25'0'16,"25"25"-1,-25-25-15,0 25 16,0 0 0,-49-1-1,49 1-15,-74-25 16,74 25-1,0-25-15,1 0 32,48 0 30,26 0-31,24 25 1,-49-25-32,74 25 15,-74-25-15,0 25 0,0-25 16,24 0 0,-24 24-1,0-24 1</inkml:trace>
  <inkml:trace contextRef="#ctx0" brushRef="#br0" timeOffset="10460.4">12378 2084 0,'-25'0'0,"0"0"0,25 24 0,0 1 15,0 0-15,0 25 16,25-26 0,-25 1-16,25 0 15,-1-25 1,26-50 15,-25 26-15,0-1-1,-1 0 1,-24 50 0,0 0-1,0-1-15,0 51 16,0-26-16,0 51 31,0-76-15</inkml:trace>
  <inkml:trace contextRef="#ctx0" brushRef="#br0" timeOffset="10642.74">12824 2307 0,'74'74'16,"-148"-148"-16,148 173 0,-49-25 16,0-49-16,-25 74 15,0 26 1,-25-101-16,-124 51 16</inkml:trace>
  <inkml:trace contextRef="#ctx0" brushRef="#br0" timeOffset="11352.65">11708 1761 0,'0'-25'16,"-25"25"-16,50 0 16,148 0 15,200 0-15,-125 0-1,24-24 1,-222 24-16,124 0 15,-174-25-15,24 25 16</inkml:trace>
  <inkml:trace contextRef="#ctx0" brushRef="#br0" timeOffset="12493.1">4713 4713 0,'0'74'15,"-25"-24"-15,25-25 16,-25 0-16,25 24 16,-25 1-16,25-1 0,0 26 15,25-50 1,-25-1 15,-25-48-15,-49-1-1,-25 25 17,74 0-32,-273 149 47,274-125-47,24 1 15,0 0 1,74-25-1,75 0 1,74 0-16,-149-25 0,150-24 47</inkml:trace>
  <inkml:trace contextRef="#ctx0" brushRef="#br0" timeOffset="12790.93">5035 5234 0,'0'49'16,"0"-24"0,0 25-1,50-25 1,-25-25-16,49 0 15,-49 0-15,0-25 16,0-25 15,-75-24-15,-24 24 15,49 50-15</inkml:trace>
  <inkml:trace contextRef="#ctx0" brushRef="#br0" timeOffset="13310.6">6077 5035 0,'-25'25'15,"-24"-25"-15,74-25 32,-1 25-32,76-24 15,-51 24-15,1 0 0,-1 0 0,1-25 0,74 25 16</inkml:trace>
  <inkml:trace contextRef="#ctx0" brushRef="#br0" timeOffset="13508.24">6102 5159 0,'0'50'15,"25"-50"1,0 0 0,99-25-1,-100 25 1,200 0 0</inkml:trace>
  <inkml:trace contextRef="#ctx0" brushRef="#br0" timeOffset="14136.24">8384 4564 0,'-50'74'15,"50"-49"1,-24 25-16,-76 396 31,76 26-15,-1-299-1,25 398 1,-25-398-16,-25 274 31,-24-149-15,-25-174-1,24-124 1,1-124 0,-125-174-1,100 224 1,50 49-16,-125-75 16</inkml:trace>
  <inkml:trace contextRef="#ctx0" brushRef="#br0" timeOffset="14733.24">8582 4713 0,'0'-25'0,"0"50"0,-24-50 0,-26-25 31,75 26-15,0 24-16,-1 0 0,150-25 16,322 0-1,-49 25 1,-274 0-16,844 0 16,-769 25-1,-24-25-15,495 49 16,-496-24-16,1017 50 31,-917-51-15,-50 1-16,-174-25 0,0 0 0,-24 0 0</inkml:trace>
  <inkml:trace contextRef="#ctx0" brushRef="#br0" timeOffset="15600.77">7094 5829 0,'0'-25'15,"50"0"1,-1 1 0,1 24-1,49 99 16,-124-49-15,1-1 0,24-24 15,124 0-15,-75 24-1,-74-24 1,-99 25-1,25-25 1,25-25 0</inkml:trace>
  <inkml:trace contextRef="#ctx0" brushRef="#br0" timeOffset="16395.9">9872 5184 0,'-25'0'0,"50"0"0,-50-25 0,25 1 32,25 24-32,0 0 0,25-25 15,74 25 16,-99 25-31,24 74 32,-49-74-32,-74 24 15,49-49-15,-25 25 16,25 0-16,25 0 16,25-1 15,99 26-16,-99-50-15,0 50 32,-25-26-32,-223-24 47,198 0-47,0-24 0</inkml:trace>
  <inkml:trace contextRef="#ctx0" brushRef="#br0" timeOffset="16687.91">10344 5234 0,'74'0'0,"-148"0"15,173 25-15,0 49 16,-99-49-16,0 24 15,0-24-15,-99 25 16,74-25-16,-25-25 16,50 24-16,-49-24 15,74 0 17,-1 0-32,26 0 15,-25 0-15,24 0 16,-24 0-16,0 0 15</inkml:trace>
  <inkml:trace contextRef="#ctx0" brushRef="#br0" timeOffset="17301.91">11137 5283 0,'25'25'16,"-25"0"-16,0 0 0,0 0 15,0 24 1,0 26 0,0-51-16,-25 26 15,25-25-15,0 0 31,-25-1-15,25-148 15,25 100-31,50-150 32,-50 124-32,49 1 15,-49 24 1,-25 50-16,25 0 15,-25-1-15,0 1 16,0 25-16,0 24 16,0-24-1,0-25 1,0-50 0,24 0-1,51-49 1,-1-1-1,1 26 1,-26 24 0,26 74-1,-75 26 17,0-50-32,0 74 15,0-74-15,-25 49 16,0-24-1</inkml:trace>
  <inkml:trace contextRef="#ctx0" brushRef="#br0" timeOffset="17635.91">12030 5482 0,'25'49'16,"-50"-98"-16,50 123 0,-50 75 16,25-124-16,-25 0 0,25 24 15,0-24 17,0-50-17,25 25-15,25-49 16,-1 24-1,1 25 1,-25 25 0,0 49 15,-50-49-31,-149 49 16</inkml:trace>
  <inkml:trace contextRef="#ctx0" brushRef="#br0" timeOffset="18086.04">9029 6201 0,'-124'25'15,"99"-25"-15,174-25 0,-273 25 16,149 0-16,148-25 15,150 25 1,198 25 0,198 25-1,-446-25-15,521 49 16,-546-49-16,0-25 0,-50 25 16,273-25-16,-98 0 31,-249-25-16,-124 0 1,-50 25 0</inkml:trace>
  <inkml:trace contextRef="#ctx0" brushRef="#br0" timeOffset="19006.76">9327 6821 0,'24'50'0,"-48"-100"0,48 125 0,-48-50 0,-26 49 16,25-24-16,0-1 15,-24 26 1,24-1-1,50-99 17,24-49-17,26-25-15,-75 74 0,49-25 16,-49 25-16,50-24 16,-25 49 15,0 49-16,-1 26 1,1-26-16,0 75 16,-25-99-16,25 74 15,-25-74 1</inkml:trace>
  <inkml:trace contextRef="#ctx0" brushRef="#br0" timeOffset="19230.36">9029 6846 0,'0'-50'31,"0"100"-31,149-100 0,-100 26 16,100 24-16,99-25 16,-173 25-16,73 0 15</inkml:trace>
  <inkml:trace contextRef="#ctx0" brushRef="#br0" timeOffset="19501.35">10393 6846 0,'0'25'0,"25"-25"16,198 25-1,-148-25-15,24 25 16</inkml:trace>
  <inkml:trace contextRef="#ctx0" brushRef="#br0" timeOffset="19844.72">10319 6921 0,'-99'49'15,"74"-24"-15,0 0 0,0 0 0,-24 49 16,49 25-1,148 0 32,-48-99-31,-26-49 0,-49 24-16,-25-49 15,0 49-15,-99-50 31,24 75-15</inkml:trace>
  <inkml:trace contextRef="#ctx0" brushRef="#br0" timeOffset="20241.8">10666 7268 0,'0'25'0,"0"-1"16,0 1-16,0 0 15,0 25 1,0 49 15,0-74-31,-25 24 31,25-74-31,0 1 16,50-26-16,49 25 16,-25 0-1,1 50 16,-50 25-15,-125-1 15,51-49-31,-50 25 0</inkml:trace>
  <inkml:trace contextRef="#ctx0" brushRef="#br0" timeOffset="20899.81">11584 6772 0,'0'24'15,"-174"200"1,125-125 0,49-49-16,0 74 31,0-75-31,0-24 0,99 74 16,-74-74-16,74 25 15</inkml:trace>
  <inkml:trace contextRef="#ctx0" brushRef="#br0" timeOffset="21194.6">12105 6995 0,'24'-25'16,"-24"50"-16,0 0 0,0 24 15,0 51 1,0 48 0,0-73-1,0-50 1</inkml:trace>
  <inkml:trace contextRef="#ctx0" brushRef="#br0" timeOffset="21428.6">12427 7193 0,'0'25'16,"25"-25"-16,0 0 15,0 0-15,24 0 16,-24 0-16,74 0 16,-49 0-16,-1 0 15,26 0 1</inkml:trace>
  <inkml:trace contextRef="#ctx0" brushRef="#br0" timeOffset="21668.7">13097 7045 0,'0'74'16,"0"-49"0,0 24-16,0 51 31,0-76-31,0 51 16,0-50-16,0-1 15</inkml:trace>
  <inkml:trace contextRef="#ctx0" brushRef="#br0" timeOffset="22110.7">13469 7144 0,'0'-25'31,"0"50"0,-25 0-15,-24-1 0,-26 1-1,26 0 1,-1 0-1,25-25 1,25 25 15,25-1-15,0-24 0,49 25-1,1 0 1,-1-25-1,-24 25 1,-26-25 0</inkml:trace>
  <inkml:trace contextRef="#ctx0" brushRef="#br0" timeOffset="22530.98">13841 6995 0,'0'25'16,"0"0"-1,0-1-15,0 26 16,0-25 0,0 0-1,25-25 1,24 0 0,26-50 15,-50 0-16,-1 50 1,-24 25 0,0 0-1,-24 149 32</inkml:trace>
  <inkml:trace contextRef="#ctx0" brushRef="#br0" timeOffset="22755.54">14213 7119 0,'50'25'16,"-50"0"-1,24 24 1,26 50-1,-25 25 1,-124 25 0,-75-25 15</inkml:trace>
  <inkml:trace contextRef="#ctx0" brushRef="#br0" timeOffset="23342.19">13246 6325 0,'49'-25'15,"-24"25"-15,0-24 0,0 24 16,0 0-16,99 0 16,-75 0-16,1 0 0,-1 0 0,199 24 15,-49-24 1,-75 0 15</inkml:trace>
  <inkml:trace contextRef="#ctx0" brushRef="#br1" timeOffset="32577.78">6350 3621 0,'-248'0'16,"223"0"-1,-24 0-15,24 0 0,-99 0 16,0-24 0,0 24-16,-75 24 15,26 1 1,-1 0 15,124-25-31,-123 25 16,148-25-16,-149 0 15,50 0 17,75 0-32,-51 0 0,76 0 15,-1 0-15,-25-25 16,25 50-1,1 0 17,-1 0-1,0-25-31,0 24 16,0-24-1,1 25 1,-1 0-1,-50 49 17,51-49-17,-1 0 1,0 25 0,-25-1-1,26-49-15,-1 50 16,0-50-16,25 25 0,-25 24 31,0 1-15,25 49-1,0 0 1,0-74-16,0 25 16,0-26-16,0 76 15,0 24 1,0-75-16,0 100 31,0-124-31,0 25 0,0 123 16,0-49-1,-24 25 1,24-25 0,-25 0 15,0-99-31,25 49 15,-25-49-15,25 0 0,-25 25 16,0-1 0,25 26-1,-24-26 1,-1 1-16,0-1 16,-49 175 30,24-125-30,50-74 0,-25 24-16,0-24 15,25 0-15,-49 74 16,-1-25 0,50-49-16,-49 174 31,49-174-31,0-1 0,-25 76 31,-25 48-15,25-73-16,1-1 15,-1-49 1,25 0-16,-25 0 16,25-1-1,0 26 1,0 24-1,0 1 1,0-50-16,0-1 31,0 1-15,25-25 0,0 25-1,-1-25 1,51 0-1,-50 0 17,173-25-17,-124 25 1,75 25 0,-25 0-1,-24-25 1,-76 0-16,125 25 15,-99-25-15,99 0 32,24 24-17,1 26 1,-149-50-16,123 25 16,-73 0-16,123 0 15,-24-1 1,148 1-1,-123-25 1,-125 25-16,199 0 16,-198-25-16,49 25 15,148-25 1,26 24 0,-25 1-1,-25 0 1,-174-25-16,150 50 15,-150-50 1,100 24-16,74 1 31,-75 0-31,26 0 16,-1 0 0,-49-1-1,50 1 1,-75-25-1,24 0 1,26 0-16,74 25 31,-198-25-31,173 0 16,-173 0-16,173 50 16,-50-26-1,-123-24-15,124 25 16,-125-25-16,100 25 15,74 0 1,-99-25 0,-74 25-16,99-1 15,-124-24-15,74 25 0,50 0 16,24-25 0,-123 25-1,74-25-15,-75 0 16,76 25-1,-76-25-15,26 0 0,-26 0 0,75 24 16,0-24 0,-25 25-1,-49-25-15,148 50 32,-98-50-32,73 0 15,-123 25-15,99-25 16,-124 0-16,24 0 0,125 0 31,-149 0-31,148 0 16,-148 0-16,25 0 0,-1 0 15,1 0-15,49 0 16,-49 0-16,-26 0 0,26 0 16,-25 0-16,124 0 31,-124 0-31,-1 0 0,76 0 15,-26 0 1,0-25 15,-24 0-15,0-25 0,-26 26-1,26-26 1,0 0-1,-1-24 1,-24 24 0,-25 26-16,25-51 0,-25 50 15,25-49 1,24-75 0,-24 50-1,0 74-15,0-124 31,-25 100-31,24-100 32,-24 25-32,0 0 31,0 0-15,25-25-1,25 25 1,0-25-1,-1-25 17,-24-49-1,-25 124-15,25 0-1,-25 0 1,0 74-16,0-50 15,0 51-15,0-1 0,0-50 16,0 51 0,25-76-1,-25 76-15,24-51 16,1-24 0,25 0-1,-50 74-15,25-50 16,-1 51-16,-24-1 15,0 0-15,0 0 0,0-24 16,0 24-16,0-50 16,0 51-1,0-1-15,0-25 16,0-24 0,25-1-1,-25 26 16,0 24-15,0-25-16,0 1 16,0 24-1,0 0-15,0-49 32,0 49-32,0 0 0,0-25 15,0 1 1,0-1-1,0 1 1,0-1 0,0 0-16,0 26 15,0-26 1,0 25 0,0 0-16,0 1 15,25 24-15,-25-50 16,0 0 15,0 1-15,-25 49 15,0 0-15,1 0-1,-26-25-15,-24 25 16,24-25-1,-74 0 1,74 25 0,-148-49-1,148 49-15,-198-25 16,-49-25 15,222 26-31,-198-26 16,199 50-16,-149-50 15,-1 26 1,150-1-16,-149 0 0,148 25 16,-322-50-1,149 25 1,-74-24 0,-1 24-1,175 25-15,-175-25 31,-49-24-15,-422-26 31,397 50-31,100 1-1,49 24 16,198 0-31,-173-25 16,173 25-16,1 0 0,-1 0 16,0 0-16,-98 0 0,98 0 15,0 0-15,-98 0 16,-1 0-16,-25 25 31,125-25-31,-75 24 16,49-24-16,25 0 0,-49 25 15,-25 0 1,75-25-16,-26 25 16,50-25-16,1 25 15,-51-1-15,-24 1 16,25 0 0,-1 25-1,26-26 1,-26 1-1,26 0 1,24 0-16,-25 0 16,25-25-1,1 0-15,-76 25 32,-73 24-1,73-24-16,76 0 1,-26-25 0,25 0 15,0-25-15,1 0-1,-51 0 16,50 1-31,-49 24 16</inkml:trace>
  <inkml:trace contextRef="#ctx0" brushRef="#br1" timeOffset="37653.47">15156 6424 0,'-25'0'16,"25"25"15,25-25-15,24 0-1,26 0 1,198-25 15,99 1-31,49-1 16,51 50 15,-200-1-15,-123 1-1,-174-25 1,25-25-16,-49 25 16,24 0-16,0 0 0</inkml:trace>
  <inkml:trace contextRef="#ctx0" brushRef="#br1" timeOffset="38403.74">18628 6251 0,'0'0'0,"0"25"0,-74 24 15,49-24-15,0 0 16,-49 49-16,49-49 15,-49 49 1,74-49-16,-25 0 0,-25 25 16,50-26 15,0-73-15,-25-50-1,25 74 1,0-99-1,0 99-15,0 0 16,0 0 0,25 50-1,74 50 17,25 49-17,-74-75 1,0 1-1,-50-75 17,-50 0-17,-74-24 1,0 24 0,99 25-1,-74-25-15,74 25 0,0 0 16,-24 0-1,74 0 32,49 0-47,100-50 32,-150 50-17</inkml:trace>
  <inkml:trace contextRef="#ctx0" brushRef="#br1" timeOffset="38819.29">18802 6127 0,'-124'-75'15,"99"51"-15,-99 24 16,-25 0-1,-24 74 1,-1 25 0,50 50 15,74 0-15,100 24-1,99-49 1,124-74-1,-75-50 1,25-74 0,-148-1-1,-26 50-15,26-99 16,-75 75-16,0-125 16,-25 125-16,-74-100 15,49 124-15,-198-99 31,198 124-31</inkml:trace>
  <inkml:trace contextRef="#ctx0" brushRef="#br1" timeOffset="45246.27">1488 10294 0,'-74'25'16,"24"0"-16,25-1 15,1 1-15,-26 50 0,50-26 16,-50 50-16,50 25 15,50 25 1,148-74 15,-74-199-15,-74 99-16,0-124 31,-25 99-31,-25 1 0,24-1 0,-24-123 31,0 123-31,-74-99 16,49 149-16,0 0 16,-74 0-16,25 50 31,-1 198-15,150-124-1,-51-75-15,249 249 47,-248-298-47,-25 25 0,0 24 0,-99 51 31</inkml:trace>
  <inkml:trace contextRef="#ctx0" brushRef="#br1" timeOffset="45520.29">769 11410 0,'-50'25'15,"75"-25"-15,124-25 16,124 0 0,49-24 15,-24-1-15</inkml:trace>
  <inkml:trace contextRef="#ctx0" brushRef="#br1" timeOffset="45809.34">868 11633 0,'-25'50'16,"50"-50"-16,50-25 15,49 0 1,-75 1-16,125-1 16,-100 0-16,-24 25 0,74-25 15,-75 0-15,26 1 0,-25 24 0,-26 0 16,1-25-16,0 25 15</inkml:trace>
  <inkml:trace contextRef="#ctx0" brushRef="#br1" timeOffset="48881.94">3721 10468 0,'25'0'0,"-25"49"15,0 1 1,0-25-16,0 49 16,0-24-1,0-26 1,0 1-16,0 25 15,0-25 1,-25-25 15</inkml:trace>
  <inkml:trace contextRef="#ctx0" brushRef="#br1" timeOffset="49116.9">3969 10096 0,'0'-25'0</inkml:trace>
  <inkml:trace contextRef="#ctx0" brushRef="#br1" timeOffset="51087.84">3795 10567 0,'0'-25'46,"0"0"-30,0 0 0,0 1-1,0-26 1,25 0 0,25-49-1,-1 50 16,-24 24-31,49 0 16,-49 25 0,25 0-1,-50 25-15,25 49 16,-25-24-16,0-25 0,0 74 31,0-50-31,-25 51 16,25-76-16,0 51 15,0-26 1,0-24-16,0 0 16,0-50 46,0 0-46,0 1-1,0-1-15,0-25 47,-25 25-47,25 1 16,-50-26 15,26 50-15,-100-25-16,99 25 15,0 25-15,-25-25 16</inkml:trace>
  <inkml:trace contextRef="#ctx0" brushRef="#br1" timeOffset="51926.12">5829 10244 0,'0'0'0,"-50"100"16,50-76-16,-24 150 31,24-149-31,0 99 16,0-99-1,0-1 1,0 1 0,0-50-1,49-49 1,1 24-1,49 1 1,-24 49 0,-51 25-1,1-1-15,-25 51 32,0-50-32,0 24 15,0 50 16</inkml:trace>
  <inkml:trace contextRef="#ctx0" brushRef="#br1" timeOffset="52231.1">6251 10765 0,'0'0'0,"-25"25"15,25 0 1,0 0-16,25-1 31,0 1-31,74-25 32,-50-25-17,-49-24 1,0 24-1,-24 25 1,-51-50 0,50 50-16,1 0 0</inkml:trace>
  <inkml:trace contextRef="#ctx0" brushRef="#br1" timeOffset="52568.1">6623 10740 0,'0'25'0,"0"0"16,0 0-16,-25 24 15,75 26 1,24-75 15,-49 0-31,24 0 16,-24-25-16,-25 0 15,0 0-15,-25-24 16,25 24-16,-49 0 16,24 25-16,0-25 31</inkml:trace>
  <inkml:trace contextRef="#ctx0" brushRef="#br1" timeOffset="53174.62">6697 10344 0,'25'0'16,"-25"24"0,0 51 15,0 24-31,0-25 15,0 1 1,0 49 0,0-75-16,25 51 31,-25-76-31,0 1 0,0-50 47,0 1-32</inkml:trace>
  <inkml:trace contextRef="#ctx0" brushRef="#br1" timeOffset="53439.62">6995 10393 0,'0'25'15,"0"0"1,0 74 0,25 25 15,-25-74-31,0 98 16,0-123-1,0 25 1</inkml:trace>
  <inkml:trace contextRef="#ctx0" brushRef="#br1" timeOffset="54194.8">7342 10666 0,'-25'25'16,"1"24"0,24-24-16,0 25 15,0-25 1,24-1 0,1 1-16,25-25 15,-25 0 1,-1 0-16,-24-25 0,25 25 0,0-49 15,-25-1 1,-25 1 0,-24-1 15,24 50-31,0-25 16,50 25 15,49 0-16,1 0 17,-51 0-32,76 0 15,-76 0-15,1 25 16,-25 0 0,0 0-1,-25 74 1,25-25 15,25-49-15,-25 0-16,25-25 15,25-25-15,74-49 47,-100 74-31,-24 24-1,50 1 1,-25 0 15,0-25-31,0 0 16,-1 0-16,-24-25 16,0 0-16,-74-24 15,24-1 1,25 25-1</inkml:trace>
  <inkml:trace contextRef="#ctx0" brushRef="#br1" timeOffset="54725.79">9351 10517 0,'-99'0'16,"50"25"-16,24 25 0,0-50 0,25 24 0,0 51 15,99-1 1,-74-49 0,74 49-1,-74-49-15,-25 0 16,-74-25-1,-75-25 1</inkml:trace>
  <inkml:trace contextRef="#ctx0" brushRef="#br1" timeOffset="55585.8">9624 10517 0,'50'25'32,"-50"0"-32,0 49 15,25 50 1,-25-99 0,0 0-16,24 49 15,-24-49-15,0-50 47,50-74-31,49 49 15,-24 75-15,-51 25-1,26 24 1,-25-24-1,25-25 1,49-25 0,-50 0-1,-24-25-15,25 0 16,-25 0-16,-25-24 16,0-1-1,0 0 1,-25 50-16,-50 0 31,51 25-31,-1 0 0,0 25 31,25-26-31,25 26 16,-25-25-16,74-25 16,1-25 15,-26 25-16,1-25 17,-1 0-17,26 1 1,24-51 0,-49-24-1,-50 0 1,0 0 15,0 49-15,-25 75-1,25 0-15,-25 49 16,25 25 0,0 25-1,0 50 1,50 99-1,-50-248-15,0 49 32</inkml:trace>
  <inkml:trace contextRef="#ctx0" brushRef="#br1" timeOffset="55921.9">10592 10815 0,'24'0'0,"1"0"0,-25-25 16,25 25-16,25-25 15,24-24 1,25-1 0,0-49-1,-74 49 1,0 1-1,-25 73 17,-25-24-32,0 75 15,25-26-15,0 100 32,0-25-32,0 25 15,0-124 1</inkml:trace>
  <inkml:trace contextRef="#ctx0" brushRef="#br1" timeOffset="56104.99">10864 10666 0,'-24'0'15,"48"0"1,100-25 0,-99 25-16,74-25 15,-49 25-15</inkml:trace>
  <inkml:trace contextRef="#ctx0" brushRef="#br1" timeOffset="56516.98">12353 10666 0,'25'50'16,"-25"-26"-16,-25 26 16,25 0-1,0-26 1,0 26-16,0-25 0,25 0 16</inkml:trace>
  <inkml:trace contextRef="#ctx0" brushRef="#br1" timeOffset="56675.99">12427 10418 0,'0'-25'0,"0"50"0,0-75 0</inkml:trace>
  <inkml:trace contextRef="#ctx0" brushRef="#br1" timeOffset="57091.12">12477 10964 0,'99'-50'16,"-74"25"0,0 25-16,-1-25 0,51-24 15,-50 24 1,24-25 0,-24 1-1,0 24 1,-25 0-1,-25 25 1,0 0 15,25 25-15,0 49 0,0-49-16,50 50 0,-50-51 15,49 26 1,-24 49-1,-25-24 1,-74-51 0</inkml:trace>
  <inkml:trace contextRef="#ctx0" brushRef="#br1" timeOffset="57599.96">14412 10616 0,'-125'-49'16,"101"49"-1,24 99 17,49-49-17,1 24 1,-25 25-1,-75-24 1,-24-75 0,49 0-16,-25 0 15</inkml:trace>
  <inkml:trace contextRef="#ctx0" brushRef="#br1" timeOffset="58303.54">14511 10716 0,'49'24'16,"-346"51"-16,594-125 0,-346 1 0,98 148 31,-49-74-31,0-1 0,0 1 16,0 50 0,25-51-1,50-48 16,73-76 1,-123 76-17,-25 48 17,0 1-32,0 25 15,25-1 1,25-24 15,24-25-15,25-74-1,-74 74-15,25-75 16,-50 51-16,24-26 0,-24-24 16,0-75 15,0 99-16,-24 50 1,24 25-16,0 25 16,0-26-16,0 125 31,0-124-31,0 49 16,0 26-1,24-100 1,1-25-1,50-25 1,-1 25 0,1 25-1,-51 25 1,-73 25 0,-1-25 15,-74-1-31</inkml:trace>
  <inkml:trace contextRef="#ctx0" brushRef="#br1" timeOffset="58670.62">15528 10790 0,'0'25'0,"49"-50"16,-24 25-16,0 0 0,25 0 31,123-50-15,-173 75 15,-25 50 0,25 73-15,0-48-1,0 49 1,0-100 0,-24 1-16,-1-50 31,-25 25-31,-24-25 0,49-25 0</inkml:trace>
  <inkml:trace contextRef="#ctx0" brushRef="#br1" timeOffset="59028.69">16098 10864 0,'50'-24'31,"-25"24"-31,-25-25 0,24 25 16,26-25-1,-25 0 1,-25 0 0,-25 1-1,0 24-15,-49 24 16,49 1-1,-25 25 1,50-1-16,0 26 31,50-26-15,-25-24 0,49-25-16,-24 0 0,-25-25 0,-1 25 15</inkml:trace>
  <inkml:trace contextRef="#ctx0" brushRef="#br1" timeOffset="59683">16644 10840 0,'0'-100'47,"0"200"-47,0-224 0,-25 124 31,25 24-31,-25 1 15,1 0 1,24 0-16,-25 49 16,25-49-1,25 0 1,-1-25-16,1 0 16,25 0-16,-1-50 15,51 1 1,-26-75-1,-74 49 1,0-49 0,0 0-1,-25 124-15,25-49 16,0 73 0,-25 26-1,1 49 1,-1 50 15,25-50-15,0-24-16,0 24 15,49-25 17,-49-49-17,0-50 79</inkml:trace>
  <inkml:trace contextRef="#ctx0" brushRef="#br1" timeOffset="59901.7">16718 10815 0,'0'-25'15,"25"25"1,0 0 0,0 0-16,49 0 15,-49 0 1,25 0-16,-26 0 0,51 0 0,-1-25 16</inkml:trace>
  <inkml:trace contextRef="#ctx0" brushRef="#br1" timeOffset="60186.71">17190 10765 0,'74'0'47,"-49"0"-47,0 0 16,24-49 0,-49 24-1,-25 25 1,-24 0-1,-1 0 1,1 25 0,24 24-16,25-24 15,-25 25 1,25-1 0,0 1-1,74-25 1,-49-1-16,25-24 15</inkml:trace>
  <inkml:trace contextRef="#ctx0" brushRef="#br1" timeOffset="60623.71">17785 10443 0,'25'25'16,"-25"-1"-16,0 1 15,0 0-15,-25 49 16,0 26 0,25-26-1,0-49-15,0 0 16,0-1-16,0-48 31,-25 24-15,-49-50-1,49 50-15,-49 0 32,49 0-32,0 0 0,0 0 0,0 25 15,25 24 1,0-24-1,75 25 1,-25-1 0,24-24-1,25-25 1</inkml:trace>
  <inkml:trace contextRef="#ctx0" brushRef="#br1" timeOffset="61171.85">19422 10368 0,'0'25'31,"-25"25"-15,25 74-1,0-50 1,0 25 0,0-24-1</inkml:trace>
  <inkml:trace contextRef="#ctx0" brushRef="#br1" timeOffset="61588.38">19025 10641 0,'-74'0'0,"49"0"16,-25 0-16,50 25 15,124 0 1,-49-25 0,173 0-1,-99 0-15,-100 0 0,75 0 0,-99 0 16,50 0-16,-1 0 16,-99 0 15,-24 25-16,-1-1 1,50 76 0,50-51-1,98-24 1,-73-25 0,-26 0-16,-49-25 15,50 0-15,-50 1 16,0-26-16,-99-24 15,74 74 1,0 0-16</inkml:trace>
  <inkml:trace contextRef="#ctx0" brushRef="#br1" timeOffset="63323.53">22151 10542 0,'0'25'31,"0"0"-16,0 49 1,0 0 0,0-24-1,0 24 1,0-98 0,0-26-1,0-49 1,24-25-1,1 0 1,0 74-16,49-74 16,-49 124-16,-25-25 0,124 1 15,-74 48 1,-25-24-16,-50 75 16,25-50-1,-124 74 1,0-50-1,99-49-15,0 25 0</inkml:trace>
  <inkml:trace contextRef="#ctx0" brushRef="#br1" timeOffset="63709.09">22448 10641 0,'0'25'0,"-25"-25"0,25 50 15,0-26 1,75 26 0,-26-25-1,1-25 1,-25 0-16,0-25 15,-1 0-15,-24 0 16,25 1 0,-25-1-16,0 0 15,0 50 17,0 24-17,0 100 32</inkml:trace>
  <inkml:trace contextRef="#ctx0" brushRef="#br1" timeOffset="64230.94">22870 10691 0,'25'0'0,"-50"0"0,75 0 0,24 49 31,-49-24-31,24 50 31,-49-51-31,-24 26 16,-1-50-16,-25 25 16,50-75-1,50-24 1,24-1-1,50 51 1,-49-1 0,-26 74 31,1-24-32,24-25 1,-49 0-16,0-25 15,0 1-15,-25-1 16,-25 0 0,-50 0 15,51 25-31,-76 50 16,76-25-16,-1 24 31,174 125 16,-125-174-47,1 25 15</inkml:trace>
  <inkml:trace contextRef="#ctx0" brushRef="#br1" timeOffset="64991.68">24730 10418 0,'0'25'16,"0"-50"-16,0 124 15,0-74-15,0 0 16,0 24 0,0-24-16,0 25 15,0-25-15,0 24 16,-25 1 0,25-25-1,-24-1 16,24 1-15,0-50 0,0 1-16,24-1 15,51 0 1,-26 0 0,100 0-1,-99 75 1,-75 0 15,0-50-31,-173 24 31,148-24-31</inkml:trace>
  <inkml:trace contextRef="#ctx0" brushRef="#br1" timeOffset="65688.95">25152 10914 0,'0'0'0,"0"-25"32,25 25-32,49-25 31,-49 25-31,74 0 15,-74-24-15,25-1 16,-26 25-16,-24-50 16,0 25-16,-24 1 15,-26 24 17,25 0-32,0 0 15,1 24-15,-1-24 0,-50 75 16,75-26-1,75 51 17,24-100-17,99-25 1,-98-25 0,-76 25-1,1-24 1,-25 24-16,0 0 0,0 0 15,0 125 32,0-51-31,25 1 0,0-25 15,0-75-16,99-49 1,-50 74 0,-49 25-1,25 25 1,-50 49 0,0-24-1,0-1 1,0-24-1</inkml:trace>
  <inkml:trace contextRef="#ctx0" brushRef="#br1" timeOffset="66233.72">26541 10592 0,'25'0'0,"-25"24"16,0 1-16,0 25 16,0 173 31,0-198-16,0-50-31,-50-25 15,25 26-15,1-1 16,24 0-16,-75 25 16,50-25-16,1 25 15,-26 25 1,0 49 0,100 50-1,49-99 16,-74 0-31,49-50 16,-49 25-16,0 0 0,25-25 16,49-49-1,-50 24-15,-49 26 16,25-1-16,-25 50 47,-25 24-32,25 26 1,0-51-16,0 1 16,25-25-1</inkml:trace>
  <inkml:trace contextRef="#ctx0" brushRef="#br1" timeOffset="66375.36">26839 10567 0,'0'-25'0,"0"50"0,0-75 16</inkml:trace>
  <inkml:trace contextRef="#ctx0" brushRef="#br1" timeOffset="67014.03">26938 10815 0,'25'25'0,"-25"-1"31,-25 1-15,25 0 15,0-50-15,25 0-16,-1 1 15,26 24 1,25-25 0,-1 25-1,-24 25 16,-50-1-31,74 26 16,-49-25-16,0-25 16,-1 0-1,26 0 1,-25-25-16,0-25 16,-25 1-1,-50-1 16,0 50-15,1 25 0,49 0-1,25 24 1,-1 1 0,1 24 15,-25 75-16,0 0 1,-25-50 0,25-74-16,0 74 15,-24-74-15,24 0 16,-25-25 0</inkml:trace>
  <inkml:trace contextRef="#ctx0" brushRef="#br1" timeOffset="67824.05">28897 10691 0,'25'0'15,"-25"25"-15,-25-25 16,25 24-16,-24 26 0,24-25 16,0 0-16,0 49 15,0-24 17,24-125-17,1-24 16,0 74-31,49-74 32,-49 74-32,0 50 15,0 25 1,-25-1 0,0-24-16,0 0 15,0 0 1,0-50-16,0 0 15,50 0 1,-50 0-16,74-24 16,-24 24-1,-1 25 1,-24 0-16,0 25 16,-25 49 15,0 1-16,0-1 1</inkml:trace>
  <inkml:trace contextRef="#ctx0" brushRef="#br1" timeOffset="68551.49">29691 10790 0,'25'-25'0,"-50"50"0,25-50 31,-25 50-31,25 0 0,0 0 0,0 24 31,25-24-31,0 0 16,0-25-16,24 0 16,26-50 15,-75-24-16,0-25 17,25 74-17,-1 25 1,1 0 0,25 25-1,-25-1-15,-1 26 16,-24-25-1,0 24 1,25-49 47,0-24-48,0-1-15,-25 0 16,74-25-1,-49 50-15,74-24 32,-24 73-17,-75-24 17,-50 25-17,50-75 1,50 0-1,-1 0 1,1 25 15,-25 0-31,24 0 16,-49 25-16,25 0 16,-25 0-1,0 24 1</inkml:trace>
  <inkml:trace contextRef="#ctx0" brushRef="#br1" timeOffset="69437.53">30758 10864 0,'25'0'15,"-50"0"-15,99 0 16,-49 25-16,25-25 16,-1-25-1,26 1 1,-75-26 0,-50 25-1,0 25 1,-24 0-1,24 25 1,1 25 0,49-1-1,25 1 1,24-1 0,75-24-1,-25-50 1,-49 1 15,0-51-15,-26 26-1,-24 24 1,0 50 31,0-1-47,25 26 15,-25 0 17,25-50-17,0 0 1,0-25-16,24-25 16,26 1 15,-50 49-16,-25 24 1,24 1 0,1 0-1,74-50 1,1-24 15,-76-1-15,1 0-16,0-49 15,0 50 1,0 24 0,-25 50 15,-25 74-15,0-74-16,0 74 15,25-74-15,-25 49 16,25-49-16</inkml:trace>
  <inkml:trace contextRef="#ctx0" brushRef="#br1" timeOffset="69573.52">31651 10716 0,'322'-50'46</inkml:trace>
  <inkml:trace contextRef="#ctx0" brushRef="#br1" timeOffset="70846.98">2753 12328 0,'25'0'0,"-25"-25"16,-25 25 0,25 25-1,-74 49 1,74-49-16,0 25 15,50-25 1,24-1 0,25-73-1,-24-26 1,-75 51-16,0-100 31,0 99-31,0-25 0,0 25 0,-25 0 0,0-74 16,25 25-1,25 74 1,49-25 0,-49 25-16,0 0 0,49 50 15,50 49 1,-99 25 0,-25-25-1,0-49-15,-25 74 16,0-75-16,25-24 15,0 74 1,0-74-16,25 25 16,-25-25-16</inkml:trace>
  <inkml:trace contextRef="#ctx0" brushRef="#br1" timeOffset="71054.98">3125 12402 0,'-24'0'0,"48"-24"31,1-1-31,25 25 0,148-50 16</inkml:trace>
  <inkml:trace contextRef="#ctx0" brushRef="#br1" timeOffset="72302.14">4812 12105 0,'-25'0'16,"25"-25"78,25 25-63,0 0-16,25 0 1,-26 0-16,1 0 16,-25 25-16,0-1 15,-25 26 1,1-50-16,-26 50 16,25-50-1,25 25 16,75-1-15,-1 26 0,-49-25-1,-25 49-15,-25-49 16,-74 25 0,74-50-16,-99-25 15,124 0 1,-25 0-1</inkml:trace>
  <inkml:trace contextRef="#ctx0" brushRef="#br1" timeOffset="72612.35">5159 12179 0,'0'25'32,"25"0"-17,-25 0-15,0 24 16,0-24-1,0 25 1,0-26-16,0 26 16,0-25-1</inkml:trace>
  <inkml:trace contextRef="#ctx0" brushRef="#br1" timeOffset="72975.51">5581 12179 0,'0'-25'16,"-25"50"0,0 25-1,25-25 1,25 24 0,25-24-1,-25 0-15,24 24 16,-49-24-1,0 0 1,-25-25-16,-24 0 0,24 0 16</inkml:trace>
  <inkml:trace contextRef="#ctx0" brushRef="#br1" timeOffset="73127.51">5531 12154 0,'0'-25'0,"0"1"0,25 24 0,0-25 0,25 0 16,74 0-1,-100 25-15,1 0 16</inkml:trace>
  <inkml:trace contextRef="#ctx0" brushRef="#br1" timeOffset="73799.84">6251 12229 0,'0'25'0,"0"-50"0,-25 50 0,-25 49 16,50-49-16,-24 0 15,24-1-15,0 26 16,0 0 0,0-75 15,0-25-15,0 1-1,74-75 1,-24 74-1,-26 50 1,1 50 15,0 24-15,-25-49-16,50 49 16,-50-49-16,49 0 15,26-25 16,-26-75-15,-24 51-16,-25-51 16,0 50-16,0 1 15,-25-1 1,25 0 0,0 50 15</inkml:trace>
  <inkml:trace contextRef="#ctx0" brushRef="#br1" timeOffset="74001.84">6821 12427 0,'0'25'16,"0"-50"-16,50 50 16,-25-25-16,0-25 0,99 25 15,-75-25 1</inkml:trace>
  <inkml:trace contextRef="#ctx0" brushRef="#br1" timeOffset="74558.35">7342 12353 0,'0'49'16,"0"-24"-1,0 0-15,0 25 16,0-1 0,0-74 31,0 1-32,0-1-15,25-25 16,0 25-16,-25 1 0,25-1 15,24 0 1,-24 25 0,25 25-1,-26 24 1,-24-24 0,0 0-1,25-50 16,25 0-15,-50 1-16,49-1 16,-24 25-1,0 0-15,0 0 16,0 25-16,-1-25 16,-24 24-16,25 1 15,-25 99 1,-25-99-1</inkml:trace>
  <inkml:trace contextRef="#ctx0" brushRef="#br1" timeOffset="84880.47">9575 12378 0,'0'-25'0,"0"50"0,-25-50 0,-50 25 15,51 25 1,-26-25-16,25 24 0,-74 26 16,49 24-1,75-24 1,25-50 15,-25 0-31,74-50 16,-74 26-16,-1-1 15,1-25 1,0 25 0,-25 50 15,0 0-16,0 0-15,0 74 32,0-49-32,0-26 0,0 1 0,0 25 15,25-25 1</inkml:trace>
  <inkml:trace contextRef="#ctx0" brushRef="#br1" timeOffset="85245.57">9748 12502 0,'25'148'94,"-50"-296"-94,50 321 0,-25-148 15,0-50 17,50 0-17,49-74 1,-25 25 0,-49 74 15,0 25-31,-25 24 15,0-24-15,0 0 0,0 24 16,0 26 0,0-50-1</inkml:trace>
  <inkml:trace contextRef="#ctx0" brushRef="#br1" timeOffset="85669.27">10542 12328 0,'0'0'16,"0"124"0,0-99-16,0 0 0,0 49 15,0 0 1,25-49 15,-25-50-15,-25 25-1,-25-49 1,26-1 0,-1 50-16,-25-25 15,25 1 1,1 24-16,-26 24 15,25 1-15,0 0 16,25 49 0,0 1 15,25-75-31,25 25 16,-25-25-1,74-25 1</inkml:trace>
  <inkml:trace contextRef="#ctx0" brushRef="#br1" timeOffset="86561.93">12080 12378 0,'49'99'15,"-49"-74"-15,-49 49 32,49 25-17,0-24 1,0-51-16</inkml:trace>
  <inkml:trace contextRef="#ctx0" brushRef="#br1" timeOffset="86730.95">12179 12154 0,'0'-25'16,"-25"1"-16,25 48 15</inkml:trace>
  <inkml:trace contextRef="#ctx0" brushRef="#br1" timeOffset="87165.95">12254 12750 0,'0'24'0,"0"-48"0,0 24 31,24 0-31,51-25 16,-50 0-16,-25 0 15,24 25-15,26-49 0,-50 24 0,50-50 16,-1 1 0,-49 24-1,0 26-15,0-1 16,0 0-16,-25 25 16,25 25-1,-24 49 1,24-49-1,0 99 1,49-25 0,-49-24-1,0-26 1,-25-24 0,-24 0-1,24-25-15</inkml:trace>
  <inkml:trace contextRef="#ctx0" brushRef="#br1" timeOffset="87555.12">14287 12353 0,'0'49'15,"0"-24"-15,0 50 16,0 49 15,0-75-15,0-24-16,0 25 15,0-26-15</inkml:trace>
  <inkml:trace contextRef="#ctx0" brushRef="#br1" timeOffset="87957.69">14114 12551 0,'-25'0'16,"0"0"-16,124 0 16,50 25-1,0 0 1,-74 0-16,123 24 16,-173-24-16,-25 0 15,-25 0 1,-49-1-1,-1-24 1,26 0 0,49-24-16,24-26 15,76-24 1,-76 74-16,76-75 16,-76 50-16,150-49 31,-149 74 0,-50 0-31</inkml:trace>
  <inkml:trace contextRef="#ctx0" brushRef="#br1" timeOffset="88397.36">15255 12650 0,'25'-24'0,"-25"-1"0,0-25 16,-50 50-16,25 0 0,-24 25 31,-26 49-16,75 1 1,0-50-16,25-1 16,0-24-16,24-24 15,26-1 1,-1-25 0,-24 1-1,-25 24 1,-25 50-1,-25-1 1,0 51 0,25-26-1,0-24 17</inkml:trace>
  <inkml:trace contextRef="#ctx0" brushRef="#br1" timeOffset="88911.36">15503 12576 0,'99'124'78,"-198"-248"-78,198 273 15,-99-174 17,25 0-32,74-24 15,-24-1 1,-51 50 0,26 0-1,-25 25-15,-25 0 16,0 24-1,49-24 17,26-50-17,-75 0-15,74-24 32,-74 24-32,0 0 0,0 0 15,0 1 1,0 24-1,0 49 1,0 26 15,0-26-31,0 26 16,0-51-16,0 1 0,-25 0 16,25 0-1</inkml:trace>
  <inkml:trace contextRef="#ctx0" brushRef="#br1" timeOffset="89433.06">16321 12502 0,'25'74'31,"-50"-148"-31,75 198 16,-50-100-16,0 26 31,0 0-15,0-75 15,0 0-31,25-49 16,0 49-1,24-25 1,-24 50-16,0-25 0,0 25 15,0 0 1,-25 50 0,0 0-1,-25-1 1,25-24 15,0-50-31,25 0 16,-1 1-16,1-1 15,0 0-15,25-25 16,24 50 15,-49 25-31,0 0 16,-25 49 15,0-49-31,0 0 0,0 0 16</inkml:trace>
  <inkml:trace contextRef="#ctx0" brushRef="#br1" timeOffset="89596.17">17066 12551 0,'-25'124'46,"50"-248"-46,-50 273 0,25-75 16</inkml:trace>
  <inkml:trace contextRef="#ctx0" brushRef="#br1" timeOffset="89778.12">17165 12303 0,'-25'-74'31,"-74"545"-31,223-868 0</inkml:trace>
  <inkml:trace contextRef="#ctx0" brushRef="#br1" timeOffset="89986.13">17388 12229 0,'-25'149'31,"25"-125"-31,0 26 0,-25 49 15,25-24 17,0-51-32,0 1 15</inkml:trace>
  <inkml:trace contextRef="#ctx0" brushRef="#br1" timeOffset="90213.36">17686 12254 0,'0'74'16,"0"-49"0,0 74-1,0 75 1,-25-75-1,25-25 1,-25-74 0</inkml:trace>
  <inkml:trace contextRef="#ctx0" brushRef="#br1" timeOffset="90591.65">17438 12576 0,'24'0'15,"26"-25"1,25 25-1,73 0 17,1 0-17,-124 0-15,25 25 16,-50 0-16,0 0 16,0-1-1,-25-24-15,25 25 31,-25 0-31,25 0 16</inkml:trace>
  <inkml:trace contextRef="#ctx0" brushRef="#br1" timeOffset="90763.65">18033 12204 0,'-25'-25'15</inkml:trace>
  <inkml:trace contextRef="#ctx0" brushRef="#br1" timeOffset="91364.93">18107 12626 0,'0'24'16,"25"-24"46,0-24-46,25-1 0,-26 0-1,51 25 32,-75 25-31,0 0-1,25-25 17,-1 0-32,1-25 15,-25 0 1,25 0-16,0 0 0,-25 1 15,0-26 17,-75 75-1,51 49-15,24 25-1,0 1 1,0 48-1,49 1 1,-49 25 15,-25-124-15</inkml:trace>
  <inkml:trace contextRef="#ctx0" brushRef="#br1" timeOffset="92406.43">19918 12452 0,'-25'0'16,"25"-25"31,0 0-31,25 25-1,50-24 1,-1 24-1,-24 74 17,-50-49-32,-75 124 31,26-125-31,-1 1 0,0 0 0,-24 0 16,0 0-1,98-25 16,51 0 1,49-25-17,124 25 17,-223 0-17</inkml:trace>
  <inkml:trace contextRef="#ctx0" brushRef="#br1" timeOffset="92746.43">20613 12378 0,'0'0'0,"-75"49"31,50 1-31,25-25 16,0-1-16,75 51 15,-50-50-15,24 24 16,-49 26 0,-74-51-1,-1-24 1</inkml:trace>
  <inkml:trace contextRef="#ctx0" brushRef="#br1" timeOffset="92915.05">20563 12402 0,'50'-74'15,"-100"148"-15,149-173 16,-74 99 0,50 0-1,-1 0 1</inkml:trace>
  <inkml:trace contextRef="#ctx0" brushRef="#br1" timeOffset="93183.73">21233 12402 0,'0'124'16,"0"-248"-16,0 348 15,0-200 1,0 26 0,0 49-1,25-74 1,-25 0-1</inkml:trace>
  <inkml:trace contextRef="#ctx0" brushRef="#br1" timeOffset="94024.51">21580 12477 0,'-74'49'15,"148"-98"-15,-173 98 0,-25-24 16,99 0-16,0-25 16,-24 25-16,24-25 15,0 25 1,50-25 15,24 24-15,-24-24-16,174 50 47,-175-25-47,1-25 0,74 0 15,-49 0 1,-25 0-16,0-25 31,-25 0-31,0 0 31,0 50 63,0 0-63,0 74-15,0-74 0,49 0 15,51-50-15,-51-25-1,1 26 1,-25 24 15,-25 24-31,24 1 16,-24 0-16,25 0 15,25 0 1,24-25 0,-49-25-1,0 25-15,24-50 16,-49 25-1,-99-173 17,25 173-17,24 50 17</inkml:trace>
  <inkml:trace contextRef="#ctx0" brushRef="#br1" timeOffset="94765.71">23391 12774 0,'-124'-49'16,"99"49"0,-99 25-1,99-1-15,25 26 32,124 0-17,-25-50 1,-24-50-1,-26 25 1,-49 0 0,0 50 15,0 0-15,50 49-1,-25-74 1,0 25-16,49-25 0,-49 0 15,24-25-15,51 1 16,-76-1 0,51-74-1,-50 74-15,0-25 0,-25-74 16,0 25 0,0 49-1,0 26-15,0-1 0,-25 50 31,25-1-31,0 26 0,0-25 16,0 24-16,0 100 16,0 0-1,25-25 1</inkml:trace>
  <inkml:trace contextRef="#ctx0" brushRef="#br1" timeOffset="94960.72">23763 12626 0,'74'0'47,"-148"0"-47,173 24 0,25-24 0,-99 0 15,124 0 1</inkml:trace>
  <inkml:trace contextRef="#ctx0" brushRef="#br1" timeOffset="96068.71">25276 12452 0,'0'-25'16,"25"25"-1,24-25-15,-24 25 16,25 0-16,-25 0 16,-25-24-16,49 48 15,-49 1 16,0 0-31,0 74 16,-25-74-16,25 49 16,-49 75 15,49-124-31,0 25 16,0-26-1</inkml:trace>
  <inkml:trace contextRef="#ctx0" brushRef="#br1" timeOffset="96297.7">25202 12750 0,'124'-25'31,"-50"74"-31,-272-73 0,446-1 16,-224 25-16,1 0 0,99 0 15,-99-25 1</inkml:trace>
  <inkml:trace contextRef="#ctx0" brushRef="#br1" timeOffset="96821.85">26020 12601 0,'-25'25'47,"1"-25"-47,-76 148 46,125-123-46,0 0 0,0 0 16,0-25-16,74 0 16,-74-25-1,-1 0-15,1-49 32,-50-1-17,-24 51-15,-1 24 31,25 0-31,1 0 16</inkml:trace>
  <inkml:trace contextRef="#ctx0" brushRef="#br1" timeOffset="97124.84">26392 12675 0,'0'25'16,"-49"-25"-16,49 25 0,-25-25 16,25 25-16,0 24 31,49 26-15,1-75-1,-25 0-15,24 0 16,-49-25-16,0 0 0,0 0 15,0-24 17,-24 24-32,-26-25 15,25 50-15</inkml:trace>
  <inkml:trace contextRef="#ctx0" brushRef="#br1" timeOffset="97803.84">26764 12675 0,'50'50'0,"-25"-50"15,-25 25-15,24-1 0,1 26 16,0-25-16,-25 0 15,0-1-15,-25 1 16,0-25 0,-24 0-1,49-49 1,25-1 0,-1 50-16,100-99 15,-99 74-15,0 25 0,74-74 31,-74 74-31,50-75 16,-51 50-16,-24 1 16,0 48-1,-24 1 1,-1 50 15,25-1-15,0 50-1,0 0 1,0-50 0,0 50-1,0-148 32,0-76-31,25-24-1,49 50 1,0 49 0,-24 25-1,-25 25 1,-25 25 0,-25-26-16,-25 1 15,26 0-15,-1-25 16,-25 0-1</inkml:trace>
  <inkml:trace contextRef="#ctx0" brushRef="#br1" timeOffset="98332.23">27707 12700 0,'0'50'0,"0"-26"0,0 1 0,0 0 16,0 0-16,0 0 15,0-1-15,0 1 16,0 0 0,0-50-1,0 0 1,25-49-1,49 0 17,-49 74-17,24-25-15,-24 25 16,-25 49 0,0 1-16,0-25 15,-25 24 16,25-73-31,25-1 16,0 25-16,25-50 16,24 25-1,-24 25 1,-25 0-16,-1 50 31,-24-25-31,25 49 16,-25-49-1</inkml:trace>
  <inkml:trace contextRef="#ctx0" brushRef="#br1" timeOffset="98466.23">28476 12948 0,'25'25'63</inkml:trace>
  <inkml:trace contextRef="#ctx0" brushRef="#br1" timeOffset="99100.09">29890 12700 0,'0'25'15,"0"0"1,0 49-1,-25 0 17,25-49-32</inkml:trace>
  <inkml:trace contextRef="#ctx0" brushRef="#br1" timeOffset="99287.1">29890 12452 0,'0'0'0,"-25"-50"16,0 26 0,50 24-1</inkml:trace>
  <inkml:trace contextRef="#ctx0" brushRef="#br1" timeOffset="99651.3">30311 12626 0,'50'-25'0,"-100"50"0,125-75 0,24-74 16,-74 99-16,0-49 16,-25-1 15,-50 26-15,-24 74-1,49-25-15,-50 74 16,51-24-16,-1-1 15,25 1-15,-25 123 16,25-98-16,0 123 16,0 100 15,0 0-15,-25-298-16,0 24 15</inkml:trace>
  <inkml:trace contextRef="#ctx0" brushRef="#br1" timeOffset="99829.3">30088 12874 0,'74'-75'15,"-148"150"-15,297-175 16,-173 100-16,124 0 31,-100 0-31,-24 0 0</inkml:trace>
  <inkml:trace contextRef="#ctx0" brushRef="#br1" timeOffset="101044.05">2828 13742 0,'25'-25'16,"-25"50"-16,0 0 16,0-1-16,0 51 15,0 49 1,0 0 0,0-75-1,0 26-15,0-50 16</inkml:trace>
  <inkml:trace contextRef="#ctx0" brushRef="#br1" timeOffset="101737.65">2629 14039 0,'124'0'63,"-248"0"-63,546-148 47,-422 123-47,25 25 0,-25-50 15,25 1 1,-25 24-1,0 50 17,0 49-32,0 0 15,0 75 1,0-50 0,0-74-1,24-25 16,26-99-15,24 25 0,-49 49-1,0 50 1,0 24 0,0 1 15,-25-25-31,74-25 15,-49 0-15,49 0 16,-49-25-16,49-25 16,-74 25-16,25 1 15,-25-26 1,-25 50 0,1-25-1,-1 75 1,0-25-16,25 24 15,0 26 1,74-1 15</inkml:trace>
  <inkml:trace contextRef="#ctx0" brushRef="#br1" timeOffset="104014.07">5482 13667 0,'0'25'47,"-25"0"-32,0 49 1,0 150 31,25-200-47,0 76 15,0-76 1,0-48 31,25-51-31,50 1 15,-1 74-16,-24 49-15,-26 26 16,-24-26 0,-124 1 15,100-50-31,-51 0 16</inkml:trace>
  <inkml:trace contextRef="#ctx0" brushRef="#br1" timeOffset="104738.53">5879 14139 0,'0'0'15,"0"-25"17,49 0-17,1 0 1,-50 0 0,0-24 15,-25 49-16,-49 49 1,49 1 0,0 24 15,100-24 0,-51-50-31,125-25 16,-124 0-16,74-24 31,-49-50-15,-75 99 15,25 24-31,0 1 16,0 0-1,0 0-15,0 0 16,0-1-16,0 1 0,0 0 15,0-50 32,25-49-15,0 49-32,24-25 15,-24 50-15,0 25 31,0 25-15,-25-1 0,24 1-1,1-50 1</inkml:trace>
  <inkml:trace contextRef="#ctx0" brushRef="#br1" timeOffset="105282.69">6871 13891 0,'50'74'47,"-50"-49"-47,-323 124 0,646-224 31,-373-98-31,100 371 0,-50-148 15,-25-50 1,0-25 0,25 0-16,-50 0 15,25 0 1,1 25 0,-1 0-16,-25 25 15,50 0-15,-25 0 16,25 24-1,0-24-15,50 25 16,-25-50 0,49 0-1,26-25 1,-76 0-16,76-24 16,-76 49-1,1-25-15,-25 0 0,50 0 16,-50 0-16,0 50 31,0 0-15,0 25-1,0-1-15,0-24 32</inkml:trace>
  <inkml:trace contextRef="#ctx0" brushRef="#br1" timeOffset="105421.68">7193 13816 0,'0'-49'15</inkml:trace>
  <inkml:trace contextRef="#ctx0" brushRef="#br1" timeOffset="105897.1">7293 14163 0,'24'-49'16,"1"49"-16,-149-149 15,248 273-15,-173-50 0,148-148 32,-74 74-17,-1 25 1,1 24 0,-25-24-1,25-25-15,0 0 16,0 0-16,24-25 15,1 1 1,-25-51 0,-1 26-1,-24 24 1,0-25 0,-49 75-1,49 0 1,-25 24-1,0-24-15,25 25 0,0-25 16,0 24-16,-25 50 16,25-49-16,0 99 15,-24 99 1,24-99 0</inkml:trace>
  <inkml:trace contextRef="#ctx0" brushRef="#br1" timeOffset="106420.72">8806 13891 0,'0'-50'15,"0"100"-15,0-125 0,-25 75 16,0 0-16,0 0 15,25 50 17,0-25-32,25 123 15,0-123-15,-25 0 16,25 25-16,-1 49 16,-98-74-1,49-50 1</inkml:trace>
  <inkml:trace contextRef="#ctx0" brushRef="#br1" timeOffset="106605.74">9103 13816 0,'75'347'78,"-150"-694"-78,150 794 15</inkml:trace>
  <inkml:trace contextRef="#ctx0" brushRef="#br1" timeOffset="107510.28">9079 14064 0,'322'25'63,"-595"149"-63,224-373 0,396 249 0,-322 24 15,-25-49 1,0-50 15,0 0-15,24 1-16,1 24 15,0-25-15,0 25 16,49 0 0,-49 25-16,49-25 15,-49 0-15,50 0 16,-51-50 15,-24 0 0,-24 26-15,-26 48 0,0 1-1,50 0-15,-24 49 31,24-49-31,24 50 16,51-51 0,49-24-1,-25-49 1,25-50 15,-99-1-15,-25 76-1,0-1 1,0 50 0,0-1-1,25 76 17,-25-76-32,0 100 15,0-99-15,0 0 31,0-50-15,25-24 0,99-100 15,-100 124-31,1 0 0,0 0 16,-25 1-16,0-1 15,25 25-15,-25 25 31,0-1-15,25 51 0,-25-1-1,-25 50 1,-25-99 0</inkml:trace>
  <inkml:trace contextRef="#ctx0" brushRef="#br1" timeOffset="108340.37">11658 14114 0,'25'49'16,"-25"-24"-1,0 50 16,0-1-15,0-49 0</inkml:trace>
  <inkml:trace contextRef="#ctx0" brushRef="#br1" timeOffset="108496.36">11782 13841 0,'0'-50'15,"0"100"-15</inkml:trace>
  <inkml:trace contextRef="#ctx0" brushRef="#br1" timeOffset="108894.35">11906 14312 0,'50'25'47,"-100"-50"-47,174 25 16,-74-25-1,-50 1-15,49-26 16,1-24 0,-50 49-16,0-25 15,0 25-15,0 1 0,0-1 16,-25 25 0,0 25-1,25 24 1,0 1-1,0-25-15,25 74 16,0-74-16,0 24 16,0 51-1,-25-76-15,0 1 16,-25-25-16,-25 0 31</inkml:trace>
  <inkml:trace contextRef="#ctx0" brushRef="#br1" timeOffset="109690.48">13692 14287 0,'0'25'16,"25"-25"15,74 0-31,25-25 31,-25-24-15,-49-1-1,-100 25 1,26 25-16,-100 0 16,99 0-16,-25 25 0,-49 0 31,74 0-31,-49 99 31,74-99-31,49 24 16,-24-49-16,74 50 15,-74-50-15,25 0 0,99 0 16,-1-25 0,76-24-1,-150-26 1,-49 75-16,25-50 16,-50 26-16,0-1 0,0 0 15,-25 25 1,-50 25-1,51 49 17,24 1-17,0-50-15,0 49 16,0-49-16,0 74 16,0 0-1,0-74-15,0 49 16,0-49-1</inkml:trace>
  <inkml:trace contextRef="#ctx0" brushRef="#br1" timeOffset="110007.66">14808 14312 0,'0'0'32,"0"0"-32,0 50 15,0-25-15,25 0 0,-25-1 16,25 1-16,25 25 16,-1-50-1,26-50 16,-26-49-15,-24 0 0,-25 74 15</inkml:trace>
  <inkml:trace contextRef="#ctx0" brushRef="#br1" timeOffset="110550.19">15478 14387 0,'0'-50'16,"-397"50"-16,769-25 0,-446 25 15,173 75-15,-223-125 16,99 50-16,25 25 16,0 0-1,0 0-15,25 24 32,0-49-32,0 0 0,0 0 0,-1 0 0,1-25 31,0 25-16,0 0 1,24 0 0,51-24-1,-51-1-15,26-25 16,-51 25-16,1-49 16,-25 49-1,25-49 1,-25 49-16,0-74 15,0 74-15,-25 0 16,25 50 15,0 24-31,0 26 16,0-1 0,0 75-16,0-99 15,0 24-15,0-49 16</inkml:trace>
  <inkml:trace contextRef="#ctx0" brushRef="#br1" timeOffset="110784.05">15726 14188 0,'0'25'16,"0"-50"-16,-25 50 0,50-25 0,0 0 15,-25-25-15,99 25 16,25-25 0,-49 1-1</inkml:trace>
  <inkml:trace contextRef="#ctx0" brushRef="#br1" timeOffset="111987.14">15652 14486 0,'25'0'63,"-1"-25"-48,1 25-15,50-49 16,-51 24-16,51-50 16,-26 1-1,1-25 1,-25 49-16,-25-49 16,0 49-16,0 25 0,0-49 15,0 49 1,0 25 15,-50 75-15,50-1-1,-49 75 17,49-25-17,49-25 1,-24-49-16,25-1 31,-26-24-31,26 0 16,-50-50-1</inkml:trace>
  <inkml:trace contextRef="#ctx0" brushRef="#br1" timeOffset="112481.38">17338 13965 0,'50'-25'16,"-100"50"-16,100-25 15,-50 25-15,0 0 0,0 49 16,-25 100 15,0-25-15,1-125-16,24 1 0</inkml:trace>
  <inkml:trace contextRef="#ctx0" brushRef="#br1" timeOffset="112966.38">17066 14213 0,'-50'50'47,"100"-100"-47,49 124 16,-74-74-16,24 25 0,1-25 15,-1 0-15,100 0 16,25 0-1,-124 25 1,-50 0-16,0 25 16,0-26-1,0 26 1,24-25 0,1 0-16,0-25 15,49 0 1,26-50-1,-100 0 1,0-49 15,0 74-31,-25 25 16,0-25 46,-49 1-46,49 24-16</inkml:trace>
  <inkml:trace contextRef="#ctx0" brushRef="#br1" timeOffset="113991.03">19397 14089 0,'0'25'31,"0"0"1,0-1-32,-25 100 15,25-99-15,0 0 0,0 50 16,0-1 15,0-49-31,25 24 0,0-24 16,0-25-1,0 0 1</inkml:trace>
  <inkml:trace contextRef="#ctx0" brushRef="#br1" timeOffset="114971.05">19174 14362 0,'-174'25'31,"348"-50"-31,-273 50 16,124-25-16,24 0 0,100 0 31,-99 0-31,123 0 16,-148 0-16,25 0 0,-25 0 0,99-25 31,-25 25-15,-74 0-16,24-25 15,-24 0 1,-50 0 31,-74 50-32,25 0 1,-1 25 0,50-25-1,25 24-15,50 1 16,74-25-1,50-25 17,-150 0-32,100-25 15,-99 0-15,0 25 0,25-50 16,-26 1 0,-24 24-16,0 0 15,0 50 16,-24 25-15,24-1 0,0-24-16,0 0 15,-25 24 1,25-73 0,49-1-1,26-25 1,-50 50-1,24-25 1,-24 25-16,-25 25 16,25-25-1,0 75 17,-1-75-32,-24 24 0,25-24 0,0 0 0,25 0 15,24-49 1,-24 24-1,-25-25 1,-25 1 0,0 24-1,0 99 32,0-49-47,0 50 16,0-51-1,0 26-15,0-25 16</inkml:trace>
  <inkml:trace contextRef="#ctx0" brushRef="#br1" timeOffset="115142.67">21010 14436 0,'-25'199'63</inkml:trace>
  <inkml:trace contextRef="#ctx0" brushRef="#br1" timeOffset="115300.67">21084 14139 0,'-99'-174'31,"99"794"-15</inkml:trace>
  <inkml:trace contextRef="#ctx0" brushRef="#br1" timeOffset="115494.75">21282 14263 0,'-24'347'78,"-150"-942"-78</inkml:trace>
  <inkml:trace contextRef="#ctx0" brushRef="#br1" timeOffset="115840.74">21530 14560 0,'25'0'16,"-298"25"-16,596-74 16,-398 73-16,175-48 15,-51-1 1,1-25-1,-50 1 1,-75 24 15,1 50-31,-25 74 47,99-74-47,25 74 0,-1-99 16,51 49-1</inkml:trace>
  <inkml:trace contextRef="#ctx0" brushRef="#br1" timeOffset="116317.42">23068 14312 0,'-49'-74'15,"24"74"-15,0 0 16,-24 25 0,49 49-1,24 1 1,26-26-16,-25-24 0,24 74 16,-24-99-1,-25 50-15,-99-1 31,74-49-15</inkml:trace>
  <inkml:trace contextRef="#ctx0" brushRef="#br1" timeOffset="116519.42">23416 14238 0,'24'223'62,"-48"-446"-62,48 496 16,-24-174-16,0-74 16,0 0-16</inkml:trace>
  <inkml:trace contextRef="#ctx0" brushRef="#br1" timeOffset="117439.4">23366 14536 0,'74'-50'16,"-148"100"-16,223-100 31,-124 50-31,49 25 0,-49 0 16,74 24-16,-49 26 31,-26-75-31,-24 24 0,0 1 16,-24 0-16,-26-50 15,50-49 17,124 24-17,-74 25 1,49 25-16,-74 0 0,49-24 15,-24 24 1,24 0 0,-49 0-16,-25-25 31,0 0-15,-25 25 15,-24 0-31,-26 50 15,50-1 1,25 1 0,25-1-1,0-49-15,25 25 16,-26-25-16,100 0 31,25-25-15,-124 1-16,49-26 15,-49 25-15,0-24 16,-25-26 0,-25 50 15,0 25-15,25 50-1,0 0 1,0-26-16,25 51 15,-25-50-15,0-1 0,0 1 16,0 0 0,0-50 15,273-198 31,-223 173-46,-25 50 0,-25 25-1,0 0-15,0 0 16,0 0-16,0 24 0,0 1 16,0-1-1,-25 51 1,25-51-16,-25-24 0,-25 25 15</inkml:trace>
  <inkml:trace contextRef="#ctx0" brushRef="#br1" timeOffset="119506.96">25375 14858 0,'-25'25'0,"25"0"31,-24-50 63,24 0-79,-25 25 32</inkml:trace>
  <inkml:trace contextRef="#ctx0" brushRef="#br1" timeOffset="123830.18">26516 14536 0,'0'0'16,"0"24"-16,-25 26 15,25-25-15,-24 49 16,24-49-16,0 25 16,0-26-16,0 51 15,0-50-15,0-1 47,0-48-47</inkml:trace>
  <inkml:trace contextRef="#ctx0" brushRef="#br1" timeOffset="124104.71">26020 14486 0,'-124'-74'16,"248"148"-16,-173-198 31,73 99-31,1 25 0,174-25 16,24 25-1,0 0 17,0 25-17</inkml:trace>
  <inkml:trace contextRef="#ctx0" brushRef="#br1" timeOffset="124812.93">27037 14660 0,'-50'-50'31,"50"25"-31,-74 25 16,-25 50-1,24 24 17,75-24-17,25-25 1,50-50-1,49 0 1,-50 0 0,-49-24-1,0 49-15,-25-25 16,0 50 15,0-1-31,0 1 16,0 25-1,25-1 17,49-24-17,25-74 1,-24-1 15,-75 25-31,49-49 16,-49 49-16,0 0 15,0 0 1,0 50 0,0 50 15,0 24 0,0-74-31,0 24 16,0-24-16</inkml:trace>
  <inkml:trace contextRef="#ctx0" brushRef="#br1" timeOffset="125412.65">27905 14585 0,'-99'25'16,"198"-50"-16,-297 75 15,173-50-15,0 0 0,-24 25 16,-26-1 15,50 1-15,50-25-1,25 0 1,24 25 0,-49-25-16,25 25 15,-26-25-15,51 49 16,-1-24 0,-24 0-1,24-25 1,-24-25-1,49 0 1,-49-24 15,-1-26-15,-49 51 0,-74 24 15,49 0-31,-24 49 15,24-24 1,0 49 0,25-49-1,25 25 1,24-25 0,75-1 15</inkml:trace>
  <inkml:trace contextRef="#ctx0" brushRef="#br1" timeOffset="126318.36">29865 14436 0,'0'0'16,"-124"25"-1,74 0-15,1 0 31,24 0-31,25-1 16,0 1-16,25-25 0,74 75 16,-25-26 15,-74-24-31,25 25 16,-50-26-16,-24-24 15,-26 0 1,-74 0-1,75-24 1</inkml:trace>
  <inkml:trace contextRef="#ctx0" brushRef="#br1" timeOffset="127422.73">30113 14808 0,'0'25'0,"0"0"16,0 25-1,-25-1 1,25 1 15,50-50 0,-1-25-15,-24 25-16,0-50 16,0 50-16,-25-24 15,25 24 32,-1 24-47,-24 51 31,25-50-31,-25 49 16,0-49-16,-25 99 16,1-75-1,-51-24 17,-24-74-17,49 24 1</inkml:trace>
  <inkml:trace contextRef="#ctx0" brushRef="#br1" timeOffset="127770.83">30609 14784 0,'25'24'0,"-25"26"15,0-25 1,-25 74 0,0 50-1,25-75 1,0 1 15,25-51-31,25 1 31,-26-25-31,1 0 16,25 0-16,-50-25 0</inkml:trace>
  <inkml:trace contextRef="#ctx0" brushRef="#br1" timeOffset="127990.85">30559 15032 0,'0'-25'0,"25"25"16,25 0 0,-25-25-16,74 25 15,-50 0 1</inkml:trace>
  <inkml:trace contextRef="#ctx0" brushRef="#br1" timeOffset="128407.07">31130 14684 0,'-25'0'16,"50"0"0,24 0-1,51 0 1,-1 0 0,-74-24-1</inkml:trace>
  <inkml:trace contextRef="#ctx0" brushRef="#br1" timeOffset="128632.08">31204 14808 0,'0'0'31,"0"0"-31,50 0 16,-25 0-16,0 0 0,-1 0 0,26 0 15,-25 0-15</inkml:trace>
  <inkml:trace contextRef="#ctx0" brushRef="#br1" timeOffset="129425.77">32048 14536 0,'-25'-25'16,"50"25"15,-1 0-15,26 0-1,24 25 1,-24-1 0,-50 1 15,-99 25-15,99-25-16,-25-25 31,25 24-16,0 1-15,25 0 16,0 25 0,-25-26 15,-25-24-15,-25 0-1,50-24-15,-99-1 16</inkml:trace>
  <inkml:trace contextRef="#ctx0" brushRef="#br1" timeOffset="129789.78">32643 14511 0,'-50'0'16,"26"0"-16,98 0 0,-223 49 15,124 1 1,1-25-16,24 0 16,0-1-16,0 1 15,0 0-15,0 0 0,24 0 16,1-1-1,0 1 1,0-25-16,-25-25 16,0 1-1,0-26 1,-25 25 0,0 0 15</inkml:trace>
  <inkml:trace contextRef="#ctx0" brushRef="#br1" timeOffset="130091.78">32792 14709 0,'-25'99'32,"25"-74"-32,-248-149 0,521 124 31,-248 149-31,-1-149 0,1 0 31,0 0-31,-25-25 0,0 0 0,-25 1 16,-24-26 15,24 50-31,25-25 16</inkml:trace>
  <inkml:trace contextRef="#ctx0" brushRef="#br1" timeOffset="130605.32">33089 14734 0,'-24'74'32,"48"-148"-32,-48 198 31,24-99-16,-25-25 1,25-25 0,0 0-16,0 0 15,25 1 1,24-26 0,1 25-1,-25 50 1,-25 0 15,0 0-31,0 24 16,24-49-1,-24 25-15,25-25 16,25-25 0,-25-24-1,-25-1 1,0 25-1,0 0-15,0 1 16,-25-1 0</inkml:trace>
  <inkml:trace contextRef="#ctx0" brushRef="#br1" timeOffset="130769.32">33486 14660 0,'-24'24'0</inkml:trace>
  <inkml:trace contextRef="#ctx0" brushRef="#br1" timeOffset="131507.62">32990 14709 0,'-173'0'0,"148"-25"16,-74 25-16,24-24 0,26 24 0,24 0 15,50 0-15,24 24 16,-24-24-16,124 25 31,-100-25-31,1 0 0,24 0 16,-49 0-16,0 0 0,49 0 15,-24-25 1,-124 25 0,-50 0-1,-149 0 1,-99 50 15,272-50-15,100 25-16,174 0 15,-124-25-15,247 0 16,-222 0 0,148 0-1,-124 0-15,-49 0 0,-1-25 0,26 25 16,-50 0 0,-25-25-1,-25 25-15,0 0 0,-25 0 0,-98-25 16,-125 0-1,74 1 1,1 24 0,173 0-1</inkml:trace>
  <inkml:trace contextRef="#ctx0" brushRef="#br1" timeOffset="132961.48">2977 15602 0,'0'-25'16,"0"1"-1,24-1 1,100 0-1,25 0 1,-50 50 0,-99 74-1,-99 25 1,0-49 15,49-51-31,75-24 47,25 0-47,-1 25 16,-49 0-1,0 25 1,-74 24 0,24-74-1,26 0-15,-100 0 16,99-25-16,-25-49 31</inkml:trace>
  <inkml:trace contextRef="#ctx0" brushRef="#br1" timeOffset="133343.98">3820 15379 0,'-99'74'16,"49"-24"-16,50 0 15,-25 24-15,25 100 16,25-50-1,50-25 17,-51-74-32,51-25 15,-50-25-15,-1 25 16,26-99 0,-50 24-1,0 26 1,-74 24-1,-26 25 1,76 25-16</inkml:trace>
  <inkml:trace contextRef="#ctx0" brushRef="#br1" timeOffset="133617.99">4118 15825 0,'173'75'94,"-346"-150"-94,346 125 15,-173-75 1,-25 0 0,-49 1-1,49 24 1</inkml:trace>
  <inkml:trace contextRef="#ctx0" brushRef="#br1" timeOffset="134179.07">4911 15652 0,'-49'0'16,"24"25"-16,0-1 0,25 1 15,0 0-15,-25 49 16,0 1-16,1-50 0,-1 49 16,25-49-16,0 0 31,0-50-15,25-50-1,-1 51-15,26-76 16,-25 76-1,25-26-15,-1 25 16,1 0 0,-25 50-1,-1 50 1,26 24 0,-50-74-16,50 24 15,-26-49-15,1 0 16,0-25-1,25-49 1,-50 49-16,49-49 16,-49 49-16,0-49 15,25-1 1,-25 1 15,-25 99-15</inkml:trace>
  <inkml:trace contextRef="#ctx0" brushRef="#br1" timeOffset="134419.93">5655 15429 0,'-148'1091'110,"296"-2182"-110,-296 2232 0</inkml:trace>
  <inkml:trace contextRef="#ctx0" brushRef="#br1" timeOffset="135066.29">5953 15776 0,'0'74'16,"0"-148"-16,0 223 15,0-125-15,0 1 0,0 50 16,-25 24 15,1-74 0,24-75-15,0-24 0,49-1-1,26-24 1,-1 49-16,-24 26 16,-26 24-1,26 0 1,-50 49-1,0 26 17,0-51-32,-50 76 15,26-100-15,24-25 32,24-25-17,1 1 1,50-26-1,-1 26 1,-24 24-16,-1 50 16,-24-1-1,-25 26 32,0 0-47,-25 24 31</inkml:trace>
  <inkml:trace contextRef="#ctx0" brushRef="#br1" timeOffset="135640.42">6796 15801 0,'-49'173'31,"98"-346"-31,-123 421 16,74-224-16,0 1 16,0 0 15,0-50-16,0-24 1,25-1 0,24-49-1,26 49 1,-25 25 0,-1 125 30,-49-51-30,0-24-16,0 0 16,-25-25-16,25-25 31,0 0-31,50-74 31,24 74 0,-24 25-31,-25 0 16,0 50 0,-1-25-1,-24 24-15,0 1 16,-24-25 0</inkml:trace>
  <inkml:trace contextRef="#ctx0" brushRef="#br1" timeOffset="136089.99">7342 15379 0,'25'-25'0,"0"25"16,0 0 0,-1 0-16,51 75 15,-75-51-15,-50 76 31,25-76-31,-74 100 16,74-99-16,25 0 0,-24 0 16,73-50 15,26-25-15,-26 26-16,-24 24 15,99-25 1,-99 25-16,49-25 15,-49 0 1</inkml:trace>
  <inkml:trace contextRef="#ctx0" brushRef="#br1" timeOffset="137277.57">9227 16173 0,'0'49'16,"0"-98"-16,0 123 0,-24 0 16,24-49-1,24 0-15,76 0 16,48-75-1,-123 50 1,25-49 0,-25 24-16,-1 0 0,-48-149 15,24 125 1,-75-50-16,-24-1 16,0 1-1,-25 0 1,74 25-1,25 49-15,25-25 16,75 25 15,49 75-15,-50 24 0,-49 75-1,-75 50 1,1 24-1,24-74 1,0-25 0,25-50-16,75 50 15,-51-99-15,1 0 16,99 0 0,-74-25-16</inkml:trace>
  <inkml:trace contextRef="#ctx0" brushRef="#br1" timeOffset="137807.12">10567 15974 0,'49'50'15,"-49"-25"-15,25-1 16,-25 26-16,0 49 16,0 0 15,-25-99-15,1-49-1,24-50 1,24-224-1,51 75 1,-50 199-16,49-75 16,-49 99-16,49 0 31,-49 0-31,173 50 31,-198 0-31,0 74 16</inkml:trace>
  <inkml:trace contextRef="#ctx0" brushRef="#br1" timeOffset="137992.65">10716 15974 0,'124'0'47,"-248"0"-47,297-25 0,-98 1 16</inkml:trace>
  <inkml:trace contextRef="#ctx0" brushRef="#br1" timeOffset="138300.36">11286 15949 0,'-74'199'47,"148"-398"-47,-99 423 16,50-224-1,25 0-15,-1-25 16,1-25 15,-50 25-31,-25-49 16,-24 24 15,24 26-31</inkml:trace>
  <inkml:trace contextRef="#ctx0" brushRef="#br1" timeOffset="138566.44">11708 15875 0,'74'223'78,"-148"-446"-78,223 545 16,-149-297-16,0 25 15,-75-25 1,50-25-16</inkml:trace>
  <inkml:trace contextRef="#ctx0" brushRef="#br1" timeOffset="139262.75">13494 15974 0,'0'25'0,"0"99"16,-25-99-16,25 24 16,0 51-1,0-51 1</inkml:trace>
  <inkml:trace contextRef="#ctx0" brushRef="#br1" timeOffset="139472.36">13519 15776 0,'-50'-50'31</inkml:trace>
  <inkml:trace contextRef="#ctx0" brushRef="#br1" timeOffset="139856.35">13618 16321 0,'273'-297'125,"-571"470"-125,596-371 31,-571 520-31,546-619 16,-273 322-1,0 49 1,24-49 0,-24 24-16,0 26 15,0-50-15,0-1 16,0 26-1,0-25 1,0 0 0</inkml:trace>
  <inkml:trace contextRef="#ctx0" brushRef="#br1" timeOffset="140385.9">15429 16123 0,'74'-74'16,"-148"148"-16,173-148 0,-50 49 15,-24 25-15,0 25 16,0 49 15,-199 174-15,149-223-16,-74 74 31,99-74-31,25-25 31,99 25-15,-99-25-16</inkml:trace>
  <inkml:trace contextRef="#ctx0" brushRef="#br1" timeOffset="140611.52">16247 16520 0,'25'25'47</inkml:trace>
  <inkml:trace contextRef="#ctx0" brushRef="#br1" timeOffset="144919.68">17140 16148 0,'0'25'16,"25"-1"0,-25 51-1,0-1 1,0 26 0,0-51-1</inkml:trace>
  <inkml:trace contextRef="#ctx0" brushRef="#br1" timeOffset="145112.68">17239 15900 0,'-74'-99'31</inkml:trace>
  <inkml:trace contextRef="#ctx0" brushRef="#br1" timeOffset="145483.68">17487 16197 0,'348'-372'110,"-348"348"-110,-373 296 0,746-644 15,-721 868-15,671-1016 16,-348 520-16,25 24 16,-25 1-16,0 50 15,1-26 1,-26 174 0,25 249 15,25-199-16,0-125 1,-49-48 15</inkml:trace>
  <inkml:trace contextRef="#ctx0" brushRef="#br1" timeOffset="145719.68">17562 16470 0,'74'-49'63,"-148"98"-63,198-98 0,0 24 15,-75 25-15,-24 0 0,50-25 16,-51 25-16</inkml:trace>
  <inkml:trace contextRef="#ctx0" brushRef="#br1" timeOffset="147947.62">19546 16197 0,'0'25'16,"0"50"15,0 49-15,-25 25 0,25-50-1,-25-74 1,25-1-1</inkml:trace>
  <inkml:trace contextRef="#ctx0" brushRef="#br1" timeOffset="148752.18">19372 16396 0,'-24'50'47,"48"-100"-47,1 100 16,0-50-16,0 0 0,0 0 15,49-25 1,-49 25-16,49-25 15,-49 0-15,0 0 16,0-24 0,-25 24-1,25 25 17,-25 25-17,0 24 1,-25 51-1,25-76-15,0 51 16,0-50-16,-25 24 16,25-24-16,0 0 31,0 0-31,0-50 16,0 0-1,25 25-15,-25-25 16,0 0-16,49 1 15,-49-1-15,25 0 16,0 25-16,0 0 16,0 25-1,-1 24 1,125-24 31,-99-25-32,-1-25 17,1-24-17,-50 24-15,0 0 16,0 0 0,-25 25-1,25 25-15,-74 149 47,99-149-31,74 24-1</inkml:trace>
  <inkml:trace contextRef="#ctx0" brushRef="#br1" timeOffset="149348.73">21258 16495 0,'0'-25'0,"0"50"0,99-74 15,-74 49-15,-1 0 16,26 24 0,0 1-16,74 149 15,-124-149 1,-25 24-1,-74 1 1,49-75 0,25-25-1,25 26-15,25-26 16,-25 25-16,50-24 16,74-75-1,-50 74 1,25 25-1,-99 50 1</inkml:trace>
  <inkml:trace contextRef="#ctx0" brushRef="#br1" timeOffset="150016.61">22101 16644 0,'0'-124'62,"0"248"-62,-50-223 31,1 124-31,24-25 0,25 24 0,-50 1 16,50 0-16,-24-25 0,24 25 0,0 0 16,0-1-16,0 1 15,24-25-15,1 0 16,0 0 0,0 0-16,74-49 15,-74 24-15,24 0 16,-73 50 15,-1 0 0,25-1-31,0 26 16,0-25 0,25-25-16,24 0 15,50-25 16,25-25-15,-49-49-16,-26 0 31,-24 0-31,-25 49 16,0-24 0,0 49-1,-25 25 1,1 74-1,24 75 17,0 0-1,0-99-31,0 24 16</inkml:trace>
  <inkml:trace contextRef="#ctx0" brushRef="#br1" timeOffset="150354.16">22299 16520 0,'25'-25'31,"-50"50"-31,249-50 16,-200 25-16,1 0 16,99 50-1,-49-25 1,-50-25 0,-25 49-1,0-24 16,0 25-31,0-1 16,-25 1 0</inkml:trace>
  <inkml:trace contextRef="#ctx0" brushRef="#br1" timeOffset="150531.17">22920 16371 0,'-25'-198'47</inkml:trace>
  <inkml:trace contextRef="#ctx0" brushRef="#br1" timeOffset="150901.18">23217 16644 0,'-25'25'15,"1"-25"-15,73-25 0,-123 273 63,99-248-63,-25 25 0,49-50 15,-24 0 1,0-24 0,-25 24-16,0-50 15,0 51 1,-25-1-16,0-25 16</inkml:trace>
  <inkml:trace contextRef="#ctx0" brushRef="#br1" timeOffset="151593.84">24606 16694 0,'-25'-50'0,"50"100"0,-99-150 16,49 100-16,-74 25 31,0 124-15,123-75-1,26-49 1,0-74 0,-26 49-1,26-100 1,-25 51-16,24-50 15,26-25 1,49 24 0,-75 75-1,-24 25-15,0 0 16,0 25-16,-25 25 0,0 0 16,0 123-1,-25-49 1,0-49-16,-24 197 31,49-222-31,0 0 0,0-1 0,24 1 16</inkml:trace>
  <inkml:trace contextRef="#ctx0" brushRef="#br1" timeOffset="151798.36">24705 16818 0,'273'-100'63</inkml:trace>
  <inkml:trace contextRef="#ctx0" brushRef="#br1" timeOffset="152602.24">26615 16321 0,'0'-24'0,"0"48"32,0 1-32,0 75 47,0-51-47,0 100 15,-24-124-15,24 24 16,0-24-1,0 0 1</inkml:trace>
  <inkml:trace contextRef="#ctx0" brushRef="#br1" timeOffset="152814.24">26516 16173 0,'-25'-100'16,"125"646"-16,-175-992 0,100 322 15</inkml:trace>
  <inkml:trace contextRef="#ctx0" brushRef="#br1" timeOffset="153328.07">27012 16545 0,'-25'49'16,"25"-24"-16,0 0 0,-24 0 15,-1 24 16,25-24-31,0 0 16,0 0-16,0-50 47,0 0-31,0 0-16,49-74 31,-24 50-31,0 49 0,50-75 15,-1 50 17,-49 50-17,-25 50 1,0-1 0,0 0-1,0-24 16</inkml:trace>
  <inkml:trace contextRef="#ctx0" brushRef="#br1" timeOffset="153747.17">27459 16545 0,'25'99'32,"-50"-198"-32,50 248 15,-25-125 1,-25-24-1,25 25-15,0-50 32,0 1-32,0-1 15,25-25-15,49-24 16,-49 74 0,0 0-16,24 0 15,-24 0 1,0 49-1,-25 51 17,0-26-17,0-49-15</inkml:trace>
  <inkml:trace contextRef="#ctx0" brushRef="#br1" timeOffset="154408.08">27980 16743 0,'223'0'62,"-446"0"-62,496-49 31,-273 24-31,24 25 0,-73-75 16,24 51 0,0 24-16,0 0 15,-49 24 1,49 1-16,0 25 15,0-50-15,25 74 16,0-49-16,25 25 16,0-26-1,50-24 17,49-49-17,-25-1 1,-74 50-1,148 0 17,-148 25-32,0 0 15,-25 0 1,-25 24 0,0-49-1,-24-25 1,73-24-1,26-26 1,49 1 0,-74 49-16,74 0 15,-74 1 1,74-1 0</inkml:trace>
  <inkml:trace contextRef="#ctx0" brushRef="#br1" timeOffset="154782.07">29840 16272 0,'0'25'15,"0"-1"-15,0 26 16,-50 99 15,50-25-15,-24 25 0,24-124-1</inkml:trace>
  <inkml:trace contextRef="#ctx0" brushRef="#br1" timeOffset="155184.21">29592 16619 0,'570'50'109,"-1140"-100"-109,1140 125 16,-570-51-1,-24-24-15,24 25 16,-25 50-1,50-26 1,74 1 0,25-75 15,-124-49-15,0 49-16,-25-50 15,25 51 1,-49-26-16,24 50 15</inkml:trace>
  <inkml:trace contextRef="#ctx0" brushRef="#br1" timeOffset="157162.39">3051 17760 0,'-25'0'31,"0"25"-16,-24 25 1,-1-1 0,25 26-1,25-26 1,75-24-16,24-25 16,-25-25 15,-49 25-31,50-74 15,-75 49-15,24-49 16,-48-1 15,24 50-31,-25-24 16,25-1 0,25 50-1,-1-25-15,100 50 31,-24 0-15,-26 0 0,-49 24-1,-100 100 17,51-124-17,24 0-15,24 24 16,1-24-1,0 0 1,0-25 0,0 0-16,74-25 15,-74 25-15,-25-25 0,49-24 16,1-1 0,-50 25-16,25-24 15,-25 24-15,0 0 16,0 50 31,-25 25-32,25 24 1,0 0 0,25-74-16,24 25 15,-24-50 1,25 1-16,24-26 15,1-24 17,-51 49-32,51-74 15,-75 49-15,74-74 16,-49 0 0,0 99-16,-25 0 15,-25 25 16,0 0-15,0 124 0,1 273 31,24-372-32,0 25 1</inkml:trace>
  <inkml:trace contextRef="#ctx0" brushRef="#br1" timeOffset="157817.12">4142 17735 0,'372'25'78,"-744"-50"-78,794 50 0,-273-25 16,-124 0-16,24-25 15,-24-24 1,-25 24-1,-50 25 1,1-25 0,-26 50 15,75 0-31,-24 49 16,24-49-16,0 0 0,24 49 31,1-24-16,50-25 1,24-75 0,0 25-1,-24 25 1,-51 25 0,-24 25-1,-49 49 16,-26-50-15,100-98 0,-25 24-16,124-124 31,-99 124-31,0 1 0,49-26 16,25-24-1,1 49 1,-51 25-1</inkml:trace>
  <inkml:trace contextRef="#ctx0" brushRef="#br1" timeOffset="158760.52">6722 17363 0,'50'-49'0,"-100"98"0,100 50 31,-50-49-31,0 0 0,-25 74 16,0 0-1,25-50 1,0-49 0,-25-50 15,0 0-31,1-24 15,-1 24-15,-99-49 16,-50 98 15,75 51-15,99-1 0,50 1-1,-26-51-15,100 26 16,-74-50-16,24 0 15,75-25 1,-50 0 0,26-49-1,-76 24-15,-49 26 0,50-1 16,-50 0-16,25 0 16,-1 25 15,-24 25-16,0 25 1,0 49 15,0-25-15</inkml:trace>
  <inkml:trace contextRef="#ctx0" brushRef="#br1" timeOffset="158945.51">7169 17413 0,'-50'-25'47</inkml:trace>
  <inkml:trace contextRef="#ctx0" brushRef="#br1" timeOffset="159392.74">7491 17735 0,'-74'0'32,"-75"75"-32,273-150 15,-199 175 1,249-200-16,-372 249 15,198-124-15,24-25 32,1 0-32,50-50 15,-51 50-15,1-24 0,50-51 47,-51 100-31,-24 0-1,0 24 17,25 26-17,0-50 1,0-25-16,0 0 16,-1 0-16,1 0 0</inkml:trace>
  <inkml:trace contextRef="#ctx0" brushRef="#br1" timeOffset="159799.59">9227 17661 0,'25'74'32,"-25"-49"-32,-25 25 0,25-25 0,-24 24 15,24-24-15,0 25 16,0-1-1</inkml:trace>
  <inkml:trace contextRef="#ctx0" brushRef="#br1" timeOffset="159990.66">9203 17438 0,'-50'-75'32</inkml:trace>
  <inkml:trace contextRef="#ctx0" brushRef="#br1" timeOffset="160404.21">9277 18058 0,'372'-248'78,"-372"223"-62,-372 50-16,769-100 16,-794 398-16,794-670 0,-397 297 15,-25 25-15,25 0 32,0 50-17,0 50 1,0 24 15,0-50-31,25 26 16,0 24-1,-50 0 17,0-99-32,-25 50 15</inkml:trace>
  <inkml:trace contextRef="#ctx0" brushRef="#br1" timeOffset="161259.34">12030 17711 0,'-25'-25'0,"50"50"0,-99-50 16,49 25-1,0 0 1,-49 99 0,74-25-1,25 1 1,49-50-16,-24-25 16,-1 0-1,50-50-15,-74 50 16,0-25-16,-25-49 15,-50 24 1,50 25-16,-49-24 16,24 24-16,0 0 15,-49-24 1,49 49 0</inkml:trace>
  <inkml:trace contextRef="#ctx0" brushRef="#br1" timeOffset="161655.6">12427 17909 0,'0'25'15,"25"-25"17,0-25-1,-25 0-16,-25 25 17,25 25-17</inkml:trace>
  <inkml:trace contextRef="#ctx0" brushRef="#br1" timeOffset="162180.62">12750 17636 0,'0'25'31,"0"0"-31,0 49 31,0-24-15,24-25-1,-24-1 1,25-24-16,0-24 31,0-1-31,0 0 0,-1-25 16,1 26-1,0 24 1,0 49 15,0 75 1,-25-74-17,0 24 1</inkml:trace>
  <inkml:trace contextRef="#ctx0" brushRef="#br1" timeOffset="162512.48">13444 17909 0,'50'25'79,"-100"-50"-79,125 50 15,-75-50 1,-25 0 62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6-07T11:18:50.8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3274 1042 0,'0'49'16,"0"-24"-16,-25-25 0,25 50 0,-24-25 15,24 74-15,0 0 32,0-74-32,0 49 31,0-99 0,0-99-15,24 75-16,1-174 31,0 148-31,0 26 0,99-175 31,-99 200-31,123-76 16,-98 100-16,-50 25 16,-50 50-1,50-26-15,-99 50 16,74-74-16,-74 50 15</inkml:trace>
  <inkml:trace contextRef="#ctx0" brushRef="#br0" timeOffset="565.17">3969 1141 0,'25'0'31,"74"-25"-15,-50 25-16,26 0 16</inkml:trace>
  <inkml:trace contextRef="#ctx0" brushRef="#br0" timeOffset="804.71">3969 1290 0,'0'25'15,"0"-50"-15,25 50 0,74-50 16,-50 25-16,-24 0 16,99-25-16,0 25 15,-99 0 1</inkml:trace>
  <inkml:trace contextRef="#ctx0" brushRef="#br0" timeOffset="4222.52">5135 992 0,'-25'0'31,"50"0"-31,74-49 31,-74 49-31,24 0 0,26 0 16,-51 24-16,1 1 16,-25 25-1,0-25-15,0-1 16,-49 26-16,-75 24 16,99-49-16,0-25 0,-74 50 31,74-25 0,99-50-15,-49 25-16,99-25 15,-99 25 1,25 0-16,-1 0 16,26 0-1,-51 0 1,1 0-16</inkml:trace>
  <inkml:trace contextRef="#ctx0" brushRef="#br0" timeOffset="4548.53">5904 943 0,'-25'0'15,"0"24"1,0 26 15,25-25-31,25 0 0,0-1 16,24 1-1,51 50 1,-76-26 0,-24-24-16,-49 0 15,24-25 1</inkml:trace>
  <inkml:trace contextRef="#ctx0" brushRef="#br0" timeOffset="4733.22">5904 819 0,'49'-25'15,"-98"50"-15,98-75 0,50 25 16,-74 25-16,0-25 15</inkml:trace>
  <inkml:trace contextRef="#ctx0" brushRef="#br0" timeOffset="5209.35">6400 868 0,'0'25'15,"0"25"1,49 49 15,-24 0-15,-25 0-1,0-74 1,-50 0 15</inkml:trace>
  <inkml:trace contextRef="#ctx0" brushRef="#br0" timeOffset="5519.04">6697 868 0,'25'-25'15,"-50"25"-15,0 25 0,-24 0 16,-26 49-1,1-24 17,74-25-32,-25 0 15,50-25 17,74 0-17,-49 0 16,-25 0-31,99 24 16</inkml:trace>
  <inkml:trace contextRef="#ctx0" brushRef="#br0" timeOffset="5940.33">6995 992 0,'25'25'15,"-25"0"-15,0 0 16,0 24 0,-25 26 15,25-51-15,50-24-1,24 0 16,-49-24-31,24 48 32,-24-24-32,0 0 15,-25 25-15,50-25 16,-26 0 0,1 0-16,0 0 15,0 0-15,0 0 0,-1-25 16,1-24-1,-25-1 1,-49-24 15,-26 49-15,75 0-16</inkml:trace>
  <inkml:trace contextRef="#ctx0" brushRef="#br0" timeOffset="6875.88">9971 967 0,'-148'25'15,"123"-25"-15,-74 25 16,-1 0-1,76-25-15,-1 49 16,25-24 0,25-25-16,74 25 15,25-50 17,-99 25-32,49-49 15,-74 24-15,25 25 0,-25-25 16,0 0-1,0 75 17,0-1-17,49 1 1,-24-50-16,99 25 16,-99-25-16,124-50 15,0-24 16,-100-25-31,-24-25 32,-25 99-17,0-25 1,-25 75-16,1 25 16,24 24-1,0 50 1,24 25-1,1-149 1</inkml:trace>
  <inkml:trace contextRef="#ctx0" brushRef="#br0" timeOffset="7084.52">10319 819 0,'-50'0'0,"25"0"0,-24 0 0,74 0 47,-1 24-47,249-48 16,-223 24-16,74-25 15</inkml:trace>
  <inkml:trace contextRef="#ctx0" brushRef="#br0" timeOffset="8181.03">12402 695 0,'-49'24'16,"98"-48"-16,-123 48 15,124-24-15,-26-24 0,125 24 31,25 0-15,-100-25-16,-49 25 16,0 0-1,-25 25-15,-25-25 16,0 0 0,25 24 109,-25-24-94,25 50-16,-24 24 1,-1-49 0,0 0-16,0 49 31,25-49-31,-25-25 16,25-25 15,25 1-16,25-76 17,-50 76-32,99-100 15,-99 99-15,25 25 0,0-25 16,-25 50 15,24-25-15,26 99-16,0-49 15,-1 49 1,50 25 0,-24-124 15,-75-75-15,0-24-1,0 50-15,0-51 47,0 76-47,0-1 0,0 0 0,0 50 47</inkml:trace>
  <inkml:trace contextRef="#ctx0" brushRef="#br0" timeOffset="8384.59">13643 843 0,'0'25'16,"0"-50"-16,0 25 15,24 0 1,51-24-16,24-1 15,-74 0 1</inkml:trace>
  <inkml:trace contextRef="#ctx0" brushRef="#br0" timeOffset="8601.57">13767 943 0,'0'0'0,"-25"24"0,25 1 15,25-25 17,24 0-32,125-25 15,-125 25-15</inkml:trace>
  <inkml:trace contextRef="#ctx0" brushRef="#br0" timeOffset="9193.66">15032 719 0,'-25'-49'31,"50"49"-31,24-25 16,1 25-16,24-25 31,-24 25-31,-25 0 0,-1 0 0,1 0 0,0 0 16,-25 25-1,0 25 1,0-26-16,0 26 15,-50 74 1,50 25 0,50-25 15</inkml:trace>
  <inkml:trace contextRef="#ctx0" brushRef="#br0" timeOffset="9882.83">15032 943 0,'-50'0'16,"50"-25"-16,124 0 15,-25 25 1,-24 0-16,148-25 15,-173 25 1,74 25 0,-100 0-16,-73 24 31,-1 1-15,25 0-1,50-1 1,25-49-1,-1 0-15,26 0 16,-50 0-16,24-25 16,-24-49-1,-75 0 17,-24-1-17,99 75 16,74 0 1,50 25-17,24 74 17,-173-74-17,-49 25 16,24-1-15,25-24 0,25 0-16,0-25 0,-1 0 15,1 0-15,50 0 16,-26-25 0,-24 0-1,-50-49 1,25 49-16,-49-25 15,24 50-15,25-24 0,-25 24 16</inkml:trace>
  <inkml:trace contextRef="#ctx0" brushRef="#br0" timeOffset="10568.47">16570 918 0,'24'25'0,"-48"-50"0,48 74 0,125 26 32,-124-75-32,-25 25 0,50-1 15,-50 26 1,-25-25-16,-25-25 31,25 0-31,25-50 16,100-49-1,-1 0 17,-74 74-32,74-74 15,-74 74-15,24-25 16,-24 26-1,0 24 1,-25 24 0,-25 26-16,0 49 31,25 75-15,0 24-1,25-24 1,25-1 15,-26-148-15,-24-74-1,-49-100 1,24-25 0,25 125-16,0-51 15,25 76-15,0-1 0,49-25 31,50 50-15,-99 50 0,-75-1-1,-24-24 1</inkml:trace>
  <inkml:trace contextRef="#ctx0" brushRef="#br0" timeOffset="11030.71">17661 943 0,'0'124'31,"0"-100"-16,-25 51 1,0-50 0,25-1-1,0-73 1,50-1 0,-25 1-16,24 24 15,-24 0 1,0 25-1,-25 25 1,0 49 15,0-49-15,25-50 0,49 0-1,1 1 1,-26-1-1,1 74 1,-50 1 0,0 0-1</inkml:trace>
  <inkml:trace contextRef="#ctx0" brushRef="#br0" timeOffset="12471.94">2853 2729 0,'-25'0'0,"25"24"47,0 1-47,0 0 0,0 0 15,25 74 1,-25-49 0,0 24 15,0-49-16,0-50 1,0-49-16,0-75 31,24 99-31,1-24 16,0 49-16,0 0 0,0-25 31,-1 50-31,51 0 16,-75 25-16,25 0 0,-25 25 15,0 49 1,0-49 0,0-1-1,0-98 32,99-150-31,25 100-1,-50 74 1,-24 50 0,-50 49-1,-25 75 1,25-50 15,0-74-15</inkml:trace>
  <inkml:trace contextRef="#ctx0" brushRef="#br0" timeOffset="12832.24">3646 2902 0,'25'50'15,"-25"-25"-15,0 24 16,0-24-16,-25 74 47,25-124-31,25-24-1,50 24-15,24 0 31,-74 25-31,24 25 16,-24 0-16,-25 0 16,-25 24-1,-49 1 1,-50-50 15</inkml:trace>
  <inkml:trace contextRef="#ctx0" brushRef="#br0" timeOffset="13053.77">4291 2778 0,'25'0'0,"-50"0"0,75 0 0,24 0 16,-49-25-16,25 25 15,24 0 1</inkml:trace>
  <inkml:trace contextRef="#ctx0" brushRef="#br0" timeOffset="13223.76">4440 2853 0,'25'24'16,"0"-48"-16,-1 24 0,1 0 0,0 0 15,74-25-15</inkml:trace>
  <inkml:trace contextRef="#ctx0" brushRef="#br0" timeOffset="17123.28">5259 2505 0,'0'-25'15,"0"1"1,49 24-1,-24 0-15,25-25 16,-26 25-16,1 0 0,25 25 31,-25-1-31,-25 26 16,0-25-16,-50 24 16,0 1 15,26-50-31,-1 25 15,50-25 1,49 25 0,-49 0-1,0-1 1,-50 1 0,-74 25-1,74-50-15,-50 25 16,51-25-16,-51 0 31</inkml:trace>
  <inkml:trace contextRef="#ctx0" brushRef="#br0" timeOffset="17413.29">5730 2555 0,'0'25'0,"0"-1"15,25 26 1,-25 25 15,0 24 0</inkml:trace>
  <inkml:trace contextRef="#ctx0" brushRef="#br0" timeOffset="17679.29">6052 2555 0,'-49'0'16,"49"25"-1,25 24 1,-25-24-1,124 50 1,-100-51-16,1-24 0,25 75 16,-125-26-1,26-49 1</inkml:trace>
  <inkml:trace contextRef="#ctx0" brushRef="#br0" timeOffset="17841.27">6077 2480 0,'0'-24'0,"25"24"0,49-50 32,-49 50-32,0 0 0,0-25 0,24 25 31</inkml:trace>
  <inkml:trace contextRef="#ctx0" brushRef="#br0" timeOffset="18371.04">6945 2604 0,'-49'100'16,"24"-75"-16,25-1 15,0 26 1,0-25 0,0 0-1,0-50 1,0-50-1,0 1 17,74-25-17,-24 123 1,-25 26 0,0 25-1,-1-75-15,1 74 16,0-49-1,0-25 1,0 0-16,-1 0 16,1-25-16,0 25 0,0-25 15,0-24 1,-25-26 0,0 50-1,0 0-15,0 1 16</inkml:trace>
  <inkml:trace contextRef="#ctx0" brushRef="#br0" timeOffset="18585.03">7541 2704 0,'24'0'0,"-48"0"0,73 0 31,-24 0-31,0 0 0,0 0 16,-1 0-16,-24-25 0,100 25 16,-76 0-16,1 0 0,0 0 15</inkml:trace>
  <inkml:trace contextRef="#ctx0" brushRef="#br0" timeOffset="19217.57">8161 2604 0,'0'25'15,"0"-50"-15,0 75 0,0-25 0,0 0 16,0 0-16,0-1 0,-25 1 15,25 0-15,0 0 16,0 0 0,0-50 15,0 0-15,50-49-1,24 24 16,-49 50-31,24 0 16,-24 0-16,-25 25 16,25 0-1,-25-1-15,0 1 16,-50-25 0,50-25-1,25 25 1,-25-24-1,99-51 1,-49 75-16,-25 0 0,0 0 16,-1 0-16,26 25 15,-25 25 1,-25-1 0,0 1-1,0-25 1</inkml:trace>
  <inkml:trace contextRef="#ctx0" brushRef="#br0" timeOffset="19657.57">9624 2679 0,'-25'0'16,"50"0"15,198 0-15</inkml:trace>
  <inkml:trace contextRef="#ctx0" brushRef="#br0" timeOffset="19897.57">9575 2902 0,'24'-25'16,"26"25"-1,99-24 1,0 24-1,-100-25-15,75 25 16,-99 0-16</inkml:trace>
  <inkml:trace contextRef="#ctx0" brushRef="#br0" timeOffset="20228.09">10195 2629 0,'25'-25'16,"-25"50"-1,24-25-15,1 25 0,0 0 0,49 25 16,-24 24 0,-50-24-1,-99-1 17,74-24-32,-74 0 31,74 0-31</inkml:trace>
  <inkml:trace contextRef="#ctx0" brushRef="#br0" timeOffset="21242.52">12005 2729 0,'0'-25'0,"25"0"16,50 0 15,-51 25-31,200 0 16,-199 0-16,-1 25 31,-123 49-15,25-24-1,49-50-15,-25 0 16,25 25-16,50-25 15,0 25 1,25 24 0,-1 1-1,-73-25 1,-76-1 0,26-24-1,-75-24 16,124-1-31</inkml:trace>
  <inkml:trace contextRef="#ctx0" brushRef="#br0" timeOffset="21495.85">12576 2679 0,'0'0'0,"25"25"0,-25 0 15,0-1-15,25 1 16,-25 25 0,0-1-1,0 1 1,0-25 15</inkml:trace>
  <inkml:trace contextRef="#ctx0" brushRef="#br0" timeOffset="21793.5">13072 2654 0,'-25'0'16,"50"0"-16,-75 0 0,26 0 15,-1 0-15,25 25 16,0 25 0,74 24-1,-24-24-15,49 24 16,-99-24 15,-124-26-15</inkml:trace>
  <inkml:trace contextRef="#ctx0" brushRef="#br0" timeOffset="21922.49">13022 2580 0,'0'-25'0,"100"-25"16,-26 50-16,-24-25 15,49 25 1</inkml:trace>
  <inkml:trace contextRef="#ctx0" brushRef="#br0" timeOffset="22179.5">14064 2704 0,'-25'0'15,"1"0"-15,24 25 0,-100 24 16,76-24-16,-26 25 16,0-1-1,26 1 1</inkml:trace>
  <inkml:trace contextRef="#ctx0" brushRef="#br0" timeOffset="22408.22">13667 2704 0,'25'0'16,"0"0"-16,0 49 15,99 1 16,173 99 1,-247-124-17</inkml:trace>
  <inkml:trace contextRef="#ctx0" brushRef="#br0" timeOffset="22642.85">14610 2704 0,'0'25'15,"0"-1"-15,0 1 16,0 25-16,0-25 0,0-1 0,0 1 0,0 74 31,0-49-31</inkml:trace>
  <inkml:trace contextRef="#ctx0" brushRef="#br0" timeOffset="22927.72">14883 2803 0,'-25'50'16,"25"-26"-16,0 26 15,25 0 1,99-26 15,-25-48-15,-99-26-1,-50-24 1,-49 24 0,50 50-1</inkml:trace>
  <inkml:trace contextRef="#ctx0" brushRef="#br0" timeOffset="23361.95">15056 2208 0,'-49'-100'31,"74"100"-31,-1-24 0,1 24 0,74-25 16,-74 25-16,50 25 31,-51-25-31,-24 24 0,-24 26 16,-51 0-1,26-1 1,24-49-16,25 25 16,25-25-1,24 25 1,26 0-16,-51-1 16,-24 1-16,0 0 15,-24 0-15,-26-25 16,-74 25-1</inkml:trace>
  <inkml:trace contextRef="#ctx0" brushRef="#br0" timeOffset="24062.6">16098 2679 0,'0'74'15,"0"-49"-15,-49 25 16,24-50-1,0 25-15,25 24 16,0-74 15,25-49-15,0 0 15,-1 74-31,1-50 16,0 50-16,0 0 0,0 25 31,-1 0-31,1 24 16,0 1-16,0-25 15,0 24 1,24-24 0,26-50-1,-26-24 1,-24-1-1,-25 25-15,25-49 16,-25 49-16,-25 0 31,25 0-31,-25 50 32</inkml:trace>
  <inkml:trace contextRef="#ctx0" brushRef="#br0" timeOffset="24259.6">16867 2828 0,'-49'25'31,"98"-50"-31,-74 25 0,50 0 16,50 0-1,-51-25-15,100 25 16,-74 0-16</inkml:trace>
  <inkml:trace contextRef="#ctx0" brushRef="#br0" timeOffset="24844.05">17487 2654 0,'0'25'0,"-25"0"15,25 0-15,-24 24 32,24-24-32,-25 25 15,25-26-15,0 1 16,0-50 15,25 1-15,-1-51-1,1 26 1,25-1 0,-25 50-1,0 0 1,-25 50 15,24-26-31,-24 1 16,0 0-16,25-25 15,0-25 17,25-24-17,24 24 16,-74 0-31,74 50 16,-49-25-16,25 25 31,-50-1-31,25-24 0,-1 50 16,-24-25-16,0 0 16,-24-1-1</inkml:trace>
  <inkml:trace contextRef="#ctx0" brushRef="#br0" timeOffset="25326.3">18132 2704 0,'0'25'16,"0"24"-1,0 1 1,0-25 0,-25-1-1,25-48 1,25-1 0,25-50-1,24 51 1,-24-1-1,-50 50 1,0-1 0,0 1-16,-25 0 31,25 0-31,25-25 31,24-50-15,51 1-1,-1 49 1,-74 0 0,24 74-1,-49-24 1,0-1 0,0-24-16</inkml:trace>
  <inkml:trace contextRef="#ctx0" brushRef="#br0" timeOffset="29531.02">3225 3894 0,'0'50'16,"0"0"-1,0 24-15,-50 149 32,50-148-1,0-51-15,0-48 15,-25 24-31,0-25 15,25 0-15,-24 25 0,-51-50 16,1 50 0,-25 25 15,74 0-31,-50 25 16,75-26-16,0 1 0,0 0 15,0 0-15,25-25 16,0 25-16,0-25 15,49 0 1,-49 0-16,74-25 16,-49 25-16,-25-25 0</inkml:trace>
  <inkml:trace contextRef="#ctx0" brushRef="#br0" timeOffset="29791.58">3423 4316 0,'0'74'15,"0"-49"-15,0 0 16,-25 74-1,25-49 1,50-25 0,24-25-1</inkml:trace>
  <inkml:trace contextRef="#ctx0" brushRef="#br0" timeOffset="29988.59">3572 4043 0,'-25'0'0,"-25"0"15,50-25 1</inkml:trace>
  <inkml:trace contextRef="#ctx0" brushRef="#br0" timeOffset="30792.25">2555 4936 0,'-25'50'16,"50"-100"-16,0 75 16,-1-25-1,1 0-15,174-50 16,-125 50-16,125-24 15,-125-1-15,174 0 32,-99 0-17</inkml:trace>
  <inkml:trace contextRef="#ctx0" brushRef="#br0" timeOffset="31286.25">3200 5135 0,'-50'124'15,"50"-100"-15,-25 1 0,25 25 16,0 24 0,0-24-1,0-75 48,0-25-48,-24 50-15,-26-24 32,0 24-32,26 24 0,-100 51 15,74-1 17,25-74-32,25 75 15,25-51 1,0-24-16,24 0 15,-24 0-15,0 0 0,99-24 16,-25-1 0</inkml:trace>
  <inkml:trace contextRef="#ctx0" brushRef="#br0" timeOffset="31614.26">3522 5432 0,'-25'50'16,"50"-100"-16,-74 125 0,24 49 15,50-100-15,-1 1 16,1-25-16,74 25 31,-49-75-15,-50 1 0,-25-1-1,0 25-15,-24 1 31,24 24-31,25-25 0</inkml:trace>
  <inkml:trace contextRef="#ctx0" brushRef="#br0" timeOffset="31918.79">4266 4614 0,'-24'-25'15,"24"0"-15,74 25 16,50-25 15</inkml:trace>
  <inkml:trace contextRef="#ctx0" brushRef="#br0" timeOffset="32136.35">4217 4787 0,'25'0'16,"-1"0"-16,1-25 15,74 25 1,-74-24-16,74 24 15,-74 0-15,0 0 0,0 0 16</inkml:trace>
  <inkml:trace contextRef="#ctx0" brushRef="#br0" timeOffset="32719.57">5680 4490 0,'-25'0'0,"-99"24"15,100 1-15,-26 50 16,50-1 0,99-49-1,50-25 1,-75-25-1,-49-25 1,-74-24 15,-26 24-31,50 50 0,-24-24 16,24-1-16,0 50 47</inkml:trace>
  <inkml:trace contextRef="#ctx0" brushRef="#br0" timeOffset="32930.57">6028 4638 0,'0'25'16,"0"-50"15</inkml:trace>
  <inkml:trace contextRef="#ctx0" brushRef="#br0" timeOffset="33321.19">6276 4440 0,'0'0'16,"0"25"-1,-25 0 1,25-1-16,0 51 31,0-50-31,25-25 0,-1 0 0,26 0 16,24-25 0,-49 0-16,0 0 15,-25 0-15,25 25 0,-25-24 16,0-1-1,25 25 17,-25 99-17,0 0 1,0 25 0</inkml:trace>
  <inkml:trace contextRef="#ctx0" brushRef="#br0" timeOffset="34403.11">7764 4837 0,'25'0'16,"-25"25"-16,0 49 16,0-49-16,0 25 15</inkml:trace>
  <inkml:trace contextRef="#ctx0" brushRef="#br0" timeOffset="35250.49">10567 4266 0,'-149'0'15,"124"25"1,0-25-16,-99 50 15,100-1 1,98 1 0,50 0-1,-25-1 17,-99-24-32,0 0 15,0 0-15,-49-25 0,-26 0 16,-49 0-1,99 0 1</inkml:trace>
  <inkml:trace contextRef="#ctx0" brushRef="#br0" timeOffset="35637.11">10666 4514 0,'50'149'32,"-100"-298"-32,100 348 31,-26-174-31,1-25 16,25 0 15,99-75-16,-149 50 1,24 1-16,1 48 16,-25 1-1,25 74 17,-50 125-1,0-199-31,-99 24 15,100-49 1,-26 0 0</inkml:trace>
  <inkml:trace contextRef="#ctx0" brushRef="#br0" timeOffset="35926.35">11311 4341 0,'25'149'16,"-25"-100"0,0-24-16,25 0 0,-25 0 15,0 24-15,24 1 16,-24-25-16,50 99 15,-25-124-15,-25 25 16,25-25 0,-1 0-1,51-25 1,-50 25-16</inkml:trace>
  <inkml:trace contextRef="#ctx0" brushRef="#br0" timeOffset="36139.45">11361 4663 0,'-50'25'16,"100"-50"-16,-75 50 15,99-50 1,1 0 0</inkml:trace>
  <inkml:trace contextRef="#ctx0" brushRef="#br0" timeOffset="36416.98">12229 4415 0,'49'0'31,"-24"-25"-31,0 25 0,49 0 16,26 0 0,-1 0-1</inkml:trace>
  <inkml:trace contextRef="#ctx0" brushRef="#br0" timeOffset="36604.28">12303 4564 0,'-25'25'0,"50"-50"0,74 25 15,-74 0-15,25 0 0,-25 0 16</inkml:trace>
  <inkml:trace contextRef="#ctx0" brushRef="#br0" timeOffset="37349.61">13618 4415 0,'0'-25'15,"0"50"-15,0-74 16,25 24-16,-1 25 15,76-25 1,-26 25 0,0 0-16,-74 25 15,-49 74 17,24-99-32,-74 74 15,74-74-15,149 100 47,-74-51-31,-50-24 15,0 0-31,-100-25 16,76 0-16,-1 0 0,-74 0 15</inkml:trace>
  <inkml:trace contextRef="#ctx0" brushRef="#br0" timeOffset="37642.27">14263 4266 0,'24'25'0,"-172"124"15,148-124-15,-25 24 16,25 26 0,99-1-1,-25-74 1,1 0 0,-50-25-1,-50 1 1,-74-26 15,74 50-31,0-25 16</inkml:trace>
  <inkml:trace contextRef="#ctx0" brushRef="#br0" timeOffset="37918.27">14709 4490 0,'0'24'0,"-49"26"0,24-50 15,25 25-15,-25 0 0,25-1 0,0 1 16,74 0 15,-49-25-31,50-25 16,-51 25-16,-24-25 15,0 1 1,0-1-16,-74-50 16,49 75-16,0-24 31</inkml:trace>
  <inkml:trace contextRef="#ctx0" brushRef="#br0" timeOffset="38361.27">15280 4465 0,'0'25'0,"0"-50"0,-25 99 16,0-49-1,25 0-15,-25 0 16,25-1-1,50-123 17,-50 74-32,49-24 15,-24 49 1,0-25 0,0 50-1,0 0 1,0 24-1,-1 1 1,26-25-16,24-25 16,-24-25-1,-25-25 1,-25 1 0,0-1-16,-25 25 15,0 25 1,0 0-1</inkml:trace>
  <inkml:trace contextRef="#ctx0" brushRef="#br0" timeOffset="38592.28">15925 4217 0,'0'173'16,"0"-148"-16,0 74 16,0 75-1,74 74 17,-74-198-32,0 24 0</inkml:trace>
  <inkml:trace contextRef="#ctx0" brushRef="#br0" timeOffset="39143.28">16297 4415 0,'0'25'0,"0"0"0,0 24 31,-25 51-15,0-26-1,25-49 17,0-50-17,25-74 1,0 99-16,-1-75 15,1 75-15,0-49 16,25 49 0,-25 0-16,-1 49 31,-24-24-31,0 0 0,25 0 16,-25 0-1,0-50 16,0 0-31,25-25 16,0 26-16,0-1 0,24 0 31,1 0-15,-25 50 0,-1 25-1,-24-26-15,0 26 16,0-25-16,0 0 15,0-1 1</inkml:trace>
  <inkml:trace contextRef="#ctx0" brushRef="#br0" timeOffset="39642.52">16917 4440 0,'0'25'16,"0"24"-1,0 51 17,0-76-17,-25-48 16,25-26-15,25 25-16,-25 0 0,74-24 31,-74 24-31,50 25 16,-25 25 0,-25 49-1,0 1 16,-25-75-31,25 24 0,0-48 32,25 24-32,24-50 15,1 0 1,-1 26 0,-49-1-1,0 50 1,-24 74-1,24-50 1,0-24 0</inkml:trace>
  <inkml:trace contextRef="#ctx0" brushRef="#br0" timeOffset="39975.67">17413 4217 0,'49'-50'0,"-24"50"16,50 99 31,-175 1-32,51-76 1,74-48 0,-1 24-1,1 0-15,50 0 32,-50 0-32,49 0 15,-49 0 1</inkml:trace>
  <inkml:trace contextRef="#ctx0" brushRef="#br0" timeOffset="40761.81">20042 4316 0,'0'25'0,"0"-50"0,0 75 0,0 49 15,0-74 1,-25 74 0,1 25 15,24-99-16,0-50 1,0-50 0,0-49-1,24-49 1,26 24 0,0 75-16,98-125 15,-123 150-15,74-26 16,-24 100-1,-50-25-15,-25 74 32</inkml:trace>
  <inkml:trace contextRef="#ctx0" brushRef="#br0" timeOffset="41438.81">20216 4440 0,'0'25'16,"0"-50"-16,74 25 15,-49 0-15,25-25 16,-1 25-16,125 0 16,-125-25-16,76 25 15,-101-24-15,76-1 16,-76 25-1,-48 0 1,-26 0 0,25 25-16,-99 24 15,99-24-15,-24 74 32,148-49-17,-74-50-15,74 0 16,-74 0-16,0-25 15,-1-25 1,-24 1 0,0-1-1,-24 25 1,-1-49 0,99 49-1,50 0 1,-49 25-1,24 0 1,-74 0-16,-1 0 16,1 0-16,0 0 15,-50 0 1,0 0 0,1 25-1,24 0-15,-25 49 31,25-49-31,25 0 16,49 99 0,-49-74-1,-25 24 1,-75-49 0</inkml:trace>
  <inkml:trace contextRef="#ctx0" brushRef="#br0" timeOffset="41678.81">21977 4465 0,'-124'-25'16,"124"0"-16,25 25 31,0 0-31,99 25 31,-100-25-15,51 0-16,-26 0 0,-24 0 0</inkml:trace>
  <inkml:trace contextRef="#ctx0" brushRef="#br0" timeOffset="41872.38">21952 4589 0,'0'49'15,"25"-49"-15,25-24 16,-1 24-16,26 0 0,-1 0 15,-49 0 1</inkml:trace>
  <inkml:trace contextRef="#ctx0" brushRef="#br0" timeOffset="46139.08">23292 4316 0,'0'-25'0,"49"0"16,-24 25-16,0 0 0,0 0 0,-1 0 15,26 50 1,-25-50-16,-75 174 31,50-150-15,-74 1-16,-25 25 15,49-50 17,50 25-17,50-25 1,-26 0-16,51 0 16,-26 0-16,1 0 0,74 0 15,-50 0 1,50 0-1,-74 0 17</inkml:trace>
  <inkml:trace contextRef="#ctx0" brushRef="#br0" timeOffset="47566.71">4167 7094 0,'-49'0'16,"73"0"-1,1 0-15,99-25 16,-74 25 0,74 0-16,74 0 15,-148 0-15,49 0 16</inkml:trace>
  <inkml:trace contextRef="#ctx0" brushRef="#br0" timeOffset="47937.78">4142 7169 0,'-148'49'16,"123"-24"0,50 74 15,49-74-31,-49 0 16,49-25-16,-49 0 15,49 0 1,-74-25-16,25-25 15,-25 26 1,-25-76 0,-24 51-1,-50 49 17</inkml:trace>
  <inkml:trace contextRef="#ctx0" brushRef="#br0" timeOffset="49189.68">4688 7392 0,'0'-25'16,"0"50"-1,0 0 17,-25 49-32,25 0 15,0 50 16,25-49-15,49-50 15,1-50-15</inkml:trace>
  <inkml:trace contextRef="#ctx0" brushRef="#br0" timeOffset="49434.68">4539 7541 0,'-25'24'63,"50"-24"-63,99-24 15,0 24 1</inkml:trace>
  <inkml:trace contextRef="#ctx0" brushRef="#br0" timeOffset="49766.33">5383 7268 0,'74'0'16,"-49"0"-16,49-25 15,50 25 1,-99-25 0</inkml:trace>
  <inkml:trace contextRef="#ctx0" brushRef="#br0" timeOffset="50006.34">5457 7367 0,'-25'25'16,"50"-25"-16,0-25 16,74 25-1,0-25 1,0 25-1,1-25 1</inkml:trace>
  <inkml:trace contextRef="#ctx0" brushRef="#br0" timeOffset="50318.1">6548 7069 0,'-24'25'0,"48"-25"31,51-25-31,-1 25 16,100-24-1,-100 24 1,-49 0 0</inkml:trace>
  <inkml:trace contextRef="#ctx0" brushRef="#br0" timeOffset="50630.09">6499 7119 0,'-149'74'16,"149"-49"-16,0 0 15,25 0-15,99 24 32,-25-24-17,-49-50 1,-50-24 0,-75 24-1,26-25 1,24 50-16,-25 0 15</inkml:trace>
  <inkml:trace contextRef="#ctx0" brushRef="#br0" timeOffset="51021.89">6871 7342 0,'0'75'16,"0"-150"-16,-25 199 16,25-99-16,0 0 15,-25 0-15,25 24 31,25-74 1,0 1-17,49-1 17,-49 0-32,50 50 15,-51-25-15,-24 25 0,0-1 16,-24 1-1,-51 0 1,-99-25 0</inkml:trace>
  <inkml:trace contextRef="#ctx0" brushRef="#br0" timeOffset="51324.66">7516 7193 0,'25'0'0,"49"0"15,-49 0-15,49 0 16,-49 0-16,25 0 16</inkml:trace>
  <inkml:trace contextRef="#ctx0" brushRef="#br0" timeOffset="51572.66">7516 7317 0,'-25'0'16,"50"0"-16,-25 0 31,49 0-31,1 25 0,-25-25 16,0 0-16,49 0 15,0-25 1,-49 25-16</inkml:trace>
  <inkml:trace contextRef="#ctx0" brushRef="#br0" timeOffset="52740.83">9525 6772 0,'-50'-25'15,"26"25"-15,-1 0 16,0 25-16,-25-1 16,50 26 15,100 25-16,24 73 32,-124-123-31,-75 0 0,-24-50-1,25 25 1,49 0-16</inkml:trace>
  <inkml:trace contextRef="#ctx0" brushRef="#br0" timeOffset="53180.46">9699 7045 0,'0'49'15,"0"-24"-15,0 0 16,0 0 0,24-1-1,26 1 1,0-50-1,-26 25 1,-24-24 15,25-1-31,0 0 16,-25 50 0,25 0-1,-25-1 1,0 26-1,0-25-15,-25 24 0,0-24 16,-24 50-16,-51-51 31,76-24-31,24-24 16</inkml:trace>
  <inkml:trace contextRef="#ctx0" brushRef="#br0" timeOffset="53404.99">10145 6921 0,'-25'148'16,"50"-296"-16,-99 396 15,74-224 1,0 76-1,49-76-15,51 1 32,-76-25-32,76-25 15</inkml:trace>
  <inkml:trace contextRef="#ctx0" brushRef="#br0" timeOffset="53605.21">10071 7119 0,'-25'25'16,"50"-50"-16,49 25 15,-24 0-15,99-25 16,-75 25-1</inkml:trace>
  <inkml:trace contextRef="#ctx0" brushRef="#br0" timeOffset="53892.85">9252 7590 0,'0'25'15,"0"-50"-15,149 50 16,-99-25-16,148 0 15,50 0 1,0 0-16,-99-25 16</inkml:trace>
  <inkml:trace contextRef="#ctx0" brushRef="#br0" timeOffset="54522.92">9575 8037 0,'0'99'16,"0"-198"-16,-25 322 31,25-198-31,0 0 0,0-1 15,0 26 1,0-75 0,0-24-1,0-51 1,49-73 15,51 49-15,24 74-1,-75 50 1,-49 25-16</inkml:trace>
  <inkml:trace contextRef="#ctx0" brushRef="#br0" timeOffset="54723.47">9649 8161 0,'0'25'16,"25"-25"0,124-25-1,-100 0-15,50 0 16</inkml:trace>
  <inkml:trace contextRef="#ctx0" brushRef="#br0" timeOffset="55248.47">10195 8111 0,'-75'75'47,"125"-150"-47,-25 75 0,-124 124 16,99-99-16,0 0 15,24-25 1,1 0-16,25 0 16,-25 0-1,24 0 1,-24-25 0,-25 0-1,-50-74 16,26 74-15,48 25 0,26-25-1,49 25 1,-74 0 0,25 0-16,-26 0 0,1 0 0,25 0 15,-25 0 16,-50 0 1,25 25-32,-25-25 0,0 25 0,0-25 15,25 50 1,25-1 0,0 1-1,0-25-15,-25-1 16,25 1-16,-25 0 15,-25 0 1</inkml:trace>
  <inkml:trace contextRef="#ctx0" brushRef="#br0" timeOffset="55688.1">11609 7342 0,'0'0'0,"99"-25"15,-50 25-15,1 0 16,49 0 0</inkml:trace>
  <inkml:trace contextRef="#ctx0" brushRef="#br0" timeOffset="55908.79">11633 7491 0,'-24'25'0,"48"-50"0,1 50 31,0-25-31,0 0 0,24 0 15,348-25 17,-372 25-32,25-25 0</inkml:trace>
  <inkml:trace contextRef="#ctx0" brushRef="#br0" timeOffset="56117.76">12229 7293 0,'49'24'15,"-24"1"-15,0-25 16,0 50 0,0 49-1,-50-25 1,-74-24-1</inkml:trace>
  <inkml:trace contextRef="#ctx0" brushRef="#br0" timeOffset="57300">13990 6772 0,'0'-25'15,"0"0"-15,0 0 0,49 25 32,-24-25-32,124 25 15,-99 0-15,24 25 16,-49-25-16,0 25 15,-25 0-15,-50 24 16,-24 1 15,49-50-31,25 25 16,99 0 0,-74-25-1,25 25-15,-26-1 0,26 1 16,-50 25-1,-25-25 1,-74-1 0,74-24-16,-74 25 15,74-25-15,0 0 16</inkml:trace>
  <inkml:trace contextRef="#ctx0" brushRef="#br0" timeOffset="57634.63">14808 6697 0,'-24'50'16,"-1"-25"-16,0-25 0,25 24 15,-25 1-15,25 0 0,0 25 16,0-25-16,0 24 15,25-24-15,25 0 16,49 24 0,-74-49 15,-1-49-15,-24 24-16,-49 0 15,49 0-15,-50 1 16,25-1-1</inkml:trace>
  <inkml:trace contextRef="#ctx0" brushRef="#br0" timeOffset="57896.63">15280 6921 0,'-50'49'16,"50"-24"-1,0 0-15,50-25 16,49 25 0,-25-50-1,-74-25 16,-49 1-15,24 49-16,-25-25 16</inkml:trace>
  <inkml:trace contextRef="#ctx0" brushRef="#br0" timeOffset="58218.24">13990 7342 0,'74'0'15,"-24"0"1,248-25 0,173 25-1,-372 0-15,273-24 32,-322 24-32,-1 0 0,51 0 15,-51-25 1</inkml:trace>
  <inkml:trace contextRef="#ctx0" brushRef="#br0" timeOffset="59253.93">14585 7739 0,'25'0'32,"173"0"-1,-173 0-31,74 74 31,-99-49-31,-74 25 16,49-25-16,-99 24 31,99-49-31,1 25 0,-26-25 16,50 25 15,149 0-15,-50-25-1,75-25 16,-150 25-31,26 0 16</inkml:trace>
  <inkml:trace contextRef="#ctx0" brushRef="#br0" timeOffset="59705.23">16644 7268 0,'-50'25'16,"100"-50"-16,-124 50 0,74-50 15,173 25 1,1 0 0,-125 0-16</inkml:trace>
  <inkml:trace contextRef="#ctx0" brushRef="#br0" timeOffset="59901.84">16718 7417 0,'-24'24'0,"24"1"15,173-50 1,26 25 0,-175 0-16,26-24 15</inkml:trace>
  <inkml:trace contextRef="#ctx0" brushRef="#br0" timeOffset="60451.16">19075 6648 0,'0'24'15,"0"1"-15,0 25 16,0-1 0,0 1-16,0 25 15,0-26-15,0 1 16,25-25-16,-25 24 16</inkml:trace>
  <inkml:trace contextRef="#ctx0" brushRef="#br0" timeOffset="60857.9">19472 6648 0,'0'-25'0,"0"50"0,-124-1 16,99-24-1,25 25-15,0 50 16,25-26-16,-1-24 16,76 50-16,-76-51 0,51 51 15,-50-50 1,-25-1 0,-100 1-1,76-25 1,-51-25-1,50 25-15,1-24 0,-1-1 0,25 0 16,0 0-16,74-49 31,-49 49-31,74-25 16,1 1 0,-26 24-1,-49 0 1</inkml:trace>
  <inkml:trace contextRef="#ctx0" brushRef="#br0" timeOffset="61125.9">19844 6846 0,'0'50'0,"0"-25"0,0-1 0,0 1 0,0 0 0,0 0 15,0 0-15,25-1 32,49 1-17,0-50 1,-24-24 0,-100-50 15,1 49-16,-1 50 1</inkml:trace>
  <inkml:trace contextRef="#ctx0" brushRef="#br0" timeOffset="62038.23">20811 6772 0,'-49'-25'16,"49"50"15,-25-25-31,-25 124 16,50-99-16,-25 24 15,0 1 16,1-75-15,24 0 0,0-74-1,49 24 1,-24 51-16,25-1 31,-25 25-31,-1 0 0,51 49 16,-1 26-1,75-1 32,-99-98-31,-26-1-16,-24 0 16,0-25-16,0 25 15,0 1-15,0-1 0,0 0 16,0 0-16,0 0 31,-24 1-15,-1 24-1</inkml:trace>
  <inkml:trace contextRef="#ctx0" brushRef="#br0" timeOffset="62304.23">21382 6524 0,'0'99'31,"0"-74"-31,-199-50 0,398 223 31,-199-495-31,24 743 16,-24-371-16,0-1 0,0 0 15,0 1-15,-24 74 16,24-100-16,0-24 16,0 0-16,0-50 15,0 0 1</inkml:trace>
  <inkml:trace contextRef="#ctx0" brushRef="#br0" timeOffset="62850.22">21679 6796 0,'0'25'16,"0"0"-16,0 25 31,0-25-31,0 24 16,25-24-16,-25 0 0,0 24 15,0-24 1,-25-25 15,25-124-15,25 99-16,0 1 16,0-1-16,0 25 0,-1-25 15,26 0-15,24 50 31,-49 25-15,-25-1 0,0 26 15,0-125 0,25 0-15,25 1-1,-26 24-15,26 25 16,-25 0-16,0 0 16,-1 50-1,1-26-15,-25 26 16,0 0 0,0-26-1</inkml:trace>
  <inkml:trace contextRef="#ctx0" brushRef="#br0" timeOffset="63346.22">22399 6846 0,'24'25'0,"-48"-50"0,48 75 0,-24-25 16,0-1-16,0 1 15,-24 50 1,24-26 0,0-24-1,0-50 17,24-24-17,26-26 1,-25 50-16,49 1 31,-49 24-31,-25 24 16,0 1-16,25 0 31,-25 0-31,0 24 16,0-73 15,74-51 16,-49 75-47,149 75 31,-174-51-31,0 51 16,0-50-1,0-1 1</inkml:trace>
  <inkml:trace contextRef="#ctx0" brushRef="#br0" timeOffset="63631.96">23068 6772 0,'75'-75'15,"98"26"1,-148 49-16,-25 24 0,0 26 31,-25-25-31,1-25 0,-51 99 31,50-74-31,25 0 16,25-25-16,149-25 16,-25 0 15,-1 25-16</inkml:trace>
  <inkml:trace contextRef="#ctx0" brushRef="#br0" timeOffset="72517.85">4738 10443 0,'0'25'32,"0"148"-32,0-123 0,-25 223 15,25-224-15,0-24 16,0 0-16,0 0 15,0-1 1,0-48 0,-50-1-1,1-25 1,-26 1 0,-49-1-1,25 25 1,25 50-1,-1 49 1,75 1 0,0-26-1,0-24-15,50 0 16,-25 0-16,-1-25 16,26 0-1,74 0 1,0-25-1,-99 25-15,74-50 16,-74 50-16</inkml:trace>
  <inkml:trace contextRef="#ctx0" brushRef="#br0" timeOffset="73221.07">4936 11112 0,'0'50'15,"-25"-25"-15,25 0 0,0 0 0,0-1 16,0 1-16,0 0 0,25 0 15,0-25 1,0 0-16,49-25 16,-49 25-16,-25-25 15,0-24 1,0 24-16,-50-25 16,26 50-1,-1-25 1</inkml:trace>
  <inkml:trace contextRef="#ctx0" brushRef="#br0" timeOffset="73555.85">5581 10840 0,'0'0'0,"25"0"47,49 0-47,-24 0 0,99 0 31</inkml:trace>
  <inkml:trace contextRef="#ctx0" brushRef="#br0" timeOffset="73786.37">5531 10988 0,'-24'25'0,"48"-50"0,-73 75 0,98-75 16,-24 25-16,0 0 0,0 0 15,74 0 1,50 0 0,-25 0-1</inkml:trace>
  <inkml:trace contextRef="#ctx0" brushRef="#br0" timeOffset="74563.73">7615 10319 0,'0'49'16,"0"-24"-16,0 0 0,-25 74 15,0 100 16,1-26-15,-1-74-16,0 150 16,0-125-16,25 0 0,0 124 15,0-25 1,0-50 0,0-98-16,0 24 15,-25-74-15,1-25 31,-1-25-15,-25 0 0,25 1-16,-49-26 15,49 0-15,-99-24 16,50 49-16,-125-99 16,125 99-16</inkml:trace>
  <inkml:trace contextRef="#ctx0" brushRef="#br0" timeOffset="75184.73">7789 10244 0,'-50'-24'0,"0"24"0,-24-25 0,49 25 15,-24-25-15,73 25 16,26-25 0,-25 25-16,74-25 15,-49 25-15,24 0 0,348 0 32,-298 0-32,496 50 15,-422-50-15,-24 0 0,421 25 16,25-25-1,-49 25 1,-397-25-16,346 0 16,-420 24-16,-26-24 0,100 0 15,-149-24 17</inkml:trace>
  <inkml:trace contextRef="#ctx0" brushRef="#br0" timeOffset="76033.81">6573 11137 0,'25'0'16,"-50"0"-16,100-25 16,-51 25-16,1 0 31,-25 25-31,0 25 31,-25 0 0,25-26-31,124 26 47,-99 0-31,-74-26-1,-125 1 17,124-25-32</inkml:trace>
  <inkml:trace contextRef="#ctx0" brushRef="#br0" timeOffset="77205.42">8359 10616 0,'-25'-24'15,"25"-1"-15,25 25 16,25-25 0,99 25-1,-75 0 1,-24 25-1,-50 0 1,0-1-16,-25 1 0,-74 25 16,99-25-1,-25-25-15,0 0 0,0 24 16,25 1 0,75 0 15,-51-25-31,26 25 15,-25 0-15,0-25 0,-25 24 16,0 1 0,-100 25-1,-24-50 1,50 0 0,49 0-16,0 0 15</inkml:trace>
  <inkml:trace contextRef="#ctx0" brushRef="#br0" timeOffset="77581.31">8880 10616 0,'99'0'15,"-74"25"-15,0-25 0,0 0 16,24 99 0,-49-49-1,-24-50-15,-101 99 32,101-99-32,-1 25 0,-25 0 15,75-25 16,74 0-15,1-25 15,-76 25-31,26 0 16,-25 0-16,24-25 16,-24 25-16,0 0 15</inkml:trace>
  <inkml:trace contextRef="#ctx0" brushRef="#br0" timeOffset="78619.75">9748 10641 0,'0'25'16,"0"0"-16,0 0 15,0 49 1,0-24 0,0-26-16,0 1 15,-25 0 32,1-50-31,24-24-1,-25-26 1,25 50-16,49-49 16,-24 49-16,25-24 15,-25 49 1,24-25-16,-49 0 16,25 25-16,0 25 0,-25 0 15,0-1 1,0 76-1,0-51 1,0-74 47,0-24-48,74-1 1,-24 1-1,24 24 1,-49 25 0,0 0-16,-25 25 15,0-1 1,0 26 0,0-25-16,0 24 15,0-24-15,0 25 31,0-25-31,0 24 0</inkml:trace>
  <inkml:trace contextRef="#ctx0" brushRef="#br0" timeOffset="78997.75">10418 10790 0,'0'25'0,"0"24"15,0 51 17,0-51-17,0 1 1,-25-50-1,25-25 1,50-25 15,24 26-15,-24 48 0,-25 1-16,-25 0 15,0 0-15,-25 0 16,-50-1-1,1 1 1</inkml:trace>
  <inkml:trace contextRef="#ctx0" brushRef="#br0" timeOffset="79467.99">8062 11435 0,'-75'0'16,"150"0"-16,-175 0 0,150 0 16,0 0-16,-1-25 0,199 25 15,-149 0-15,472 0 16,-422 0-1,198 25-15,348 25 32,-75-1-17,-348-24 1,-147-50 0,-175-24-1</inkml:trace>
  <inkml:trace contextRef="#ctx0" brushRef="#br0" timeOffset="80394.75">8111 12055 0,'0'25'0,"-49"49"31,24-24-31,0 24 16,0-49 0,25 0-1,-25-25 1,25-25 0,0 0-1,75-99 1,-1 50 15,-49 49-31,49 0 16,-49 25-16,0 0 15,25 50 1,-50 49 0,0-49-1,0-25-15,0-1 16,0 1-16,0 25 15,0-25-15</inkml:trace>
  <inkml:trace contextRef="#ctx0" brushRef="#br0" timeOffset="80676.74">7888 12005 0,'25'-49'15,"-1"49"-15,1 0 0,75 0 16,98-25 15,-148 25-31,49 0 0,-74 0 16,24 0-16,1 0 0,-25 0 0,49 0 15</inkml:trace>
  <inkml:trace contextRef="#ctx0" brushRef="#br0" timeOffset="81018.74">8830 12154 0,'-24'0'16,"48"0"-16,-24 0 15,25 0-15,50 0 16,-51 0-16,175-25 15,-174 25-15,24 0 16,-24 0 0</inkml:trace>
  <inkml:trace contextRef="#ctx0" brushRef="#br0" timeOffset="81345.74">8756 12204 0,'-99'74'16,"198"-148"-16,-223 297 31,149-223-31,24 25 31,51 0-15,-51-50 0,-24 25-16,0-25 15,-25 0-15,0 1 16,-25-26-16,-25 50 16,1-25-1,-1 25 1</inkml:trace>
  <inkml:trace contextRef="#ctx0" brushRef="#br0" timeOffset="81710.75">9128 12452 0,'0'25'0,"0"0"16,0 24 0,0 26-16,0-51 31,-25-24-31,25 25 16,-24-25-16,48 0 31,1-25-16,50 1 1,-1 48 0,-24-24-16,-50 25 15,0 0 1,-50 0-16,-24-25 16,-26 0-1</inkml:trace>
  <inkml:trace contextRef="#ctx0" brushRef="#br0" timeOffset="82074.75">9872 11906 0,'-124'99'15,"99"-74"-15,1 0 0,-26 25 16,-24 74-1,49-25 1,124 75 0,50-125-1,0-24 17</inkml:trace>
  <inkml:trace contextRef="#ctx0" brushRef="#br0" timeOffset="82364.29">10220 12154 0,'0'75'16,"0"-50"-16,-25 49 31,25 50 0,0-74-15</inkml:trace>
  <inkml:trace contextRef="#ctx0" brushRef="#br0" timeOffset="82601.83">10443 12303 0,'25'0'15,"74"0"1,-50 0-16,-24 0 0,50 0 16,-51 0-16,1 0 0,25 0 15,-25 0-15,49 0 16,-49 0-16</inkml:trace>
  <inkml:trace contextRef="#ctx0" brushRef="#br0" timeOffset="82853.38">11237 12129 0,'0'50'0,"0"-25"16,-25 0-16,25 0 15,0 49 1,0 0-16,0 26 31,0-76-31,0 26 16</inkml:trace>
  <inkml:trace contextRef="#ctx0" brushRef="#br0" timeOffset="83217.73">11584 12179 0,'-25'25'31,"0"-25"-31,-124 25 16,125-25-16,-1 0 0,0 0 16,-25 25 15,50-1-31,25 1 15,0-25-15,74 50 47,25-1-31,-99-49 0,0 25-1</inkml:trace>
  <inkml:trace contextRef="#ctx0" brushRef="#br0" timeOffset="83620.27">11906 12005 0,'0'25'0,"0"0"32,0 0-32,0 49 15,0-49-15,25-25 31,0-25-15,24 0 0,-24 1-1,-25-1-15,0 50 32,0-1-17,0 51 16,0-50-31,0 0 16</inkml:trace>
  <inkml:trace contextRef="#ctx0" brushRef="#br0" timeOffset="83839.27">12402 12204 0,'75'174'32,"-150"-348"-32,150 472 15,-75-249-15,-50 26 16,-74 24 0</inkml:trace>
  <inkml:trace contextRef="#ctx0" brushRef="#br0" timeOffset="84517.19">11013 11559 0,'0'-25'0,"25"25"16,49 0-1,75 0 1,50 0 0,123 0-1,50 25 16,-223 0-15,-99-25 0</inkml:trace>
  <inkml:trace contextRef="#ctx0" brushRef="#br0" timeOffset="86619.89">4018 14213 0,'25'0'16,"-50"0"-16,50 99 15,-50-74-15,25 25 0,-24-25 16,-1 24-16,25 50 15,-25-49-15,25 0 16,0-26-16,-25 76 16,25-76-1,0-48 1,-74-26 0,24 25-1,1 0 1,-26 1-1,-24 48 1,74-24-16,-25 50 16,26-25-1,24 0-15,24 24 16,51 1 0,49-50-1,25-25 1,-124 25-1</inkml:trace>
  <inkml:trace contextRef="#ctx0" brushRef="#br0" timeOffset="86901.11">4167 14784 0,'99'223'78,"-198"-446"-78,248 446 0,-50-298 47,-99 51-47,0-1 0,0 0 15,-25 25 1,-74-50 0</inkml:trace>
  <inkml:trace contextRef="#ctx0" brushRef="#br0" timeOffset="87173.72">4787 14511 0,'25'0'0,"0"0"15,0 0 1,0 0-16,123 0 31,-123 0-31</inkml:trace>
  <inkml:trace contextRef="#ctx0" brushRef="#br0" timeOffset="87423.72">4812 14635 0,'0'25'15,"0"-50"-15,50 50 16,-25-25-16,-1 0 15,51 0 1,-50 0-16,74 0 0,-74-25 16,74 25-16,-50 0 15</inkml:trace>
  <inkml:trace contextRef="#ctx0" brushRef="#br0" timeOffset="88405.12">6871 14039 0,'0'100'15,"-25"-76"1,0 100 0,0 273-1,-24 149 16,24-397-31,-25 74 16,50-99-16,-24 50 16,-26-25-16,25 24 31,25-148-31,0 25 16,0 24-16,0-49 15,-25 0 1,1-50-1,-51-99 1,-24-75 0</inkml:trace>
  <inkml:trace contextRef="#ctx0" brushRef="#br0" timeOffset="89056.14">7144 14089 0,'-124'-74'15,"99"74"16,99-25-15,75 25 0,-74-25-16,98 25 15,-74 0-15,25 0 0,124 0 16,422 0 15,-471 0-31,1463 74 16,-1439-49-16,521 50 15,-50-26 17,-396-74-17,-298 1 1</inkml:trace>
  <inkml:trace contextRef="#ctx0" brushRef="#br0" timeOffset="89985.53">5879 15255 0,'-75'-25'16,"75"0"-1,50 0 1,24 25 0,50-24-1,-99 48 1,0 1-16,-50 50 31,0-75-31,25 24 0,-24-24 0,24 25 0,-50 0 16,50 0-1,50 0 17,-1 0-17,-24-25-15,25 49 16,-50-24 0,0 0-1,-224 0 16</inkml:trace>
  <inkml:trace contextRef="#ctx0" brushRef="#br0" timeOffset="91055.11">7838 14511 0,'0'-25'16,"0"0"-16,99 0 16,-24 25-1,-25 50 1,-50-25-1,-25 49 1,0-49-16,0-25 0,25 25 0,-74 0 31,74-1-31,24-24 32,26 25-17,74 0 1,-124 25 15,-74-26-15,49-24-1,-174 25 1</inkml:trace>
  <inkml:trace contextRef="#ctx0" brushRef="#br0" timeOffset="91462.7">8359 14511 0,'50'25'31,"-50"-1"-31,25-24 0,-25 25 15,0 25 1,0-25 0,0-1-16,-50 1 15,25 0-15,-24 0 32,24-25-32,25 25 15,25-50 32,24 25-31,-24 0-16,0 0 15,0 0-15,-1 0 16,1 0-16,0 0 16,49 0-1,-49 0-15</inkml:trace>
  <inkml:trace contextRef="#ctx0" brushRef="#br0" timeOffset="91717.69">9178 14585 0,'25'0'16,"-50"0"-16,50 25 16,-50-25-16,-50 74 15,51-74-15,-76 100 32,75-76-32,1 1 15,-1-25 1</inkml:trace>
  <inkml:trace contextRef="#ctx0" brushRef="#br0" timeOffset="91993.87">8954 14610 0,'-24'0'16,"48"0"-16,-24 25 16,25-25-16,-25 25 0,25-25 15,74 74 1,-24-24 0,-1 24-1,-49-49 1</inkml:trace>
  <inkml:trace contextRef="#ctx0" brushRef="#br0" timeOffset="92732.64">9971 14635 0,'-74'-50'15,"49"50"32,75-49-31,-25 49-16,74 0 31,-49 24-31,-26 1 0,-24 0 16,0 0-16,-49 49 31,24-49-31,-50 0 0,75 0 0,-24-25 16,-1 24-1,50-24 1,49 0-1,1 25 1,-1 50 15,-74-51-15,-25-24-16,-99 25 16,99-25-16,0-25 15,-49 25-15,49 0 0</inkml:trace>
  <inkml:trace contextRef="#ctx0" brushRef="#br0" timeOffset="93203.03">10468 14610 0,'0'50'15,"0"-26"-15,0 1 16,0 0-1,0 25 1,0 24 0,0-24-16,0-1 15,-25 1 17,25-25-17</inkml:trace>
  <inkml:trace contextRef="#ctx0" brushRef="#br0" timeOffset="93601.57">10914 14660 0,'-50'0'16,"26"0"-1,24 24 1,0 76 0,49-26-1,26 25 1,-75-24 0,-25-75-1,0 0 1</inkml:trace>
  <inkml:trace contextRef="#ctx0" brushRef="#br0" timeOffset="93785.57">10988 14610 0,'100'-25'31,"-200"50"-31,274-50 16,-149 25-16,49-25 16</inkml:trace>
  <inkml:trace contextRef="#ctx0" brushRef="#br0" timeOffset="94068.74">11708 14684 0,'-25'0'0,"-74"100"16,0-1 0,24 0-1,26-49 1,49-26 0</inkml:trace>
  <inkml:trace contextRef="#ctx0" brushRef="#br0" timeOffset="94317.28">11435 14684 0,'-25'0'0,"25"25"16,25 0-1,0 0-15,0-25 0,24 74 16,50 1 15,-99-51-31,50 51 16,-25-75 0,-25 25-16</inkml:trace>
  <inkml:trace contextRef="#ctx0" brushRef="#br0" timeOffset="94598.34">12055 14734 0,'0'25'0,"0"24"0,0-24 15,-25-25-15,25 25 0,0 74 32,0-24-32,0-1 15,0-49 1</inkml:trace>
  <inkml:trace contextRef="#ctx0" brushRef="#br0" timeOffset="94897.88">12254 14858 0,'0'74'31,"0"-148"-31,0 173 0,0-49 16,0-25-16,0-1 0,0 1 15,74 25 17,-49-50-32,24-25 15,-24 25-15,-25-25 0,0-24 16,0-1-1,-74 0 1,24 1 0</inkml:trace>
  <inkml:trace contextRef="#ctx0" brushRef="#br0" timeOffset="95338.89">12725 14511 0,'0'-25'0,"25"0"31,-1 25-31,-24 174 78,0-149-62,0-1-1,25-24 1,25 25 0,-25 0-1,-25 0 1,-25 0-16,-99-1 31,99-24-31</inkml:trace>
  <inkml:trace contextRef="#ctx0" brushRef="#br0" timeOffset="96528.41">7789 15131 0,'-75'0'16,"100"0"31,0 0-47,99 0 31,-75 0-31,76 25 16,-26-25-16,-50 0 15,249 24 1,24 1-1,-49 25 1,99-25 0,-124-1-1,-173 1-15,223 0 16,-224-25 0,0 0-16,125 25 15,98-25 1,-98 0-1,148 25 17,-297 0-32,272-1 15,-297-24-15,99 0 32,-74 25-32,148-25 31,-173 0-31,24 0 0,1 0 0,49 0 15,75 0 1,-124 0-16,123 0 16,-148 0-16,49 0 15,-24 0-15,49 25 32,-49-25-32,-25 0 0,-1 25 15</inkml:trace>
  <inkml:trace contextRef="#ctx0" brushRef="#br0" timeOffset="97572.17">7590 15825 0,'-74'75'31,"49"-50"-31,0-1 16,25 1-16,-74 50 16,49-51-16,25 1 31,0-50 0,0 1-15,50-51-1,-1 1 1,-24 49-16,25-25 16,-26 50-16,1 0 0,-25 25 31,0 0-31,0 49 15,0-24 1,0 0 0,0 24-1,0-49 17</inkml:trace>
  <inkml:trace contextRef="#ctx0" brushRef="#br0" timeOffset="97857.34">7218 15776 0,'-99'-50'16,"124"25"0,49 25-1,50-24 1,-49-1-16,49 25 0,-75 0 16,1 0-16,-1 0 0,150 0 15,-174 0 1,-1 0-16,1 0 15</inkml:trace>
  <inkml:trace contextRef="#ctx0" brushRef="#br0" timeOffset="98138.91">8632 15900 0,'-25'0'0,"-74"74"15,-25 25 1,25-24-1,49-50-15,-24 24 16,74-24 0</inkml:trace>
  <inkml:trace contextRef="#ctx0" brushRef="#br0" timeOffset="98459.51">8161 15900 0,'-25'0'16,"50"0"-16,-50 25 0,50 74 15,0-74-15,49 24 16,25 1-1,-24-1 1,-26 1 0,-24-25-1,0-25 17,-25 25-32</inkml:trace>
  <inkml:trace contextRef="#ctx0" brushRef="#br0" timeOffset="99586.74">9128 15949 0,'0'25'0,"0"25"16,-25-25-16,25-1 0,-24 1 16,24 0-16,0 0 15,0 0-15,0-1 16,0 1-16,0 25 16,-25-25-1</inkml:trace>
  <inkml:trace contextRef="#ctx0" brushRef="#br0" timeOffset="100091.98">9426 15949 0,'-25'0'16,"0"25"-1,25 0 1,0 0-16,0 24 16,0 1-16,0-25 0,25 24 15,49 26 1,-49-26 15,0-49-31,-25 50 16,-25-25-16,0-25 15,-49 25 1,24-50 0,26 0-1,24 0-15,74-99 31,-74 99-31,25 1 0,24-26 16,1 0 0,-25 1-1,0 24-15,-1 0 32</inkml:trace>
  <inkml:trace contextRef="#ctx0" brushRef="#br0" timeOffset="100449.52">9847 16173 0,'-99'173'47,"-99"-570"-47,495 621 0,-396-26 0,174-198 31,-51 25-31,1-25 0,0-25 16,0 25-1,-25-50 1,0-24 0,-25 24-1,-25 1 1</inkml:trace>
  <inkml:trace contextRef="#ctx0" brushRef="#br0" timeOffset="101415.77">10641 15801 0,'-25'0'32,"-49"74"-17,24 25 1,-24 50 0,49 198 15,25-297-31,50 124 15,-25-150 1,74 76 0,-50-76-1</inkml:trace>
  <inkml:trace contextRef="#ctx0" brushRef="#br0" timeOffset="102130.4">11013 16247 0,'0'25'15,"0"0"1,-25 49 0,1 25-1,24-74-15,0 74 16,0-74-16,0 0 15,0 0 1</inkml:trace>
  <inkml:trace contextRef="#ctx0" brushRef="#br0" timeOffset="102398.48">11286 16470 0,'50'0'16,"148"25"15,-173-25-31,99 0 15,-74 0-15,24 25 16</inkml:trace>
  <inkml:trace contextRef="#ctx0" brushRef="#br0" timeOffset="103042.58">12303 16470 0,'-49'25'16,"98"-50"-16,-123 100 15,49-50-15,0-1 16,25 26 0,25 0-16,0-26 15,49 1 1,-49-25-16,25 0 0,-26 0 16,1 0-1,-25-49 1,0-26-1,-25 1 1,-49 49 0,24-25-1</inkml:trace>
  <inkml:trace contextRef="#ctx0" brushRef="#br0" timeOffset="103649.8">12675 16570 0,'25'49'31,"-50"-24"-15,25 0-16,0 0 0,0-1 0,25 1 15,0-25 1,0 0-1,-1 0 1,76-74 15,-100 49-31,49-25 32,-49 26-32,0 48 46,0 1-46,0 25 16,0-1 0,0 1-1,0 24 1,0-49 0,0 0-1,0-50 48</inkml:trace>
  <inkml:trace contextRef="#ctx0" brushRef="#br0" timeOffset="104195.54">12601 16892 0,'-25'25'0,"25"-50"31,25 25-15,0-25 15,-50 25 16,0 25-32</inkml:trace>
  <inkml:trace contextRef="#ctx0" brushRef="#br0" timeOffset="104835.83">13221 16173 0,'0'49'16,"0"-24"-16,-25 25 15,25-1 1,25-24 0,0-25 15,-25 25-31,25-50 31,-1 25-31,-24-25 0,25 0 16,0 1-1,0 24-15,0-50 32,-25 75-17,-25 24 1,25 26 0,-25-50-16,25 24 15</inkml:trace>
  <inkml:trace contextRef="#ctx0" brushRef="#br0" timeOffset="105095.39">13618 16396 0,'74'223'63,"-322"-372"-63,422 75 0,-125 372 15,-49-249-15,-24 1 0,-26-1 16,25 1-16,-74 49 16,74-99-16,-24 25 15</inkml:trace>
  <inkml:trace contextRef="#ctx0" brushRef="#br0" timeOffset="106779.03">7045 4465 0,'-50'25'16,"25"-25"-1,50 0 32,0 0-31,0 0-16,99-25 15,-100 25-15,1 0 32</inkml:trace>
  <inkml:trace contextRef="#ctx0" brushRef="#br0" timeOffset="107026.03">6945 4614 0,'100'0'47,"-26"-124"-47,-74 248 15,-174-124-15,373 0 16,-174 0-16,-1 0 15</inkml:trace>
  <inkml:trace contextRef="#ctx0" brushRef="#br0" timeOffset="107218.75">7466 4440 0,'-25'149'16,"50"-298"-16,-50 347 15,25-173-15,0 0 16,0 25-16,0 24 31</inkml:trace>
  <inkml:trace contextRef="#ctx0" brushRef="#br0" timeOffset="107534.77">7714 4440 0,'-74'25'15,"148"-50"-15,-223 99 16,125-74-16,-1 0 16,-50 25-1,75 0 1,50 0 15,-25-25-31,148 74 31,-148-74-31,74 50 16,-24-25 0,-50-25-16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44.20712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24-06-07T11:20:43.25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4589 967 0,'0'25'16,"0"0"-16,0 0 15,0 24 1,0 26-16,0-50 16,0 99-1,0-50 1,0-49 0,-25-50 15,-74-25-16,74 50-15,-99-49 32,99 49-32,-49 25 15,24 24 1,50 1 0,0 24-1,50-49 16,24 0-15,-49-25-16,74 0 16</inkml:trace>
  <inkml:trace contextRef="#ctx0" brushRef="#br0" timeOffset="262">4812 1414 0,'0'25'0,"-25"24"16,0-24-16,25 0 15,0 0-15,25-1 16,-25 1-16,75 0 16,-26 0-1,-24-25-15,0 0 16,0 0-16,-25-25 15,0 0-15,0 0 0,-50-24 16,-24-1 15,24 50-15</inkml:trace>
  <inkml:trace contextRef="#ctx0" brushRef="#br0" timeOffset="541.59">5383 1240 0,'24'0'16,"51"0"15,24-25-15,-49 25-1</inkml:trace>
  <inkml:trace contextRef="#ctx0" brushRef="#br0" timeOffset="789.77">5383 1439 0,'0'0'15,"24"0"-15,1 0 0,25 0 16,49-25 0,0 25-1,-49 0-15</inkml:trace>
  <inkml:trace contextRef="#ctx0" brushRef="#br0" timeOffset="1701.65">7144 893 0,'0'-25'0,"0"50"0,0 25 0,0-26 0,0 150 32,0-100-32,0 1 0,0 98 15,25 423 17,-25-249-17,-25-99 1,0-124-1,0-49 1,0-75 0,-49-75 15,24-24-15,26 49-16,-101-148 15,101 148-15,-26 1 16,-24-26-16</inkml:trace>
  <inkml:trace contextRef="#ctx0" brushRef="#br0" timeOffset="2253.31">7417 868 0,'-100'-49'31,"125"24"-15,0 25-1,74 0 1,-49 0-16,24-25 0,1 25 0,148 0 0,0-25 16,472 0-1,545 1 16,-1141 24-31,273 0 16,-322 0 0,74-25-1,-99 25-15</inkml:trace>
  <inkml:trace contextRef="#ctx0" brushRef="#br0" timeOffset="3020.64">6499 1513 0,'-25'0'15,"25"-25"-15,25 0 16,124-24 15,-100 74-15,-49-1-1,0 26 1,0 0 0,25-1-1,25 1 16,-26-25-31,-48 0 16,24-1-16,-25-24 0,0 25 0,-49 0 16,49-25-16,-25 25 15,25-25 1,25-25 0</inkml:trace>
  <inkml:trace contextRef="#ctx0" brushRef="#br0" timeOffset="14696.22">7640 1091 0,'0'25'15,"0"0"-15,0 49 31,0-49-31,0 25 16,0-25-16,0-1 0,0 26 16,0-25-16,0 0 15,0 24-15,25 1 16,-25-25 0,-25-25 15</inkml:trace>
  <inkml:trace contextRef="#ctx0" brushRef="#br0" timeOffset="15047.36">7937 1290 0,'0'25'32,"0"-1"-32,-24-24 0,24 25 15,0 0-15,0 25 16,0-26-16,49 1 16,26 25-1,-1-50 16,-49-50-15,-75-49 15,-24 25 1,49 74-32,0-25 0</inkml:trace>
  <inkml:trace contextRef="#ctx0" brushRef="#br0" timeOffset="16160.04">8533 1215 0,'0'25'31,"-25"-25"-31,25 25 0,-25 0 0,25 24 15,25 26 17,0-50-17,24-25 1,-24-25 0,-25-25 15,0 25-31,25-24 15,-25 24-15,-25 0 32,0 25-17</inkml:trace>
  <inkml:trace contextRef="#ctx0" brushRef="#br0" timeOffset="16705.79">9029 1116 0,'-75'25'16,"51"0"-16,-1-25 16,25 49-16,0 1 15,25 0 1,49-26-1,-49 1-15,49 25 16,-49-50-16,0 49 31,-149 1 1,99-50-32,-99-25 15,99 0-15,25-24 16,25 24-16,49-49 31,-24 49-31,0 0 16,-25 0-16,74-49 31,-74 49-31,-25 0 16,-25 25-16,0 0 15,0 0-15,0 0 16</inkml:trace>
  <inkml:trace contextRef="#ctx0" brushRef="#br0" timeOffset="17221.63">9475 1240 0,'-24'25'15,"-1"0"1,0 24-1,25-24-15,25 0 16,0 0-16,49-25 31,0 0-31,1-25 32,-75-25-17,-75 26 1,75-1-16,-49 25 15,24-25-15,0 25 0</inkml:trace>
  <inkml:trace contextRef="#ctx0" brushRef="#br0" timeOffset="18844.12">10071 1215 0,'0'25'15,"-25"25"1,0-25 0,25 74-1,0-74-15,25 49 16,74-49-1,-49-50 1,-1-25 0,-49 26-16,25-26 15,-25 25-15,0 0 16,0-24 0,-25 24-16,-24-25 15,24 50-15,25-24 0,-74 48 31</inkml:trace>
  <inkml:trace contextRef="#ctx0" brushRef="#br0" timeOffset="19178.63">10492 1240 0,'0'75'15,"0"-51"1,25 26 0,25-50 15,24 0-16,-24-124 32,-100 99-31,1 25 0,24 0-16,25 25 15</inkml:trace>
  <inkml:trace contextRef="#ctx0" brushRef="#br0" timeOffset="19469.48">11038 1240 0,'-50'99'15,"26"-99"-15,24 25 16,74 0 0,-49-25-16,99-25 31,-99 25-31,0-49 31,-50 24-31,0 0 31,0 25-31,-74-50 16</inkml:trace>
  <inkml:trace contextRef="#ctx0" brushRef="#br0" timeOffset="20404.33">7714 1935 0,'-49'0'16,"24"-25"-1,50 25 32,24 0-31,75 0 0,323 0 15,-323 25-31,595-25 31,-570 0-31,0 0 0,272 0 16,175 0 15,-472-25-31,149 0 16,-199 25-16,124-25 15,-173 25-15,0 0 16,0 0-1,-25 25 1,25-25 0</inkml:trace>
  <inkml:trace contextRef="#ctx0" brushRef="#br0" timeOffset="37008.62">7913 2406 0,'0'50'16,"0"-26"-16,-25 26 15,0-25-15,25 0 16,0-1 0,-25 1-16,0 25 15,25-25-15,0 0 32,0-50-17,0-25 1,0 0-1,50-24 1,0 0 0,-1 24-1,-49 75 1,50 24 15,-50 26-15,0-50-16,25 24 15,-25-24 1,25-25 0,-25 25-1</inkml:trace>
  <inkml:trace contextRef="#ctx0" brushRef="#br0" timeOffset="37317.62">7665 2356 0,'-25'0'0,"50"0"0,-25 0 32,24 0-32,51 0 15,98-24 1,-48 24 0,-26 0-1,-50 0 1</inkml:trace>
  <inkml:trace contextRef="#ctx0" brushRef="#br0" timeOffset="37618.17">8632 2406 0,'25'74'16,"-50"-49"-16,0 0 15,25 0 1,-74 24-16,49-24 15,-25 25 1,26-25 0</inkml:trace>
  <inkml:trace contextRef="#ctx0" brushRef="#br0" timeOffset="37912.17">8409 2480 0,'0'25'15,"25"-25"1,24 25-16,1 0 31,-25-25-31,49 49 31,-49-24-31,0-25 0,-25 25 16,24 0 0</inkml:trace>
  <inkml:trace contextRef="#ctx0" brushRef="#br0" timeOffset="38535.68">9103 2356 0,'-24'50'31,"24"-25"-31,0 0 16,0 24-1,0 26 17,0-51-32,0 1 47</inkml:trace>
  <inkml:trace contextRef="#ctx0" brushRef="#br0" timeOffset="39006.35">9351 2332 0,'0'24'46,"-24"26"-30,24 0 0,0-26-16,24 51 15,-24-50-15,25-1 16,25 26 15,-25-50-31,-25 25 16,0 0-1,-25-25-15,-25 0 16,25 0 0,25-25-1,-24 0 1,48-49 0,51 24-1,-26-24 16,-24-1-15,-50 50 15,-24 25-15</inkml:trace>
  <inkml:trace contextRef="#ctx0" brushRef="#br0" timeOffset="39355.19">9823 2530 0,'-75'50'0,"50"-26"0,25 1 16,25 25-1,0-50-15,25 25 16,-26-25-16,26-25 16,-25 0 15,-75-49-16,25 74-15,-24-50 16</inkml:trace>
  <inkml:trace contextRef="#ctx0" brushRef="#br0" timeOffset="40278.05">10492 2282 0,'-24'0'31,"-1"0"-31,-50 198 31,75-98 1,0-26-32,100 25 15,-1-49 1,-74-50 0</inkml:trace>
  <inkml:trace contextRef="#ctx0" brushRef="#br0" timeOffset="40919.57">10964 2406 0,'0'25'16,"0"24"0,0-24-16,24 50 15,-24-51 1,0 1-16,25 0 16,-25 0-1</inkml:trace>
  <inkml:trace contextRef="#ctx0" brushRef="#br0" timeOffset="41184.32">11286 2580 0,'25'0'16,"-50"0"-16,199 0 16,-149 0-16,-1 0 0,1 0 15,0-25 1</inkml:trace>
  <inkml:trace contextRef="#ctx0" brushRef="#br0" timeOffset="41601.87">12055 2480 0,'-50'75'15,"26"-50"-15,24-1 31,24 1-31,51 0 32,-50-25-32,24 0 15,-24 0-15,0-25 16,-25 0 0,-25-24 15,-25-1-16,26 25 17</inkml:trace>
  <inkml:trace contextRef="#ctx0" brushRef="#br0" timeOffset="41854.04">12601 2555 0,'-50'25'0,"75"-25"62</inkml:trace>
  <inkml:trace contextRef="#ctx0" brushRef="#br0" timeOffset="42234.04">12874 2431 0,'0'25'0,"-25"-25"16,0 49-1,25-24-15,-25 0 16,25 0-16,0-1 16,25-24-16,25 0 15,24 0 17,0-24-17,-74-1-15,0 0 31,0 0-31,-24 0 0,-51 1 16,50 24-16</inkml:trace>
  <inkml:trace contextRef="#ctx0" brushRef="#br0" timeOffset="42639.67">13246 2431 0,'25'0'15,"-1"0"1,1 0-1,-25 49 17,-25 1-17,1-50-15,-26 25 16,50 0-16,-25-25 16,25 24-1,25-24 32,0 0-47,0 0 0,-1 0 16,1 0-1,-25-24-15,75 24 16</inkml:trace>
  <inkml:trace contextRef="#ctx0" brushRef="#br0" timeOffset="42949.08">13643 2356 0,'-25'0'0,"25"25"0,0 0 31,74 74 0,-74-74-31,25 0 16,0-25-16,-25 25 0,0-1 31,-50-24-15,25 0-16</inkml:trace>
  <inkml:trace contextRef="#ctx0" brushRef="#br0" timeOffset="43100.09">13667 2307 0,'25'-25'0,"0"25"15,-25-25-15,25 25 0,0 0 16,-1-25 0</inkml:trace>
  <inkml:trace contextRef="#ctx0" brushRef="#br0" timeOffset="43469.87">14213 2232 0,'-74'75'16,"49"-50"-16,-25 24 15,50-24 1,-25 25-16,25-26 15,25 26 1,25-25 0,24 0-1,-49-25-15,25-50 16,-50 25 0,-25-24-1,-50 24 16,51 25-31,-1 0 0</inkml:trace>
  <inkml:trace contextRef="#ctx0" brushRef="#br0" timeOffset="44294.57">10964 1885 0,'24'0'47,"26"0"-31,-25-25-16,248 25 15,-174 0 1,298-24-1,173 48 1,-123-24 0,-25-24 15,-348 24-31,149-25 16,-173 25-16,49 0 15,-74 0-15,99-25 31,-99 25-31,49 25 16,-24-25 0,-26 25-16,51-25 31</inkml:trace>
  <inkml:trace contextRef="#ctx0" brushRef="#br0" timeOffset="44719.29">14486 2084 0,'0'49'16,"0"-24"-16,50 49 16,-26 1-1,26 24 1,-25 0 0,-25-74-1,-99 74 1,74-74-16,-99 0 15</inkml:trace>
  <inkml:trace contextRef="#ctx0" brushRef="#br0" timeOffset="45771.5">4390 4911 0,'25'0'16,"-25"50"-16,0-25 0,-25 74 15,1 25 1,24 25 15,0-124-31,0 24 16,-25-74 31,-149-49-16,50 74-15,0 50-1,99-26-15,-24 26 31,49 0-31,0-26 16,25 1-16,99 25 31,-100-50-31,200-25 32</inkml:trace>
  <inkml:trace contextRef="#ctx0" brushRef="#br0" timeOffset="46043.63">4688 5457 0,'0'0'0,"25"0"0,-75 25 16,25-25-16,25 25 0,-24-1 15,-1-24-15,0 50 16,25 0 0,124 24-1,0-99 16,-99 25-31,0-25 16,-25 1-16,0-1 0,-25-25 31,0 25-31,-25 1 16,26 24-16,-1-25 16,0 25-1</inkml:trace>
  <inkml:trace contextRef="#ctx0" brushRef="#br0" timeOffset="46276.72">5333 5184 0,'74'25'16,"-49"-25"-16,0 0 0,99-25 16,25 0 15</inkml:trace>
  <inkml:trace contextRef="#ctx0" brushRef="#br0" timeOffset="46462.77">5407 5358 0,'50'25'16,"-25"-25"-16,0 0 15,24 0-15,1 0 0,99-25 16,24 25-1,-123 0 1</inkml:trace>
  <inkml:trace contextRef="#ctx0" brushRef="#br0" timeOffset="47113.85">7665 4713 0,'-25'198'16,"25"-148"-16,25 173 31,-25-124-31,49 199 15,-49-199-15,0-24 16,0 98 0,0-123-1,-49-50 1,-1-50 0,-74-49-1,74 74-15,-74-24 16,50 24-16,0 25 15,-323 0 17</inkml:trace>
  <inkml:trace contextRef="#ctx0" brushRef="#br0" timeOffset="47578.11">7640 4738 0,'-25'-25'0,"50"0"0,0 25 15,223-50-15,-174 50 16,249-49-16,470 24 31,249 25-15,-323 25-1,298 0 1,273 49 0,-471-49-1,-298 0 1,-447-25-1</inkml:trace>
  <inkml:trace contextRef="#ctx0" brushRef="#br0" timeOffset="48545">6375 5011 0,'25'-25'47,"-1"25"-47,76 0 31,24 0-15,-100 25 0,-24 24-1,-49 1 1,24-25 0,25-1-1,74 1 1,-49 0-16,25 0 15,-25-25 1,-1 25-16,-24-1 0,-24-24 16,-51 25-1,-74 0 17,125-25-32,-76 0 15</inkml:trace>
  <inkml:trace contextRef="#ctx0" brushRef="#br0" timeOffset="52565.84">8210 4887 0,'0'24'16,"0"1"0,0 99 15,25-74-15,-25 24-1,0-49-15,0 0 16</inkml:trace>
  <inkml:trace contextRef="#ctx0" brushRef="#br0" timeOffset="52875.48">8558 5060 0,'-25'25'15,"0"0"1,25 0-16,0 24 16,25-49-1,74 25 1,-74-25-16,24-25 16,1 25-1,-50-25-15,0 1 0,0-1 31,0 0-31,-50 0 16,26 25-16,-1-25 16</inkml:trace>
  <inkml:trace contextRef="#ctx0" brushRef="#br0" timeOffset="53591.78">9178 5035 0,'-25'0'16,"25"25"0,-50-25-1,26 25 1,-1 25 15,99 24 0,-49-74-31,25-25 0,-26 25 16,1-25 0,-25-24-1,-49 24 1,-26 25-1,75-25 1</inkml:trace>
  <inkml:trace contextRef="#ctx0" brushRef="#br0" timeOffset="54097.49">9649 4911 0,'-25'0'31,"0"0"-31,1 25 16,24 25 0,0-1-1,24-24-15,51 50 16,-50-75-16,-25 24 0,24 1 16,1-25-16,-50 25 31,1-25-31,-26 0 15,25-25 17,0-24-17,25-1-15,25 25 16,25-24 0,-1-1-1,-24 50 16,-25-25 1</inkml:trace>
  <inkml:trace contextRef="#ctx0" brushRef="#br0" timeOffset="54527.98">10120 5011 0,'-124'74'31,"99"-74"-31,25 25 0,-24 0 16,48-1 0,76 1 15,-26-50-16,-24 25-15,-50-24 16,0-1 0,0 0-16,-50 0 15,1 0 1,24 25-16,0 0 16</inkml:trace>
  <inkml:trace contextRef="#ctx0" brushRef="#br0" timeOffset="55119.05">10517 5011 0,'-49'24'16,"24"1"-16,-25 25 31,50-25-31,25-1 16,124 1 15,-124-25-31,24 0 16,-24 0-16,25-49 31,-50 24-31,-100-50 15,76 75 1,-26-24 0,25 24-1</inkml:trace>
  <inkml:trace contextRef="#ctx0" brushRef="#br0" timeOffset="55491.15">10964 5060 0,'0'25'15,"-25"-25"-15,25 25 16,0 24-1,25-24 1,-1 0-16,1-25 16,0 0-16,0 0 15,24 0 1,-49-25 0,0 0-16,0 1 15,0-1 1,-24 0-16,24 0 15,-25 25-15,-25 25 32</inkml:trace>
  <inkml:trace contextRef="#ctx0" brushRef="#br0" timeOffset="55792.23">11435 5110 0,'-25'25'16,"0"24"0,25-24-1,25-25-15,74 25 31,-74-25-31,25-25 16,-1-25 0,-49 1 15,-74-1-15,49 50-16,0 0 15</inkml:trace>
  <inkml:trace contextRef="#ctx0" brushRef="#br0" timeOffset="56825.93">8285 5606 0,'-50'0'16,"75"0"15,49 0 0,-49-25-31,74 25 16,-74 0-16,74 0 15,-49 0-15,248 0 32,-249 0-32,199 0 15,-173 0-15,346 0 16,-321 0-16,148 0 31,25 0-31,-25 0 16,49 0 15,51 50-15,-200-26-1,26-24 17,24-24-17,-173 24-15,50 0 31,-51 0-15,1 0 0,-25-25-1,25 25 1,-50 0 31</inkml:trace>
  <inkml:trace contextRef="#ctx0" brushRef="#br0" timeOffset="73867.17">8731 5953 0,'-25'0'16,"50"0"15,25 0-15,24-25-1,-24 25-15,173-24 31,-148 24-31,-51-25 0,26 25 16</inkml:trace>
  <inkml:trace contextRef="#ctx0" brushRef="#br0" timeOffset="74255.03">8830 5978 0,'-49'74'16,"49"-49"-16,-25 25 15,25-1 1,25-49-1,24 0 1,51-24 15,49 24 1,-125 24-32,-24 1 15,0 0-15,0 0 16,-74 0-1,49-1-15,-124-24 16,124 0 0,-24-24-1,24-1 1</inkml:trace>
  <inkml:trace contextRef="#ctx0" brushRef="#br0" timeOffset="74675.23">9500 5953 0,'0'-25'0,"0"50"16,-25 0-1,1 25 1,48 49 15,1-74-31,25 24 16,-25-24-16,-1 25 15,-48-50 17,24-25-32,-75 0 15</inkml:trace>
  <inkml:trace contextRef="#ctx0" brushRef="#br0" timeOffset="74858.8">9599 5904 0,'50'-50'15,"-25"50"-15,0 0 32</inkml:trace>
  <inkml:trace contextRef="#ctx0" brushRef="#br0" timeOffset="75087.81">10145 5928 0,'25'25'16,"-50"-50"-16,75 125 15,-50-76-15,25 1 0,-25 0 0,0 99 31,0-99-31,0 74 16</inkml:trace>
  <inkml:trace contextRef="#ctx0" brushRef="#br0" timeOffset="76221.09">4564 7813 0,'-25'124'15,"50"-248"-15,-50 273 0,0 0 32,25-99-32,0 49 15,0-74-15,25 74 16,0-99-16,-25 25 0,0 0 15,0-50 32,-25 25-47,-74-75 32,99 51-32,-50-1 31,-123 50-16,148-1 1,25 26 0,0 0-1,99-1 1,0-24 0,-24-25 15,49 0-16</inkml:trace>
  <inkml:trace contextRef="#ctx0" brushRef="#br0" timeOffset="76502.2">4862 8458 0,'-25'100'16,"25"-76"-1,50 26 1,49-25 0,0-25-1,-49-50 1,-50-24-1,-50 49 1,-49-25 0,74 50-1,-25-24-15</inkml:trace>
  <inkml:trace contextRef="#ctx0" brushRef="#br0" timeOffset="76767.92">5507 8310 0,'-25'24'0,"50"-24"16,49-24-16,75 24 31,-50-25-15,-49 25-16</inkml:trace>
  <inkml:trace contextRef="#ctx0" brushRef="#br0" timeOffset="76973.77">5581 8409 0,'-25'49'16,"50"-49"0,124 0 15,0-24-16,-124 24-15,49-25 16,-49 25-16</inkml:trace>
  <inkml:trace contextRef="#ctx0" brushRef="#br0" timeOffset="78156.75">7094 7987 0,'0'25'16,"25"25"15,-25-1-31,25 50 15,0-24-15,-1 49 16,1 124 0,-25 49 15,0-172-15,0-51-1,0-24 1,-25-50-1,25-25 1,-49 0 0,24 25-16,-74-74 15,74 49-15,-49-75 32</inkml:trace>
  <inkml:trace contextRef="#ctx0" brushRef="#br0" timeOffset="78659.29">7293 7913 0,'0'-25'0,"0"50"0,24-75 15,1 50-15,0 0 0,25 0 0,123-25 16,770-24 31,-397 49-31,49-25-1,50 0 1,-472 25-16,497 0 15,-521 0-15,297 25 16,-297 0-16,397-1 31,-472 1-31,-24-25 0,0 0 0,-26 0 16,1 25-16,-50-25 16</inkml:trace>
  <inkml:trace contextRef="#ctx0" brushRef="#br0" timeOffset="79662.66">6648 8582 0,'0'0'16,"0"-24"-1,0-1-15,24 25 32,100-25-17,1 50 1,-101 0-1,-24 24 1,-99 1 0,25-25 15,49-1-31,0-24 16,50 0-1,49 25 1,-49-25-1,25 25 1,-50 25 0,-25-26-1,-99 1 1,99-25-16,-74 0 16,74 0-16,0 0 15</inkml:trace>
  <inkml:trace contextRef="#ctx0" brushRef="#br0" timeOffset="101015.79">8235 8458 0,'0'-24'0,"0"48"0,0 1 16,0 50-1,0 24 16,0-50-31,0 26 32,0-26-17</inkml:trace>
  <inkml:trace contextRef="#ctx0" brushRef="#br0" timeOffset="101518.47">8731 8334 0,'-25'25'16,"1"-25"-16,-26 75 16,50 24 15,0-74-31,25 49 16,0-74-16,-25 25 0,24 0 0,76 24 31,-76 26 0,-48-51-15,-1-24-16,-50 25 15,51-25-15,-26-74 32,50-1-17,74-49 16,1 25-15,-50 50 0,-25 24-1,-25 25 1</inkml:trace>
  <inkml:trace contextRef="#ctx0" brushRef="#br0" timeOffset="102010.54">9079 8458 0,'24'25'16,"1"0"-1,0-25 1,-25 50 0,0 24-1,-25-49 1,0 0-16,1-1 15,24 1 1,-25-25 0,25 25-1,0-50 17,49 25-17,1 0 1,-25 0-1,24 0 1,-24 0-16,0 0 0</inkml:trace>
  <inkml:trace contextRef="#ctx0" brushRef="#br0" timeOffset="102452.75">9599 8582 0,'25'-49'15,"-50"98"-15,75-123 32,-50 49-32,-25 25 31,0 0-31,1 0 0,-1 0 15,-25 25-15,1 25 16,49-1 15,0-24-15,49-25 0,26-25-1,-51 0 16,1 25-15,-25 25 0,25 0-1,-25 0 1,0 0-16,0 24 31,0-24-31,0 25 16,0-26-16</inkml:trace>
  <inkml:trace contextRef="#ctx0" brushRef="#br0" timeOffset="102757.43">9996 8483 0,'0'25'16,"-25"0"0,50 74 15,-25-74-31,75 49 15,-50-49-15,-1 0 16,-24 24 0,-74-24-1</inkml:trace>
  <inkml:trace contextRef="#ctx0" brushRef="#br0" timeOffset="102909.43">10120 8409 0,'100'-75'31,"-76"75"-31,51 0 31</inkml:trace>
  <inkml:trace contextRef="#ctx0" brushRef="#br0" timeOffset="103855.37">4341 10716 0,'25'24'16,"-50"-48"-16,25 321 15,0-272-15,0 25 0,-25 49 31,25-49-31,0 24 32,0-49-32,25 0 0,-25-50 31,-75 0-15,51 0-16,-51 0 15,50 1-15,1 24 16,-125 0-1,50 24 1,74-24-16,-25 50 31,50-25-31,25 0 16,49-1 0,26 1 15,24-25-16,49 0 1,-148-25-16</inkml:trace>
  <inkml:trace contextRef="#ctx0" brushRef="#br0" timeOffset="104164.99">4713 11336 0,'-25'74'16,"25"-49"0,0 25-1,74-26 1,1-24-1,-50 0 1,0-24 0,-25-1-16,0-25 31,-25 50-31,25-25 0,-25 25 0,25-24 16,-25 24-16</inkml:trace>
  <inkml:trace contextRef="#ctx0" brushRef="#br0" timeOffset="104462.07">5432 11112 0,'25'25'16,"0"-25"-16,-25-25 0,74 25 15,100-24 16,-100 24-15</inkml:trace>
  <inkml:trace contextRef="#ctx0" brushRef="#br0" timeOffset="104666.07">5457 11237 0,'25'24'15,"24"-24"-15,1 0 0,273-49 32,-299 49-32,26 0 0</inkml:trace>
  <inkml:trace contextRef="#ctx0" brushRef="#br0" timeOffset="123680.55">6722 10964 0,'-50'0'16,"1"-25"-16,74 0 31,-1 25-15,125 25-1,-124 0-15,0-1 16,-25 51 0,0-50-16,-75 49 15,51-74-15,-26 50 0,25-25 16,-99 24 0,75-24 15,73-25 0,51 0-15,74 0 15,-125 0-31,76 0 16,-75 0-16,24 25 15</inkml:trace>
  <inkml:trace contextRef="#ctx0" brushRef="#br0" timeOffset="124050.54">7392 10939 0,'0'-25'15,"0"50"-15,-25-50 16,0 50 0,-24 49-1,24-49-15,-25 99 16,50-99-16,0 0 0,25 49 31,0-49-31,49-25 16,-49 0-16,0 0 0,24 0 15,-24-25 1,-25-24 0,0 24-16,-25 25 15,-24 0-15,24 0 16,0 0-16,0 0 0,-24 25 16</inkml:trace>
  <inkml:trace contextRef="#ctx0" brushRef="#br0" timeOffset="124260.77">7789 11162 0,'-25'0'16,"0"0"-16</inkml:trace>
  <inkml:trace contextRef="#ctx0" brushRef="#br0" timeOffset="124732.54">7987 11013 0,'25'-25'0,"0"1"15,0 24-15,49-25 16,-49 25-16,0 99 47,-25-74-47,-100 24 31,51-24-31,24 0 0,25 0 31,99 25-15,0-1 0,-99-24-1,-24 0 32,-1-25-47,-74-25 16</inkml:trace>
  <inkml:trace contextRef="#ctx0" brushRef="#br0" timeOffset="125085.43">8458 11013 0,'0'75'15,"0"-51"1,0 1-16,25 25 16,74-50 15,-49 0-16,-25-25-15,24 0 16,-49 50 31,25 149 0,-25-149-47,0-1 31</inkml:trace>
  <inkml:trace contextRef="#ctx0" brushRef="#br0" timeOffset="125619.67">9178 11088 0,'0'0'16,"0"24"-16,0 51 15,0-50 1,0 24 0,0-24-16,0 0 15,0-50 16,0 0-15,74-99 0,-49 99-1,0 1 1,0-1-16,-1 25 16,1 25-1,-25 49 1,0-49 15,0 0-31,0-50 31,25 25-31,-25-25 0,50-25 16,-26 50 0,26-24-1,-25 24 1,-25 49-1,0 1 1,0 0 0</inkml:trace>
  <inkml:trace contextRef="#ctx0" brushRef="#br0" timeOffset="126117.34">9773 11063 0,'0'0'0,"0"25"0,0 49 16,0-49-16,25-25 16,-25 25-16,0 0 15,0-50 16,0 0 1,74-74-17,-49 99 1,0 0 0,0 24-1,-25 26 1,0 0-1,0-50 17,49-25-17,26-25 1,-26 25 0,-24 1-1,0 48-15,-25 1 16,0 0-16,25 74 31,-25-74-31</inkml:trace>
  <inkml:trace contextRef="#ctx0" brushRef="#br0" timeOffset="127053.13">11534 11137 0,'-25'0'0,"1"0"0,24 25 16,24-25 30,1-25-30,50 0 0,-51-24-1,26 24 1,-50 0-16,25 0 16,0 1-16,24-51 31,1 50-16,-50 1 1,25 24 47,-1-25-48,1 0 16,-25 50-15,25-25 0,0 25-1,-25-1-15,25 1 16,-25 0-16,0 25 16,24-26-1,-24 26 1,0-25-16,25-25 15,25 25 1,-1-25 0,26-25-1,-1-25 17,-49 1-17</inkml:trace>
  <inkml:trace contextRef="#ctx0" brushRef="#br0" timeOffset="127599.89">11460 11534 0,'25'-25'15,"-50"50"-15,74-74 31,-24 49-31,0 0 0,49-50 16,26 25 31,-76 25-31,26 25 15,-25-25-31,24 25 15,-49 0 1,0-1 0,0 1-16,0 25 15,0-25 1,50-1 0,0-24 15,-26 0-31,26-24 15,0-1-15,-1 0 16,-24 25 0</inkml:trace>
  <inkml:trace contextRef="#ctx0" brushRef="#br0" timeOffset="128389.02">13345 11013 0,'-25'-49'16,"25"24"-1,25 25-15,124 0 16,-100 0-16,75 49 31,-99 51-15,-124-1-1,-25-25 1,99-74 0,-99 50-1,149-50 17,49 0-1,50 0-16,75-25 1,-100 25 0,-99 25-1,0 0 1</inkml:trace>
  <inkml:trace contextRef="#ctx0" brushRef="#br0" timeOffset="128905.18">14238 11013 0,'25'-99'31,"-25"124"-16,-75 24 1,50 26 15,25-50-31,0 49 16,0-49-16,50 25 16,24-1 15,-49-49-16,-25 25 1,-25-25 0,-49 0 15,49-25-15,0-24-1,75-26 1,0 25-1,-1 1 1,26-26 0,-75 51-16,25-1 15,-25 0-15,-25 25 16,-25 0 0</inkml:trace>
  <inkml:trace contextRef="#ctx0" brushRef="#br0" timeOffset="129528.19">14660 11088 0,'24'24'0,"-24"26"31,0 0-31,0-25 0,-24-25 0,24 24 0,0 1 31,0-50 16,0-24-31,24-1-1,1 0 1,50 26 0,-26 48-1,-24 51 16,-50-25 1,0-50-32,25-25 15,25 0 1,25 0 0,24-25-1,-49 26-15,25 24 31,-26 0-31,1 49 16,0-24 0,-25 0-16,0 25 15,-25-26-15,0 1 16</inkml:trace>
  <inkml:trace contextRef="#ctx0" brushRef="#br0" timeOffset="130089.71">15329 11112 0,'0'25'15,"0"0"-15,25 0 16,-25 25 0,0-26-16,0 1 15,0-50 32,0 1-31,25-26-1,0 25-15,0-25 16,-1 50-16,26-24 31,-25 48-31,0 1 16,-25 0 0,0 0-1,-25 25 1,0-50-1,25-25 1,50 0 0,49-25-1,-74 25-15,49 25 16,-49 0-16,0 0 16,24 25-1,-24 0 1,-50 74-1</inkml:trace>
  <inkml:trace contextRef="#ctx0" brushRef="#br0" timeOffset="137358.52">26194 1761 0,'-25'-25'0,"-25"25"15,26-24-15,-1 24 0,0 0 0,0 0 16,0-25-16,-24 25 31,24-25-31,-99 25 16,99-25-16,-49 25 15,24 0-15,-74 0 32,99 0-32,-24 0 15,24 25-15,-50-25 16,51 0-16,-1 0 15,-74 25 1,-50 0 0,50-25-1,-1 49 1,26-24 0,49-25-16,-25 25 15,26-25-15,-1 25 0,-25-25 16,-49 49-1,74-49-15,0 25 32,-24 0-32,24 0 0,0-25 0,0 24 15,-49 1 1,-25 50 0,24-26-1,-24 26 16,99-51-31,-49 51 16,24-50-16,0-1 16,25 1-16,-25 25 15,0 24 1,0-49-16,-24 74 31,49-74-31,0 0 16,0 0-16,-25 24 31,25 26-31,-25-1 31,25-49-31,-25 49 16,25-49-16,0 25 16,0-25-1,0-1-15,0 1 16,0 0-16,0 0 0,0 0 0,-24 148 62,24-24-46,0-75 0,0-24-16,0-25 0,0 0 0,0 0 15,0-1-15,0 1 0,0 25 16,24-1-1,1 1 1,-25-25-16,25 99 16,-25-75-1,25 26 1,-25-50-16,25 74 16,-1-74-16,-24 24 0,50 26 15,-25-26 1,0-24-1,0 0-15,-1 24 16,1-24 0,0 0-16,25 49 15,-1-24 1,26 0 0,-26-1-16,50 1 31,-74-25-31,25 0 15,-25-1-15,-1 1 16,26 0 0,0 0-16,74 49 31,-100-49-31,76 0 16,-51 0-16,1-25 15,24 24 1,-24 1-1,0-25-15,123 50 32,-148-50-17,99 25 1,-50-1-16,-49-24 16,25 0-1,-25 0-15,74 25 16,-74-25-16,24 0 15,1 0-15,-25 0 16,-1 0-16,26 0 0,25-25 16,-51 25-16,26 0 15,-25 0-15,74 0 16,0-24 15,0-1-15,1-25-1,-26 25 17,25-24-17,-74 24-15,25 0 16,-26 0-16,51 1 16,-26-26 15,26-24 0,-50 49-31,24-25 16,-24 25-16,25-49 31,-1 24-15,-24 25-16,0-49 15,0 49-15,0-24 16,-25 24-16,24-25 15,1 50-15,-25-25 16,0 1-16,25-26 16,0-24-1,0 24 17,-1-49-17,-24 24 1,25 1-1,-25-25 1,0 0 15,0 49-15,0-99 0,0 50 30,-25-75-30,25 125 0,-24-1-1,24 25-15,0 0 0,0 1 16,0-1-16,0 0 16,0 0-1,0 0-15,0-24 31,0 24-31,-25-25 16,0 1 0,25 24-1,0 0 1,0 0-16,-25-24 31,25 24-31,-25 0 0,25 0 16,-24-24 15,-1 24-15,0 0-16,-25-99 47,26 74-32,-1 1 1,0-1-1,0 50 1,0-49 0,0 49-16,1-25 15,-1 0 1,-25-25 0,25 50-16,1-24 15,24-1-15,0 0 16,-25 25-16,0-25 15,0 25-15,25-25 16,-25 1 0,1-1-16,-26-25 15,0 25 1,26 1 0,-1-1-1,0 25 1,25-25-1,-25 25 1,25-25 0,-49 0-1,24 25 1,-25-24 0,25 24-16,-74-50 31,74 50-16,-24-25 1,49 0-16,-50 25 16</inkml:trace>
  <inkml:trace contextRef="#ctx0" brushRef="#br0" timeOffset="139611.71">25450 2803 0,'-124'-25'16,"99"25"0,0 0-16,-25 25 15,1-25 1,24 25-16,0-25 16,0 25-16,-24-25 15,-1 49 16,1 1-15,49-25 0,-25-25-16,0 74 31,0-49-31,25 0 16,-25-1-1,25 1-15,0 0 16,-25 0-1,25 0-15,0-1 16,-24 1-16,24 0 31,-25 0-31,25 24 16,-25-24-16,25 25 16,0-1 15,0 1-16,0-25 1,0 24 0,25 1 15,-25 25-15,0-26-1,25-24-15,-1 0 16,-24 0-16,25-25 15,0 24 17,25-24-17,-25 25 1,-1 0 0,1-25-16,0 25 15,0-25 1,0 25-16,-1-25 31,-24 24-31,25-24 16,0 0-16,0 25 0,0-25 15,-1 25 1,51 0 0,-1 0-1,-24-25 1,-1 24-16,-24-24 15,25 0 17,74 0-17,-50 0 17,-49 0-32,49 0 15,-49 0-15,0 0 16,0-24-16,74 24 15,-74-25 1,0 25 0,24-25-1,1 0 1,49-24 0,-49-1 15,-25 50-31,-1-50 15,1 26-15,0-1 16,0-50 0,0 1-1,-1 49-15,-24-25 16,0 26 0,0-51-1,0 50-15,0-49 16,0 0-1,0 24-15,0-24 16,0 24 0,-24-24-1,-26-1 17,0 1-17,1 24 1,-1 1-1,25-1 1,-24 25 0,-26 0-1,-24 1 1,25 24 0,-50-25 15,-25 25-16,74 25 1,26-25-16,-26 0 16</inkml:trace>
  <inkml:trace contextRef="#ctx0" brushRef="#br0" timeOffset="140559.54">28550 1662 0,'25'-50'16,"-50"100"-16,50-75 31,-50 75-15,-49-1-1,74-24-15,-25 0 16,0-25-16,25 25 16,0-50-1,0 0 1,25-24-1,-25 24-15,50-25 16,-26 50 0,1 0-1,74 50 1,1 24 0,-26 1-1,-49-51 1</inkml:trace>
  <inkml:trace contextRef="#ctx0" brushRef="#br0" timeOffset="141863.18">28798 1736 0,'0'50'0,"0"-25"0,0 24 31,0 125-15,0-149-1,0 49-15,0-49 16,0 74-1,0-74-15,0 49 16,0-49-16,0 50 0,0-51 16,0 1-16,25 74 15,-25-74-15,25 50 16,-25-50-16,0 24 31,0-24-31,0 25 16,0-1-16,0 26 15,0-26 1,25 75 0,-1-99-1,1 99 1,-25-99 0,0 0-16,0 24 15,0-24-15,0 99 31,0-99-31,0 0 16,0 49 0,-25 1-1,25-51 1,0 1 0,0 50-1,0-26 1,0 50-1,0-24 1,0 24 15,0-25-15,0-24 0,0 24 15,0-49-31,0 25 15,0-25-15,0-1 16,0 1 0,0 0-1,0 0 1,0 24 0,0 1-1,25-50-15,-25 25 16,0 0-16,0-1 15,0 1 1,0 0 0,0 0-1,0 0 1,25 24 15,-25-24-31,0 0 16,0 0-16,0 0 15,0 24 17,0-24-17,0 25 1,0-26-16,0 1 16,0 0-1,0 0 16,0 0-15,0-1 0,0 1 15,0 0-15,0 0-1,0 24 16,0-73-15,0-1 0,0 0-16</inkml:trace>
  <inkml:trace contextRef="#ctx0" brushRef="#br0" timeOffset="142250.32">28600 5135 0,'25'24'16,"-50"-48"-16,174 123 15,-125-74-15,1-25 0,25 49 32,-25-24-32,74 0 15,-99 0-15,49-25 16,-24 0 0,0-25-1,0 25-15,0-25 16,-25 0-16,49 0 15,-49 1-15,25-1 16,0 25-16,-25-25 16,25 25-1</inkml:trace>
  <inkml:trace contextRef="#ctx0" brushRef="#br0" timeOffset="143153.04">29741 3001 0,'0'25'16,"0"25"-1,0 24 17,-25 100-17,25-50 1,0-75 0,0-24-16,0-50 46,0 1-46,0-1 16,-74-25 15,-50 50-15,99 0 0,-25 25-1,25 0-15,25 0 16,25 74-1,0-99 1,74 49-16,-74-49 16,74 25-1,-49-50 1</inkml:trace>
  <inkml:trace contextRef="#ctx0" brushRef="#br0" timeOffset="143467.05">29989 3646 0,'-25'50'0,"0"-50"0,25 25 0,0 0 15,-25 24 1,25 1-1,75-25 1,-50-25-16,24 0 16,-49-25-16,25 25 0,0-50 31,-25 25-31,0 1 0,0-26 0,0 25 31,-50-49-15</inkml:trace>
  <inkml:trace contextRef="#ctx0" brushRef="#br0" timeOffset="143766.24">30336 3299 0,'25'-25'16,"0"25"-1,0-25 1,99 25 0,-50 25-1,-49-25 1</inkml:trace>
  <inkml:trace contextRef="#ctx0" brushRef="#br0" timeOffset="143973.24">30386 3448 0,'0'25'0,"-25"-25"16,50 0 0,0 0-1,74 0 1,-74 0-16,24 0 15,-24 0-15,25 0 16</inkml:trace>
  <inkml:trace contextRef="#ctx0" brushRef="#br0" timeOffset="144784.51">31204 3125 0,'-25'-24'15,"25"-1"1,25 25 15,25 0-31,-25 0 16,49 25-1,-49-1-15,0-24 0,-25 50 16,0 24 0,-75 1-1,51-50-15,-76 24 16,75-24-16,1-25 0,-1 0 16,0 25-16,50-25 46,24 0-14,125 0-17,-149 0-15,99 25 16,-99-25 0</inkml:trace>
  <inkml:trace contextRef="#ctx0" brushRef="#br0" timeOffset="145263.61">31924 3175 0,'-50'-74'32,"25"74"-32,-24 0 15,24 99 1,25 0 15,25-74-31,49 24 16,-74-24-16,74 25 15,-49-25 1,-25-1-16,-25-24 16,-24 0 15,24 0-31,-25-49 31,50-1-31,0 25 0,0 1 16,25-26-1,25 25 1,-1-24 15</inkml:trace>
  <inkml:trace contextRef="#ctx0" brushRef="#br0" timeOffset="145924.7">32296 3249 0,'-25'124'15,"50"-248"-15,-50 323 16,25-174 0,0-1-1,0 1-15,0-50 47,-25-24-31,25-26-1,50 26 1,24 24 15,-24 50-15,-25 24 15,-25-24-15,0 0-1,0-50 17,0 0-17,49 1 1,26-1 0,-75 0-1,74 50-15,-49-25 16,-25 25-1,0-1 1,0 1-16,0 0 16,0 0-1,0 0 1,0-1 15</inkml:trace>
  <inkml:trace contextRef="#ctx0" brushRef="#br0" timeOffset="146829.42">32891 3349 0,'0'49'15,"0"-24"-15,0 0 16,0 0-16,0-1 16,0 1-1,-25-25 17,25-25-17,0 1 1,0-1-16,25 0 31,0 25-31,0-25 16,-1 25-1,1 0 17,-25 25-17,25-25 1,0 0 31,0 0-16,-1 0 0,-24 25 0,0 0 1,0-1 15,0-48 78,25 24-110,-25-25-15,50 0 16,-50 0-16,49 0 15,1 1 1,0 24 0,-26 0-1,-24 24 1,25 26 0,-25 24-1,-25-24 1</inkml:trace>
  <inkml:trace contextRef="#ctx0" brushRef="#br0" timeOffset="148566.81">4713 13221 0,'0'0'0,"25"-25"0,-25 50 32,0 49-1,0-24-31,0 49 16,0-49-16,-25 74 15,25-50 16,0-49-15,0-75 15,-75-49-15,51 99 0,-26-25-16,0 1 0,26 24 15,-26 24-15,0 1 16,1 25-1,24 24 1,25 1 0,50-26-1,74-49 17,-25-25-17,0 1 1</inkml:trace>
  <inkml:trace contextRef="#ctx0" brushRef="#br0" timeOffset="148825.81">5011 13643 0,'-50'74'16,"25"-49"-1,25 24 1,25 26 0,25-50 15,-26-25-31</inkml:trace>
  <inkml:trace contextRef="#ctx0" brushRef="#br0" timeOffset="149068.82">5110 13419 0,'-75'-24'31,"100"24"1,-25-25-32,25 0 15</inkml:trace>
  <inkml:trace contextRef="#ctx0" brushRef="#br0" timeOffset="149416.35">4167 14188 0,'-49'25'16,"73"-25"-1,125 0 1,25-25 0,74 0-1,-50 1 17,-123 24-32,173-25 15,-223 25-15</inkml:trace>
  <inkml:trace contextRef="#ctx0" brushRef="#br0" timeOffset="149894.92">4713 14560 0,'-25'100'0,"50"-200"0,-50 224 0,25-99 16,0 74-1,0-74-15,0 74 16,0-49 15,0-75 0,-25 0-31,25 1 16,-25-1-16,1 0 16,-1 0-16,-25 0 15,-24 50 17,49-25-32,-49 50 15,49-25-15,25-1 0,0 26 16,25 24-1,-1-49 1,76 25 0,-76-50-16,51 0 15,-50 0-15,49-50 32</inkml:trace>
  <inkml:trace contextRef="#ctx0" brushRef="#br0" timeOffset="150158.46">5060 14932 0,'-49'100'16,"49"-76"-16,0 1 16,0 25-1,74-25 1,50-100 15,-99 1 0,-50 24-15,0 25 0</inkml:trace>
  <inkml:trace contextRef="#ctx0" brushRef="#br0" timeOffset="150514.47">5730 13891 0,'-25'24'0,"50"-48"0,-25 24 31,25-25-31,74 0 16,0 25-16,25-25 31</inkml:trace>
  <inkml:trace contextRef="#ctx0" brushRef="#br0" timeOffset="150708.1">5779 14064 0,'-49'25'16,"148"-25"-1,75-25 1,-75 0 15</inkml:trace>
  <inkml:trace contextRef="#ctx0" brushRef="#br0" timeOffset="151048.1">6598 13891 0,'-25'24'0,"0"1"0,1-25 0,-1 25 0,25 0 16,0 0 0,0 24-1,25-24-15,-1 0 16,1 0-16,0-25 0,0 0 15,24 0 1,1-25-16,-50-25 16,25 25-16,-25-24 15,0 24 1,-25 0-16,-25-49 16,26 74-16,-1 0 15</inkml:trace>
  <inkml:trace contextRef="#ctx0" brushRef="#br0" timeOffset="152566.31">9674 13841 0,'-25'0'15,"50"0"1,0-25-16,-1 25 0,26 0 0,0 0 16,173-25-1,-49 1 1,-125 24-16,75 0 0</inkml:trace>
  <inkml:trace contextRef="#ctx0" brushRef="#br0" timeOffset="152796.31">9773 13990 0,'25'0'0,"74"0"32,100-25-17,-26 25 1,-24-25 0,-99 25-16,-1 0 15</inkml:trace>
  <inkml:trace contextRef="#ctx0" brushRef="#br0" timeOffset="153062.32">10542 13643 0,'25'0'16,"0"0"-16,74 74 16,-74-49-16,49 49 15,-74 25 1,-50-24 0,1-50-1,-75 24 1</inkml:trace>
  <inkml:trace contextRef="#ctx0" brushRef="#br0" timeOffset="164477.08">6995 13990 0,'0'25'47,"25"-25"31,-25-25-47,0 50 0,-25-25-15,25 24 0,25-24 15,-25-24-15</inkml:trace>
  <inkml:trace contextRef="#ctx0" brushRef="#br0" timeOffset="165202.54">7268 13767 0,'0'24'16,"0"1"0,0 50-1,0-26 1,0-24 15,25 0-15,24-50 15,26 0-15,-26-24-1,-24-1 1,-25 25-1,0 50 17,0 0-1,0 0-31,0 74 16,0-74-16,0-1 0,0 1 15,0 50-15,0-51 16,0 1-16,0 0 15</inkml:trace>
  <inkml:trace contextRef="#ctx0" brushRef="#br0" timeOffset="166873.64">12080 13320 0,'0'50'16,"0"-100"-16,-25 273 15,25-198-15,0 99 16,0-49 0,0-26 15,0-74-15,-25 1 15,-124-26 0,1 75-15,73 0-1,26 49 1,98-24 15,-24-26-15,0 1-16,99 0 15,-99-25-15,-1 0 16,51 0-16,74-25 16,-125 0-1</inkml:trace>
  <inkml:trace contextRef="#ctx0" brushRef="#br0" timeOffset="167185.63">12278 13841 0,'0'74'31,"0"-49"-31,0 25 16,0-25-16,-24 123 31,24-123-31,24 0 16,1-25-16,0 25 16,0-25-16,0 0 0,-1 0 15</inkml:trace>
  <inkml:trace contextRef="#ctx0" brushRef="#br0" timeOffset="167536.64">12303 13593 0,'-25'0'15,"50"0"16,-25-25 1</inkml:trace>
  <inkml:trace contextRef="#ctx0" brushRef="#br0" timeOffset="167810.22">12799 13568 0,'-446'0'15,"917"-25"1,-496 50-16,75-50 0,49 25 16,-74 0-16,24 25 15,-24-25 1</inkml:trace>
  <inkml:trace contextRef="#ctx0" brushRef="#br0" timeOffset="168036.45">12750 13742 0,'-50'25'16,"100"-50"-16,-50 74 16,49-49-16,-24 0 0,0 0 0,99-24 31,-99 24-15,49 0-16,-74-25 0,25 25 15</inkml:trace>
  <inkml:trace contextRef="#ctx0" brushRef="#br0" timeOffset="170285.37">14163 13469 0,'-24'0'16,"-1"0"-16,0 25 15,-49 49 1,74 1 0,49-1-1,26-49 1,-26-25 0,26-25 30,-26-25-30,-49 26-16,0-100 16,0 99-16,-25 0 0,1 0 15,-1 0 1,-74 25 0</inkml:trace>
  <inkml:trace contextRef="#ctx0" brushRef="#br0" timeOffset="170645.26">14610 13667 0,'0'25'15,"25"-25"17,-25-25-32,0 1 46,-25 24-30</inkml:trace>
  <inkml:trace contextRef="#ctx0" brushRef="#br0" timeOffset="171066.97">14858 13469 0,'0'25'16,"-149"99"-16,298-273 0,-149 199 15,0-26 1,0 1-16,50 0 16,-26-25-1,1 0-15,0 0 16,0-25-16,0 25 16,-1-74 15,1 49 0,0 50-15,-25 99 15,0-25-15,-25-25-1,25-49 1</inkml:trace>
  <inkml:trace contextRef="#ctx0" brushRef="#br0" timeOffset="171433.26">15751 13494 0,'0'25'0,"-25"-1"32,0 1-17,1 25 1,-1-25-16,-25 24 16,1 1-16,24-25 0,-25 24 15</inkml:trace>
  <inkml:trace contextRef="#ctx0" brushRef="#br0" timeOffset="171686.28">15478 13519 0,'0'-25'0,"0"50"0,-25-50 0,75 74 16,-25-49 0,-25 25-16,74 25 15,1 24 1,-51-74-16,26 50 16,-25-25-16,0-1 15</inkml:trace>
  <inkml:trace contextRef="#ctx0" brushRef="#br0" timeOffset="172701.46">16222 13469 0,'25'-25'0,"0"25"0,0 0 0,-25-25 0,24 25 16,1 0-16,25 0 15,-25 0-15,49 50 16,-74 0-16,0-26 16,0 26-1,-25-25-15,-74 49 16,74-49-16,-24 0 16,-26 0-1,50-1 1,50-24 31,0 0-32,49 0 1,26 0 0,24 0-1,-25 0 1,-49-24-1,-26 24-15</inkml:trace>
  <inkml:trace contextRef="#ctx0" brushRef="#br0" timeOffset="173222.2">17140 13370 0,'-50'0'16,"26"0"-16,-1 0 15,0 25-15,25-1 16,-25 26-1,25-25-15,0 0 0,75 74 16,-75-74 0,74 74-1,-49-74-15,24 24 16,-49-24 0,0 0-16,-49-25 31,24 0-31,0 0 0,0 0 0,25-25 0,-24 25 0,-1-25 15,25-74 17,49 0-17,26-25 1,-1 49 0,-49 1 15,-25 49-31,-25-24 15,0 49-15,25-25 0,-99 25 32</inkml:trace>
  <inkml:trace contextRef="#ctx0" brushRef="#br0" timeOffset="173955.2">12328 15379 0,'0'0'15,"25"0"-15,124 0 16,-100 0 0,125-25-1,-125 25-15,-24 0 0,74 0 16</inkml:trace>
  <inkml:trace contextRef="#ctx0" brushRef="#br0" timeOffset="174192.2">12378 15503 0,'-25'25'16,"0"-25"-16,50 0 0,24 0 15,-24 0-15,50 0 16,-26 0-16,50-25 16,1 25-1,24-25 1,-75 25-1</inkml:trace>
  <inkml:trace contextRef="#ctx0" brushRef="#br0" timeOffset="174406.2">13171 15255 0,'100'74'32,"-100"-49"-32,-100-124 0,200 297 15,-100-173-15,0 0 0,-50 74 16,25-74 0,-25 25-16</inkml:trace>
  <inkml:trace contextRef="#ctx0" brushRef="#br0" timeOffset="190726.22">13891 15156 0,'0'-25'0,"0"50"32,0-1-1,0 76 0,0-76-15,0 150 31,0-149-47,24 0 15,-24 24 17,0 1-17,0 0 16,-24-26-15,24 1 62,0-50-47,0 1-15</inkml:trace>
  <inkml:trace contextRef="#ctx0" brushRef="#br0" timeOffset="191534.28">14362 15131 0,'-25'25'15,"0"74"17,25-74-17,0 24 16,0 26 16,0-50-47,0 49 16,0-49 0,0 24-1,0 1 1,0-25 15,0 24-15,0 26 31,0-50-32,0-1 63</inkml:trace>
  <inkml:trace contextRef="#ctx0" brushRef="#br0" timeOffset="191946.38">14709 15503 0,'0'25'0,"25"-25"62,-50 0 32,25-25-47</inkml:trace>
  <inkml:trace contextRef="#ctx0" brushRef="#br0" timeOffset="192617.54">15081 15304 0,'0'-24'16,"25"24"-1,25 0 1,-26 0-1,1 0-15,0 49 32,-25-24-32,0 0 0,0 0 0,-25 24 15,-74 75 1,25-74 15,49-25-15,25 0-1,25-25 17,-1 0-1,1 0-31,0 0 0,74 0 16,-74-25-1,25 25-15,-26 0 0,26 0 16,-25 0 15</inkml:trace>
  <inkml:trace contextRef="#ctx0" brushRef="#br0" timeOffset="193517.37">16173 15404 0,'-25'25'32,"25"-1"-17,0 1 1,0 0 0,0 0-1,0 24 1,0-24-1,0 0 1,0-50 31,0-24-31,25-1-1,-1-24 1,76 24 15,-76 50 0,1 50-15,-25-1 0,0-24-1,0 0 1,0-50 15,25 0-15,0-24-1,0 49-15,0-25 16,-1 0-16,1 25 16,25 0-1,-25 50 1,-25-1 15,24 26-15,-24-51-1</inkml:trace>
  <inkml:trace contextRef="#ctx0" brushRef="#br0" timeOffset="194126.62">16818 15404 0,'0'0'15,"0"25"1,0-1-1,0 51 1,0-26 0,0-24-1,0-50 32,0 1-31,24-51-1,26 26 17,0 24-32,-26 25 15,1 0 17,-25 49-17,0 1 16,0-75 1,25 0-17,49-24 1,26 24 15,-76 75-15,1 24-1,-25-24 1,-25-1 15</inkml:trace>
  <inkml:trace contextRef="#ctx0" brushRef="#br0" timeOffset="194855.54">18107 15404 0,'0'25'16,"-24"-25"0,24 24-1,24-24 17,1 0-17,0 0-15,25-24 16,-26 24-1,1-25 1,-25-25 0,25-24-1,0 74 1,24-100 0,-24 76-16,0 24 15,25-25 1,-26 25-16,26 49 15,-25-49-15,0 50 16,-25 49 15,0 1-15,0-76 0,25 51 15,-1-75-31,51 0 15,-50 0-15,-1 0 0,26-50 16</inkml:trace>
  <inkml:trace contextRef="#ctx0" brushRef="#br0" timeOffset="195417.78">18207 15776 0,'0'25'0,"0"-1"16,24-24-1,26 0 1,-25 0-16,24-24 16,-24-1-1,0 0-15,0 0 16,-25 0-16,25 1 16,-25-1-1,24 25-15,-24-25 16,25 25-16,0 25 15,0 0 1,-25 49 0,0 0-1,-25-24 17,25 0-17,25-50 1,25 0-1,24 0 1,-24-25 0,-1 0-1,-24 0 1</inkml:trace>
  <inkml:trace contextRef="#ctx0" brushRef="#br0" timeOffset="196233.54">19869 15304 0,'0'0'0,"0"-49"31,24 49-31,26-25 15,-25 25-15,24 0 16,-24 0-16,25 50 16,-50 49-1,-50-49 1,-99 74 0,125-124-1,-51 49-15,50-49 16,50 0 15,0 0-15,49 0 15,-24-25-31,99 25 16,-50 0 15,-74 0-31,24 25 15,-24-25 17</inkml:trace>
  <inkml:trace contextRef="#ctx0" brushRef="#br0" timeOffset="197145.08">19496 15205 0,'0'25'16,"0"0"-1,0 24 1,25 26 0,0-25 15,-25-26-31,0 51 15,0-50-15,0-1 16,0 26 0,0-25 15</inkml:trace>
  <inkml:trace contextRef="#ctx0" brushRef="#br0" timeOffset="197978.25">20588 15329 0,'0'25'0,"0"-50"0,0 75 15,0-25 1,0 0 0,0 74-1,0-74 1,0-1 15,0-48-15,0-1 15,0-50-15,74 26-1,-24 24 1,-25 0-1,24 50 1,-49 25 15,0-1-15,0-24-16,0-50 47,25 25-32,-25-25-15,25 1 16,0-1-16,24 0 16,1 25-1,24 25 1,-49 0 0,-25-1-16,0 26 15,0-25 1,-25-25-16,1 25 15,24-1 1</inkml:trace>
  <inkml:trace contextRef="#ctx0" brushRef="#br0" timeOffset="198473.92">21258 15354 0,'0'124'31,"0"-248"-31,0 298 16,-25-174-16,25 25 15,0-1 1,0-48 15,25-76 0,-1 100-31,76-49 16,-76 49-16,1 0 16,0 25-1,-25-1 1,0 1-16,-25 0 15,25 0 1,25-100 31,0 75-47,74-49 16,-74 49-16,24 25 31,-24-1-31,25 76 15,-50-76 1,0 1-16</inkml:trace>
  <inkml:trace contextRef="#ctx0" brushRef="#br0" timeOffset="200102.04">20191 14387 0,'-74'0'0,"-100"25"16,149-25-16,-49 0 15,49 0-15,-25 24 16,1-24 0,24 0-16,-49 25 15,-1 0 1,25 0 0,26-25-16,-51 49 15,50-24-15,1 0 16,24 0-16,-50 24 15,50-24 1,-50 74 0,26-49-16,-51 74 31,50-50-15,25 1 15,0-1-16,0 1 1,0-26 0,25 26-1,0 24 1,49-25 0,1 1-1,-1 24 16,50 0-15,-49-49 0,-50-25-1,49 49 1,-49-74-16,24 50 16,199 74 30,-124-75-30,0-24 0,-24 25-1,-51-50 1,26 24 0,-26-24-16,50 0 31,-74 0-31,75 0 15,-26 0 1,50-24 0,25 24-1,-25-25 1,-25 0 15,-74 0-31,49 0 16,-49 1-16,49-26 15,26-24 17,-76 49-32,26-25 15,-25 25-15,0 25 0,24-49 16,1-26 0,0-24 15,-50 0-16,24 0 1,-24 24 0,0 1-1,0-25 1,-49-25 0,24 74-1,25 0-15,-50-24 16,26 49-16,-51-99 31,-74 25-15,50 25 15,49 49-31,-98-50 16,98 51-1,-173-76 1,49 51-16,-223-26 31</inkml:trace>
  <inkml:trace contextRef="#ctx0" brushRef="#br0" timeOffset="201912.22">14263 9971 0,'-124'-49'32,"74"49"-32,-24 25 0,-1-25 15,50 24-15,-99 1 16,-74 25 0,49-25-1,0 74 16,125-99-31,-101 124 16,125-99-16,-49 24 16,49-24-16,-124 198 47,124-198-47,-50 50 15,50-51-15,-49 76 16,24-51-16,25 1 15,-25-25-15,25 49 16,0-24-16,0 24 16,25 50 15,24 0-15,26-25-1,-26 1 1,1-26-1,0 0 1,-26-49 0,1 0-16,-25 0 0,25 0 15,0-25-15,49 49 16,26 26 15,-51-51-31,75 51 31,-25-50-31,-49-1 0,-25 1 0,198 25 47,-198-50-47,74 0 16,-49 0-16,123 0 31,-49 0-15,-49 0-16,49 0 15,-75 0-15,1 0 0,24 0 16,75-25 0,25-25-1,-1 1 1,1-26 0,-25 1-1,25-50 16,-100 50-15,-49 49-16,49-74 16,-49 49-16,25-24 15,-1-1 17,-24-24-17,-25 25 1,0 49-16,0-99 15,0 74-15,0 25 16,0-24-16,0-51 16,0 51-16,-25 24 15,0-74 1,-49-25 0,-25-25-1,-25 0 1,-50 0-1,-49 0 1,124 100-16,-125-26 16,125 51-1,-25-1-15,0 0 0,0 25 0,-347 0 32,396 25-32,-24-25 0</inkml:trace>
  <inkml:trace contextRef="#ctx0" brushRef="#br0" timeOffset="203924.12">25375 2828 0,'0'-25'15,"0"50"-15,0 0 16,-25-1 0,-24 51-1,24-26 16,25-24-15,0-50 0,0 1-1,25 24-15,24-75 16,-49 50 0,25 25-16,0-24 15,25-26 1,-50 75 15,24 24-15,26-24-1,-25 25 1,0-50 0</inkml:trace>
  <inkml:trace contextRef="#ctx0" brushRef="#br0" timeOffset="205147.38">25474 2853 0,'0'24'15,"0"1"17,0 0-17,0 25 1,0-26-1,0 76 17,0-76-32,0 26 15,0-25-15,0 0 16,0-1-16,0 51 16,0-50-1,0 24 1,0-24-1,0 0 1,0 24 0,0-24-16,0 25 31,0-25-31,0-1 0,0 1 16,25 25-1,-25-25 1,0 24 15,25-24-31,-25 25 16,0 49 31,0-25-32,0-49 32,0 0-16,0 0 1,25-25-17,-25-25 95,0 0-95,-25 0 1,0 1-1,-24-1 17,24 0-17,0 25 1,25-25-16,0 50 31,0 0-15,0 0-1,0 24 1,50-24 0,-1-25-1,1 25 1,-1-25 0,-24-25-1,-25 0 32,25 0-31,-25 1-1</inkml:trace>
  <inkml:trace contextRef="#ctx0" brushRef="#br0" timeOffset="205883.55">25822 3274 0,'0'50'16,"0"-25"-16,0-1 16,0 26-16,0 0 15,0-26 1,0 76-1,0-76-15,0 1 16,0 0-16,0 0 31</inkml:trace>
  <inkml:trace contextRef="#ctx0" brushRef="#br0" timeOffset="206279.18">25995 3373 0,'0'-24'0,"-124"247"15,248-422-15,-99 175 0,25 24 16,-25 0-16,24 24 15,-49 1-15,0 25 16,0-25-16,-49 24 16,24-49-1,-25 50 1,50-25-16,-25-25 0,25 24 16,25-24 30,0 0-30,0 0 0,24 0 15,-24 0-31,-25-24 0,25 24 16</inkml:trace>
  <inkml:trace contextRef="#ctx0" brushRef="#br0" timeOffset="207113.67">25971 3349 0,'0'0'15,"0"-25"1,24 25-16,1 0 16,0 0-1,25 0-15,-50 49 32,0 1-17,-50 24-15,0-24 16,26-25-1,-1 24 1,25-24-16,25-25 16,-1 0-1,51-25 17,-50 25-32,24 0 15,-24 0-15,0-24 0,0 24 16,24 0-1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7D718-ED56-4AFE-A4BF-B4937444928E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C0FE0-3476-4532-AFA8-6B0F8581D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42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06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126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02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62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82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19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0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92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20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571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11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0A0B4-F16E-4595-87A7-AB7150DD8CA3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AFB61-BA97-4F7A-956E-FEA743D6F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680" y="407017"/>
            <a:ext cx="8425532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DESIGN OF MACHINE ELEMENTS-I</a:t>
            </a:r>
          </a:p>
          <a:p>
            <a:pPr algn="ctr"/>
            <a:r>
              <a:rPr lang="en-US" sz="5400" b="1" dirty="0">
                <a:ln w="0"/>
              </a:rPr>
              <a:t>BME 2201</a:t>
            </a:r>
          </a:p>
          <a:p>
            <a:pPr algn="ctr"/>
            <a:r>
              <a:rPr lang="en-US" sz="5400" b="1" dirty="0">
                <a:ln w="0"/>
              </a:rPr>
              <a:t>Lecture 21 Module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79765" y="5387926"/>
            <a:ext cx="3376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spc="300" dirty="0"/>
              <a:t>Dinesh Kumar</a:t>
            </a:r>
          </a:p>
          <a:p>
            <a:r>
              <a:rPr lang="en-IN" sz="2000" b="1" spc="300" dirty="0"/>
              <a:t>Assistant Professor </a:t>
            </a:r>
          </a:p>
          <a:p>
            <a:r>
              <a:rPr lang="en-IN" sz="2000" b="1" spc="300" dirty="0"/>
              <a:t>School of Engineering</a:t>
            </a:r>
          </a:p>
          <a:p>
            <a:r>
              <a:rPr lang="en-IN" sz="2000" b="1" spc="300" dirty="0"/>
              <a:t>DYPIU</a:t>
            </a:r>
            <a:endParaRPr lang="en-GB" sz="2000" b="1" spc="300" dirty="0"/>
          </a:p>
        </p:txBody>
      </p:sp>
    </p:spTree>
    <p:extLst>
      <p:ext uri="{BB962C8B-B14F-4D97-AF65-F5344CB8AC3E}">
        <p14:creationId xmlns:p14="http://schemas.microsoft.com/office/powerpoint/2010/main" val="354947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526680" y="214200"/>
              <a:ext cx="11493000" cy="534060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7320" y="204840"/>
                <a:ext cx="11511720" cy="5359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1612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267920" y="205560"/>
              <a:ext cx="9260640" cy="54025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8560" y="196200"/>
                <a:ext cx="9279360" cy="54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238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58840" y="196560"/>
              <a:ext cx="11796480" cy="63493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9480" y="187200"/>
                <a:ext cx="11815200" cy="6368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6093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910800" y="214200"/>
              <a:ext cx="7679880" cy="59119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1440" y="204840"/>
                <a:ext cx="7698600" cy="5930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63134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366200" y="241200"/>
              <a:ext cx="10644480" cy="56347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56840" y="231840"/>
                <a:ext cx="10663200" cy="565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0370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18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Dinesh Kumar</cp:lastModifiedBy>
  <cp:revision>701</cp:revision>
  <dcterms:created xsi:type="dcterms:W3CDTF">2022-03-30T06:30:43Z</dcterms:created>
  <dcterms:modified xsi:type="dcterms:W3CDTF">2026-01-02T12:31:33Z</dcterms:modified>
</cp:coreProperties>
</file>