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58"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26:25.669"/>
    </inkml:context>
    <inkml:brush xml:id="br0">
      <inkml:brushProperty name="width" value="0.05292" units="cm"/>
      <inkml:brushProperty name="height" value="0.05292" units="cm"/>
    </inkml:brush>
  </inkml:definitions>
  <inkml:trace contextRef="#ctx0" brushRef="#br0">24135 7144 0,'0'25'31,"0"-1"-15,25-24-16,-25 50 16,0-25-16,0 0 31,49-25-16,-24 0-15,99-50 16,-99 25-16,0 25 16,99-74-16,-99 74 15,74-50 1,-25 25 0,-24 1-16,-25 24 0,-1-25 0,1 25 0</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25:26.898"/>
    </inkml:context>
    <inkml:brush xml:id="br0">
      <inkml:brushProperty name="width" value="0.05292" units="cm"/>
      <inkml:brushProperty name="height" value="0.05292" units="cm"/>
    </inkml:brush>
  </inkml:definitions>
  <inkml:trace contextRef="#ctx0" brushRef="#br0">9624 9054 0,'0'25'156,"0"-50"-109</inkml:trace>
  <inkml:trace contextRef="#ctx0" brushRef="#br0" timeOffset="327.13">9748 9079 0,'25'0'32</inkml:trace>
  <inkml:trace contextRef="#ctx0" brushRef="#br0" timeOffset="526.69">9897 9054 0,'0'0'0,"0"25"0,25-25 32</inkml:trace>
  <inkml:trace contextRef="#ctx0" brushRef="#br0" timeOffset="713.72">10021 9054 0,'25'25'16,"0"-50"-16</inkml:trace>
  <inkml:trace contextRef="#ctx0" brushRef="#br0" timeOffset="887.44">10220 9079 0</inkml:trace>
  <inkml:trace contextRef="#ctx0" brushRef="#br0" timeOffset="2135.91">21158 9029 0,'-24'0'0,"24"25"0,0-50 62,24 25-46,1 0-1,0 0 1</inkml:trace>
  <inkml:trace contextRef="#ctx0" brushRef="#br0" timeOffset="2310.19">21357 9029 0,'25'0'31</inkml:trace>
  <inkml:trace contextRef="#ctx0" brushRef="#br0" timeOffset="2489.21">21481 9054 0,'25'0'31</inkml:trace>
  <inkml:trace contextRef="#ctx0" brushRef="#br0" timeOffset="18241.5">15528 2927 0,'0'25'31,"0"0"110,0-1-110,0 1-15</inkml:trace>
  <inkml:trace contextRef="#ctx0" brushRef="#br0" timeOffset="18420.13">15528 3125 0,'0'50'32,"0"-25"-17</inkml:trace>
  <inkml:trace contextRef="#ctx0" brushRef="#br0" timeOffset="18616.77">15503 3373 0,'0'25'0,"0"0"47</inkml:trace>
  <inkml:trace contextRef="#ctx0" brushRef="#br0" timeOffset="18793.32">15503 3597 0,'0'24'0,"0"-48"0,0 73 16,0-24 15</inkml:trace>
  <inkml:trace contextRef="#ctx0" brushRef="#br0" timeOffset="18960.34">15503 3870 0,'0'24'0,"-25"26"32</inkml:trace>
  <inkml:trace contextRef="#ctx0" brushRef="#br0" timeOffset="19129.36">15453 4167 0,'0'50'32</inkml:trace>
  <inkml:trace contextRef="#ctx0" brushRef="#br0" timeOffset="19309.91">15478 4490 0,'0'24'16,"0"-48"-16,0 73 15</inkml:trace>
  <inkml:trace contextRef="#ctx0" brushRef="#br0" timeOffset="20157.86">15453 4762 0,'0'25'47,"0"0"-15,25 0-17</inkml:trace>
  <inkml:trace contextRef="#ctx0" brushRef="#br0" timeOffset="20346.08">15478 5060 0,'0'50'15</inkml:trace>
  <inkml:trace contextRef="#ctx0" brushRef="#br0" timeOffset="20504.64">15478 5308 0,'0'75'47,"0"-150"-47</inkml:trace>
  <inkml:trace contextRef="#ctx0" brushRef="#br0" timeOffset="20658.67">15453 5606 0,'0'25'16,"0"-50"-16,0 74 15,0-24-15</inkml:trace>
  <inkml:trace contextRef="#ctx0" brushRef="#br0" timeOffset="20818.7">15478 5829 0,'0'75'15</inkml:trace>
  <inkml:trace contextRef="#ctx0" brushRef="#br0" timeOffset="21015.71">15453 6152 0,'0'24'0,"25"-24"16</inkml:trace>
  <inkml:trace contextRef="#ctx0" brushRef="#br0" timeOffset="21165.83">15503 6474 0,'0'50'31,"0"-26"-31</inkml:trace>
  <inkml:trace contextRef="#ctx0" brushRef="#br0" timeOffset="21925.1">15478 6623 0,'25'0'0,"-25"25"0,0-1 16,0 1 0,0 0-1,0 0 16</inkml:trace>
  <inkml:trace contextRef="#ctx0" brushRef="#br0" timeOffset="22109.19">15478 7069 0,'0'50'32,"0"-25"-32,0 0 0</inkml:trace>
  <inkml:trace contextRef="#ctx0" brushRef="#br0" timeOffset="22259.78">15478 7367 0,'0'50'31,"0"-26"-31</inkml:trace>
  <inkml:trace contextRef="#ctx0" brushRef="#br0" timeOffset="22419.84">15503 7640 0,'0'74'15</inkml:trace>
  <inkml:trace contextRef="#ctx0" brushRef="#br0" timeOffset="22599.46">15453 8062 0,'0'49'16</inkml:trace>
  <inkml:trace contextRef="#ctx0" brushRef="#br0" timeOffset="22748.18">15404 8409 0,'0'25'15,"0"-50"-15,0 74 0,0-24 16</inkml:trace>
  <inkml:trace contextRef="#ctx0" brushRef="#br0" timeOffset="22940.75">15404 8806 0,'0'24'0,"0"76"31,0-76-31,0 1 15</inkml:trace>
  <inkml:trace contextRef="#ctx0" brushRef="#br0" timeOffset="24687.7">15701 2059 0,'0'25'0,"-24"-1"15,-1 51 1,25-50 0,-25 49-1,25-49-15,0 0 0,25 74 16,74-50 15,-25-73-15,-49-1-1</inkml:trace>
  <inkml:trace contextRef="#ctx0" brushRef="#br0" timeOffset="25158.99">15131 2133 0,'-50'75'16,"50"-51"-16,25 1 31,0-25-31,74 0 31,-74 0-31,0-25 0,-1 25 16,101-74 0,-101 49-1,1 0-15,74-74 31,-74 99-31,25-25 0,-25 1 0,74-1 16,-74 25-16,24 0 16,-24 0-1,0 25-15,24-25 32,-49 24-32</inkml:trace>
  <inkml:trace contextRef="#ctx0" brushRef="#br0" timeOffset="25855.73">16024 2332 0,'0'24'16,"0"1"-16,0 0 16,0 0-16,0 49 15,0-49 1,0-50 31,0 0-32,0-24 1,25-1 15,-25 25-31,49 25 16,-24 0-1,0 25 1,-25 0 0,25 0-1,-25 0-15,0-50 47,-25 25-31,25-75-1,0 51-15,25-1 16,-1 25 0,26 0-1,-50 25-15,25 24 32,0-24-17,-25 0-15,0 0 16,0-1 31</inkml:trace>
  <inkml:trace contextRef="#ctx0" brushRef="#br0" timeOffset="26370.64">16570 2332 0,'-25'0'16,"-25"24"-1,1 26 1,49 0 0,0-1-1,49-49 16,-24-25-31,0 1 16,0 24-16,-1-50 16,-24 0 15,0 75 16,0 25-32,0-1 1,0 1 15</inkml:trace>
  <inkml:trace contextRef="#ctx0" brushRef="#br0" timeOffset="26670.69">16942 2332 0,'-50'49'31,"50"-24"-31,-25 0 0,25 0 0,-25-25 0,25 24 0,0 1 16,-24 25 0,-1-50-16,25 25 15,-25-25-15</inkml:trace>
  <inkml:trace contextRef="#ctx0" brushRef="#br0" timeOffset="26948.29">16718 2406 0,'0'25'15,"50"0"1,49 49 15,-74-74-31,49 25 31,-49 0-31</inkml:trace>
  <inkml:trace contextRef="#ctx0" brushRef="#br0" timeOffset="33988.59">10368 8880 0,'-24'0'16,"24"25"0,0 0-16,-25 49 15,25-49 1,0 0-16,25 0 16,24-50 15,-24-25-16,-25 25 17,-25 25-17</inkml:trace>
  <inkml:trace contextRef="#ctx0" brushRef="#br0" timeOffset="35310.62">21233 9004 0,'-25'0'32,"50"0"61,173 0-46,-148 0-15,-25 0 14,-1 0-30,1 0 0,0 0 15,0 0-15,0 0-16,74 0 31,-74 0-31,24 0 15</inkml:trace>
  <inkml:trace contextRef="#ctx0" brushRef="#br0" timeOffset="35686.77">22250 8954 0,'0'25'31,"-25"25"-15,0-50-1,-24 50-15,49-26 16,-25 1-16,0-25 0,0 50 15</inkml:trace>
  <inkml:trace contextRef="#ctx0" brushRef="#br0" timeOffset="35912.88">22051 9004 0,'50'0'16,"-50"25"-16,74 0 15,1 24 17,-26-24-32</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26:12.328"/>
    </inkml:context>
    <inkml:brush xml:id="br0">
      <inkml:brushProperty name="width" value="0.05292" units="cm"/>
      <inkml:brushProperty name="height" value="0.05292" units="cm"/>
    </inkml:brush>
  </inkml:definitions>
  <inkml:trace contextRef="#ctx0" brushRef="#br0">7317 3572 0,'-148'-25'0,"73"25"16,298 25-16,-495-50 0,23 25 16,150 0-16,50 25 15,24-25-15,-74 0 16,49 25 0,25-25-16,25 24 46,0 1-30,0 50 0,-25-50-16,1 99 15,24-100-15,-25 100 16,0 50 15,0 74-15,0 149-1,25-323-15,25 249 32,-25-274-32,0-24 0,0 25 0,0 24 15,0-49 17,0 0-32,0 0 15,25-25 32,-25-25-47,25 25 16,0 0-1,-1 0 1,1 0 0,74 0-1,50-25 1,-99 25-16,223 0 15,-199 0 1,224 0 0,-224 0-16,100 0 15,-100 0-15,1 0 0,297 0 16,-75 0 0,100-25-1,-298 25-15,323-25 31,-347 25-31,-1 0 0,0-24 0,125-1 16,24 0 0,-173 0-16,49 0 15,-74 25-15,24-24 16,-24 24-16,0 0 16,0 0-1,0 0 1,-1 0 15,1-25 32,0 25-48,0-50 1,-25-24-1,0-1 1,25-73 15,-25 98-31,24-49 0,1 49 0,0 0 16,0-74-16,49-148 31,-24 24-15,-50 74-1,0 100 1,0-51 0,-25 101-16,25-26 15,0 25 1,-25 25 0,0 0-1,1 0 1,-1 0-1,-25 0 1,1 0 0,-51 0 15,26 0-31,24 0 0,-49 25 16,50-25-16,-1 0 15,-149-25 1,-98 0-1,198 25-15,-199-24 16,199 24-16,-25 0 0,-348-25 16,-123 0-1,74 0 17,199 0-17,49 25 1,174 0-1</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29:11.041"/>
    </inkml:context>
    <inkml:brush xml:id="br0">
      <inkml:brushProperty name="width" value="0.05292" units="cm"/>
      <inkml:brushProperty name="height" value="0.05292" units="cm"/>
      <inkml:brushProperty name="color" value="#FF0000"/>
    </inkml:brush>
  </inkml:definitions>
  <inkml:trace contextRef="#ctx0" brushRef="#br0">3497 1488 0,'0'25'16,"0"0"-1,25-25 16,149 0-15,-124 0-16,297-25 31,-298 25-31,51-25 0,-76 25 0,1 0 16</inkml:trace>
  <inkml:trace contextRef="#ctx0" brushRef="#br0" timeOffset="356.57">3522 1612 0,'-99'75'15,"74"-50"-15,-24-1 0,24 1 0,25 0 16,0 0-16,49 0 16,26-1-1,-26-24-15,-24 0 0,50 0 16,-26-24-16,-24 24 16,0-50-1,-50 0 1,0 26-1,25-1-15,-49 0 16,49 0-16,-25 25 0,0 0 16,0 25-1</inkml:trace>
  <inkml:trace contextRef="#ctx0" brushRef="#br0" timeOffset="717.78">4713 1687 0,'-50'0'0,"100"0"0,-75 0 31,50 0-31,49 0 16,1 0-1,-26 0-15,100 0 16</inkml:trace>
  <inkml:trace contextRef="#ctx0" brushRef="#br0" timeOffset="941.81">4738 1836 0,'-75'49'16,"100"-49"-1,25 0-15,-26 0 0,125 0 16,-25-25 15,50 25-15,-174-24-16</inkml:trace>
  <inkml:trace contextRef="#ctx0" brushRef="#br0" timeOffset="1827.19">6648 1215 0,'-25'-24'15,"25"48"-15,-25-24 0,25 25 0,-25 0 0,-74 124 16,0 74 0,0 75-1,247 545 48,-73-793-63,74 49 15,-75-74-15,25 24 0,-49-24 16</inkml:trace>
  <inkml:trace contextRef="#ctx0" brushRef="#br0" timeOffset="2275.98">7193 1364 0,'-49'25'0,"49"-50"16,49 25-16,51-25 16,-1 25-1,-50-24-15,175 24 32,-175-25-32,1 25 0</inkml:trace>
  <inkml:trace contextRef="#ctx0" brushRef="#br0" timeOffset="2630.23">7243 1463 0,'-149'124'16,"124"-124"-16,1 25 0,24 0 0,0 0 0,0 0 16,0 0-16,99 24 15,0-49 1,25-25 0,-50 1-1,-49-1-15,0-75 16,-50 100-1,25-24-15,-74-26 16,-25 50 0,49 0-1</inkml:trace>
  <inkml:trace contextRef="#ctx0" brushRef="#br0" timeOffset="3072.82">7590 1736 0,'25'25'0,"0"-25"0,74 50 15,-74-50 1,0 49 0,-50-24-16,0 0 0,0-25 0,25 25 15,-49-25 1,49-25 0,24 0-16,51-24 15,-50 24 1,-1 0-16,1 25 15,25-25 1,-75 25 15,0 25-15,25 0-16,0 24 16,0-24-1,50 0 1,-1 0-1</inkml:trace>
  <inkml:trace contextRef="#ctx0" brushRef="#br0" timeOffset="3324.6">7218 2232 0,'0'25'0,"25"-25"16,25 0 0,123-25-1,-123 25-15,173-24 31,-198 24-31,24 0 0,-24 0 0,50-25 0</inkml:trace>
  <inkml:trace contextRef="#ctx0" brushRef="#br0" timeOffset="3662.65">7491 2530 0,'25'25'0,"24"-25"15,1 25-15,0-1 16,-26 26 0,-24-25-16,-24 25 31,-26-26-31,25 1 0,0-25 0,-24 25 15,24-25-15,25 25 16,25-25 0,0-25-16,24 25 15,26 0-15,24-25 16,-25 25 0,25-25-16,-74 25 15</inkml:trace>
  <inkml:trace contextRef="#ctx0" brushRef="#br0" timeOffset="4013.39">8483 1364 0,'25'25'0,"-50"-50"0,174 174 31,-124-99-31,0-26 0,-1 26 0,1 0 0,25 49 15,-25-25-15,-25 50 0,0-49 0,0-1 0,0 1 16,0-1-16,-50 199 16,25-124-1,0-100-15,-24 100 16,49-124 0</inkml:trace>
  <inkml:trace contextRef="#ctx0" brushRef="#br0" timeOffset="4686.39">9624 1736 0,'0'0'16,"25"50"0,-25-25-16,0 0 0,0-1 15,0 26-15,0 0 16,0 24 0,0 50-1,0-74 16</inkml:trace>
  <inkml:trace contextRef="#ctx0" brushRef="#br0" timeOffset="4894.42">9451 1960 0,'-50'24'15,"75"-24"1,24-24 0,1 24-16,74 0 15,-50 0-15,-24 0 0,148 0 16</inkml:trace>
  <inkml:trace contextRef="#ctx0" brushRef="#br0" timeOffset="5512.54">11460 1290 0,'0'-25'0,"-25"25"15,25 25-15,0 74 16,0-49-16,0-1 15,0 125 1,0-75-16,0 248 16,-25-99-1,-24 75 1,24-100 0,25-99-1,0-74 1,-25-75 31,-174-74-32,150 74-15,-1-25 16</inkml:trace>
  <inkml:trace contextRef="#ctx0" brushRef="#br0" timeOffset="6164.95">11336 1166 0,'-25'-25'16,"50"50"-16,-25-50 16,25 25-1,148-25 1,125 0 15,-199 25-31,348-24 16,-323 24-16,24 0 0,448-50 15,49-24 17,-497 74-32,894-25 15,-843 25-15,-26 0 0,26 25 0,346 24 16,-371-24-1,446 49 1,-496-49-16,0 0 0,199 25 16,-26-26-1,-247-24-15,49 0 32,-49-24-32,-50-1 0,0 0 0,0 0 15</inkml:trace>
  <inkml:trace contextRef="#ctx0" brushRef="#br0" timeOffset="6859.72">12080 1538 0,'-50'0'0,"100"0"0,-125 0 0,-73 124 16,98-74-16,0-1 16,26 1-16,-51 99 15,75-1 1,124 249-1,75-223 1,-125-149 0,25 0-16</inkml:trace>
  <inkml:trace contextRef="#ctx0" brushRef="#br0" timeOffset="7259.34">12576 1811 0,'-25'0'15,"50"-25"16,25 25-15,-26 0-16,224-25 16,-148 25-16,-26 0 15,-24 0-15,-1 0 0,26 0 16</inkml:trace>
  <inkml:trace contextRef="#ctx0" brushRef="#br0" timeOffset="7578.72">12725 1860 0,'-99'100'16,"74"-100"-1,0 0-15,25 24 0,-25 1 16,75 25 15,49-50-15,25-25-1,-99-25 1,-50 1 0,-25 24-1,1 25 16</inkml:trace>
  <inkml:trace contextRef="#ctx0" brushRef="#br0" timeOffset="7936.93">12998 2009 0,'49'25'0,"-98"-50"0,123 75 0,-49-25 16,0-1-16,-25 1 0,0 0 16,-25-25-16,0 0 15,25-25 1,0 0 0,25 25-16,0-49 15,-1 49-15,1-25 0,50 0 16,-50 25-1,-25 0 32,0 25-31,24 0 15,51 24-15,-50-49-1</inkml:trace>
  <inkml:trace contextRef="#ctx0" brushRef="#br0" timeOffset="8154.96">12675 2381 0,'-25'50'16,"75"-50"-16,0 0 0,-26 0 0,100 0 15,50-25 1,-75 25 0</inkml:trace>
  <inkml:trace contextRef="#ctx0" brushRef="#br0" timeOffset="8460.67">12948 2629 0,'25'25'15,"-50"-50"-15,75 75 0,-26 0 0,1-1 16,-50-24-16,1 0 16,-1-25-16,0 25 15,25-1 1,25-24 31,99-24-32,-25-1-15,-49 0 16</inkml:trace>
  <inkml:trace contextRef="#ctx0" brushRef="#br0" timeOffset="8749.37">13767 1910 0,'0'0'0,"49"74"31,-49-49-31,50 50 0,-50-26 0,49 50 16,1 125-1,-75-26 1,-49-74 0,-50-25-1,74-74-15,1 0 16</inkml:trace>
  <inkml:trace contextRef="#ctx0" brushRef="#br0" timeOffset="9200.23">14114 1538 0,'0'-25'15,"25"25"1,24 0-16,-24 0 16,74 25-1,-99 0-15,25-1 0,-25 1 16,0 0-16,-124 74 15,99-74-15,0 0 0,-74 25 32,99-26-17,25-24 1,74-24 0,-24 24-1,49-25 1,-75 0-1,-24 25-15</inkml:trace>
  <inkml:trace contextRef="#ctx0" brushRef="#br0" timeOffset="9657.46">15280 2034 0,'0'25'16,"0"74"0,0-74-1,0 148 1,0-148-16,0 25 0,0-25 0,0 24 16</inkml:trace>
  <inkml:trace contextRef="#ctx0" brushRef="#br0" timeOffset="9879.49">15056 2282 0,'-24'0'0,"48"0"15,200-25 1,-175 25 0,249-25-1</inkml:trace>
  <inkml:trace contextRef="#ctx0" brushRef="#br0" timeOffset="10176.53">16321 2059 0,'0'25'0,"-24"-25"16,24 24-16,-149 100 16,124-99-16,25 0 0,-25 25 0,25-1 15,50 75 17,74-74-17,-99-50-15</inkml:trace>
  <inkml:trace contextRef="#ctx0" brushRef="#br0" timeOffset="10549.14">15925 1935 0,'-149'49'16,"149"-24"-16,0 0 0,0 0 15,124 24 17,99-24-17,-198-50 1,49 25-16,-49-24 0,0 24 15,0-25-15,99-25 16,-99 50-16,24-25 16,26 50-1,-51-25-15,1 50 32,-25-25-32,0-1 15,-25-24-15</inkml:trace>
  <inkml:trace contextRef="#ctx0" brushRef="#br0" timeOffset="10855.72">16917 1712 0,'74'0'0,"1"49"16,-51-24-1,-24 0-15,0 0 0,-24-1 0,-26 26 16,25-25 0,25 0 15,50-50-16,-25 25-15,74 0 32,-50 0-32,-24 0 0,0 0 0</inkml:trace>
  <inkml:trace contextRef="#ctx0" brushRef="#br0" timeOffset="13965.5">25846 1687 0,'0'-25'0,"0"50"16,0 0-1,-24-1-15,24 51 16,0 24 15,0-25-15,0-24 0,0 0-16,0-26 31,0-48-16,0-1 1</inkml:trace>
  <inkml:trace contextRef="#ctx0" brushRef="#br0" timeOffset="14345.62">25375 1612 0,'0'0'0,"25"0"47,99 0-32,-99 0-15,198-25 16,-99 25 0,-74 0-16,-1 0 0,1 25 0,0-25 0,49 0 15,-74 0 1,-1 0-1,-48 0 1</inkml:trace>
  <inkml:trace contextRef="#ctx0" brushRef="#br0" timeOffset="15285.91">26194 2257 0,'0'-25'47,"0"50"-16</inkml:trace>
  <inkml:trace contextRef="#ctx0" brushRef="#br0" timeOffset="16925.5">25846 1662 0,'0'-25'47,"0"50"62,-24 0-109,-1 24 16,25 1-1,0 49 1,0-49 0,0-1-1,0-24-15,0 25 16,0-25-16,0-1 16,0 26-1,0-25-15,0 0 31,0-1-31,25-24 16,49 25 31,-24 0-31,-25-25-1,-1 0-15</inkml:trace>
  <inkml:trace contextRef="#ctx0" brushRef="#br0" timeOffset="17797.77">26764 2332 0,'-74'148'16,"148"-296"-16,-173 321 0,74-123 31</inkml:trace>
  <inkml:trace contextRef="#ctx0" brushRef="#br0" timeOffset="18172.89">27707 1860 0,'-25'0'15,"50"0"1,24 0 15,-24 0-31,149-24 16,-125 24-16,26 0 0,-1 0 16,-49 0-16,0-25 31</inkml:trace>
  <inkml:trace contextRef="#ctx0" brushRef="#br0" timeOffset="18485.93">27682 1910 0,'-74'50'15,"148"-100"-15,-198 124 0,74-24 16,50-25-16,0 0 0,25-1 0,0 1 16,74 0-1,0 0 1,1-100 15,-125 26-15,-50-26-1,26 51 1,24 24-16,-74 0 31</inkml:trace>
  <inkml:trace contextRef="#ctx0" brushRef="#br0" timeOffset="19031.42">28079 2183 0,'0'25'16,"0"24"-1,0-24-15,-25 25 32,25-26-32,0 26 0,0-25 0,0 0 15,0-1 17,0-48-17,50-1 1,74-25 15,-75 75-31,-49 0 16,0 0-16,0-1 15,-24 1-15,-1 0 16,0-25-16,0 25 16,-24-25-16,24 0 0,-25 0 15</inkml:trace>
  <inkml:trace contextRef="#ctx0" brushRef="#br0" timeOffset="23380.08">27583 4192 0,'0'25'32,"-25"24"-17,-25 51 1,26-26-1,24 25 1,0-49-16,99-1 16,-74-24-16,99-50 31</inkml:trace>
  <inkml:trace contextRef="#ctx0" brushRef="#br0" timeOffset="23762.21">27112 4018 0,'-323'174'15,"298"-149"-15,25 24 16,25-24 0,99 25-1,-74-50-15,123-25 16,-123 25-16,-25-25 0,74 0 16,-74 1-16,99-26 15,-50 0 1,-24 26-16,-1 24 0,-24-25 0,99 0 15,-74 25-15,198 25 47,-223 0-47,-25-1 0</inkml:trace>
  <inkml:trace contextRef="#ctx0" brushRef="#br0" timeOffset="23989.41">28228 4341 0,'49'25'15,"26"-25"1,-50 0 0,74 0-1</inkml:trace>
  <inkml:trace contextRef="#ctx0" brushRef="#br0" timeOffset="24205">28228 4465 0,'-25'0'16,"75"0"-1,98 0 1,-98 0-1,49 0 1</inkml:trace>
  <inkml:trace contextRef="#ctx0" brushRef="#br0" timeOffset="24676.59">29542 3894 0,'0'25'16,"-24"0"-16,24 25 16,-25 74-1,25-50 1,0 25 0,25-24-16,-25-51 15,0 1 1,0 0-16</inkml:trace>
  <inkml:trace contextRef="#ctx0" brushRef="#br0" timeOffset="25049.66">29964 3944 0,'0'0'16,"-25"0"-16,0 50 16,1-26-16,24 1 0,-25 50 15,-25 49 1,75-25 15,25-74-15,-26-25-16,76 0 15,-76 0-15,1-25 16,0 0 0,-25 0-16,0-24 15,-25 49-15,-24 0 16,24 0-16,-50 0 16,51 0-1</inkml:trace>
  <inkml:trace contextRef="#ctx0" brushRef="#br0" timeOffset="25298.7">30485 4018 0,'0'25'0,"0"0"15,-25 49-15,0 75 16,25-124 0,0 25-1,0-26-15</inkml:trace>
  <inkml:trace contextRef="#ctx0" brushRef="#br0" timeOffset="25530.9">30287 3994 0,'-25'-25'15,"50"50"-15,-25-75 32,74 50-32,-49-25 0,124 50 15,-50-25 1,-74 0-16</inkml:trace>
  <inkml:trace contextRef="#ctx0" brushRef="#br0" timeOffset="25863.03">29344 4738 0,'99'0'16,"-74"0"-16,25-25 0,123 25 15,125-50 1,-199 50-16,174-25 15,-174 1 1,50-1 0,-124 25-16,0 0 15</inkml:trace>
  <inkml:trace contextRef="#ctx0" brushRef="#br0" timeOffset="26579.75">29592 5234 0,'-74'49'0,"74"-24"16,-50 0-16,25 25 15,-24 24 1,49 0 0,24-74 15,1-24-15,-25-1-16,75-74 15,-51 74-15,-24 0 0,50-25 16,-50 1-1,0 24 1,25 50 0,0 24-1,24 26 1,1-1 0,-1 1-1,-49-51-15</inkml:trace>
  <inkml:trace contextRef="#ctx0" brushRef="#br0" timeOffset="26820.49">29245 5209 0,'-99'0'15,"123"0"1,51 0 0,198 0-1,-100 0 1,-123 0-16,123-25 15</inkml:trace>
  <inkml:trace contextRef="#ctx0" brushRef="#br0" timeOffset="27260.04">30460 5110 0,'0'25'0,"0"-50"0,-25 124 16,25-74 0,0 0-16,-24 24 31,24-24-31,0 74 15,0-74-15,0 0 0,0-50 32,-25 0-17,-25-24 1,1 24 0,24 25-16,-25 0 15,25 0-15,-74 49 31,74 1-15,25-25 0,25-25-16,49 25 0,-49-25 0,50 0 15,-26-25 1</inkml:trace>
  <inkml:trace contextRef="#ctx0" brushRef="#br0" timeOffset="27713.25">30783 4911 0,'49'-24'0,"-49"-1"0,25 25 0,0 0 16,0 0-16,49 25 16,-74 24-1,-99 26 1,74-75-16,-49 24 15,74 1-15,-25-25 0,50 0 32,-1 0-32,26 0 15,0 25 1,-26-25-16,1 25 16,-25 24-1,-74-49 1,74 25-16,-75-25 15,51 0-15,-1 0 16</inkml:trace>
  <inkml:trace contextRef="#ctx0" brushRef="#br0" timeOffset="28772.22">27260 7590 0,'-24'0'15,"48"0"1,26 0 0,-25 0-16,49-25 0,-24 25 15,-1 0-15,51 0 0,24 0 16,-100-24 0</inkml:trace>
  <inkml:trace contextRef="#ctx0" brushRef="#br0" timeOffset="29082.26">27310 7665 0,'-174'124'15,"174"-100"-15,-24-24 16,98 124 15,50-124-15,-74 0-1,-26-24 1,1-1-16,-25 0 16,-49 0-1,-1 0 1,0 25-1</inkml:trace>
  <inkml:trace contextRef="#ctx0" brushRef="#br0" timeOffset="29460.32">27657 7962 0,'25'149'16,"-50"-124"-16,0 0 15,25 0 1,0-1 0,0-48 15,25-1-16,0 0 1,74 0 15,-24 50-15,-51 0-16,-24 24 31,-74-24-15,0-25-1,49 0-15,0 0 16</inkml:trace>
  <inkml:trace contextRef="#ctx0" brushRef="#br0" timeOffset="29786.96">28352 7689 0,'-25'0'16,"50"0"15,0 0-31,123 0 16,-98-24-16,0 24 15</inkml:trace>
  <inkml:trace contextRef="#ctx0" brushRef="#br0" timeOffset="30010.99">28451 7838 0,'-25'25'15,"25"-50"-15,25 25 16,49 0-16,1 0 16,-50 0-1,24-25-15,1 25 0</inkml:trace>
  <inkml:trace contextRef="#ctx0" brushRef="#br0" timeOffset="30770.83">29642 7317 0,'-50'0'16,"75"0"15,0 0-15,148-24-1,-98 48 1,-75 26-1,-75 0 1,50-50-16,-74 49 16,74-49-16,1 25 15,48-25 1,26 0 0,49 25-1,-74-25-15,49 25 16,-74-1-16,0 1 0,0 0 15,0 0-15,-74-25 32,0 25-32,49-25 0,-25 0 0,-24-25 31</inkml:trace>
  <inkml:trace contextRef="#ctx0" brushRef="#br0" timeOffset="31109.87">30212 7317 0,'25'0'16,"74"0"-1,-74 25-15,25 0 16,-50 0-16,0 0 0,-75 24 16,1-24-1,-26 25 1,76-50 0,24 24-16,24 1 46,26-25-30,49 0-16,-74 0 31</inkml:trace>
  <inkml:trace contextRef="#ctx0" brushRef="#br0" timeOffset="31696.48">30708 7367 0,'0'25'16,"0"0"-16,0-1 16,0 1-16,0 25 15,0-25 1,-25-1-16,25 1 0,0 0 31,0 0-15,0-50-1,0-25 1,0-24 0,25 0-1,0 74-15,0-25 0,24 0 31,-24 25-15,0 50 0,-25-26-16,0 26 31,0-25-31,25-50 31,-25 0-15,25 25-16,24-74 15,-24 49 1,0 0-16,24 25 16,-24 0-1,-25 25 1,25 25 0,-25-1-16,25 26 15,-25-51 1,0 1-1</inkml:trace>
  <inkml:trace contextRef="#ctx0" brushRef="#br0" timeOffset="32166.19">29567 7987 0,'0'0'0,"-49"0"0,-1 25 15,75-50 1,0 25-16,247-50 0,-197 50 15,173-24-15,496-1 47,-670 25-47,125-25 16,-150 25-16,1 0 16,-25 0-16,0-25 15</inkml:trace>
  <inkml:trace contextRef="#ctx0" brushRef="#br0" timeOffset="32822.7">30237 8359 0,'-25'0'16,"25"25"109,-50 0-94,1 74-15,-26 0-1,26-49 1,24 24 15,75-99-15,-26-49 0,1 74-16,25-74 15,-50 49-15,25 0 0,-1 0 0,1 0 16,-25 1-16,75-26 15,-50 50-15,-1 0 32,1 25-17,0 49 1,25 1 0,-26 24-1,-24-74-15,0 24 16</inkml:trace>
  <inkml:trace contextRef="#ctx0" brushRef="#br0" timeOffset="33061.72">29865 8285 0,'-124'0'16,"248"0"-16,-223-25 15,123 25-15,274 0 32,74 0-1,-322-25-31</inkml:trace>
  <inkml:trace contextRef="#ctx0" brushRef="#br0" timeOffset="33494.34">30931 8210 0,'0'75'16,"0"-50"-16,0-1 0,0 1 0,0 74 16,0-74-1,0 0 1,0 25 0,0-75 30,0 0-46,-24 0 16,-26 0 0,-24 25-1,-26 25 17,51 25-17,49-1-15,49 26 31,75-75 1,-99 0-32,50-25 0</inkml:trace>
  <inkml:trace contextRef="#ctx0" brushRef="#br0" timeOffset="33917.4">31254 8210 0,'0'-24'16,"0"48"-16,25-48 15,0 24-15,-1 0 0,1 0 0,0 24 16,0 1 0,-50 0-16,-49 25 31,-1-26-15,100-24-1,25 0 1,-26 25-1,26 0 1,-50 25 0,0-26-16,-50 1 15,50 0-15,-74-25 16,49 0 0,0 0-16,0 0 0,1-25 0</inkml:trace>
  <inkml:trace contextRef="#ctx0" brushRef="#br0" timeOffset="45514.4">4118 6003 0,'-25'0'15,"0"0"-15,0 25 16,0-25 0,25 24-1,25-24 16,0 0-31,173-24 16,-148-1-16,74 25 16,-74 0-16,148-25 15,-148 25-15,99 0 16,-125 0-16</inkml:trace>
  <inkml:trace contextRef="#ctx0" brushRef="#br0" timeOffset="45903.44">4167 6102 0,'-124'50'15,"248"-100"-15,-297 124 0,123-24 16,50-25-16,0 0 16,25 49-1,99-24 17,-99-50-32,148 0 15,-123-25-15,-1 0 16,-49-25-1,-24 1 1,-1 24-16,-50-25 16,26 26-1,24 24-15,0 0 0,0 0 0,-24 0 32,24 0-32</inkml:trace>
  <inkml:trace contextRef="#ctx0" brushRef="#br0" timeOffset="46299.49">4961 6325 0,'25'0'31,"74"0"-15,-49-25-16,74 25 15,-100 0-15</inkml:trace>
  <inkml:trace contextRef="#ctx0" brushRef="#br0" timeOffset="46537.6">4986 6548 0,'-25'25'15,"50"-50"-15,-25 50 16,25-50-16,-1 25 0,1 0 0,50-24 16,98-1 15,-148 25-31,49 0 16,-49 0-16</inkml:trace>
  <inkml:trace contextRef="#ctx0" brushRef="#br0" timeOffset="47226.7">7045 5457 0,'-25'0'0,"0"25"0,-99 74 15,25 0-15,49-24 16,0 24-16,-24-25 16,49 50-16,-24 224 31,98-100-31,1-124 0,-1-25 15,26 0-15,198 199 16,-224-249-16,51 26 16</inkml:trace>
  <inkml:trace contextRef="#ctx0" brushRef="#br0" timeOffset="47740.76">7466 5680 0,'0'25'16,"25"-25"15,49-25-15,-49 25-16,174-25 15,-175 25-15,1 0 16,99-24 0</inkml:trace>
  <inkml:trace contextRef="#ctx0" brushRef="#br0" timeOffset="48063.35">7516 5755 0,'-124'99'16,"99"-99"-16,25 25 0,-25 0 16,25 49 15,149-24-16,-124-50-15,74 0 16,-74 0-16,-25-25 0,74 0 16,-74-25-1,-74 1 1,-1 24 0,1 25-1</inkml:trace>
  <inkml:trace contextRef="#ctx0" brushRef="#br0" timeOffset="48574.42">8012 5953 0,'-25'75'31,"25"-51"-31,0 1 0,0 0 0,0 0 0,0 0 16,25 49-1,-25-24 1,0-75 15,25 0-15,24-25-1,1 26 1,0 24 0,-26 49-1,-24-24-15,-24 49 16,-1-74 0,-25 25-16,-49 0 15,74-25 1,0 0-16</inkml:trace>
  <inkml:trace contextRef="#ctx0" brushRef="#br0" timeOffset="48859.45">7441 6548 0,'25'0'31,"74"0"-31,-24 0 16,-26 0-16,224-24 31,-223 24-31,49 0 0,-74 0 16</inkml:trace>
  <inkml:trace contextRef="#ctx0" brushRef="#br0" timeOffset="49218.5">7739 6896 0,'0'25'31,"0"-50"-31,25 50 0,74 24 16,-74-49-16,0 25 15,-25 0-15,0 0 0,0-1 16,-75 26-16,50-25 16,1-25-16,24-25 31,24 25-15,1-25-1,0 25-15,25 0 16,-26 0-16,51-25 15,-50 25-15,49-24 16,-49 24-16</inkml:trace>
  <inkml:trace contextRef="#ctx0" brushRef="#br0" timeOffset="49584.24">8582 5606 0,'0'25'0,"25"49"0,0-49 16,0 24-16,0 26 16,-1-1-16,1-24 0,50 148 15,-51-98-15,-24 73 16,-24 150 15,-1-199-31,-50 49 16,51-73-16,-51 73 15,50-98 1</inkml:trace>
  <inkml:trace contextRef="#ctx0" brushRef="#br0" timeOffset="50229.58">9847 5879 0,'50'0'16,"-100"0"-16,100 25 16,-50-1-16,0 51 15,0-50-15,0 74 16,0-74-16,0 74 15,0-25 1,0-49-16,0 0 16</inkml:trace>
  <inkml:trace contextRef="#ctx0" brushRef="#br0" timeOffset="50462.75">9624 6127 0,'-99'49'31,"124"-49"-15,24 0-16,-24 0 15,74 0 1,-24 0-16,49-24 0,0 24 0,-74 0 15,-1 0-15</inkml:trace>
  <inkml:trace contextRef="#ctx0" brushRef="#br0" timeOffset="51060.46">11708 5531 0,'0'-24'0,"-50"48"16,50 1 0,-25 25-1,25 49-15,0 174 16,25-50 0,25 174-1,-25-25 16,-25-74-15,-50-149 0,25-100-1,-99-148 17,-25 25-17,75 49-15,-75-50 16,124 51-16</inkml:trace>
  <inkml:trace contextRef="#ctx0" brushRef="#br0" timeOffset="51870.62">11956 5581 0,'-75'-25'16,"150"50"-16,-174-75 0,49 26 15,25 24-15,25-25 32,25 25 14,0 0-30,0 0-16,49 0 16,-49 0-16,24 0 0,100-25 15,223 0 17,273-24-17,-471 24-15,173 0 16,-124 25-16,-24-25 0,768-24 15,-173 24 1,-521 25-16,223 0 16,-248 0-16,0-25 0,-25 25 0,199 0 31,545-50 0,-892 50-31,173-99 16,-248 74-16,-25 25 0,-49-24 15,-1 24 1</inkml:trace>
  <inkml:trace contextRef="#ctx0" brushRef="#br0" timeOffset="52809.86">12774 5879 0,'-99'124'31,"74"-99"-31,-148 371 31,148-321-31,0 123 16,25-99-1,25 1-15,99 173 16,74-50 0,-49-149-1</inkml:trace>
  <inkml:trace contextRef="#ctx0" brushRef="#br0" timeOffset="53183.53">13271 6003 0,'-50'-25'15,"100"50"-15,-125-50 32,100 25-17,-25-25-15,149 25 32,-100 0-32,199 0 15</inkml:trace>
  <inkml:trace contextRef="#ctx0" brushRef="#br0" timeOffset="53482.59">13345 6052 0,'-50'25'0,"-24"50"15,24-26-15,50-24 0,-49 25 0,49-26 16,0 1-16,0 0 16,0 0-16,49 0 15,1-25-15,-25 0 0,0 0 16,-1 0-16,76-25 16,-1-50-1,-124 26 1,-49-1 15,49 25-31,-50 25 16</inkml:trace>
  <inkml:trace contextRef="#ctx0" brushRef="#br0" timeOffset="53878.79">13667 6424 0,'25'25'16,"-50"-50"-16,50 75 16,-25-25-16,0 0 15,-25-1 1,25 1-16,0-50 47,50 1-32,24-1 17,1 25-17,-26 0 1,-49 25-16,-24 24 31,-1-24-31,0-25 0,0 25 0,-49-25 16,24 0-1,25 0-15,1 0 16</inkml:trace>
  <inkml:trace contextRef="#ctx0" brushRef="#br0" timeOffset="54186.83">13221 6871 0,'-50'25'16,"75"-25"-1,0 0-15,149-25 32,-125 25-32,75-25 15,0 25-15,-74 0 0,-1-25 0,1 25 0,0 0 16</inkml:trace>
  <inkml:trace contextRef="#ctx0" brushRef="#br0" timeOffset="54547.86">13543 7169 0,'50'49'15,"-25"-49"-15,0 25 16,-1 0-16,1-25 0,-25 49 16,0-24-1,-74 0 1,24 0-16,25-25 31,50 0 0,50-25-15,49 0 0,24-24-1</inkml:trace>
  <inkml:trace contextRef="#ctx0" brushRef="#br0" timeOffset="54871.44">14387 6028 0,'25'24'0,"-50"-48"0,74 73 0,1 150 31,-25-125-15,0 0-16,-1 75 0,-24-50 0,0 1 0,0-1 15,0-25-15,0 26 0,-49 48 16,24-73-16,-49 24 16,24-25-1</inkml:trace>
  <inkml:trace contextRef="#ctx0" brushRef="#br0" timeOffset="63619.82">14784 5606 0,'124'-50'16,"-100"50"-1,1 25-15,-25 0 0,0 0 16,0 24 0,0-24-1,-49 25-15,24-26 0,-25 1 0,25 0 0,-24 0 16,49 0 15,0 0-15,74-25-1,-49 0-15,74-25 16,-74 25-16,0 0 0,0 0 0,-1 0 16,1 0-1</inkml:trace>
  <inkml:trace contextRef="#ctx0" brushRef="#br0" timeOffset="63914.41">15379 6251 0,'25'25'15,"-50"-50"-15,50 74 0,-25 26 16,0-50-16,0 49 16,0 0-1,0-24-15,0 74 32,0-99-32</inkml:trace>
  <inkml:trace contextRef="#ctx0" brushRef="#br0" timeOffset="64152.98">15106 6524 0,'25'0'0,"24"0"16,1 0-16,124 0 31,-149 0-31,24 0 0,-24 0 0,99-25 16</inkml:trace>
  <inkml:trace contextRef="#ctx0" brushRef="#br0" timeOffset="64634.63">17090 6251 0,'-24'0'16,"-1"25"-1,-50 99 16,75-75-31,0 50 16,0-49-16,50 24 16,74 1-1,-50-75 1</inkml:trace>
  <inkml:trace contextRef="#ctx0" brushRef="#br0" timeOffset="65056.96">16644 6152 0,'-50'24'0,"100"-48"0,-124 48 0,49 26 16,0-25-16,25 0 0,25-1 15,99 1 17,-25-25-17,-25-25-15,75-24 31,-124 24-15,74 0-16,-49 25 16,-1-25-16,-24 25 0,0 0 0,0 0 0,0 0 15,-1 25 1,1 0 0,0-25-1,-25 25-15,0 0 0</inkml:trace>
  <inkml:trace contextRef="#ctx0" brushRef="#br0" timeOffset="65415.56">17735 5928 0,'50'25'31,"-50"0"-31,0 49 16,-74 1 15,74-50-16,24-1 1,51-24 0,-1 0 15,25-24-15,-74 24-16,25-25 15</inkml:trace>
  <inkml:trace contextRef="#ctx0" brushRef="#br0" timeOffset="71646.92">4291 10120 0,'-49'75'15,"98"-150"-15,-98 175 0,49-26 16,0-49-16,0 49 16,0 1-16,0-51 31,0 100-15,0-74-1,0-100 1,0-123-1,24-26 1,1-123 15,0 272-31,74-173 16,-99 198-16,25 0 16,49-24-1,-49 98 1,-25 1-16,0 0 15,-25-1-15,1 1 0,-1 24 16,0-49-16,-49 99 16,49-99-16,-25 25 15,25-26 1,1 1-16</inkml:trace>
  <inkml:trace contextRef="#ctx0" brushRef="#br0" timeOffset="72238">4589 10269 0,'0'99'15,"0"-198"-15,-50 273 16,25-149-16,25-1 15,0 26 1,0-25-16,50-25 16,-25 0-16,49-25 15,-49 25 1,0-25-16,24-24 16,1-1-1,-50 75 16,0 24 1,0 1-32,25-25 31,0 0-15,0-25-16,24-25 15,-24 25-15,-25-25 0,25 0 0,124-223 31,-149 199-15,74-150 0,-74 174-16,0 0 0,0 1 15,0 48 17,-25-24-32,25 125 15,0-26 1,0-50-16,0 75 15,0-74-15,25 0 16,0 49 0</inkml:trace>
  <inkml:trace contextRef="#ctx0" brushRef="#br0" timeOffset="72441.55">5035 10220 0,'-49'24'31,"74"-48"-31,24 24 0,100-50 16,-75 50-16,100-50 15,-124 50-15,-1-24 16</inkml:trace>
  <inkml:trace contextRef="#ctx0" brushRef="#br0" timeOffset="72659.67">6276 9897 0,'0'0'0,"24"25"16,-24 49-1,0-49-15,0 0 0,-24 25 16,24 98 0,0-24-1,0 0 1</inkml:trace>
  <inkml:trace contextRef="#ctx0" brushRef="#br0" timeOffset="73313.83">6102 10244 0,'50'50'63,"-26"-50"-63,-98-50 0,272 75 15,-173-50-15,0 25 0,25-49 16,24-1 0,-74-24-1,0 24 1,0 75 15,0 25-15,0-1-16,-25 75 15,0-25 32,25-24-31,100-174 0,-76 74-16,26 0 31,-25 25-31,0 0 0,-25 50 15,0-1 1,49 1 15,1-75-15,24 0 0,-24-49-1,-25-1 1,-25 51-16,0-1 31,0 50-15,-25-1-1,0 51 17,25 49-32,75-75 15</inkml:trace>
  <inkml:trace contextRef="#ctx0" brushRef="#br0" timeOffset="73852.35">8111 10195 0,'0'25'16,"25"-1"15,25 51-16,-1-26-15,1 1 16,-25-50 0,24 25-16,-24-25 15,0 0-15,24-25 16,-24 0-16,25-49 16,-25 49-16,-1-49 15,-24-26 1,0 51-1</inkml:trace>
  <inkml:trace contextRef="#ctx0" brushRef="#br0" timeOffset="75419.71">8930 10319 0,'-298'-149'0,"596"298"0,-274-149 0,-123-75 47,74 75-47,1 0 0,-26 50 15,-24 74 16,74-74-15,49-26 0,50-48-1,-99-1-15,50 0 16,-25 25-16,-25-25 0,25 25 0,24-49 16,-49 24-1,0 50 32,0 24-31,25-24-1,0 0-15,25-25 16,-26 0-16,-24-25 0,75 0 16,-50 0-1,49-99-15,-49 100 16,24-125-1,-24 124-15,-25-50 16,0 51-16,0-1 16,-25 25-1,1 25 1,-1 24 0,25 1-16,0 49 15,0-49-15,0-1 16,0 75-1,25-74 1,49-75 0,0-24-1,-24-26 1,-25 26 0,-25 24-1,0 0-15,0 50 16,0 24-1,0 1 1,0 0 0,25-26 15,-1-24-31,26 0 16,0-24-16,-26-1 31,1-25-16,-25 75 17,0 0-17,25 0 1,25-25 0,-26 0-1,1 0-15,0-25 16,0 0-16,0 25 15,-1-25-15,51 0 16,-50 1-16,0 24 0,-1-25 16,-24 0 109,0 0-110,0 0 1,0 1 0,-24 24 15,-26 24-31,0 1 15,25 25 1,1-1 0,48 75 31,1-99-32,0-25-15,149 0 16,-149 0-1,-1-25-15,76-49 16,-51 0 0,-24 49-1,-25-50 1,0 51-16,-25 24 16,0 0-1,25 24 1,0 1-1,0 0 17,25 124-17,-25-50 1,-25 0 0,1-99-1</inkml:trace>
  <inkml:trace contextRef="#ctx0" brushRef="#br0" timeOffset="76017.69">11633 10220 0,'-49'24'0,"-1"1"0,25 0 16,-49 25-1,49-26-15,0 1 16,1 0-16,24 25 16,24-26-1,1-24-15,74-24 16,-49 24-16,-25-25 0,74-74 31,-74 74-31,24-99 0,-24 99 16,-25-25-16,50-24 15,-25 49 1,24 25 15,26 99-15,-51 1-1,1 73 1,-25-24 0,0-75-16,-25 50 15,25-74-15,-24 0 0,24-26 0,0 1 0,0 0 16</inkml:trace>
  <inkml:trace contextRef="#ctx0" brushRef="#br0" timeOffset="76195.27">11807 10542 0,'-25'0'16,"50"0"-16,-25 0 16,74-25-1,-24 25-15,148-49 16</inkml:trace>
  <inkml:trace contextRef="#ctx0" brushRef="#br0" timeOffset="76630.1">13667 9971 0,'-24'-24'15,"48"24"-15,26 0 16,173-50 15,-173 50-31,198-25 16</inkml:trace>
  <inkml:trace contextRef="#ctx0" brushRef="#br0" timeOffset="76912.13">13816 9922 0,'-322'248'47,"843"-546"-47,-720 348 0,-123 248 16,322-274-16,0 1 16,49-25-16,125 0 31,-149-25-31,99-24 31,-99 24-15,-25 0-16,0 0 0,-25 1 0,0-1 0,0 25 0,0 0 15,-24-25-15,24 25 0,-25 50 32</inkml:trace>
  <inkml:trace contextRef="#ctx0" brushRef="#br0" timeOffset="77264.37">14139 10294 0,'0'50'0,"0"-100"0,0 124 0,0-24 16,0-25-16,-25 24 15,25-24 1,0 0 0,25-25-1,-25-25 1,24 25-16,51-49 16,-26 49-16,-24 0 15,75 0 1,-100 24-16,24 26 15,-24-25 1,-24-25-16,-76 25 16,-49-25-1,100 0 1</inkml:trace>
  <inkml:trace contextRef="#ctx0" brushRef="#br0" timeOffset="77887.09">15478 10220 0,'-25'24'0,"50"-48"0,-74 123 16,49-74-16,0-1 15,0 1-15,99 50 32,0-75-17,75-75 1,-125-74 0,-173-24-1,-25 49 1,100 74-1,-26-24 1,26 24-16,24 25 16,25 0-16,25 25 15,24 0 1,1 0-16,24 50 16,-24-50-16,-25 25 15,24 74 1,-49 0-1,-24 149 17,73-124-17,-24-99-15,0 0 16</inkml:trace>
  <inkml:trace contextRef="#ctx0" brushRef="#br0" timeOffset="78283.23">17289 9847 0,'0'0'0,"25"0"0,-25 25 15,0 0-15,0 25 16,0-26-16,0 101 16,24-1-1,26-25 17,-50-74-32</inkml:trace>
  <inkml:trace contextRef="#ctx0" brushRef="#br0" timeOffset="78525.35">16892 9872 0,'-99'0'0,"74"0"0,99-49 32,1 49-32,-1-25 0,100 25 15,49-25 1,-24 25 0</inkml:trace>
  <inkml:trace contextRef="#ctx0" brushRef="#br0" timeOffset="79840.07">17239 9748 0,'25'25'47,"0"25"-31,-25-1-1,0 26 1,0 24 15,0-49-31,25 24 16,-1-49-16,76 124 31,-76-100 0,1-49-31,25 50 16,-25-50 0,0 0-16,123 25 15,-73-50 1,-1 0-1,-24 0 1</inkml:trace>
  <inkml:trace contextRef="#ctx0" brushRef="#br0" timeOffset="80367.51">19174 9947 0,'25'49'16,"-25"-24"-1,0 25 1,0 24-1,0-24-15,0-1 0,0-24 16,0 0-16,0 0 16</inkml:trace>
  <inkml:trace contextRef="#ctx0" brushRef="#br0" timeOffset="80538.53">18951 9748 0,'-75'-49'31</inkml:trace>
  <inkml:trace contextRef="#ctx0" brushRef="#br0" timeOffset="80852.58">19447 10170 0,'0'25'0,"0"0"0,0-1 15,-25-24-15,0 0 0,0 25 0,1-25 16,-1 0-16,25-25 15,0 1 1,25-1-16,49-25 16,-49 25-16,24 1 31,51 48-15,24 26 15,-124-25-31,0 0 15,0-1-15,25 1 16</inkml:trace>
  <inkml:trace contextRef="#ctx0" brushRef="#br0" timeOffset="81530.67">20662 9748 0,'25'-49'16,"-50"49"-16,0-25 15,-148 74 1,148-24-16,0-25 0,0 50 0,25-1 31,124 26-15,-99-75-16,50 25 16,-51-25-16,1 24 15,-50 1 16,-49 25-31,24-25 32,26 0-32,24 24 15,0-24-15,74 25 16,50-26 15,-99-24-31,49-24 0,1-1 16,-26 25-16,26-50 15,-50 25-15,24-24 16,-49-1-16,0 25 16,-25 25-1,1 0-15,-51 25 16,50-25-16,-49 99 31,74-74-31,0 99 16,0-74-16,0 49 15,25 25 1,0 25 0,-25-50-1,0-74-15,0 0 32</inkml:trace>
  <inkml:trace contextRef="#ctx0" brushRef="#br0" timeOffset="81698.23">21332 10096 0,'0'24'15,"-25"-24"1,25 25-16</inkml:trace>
  <inkml:trace contextRef="#ctx0" brushRef="#br0" timeOffset="84761.79">2778 13519 0,'0'0'0,"0"24"16,25-24-16,49 0 15,50 0 1,75-24 15,-150 24-31,51-25 0</inkml:trace>
  <inkml:trace contextRef="#ctx0" brushRef="#br0" timeOffset="85122.74">2803 13667 0,'-124'50'16,"74"-25"-16,25 24 15,25 1 1,75 0 0,-1-26-1,1-24 1,-1-24 0,-74-1-1,0 0-15,0-49 16,-49 24-1,24 25-15,-25-24 32</inkml:trace>
  <inkml:trace contextRef="#ctx0" brushRef="#br0" timeOffset="85912.8">3820 13742 0,'-50'0'15,"75"0"17,74 0-17,-49 0-15,148-25 16,-173 25-16,25 0 16,24 0-16</inkml:trace>
  <inkml:trace contextRef="#ctx0" brushRef="#br0" timeOffset="86171.37">3870 13915 0,'-25'25'16,"50"-25"31,24-25-47,-24 25 15,198 0-15,-148-24 0,-51 24 16,51 0 0,-50 0-16</inkml:trace>
  <inkml:trace contextRef="#ctx0" brushRef="#br0" timeOffset="86919.47">5333 12948 0,'-174'347'16,"125"-223"0,24-49-16,0-1 0,-49 174 15,-1 99 16,51 75-15,73 99 0,50-198-1,25-125 1,50-74 0</inkml:trace>
  <inkml:trace contextRef="#ctx0" brushRef="#br0" timeOffset="90190.9">5705 13419 0,'0'-24'16,"25"-1"15,0 25-31,99-25 16,-99 25-16,-1 0 0,26 25 15,0 0 1,-50 49-1,-25-74-15,-50 74 16,1-49 0,-1 0-1,51 0-15,-26 0 16,75-25 0,0 0-1,-1 24-15,150 26 16,-124-50-16,-1 25 15,-24-25-15,0 0 0,-25 25 16,-50-1 0,-49 1-1,50-25-15,-100 0 16,124 0-16,-50-25 16</inkml:trace>
  <inkml:trace contextRef="#ctx0" brushRef="#br0" timeOffset="90644.88">6300 13419 0,'25'0'16,"25"-24"-16,-1 24 31,75 49-16,-99 26 1,-50-51-16,1 26 16,-1-25-16,-25-25 0,-24 74 15,-50 1 17,124-51-17,25-24 16,99 25-15,-25-25 0,0 0-1,-74 0-15</inkml:trace>
  <inkml:trace contextRef="#ctx0" brushRef="#br0" timeOffset="91230.06">6896 13543 0,'0'25'31,"0"50"-16,0 49-15,0-75 32,-25-49-17,25-25 17,0-49-32,0 49 15,25-74 1,24 49-16,26 1 15,-50 49-15,74-25 16,-74 50 0,-1 0-16,1-25 0,-25 24 0,0 26 15,0-25 1,0 49 0,-25-74-16,1 25 31,24-50-16,0 0-15,24-24 16,26-1 0,24-24-1,1 49 1,-50 25-16,-1 0 16,1 25-16,0-25 15,-25 74 1,0-49-16,0 49 15,0-49-15,-25 50 32</inkml:trace>
  <inkml:trace contextRef="#ctx0" brushRef="#br0" timeOffset="91729.75">5482 14238 0,'-25'-25'15,"50"25"1,0 0-16,49 0 16,50 0-16,-50 0 0,1 0 0,-1-25 15,199 25 1,-149 0-16,174-25 16,-199 25-16,-25 0 0,249-24 15,-249 24-15,125 0 16,-150 0-1,-24 0-15,25-25 0,24 25 16</inkml:trace>
  <inkml:trace contextRef="#ctx0" brushRef="#br0" timeOffset="92579.55">5680 14858 0,'0'25'15,"0"0"-15,-25-25 0,1 99 16,-1-50-1,0 1-15,0-25 0,25 0 16,-25-1 0,25 1-16,-24 0 0,24-50 31,0 0-15,49-24-1,-24 24-15,25-74 16,-50 74-1,49 0-15,-24 0 0,-25 1 0,25 24 16,0 24 0,24 51-1,-24 49 17,0-50-17,-25-49-15,0 0 16</inkml:trace>
  <inkml:trace contextRef="#ctx0" brushRef="#br0" timeOffset="92877.6">5259 14833 0,'0'0'0,"-25"0"0,50 0 16,-1 0-16,1 0 15,248-25 16,0 1-15,-248 24-16,99 0 16,-99 0-16</inkml:trace>
  <inkml:trace contextRef="#ctx0" brushRef="#br0" timeOffset="93371.27">6474 14709 0,'25'75'16,"-25"-51"-16,0 26 0,-25 0 15,25 98 1,0-123-16,0 50 16,0-51-1,0 1-15,0 0 16,-25-25 15,0 0-31,-24-50 16,49 26-16,-25 24 0,0-25 15,-24 0 1,-1 0 0,-49 50 15,24 49-15,75-49-16,50 25 15,24-25 1,50-1-1,-24-24 1,-76-24-16,1 24 16</inkml:trace>
  <inkml:trace contextRef="#ctx0" brushRef="#br0" timeOffset="93875.12">6796 14610 0,'0'-25'16,"-24"0"-1,73 1 1,-24 24 0,25 0-1,24 0-15,-49 49 16,-50 1-1,-49-1 1,49-24 0,25 0-1,25-25 1,74 25 15,-74 0-31,0 24 31,-50-24-15,-74 0 0,74-25-16,-50 0 15</inkml:trace>
  <inkml:trace contextRef="#ctx0" brushRef="#br0" timeOffset="95034.61">8260 13866 0,'25'0'16,"-25"25"-16,0-1 15,-124 125 17,-25 0-17,124-99 1,25-26-16,0-48 16</inkml:trace>
  <inkml:trace contextRef="#ctx0" brushRef="#br0" timeOffset="95269.2">7987 13940 0,'50'0'31,"-25"25"-31,-75 124 0,174-248 15,-273 24-15,323 174 0,-100-49 16,-24-25-16,-50 0 16,25-25-16,-1 24 0,1 1 15,0-25 1</inkml:trace>
  <inkml:trace contextRef="#ctx0" brushRef="#br0" timeOffset="95587.11">8954 13419 0,'0'25'15,"-24"0"-15,24 0 0,-25 49 16,25-49-16,0 0 0,0 74 16,0-25-1,0 1 1,0-1-1,0-49-15</inkml:trace>
  <inkml:trace contextRef="#ctx0" brushRef="#br0" timeOffset="95855.15">8508 14263 0,'174'24'31,"-150"-24"-31,26 0 0,74 0 16,75 0-1,-150 0 17</inkml:trace>
  <inkml:trace contextRef="#ctx0" brushRef="#br0" timeOffset="96247.92">8781 14684 0,'49'50'31,"-98"-100"-31,123 100 0,-49-25 0,-25 0 0,25 24 15,-50 26 1,25-51-16,-50 26 16,26-25-16,-1 24 15,0-49-15,-25 50 16,50-75 15,25 25-31,50-25 16,-51 25-16,1-24 0,74-1 15,-24 25 1,-50 0-16,49 0 16,-49 0-16,25 0 15</inkml:trace>
  <inkml:trace contextRef="#ctx0" brushRef="#br0" timeOffset="96924.61">9451 13022 0,'0'149'16,"0"-99"-16,0 0 0,24-26 0,1 100 16,74 50 15,25 74 0,-99-99-31,-25-75 0,0 1 16,0 98-1,0-73-15,-74 197 16,49-123 0,-25-25-1,50-100-15,0 26 16,-24-26-16,24 1 0,0 49 15,-25 25 1,0-49 0,-25 73-1,26-48 1,24-76 15</inkml:trace>
  <inkml:trace contextRef="#ctx0" brushRef="#br0" timeOffset="97535.41">10641 13742 0,'-25'0'0,"25"25"0,0-1 31,0 26-15,0 24-1,0 75 17,0-99-32,0 74 15,0-75-15,0-24 16,0 25-16,0-25 16</inkml:trace>
  <inkml:trace contextRef="#ctx0" brushRef="#br0" timeOffset="97769.43">10319 14139 0,'198'124'0,"-396"-248"0,173 124 15,50 0 1,0 24-16,74-24 15,99 25 1,75-25 0,-99-25-1,-125 25 1</inkml:trace>
  <inkml:trace contextRef="#ctx0" brushRef="#br0" timeOffset="98451.73">12626 13047 0,'0'75'15,"0"-51"-15,-25 76 16,0-26-16,0 75 16,0 223 15,1 74-15,24 1-1,24-174 1,1 24-1,-25-123 1,0-149-16,-49 25 31,24-26-31,0-24 16,-49-49 0,-100 24-1,25-25 1,124 50-16,0-24 15</inkml:trace>
  <inkml:trace contextRef="#ctx0" brushRef="#br0" timeOffset="99465.17">12551 12948 0,'0'25'15,"0"0"1,25-25 47,0 0-32,24 0-16,51-25-15,98 25 32,149 0-17,-247-25-15,172 25 16,51 0-16,471-25 16,148 0-1,-694 25-15,992 0 31,-992 0-15,249 0-16,-26 0 0,-273 0 0,422-24 16,75-26-1,-100-24 1,-223 24 0,75 0-1,49 26 16,-446 24-31,98 0 16,-98-25-16,-75 25 31,25-25-15,-74 25 0,49 0-16,0 0 31,25 25-16,25 0-15</inkml:trace>
  <inkml:trace contextRef="#ctx0" brushRef="#br0" timeOffset="100909.39">13494 13320 0,'-25'25'16,"50"-50"-16,-75 75 0,-24 49 15,74-74-15,-25 0 0,0 49 16,-24 50-1,49-99-15,0 49 16,-25-49 0,25 25-16,-25 98 15,25-24 1,-25 125 15,25-200-31,0 75 16,0-74-16,0 99 31,0-100-31,25 150 16,0-150-16,-25 50 15,25-24 1,24 49 0,100 74 30,-124-173-46,24 0 16,-24 0-16,0-25 31,-25 25-31,25-25 16,-25-25-16</inkml:trace>
  <inkml:trace contextRef="#ctx0" brushRef="#br0" timeOffset="102794.67">14015 13717 0,'-25'25'16,"50"-50"15,74 25-15,-74-25-16,24 25 15,1 0-15,-25 25 0,-25 0 16,0 0 0,-50 24-16,-49 1 15,24-1 1,51-49 0,48 25-1,51 0 1,-1 25 15,-24-1-31,-75 1 16,-25-25-1,26-25-15,-125 0 32,74 0-32,51 0 15</inkml:trace>
  <inkml:trace contextRef="#ctx0" brushRef="#br0" timeOffset="103204.33">14536 13791 0,'24'-24'16,"1"24"0,0 24-1,0 1-15,0 0 16,-25 0-16,0 0 0,-25 24 31,25-24-31,-99 25 0,74-26 16,-25 1-16,25-25 0,1 25 15,24 0 1,24-25 0,26 0-1,0 0 1,24 0 15,0 0-15</inkml:trace>
  <inkml:trace contextRef="#ctx0" brushRef="#br0" timeOffset="103811.12">14982 13915 0,'0'50'47,"0"-100"-47,0 150 16,0-76-16,0 1 15,0 25 1,-25-50 15,25-75-15,0 26-1,0 24-15,25-25 16,25 1 0,24-1-1,-24 50 1,-26 0 0,1 0-16,0 50 15,-25-25 1,0-1-16,0 1 15,-25 0 1,0 0 0,25 0-16,0-50 31,25 25-31,50-99 16,-51 99-1,-24-25-15,25 25 0,25-50 16,-25 50-16,0 0 15,-1 0-15,1 0 16,-25 50 0,0-1 15,0 51-15,0-51-1,0-24 1</inkml:trace>
  <inkml:trace contextRef="#ctx0" brushRef="#br0" timeOffset="104227.2">13841 14560 0,'-50'0'15,"100"0"-15,-174 0 16,149 0-1,0 0 1,-1 0-16,621-49 47,-545 49-47,98 0 0,0 0 16,-98 0-16,-26 0 0,124 0 15,-148 0-15,99 0 16,-124 0-16,0 0 15,-1-25 1</inkml:trace>
  <inkml:trace contextRef="#ctx0" brushRef="#br0" timeOffset="104896.45">14015 15056 0,'0'50'31,"-25"-25"-31,-25 49 16,25-49-16,25 0 0,-24-25 15,24 25-15,-25-1 16,25 1-16,0-50 31,0 1-15,25-26-1,-1 25-15,26-24 16,-25 49-16,0-25 0,24-25 16,26 50 15,-26 99 0,-24-74-31,-25 50 16,25-51-16,-25 1 0,25 0 15</inkml:trace>
  <inkml:trace contextRef="#ctx0" brushRef="#br0" timeOffset="105146.48">13742 15056 0,'-25'-24'16,"50"24"-1,0-25-15,99 25 16,-100 0-16,100-25 16,-74 25-16,0 0 0,24 0 15,0 0 1</inkml:trace>
  <inkml:trace contextRef="#ctx0" brushRef="#br0" timeOffset="105560.53">14759 14957 0,'-25'323'62,"50"-646"-62,-50 695 16,0-372 31,0-25-31,-24 1-1,-1 24 1,-24 0 15,49 24-31,25 1 16,25 0 15,49 0-31,75-25 31,-124-25-31</inkml:trace>
  <inkml:trace contextRef="#ctx0" brushRef="#br0" timeOffset="106031.66">15081 14833 0,'0'-25'31,"25"25"-31,0-24 16,0 24-16,74 24 15,-74 1-15,-25 0 16,0 0 0,-75 49-1,1-24 1,99-50 15,49 25-15,-24 24-1,-26 1 17,-98-1-17,49-49-15,-24 0 16,24 0-16,0 0 0</inkml:trace>
  <inkml:trace contextRef="#ctx0" brushRef="#br0" timeOffset="106572.73">16346 14287 0,'-25'25'0,"1"-25"0,-1 50 0,0-50 16,0 25-16,-49 49 16,49-74-16,-49 75 31,49-51-31</inkml:trace>
  <inkml:trace contextRef="#ctx0" brushRef="#br0" timeOffset="106816.76">16098 14287 0,'0'50'31,"0"74"-31,0-298 0,149 348 31,-124-149-31,0 0 16,-1-25-16,26 49 16,-25-49-1</inkml:trace>
  <inkml:trace contextRef="#ctx0" brushRef="#br0" timeOffset="107108.81">16793 13791 0,'0'50'16,"25"-50"-16,-25 25 0,0 0 0,0 24 15,0 26 1,0-26-16,0 1 15,0-1-15,0-24 0,0 25 16,0-25-16</inkml:trace>
  <inkml:trace contextRef="#ctx0" brushRef="#br0" timeOffset="107364.01">16545 14560 0,'0'25'15,"49"-25"-15,26 0 0,-50 0 0,123-25 31,-98 25-31,74 0 16,-99 0-16</inkml:trace>
  <inkml:trace contextRef="#ctx0" brushRef="#br0" timeOffset="107680.05">16718 14908 0,'100'173'32,"-1"-644"-32,-298 769 0,299-50 15,-125-224-15,0-24 0,-25 50 16,26-50-16,-26 50 15,75-50 17,0 0-17,-1 0-15,51 0 16,-26 0-16,1 0 0,0 0 0,24-25 16,-49 25-16,24-25 15</inkml:trace>
  <inkml:trace contextRef="#ctx0" brushRef="#br0" timeOffset="108238.67">17289 13568 0,'25'50'15,"-1"-1"-15,1-24 0,25 50 16,-25-26-16,-1 1 0,51 49 16,-50-25-16,24-24 0,1 74 15,0 25 1,-50-99-16,24 49 16,-24-25-16,-24 174 15,-26 25 1,-24-99 15,49-150-31,-25 26 16,50-25-16</inkml:trace>
  <inkml:trace contextRef="#ctx0" brushRef="#br0" timeOffset="109450.48">16545 14833 0,'0'-25'16,"25"1"-16,-1 24 16,1 0-16,25-25 15,-1 25-15,26 0 16,-1 74 0,-49 1 15,-75 24-16,-24-25 1,-25 1 0,74-51-1,25 1 17,0 0-32,0 49 31,50-49-16,24 0 1,75-25 0,-50 0 15,-74 25-31,0-25 16,-25-25 15</inkml:trace>
  <inkml:trace contextRef="#ctx0" brushRef="#br0" timeOffset="110743.27">17810 13543 0,'0'-49'16,"25"24"-16,74 0 16,-74 25-16,24 50 15,-49-25 1,0-1-16,0 1 0,0 0 0,-25 49 15,1-74-15,-26 50 16,50-25-16,0 0 16,-25-25 15,50 0-15,0 0-1,74-25 1,0 25-16,-49 0 15,74-25-15,-99 25 16,24 0 0</inkml:trace>
  <inkml:trace contextRef="#ctx0" brushRef="#br0" timeOffset="111272.3">18628 14263 0,'0'-25'16,"25"25"15,-25 25-15,0 24-1,0-24-15,0 50 16,0-51-16,0 26 31,0 0-31,0 24 16,0-49-16,25 24 15</inkml:trace>
  <inkml:trace contextRef="#ctx0" brushRef="#br0" timeOffset="111518.48">18455 14461 0,'24'0'15,"150"75"-15,-372-150 0,297 75 31,-74 0-31,0 0 0,24 0 0,-24 0 0,49 0 16,-49 0-16,0 0 0,99-25 16,-50 25-1</inkml:trace>
  <inkml:trace contextRef="#ctx0" brushRef="#br0" timeOffset="112337.78">19670 13519 0,'0'24'0,"-49"26"16,24-25-16,-25 49 15,25 1-15,0-1 16,-49 100 0,49 49 15,25-74-31,0 74 16,25-74-1,25 74 1,24-49-1,-24-75 1,-1-25 0,-24-49-16,50 25 31,-26-25-15,-24-25 15,-25-25-16</inkml:trace>
  <inkml:trace contextRef="#ctx0" brushRef="#br0" timeOffset="113086.38">20166 13717 0,'0'50'15,"0"-26"-15,0 1 16,0 0 0,0 99-1,0 0 1,0 0 0,0-50-1,0-24 1</inkml:trace>
  <inkml:trace contextRef="#ctx0" brushRef="#br0" timeOffset="113480.96">20712 13692 0,'-75'99'31,"75"-49"-31,-24-25 0,24 99 16,0 99 15,74-124-16,-74-74-15,50-25 32,-25 0-32,-1 0 0,1-25 0,0 0 15,0-24 1,-25 24 15,0 0-31,-149-24 16,124 49-16,0 24 31,0-24-31</inkml:trace>
  <inkml:trace contextRef="#ctx0" brushRef="#br0" timeOffset="113821.12">21357 13816 0,'-25'25'15,"50"-50"-15,-50 100 16,0-51-16,25 1 0,0 0 16,25 124 15,0-50-15,-25-74-1</inkml:trace>
  <inkml:trace contextRef="#ctx0" brushRef="#br0" timeOffset="114075.15">21134 13767 0,'-25'-25'31,"50"25"-31,24 0 0,-24 0 0,0 0 0,49 0 16,50 0 0,75-25-1,-150 25 1,-24 0-16,0 0 0,25-25 0,-26 25 15</inkml:trace>
  <inkml:trace contextRef="#ctx0" brushRef="#br0" timeOffset="114585.3">19918 14660 0,'-49'0'15,"73"0"17,100-25-1,75 25-16,-150 0-15,423-50 16,-398 50-16,1 0 16,173-25-1,-174 25-15,199-24 16,-224-1-16,150 25 16,-125 0-1,-49 0 1,-50 0-16</inkml:trace>
  <inkml:trace contextRef="#ctx0" brushRef="#br0" timeOffset="115103.22">20439 15106 0,'-25'0'0,"50"0"0,-75 50 15,26-26-15,24 26 16,-50 24-1,50 26 17,0-51-17,0-73 1,25-26 15,49-99-15,25 50-1,-74 74 1,25 25 0,-50 25-1,0 0-15,25 24 16,-25-24-16,24 49 16,26 1-1,-50-25 32</inkml:trace>
  <inkml:trace contextRef="#ctx0" brushRef="#br0" timeOffset="115353.83">20166 15007 0,'-49'0'15,"49"-25"-15,-25 25 0,50 0 16,74 0 0,-74-25-16,223 25 15,-174 0-15,-24 0 16,223-25-1,-249 25-15,76 0 16</inkml:trace>
  <inkml:trace contextRef="#ctx0" brushRef="#br0" timeOffset="115791.77">21332 14883 0,'25'248'63,"-50"-496"-63,50 570 15,-25-297 16,0-50-15,-25 0 15,-74-24-15,74 49-16,-25 0 31,26 25-31,-1-1 16,25 26-1,0-25-15,0 0 16,0-1-16,49 1 16,26 0-1,24-50 17,-49 0-32</inkml:trace>
  <inkml:trace contextRef="#ctx0" brushRef="#br0" timeOffset="116241.36">21729 14858 0,'25'0'15,"0"0"1,-1 0-16,1 25 16,-25 24-1,0-24 1,-25 25-1,-24-25 1,74-25 31,-1 24-31,1-24-16,0 50 31,-25-25-16,-25 49 1,-24-74-16,49 25 0,-75-50 16</inkml:trace>
  <inkml:trace contextRef="#ctx0" brushRef="#br0" timeOffset="116832.44">22002 13568 0,'0'0'0,"0"-25"0,25 50 31,-25 0-15,49 25 0,1 24-1,24 75 1,1 0 0,-26 49-1,-24-124-15,-25 75 16,0-74-1,0 74 1,-50 74 0,26-74-1,-26 49-15,-24-49 32,-1-75-17,50-49-15</inkml:trace>
  <inkml:trace contextRef="#ctx0" brushRef="#br0" timeOffset="117552.61">22572 13444 0,'25'-25'31,"0"25"-31,0 0 0,24-24 31,1 98-31,-50 25 32,-25-49-32,0-25 15,0 24-15,1-24 0,-1 25 0,0-50 0,0 49 16,50-49 15,0 0-31,74-25 31,-74 25-31,25 0 0,-26 0 0,76 0 32,-76 0-32,26-24 15</inkml:trace>
  <inkml:trace contextRef="#ctx0" brushRef="#br0" timeOffset="124029.25">20191 6226 0,'-25'0'0,"50"0"0,-50 25 15,50-25 1,99-25-1,-74 25 1,74 0-16,-50 0 0,199-50 31,-199 50-31,100 0 16,-124 0-16,-26-24 0,1 24 0</inkml:trace>
  <inkml:trace contextRef="#ctx0" brushRef="#br0" timeOffset="124325.38">21952 6003 0,'0'49'31,"0"-98"-31,0 198 16,0-125-16,25 100 15,0 0 17,-25-74-17,0-25 1</inkml:trace>
  <inkml:trace contextRef="#ctx0" brushRef="#br0" timeOffset="124668.42">21878 5978 0,'-248'546'63,"496"-1092"-63,-298 1191 16,100-645-16,-1 0 0,1 0 15,0 0-15,148-50 16,-148 25-16,-1-24 31,-24-1-31,0 25 0,0-49 0,-25 49 0,0-24 0,-25-1 16,0 25-16,0-24 0,0 24 0,-74-74 15,-50 74 17</inkml:trace>
  <inkml:trace contextRef="#ctx0" brushRef="#br0" timeOffset="125386.03">22771 9699 0,'25'49'16,"-25"-24"-16,0 74 31,0 0-16,0-24 1,24-25 0</inkml:trace>
  <inkml:trace contextRef="#ctx0" brushRef="#br0" timeOffset="125810.66">22597 9649 0,'-50'25'16,"26"-25"-16,-26 25 0,25-1 0,0 1 0,1 25 15,-1-1-15,0-24 0,25 25 0,0-25 0,0 24 0,0 1 16,0-25-16,0 49 31,25 1-31,0-51 0,-1 1 0,51 50 16,-26-51-16,51 26 16,-51-50-16,26 25 15,-26-25-15,100-25 16,-124 0-16,99-49 15,-99 49-15,0-25 0,-1 26 0,1-76 16,-25-73 15,-49 24-15,-75 50 0,74 99-16,-148 0 15</inkml:trace>
</inkml:ink>
</file>

<file path=ppt/ink/ink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31:23.942"/>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brush xml:id="br2">
      <inkml:brushProperty name="width" value="0.05292" units="cm"/>
      <inkml:brushProperty name="height" value="0.05292" units="cm"/>
    </inkml:brush>
    <inkml:brush xml:id="br3">
      <inkml:brushProperty name="width" value="0.05292" units="cm"/>
      <inkml:brushProperty name="height" value="0.05292" units="cm"/>
      <inkml:brushProperty name="color" value="#FFC000"/>
    </inkml:brush>
  </inkml:definitions>
  <inkml:trace contextRef="#ctx0" brushRef="#br0">2778 1439 0,'-25'24'31,"50"-24"-31,50 0 16,73-24-1,-98 24-15,148 0 16,-148 0-16,24-25 16,-24 25-16,99 0 15,-124 0-15,-1 0 0,1 0 0,0 0 16</inkml:trace>
  <inkml:trace contextRef="#ctx0" brushRef="#br0" timeOffset="392.68">2828 1563 0,'-25'24'16,"-74"26"0,49 0-16,25-25 0,0 24 0,25 1 15,0-25-15,0-1 0,25 1 16,0 0-16,149 0 31,-50-50-15,-99 25-16,24-74 15,-49 49 1,-25 0-16,1 0 0,-1 0 0,-50-24 16,51 24-16,-26 0 31,0 25-31,26 0 0,-1 0 16,25 25-16</inkml:trace>
  <inkml:trace contextRef="#ctx0" brushRef="#br0" timeOffset="661.86">3820 1612 0,'0'25'15,"0"0"-15,25-25 16,148-25 0,-123 25-16,0 0 0,24 0 31</inkml:trace>
  <inkml:trace contextRef="#ctx0" brushRef="#br0" timeOffset="896.8">3770 1860 0,'-24'25'16,"24"0"-16,49-50 31,125 25-15,-149 0-16,99 0 16,-75 0-1,-24 0-15</inkml:trace>
  <inkml:trace contextRef="#ctx0" brushRef="#br0" timeOffset="2772.66">5655 546 0,'-49'74'16,"24"-74"-1,25 25-15,-50 74 16,26-74-16,-51 149 31,50-100-31,1 25 0,-1-49 0,0 74 16,0 347 31,25-372-47,0 100 15,0-100-15,0 0 0,0 100 16,25 74 0,25-100-1,-1 50 16,-24-173-31,99 148 16,-99-173-16,0 0 16,-1 0-16,1 0 15,0-1-15</inkml:trace>
  <inkml:trace contextRef="#ctx0" brushRef="#br0" timeOffset="4088.33">6375 967 0,'25'0'250,"24"-24"-234,50-1 0,-24 25-16,-26 25 15,-49 24 1,0-24-16,-74 74 31,49-74-31,0-25 0,1 25 0,-1-25 16,0 25-16,-25-1 15,1 1 1,74-25 0,24 25-1,1-25-15,24 25 16,-24-25-16,-25 0 0,24 49 16,-24-24-1,-25 0-15,-99 0 16,49 0-16,-148-1 31,123-24-15</inkml:trace>
  <inkml:trace contextRef="#ctx0" brushRef="#br0" timeOffset="4482.52">6945 992 0,'75'-25'31,"-50"25"-31,24 50 16,-24 0-1,-25-26-15,0 51 16,-25-50-16,25-1 0,-74 51 16,-25-1-1,74-49 1,25 0 15,25-25-15,99-25-1,-100 25-15,26 0 16,-25 0-16,0 0 0,24-25 16,26 25-1</inkml:trace>
  <inkml:trace contextRef="#ctx0" brushRef="#br0" timeOffset="5065.66">7590 1116 0,'0'0'16,"0"50"-16,0-1 16,0-24-16,0 25 15,0-25 1,-25-1-16,25 1 0,0 25 15,0-25-15,0-50 32,0 0-17,0-25 1,25-24-16,0 24 0,25-24 16,-50 49-1,49 0 1,-24 25-16,25 25 15,-26 0-15,1 25 16,-25-1 0,0-24-16,0 25 31,0-75 0,25-50 0,-25 51-31,149-76 32,-149 76-32,25 24 0,24 0 0,-24 0 0,-25 24 0,50 1 15,-25 25 1,-25 24 0,0-24-1,0 24 16,-50 1-31</inkml:trace>
  <inkml:trace contextRef="#ctx0" brushRef="#br0" timeOffset="5556.02">6127 1885 0,'74'0'31,"25"0"-31,-24 0 0,74 0 16,-50-25-16,99 25 0,150-24 16,-249-1-16,397-25 31,-347 50-31,99-25 31,-199 25-15</inkml:trace>
  <inkml:trace contextRef="#ctx0" brushRef="#br0" timeOffset="6380.35">6226 2431 0,'-74'0'31,"98"0"-15,1 0-1,99-25 17,0 99-17,-124-49-15,-49 74 16,-26-49-16,26 0 15,24-25-15,-74 24 32,74-49-32,0 0 0,0 25 0,50-50 62,0 25-62,74-25 16,-74 25-16,0 0 0,74 0 15,25-24 1,-75 24 0,-24 24-16,0-24 31</inkml:trace>
  <inkml:trace contextRef="#ctx0" brushRef="#br0" timeOffset="6826.71">7144 2555 0,'25'0'0,"-25"25"15,0-1-15,0 1 0,-25-25 16,0 75 15,0-50-31,-24 74 16,49-74-16,0-1 15,0-48 1,0-1-16,0-25 31,24-24-31,1 49 16,25-25-1,-1 1 1,-24 49-16,0 24 16,0-24-16,0 25 15,-25 25 1,24 0 0,-24 24-1,0-49 1,0 0-1,25-25-15</inkml:trace>
  <inkml:trace contextRef="#ctx0" brushRef="#br0" timeOffset="7085.73">6896 2530 0,'-25'0'0,"50"0"0,24 0 16,1 0-16,49 0 15,-49 0-15,-1 0 16,150-25-1,-26 25 1,-123 0 0</inkml:trace>
  <inkml:trace contextRef="#ctx0" brushRef="#br0" timeOffset="7519.79">8111 2431 0,'0'74'15,"0"-24"1,0-25-16,0 49 16,0-49-16,-25 0 0,25 49 15,0-24 1,0-1-1,0-73 32,-74-26-31,74 25-16,-99 0 31,74 1-31,0 24 0,0 0 0,0 24 16,1-24-16,-1 25 15,25 25 1,25-1 0,49 1 15,50-50-15</inkml:trace>
  <inkml:trace contextRef="#ctx0" brushRef="#br0" timeOffset="7966.01">8359 2282 0,'50'-25'16,"-1"25"0,1-25-1,-25 25-15,0 25 16,-25 0-16,24 0 0,-24 0 0,-74 24 15,-25 26 17,74-51-17,50 1 17,49 0-17,-49-25-15,0 50 16,-25-26-16,-25-24 15,0 25-15,-24-25 16,24 0-16,0 0 0,0 0 0,0 0 16</inkml:trace>
  <inkml:trace contextRef="#ctx0" brushRef="#br0" timeOffset="8820.98">8806 769 0,'0'-25'0,"24"50"16,-24 0-1,25-25-15,0 49 16,0-24-16,24 50 15,-24-75-15,25 74 16,-25-49-16,-25 0 0,25-1 16,-1 26-16,26 49 15,-25-74-15,0 49 16,-1-49-16,-24 0 0,50 99 16,-50-99-16,25 74 31,0-24-31,-25-51 15,24 51-15,-24-50 0,25 49 16,-25-49-16,0 99 16,0-99-1,0 99 1,0-75-16,-25 26 16,25-26-16,-24 50 15,-1 25 16,-74 100 1,74-199-32,0 24 31,25 1-31,-25-25 0,25-1 0,0 26 16,0-25-1,-25 0 1,1-1-1</inkml:trace>
  <inkml:trace contextRef="#ctx0" brushRef="#br0" timeOffset="9492.16">10096 1612 0,'24'0'0,"-24"25"16,0 74 15,0 1-31,0-1 31,0-25-15,0 1-1</inkml:trace>
  <inkml:trace contextRef="#ctx0" brushRef="#br0" timeOffset="9712.21">9947 1811 0,'-25'0'0,"0"25"32,99-25-17,-24 0-15,74 0 16,-74 0-1,49 0 1,-25 0-16,-49-25 0,25 25 16,-25 0-16</inkml:trace>
  <inkml:trace contextRef="#ctx0" brushRef="#br0" timeOffset="10446.18">11683 769 0,'25'-25'0,"-50"50"31,0 25-15,25-26-16,-49 150 15,49-100-15,-25 125 16,0 173 0,25 50-1,0-174 1,0 0-1,25 149 1,-25-224 15,-25-98-15,0-51-16,0-48 16,-24-249 15,24 248-31,-74-74 15,0 74-15</inkml:trace>
  <inkml:trace contextRef="#ctx0" brushRef="#br0" timeOffset="11320.85">11733 794 0,'0'0'0,"0"-25"31,0 0-31,24 25 79,26 0-79,0 0 0,198 25 31,-149-25-31,0 0 0,0 0 0,25 0 0,0 0 0,298 0 15,297-25 1,-74 0 0,248 25-1,25-24 1,-99 24 0,49-25-1,-372 0 16,-248 25-31,-50-25 16,-123-24 0,-100 24 15,-25 25-15,26 0-1,-1 0-15,25 25 16</inkml:trace>
  <inkml:trace contextRef="#ctx0" brushRef="#br0" timeOffset="12822.73">12799 1439 0,'0'-25'16,"0"0"-1,0 0 1,25 25-16,49 25 16,-49-25-16,25 50 15,-25 49 17,-25-74-32,-25-1 15,25 1-15,-50 0 0,50 0 0,-74 0 16,24 0-1,75-25 17,25 0-17,-1 24 1,26 26 0,-75-25-16,-50 49 15,25-74-15,0 25 16,1-25-16,-51 0 15,1 0 1</inkml:trace>
  <inkml:trace contextRef="#ctx0" brushRef="#br0" timeOffset="13182.77">13221 1513 0,'74'0'16,"-49"0"-16,0 25 16,-25 0-1,-25 74 1,-49-25-1,-1-24 1,50-50 0,25 25-1,25-25-15,50 0 16,-50 0 0,74 0-1,-74 0-15,49 0 16,-24 0-16,-50-25 0</inkml:trace>
  <inkml:trace contextRef="#ctx0" brushRef="#br0" timeOffset="13783.12">13742 1513 0,'0'25'15,"0"0"-15,0-1 16,0 1 0,0 0-16,0 50 15,-25-51 1,25 26-1,0 0 1,0-75 0,0 0-1,0 0-15,25-49 16,0-1-16,-1 50 16,1 1-16,0-1 0,25 0 15,-26 25 1,26 50-1,-25-50 1,-25 173 15,-25-173-15,25-24 0,0-1-1,50-25 1,-50 25-16,49-24 15,-24 24-15,0 25 0,24-25 16,1 50 0,-25 24-1,0-24-15,-25 50 16,0-50-16,0 49 16,-25-49-16,25 0 15,-25 24-15</inkml:trace>
  <inkml:trace contextRef="#ctx0" brushRef="#br0" timeOffset="14126.16">12725 2232 0,'0'0'0,"-25"0"0,50 0 16,0 0-16,148-24 15,-49 24 1,-49 0-16,148-25 15,99 0 1,75 0 0,-273 25-1,-99 0 1</inkml:trace>
  <inkml:trace contextRef="#ctx0" brushRef="#br0" timeOffset="14630.43">12998 2679 0,'0'25'16,"0"0"-16,-25-25 0,-25 74 15,25-24-15,1 24 16,-1 25 15,25-124 0,25-49-15,-25 49-16,24-24 16,1-1-16,0 25 15,25-24 1,-26 49-16,1-25 16,0 25-16,-25 25 15,25-1-15,0 1 16,-1 50 15,1-51-31,0 51 16,-25-50-16,0-1 0</inkml:trace>
  <inkml:trace contextRef="#ctx0" brushRef="#br0" timeOffset="14886.47">12700 2704 0,'-25'0'15,"50"0"-15,99 0 16,-74 0 0,123-25-1,-74 25-15,-49 0 0,-25 0 0,25 0 16</inkml:trace>
  <inkml:trace contextRef="#ctx0" brushRef="#br0" timeOffset="15321.1">13816 2604 0,'0'75'15,"0"-25"-15,0-26 16,0 51-1,0 24 17,0-74-32,0 24 0,0-24 15,-25-25 1,1-49 0,-1 24-1,0 0 1,0 25-16,0-25 15,1 25-15,-1 0 32,0 0-32,-25 25 15,50 0-15,-24-25 0,24 25 16,0 49 0,24-49-1,51 0 1,24-50-1,-74 0-15</inkml:trace>
  <inkml:trace contextRef="#ctx0" brushRef="#br0" timeOffset="15787.24">14139 2530 0,'0'0'0,"198"-25"47,-173 25-47,-25 25 15,0 25 1,-50-1 0,-24 1-1,99-50 16,24 0-15,1 25 0,24 24-1,-74 1 17,-24-50-32,-125 0 15,99 0 1</inkml:trace>
  <inkml:trace contextRef="#ctx0" brushRef="#br0" timeOffset="25009">12427 2654 0,'25'0'31,"0"0"-15,0 0 0,-1 50-1,-24 24 1,0-24-1,0-25 1,-24-1-16,-26 26 16,25-50-1,25 25 1,0 0 15,25-25 0,49 0-15,26 0 0,-51 0-1</inkml:trace>
  <inkml:trace contextRef="#ctx0" brushRef="#br0" timeOffset="26122.78">12154 1166 0,'-25'0'0,"1"25"16,-26 24-1,50-24 1,-74 124 0,74-124-16,-25-1 0,0 76 15,25-76-15,0 76 16,-25-75-16,25-1 0,0 26 16,0 49-1,0-74-15,-25 149 31,25-150-31,0 26 16,0 24-16,0 1 16,0 24 15,0-74-31,25 49 16,-25-24-16,0-25 0,25 49 15,0 1 1,0-1 15,-1 0-15,1-24-1,25 24 1,-1 1 15,1 49-15,-25-99-1,0 24 17,-25-24-17,25-25 1</inkml:trace>
  <inkml:trace contextRef="#ctx0" brushRef="#br0" timeOffset="27002.83">14833 1414 0,'0'-25'15,"25"25"1,-25 25-1,50 74 1,-26-49-16,1 49 16,0-49-1,49 74 1,-49-25 0,25 50-1,-50-50 1,-25 50-1,-25-1 1,26-98-16,-1 49 16,0-49-1,0 24-15,0 26 16,-24-1 0,-26 50 15,75-125-31,-24 26 15,-1-25-15,0 0 32,25-25-17</inkml:trace>
  <inkml:trace contextRef="#ctx0" brushRef="#br0" timeOffset="27546.49">15354 1215 0,'25'-24'0,"0"24"0,49 74 16,-74 25-1,-49 0 32,49-74-47,-75 50 16,50-51-16,50-24 47,99 0-32,-49 0 1,24 0 0,-74 0-16,24 0 15,-24 0-15</inkml:trace>
  <inkml:trace contextRef="#ctx0" brushRef="#br0" timeOffset="28128.19">16197 1910 0,'0'25'15,"0"0"1,0 99-1,0-75-15,0 224 47,0-248-47</inkml:trace>
  <inkml:trace contextRef="#ctx0" brushRef="#br0" timeOffset="28380.75">15999 2158 0,'25'0'31,"0"0"-31,24 0 0,-24 0 15,49 0-15,50 0 16,-24 0 0,-1 0-1,-25-25 1</inkml:trace>
  <inkml:trace contextRef="#ctx0" brushRef="#br0" timeOffset="29821.13">17462 1116 0,'-24'25'31,"-51"74"-15,50-74-16,-74 223 31,74-174-31,1 75 16,-1 25 0,25-25-1,0 148 16,74 1-15,-24-174 0,49 99-1,-25-123 1,1-26 0,-25-24-1,-26-26 16,1-24-31,-25-24 16</inkml:trace>
  <inkml:trace contextRef="#ctx0" brushRef="#br0" timeOffset="30413.99">18083 1265 0,'0'0'0,"0"25"16,-25 0-1,25-1-15,0 51 16,0-26-16,0 75 15,0-24 17,0-51-32,25 51 15,-25-76-15,0 26 16,0-25 0,0-50-1</inkml:trace>
  <inkml:trace contextRef="#ctx0" brushRef="#br0" timeOffset="30759.11">18529 1290 0,'-25'74'15,"0"-49"-15,-24 124 16,49-100-16,0 224 47,74-223-31,-49-50-16,25 0 15,-1 0 1,-24-25-16,-25-24 31,-49-1-15,-26 0-1,-24 50 17</inkml:trace>
  <inkml:trace contextRef="#ctx0" brushRef="#br0" timeOffset="31025.15">19075 1439 0,'0'99'31,"-25"-74"-31,25 49 16,0-24 0,0-25-16,0 49 15,0-24-15,0-26 16</inkml:trace>
  <inkml:trace contextRef="#ctx0" brushRef="#br0" timeOffset="31306.55">18827 1389 0,'-25'0'15,"50"0"-15,-75-25 16,100 25-16,-25 0 0,74 0 16,-50 0-1,100 0 1,-99 0-16,74-25 0,-99 25 0,24 0 0,50 0 16,-74 0 15,0 0-31</inkml:trace>
  <inkml:trace contextRef="#ctx0" brushRef="#br0" timeOffset="31655.69">17711 2282 0,'24'0'16,"1"0"-16,149-25 15,148-24 16,125 24-15,-224 0 0,-149 25-16,174-25 15,-148 0-15,-76 25 16,26 0 0</inkml:trace>
  <inkml:trace contextRef="#ctx0" brushRef="#br0" timeOffset="32146.35">18157 2654 0,'0'99'16,"0"-74"-16,0 0 15,-50 124 17,26-124-32,24 24 15,0-24-15,0 0 0,0-50 31,0-25-15,0-24 0,0 24 15,24 26-31,51-51 16,-50 75-16,-25-25 0,24 25 0,26 0 15,-25 25 1,0 25 15,24 99-15,1-100-1,-50-24-15,25 25 16</inkml:trace>
  <inkml:trace contextRef="#ctx0" brushRef="#br0" timeOffset="32375.46">17835 2679 0,'-50'0'16,"100"0"-16,-75 0 15,50 0-15,24 0 0,1 0 16,49 0-16,-49 0 0,-1 0 16,1 0-16,24 0 0,100 0 15,-125-25-15</inkml:trace>
  <inkml:trace contextRef="#ctx0" brushRef="#br0" timeOffset="32791.52">19050 2555 0,'-25'124'16,"25"-99"-16,0 0 0,-25 24 15,25 50 16,0 1-15,0-76 0,0-48 31,-124-51-32,75 50 1,-26 50-1,51 0 1,-1 49 15,99 1 1,125-75-17</inkml:trace>
  <inkml:trace contextRef="#ctx0" brushRef="#br0" timeOffset="33200.12">19298 2555 0,'50'-25'16,"-26"25"-16,1 0 0,0 0 15,49 0 1,-49 50 0,-74 24 15,-75-24-16,148-50 17,26 25-32,0-25 31,-50 24-31,49 26 16,-49-25-16,-49 0 31,-75-25-16</inkml:trace>
  <inkml:trace contextRef="#ctx0" brushRef="#br0" timeOffset="33722.78">19844 1315 0,'0'-25'0,"0"50"16,25 49 0,-1-49-16,1 0 15,0 74-15,0-50 16,0-24-16,24 99 15,26 50 1,-75-124 0,24 173-1,-24-149-15,0 1 0,-24-1 0,24 0 16,-50 125 0,0-1-1,1-74 1,-1 0-1,1-49 1,49-26-16,-25-24 16</inkml:trace>
  <inkml:trace contextRef="#ctx0" brushRef="#br0" timeOffset="34458.81">18802 670 0,'0'0'0,"-25"0"16,50 0 46,-25-25-46,25 25-16,74 0 16,-74-25-16,24 25 0,125 0 15,49-25 1,-99 1-16,174-1 16,-224 0-16,125 25 31,-125-25-31,-24 25 0,-1 0 15,-24 0 1</inkml:trace>
  <inkml:trace contextRef="#ctx0" brushRef="#br0" timeOffset="34975.94">20389 1240 0,'25'-25'15,"0"25"-15,0 0 0,24 25 16,-24-25-16,0 25 15,0 0-15,-25 49 16,0-49-16,-25 0 0,0 24 16,-74 1-1,99-25-15,-25-25 16,50 0 0,74 0 15,-24 0-16,24 0 1,25-25 0</inkml:trace>
  <inkml:trace contextRef="#ctx0" brushRef="#br1" timeOffset="44368.95">5804 2977 0,'0'-25'0,"0"50"15,0-50 48,25 25-63,0-25 15,49-49 1,125-50 0,-75 24-1,149-49 1,-224 100-16,150-100 31,-175 124-31,26-24 0,-25 49 16,0-50-1</inkml:trace>
  <inkml:trace contextRef="#ctx0" brushRef="#br1" timeOffset="45254.19">6201 1463 0,'99'-24'16,"-74"-1"0,0 0-16,74-25 15,-49 26-15,24-26 0,-24 50 16,-1-25-16,125-74 15,-75 0 1,-74 74-16,99-49 16,-124 49-16,25 0 0,0-25 15,0 26 1</inkml:trace>
  <inkml:trace contextRef="#ctx0" brushRef="#br1" timeOffset="46657.93">12229 2952 0,'25'0'32,"99"-75"-17,-25 26 17,-74 49-32,74-50 15</inkml:trace>
  <inkml:trace contextRef="#ctx0" brushRef="#br1" timeOffset="47350.04">12576 1811 0,'-25'0'16,"25"-25"0,50 0-1,74 0 1,-99 1-16,123-26 16,-24 0-16,75-24 15,-149 49-15,173-74 16,-174 74-16,1-25 0,74 1 15,-50-1 1,-98 50 0</inkml:trace>
  <inkml:trace contextRef="#ctx0" brushRef="#br2" timeOffset="52660.78">2356 5755 0,'0'0'0,"0"24"15,25-24 1,0 0 0,49 0-1,-49 0-15,323-24 32,-324 24-32,1 0 0,0 0 0,-25-25 15</inkml:trace>
  <inkml:trace contextRef="#ctx0" brushRef="#br2" timeOffset="53035.83">2282 5779 0,'-50'50'0,"26"-50"16,98-50-16,-173 100 0,74 0 15,25-25-15,0-1 16,50 1 0,-26 0-16,1-25 0,50 0 15,-51 0 1,1 0-16,50-25 15,-26 0-15,-24 1 16,-25-26 0,0 25-16,-25 25 15,25-25-15,-49 0 0,24 25 0,-25 0 16,25 0-16,1 0 16,-1 0-16</inkml:trace>
  <inkml:trace contextRef="#ctx0" brushRef="#br2" timeOffset="53347.87">3448 5804 0,'0'25'15,"-25"-25"-15,50 0 16,74 0-16,0 0 15,25 0 1,-74 0 0</inkml:trace>
  <inkml:trace contextRef="#ctx0" brushRef="#br2" timeOffset="53589.91">3423 6028 0,'25'0'16,"49"0"-16,-49 0 15,99-25 1,-99 25-16,0 0 0,0 0 0,49-25 15</inkml:trace>
  <inkml:trace contextRef="#ctx0" brushRef="#br2" timeOffset="54574.35">5730 5159 0,'-50'25'15,"25"-25"-15,1 50 16,-1 24 0,0-49-1,-49 198 1,49-173-16,25 24 16,-50 174-16,1-49 15,49 123 16,0 1-15,24-125 0,76 174-1,-1-173 17,-50-150-32,100 125 15,-99-149-15,24 24 31,-49-24-31,-25-50 16</inkml:trace>
  <inkml:trace contextRef="#ctx0" brushRef="#br2" timeOffset="55282.23">6524 5308 0,'-25'25'16,"25"0"-16,0 0 15,-25 99 1,25 99 15,0-74-15,0-100-16,25 51 15,-25-76-15,0 1 16,0 0 0</inkml:trace>
  <inkml:trace contextRef="#ctx0" brushRef="#br2" timeOffset="55642.27">6995 5507 0,'0'24'16,"-25"1"-16,0 25 0,1-25 15,-1 49-15,25-49 0,0 99 16,25 0 0,49-50-1,25-49 17,-24-25-17,-51-25-15,1-49 16,-25 49-16,0 0 0,-25-24 15,1 24 1,-26 25 0,25 0-16,-24 0 15,-1 0-15</inkml:trace>
  <inkml:trace contextRef="#ctx0" brushRef="#br2" timeOffset="56321.03">7640 5581 0,'0'50'15,"0"-26"1,0 1 0,0 25-16,-25-1 15,25-24 1,0 0-16,0 0 16,0 0-16,0 0 0,0-1 31,0-48-16,0-1 1,0-25 0,0 25-16,25-74 15,24 74-15,-49 0 0,50 1 16,24-26 15,50 124 0,-124 1-15,0-26 15,0-24-15,0-50 0,25 1-1,50-76 1,-1 76-1,-49 24-15,0-25 16,0 25-16,-1 0 0,1 25 16,0-1-1,0 1-15,-25 25 16,0-25-16,0-1 16,0 51-16,0-25 15,-50 49 1</inkml:trace>
  <inkml:trace contextRef="#ctx0" brushRef="#br2" timeOffset="56746.63">6424 6449 0,'-49'0'0,"98"0"0,-123 0 0,49 25 31,50-50-31,25 25 0,74 0 16,198 0 15,-247-25-31,173 25 16,-75 0-16,75 0 15,75-24 1,-150-1-1,-73 0 1,-51 25 0,-49-25-1</inkml:trace>
  <inkml:trace contextRef="#ctx0" brushRef="#br2" timeOffset="57519.73">6648 7144 0,'0'0'0,"0"25"0,0-1 15,0 1-15,0 0 0,0 0 16,-25 24-16,0-24 16,-25 50-1,26-26 16,24-24-15,24-75 0,51-49-1,-26 0 1,1 49-16,0 1 16,-1 49-1,1 25 16,-25 49-15,0 25 0,-25 25-1,0-99 1</inkml:trace>
  <inkml:trace contextRef="#ctx0" brushRef="#br2" timeOffset="57801.85">6449 7144 0,'-49'0'0,"98"0"0,-123 0 31,99 0-15,24 0-16,100-25 16,-25 0-1,0 25-15,-74-25 0,-1 25 0,51 0 16,48 0 0,1 0-1,-124 0-15</inkml:trace>
  <inkml:trace contextRef="#ctx0" brushRef="#br2" timeOffset="58193.9">7888 7020 0,'0'25'16,"-25"99"-1,25-100-15,-25 26 0,25 0 16,-25 24 0,25-24-16,0-1 15,0-24-15,0 0 16,0-50 15,-49-25-15,-50-24-1,-1 49 1,26 50 0,24 0-1,50 24 1,25-24 15,0 0-31,124 25 16,-124-50-16,24 0 0,1 0 15</inkml:trace>
  <inkml:trace contextRef="#ctx0" brushRef="#br2" timeOffset="58624.96">8186 6995 0,'49'-99'16,"-24"99"-16,25-25 31,-50 0-31,24 25 0,51 0 16,-50 0-16,-1 25 0,1 25 15,-50-1 17,-99 100-17,50-75 1,99-98 0,0 24-1,-1 0-15,51 24 16,-50-24-1,-25 75 17,-75-50-17,50-1-15,-74-24 16</inkml:trace>
  <inkml:trace contextRef="#ctx0" brushRef="#br2" timeOffset="59366.25">8682 5135 0,'0'24'16,"0"1"-16,24 0 0,1 0 0,0 24 15,-25-24-15,50 74 0,-26-49 0,26 0 16,24 173 0,26 75-1,-26-75 1,-49 0 0,0 224-1,-50-249 1,-25 75-1,1-124 1,-26-1 0,75-123-16,-74-25 15</inkml:trace>
  <inkml:trace contextRef="#ctx0" brushRef="#br2" timeOffset="59967.08">9971 5854 0,'0'25'16,"-24"0"0,-1 148-1,25-24 17,0-25-17,0 0 16</inkml:trace>
  <inkml:trace contextRef="#ctx0" brushRef="#br2" timeOffset="60157.1">9674 6226 0,'-50'-25'15,"100"50"-15,-1-50 32,-24 25-32,25 0 0,173 0 31,0 0-15,-99-25-1</inkml:trace>
  <inkml:trace contextRef="#ctx0" brushRef="#br2" timeOffset="60847.89">11906 5085 0,'0'0'16,"-49"99"-1,24-49 1,0 49 0,0 174-1,25-149-15,0 149 16,0 24-1,0 1 1,25 248 0,-25-422-1,0-50-15,0 75 0,0-99 16,0 24 0,-50-99-1,26-24 1,-1 24-16,-74-99 15,49 99-15,0 0 16,1 0-16,-100-24 16</inkml:trace>
  <inkml:trace contextRef="#ctx0" brushRef="#br2" timeOffset="61736.24">11881 5209 0,'25'0'47,"25"0"-32,49 25 1,-49-25-16,322 0 16,-174 25-1,-74-25-15,248 0 16,-223 0-16,521 24 16,-472-24-16,1 0 0,247 0 15,-223 0-15,497 25 16,-447 0-1,248 0-15,247 0 16,200 24 0,-745-49-16,620 25 15,-669-50-15,173 25 32,-198 0-32,496-49 15,-521 24 1,-99 25-16,0 0 0,24 0 15,-49-25 1,-74 25 0</inkml:trace>
  <inkml:trace contextRef="#ctx0" brushRef="#br2" timeOffset="62848.31">12774 5854 0,'25'-25'16,"-25"50"-1,0 0-15,0 49 16,0 50 15,-25-74-31,25 74 16,0-75-16,0 1 0,0 24 15,0-49 1</inkml:trace>
  <inkml:trace contextRef="#ctx0" brushRef="#br2" timeOffset="63165.36">13246 5854 0,'-124'174'15,"99"-125"-15,25-24 16,-25 99 0,50-25-1,0-74-15,74 49 16,-74-74-16,49 0 15,-49-24 1,0-1 0,-75-50-1,-24 51 1,-26 24 15,76 0-31,-1 0 0</inkml:trace>
  <inkml:trace contextRef="#ctx0" brushRef="#br2" timeOffset="63778.47">13667 6127 0,'0'49'16,"-24"1"0,24-25-16,0 24 15,0-24-15,0 25 16,0-25 0,-25-50 15,25-25 0,0-24-15,99-25-1,-25 99 17,1 0-32,-50 49 15,-1 1 1,-24-25-1,-24 24 1,24-74 31,74-74-31,-49 74-16,49 1 15,-49-1 1,0 25-16,24 0 15,1 25 1,-50-1-16,25 26 16,-25-25-1,0 24 1,0 26 0,0-50-16</inkml:trace>
  <inkml:trace contextRef="#ctx0" brushRef="#br2" timeOffset="64160.72">12626 6896 0,'24'0'15,"26"0"-15,148 0 31,175-25-15,-1 0 0,-124 25-1,-174-25-15,174 50 32,-223-25-32,0 0 0</inkml:trace>
  <inkml:trace contextRef="#ctx0" brushRef="#br2" timeOffset="64637.78">13122 7392 0,'-75'124'15,"50"-124"-15,25 25 16,-24 24-16,-26 26 31,25-26-15,25-49 15,25-25-31,25-74 31,-50 74-31,49-24 16,1-1-16,-1 25 16,1 25-1,25 75 16,-51 49 1,1-25-17,0-74 1,-25 0-16</inkml:trace>
  <inkml:trace contextRef="#ctx0" brushRef="#br2" timeOffset="64852.89">12824 7441 0,'-50'0'15,"100"0"-15,-100-24 0,125-1 16,-50 25-16,123 0 31,-73 0-31,148 0 16,-173 0-16</inkml:trace>
  <inkml:trace contextRef="#ctx0" brushRef="#br2" timeOffset="65245.01">13891 7293 0,'0'74'16,"0"-49"-1,0 0-15,0 99 16,0-100-16,0 26 16,-25 24-1,25-49 16,0-50 1,-25 1-17,25-1-15,-50-25 16,1 25-16,24 25 0,0 0 0,25 25 16,-25-25-16,-24 25 15,49 49 1,0-49-1,99 25 1,0-25 0,-49-50-1</inkml:trace>
  <inkml:trace contextRef="#ctx0" brushRef="#br2" timeOffset="65608.06">14139 7317 0,'24'0'16,"1"-24"-16,50 48 15,-26 1 1,-49 50 15,-25-51-31,-49 1 31,49 0-15,50-25 0,0 0-16,24 0 31,1 25-31,-50 0 0,25-25 0,-25 24 0,0 1 31,-75 0-15,1-50-1</inkml:trace>
  <inkml:trace contextRef="#ctx0" brushRef="#br2" timeOffset="66398.32">12303 5606 0,'-25'49'0,"25"-24"0,-24 25 0,-1-25 0,0 49 16,0-24-16,0 24 0,0 25 16,1 25-1,-1-49-15,0 148 32,25-49-32,0-1 15,50 125 1,-1 0-1,1-26 1,0-98 0,24-50 15,0-74-15</inkml:trace>
  <inkml:trace contextRef="#ctx0" brushRef="#br2" timeOffset="67060.66">14808 5879 0,'0'25'16,"0"-50"-16,25 149 15,-25-75 1,25 1-16,25 74 15,-1 50 1,1 123 0,-75 1-1,-25-100 1,1-98-16,-50 123 16,49-174-16,-24 75 15,49-74 1</inkml:trace>
  <inkml:trace contextRef="#ctx0" brushRef="#br2" timeOffset="67946.51">15528 5879 0,'0'-25'32,"0"0"-17,25 25-15,-1 0 16,26 0-16,-25 0 16,99 75-1,-149-1 16,-99 25-15,0-24-16,50-1 16,98-74-1,100 0 1,-49 0 0,49 0-1,-75 0-15,75 0 16,-99 0-16</inkml:trace>
  <inkml:trace contextRef="#ctx0" brushRef="#br2" timeOffset="68426.66">16966 6747 0,'0'25'0,"0"-50"0,0 124 31,0-74-31,0 0 0,-24 49 16,24-49-16,0 49 16,0-24-1,0-25-15,0 0 0,24-1 16</inkml:trace>
  <inkml:trace contextRef="#ctx0" brushRef="#br2" timeOffset="68621.68">16743 7045 0,'-49'0'15,"98"0"-15,-74 0 0,50 0 16,74 0-16,-49 0 15,148 0 1,-148 0-16,0 0 0,49 24 31,-50-24-31</inkml:trace>
  <inkml:trace contextRef="#ctx0" brushRef="#br2" timeOffset="69131.83">18653 6028 0,'-74'24'0,"148"-48"0,-173 73 0,0 50 16,74-24-1,0-26-15,-49 125 16,24 24-1,25 51-15,25 23 16,75 1 0,-1-50-1,-24-123-15,99 123 16</inkml:trace>
  <inkml:trace contextRef="#ctx0" brushRef="#br2" timeOffset="69512.68">19050 6176 0,'-25'25'16,"25"0"-1,-25 49-15,25 100 32,0-100-17,25-24-15,0 99 16,-25-124-16</inkml:trace>
  <inkml:trace contextRef="#ctx0" brushRef="#br2" timeOffset="69830.66">19472 6152 0,'-25'24'0,"-50"125"31,75-99-31,0 148 16,25-173-16,0 0 0,0 0 16,49 24-16,-24-24 15,-25-25-15,0-25 16,-25 0 0,0-24-1,-25 49-15,-50-50 16,50 50-16,1 0 15,-1 0-15,0 0 16,0 0-16</inkml:trace>
  <inkml:trace contextRef="#ctx0" brushRef="#br2" timeOffset="70099.55">20216 6251 0,'0'25'0,"-25"24"0,0 50 15,0 1 1,25 48 15,0-98-31</inkml:trace>
  <inkml:trace contextRef="#ctx0" brushRef="#br2" timeOffset="70329.66">19893 6300 0,'-49'-24'15,"49"-1"1,74 25 0,50-25-1,-74 25 1,-1 0-16,1 0 0,49 0 15,-49 25-15,24-25 0,-49 0 0,0 0 16</inkml:trace>
  <inkml:trace contextRef="#ctx0" brushRef="#br2" timeOffset="70954.89">18901 7243 0,'25'0'47,"149"0"-15,-100 0-32,422-50 15,-421 26-15,24 24 0,99-25 31,-99 25-31</inkml:trace>
  <inkml:trace contextRef="#ctx0" brushRef="#br2" timeOffset="71563.03">19248 7615 0,'0'25'0,"0"-50"0,-24 50 16,24 0 15,0-1-15,0 1-16,0 74 15,0-74-15,0 25 32,0-25-32,-25 24 15,25-24-15,-25-25 0,25 25 16,0 0 15,0 0-31,0 24 16,0-24-1,0-50 1,25 0 0,0 25-16,-1-74 15,1 49-15,-25-74 16,25 74-16,-25-49 16,0 49-16,0 0 0,0-49 15,0 49 1,0 0-1,25 50 1,24 49 0,1 50 15,0-49-15,-50-26-16,49 1 15,-24-25-15,0 0 16</inkml:trace>
  <inkml:trace contextRef="#ctx0" brushRef="#br2" timeOffset="71777.7">19025 7615 0,'0'-25'31,"25"25"-31,0 0 0,0 0 0,123 0 16,-73 0-16,148-25 16,-173 25-16</inkml:trace>
  <inkml:trace contextRef="#ctx0" brushRef="#br2" timeOffset="72171.86">20166 7466 0,'0'50'16,"-198"-75"-16,396 75 0,-198 24 15,0-223-15,0 372 16,0-173-16,0 0 0,0 24 15,0 0 17,0-24-17,0-25 1,0-75 0,-49-49-1,-51 74 32,76 25-47,-125 50 16,124-25-16,25 24 15,50 1 17,-26-50-32,175 25 15,-174-25 1</inkml:trace>
  <inkml:trace contextRef="#ctx0" brushRef="#br2" timeOffset="72579.91">20414 7466 0,'25'-25'15,"0"25"-15,-25-24 0,99-1 16,-74 25-16,0 0 0,-1 25 16,-73 24-1,-1 26 16,25-51-31,-49 26 16,74-25 0,25-25 15,49 49 0,-49-49-31,-75 75 31,26-100-15,-1 25-16</inkml:trace>
  <inkml:trace contextRef="#ctx0" brushRef="#br2" timeOffset="73074.64">20985 6201 0,'25'75'16,"-25"-51"-16,24 76 15,26 24 1,0 24-1,-1 76 1,-49-150 0,25 199-1,-25-149-15,-99 248 32,0-99-17,49-174 1</inkml:trace>
  <inkml:trace contextRef="#ctx0" brushRef="#br2" timeOffset="73614.24">21530 6176 0,'-24'0'15,"48"0"1,150 50 15,-149-50-31,-25 25 0,0 0 16,0 24-16,0-24 0,-25 25 0,0-26 0,0 1 15,1 0-15,-51 49 16,50-74-16,1 25 16,24 0-16,99-25 31,149-50 0,-198 50-31,49-24 16,-74 24-16,-1 0 0,-24-25 15</inkml:trace>
  <inkml:trace contextRef="#ctx0" brushRef="#br2" timeOffset="86076.6">2530 11460 0,'0'25'0,"-25"-25"16,25 24-1,25-24-15,74 0 16,-74 0 0,25 0-16,173-24 31,-173 24-31,148-25 15,-148 25-15,-1 0 16</inkml:trace>
  <inkml:trace contextRef="#ctx0" brushRef="#br2" timeOffset="86476.65">2580 11609 0,'-100'49'16,"100"-24"-16,-24 0 0,-1 0 15,25 49 1,0-49-16,0 0 0,25-25 0,-1 24 15,51 1 1,-50-25-16,24 0 16,-24 0-16,25 0 15,-1-49-15,-49 24 16,0 0-16,0-25 16,0 26-16,-49-26 31,24 25-31,-149 25 31,149 0-31,25 25 0</inkml:trace>
  <inkml:trace contextRef="#ctx0" brushRef="#br2" timeOffset="86806.6">3473 11733 0,'24'0'32,"51"0"-17,-26 0 1,51-25 0,-75 25-16,-1 0 0,1 0 0,25 0 15</inkml:trace>
  <inkml:trace contextRef="#ctx0" brushRef="#br2" timeOffset="86994.62">3497 11931 0,'-24'0'0,"24"25"0,24-25 31,1 0-31,50 0 16,74-25 0,-125 25-16,100 0 15</inkml:trace>
  <inkml:trace contextRef="#ctx0" brushRef="#br2" timeOffset="87937.47">5432 10716 0,'-49'124'16,"24"-100"-1,0 26-15,0 0 0,0-1 0,25-24 0,-24 25 16,-26 99-16,25-50 31,0-25-31,1 75 16,24-75-16,0 26 0,-25 98 16,50 497 15,49-348 0,50-149-15,-74-123-1,24-50 1,0 24 0</inkml:trace>
  <inkml:trace contextRef="#ctx0" brushRef="#br2" timeOffset="88394.13">6201 10765 0,'0'25'15,"0"0"-15,-25 198 31,25-124-15,0 1 0,0-1-1,0-50-15,25 75 16,-25-99-16</inkml:trace>
  <inkml:trace contextRef="#ctx0" brushRef="#br2" timeOffset="88751.38">6747 10815 0,'-75'99'16,"75"-49"-1,-24-1 1,24 1-16,0 99 16,0-100-16,24 26 15,-24-50-15,100 49 16,-76-74 0,1 0-1,0 0-15,0-50 16,-25 26-16,0-26 15,0 25 1,-25 25-16,-25-25 16,1 25-16,-1 0 31</inkml:trace>
  <inkml:trace contextRef="#ctx0" brushRef="#br2" timeOffset="89358.11">7317 11038 0,'25'74'16,"-50"-49"-16,25 0 15,0 50 1,-24-26 0,24 1-1,0-25 1,-25-25 0,0-25-16,25 0 0,0 0 15,0-24-15,0 24 16,25 0-16,24-74 15,-24 99-15,0-25 0,0 0 16,24 0 0,-24 25-16,25 25 15,-50 0-15,0 0 0,0-1 0,0 1 16,0 50 0,-50-1-1,75-74 32,49-99-31,-49 74-16,25-49 15,-25 74-15,-1-25 0,1 25 16,0 0 0,0 25-1,0-1-15,-25 1 0,0 0 16,0 25-16,0 24 15,-25 1 17,0-26-32</inkml:trace>
  <inkml:trace contextRef="#ctx0" brushRef="#br2" timeOffset="89737.41">5928 11956 0,'-49'49'16,"98"-98"-16,-49 98 15,25-49-15,25 0 0,-1 0 0,100 0 16,-74-24-16,321 24 16,-272 0-1,199 0 1,49 0-1,-298 0-15,150 0 16,-200 0-16,26 0 16,-25-25-1</inkml:trace>
  <inkml:trace contextRef="#ctx0" brushRef="#br2" timeOffset="90243.47">6499 12551 0,'0'25'0,"0"0"16,-25-25-16,0 49 0,0-24 0,25 25 16,-24-25-16,-1-1 0,25 1 15,-25 0-15,0 0 16,25 0-16,0-1 0,-25-24 0,1-24 31,24-1-15,24-50-1,26-24 1,74 50 15,-74 24-31,24 50 32,-49 49-17,-25-49-15,0 24 31,0-24-31,0 25 0,0-25 0,0-1 16,0 1 0</inkml:trace>
  <inkml:trace contextRef="#ctx0" brushRef="#br2" timeOffset="90517.09">6003 12675 0,'0'-25'15,"25"25"-15,24-24 16,422-26 31,-421 50-47,124-25 15,-125 25-15,26-25 16</inkml:trace>
  <inkml:trace contextRef="#ctx0" brushRef="#br2" timeOffset="90923.24">7342 12477 0,'0'0'16,"0"25"-16,0 99 15,0-100-15,0 1 16,0 25-1,0-25-15,0-1 16,0 26-16,-25-25 16,1-25-16,-26 0 15,25-50 1,0 25 0,-49 1-1,49 24-15,-49 24 31,49 1-31,0-25 0,25 50 16,0-25 15,124-1-15,75-24 15,-150-24-15</inkml:trace>
  <inkml:trace contextRef="#ctx0" brushRef="#br2" timeOffset="91341.17">7565 12353 0,'25'-25'0,"0"25"15,-25-25-15,50 25 16,-26 0-16,26 25 16,-25 25 15,-75 24-16,25-49-15,-24 0 16,24-1-16,0 1 0,50-25 31,0 0-15,-25 25-16,74 0 16,-74 0-16,0-1 0,0 1 15,-49 0 16,24-25-31,-50 0 16</inkml:trace>
  <inkml:trace contextRef="#ctx0" brushRef="#br2" timeOffset="92184.02">8037 10691 0,'74'49'16,"-49"-24"-16,0 0 0,24 25 16,-24-26-16,0 26 15,25 24-15,-26-24 16,26 49-1,0-24 1,-26-1 0,1-49-16,-25 49 0,25-24 15,-25 0-15,0-1 0,25 50 16,-25 25 0,0 0-1,25 0 1,-1 224 15,-24-199-15,-24-1-1,-1-123-15,0 50 16,0-51 0,-49 51-1,49-50 1,0-25-16,-24 24 15,24-24 1,25 25-16,-25-25 0,25 25 16,0 25 15,25-1-15,-25-24 15</inkml:trace>
  <inkml:trace contextRef="#ctx0" brushRef="#br2" timeOffset="92897.79">9227 11485 0,'0'0'0,"0"24"16,-24 1-1,24 0-15,0 99 16,0-99-16,0 49 0,0-49 0,0 49 16,24 1-1,-24-50-15,0-1 16</inkml:trace>
  <inkml:trace contextRef="#ctx0" brushRef="#br2" timeOffset="93172.83">8954 11733 0,'0'24'31,"0"-48"-31,100 24 16,-75 0-16,-1-25 0,26 25 0,49 0 16,0 0-1,1 0 1,-76 0-16,26 0 16,-25 0-16,0 0 0</inkml:trace>
  <inkml:trace contextRef="#ctx0" brushRef="#br2" timeOffset="94702.2">10914 10790 0,'0'25'31,"-25"0"-15,25 74-1,0 25 1,0 99-1,0 100 1,-25 49 15,1 49-15,-1-73 0,25-100-1,0-199-15,0 50 16,0-74-1,25-25 1,-25-25 0,0-24 15,-25 24-15,0 0-16,-25 0 15,26 1-15,-26-1 0,-74-25 31,74 25-31</inkml:trace>
  <inkml:trace contextRef="#ctx0" brushRef="#br2" timeOffset="96138.03">10964 10765 0,'-25'25'15,"50"-25"32,-1-25-31,1 25-1,0 0 1,25 0 0,-26 0-16,101 0 15,-101 0 1,100 0-1,-74 0-15,99 0 16,-50 0-16,-49 0 0,123 0 16,-98 0-1,222 0-15,-222 0 16,98 0-16,150 0 16,-1 0-1,-222 0 1,123 0-16,-149 0 15,75 0-15,124 0 16,-199 0-16,100 0 16,-125 0-16,76 0 15,23 25 1,1-25 0,25-25-1,-125 25-15,199-49 31,-173 49-31,-26 0 0,51 0 16,73 0 0,75 0-1,-198 0 1,124 0-16,-50 0 16,-75 0-16,1 0 0,-1 0 0,125 0 31,-124 24-31,322-24 15,-323 0-15,75 25 16,100-25 0,-100 0-1,-50 0-15,75 0 16,-75 25-16,-24-25 0,49 0 16,-74 0-16,149 0 15,-75 0-15,-74 25 16,24-25-16,150 0 15,-50 0 17,-100 0-32,224 25 15,-223-25-15,49 0 0,-74 0 16,24 0-16,1 0 0,99 24 16,-25-24-1,-100 0-15,76 0 16,-75 0-16,-1 0 0,26 25 15,-25-25-15,74 0 16,-74 0 0,24 0-1</inkml:trace>
  <inkml:trace contextRef="#ctx0" brushRef="#br2" timeOffset="97328.69">11708 11237 0,'0'24'32,"0"26"-17,-25 24 16,25 1-15,0 222 15,0-222 1,0-100 14</inkml:trace>
  <inkml:trace contextRef="#ctx0" brushRef="#br2" timeOffset="97736.75">12154 11237 0,'-25'24'16,"25"1"-16,-24 0 15,24 25 1,-25 49-1,0 0-15,25-49 16,0 24 0,25 25-1,0-74-15,-1 0 16,1-25-16,0 0 16,0 0-16,-25-25 0,25 0 15,-25 0-15,0 1 16,-25-26 15,-74 50-31,74 0 0,-50 0 31</inkml:trace>
  <inkml:trace contextRef="#ctx0" brushRef="#br2" timeOffset="98490.47">11336 12229 0,'0'25'16,"-25"-25"0,50 0-1,0 24 1,520-24 15,-495 0-31,-1 0 0,175 0 31,-150 0-15,-74-24 0</inkml:trace>
  <inkml:trace contextRef="#ctx0" brushRef="#br2" timeOffset="99044.84">11708 12626 0,'-75'124'31,"75"-100"-31,0 1 0,0 0 0,-24 25 31,-1-1-15,0 75-1,0-74 17,25-75-17,0 0 1,0 0-16,25-49 15,-25 49-15,25 0 0,0-49 16,-1 24 0,1 50-16,-25-24 15,25-1-15,0 25 32,0 25-32,-1-25 15,1 49-15,-25-24 16,25 0-16,0 0 15,-25 24 1,0-24-16,0 0 16,0 49 15,25-49-15</inkml:trace>
  <inkml:trace contextRef="#ctx0" brushRef="#br2" timeOffset="99344.04">11410 12675 0,'25'0'32,"25"0"-17,-26 0-15,150 0 16,-124 0-16,-26 0 0,26 0 15,0 0-15</inkml:trace>
  <inkml:trace contextRef="#ctx0" brushRef="#br2" timeOffset="100518.85">12179 12626 0,'-25'0'16,"25"24"265,0 1-265,0 0 15,0 0-31,0 24 15,0-24-15,0 25 16,0-1 0,0 1-1,0-25 126,0 0-125,0-1-1,0 26 1,0-25-1,25 24 1,-25-73 31,0-1-31,-50-25-1,50 25 1,-49 1 15,24-1-15,0 25-16,0 0 15,25 25-15,-24-25 32,-1 24-32,25 1 15,0 0-15,0 0 16,49 24 15,26-49-15,-1 0-1,-24-24 1</inkml:trace>
  <inkml:trace contextRef="#ctx0" brushRef="#br2" timeOffset="101009.67">12378 12650 0,'24'0'47,"1"0"-31,25 25 0,-25-25-16,-25 25 15,0 0-15,0 0 16,0-1-1,-25-24 1,-25 25 0,50 0-1,25-25 1,-25 25 0,25 0-1,-25-1-15,0 26 16,0-25-1,-50-25 1,25 0 0,1 0-16</inkml:trace>
  <inkml:trace contextRef="#ctx0" brushRef="#br2" timeOffset="102144.35">11261 11137 0,'0'25'0,"-24"-25"16,24 25-16,-50 74 31,50-74-31,-25 25 0,25-1 16,-50 26-1,26 49 1,-1 0 0,25 0 15,0-75-31,0 150 15,0-175-15,0 26 16,-25 99-16,25-124 16,0 24-16,0 1 15,0-25-15,0 24 0,-25 26 16,25-26 0,0 1-16,0 0 15,0-26 1,0 26-16,0 24 15,0-24 1,0 24 0,0 26-1,25-51 1,-25-24-16,0 0 31,25 0-31,-25 0 0,0-1 0,25 1 16,-25 50-1,24-26 17,-24-24-32,25 0 15,0-25 1</inkml:trace>
  <inkml:trace contextRef="#ctx0" brushRef="#br2" timeOffset="103049.02">12650 11286 0,'0'25'15,"50"0"1,-25 24-1,-25 26 1,25-26-16,-1 1 16,1 24-1,25 125 1,-25-100 0,-1 50-1,-24-50 1,0-24-1,0-1 1,0-24-16,0 49 16,0-74-16,0 74 15,-24 25 1,-1-50 0,25-24-16,-25-1 15,0 1-15,0 0 16,25-1-1,0-24-15,-24 49 16,24-49-16,0 0 16,-25 50-1,-25-1 1,50-49 0,0-50-1,0 0-15</inkml:trace>
  <inkml:trace contextRef="#ctx0" brushRef="#br2" timeOffset="103791.99">13122 11187 0,'0'-25'16,"24"25"-1,1 25 1,50 25 15,-50-1-31,-50 50 31,-25-49-15,25-50-16,0 25 16,1-25-16,24 25 47,24-25-47,1 0 0,25 0 15,-25 0-15,0 0 16,-1 0-16,-24-25 15,100 25 1,-51 0 0,-24 0-16</inkml:trace>
  <inkml:trace contextRef="#ctx0" brushRef="#br2" timeOffset="105094.61">14287 11286 0,'25'0'16,"-50"0"-1,-49 25 16,49 0-31,-24-25 0,24 25 16,-25-25 0,1 24 15,49 1-15,0 0-1,0 25 1,-25-26-1,25 1-15,-25 74 16,25-74-16,-25 25 16,25 24-1,0 25 1,0 25 15,-25 0-31,1 249 16,24-299-16,0 50 15,-25-25 1,25 25 0,0-49-1,0-1 1,-25 50 15,25-49-15,0-51-16,0 1 15,0 0-15,0 0 16,0 0 0,0-1 15,0 1-31,25 0 16,-25 0-16,0 0 31,25-1 0,-1-24 0,26-24-15,-25 24 0,49-25-16,-24 25 15,24 0 1,50 0-1,-74 0 17</inkml:trace>
  <inkml:trace contextRef="#ctx0" brushRef="#br2" timeOffset="106299.07">14536 12154 0,'0'25'16,"0"50"0,-25-51-16,25 100 15,0-74 1,0-25-16,0 99 31,0-99-15,0-1-1,0-48 1,0-1 0,0-50-1,25 1-15,-1-25 16,26 24-1,0 26 1,-1 24 15,26 50-15,-26 74 0,-49-25-1,0 1 1,-25-1 31,25-123-32,0 24-15,50-50 16,-25 51-16,-25-1 16,25 0-16,49 0 15,-74 0-15,50 25 31,-1 50-15,-24 49 0,-25 25-1,0-74-15,0 49 16,0-74 0</inkml:trace>
  <inkml:trace contextRef="#ctx0" brushRef="#br2" timeOffset="106793.34">15329 11733 0,'0'-25'0,"0"50"0,0-100 31,25 50-31,0 25 0,25 0 0,-26 0 15,51 50 1,-26 74 0,-98-50-1,24-24 1,-49 0 0,49-26-1,50-24 1,24 0-1,-24 0-15,25-24 16,-26 24-16,76 0 16,-1-25-1,-25 25 17</inkml:trace>
  <inkml:trace contextRef="#ctx0" brushRef="#br2" timeOffset="107376.06">16371 12154 0,'0'124'16,"0"-99"0,0 50-1,0-1 1,0-49-16,0 24 15,0-24 1</inkml:trace>
  <inkml:trace contextRef="#ctx0" brushRef="#br2" timeOffset="107657.74">16098 12402 0,'-25'0'16,"50"0"15,0 0-31,99 0 15,-99 0 1,198-24 0,-173 24-16,-1 0 0,-24 0 0,50 0 15,-51-25-15,51 25 16</inkml:trace>
  <inkml:trace contextRef="#ctx0" brushRef="#br2" timeOffset="107989.39">17487 12278 0,'0'50'0,"0"-25"16,0 0-16,-25 74 31,25 25-15,-24-50-1,24-24-15,0-25 16,0-1-16,0 1 0</inkml:trace>
  <inkml:trace contextRef="#ctx0" brushRef="#br2" timeOffset="108292.44">17115 12254 0,'-25'24'16,"50"-24"-16,50 0 15,-51 0 1,175 0 0,-150 0-16,-24 0 0,99-24 15,-74 24 1,-25 0 0</inkml:trace>
  <inkml:trace contextRef="#ctx0" brushRef="#br2" timeOffset="108705.3">17959 11981 0,'24'0'15,"-48"0"-15,73 24 16,-24-24-16,0 25 0,0-25 0,-1 25 16,1-25-1,-25 25 1,-124 49 15,99-74-31,-49 75 31,74-50-31,25-1 16,0-24-16,-1 0 16,51-24-1,-50 24-15,74-25 16,-74 0-16,24 25 15</inkml:trace>
  <inkml:trace contextRef="#ctx0" brushRef="#br2" timeOffset="109568.23">18281 11361 0,'25'-25'15,"-25"0"1,25 25-16,-1 0 0,100 0 16,1 0-1,73 25 1,-148-25-16,74 0 15,-100 0 1,1 0 0,-25 25 15,0 24 0,0 50-15,0 100 15,0 74 0,0-199-31,0 50 0,0-49 16,0-1-16,-25 0 0,25 50 16,-24-74-1,-1 49-15,0-24 31,25-51-31,-25 51 16,0-50-16,25-1 0,0 51 31,0-1-15,0-24 15,0-25-31,0-1 0,0 1 16,0 0-1,0 0 1,-24 0 0,-1 0-1,-25-25 17,1 0-32,-75 0 31</inkml:trace>
  <inkml:trace contextRef="#ctx0" brushRef="#br2" timeOffset="114492.39">2431 15974 0,'-25'0'16,"50"0"15,49 0 0,-24 0-31,99 0 16,-124 0-16,24-25 0,75 1 15,-99 24-15,124-25 32</inkml:trace>
  <inkml:trace contextRef="#ctx0" brushRef="#br2" timeOffset="114836.44">2431 16073 0,'-149'100'16,"298"-200"-16,-298 224 0,99 25 31,75-99-31,-25-25 0,25 0 0,0-1 15,99-24 17,0-99-17,-99 25 17,-100-1-17,26 50 1,24 25-1,0 0-15</inkml:trace>
  <inkml:trace contextRef="#ctx0" brushRef="#br2" timeOffset="115119.02">3423 16247 0,'0'25'31,"124"-25"-15,-99 0-16,223-25 16,-223 25-1,24 25-15,-24-25 0</inkml:trace>
  <inkml:trace contextRef="#ctx0" brushRef="#br2" timeOffset="115303.17">3522 16470 0,'0'25'16,"0"-50"-16,75 50 16,-26-25-16,-24 0 0,0 0 0,25 0 0,-26-25 0,100 25 15,-99 0 1</inkml:trace>
  <inkml:trace contextRef="#ctx0" brushRef="#br2" timeOffset="126133.25">5556 15478 0,'0'25'15,"0"0"1,0 49 0,0 149-1,0-99 1,0-49-1,25-26 17,-25-24-17</inkml:trace>
  <inkml:trace contextRef="#ctx0" brushRef="#br2" timeOffset="126497.84">6003 15429 0,'-25'24'0,"50"-48"0,-50 73 16,-25 100-1,50-99-15,0-1 0,0-24 0,0 99 16,0-99-16,50 74 31,-50-74-31,25-25 0,0 25 16,-1-25 0,1 0-1,-25-25-15,0 0 16,-49 0-1,24 25 1,-25-25 0,25 25-16,25-24 0,-24 24 15</inkml:trace>
  <inkml:trace contextRef="#ctx0" brushRef="#br2" timeOffset="127146.08">6499 15677 0,'0'24'15,"0"-48"-15,0 123 0,0-74 16,0 49 0,-25-74-16,25 74 31,0-49-31,0 0 0,25-25 31,-25-25-15,0-24-1,25-75 1,24 74 0,-49 25-16,50 0 15,-25 1 1,-1 24-16,1 24 16,0 1-16,-25 25 15,0-25 1,0-1-16,0 1 15,0 0 1,0-50 15,25 25-31,24-99 32,-24 74-32,25 0 15,-25 25 1,0 25-16,-1-25 0,1 25 0,0-25 15,0 74 17,-25-24-17,0-25-15,0 24 16,-25-49-16,25 25 0</inkml:trace>
  <inkml:trace contextRef="#ctx0" brushRef="#br2" timeOffset="127575.13">5507 16495 0,'-25'0'0,"50"0"15,-25-25 1,99 25-1,-50 0-15,224 0 16,-173 0-16,-26 0 0,273-24 31,50 24-15,-99 0 0,-125 0-1,-148 0-15,50 0 16</inkml:trace>
  <inkml:trace contextRef="#ctx0" brushRef="#br2" timeOffset="128146.29">5804 17066 0,'-25'74'16,"1"-49"-1,-1 24 1,0 1 0,25 0-16,-25-26 31,25-48-16,0-1 1,0-25 15,25 25-31,25-49 16,-50 49-16,49 0 0,-49 1 16,50 24-16,-25 0 15,0 0-15,-1 49 16,1 26-1,-25-26-15,0 1 16,0-25-16,0 49 16,25-24-1,-25-26 1,0-48 0</inkml:trace>
  <inkml:trace contextRef="#ctx0" brushRef="#br2" timeOffset="128462.42">5407 17066 0,'-24'24'15,"48"-24"1,-24-24-16,25 24 16,99-25-1,-74 25-15,74-25 16,-75 25-16,76-25 16,-51 25-1,-49 0-15,24-25 0,-24 25 0,0 0 0,25 0 31,-26 0-31</inkml:trace>
  <inkml:trace contextRef="#ctx0" brushRef="#br2" timeOffset="128903.57">6548 16966 0,'75'124'32,"-150"-248"-32,150 348 31,-75-200-31,0 51 16,-25-26-1,25-24 1,-25-25-1,-24-25 17,-26-24-17,50 24 1,-49 25 15,24 25-15,26 0-16,24 24 31,24-24-31,1-25 0,50 25 16,-26-25-1,1-50 1</inkml:trace>
  <inkml:trace contextRef="#ctx0" brushRef="#br2" timeOffset="129429.73">6821 16917 0,'25'-25'16,"0"25"-16,25 0 31,-26 25-31,1-25 0,-25 25 16,0-1-16,0 1 31,-49 25-15,24-50-16,0 25 15,50-25 16,74 24-15,-49 26 0,-50-25-1,0 0-15,0-1 16,-50 1 0,25-25-16,-49 0 15,49 0-15</inkml:trace>
  <inkml:trace contextRef="#ctx0" brushRef="#br2" timeOffset="130082.74">8111 15949 0,'0'25'0,"0"50"16,0-26-16,0-24 16,0 25-16,-25-26 0,25 26 0,0-25 0,0 0 15,0-1-15,0 26 31</inkml:trace>
  <inkml:trace contextRef="#ctx0" brushRef="#br2" timeOffset="130373.78">7813 16222 0,'25'0'31,"25"0"-15,-25 0-16,99 0 15,-75 0-15,-24-25 0,50 25 16,73 25 0,-123-25-1</inkml:trace>
  <inkml:trace contextRef="#ctx0" brushRef="#br2" timeOffset="133175.15">9525 15429 0,'0'99'15,"0"-74"1,0 24-16,0-24 0,0 25 0,-25-26 0,25 1 15,0 25 1,0-1-16,0 26 16,0-50-16,0-1 0,0 1 15,0 0 1,25-25 0</inkml:trace>
  <inkml:trace contextRef="#ctx0" brushRef="#br2" timeOffset="133575.9">9872 15478 0,'-74'75'31,"74"-26"-31,-25-24 0,25 0 0,0 0 0,0 74 31,0-74-31,0 49 16,0-24-16,74 24 15,-49-49 1,0-25-16,49 0 16,-24-50-1,-50 25 1,-25 1-16,0-1 16,1 25-16,-51 25 31,50-25-31</inkml:trace>
  <inkml:trace contextRef="#ctx0" brushRef="#br2" timeOffset="134017.58">9178 16321 0,'74'0'31,"174"25"-15,50-25-1,-75-25 1,-173 25-16,49 0 31,-74-24-31,0 24 0,-1 0 16,-48 0-1</inkml:trace>
  <inkml:trace contextRef="#ctx0" brushRef="#br2" timeOffset="134525.9">9426 16718 0,'-25'25'16,"50"-50"-16,-50 75 0,0-25 15,25 0-15,-49 49 16,24 25 0,0-24-1,25-26 17,0-74-17,25-24 1,-25 24-1,49-74 1,1 49 0,-50 25-16,25 1 0,24-51 31,-24 75-31,0-25 0,-25 50 16,25-25-1,0 75 1,24 24-1,-49 0 1,25 0 0</inkml:trace>
  <inkml:trace contextRef="#ctx0" brushRef="#br2" timeOffset="134853.94">9054 16768 0,'0'0'16,"25"0"-1,49 0 1,174-25 15,-198 25-31,198-25 16,-174 25-16,-49 0 0,0 0 31</inkml:trace>
  <inkml:trace contextRef="#ctx0" brushRef="#br2" timeOffset="135308.1">10046 16743 0,'25'25'0,"0"99"32,-25-99-32,24 49 15,-24 25 1,0-74-1,0 0-15,0 0 0,-24-25 47,-26-50-31,50 25-16,-50-24 16,25 49-16,1-25 15,-51 50 16,26 0-15,-1 74 0,124-50-1,26-24 1,-76-25 0,76-25-1,-75 25-15,24-24 0,-24-1 16</inkml:trace>
  <inkml:trace contextRef="#ctx0" brushRef="#br2" timeOffset="135818.72">10418 16718 0,'-25'0'15,"50"0"1,0 0-1,24-24-15,26 24 16,-26 49 0,-49-24-1,-24 25 1,-1-26-16,-25 1 0,1 0 16,24-25-1,50-25 1,-1 25-1,1 0-15,0 0 16,0 0-16,24 50 31,-24-50-31,-25 25 16,0 24 0,-25-49-16,-49 0 31,24 0-31,26 0 0,-51-25 0</inkml:trace>
  <inkml:trace contextRef="#ctx0" brushRef="#br2" timeOffset="136645.2">11410 15602 0,'0'0'16,"0"50"0,0-25-16,0-1 0,0 26 15,0 49 1,-25 124-1,1-24 1,-26 123 0,25-222-16,25 98 15,0-99-15,0-24 16,0 49-16,25-25 31,-25-50-31,0 1 16,0-25-16,0-50 31,-25 0-15,0 0-16,1 1 15,-1-1-15,0-25 0,-50 1 16,26-1-16</inkml:trace>
  <inkml:trace contextRef="#ctx0" brushRef="#br2" timeOffset="138036.04">11485 15602 0,'24'0'16,"1"0"-1,99-25 1,-49 1 0,49 24-1,0-25 1,-100 25-16,125 0 0,-99 0 15,74 0-15,-74 0 0,123 0 16,-98-25-16,-26 25 16,75 0-16,99-25 47,75 0-32,-273 25-15,223 0 16,-174 0-16,-49 0 0,149-24 31,-149 24-31,99 0 16,-75 0-16,1 0 0,49 0 15,-74 0-15,99 0 16,-99 0-16,0 0 0,74 0 16,50 0-1,-125 0 1,125 0-1,-99 0-15,-1 0 16,1 0-16,-25 0 0,0 0 0,-1 0 0,76 0 16,48-25-1,26 25 17,-50 0-17,-99 0-15,49 0 16,-49 0-16,25 0 0,24-25 15,-49 25 1,25 0 0,-26 0-16,1 0 0,25-25 0,-1 25 0,-24 0 0,50 0 31,-51 0-31,100 0 16,-74 0-16,-25 0 0,0 0 0,74-25 15,25 25 16,-74 0-31,123-25 16,-148 25 0,25-24-16,-26 24 0,26 0 15,-25 0 1</inkml:trace>
  <inkml:trace contextRef="#ctx0" brushRef="#br2" timeOffset="139372.28">12278 16421 0,'0'25'0,"0"-1"15,-24-24 1,24 25-16,0 0 0,0 25 16,0 74 15,24-25-15,-24 0-1,0-49 1,0-26-1,0 1 1,0-50 15,0 1-15,0-1 0,0 0-1,25-49 1,0-50-1,25 24 1,-1-24 0,26 50 15,-1 99-15,-74 0-1,0 24-15,25 26 16,-25-51-16,25 76 15,-25-26 1,0-99 31,49-124-31,-24 125-16,0-26 15,0 25-15,-1 0 0,26 25 31,0 25-15,49 347 47,-99-322-48,0-25 1,0-1-1,25-24 17</inkml:trace>
  <inkml:trace contextRef="#ctx0" brushRef="#br2" timeOffset="139932.12">13097 16049 0,'0'-25'16,"0"0"0,25 25-16,49-25 15,-49 25-15,0 0 0,24 0 0,1 0 16,0 0-16,-1 50 31,-24-1-31,-25-24 0,-74 50 16,49-51-16,-25 26 15,25-50-15,-49 50 16,74-26-16,-25-24 0,25 25 47,50-25-32,24 0 1,75-25 0,-75 25-1,-49 0-15,25 0 0,-25 0 16,-1 0 0,1-24-1</inkml:trace>
  <inkml:trace contextRef="#ctx0" brushRef="#br2" timeOffset="140530.74">14312 16470 0,'0'50'16,"0"-25"-16,0 24 15,0 51 1,0-1 15,0-50-31,0 1 16,0-25-16,25-25 15</inkml:trace>
  <inkml:trace contextRef="#ctx0" brushRef="#br2" timeOffset="140800.92">14039 16718 0,'199'75'0,"-398"-150"0,224 75 31,223 0 16,-198 0-47,74 0 16,-74 0-16,-1 0 0,-24 0 0,49 25 0,-49-25 16,25 0-16,-25-25 15</inkml:trace>
  <inkml:trace contextRef="#ctx0" brushRef="#br2" timeOffset="141129.96">15429 16495 0,'24'75'15,"-48"-150"-15,48 199 16,-24-99-16,0 25 16,0 24-1,0-49-15,0 24 16,0 1-1,-24-25 1,24 0-16,0-1 16,-25-24-16</inkml:trace>
  <inkml:trace contextRef="#ctx0" brushRef="#br2" timeOffset="141410.6">15106 16570 0,'25'24'15,"99"-24"1,0-24 0,0 24-1,-74 0-15,24-25 16,-49 25-16,0 0 0,-1 0 16</inkml:trace>
  <inkml:trace contextRef="#ctx0" brushRef="#br2" timeOffset="141917.76">15850 16123 0,'124'-50'31,"-99"50"-31,49 25 15,-24 50 17,-124 73-17,-1-73 17,100-50-17,49-25 16,50-25-15,-49 25 0,24-25-1,-49 0 1</inkml:trace>
  <inkml:trace contextRef="#ctx0" brushRef="#br3" timeOffset="154131.27">6102 14833 0,'0'25'46,"0"0"-30,25 24 0,-25 1-1,49-50 17,-24-25-17,0 25-15,25-49 31,-26 24-31,26 0 0,0 25 16,-1-25-16,1 0 0,49 1 16,-25-1-1</inkml:trace>
  <inkml:trace contextRef="#ctx0" brushRef="#br3" timeOffset="155137.76">9947 14684 0,'0'25'15,"24"0"1,-24 0 0,0 0-1,25 24 17,-25-24-17,25-50 1,0 25-16,74-49 15,-24 24-15,-1 0 16,-24 0-16,49 0 16,-74 1-16,-1 24 15,1 0-15,0-25 0</inkml:trace>
</inkml:ink>
</file>

<file path=ppt/ink/ink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34:06.137"/>
    </inkml:context>
    <inkml:brush xml:id="br0">
      <inkml:brushProperty name="width" value="0.05292" units="cm"/>
      <inkml:brushProperty name="height" value="0.05292" units="cm"/>
    </inkml:brush>
    <inkml:brush xml:id="br1">
      <inkml:brushProperty name="width" value="0.05292" units="cm"/>
      <inkml:brushProperty name="height" value="0.05292" units="cm"/>
      <inkml:brushProperty name="color" value="#7030A0"/>
    </inkml:brush>
    <inkml:brush xml:id="br2">
      <inkml:brushProperty name="width" value="0.05292" units="cm"/>
      <inkml:brushProperty name="height" value="0.05292" units="cm"/>
      <inkml:brushProperty name="color" value="#00B050"/>
    </inkml:brush>
  </inkml:definitions>
  <inkml:trace contextRef="#ctx0" brushRef="#br0">2332 1463 0,'-50'25'31,"75"-25"0,223-49-15,-50 49 0,-148 0-16,74 24 15,-74-24-15,-26 0 16</inkml:trace>
  <inkml:trace contextRef="#ctx0" brushRef="#br0" timeOffset="359.59">2381 1488 0,'-173'99'15,"148"-74"-15,-25 25 16,50-25-16,0 49 16,25-74-1,49 25-15,1-25 16,24 0 15,-25-50-15,-49 50-16,-25-49 15,-25 24-15,1 25 0,-26-25 16,-49 25 0,74 0 15</inkml:trace>
  <inkml:trace contextRef="#ctx0" brushRef="#br0" timeOffset="643.18">3274 1587 0,'0'25'0,"0"0"16,25-25-16,0-25 0,99 25 15,-99 0-15,74 0 31,-74 0-31,24-25 16</inkml:trace>
  <inkml:trace contextRef="#ctx0" brushRef="#br0" timeOffset="881.21">3225 1836 0,'49'0'31,"-98"0"-31,222 0 16,-148 0-16,25 0 0,-26 0 0,1 0 15,50-25 1,-51 25-16</inkml:trace>
  <inkml:trace contextRef="#ctx0" brushRef="#br0" timeOffset="1727.22">5209 1215 0,'0'-24'16,"-25"48"-16,25 1 16,0 50-1,0-26 1,0 100-1,0-25 1,0-25 0,0 1-1,25-51 1,0-49 0</inkml:trace>
  <inkml:trace contextRef="#ctx0" brushRef="#br0" timeOffset="2064.27">5655 1191 0,'-24'74'16,"48"-148"-16,-48 173 0,-1 0 15,25-74-15,0 49 32,0-24-32,25 99 15,-25-124-15,24-1 0,1 1 16,50-25 0,-26-25 15,-49 1-16,0-1-15,-49 0 16,49 0-16,-25 25 0,0 0 0,-49 0 16,24 0 15</inkml:trace>
  <inkml:trace contextRef="#ctx0" brushRef="#br0" timeOffset="2499.86">4812 2158 0,'-25'0'0,"25"25"0,25-25 16,74 0-16,1 0 0,321-25 15,-346 0-15,-1 25 16,174 0 0,-198 0-16,223-25 15,-249 25-15,1 0 0,0 0 16,25 0 0,-75 0-1,0 0 1</inkml:trace>
  <inkml:trace contextRef="#ctx0" brushRef="#br0" timeOffset="3037.54">4862 2729 0,'0'0'0,"-25"49"16,25-24-16,0 0 15,-25-25-15,25 25 0,0 49 16,-25 0 0,0 1-1,25-50-15,0-50 32,0 0-32,50-25 15,-25-24 1,0 49-16,24-74 15,-24 74 1,0 0-16,0 25 16,0 0-1,-25 25 1,24 25 0,1-1-16,-25-24 15,25 74 1,-25-74-16,0 0 0,0 25 15</inkml:trace>
  <inkml:trace contextRef="#ctx0" brushRef="#br0" timeOffset="3347.13">4490 2704 0,'-25'0'16,"50"0"-16,-25 0 0,24 0 15,125 0 1,99-25 0,-49 0-1,-75 25 1,-75 0-16</inkml:trace>
  <inkml:trace contextRef="#ctx0" brushRef="#br0" timeOffset="3776.55">5829 2679 0,'0'25'0,"0"0"15,0-1-15,0 1 0,-25 0 0,25 0 16,0 74 0,25-25-1,-25 1 1,-25-50 0,-24-25 15,-26-75-16,1 26 1,-1-1 0,26 75-1,24-25-15,0 49 16,25-24 0,0 0-16,0 0 15,25 0-15,25-25 16,-26 0-1,26 0-15,-25 0 0,24 0 0,-24-25 0,0 25 16</inkml:trace>
  <inkml:trace contextRef="#ctx0" brushRef="#br0" timeOffset="4257.45">6127 2555 0,'25'0'47,"74"0"-31,-74 25 0,-50 49-1,-50-24 16,51-50-15,24 25-16,49-25 16,-24 0-16,25 24 31,-26 26-15,-48 0-1,-1-26-15,-74 1 16,74-50-16,0 25 15</inkml:trace>
  <inkml:trace contextRef="#ctx0" brushRef="#br0" timeOffset="5910.5">7342 1067 0,'-149'0'0,"298"0"0,-397 0 16,223 0-16,-24 0 15,-26 0 1,51 0-16,-1 0 15,25 24 17,-25 1-1,25 0-15,25 0 15,0 49-16,-25 1 1,0-26-16,0 50 16,-25-49-16,25 0 0,-25 99 15,25-100 1,-25 125-16,25-125 16,0 1-16,0 24 15,0 26 1,0-26-16,25-24 0,-25-1 15,0 26-15,0 98 16,0-123-16,0 74 16,-25 149 31,0-248-47,25-1 0,0 1 15,25-25 48,50 25-32,24-50-15,0 25-1,124-25 1,-124 25-1,-49 0-15,24-24 32</inkml:trace>
  <inkml:trace contextRef="#ctx0" brushRef="#br0" timeOffset="7046.74">7640 1811 0,'0'25'0,"-25"-1"16,25 100-1,0-49 1,0 123 31,0-173-31,0-50-16,0 0 15,0 1-15,0-76 16,25 76-16,24-125 15,-24 124 1,0-25-16,49-24 16,-74 49-16,50 0 15,-25 25-15,-25 25 16,25 0-16,-25 25 31,0-26-31,0 26 16,0 24-1,0-24 1,0-75 15,49-49-15,-24 49-16,25-25 31,-1 26-31,-24-1 0,0 25 16,25 25-1,-26-1 1,1 51 0,-25-26-1,0 26-15,0-26 16,0 26 0,0-1-1,0-49 16,0 0-31,25 0 16</inkml:trace>
  <inkml:trace contextRef="#ctx0" brushRef="#br0" timeOffset="7780.5">8855 1836 0,'0'24'16,"-25"-24"-16,25 25 15,0 0-15,0 49 32,0-24-32,0-25 0,0 24 15,0-24-15,0 25 16,0-25-1,0-1 1</inkml:trace>
  <inkml:trace contextRef="#ctx0" brushRef="#br0" timeOffset="8107.15">8582 2034 0,'-24'25'16,"-1"-25"-16,50 0 15,74-25 1,-74 25-16,123 0 15,-98 0 1,149-25 0,-125 25-16,174 0 15,-223 0-15,0 0 32</inkml:trace>
  <inkml:trace contextRef="#ctx0" brushRef="#br0" timeOffset="8789.29">10418 1538 0,'0'25'15,"0"-1"-15,-25 26 16,25-25-16,0 49 16,0-24-16,0 49 15,0 100 16,0-125-31,0 75 16,0-75-16,0-24 0,0 24 16,0-24-1,0-75 17,-25 25-17,1-25 1,-76 0-1,76 1-15,-76-26 16,26 25-16,24 0 0,25 1 16</inkml:trace>
  <inkml:trace contextRef="#ctx0" brushRef="#br0" timeOffset="9588.07">10393 1563 0,'0'24'16,"25"-24"-1,25-24 1,-26 24-16,76 0 16,24-25-16,99 0 15,-149 25-15,323-25 31,-298 0-31,-24 25 0,272-24 16,0-1 0,-123 25-1,-150 0-15,75 0 16,49 0-16,-148 0 16,148 0-1,-148 0-15,99 25 16,-124-25-16,24 0 15,26 0-15,-51 0 0,76-25 32,-76 25-32,1 0 0,0 0 0,0 0 0,49 0 15,-49-25-15,25 25 16,-26 0 0,1 0-16,0 0 0,99 0 15,-99 0-15,99 0 16,-75 0-16,51 0 31,-51 0-15,-24-25-16,0 25 0,-25-25 31</inkml:trace>
  <inkml:trace contextRef="#ctx0" brushRef="#br0" timeOffset="10609.27">10815 2084 0,'0'24'31,"0"51"-15,-25-50-16,25 49 15,0-49-15,0 0 0,0-1 16,0 26 15,-25-75 1,25-49-1,50-75-16,-50 124-15,49 0 32,-24 1-32,25 24 0,-25 0 0,-1 0 0,1 0 15,25 24 1,-25 1 0,-1 0-16,-24 25 15,0-26-15,0 1 16,0 0-16,0 0 31,-24-25-31,24-25 16,0 0-1,0 0-15,49-49 32,51 0-17,-76 74-15,51-25 31,-50 25-15,-1 0-16,1 25 0,0-1 0,-25 1 0,0 0 16,0 49-1,0 50 1,0-74 0</inkml:trace>
  <inkml:trace contextRef="#ctx0" brushRef="#br0" timeOffset="11021.33">11757 1811 0,'0'-25'16,"25"25"-16,-25-25 0,25 25 15,0 0-15,74 0 16,-74 0-16,0 25 16,-1 0-16,-48 24 31,-1-24-16,0 0-15,-74 25 16,74-50-16,0 0 0,25 24 16,25-24 15,49 25-15,26-25-1,-76 0-15,76-25 16,-51 25-1,-24 0-15</inkml:trace>
  <inkml:trace contextRef="#ctx0" brushRef="#br0" timeOffset="11266.03">12601 1960 0,'0'24'0,"0"26"15,0 0-15,0-1 0,0-24 16,-25 0-16,0 49 16,25-49-16,0 25 0,0-26 0,0 26 15,0-25 1</inkml:trace>
  <inkml:trace contextRef="#ctx0" brushRef="#br0" timeOffset="11510.3">12204 2183 0,'0'25'15,"50"-25"-15,-1 0 0,-24 0 16,49 0-16,125 0 31,-150 0-31,100 0 16,-124 0-16,25 0 0,-26 0 15</inkml:trace>
  <inkml:trace contextRef="#ctx0" brushRef="#br0" timeOffset="11781.42">13469 2034 0,'0'99'16,"0"-74"-16,0 0 0,0 0 16,0-1-16,0 51 15,0-50-15,0 24 16,0-24-16,-25-25 15</inkml:trace>
  <inkml:trace contextRef="#ctx0" brushRef="#br0" timeOffset="12036.16">13072 1984 0,'-50'25'16,"75"-25"-1,174-25 16,-150 25-31,125-24 16,-100 24-16,-49 0 0</inkml:trace>
  <inkml:trace contextRef="#ctx0" brushRef="#br0" timeOffset="12417.2">13915 1910 0,'25'0'15,"-25"25"1,0 0-16,-25 24 31,-74 50-15,74-74-1,50-25 32,25-25-47,24 25 16,1-24-1,-51 24 1,51 0 0,-50 0-16</inkml:trace>
  <inkml:trace contextRef="#ctx0" brushRef="#br0" timeOffset="13145.3">14436 918 0,'0'0'0,"0"-25"0,0 0 16,25 0-1,0 25-15,25 0 0,-1 0 0,26 0 0,24 0 16,-50 0-16,150 25 15,-174 0-15,99-25 16,-75 0 0,26 0-16,-51 0 15,1-25-15,0 25 16,-25 25 15,-25 49-15,0 26-1,1-1 1,24 0 0,-25 0-1,25-24 1,-25-26-16,25 50 0,0-24 16,-25 49-1,-24 74 1,-1 75-1,25-174 1,0 1 0,-24-1-1,-1-25 1,1-49 0,-75 0 30,49-25-46</inkml:trace>
  <inkml:trace contextRef="#ctx0" brushRef="#br0" timeOffset="22266.31">2480 5234 0,'0'0'0,"0"25"31,0 74-15,0-74 0,0 99-1,0-75-15,25 26 16,-25 49-1,0-25 1,0-124 31,-49-49-31,24 49-16,-25-25 15,25 25-15,1 25 16,-1 0-16,-99 25 15,99 0-15,0-25 0,-49 74 16,49-24 0,75 0 15,123-25-15,-148-25-16,173-25 15,-173 25 1,0 0-16</inkml:trace>
  <inkml:trace contextRef="#ctx0" brushRef="#br0" timeOffset="22819.98">2853 5060 0,'-25'0'0,"25"-25"16,25 1-16,-1 24 16,26-25-16,-25 25 0,49 0 15,-24 25 1,-50-1-1,0 1-15,-50 25 16,25-25-16,1-1 16,-1-24-16,-25 50 15,75-50 17,0 0-17,0-25-15,-1 25 0,26 0 16,-25 25-16,49 0 0,-49-25 0,-25 74 31,0-49-31,-74 0 16,24 0-16,25-25 0,-24 0 15,-51 24 1</inkml:trace>
  <inkml:trace contextRef="#ctx0" brushRef="#br0" timeOffset="23167.1">3795 5383 0,'25'0'16,"25"24"0,49-24 15,74 0-16,-24-24 1</inkml:trace>
  <inkml:trace contextRef="#ctx0" brushRef="#br0" timeOffset="23401.13">3770 5680 0,'25'-25'16,"0"25"-16,25 0 0,74-24 16,-100 24-1,125 0 1,-124 0-16,49 0 15,-49 0-15,0 0 16</inkml:trace>
  <inkml:trace contextRef="#ctx0" brushRef="#br0" timeOffset="24014.95">5383 4812 0,'24'0'15,"-48"0"-15,48 25 16,-24 25-16,0-26 0,0 1 16,-24 50-1,24-51-15,-25 125 16,25-124-16,0 49 31,0 50-15,25-124-16</inkml:trace>
  <inkml:trace contextRef="#ctx0" brushRef="#br0" timeOffset="24341.99">6077 4738 0,'0'24'0,"-74"76"16,24 24 0,50-99-16,0 74 15,0-50-15,0-24 16,0 25-16,75 49 16,24-49-1,-74-50-15,24-25 16,-24 0-16,25-25 15,-50 26 1,0-1-16,-25 0 16,-25 25-1,-148-25 1,148 25-16,25 0 16</inkml:trace>
  <inkml:trace contextRef="#ctx0" brushRef="#br0" timeOffset="24793.17">4911 5730 0,'0'-25'16,"0"50"-16,25-50 0,124 25 16,-99 0-16,-1 0 0,26 0 0,197-25 31,-172 25-31,445 0 16,-421 0-16,-24 0 0,321 0 31,-321 0-31,123 0 15,-174 0-15,-98 0 32</inkml:trace>
  <inkml:trace contextRef="#ctx0" brushRef="#br0" timeOffset="25518.37">5507 6300 0,'49'-24'15,"-49"48"-15,0 1 16,-49 25-1,-1 74 1,25-75 0,-24 75-16,49-74 15,-25 0 1,25-50 0,0-25-16,49-50 15,-49 26-15,25 24 0,25-74 16,74-50 15,-99 124-15,-1 25-16,-24 25 15,25 0-15,-25 0 16,50 123 15,-1-48-15,-24-26-16</inkml:trace>
  <inkml:trace contextRef="#ctx0" brushRef="#br0" timeOffset="25780.41">5234 6276 0,'0'0'0,"49"0"15,26 0-15,-26 0 0,51 0 16,-51 0-16,26 0 0,49-25 15,-50 25-15,-24-25 0,148 25 16</inkml:trace>
  <inkml:trace contextRef="#ctx0" brushRef="#br0" timeOffset="26094.98">6499 6276 0,'0'0'16,"25"0"-1,24 0-15,75 0 16,-99 0 0,99 0-1,-99 0-15,0 0 0,0 0 0,-1 0 16</inkml:trace>
  <inkml:trace contextRef="#ctx0" brushRef="#br0" timeOffset="26422.56">6449 6424 0,'-124'100'15,"248"-200"-15,-273 224 16,125-74-1,24-25-15,0 0 0,0-1 16,0 1-16,49 0 16,50 0-1,1-25 1,-76-50 0,-24 25 15,-24 1-31,-76-51 15,76 75-15,-1 0 0,0 0 16</inkml:trace>
  <inkml:trace contextRef="#ctx0" brushRef="#br0" timeOffset="26812.61">6747 6722 0,'0'74'16,"0"-49"0,0 0-1,0 25 1,0-1-1,0-24 1,0-50 0,25 1-1,74-26 17,-74 50-32,74 0 15,-99 25-15,0 0 16,0-1-16,-25 51 31,-74-50-31,49-25 16,-24 0-1</inkml:trace>
  <inkml:trace contextRef="#ctx0" brushRef="#br0" timeOffset="27733.56">8508 4564 0,'-273'99'15,"224"-99"1,-150 50-1,125-1 1,49-49-16,25 25 16,25 0-1,-1-25 1,51 50 0,-50-25-16,-25 49 15,0-49-15,0 24 0,-25 75 16,-25 25-1,50 0 1,0 74 0,0-74-16,0 0 15,25 0 1,-25-50 0,0-25 15,25-74-31,0 25 15,74-25 1,-25-25 0,50 25 15,75 0-15,-174 0-16,123 0 15</inkml:trace>
  <inkml:trace contextRef="#ctx0" brushRef="#br0" timeOffset="28676.23">8905 5259 0,'0'24'0,"0"1"0,0 0 0,-50 99 15,50-99-15,0 24 16,0 1-1,-25 49 1,25-124 15,50-99-15,-25 25 0,74-50 15,-49 125-16,-1 48 1,26 26 0,-50 24-1,-25-24 1,-25 24 0,0-74-16,25-24 31,25-51-16,-25 50-15,74-49 16,-49 49-16,0 25 0,0-25 0,74 1 16,-50 24-1,26 24 1,-50 1 0,-25 25-1,0 74 1,0-25-1,0-49 1,0-26 0</inkml:trace>
  <inkml:trace contextRef="#ctx0" brushRef="#br0" timeOffset="28922.37">10269 5135 0,'0'24'16,"0"51"0,0-50-1,0 74 1,0-25-1,0-49-15,0 25 0,0-26 0,-25 26 0,25 24 16</inkml:trace>
  <inkml:trace contextRef="#ctx0" brushRef="#br0" timeOffset="29150.95">9971 5407 0,'-49'-24'16,"98"48"-16,-73-48 0,173 24 16,-100 0-16,1-25 15,-1 25-15,125 0 16,-124 0-16,74 0 31,-75 0-31</inkml:trace>
  <inkml:trace contextRef="#ctx0" brushRef="#br0" timeOffset="30084.91">11757 4961 0,'0'25'31,"0"49"-15,0 50 0,0 75-1,-24 24 1,24-50 15,0-148-31,-50 50 16,25-100-1,-24 0-15,-51-25 32,-48 26-17,24-1 1,99 25-16</inkml:trace>
  <inkml:trace contextRef="#ctx0" brushRef="#br0" timeOffset="30570.07">11881 4961 0,'-74'0'16,"148"0"-16,-148-25 31,99 0-31,0 25 0,99 0 16,173-24-1,-173-1-15,323 25 16,-323-25-16,446 0 16,-24 25-1,-273 0 1,-174 0-16,224 0 16,-224 0-16,-25 0 0,125-25 15,-175 25-15,76-25 16,-76 25-16,-24 25 47,0 0-32,-24-25-15</inkml:trace>
  <inkml:trace contextRef="#ctx0" brushRef="#br0" timeOffset="31475.85">12005 5482 0,'0'-25'0,"25"25"15,0 0-15,-25-25 0,25 25 16,-25 25-1,0 0 1,0 0-16,-25 49 31,0-24-15,25-26-16,0 76 16,0-76-16,0 1 15,0-50 16,0 1-31,50-76 32,-25 51-32,49-50 15,-49 74-15,49 0 32,-49 25-32,25 0 15,-25 50 1,-25-1-1,0 1 1,0-25 0,0-50-1,0 0 1,0 0-16,49-24 16,-24 24-16,0 0 15,-25 0-15,74 0 16,1 50-1,-51 0 1,-24 49 0,0-49-16,0 25 15,0-25-15,0 49 16,0-49 0</inkml:trace>
  <inkml:trace contextRef="#ctx0" brushRef="#br0" timeOffset="31861.1">12849 5209 0,'273'-74'63,"-249"74"-63,1 24 0,0-24 0,-25 50 15,0-25-15,-99 24 16,49-24 0,25-25-16,1 25 0,-26-25 31,224 0 16,-100 0-32,-49 0-15,74-25 16,-74 25 0</inkml:trace>
  <inkml:trace contextRef="#ctx0" brushRef="#br0" timeOffset="32092.67">13717 5358 0,'0'49'16,"0"1"-16,-25 99 16,0-50 15,25-49-31,0 24 16</inkml:trace>
  <inkml:trace contextRef="#ctx0" brushRef="#br0" timeOffset="32328.35">13395 5531 0,'-50'25'16,"75"-25"-16,0 0 0,-1 0 0,51 0 15,49 0 1,25 0-16,-50-25 16,-74 25-16,99 0 15,-100 0-15</inkml:trace>
  <inkml:trace contextRef="#ctx0" brushRef="#br0" timeOffset="32561.93">14560 5407 0,'0'124'15,"0"-74"1,0-25-16,-24 49 15,24-49-15,0 49 16,0-49-16,0 0 0,0 0 16,-25-25-16,25 25 15</inkml:trace>
  <inkml:trace contextRef="#ctx0" brushRef="#br0" timeOffset="32811.96">14188 5333 0,'25'0'15,"0"0"-15,0-25 0,24 25 0,26 0 16,74 0-16,-25 0 16,-100 0-16,26 0 15</inkml:trace>
  <inkml:trace contextRef="#ctx0" brushRef="#br0" timeOffset="33205.36">15007 5159 0,'74'0'0,"-49"0"15,0 25-15,0-25 0,-25 50 16,-50 24 15,50-49-31,-99 25 16,99-26 0,0-48 15,49 24-16,51 0 17,-76 0-32,100-25 15,-74 0-15,-25 25 0</inkml:trace>
  <inkml:trace contextRef="#ctx0" brushRef="#br0" timeOffset="34038.47">15379 4217 0,'-25'-25'31,"50"50"-31,49-50 16,-24 25-16,-25 0 0,124 0 15,49 25 17,-148-25-32,123 25 15,-148-25-15,0 0 0,-25 24 31,0 1-15,-25 0 0,0 49-1,25-49-15,0 74 16,0-74-16,0 25 16,0-25-16,-25 49 15,25 0-15,0-24 0,0 49 16,-24 50 15,-1-25-15,25 0-1,0 50 1,0-75 15,0-25-15,0-24-1,-25 0 1,0 24 0,25-49-16,-25 0 31,1 0-15,-51-1-1,-198 51 32,224-75-47</inkml:trace>
  <inkml:trace contextRef="#ctx0" brushRef="#br0" timeOffset="37357.23">2629 8954 0,'0'25'16,"0"0"-16,0 50 15,0-51-15,0 125 16,0-99 0,0 74-1,0-99-15,0 49 16,0-49-1,-25-25 1,25-25 0,-24 25-16,-51-50 31,50 50-31,1-24 0,-1 24 0,-50 0 16,51 0-16,-1 0 0,0 0 0,-74 49 15,74-49-15,-25 50 16,26-50-16,24 25 0,0-1 15,49 1 1,-24 0-16,49-25 16,-49 25-1,74-25 1,-74-25-16,99 25 16,-99 0-16,0-25 15</inkml:trace>
  <inkml:trace contextRef="#ctx0" brushRef="#br0" timeOffset="37627.8">3200 9302 0,'-25'25'0,"50"-25"16,24 24-16,26-24 16,74-24 15,-125 24-31</inkml:trace>
  <inkml:trace contextRef="#ctx0" brushRef="#br0" timeOffset="37851.91">3076 9599 0,'49'0'16,"-24"0"-16,0 0 0,99-24 31,-74 24-31,74-25 32,-100 25-32,26 0 0,-25 0 0,0 0 15</inkml:trace>
  <inkml:trace contextRef="#ctx0" brushRef="#br0" timeOffset="38807.53">5482 8533 0,'0'25'16,"0"-50"-16,-25 99 15,25-49-15,0 49 16,0 75 0,0-25-1,0 75 1,25 247 0,0-198-1,-25-124-15,0 100 16,0-100-16,-25-50 15,0 0-15,25 1 16,0-26-16,0 1 0,-25 0 31,25-75 1,-25 0-1,25 0-31,-99-74 15,50 74-15,-26-74 16,-98-50 0</inkml:trace>
  <inkml:trace contextRef="#ctx0" brushRef="#br0" timeOffset="40403.53">5531 8558 0,'0'0'0,"-24"0"16,24-25-16,0 0 31,-25 25-16,0 0 17,50 0 15,24 0-32,51 0 1,48 0-1,76 0 1,24 0 0,74 0 15,-247-25-31,222 25 16,-222-25-16,-1 25 0,100 0 15,-100-24-15,249-1 16,-249 25-1,149-25 1,-173 25-16,148-25 16,-148 25-16,198-25 31,-223 25-31,99-24 16,-99 24-16,49 0 15,-24 0-15,74-25 16,-100 25-16,76-25 15,-75 25-15,173-50 16,-148 50-16,49 0 16,25-24-16,25-1 15,-25 25 1,24-25 0,-98 25-16,149-25 15,-100 0-15,-50 25 0,150-24 31,74 24-15,-50-25 15,-174 25-31,324 0 16,-225 0-16,-73 0 0,49 0 16,-50 0-16,249-25 15,-249 25-15,149 0 31,-148 0-31,49 0 0,-50 0 0,1-25 0,123 25 16,75 0 15,-199 0-31,75 0 16,0 0-16,-25 0 0,-50 0 0,249-25 31,-50 25-15,-199 0-16,199 25 15,-199-25-15,-24 0 0,173 0 16,75 0 15,-199 0-31,199 0 16,-199 0-16,124 25 16,149-25-1,-99 0 1,-198-25-16,123 25 15,-124 0-15,1 0 0,-26 0 16,150 0 0,74 25-1,-75-25 1,-148 25-16,123-25 31,-123 0-31,24 0 0,-49 25 0,25-25 0,-1 0 16,100 0-1</inkml:trace>
  <inkml:trace contextRef="#ctx0" brushRef="#br0" timeOffset="41847.82">4490 9599 0,'0'-24'15,"0"-1"17,24 25-17,51-25 1,24 25 0,-25 25-1,-74 49 16,-24-74-31,-26 25 16,25 0-16,0-25 0,-49 25 47,99-1-16,99 26-15,-75-25-1,-49 0 1,-24-1-16,-1-24 16,-25 0-16,-49 25 15,25-25 1,-1 0 0</inkml:trace>
  <inkml:trace contextRef="#ctx0" brushRef="#br0" timeOffset="42565.54">6276 8930 0,'-25'74'16,"25"-49"-1,0 0-15,-25 0 0,25 24 16,0 1-16,0 74 15,0-75 1,25 51-16,0-1 31</inkml:trace>
  <inkml:trace contextRef="#ctx0" brushRef="#br0" timeOffset="42902.34">6772 8954 0,'-50'100'15,"25"-75"-15,0 49 16,1-24-16,24-1 0,0-24 0,0 25 0,0 24 15,49 0 1,26-24 0,-1-50-1,-24-25 1,-25 25-16,-1-25 16,-24 1-16,-24 24 15,-51-25 1,25 25-1,26 0 1</inkml:trace>
  <inkml:trace contextRef="#ctx0" brushRef="#br0" timeOffset="43307.46">5978 9823 0,'25'0'0,"0"0"15,-1 0-15,26 0 0,-25 0 0,24 0 0,75-25 16,224 25 0,-51 0-1,-197-25-15,148 25 16,-199 0-16,26-25 15,73 25-15,-73-25 16</inkml:trace>
  <inkml:trace contextRef="#ctx0" brushRef="#br0" timeOffset="44064.69">6077 10368 0,'0'75'16,"-25"-26"-16,25-24 16,-49 50-1,24 49 1,-25-50 0,50-24-1,0-50 1,0-50-1,25 25-15,25-99 32,-25 75-32,-1-1 0,1 0 0,0 26 0,0 24 15,-25-25-15,25 25 16,-1 49 15,-24-24-31,25 74 16,0-49-16,0 24 31,0 1-15</inkml:trace>
  <inkml:trace contextRef="#ctx0" brushRef="#br0" timeOffset="44313.27">5779 10418 0,'75'-25'15,"-50"0"1,24 25-16,175-24 15,-1-1 1,-50 25 0,-148 0-16</inkml:trace>
  <inkml:trace contextRef="#ctx0" brushRef="#br0" timeOffset="44595.31">6896 10368 0,'74'0'16,"-49"0"-16,0 0 15,99-24 1,25 24 15,-100 0-15</inkml:trace>
  <inkml:trace contextRef="#ctx0" brushRef="#br0" timeOffset="44901.43">6871 10443 0,'-99'74'15,"74"-24"-15,25-25 0,25 123 31,74-98-15,-25-75 0,-24 0 31,-50-74-32,-25 74 1,-149 1-1</inkml:trace>
  <inkml:trace contextRef="#ctx0" brushRef="#br0" timeOffset="45313.13">7193 10740 0,'25'25'15,"-25"25"1,0-25-16,0-1 0,-25 51 16,25-26 15,-24-24-16,73-99 17,1 49-17,24 0 1,1 25-16,-26 25 31,-49 25-15,-49-1-1,-100 1 1,74-50 0,26 0-1</inkml:trace>
  <inkml:trace contextRef="#ctx0" brushRef="#br0" timeOffset="48037.38">8657 9004 0,'-25'0'0,"-74"0"15,74 0-15,0 0 0,-49 0 0,49 0 0,-25 0 16,-49 0 0,74 0 15,25 25 16,0 0-32,-24 0 1,24 24 0,0 26-1,24 49 1,26 24-1,-50 1 1,0 25 15,0-125-31,0 150 16,-25-125-16,25 50 16,0 75 15,0-150-31,0 1 15,0-25-15,0 0 0,0-1 16,0 26 0,0-25-1,0 0 1,25-25 93,-25-25-93,25 25-16,0 0 16,-1 0-16,100 0 31,124 0 0,-198 0-31,24-25 0</inkml:trace>
  <inkml:trace contextRef="#ctx0" brushRef="#br0" timeOffset="49109.82">8954 9674 0,'0'25'15,"-24"-1"1,24 1-16,-25 0 0,25 0 16,0 0-16,0-1 15,0 51 1,0-26 15,0-24-31,0 25 16,0-25-16,0-50 62,0 0-46,0 0 0,25-49-1,-25 24 16,0 25-31,49-49 16,-49 49-16,50-24 16,-25 49-1,0 0-15,-1 24 16,1-24-16,0 75 31,0-26-31,-25-24 0,0 25 16,0-25-1,0-50 17,0 0-32,0-25 15,25 1 1,49-1 15,25 25-15,-49 50-1,-50 74 17,25-24-17,-25 24 1,0-74 0</inkml:trace>
  <inkml:trace contextRef="#ctx0" brushRef="#br0" timeOffset="49398.41">9971 9599 0,'0'25'16,"0"0"-16,0 0 15,-24 99 1,24-75-16,0 26 16,-25 49-1,25-74 1</inkml:trace>
  <inkml:trace contextRef="#ctx0" brushRef="#br0" timeOffset="49638.14">9748 9847 0,'-25'0'31,"50"0"-31,0 0 16,124 25 0,0-25-1,-25 0 1,-99 0-16,24 0 15</inkml:trace>
  <inkml:trace contextRef="#ctx0" brushRef="#br0" timeOffset="50382.29">11088 9451 0,'24'24'16,"-24"26"-1,0 0-15,0-1 0,0 26 0,-24-1 16,24 124 0,-25-123-1,25-1 17,0-49-32,-25 0 46,0 0-30,0-25 0,1 0-16,-1-25 15,0 25-15,0-25 16,0 25-16,-99-49 16,75 49-16,-1-25 15,25 25 1</inkml:trace>
  <inkml:trace contextRef="#ctx0" brushRef="#br0" timeOffset="50906.93">11088 9475 0,'-50'-24'16,"75"24"0,0 0-16,124-25 15,198-25 1,50 25 15,148 1-15,-148 24 15,-298-25-31,398 0 16,-423 25-16,0 0 0,125-25 15,-150 25-15,125 0 32,-124 0-32,-26 0 0,1 0 15,-25 25 1,-25-25-1,1 0-15,-1 0 0</inkml:trace>
  <inkml:trace contextRef="#ctx0" brushRef="#br0" timeOffset="51717.69">11584 9897 0,'0'25'16,"0"24"0,0 26 15,0-25-15,0-26-16,0 1 15,0 0-15,0-50 31,0-49 1,25 49-32,-1-25 15,-24 25-15,50-24 0,-50 24 0,50 0 16,-26 25-16,1 0 16,-25 25-16,25 0 15,0 49 1,-25-24-1,0-25 1,0-50 0,25 0-1,-1-25 1,-24 26 0,50-26-16,-25 25 15,0 25-15,-1 0 16,26 0-1,-25 50 1,0-1 0,-25 26-1,0-25 1</inkml:trace>
  <inkml:trace contextRef="#ctx0" brushRef="#br0" timeOffset="52117.3">12303 9699 0,'50'-25'16,"-25"50"-16,-1-25 16,26 24-1,-50 26 1,0-25-16,-50 0 16,26-25-1,-1 24-15,-25 1 31,75-25-15,0 0 0,99 0-1,-99 0-15,-1 0 0,100 0 16,-74-25 0,-25 25-16,0 0 31</inkml:trace>
  <inkml:trace contextRef="#ctx0" brushRef="#br0" timeOffset="52357.43">13097 9773 0,'0'25'0,"-25"0"15,25-1-15,0 1 0,-25 99 32,25-99-17,0 74 1,0-74-16,0 0 16</inkml:trace>
  <inkml:trace contextRef="#ctx0" brushRef="#br0" timeOffset="52568.47">12824 9971 0,'25'0'16,"0"0"-16,123 0 15,-123 0 1,25-24-16,-25 24 0,74 0 16,-25 0-1</inkml:trace>
  <inkml:trace contextRef="#ctx0" brushRef="#br0" timeOffset="52786.62">13643 9872 0,'0'50'16,"0"-25"-16,-25-1 0,25 1 16,-25 25-1,25 24 1,0-49-16,0 0 15,0 0 1</inkml:trace>
  <inkml:trace contextRef="#ctx0" brushRef="#br0" timeOffset="53011.82">13370 9798 0,'-25'0'32,"50"0"-32,0-25 0,99 25 15,-75 0 1,75-25-1</inkml:trace>
  <inkml:trace contextRef="#ctx0" brushRef="#br0" timeOffset="53364.52">13990 9699 0,'99'0'31,"-74"0"-31,0 24 16,-25 26 0,0-25-1,-124 74 1,99-74 15,50-25-15,-1 0-1,100 25 1,-49-25 0,-50-25-16,49 25 15</inkml:trace>
  <inkml:trace contextRef="#ctx0" brushRef="#br1" timeOffset="71998.62">2406 13866 0,'-25'25'0,"-49"99"31,74-100-31,-25 224 16,25-198-1,0 0-15,25-1 16,74 1 0,-74-25-16,74-25 15,-74 0-15,0 0 0,-1 0 0</inkml:trace>
  <inkml:trace contextRef="#ctx0" brushRef="#br1" timeOffset="72484.38">1712 13791 0,'-75'75'0,"75"-50"15,0-1-15,0 1 0,0 0 16,25 0-16,0-25 0,99 25 16,-75-50-16,1 25 0,24-25 15,-49 25-15,25-25 0,24 0 16,100-74 0,24 25-1,-148 49 1,74-25-1,-74 50-15,-26-24 0,1 24 0,50 24 32,-51 1-32,1 50 15,-25-51-15,0 1 16,0 25 0,0-25-16</inkml:trace>
  <inkml:trace contextRef="#ctx0" brushRef="#br1" timeOffset="81462.76">3175 14064 0,'25'0'31,"49"0"-16,125 0 32,-175 0-47,26-25 16</inkml:trace>
  <inkml:trace contextRef="#ctx0" brushRef="#br1" timeOffset="81719.79">3225 14287 0,'0'25'16,"24"-25"-1,26 0 1,-25 0-16,99-25 16,-75 1-16,-24 24 0,25 0 15,-25 0-15,-1 0 16,1 0-16</inkml:trace>
  <inkml:trace contextRef="#ctx0" brushRef="#br1" timeOffset="82979.2">5085 13246 0,'-50'99'16,"50"-49"-16,0 24 0,0-24 16,0 49-16,0 174 31,0-174-31,0 74 16,25-73-16,-25 98 15,0-99-15,0 100 16,0-125-16,-25 100 15,1-25 1,-1-75-16,25 75 16,0-99-1,0 24-15,0 25 16,0 25 0,25-99-1,-25-50 32,-50 0-31,0-24-1,26 24-15,-26-25 16,0 50-16,1-24 16,-51-26-1</inkml:trace>
  <inkml:trace contextRef="#ctx0" brushRef="#br1" timeOffset="84112.1">5135 13246 0,'0'-25'15,"99"25"1,-25-25 0,-49 25-1,0 0 1,0 0-16,49 0 0,-24 0 0,24 0 0,100-25 31,347 0-15,-25 1-1,-298 24 1,-99-25-16,298 25 16,-322 0-16,24-25 0,149 25 15,0-25 1,-99 25 0,-75 0-16,273-49 15,-272 49-15,24 0 0,-25-25 16,26 25-16,173-25 15,49 25 1,174 0 0,-397 0-16,1 0 0,222 0 15,-223 0-15,0 0 16,25 0-16,174 0 16,-223 0-16,272-25 15,-273 25-15,497-25 47,-522 1-47,199 24 31,-223 0-15,-25-25-16,-25 25 16,1 0-1</inkml:trace>
  <inkml:trace contextRef="#ctx0" brushRef="#br1" timeOffset="85090.2">5953 13543 0,'-74'50'15,"74"-25"-15,-25 0 0,0-1 0,-25 51 16,26 24 0,-26 25-1,50 0 1,-25 50-1,25-25-15,-25 24 16,25-98-16,0 73 16,0-73-16,0 49 31,25-75-31,25 100 16,-25-99-16,24 49 15,26 0 1,-26-49-1,26-25 1,-26-25 15</inkml:trace>
  <inkml:trace contextRef="#ctx0" brushRef="#br1" timeOffset="85497.24">6350 13717 0,'0'25'31,"25"-25"-15,0 0-16,49-25 16,-49 25-16,74 0 0,50 0 15,124-25 32</inkml:trace>
  <inkml:trace contextRef="#ctx0" brushRef="#br1" timeOffset="85829.88">6474 13866 0,'-25'0'0,"50"0"0,-75 25 0,-49 99 16,99-100-16,0 1 0,0 0 15,0 0-15,25 0 16,124-1 15,-50-48-31,-49-76 31,-50 1-15,-50 50 0,0 24-1,26 25-15</inkml:trace>
  <inkml:trace contextRef="#ctx0" brushRef="#br1" timeOffset="86326.09">6921 14064 0,'74'75'15,"-49"-75"-15,-25 24 16,0 26 0,-75 24-1,1-24 1,74-75 0,0 0-16,25 1 15,24-26-15,-24 50 16,0-25-16,0 0 0,49-24 15,-49 24-15,25 0 16,-26 0-16,1 25 16,-50 0 15,1 50-15,24 24 15,0-49-31,49 25 15,-24-25-15,49-1 16,-24-24 15,-25 0-31</inkml:trace>
  <inkml:trace contextRef="#ctx0" brushRef="#br1" timeOffset="86600.11">6424 14610 0,'0'0'16,"-49"0"-16,123 0 15,-24 0-15,24 0 0,-24 0 16,99-25 0,-100 25-16,125 0 15,-149 0-15,24-25 0,1 25 0,24 0 16,-49 0-16</inkml:trace>
  <inkml:trace contextRef="#ctx0" brushRef="#br1" timeOffset="86965.78">6747 14883 0,'74'25'0,"-49"-25"15,0 0-15,49 49 16,-49-24 0,-50 49-1,-74 1 1,25-50 0,49-25-1,50 0 1,74 0 15,-74 0-31,124-25 16,-125 25-16,1 0 0,50-25 15,24-25 17</inkml:trace>
  <inkml:trace contextRef="#ctx0" brushRef="#br1" timeOffset="87389.44">7590 13643 0,'50'74'16,"-25"-49"-16,-1 24 15,1-24-15,25 74 16,-25-49-16,-1 0 0,26 173 31,-50 0-15,-25 50 15,0-199-31,-49 100 16,49-100-16,-24 75 15,24-99-15,-25 49 16,25-74-16</inkml:trace>
  <inkml:trace contextRef="#ctx0" brushRef="#br1" timeOffset="88104.67">8186 13494 0,'24'0'16,"1"74"0,-25-24-16,-25-25 0,1-1 15,-1 26 1,-25 24 0,50-49-16,0 0 15,25-50 1,49 25 15,26-25-15,-76 25-16,125 0 15,-124 0-15,0 0 16</inkml:trace>
  <inkml:trace contextRef="#ctx0" brushRef="#br1" timeOffset="88561.71">8855 14238 0,'0'0'0,"-25"25"32,25-1-32,0 1 0,0 0 0,0 25 15,0-25-15,0-1 0,25 26 0,-25 0 16,25 74-1,0-75 1,-25 1 0</inkml:trace>
  <inkml:trace contextRef="#ctx0" brushRef="#br1" timeOffset="88762.89">8682 14461 0,'0'25'31,"0"-50"-31,24 50 16,1-25-16,99 25 15,25-25-15,-99 0 16,99-25-1</inkml:trace>
  <inkml:trace contextRef="#ctx0" brushRef="#br1" timeOffset="89265.02">10641 14089 0,'-25'25'16,"25"0"-16,-99 173 63,99-123-63,50 49 15,-25-100-15,24 1 0,-24-25 0,0 25 16,74-25-1</inkml:trace>
  <inkml:trace contextRef="#ctx0" brushRef="#br1" timeOffset="89700.32">10220 14039 0,'-75'50'16,"150"-100"-16,-175 125 0,76-1 16,24-49-16,24 0 15,51 0 1,-50-25-16,99 0 31,-75-25-31,-24 25 0,0-25 0,0 25 0,49-25 16,25-24-1,-74 49-15,25-25 16,-1 0-16,-24 0 0,0 25 16,49-25-1,1 25-15,-26 25 16,-24 25-1,-25-1 1,0 1 0,0 0-1</inkml:trace>
  <inkml:trace contextRef="#ctx0" brushRef="#br1" timeOffset="90055.34">11261 13767 0,'50'-25'15,"-100"50"-15,174-50 16,-99 25-1,0 25-15,0-25 0,0 24 0,-25 1 32,0 25-32,-25-25 0,25-1 0,-75 51 31,51-75-31,24 25 16,24-25-1,1 0-15,0-25 0,49 25 16,-49-25-16,0 25 15,74-25 1,-74 25-16,25 0 16</inkml:trace>
  <inkml:trace contextRef="#ctx0" brushRef="#br2" timeOffset="-168285.54">1364 8086 0,'-25'0'0,"-24"75"16,49-26-16,-25-24 15,25 25-15,-25 123 16,0 26-1,25-100-15,0 397 16,0-372-16,0-25 16,0 323-1,-24-124 1,-1-1 15,25-173-15,0-74-1,0 49 1,0-74 0,0 0-1</inkml:trace>
  <inkml:trace contextRef="#ctx0" brushRef="#br2" timeOffset="-163323.52">1587 7987 0,'521'-50'47,"-397"26"-47,25 24 0,-74-25 0,73 25 0,1-25 16,149 25-1,99-25 1,-174 25 15,-173-25-31,123 25 0,-123-24 16,0 24-16,98-25 15,1 0-15,0 0 16,-124 25 0,124-25-1,-125 25-15,76 0 0,-51-24 0,175-1 16,-175 25-1,224-25 1,-199 25-16,-24 0 0,24 0 16,1 0-16,198 0 15,124-25 1,-50 0 15,-298 25-31,100 0 16,-74-24-16,-26 24 0,26 0 0,123-25 15,50 25 17,-198-25-32,247 25 15,-222 0-15,24 0 0,199-25 32,-1 0-17,-247 25-15,124-24 31,-100 24-31,50 0 0,0 0 0,-74-25 0,198 25 16,-50-25 15,25 25-15,199-50 15,-25 1-31,-124 24 31,0 0-15,0 25 0,-224 0-16,224 0 15,-223 0-15,222 0 16,1 0 15,99 0-15,-124 0-1,125 0 1,-76 25-16,-148-25 16,-75 0-16,174 25 15,-148-25-15,-26 0 16,25 0-16,75 0 0,99 25 16,74-25-1,149 0 16,-173 0-15,-249 0-16,149-25 16,-74 25-1,0 0-15,-75 0 0,-24 0 0,446-25 47,-347 25-47,99 0 31,-198 0-31,148 0 16,-148 0-16,123 0 16,26 25-1,-100-25-15,-50 0 16,125 0-16,-124 25 16,49-25-1,-74 0-15,99 0 16,-99 0-16,24 0 15,-24 0-15,74 0 16,-49-25 0,-25 25-16,24 0 15,-24 0-15,0 0 0,49 0 16,1 0 0,-26 0-1,1 0 1,0 25-1,-26-25 1,1 0 0,-25 24-16,25-24 15,-25 25-15,0 0 16,0 25-16,-25 24 16,25-24-1,0-26-15,-49 125 16,49-99-1,0-1-15,-25 75 16,25-74-16,-50 149 31,25-125-31,25-24 0,-49 198 16,49-199-16,-25 1 0,25 49 16,-25 50 15,25 25-16,0 74 1,0-50-16,-25-49 31,25-124-31,-49 99 16,49-100-16,-50 76 16,25-1-1,0 25 1,25-74-1,0-1-15,0 1 16,0-25 0,0-1-16,-24 1 15,24 25 1,0-25 15,0-1-31,0 1 0,0 0 31,0 0 16,0 0-31,0-1 0,0 51-1,0-50 1,0 24 15,0-24-15,0 0-1,-25-25 17,25-25-1,-25 25-16,-25-25 1,1 25 0,-50 0-1,-50 0 1,0 0 0,99 0-1,-148 0 1,123 0-16,26 0 0,-1 0 0,-123 0 15,-1 0 1,124 0-16,-74 0 16,75 0-16,-150 25 15,125-25-15,-125 25 16,125-25-16,-100 0 16,100 0-16,-50 25 15,50-25-15,24 0 0,-148 24 16,24-24-1,124 0-15,-173 25 16,173-25-16,-98 25 16,-26 0-1,75-25 1,-50 0 0,0 25-16,25-1 15,0-24 1,-25 25-1,0-25 1,125 0 0,-51 25-1,1-25-15,49 0 0,-25 0 0,-49 25 16,-50-25 15,50 0-31,25 0 16,49 0-1,-50 0-15,51 0 0,-51 0 16,50 25-16,-123-25 16,98 0-16,0 0 15,1 0-15,-100 0 16,99 0-16,-173 0 16,173 0-16,-24 0 15,-25 0-15,49 0 0,-99 0 16,-123 0-1,222 0-15,-99 0 16,99 0-16,-123 0 16,24 24-1,99-24-15,-74 0 16,50 0-16,24 0 0,-74 0 16,75 0-16,-199 0 15,198 0-15,-173 0 31,148 0-31,-222 0 32,198 0-32,49 0 0,0 25 0,1-25 15,-50 0-15,49 0 0,-74 0 32,74 0-32,1 25 0,-1-25 0,-124 25 15,125-25-15,-100 0 31,99 0-31,26 25 0,-26-25 0,-49 0 16,-50 25 0,-50-25 15,1 24 0,173-24-31,-148 25 16,148-25-16,-25 0 0,1 0 15,-26 0 1,-74 0 0,25 0-1,75 0-15,-75 25 16,99-25 0,0 0-16,-25 0 0,-49 0 15,74 0-15,-173 0 16,148 0-1,1 0-15,24 25 0,-74-25 16,-50 0 0,-25 25-1,149-25-15,-123 0 16,98 0 0,-49 0-16,49 0 0,-24 0 15,-25-25 1,-1 25-16,51 0 15,-50 25-15,49-25 16,-49 0-16,24 0 16,-74 0-1,-24 0 1,49 0 0,25 0-1,-149 24 1,99-24-1,124 0-15,-174-24 32,100 24-32,50 0 0,-1 0 0,-74 0 15,99 0-15,-148 0 16,123 0-16,0 0 16,-123 0-1,123 0-15,-99 0 16,100 0-16,24 0 0,-298-25 47,150 50-32,-26-25 1,75 0 0,100 0-1,-225 0 1,175 24-16,-25-24 15,-50 0 1,25 0 0,50 0-1,49 0-15,-25 0 16,25 0 0,1 0-16,-1 0 0,0 0 15,25-24 16,-25 24 32,0 0-47,1 0-1,-1 0 1,-25-25 15,0 25-15,26 0-16,-1 0 31,0 0-31,25-25 0,-25 25 16,0 0-1,25-25 1,-74 0-1,-25-24 17,74 49-32,0 0 15,25-25 1,0 0 15,0 0-31,25 25 31,-25-25-15,0 1 0,-25 24-1,0-25 1,1 25 0,-26-25-1,0 0 16,26 25-15,24-25 0,0-49-1,0 0 17,0-50-17,0 99 1,-25-25-1,25 25-15</inkml:trace>
  <inkml:trace contextRef="#ctx0" brushRef="#br2" timeOffset="-162356.8">19224 9153 0,'24'0'31,"150"-25"-16,49 25 17,-148 0-32,396 0 15,-372 0-15,0 0 0,-24 0 0,98-25 16,1 1 15,-149 24-31</inkml:trace>
  <inkml:trace contextRef="#ctx0" brushRef="#br2" timeOffset="-161700.08">22051 9004 0,'-24'25'16,"-1"0"-16,0 0 0,0-25 0,-49 74 15,49-49-15,0 0 0,-24 49 32,-26 25-32,50-24 15,25-100 16,0 0-31,0-25 16,0 26-16,0-51 16,0 50-16,0 1 15,0-1-15,0 0 0,0-25 32,0 1-32,50 49 15,0 25 1,-26-1-16,26 26 15,-50-25 1,25-25-16,0 74 16,24-24-1,-49-75 32,-25 25-31,-49-50-1,24 50-15,26-24 0,-1 24 0,-50 0 16,26 0 0,24-25-1,50 25 1,-1 0-16,51-25 31,-50 25-31,24 0 0,-24 0 0,50-25 16,-51 25-1,26-25 1</inkml:trace>
  <inkml:trace contextRef="#ctx0" brushRef="#br2" timeOffset="-161317.46">22027 8781 0,'-397'49'47,"794"-98"-47,-844 123 0,249 100 32,173-100-32,0-24 15,25 0-15,0 49 16,124 99-1,25-123 1,-100-75-16,373-50 31,-397 25-31,25-24 0,49-51 32,-74 51-32,-1-75 15,1 25-15,-25 49 0,0 0 0,-74-74 16,49 75-16,-149-51 31,100 76-31,-75-1 0</inkml:trace>
</inkml:ink>
</file>

<file path=ppt/ink/ink7.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35:45.242"/>
    </inkml:context>
    <inkml:brush xml:id="br0">
      <inkml:brushProperty name="width" value="0.05292" units="cm"/>
      <inkml:brushProperty name="height" value="0.05292" units="cm"/>
      <inkml:brushProperty name="color" value="#7030A0"/>
    </inkml:brush>
    <inkml:brush xml:id="br1">
      <inkml:brushProperty name="width" value="0.05292" units="cm"/>
      <inkml:brushProperty name="height" value="0.05292" units="cm"/>
      <inkml:brushProperty name="color" value="#FFFF00"/>
    </inkml:brush>
  </inkml:definitions>
  <inkml:trace contextRef="#ctx0" brushRef="#br0">2356 1265 0,'-24'25'16,"-1"-25"-16,0 49 15,0 1-15,25-25 0,-25 24 0,25-24 0,-24 99 32,24-74-32,0 74 15,24-99-15,1-25 0,50 49 16,-51-49-16,26 25 16</inkml:trace>
  <inkml:trace contextRef="#ctx0" brushRef="#br0" timeOffset="408.83">1811 1315 0,'-99'49'16,"198"-98"-16,-223 123 0,99 0 15,25-49-15,25 0 0,0-25 16,-1 25 0,51-25-1,-50-25 1,24 25-16,1-25 0,-25 0 0,49-24 0,-49 24 15,74-25-15,-74 26 16,0-1-16,74 0 16,223 75 31,-297 24-32</inkml:trace>
  <inkml:trace contextRef="#ctx0" brushRef="#br0" timeOffset="1995.01">27980 1091 0,'-50'0'16,"25"0"-16,50 0 31,99-24-15,199 24-1,-274 0-15,75 0 32,-99 0-32</inkml:trace>
  <inkml:trace contextRef="#ctx0" brushRef="#br0" timeOffset="2341.49">27880 1166 0,'-148'49'15,"98"-24"-15,25 0 16,0 0-16,25 0 0,0-1 0,0 1 16,75 0 15,-26-25-31,75 0 16,-99 0-16,0-25 0,0 25 0,-25-25 15,0-24 1,-25-1-1,25 25-15,-25 1 16,0 24-16,1 0 0,-1 0 0,0 0 16</inkml:trace>
  <inkml:trace contextRef="#ctx0" brushRef="#br0" timeOffset="2741.53">28153 1414 0,'25'25'16,"-50"-50"-16,75 50 0,-50 24 16,0-24-16,0 0 0,-25-25 15,-24 49 1,73-49 15,26-49-15,74 24-1,-74 0 17,-50 50-32,-25 0 15,25 0 1,0-1-1,49 1 1,51 0 0</inkml:trace>
  <inkml:trace contextRef="#ctx0" brushRef="#br0" timeOffset="2917.14">28823 1339 0,'-25'25'15,"25"-50"-15,25 25 0,49 0 31,-49 0-31,50-24 0</inkml:trace>
  <inkml:trace contextRef="#ctx0" brushRef="#br0" timeOffset="3127.32">28897 1463 0,'0'0'16,"25"0"-16,25 0 16,-25 0-16,-1-24 0,101 24 31,-26 0-15</inkml:trace>
  <inkml:trace contextRef="#ctx0" brushRef="#br0" timeOffset="3411.89">29790 1067 0,'-24'24'16,"48"-24"-1,1 0-15,50 0 16,-51 0-16,150 0 31,-100-24-31,1 24 16,-50 0-16,0 0 15</inkml:trace>
  <inkml:trace contextRef="#ctx0" brushRef="#br0" timeOffset="3718.92">29890 1116 0,'-100'50'15,"76"-50"-15,-1 25 0,0-25 0,0 49 16,-24-24-16,49 0 0,-25 0 0,25-1 16,0 26-1,25-25-15,49 0 16,-49-25-16,24 0 0,-24 0 16,0 0-16,0-25 0,24 0 15,-49 0-15,0-99 31,-24 99-15,-1 1-16,0 24 0,-49 0 31,49 0-31,25 24 0</inkml:trace>
  <inkml:trace contextRef="#ctx0" brushRef="#br0" timeOffset="4079.49">30063 1439 0,'0'99'16,"0"-74"-1,-25 24 1,25-24-1,0-50 17,25 25-32,25-25 15,-1 1 1,-24 24-16,25 0 16,-25 0-16,0 49 15,-25-24-15,0 0 16,-100 0 15,75 0-31,-49-25 0,49-25 16</inkml:trace>
  <inkml:trace contextRef="#ctx0" brushRef="#br0" timeOffset="5455.58">3423 1612 0,'-25'0'16,"50"0"15,99-25 0,99 1-15</inkml:trace>
  <inkml:trace contextRef="#ctx0" brushRef="#br0" timeOffset="5630.9">3646 1736 0,'-74'50'31,"99"-50"-31,49-25 16,-24 25 0,49-25-16,-49 25 0,-26 0 15</inkml:trace>
  <inkml:trace contextRef="#ctx0" brushRef="#br0" timeOffset="6336.57">5184 1116 0,'0'0'15,"0"25"1,-25 0-16,25 74 16,0-49-16,-24 148 15,24-124-15,-25 1 16,25 24-16,0 149 15,0 124 1,49-24 0,-49-125 15,0-99-15,0-149-1,0 0-15,-24-49 16,-1 49-1,-25-25-15,-123-24 16,-1 24 0,124 26-16</inkml:trace>
  <inkml:trace contextRef="#ctx0" brushRef="#br0" timeOffset="7183.62">5184 1191 0,'-25'0'16,"50"0"-16,-50-25 16,50 25-16,0 0 15,25 0 16,-1-25-31,298 25 16,-272 0-16,-1 0 0,26 0 16,172 0-1,175 0 1,-323 0-16,248 0 16,-149 0-16,124 0 15,199 0 16,-50 0-15,50-50 0,-472 50-16,174 0 15,-148 0-15,-26 0 0,174 0 16,-149 0 0,298 0-1,-322 25-15,-1-25 0,100 0 16,24 0-1,-99-25 1,-49 25 0,-25 0-16,0 0 15,-1-24-15,1 24 16,0 0 0,-25 24-16,50-24 31,-26 25-31,26-25 0,-25 0 0,0 0 0,-1 25 0,76-25 15,-76 0-15,1 0 16</inkml:trace>
  <inkml:trace contextRef="#ctx0" brushRef="#br0" timeOffset="8047.32">6077 1414 0,'-25'0'16,"1"49"-1,-26 1-15,25 0 0,-24 24 0,24-24 16,-25 49-16,25-25 0,-24 50 16,49 124-1,0-74 1,149 99 0,-25-124 15,99-25-16</inkml:trace>
  <inkml:trace contextRef="#ctx0" brushRef="#br0" timeOffset="8473.56">6449 1612 0,'0'25'46,"50"-25"-46,24 0 16,199-25 15,-248 25-31,0 0 0</inkml:trace>
  <inkml:trace contextRef="#ctx0" brushRef="#br0" timeOffset="8769.78">6449 1712 0,'-124'74'16,"99"-49"-16,1 0 0,-1-1 16,25 1-16,0 0 15,25-25 1,24 25-16,-24-25 0,25 0 15,74-25 1,-25-25 15,-124 26-31,-99-26 32,50 50-32,49 25 15</inkml:trace>
  <inkml:trace contextRef="#ctx0" brushRef="#br0" timeOffset="9205.55">6871 1885 0,'0'25'16,"0"0"-16,0 0 0,-25-1 16,25 26-1,0 0 1,0-26 15,0-48-15,25-1-1,49-25 1,-24 50 0,0 25-1,-50 25 1,-75-1-1,-24 1 1</inkml:trace>
  <inkml:trace contextRef="#ctx0" brushRef="#br0" timeOffset="9436.35">6350 2381 0,'50'0'31,"-1"0"-15,26 0-16,-1-25 0,-24 25 0,98-24 0,-98 24 0,25 0 15,49-25-15,-25 25 16</inkml:trace>
  <inkml:trace contextRef="#ctx0" brushRef="#br0" timeOffset="9752.38">6846 2654 0,'124'50'16,"-124"-25"-1,-25-1-15,-74 26 16,49-25-1,50-50 1,75 25 0,74-25 15,-50 0-15,-74 25-16,0 0 0</inkml:trace>
  <inkml:trace contextRef="#ctx0" brushRef="#br0" timeOffset="10056.07">7491 1687 0,'0'25'0,"74"99"16,-24-50-16,-25-24 15,24-1-15,-24 1 0,0 74 16,0 99 0,-199 50 15,25-174-16</inkml:trace>
  <inkml:trace contextRef="#ctx0" brushRef="#br0" timeOffset="10470.96">7987 1488 0,'25'0'16,"49"25"0,-49 74-1,-25-74-15,0 25 16,-25-25-16,25-1 16,-24-24-16,24 25 15,-25-25 1,25 25-1,49-25 1,26-25 0,-50 25-16,49-25 15</inkml:trace>
  <inkml:trace contextRef="#ctx0" brushRef="#br0" timeOffset="10693.7">8706 1960 0,'-74'248'15,"74"-224"-15,-25 1 0,25 50 16,0-51-16,0 26 31,0 0-31</inkml:trace>
  <inkml:trace contextRef="#ctx0" brushRef="#br0" timeOffset="10896.73">8409 2183 0,'-25'0'16,"50"0"-16,24 0 16,1-25-16,0 25 0,24 0 15,-24-25-15,74 25 16</inkml:trace>
  <inkml:trace contextRef="#ctx0" brushRef="#br0" timeOffset="11459.52">9922 1935 0,'25'0'16,"-50"0"-16,50 25 0,-149 74 15,74-50-15,50 1 16,-25-25-16,25 24 0,50 26 15,99-1 1,-100-74 0,1 0-16</inkml:trace>
  <inkml:trace contextRef="#ctx0" brushRef="#br0" timeOffset="11855.22">9525 1935 0,'-74'25'0,"-50"24"16,99-24-16,25 0 15,49-25 1,75 25-1,-74-25-15,49-25 16,-74 0-16,0 25 0,24 0 16,-24-25-16,0 25 0,49-25 15,-49 1-15,0 24 0,0 0 16,99-25 15,-74 25-15,-26 0-16,76 25 15,-76-25-15</inkml:trace>
  <inkml:trace contextRef="#ctx0" brushRef="#br0" timeOffset="12135.77">10542 1811 0,'25'25'32,"-25"-1"-32,0 1 15,0 0-15,-50 25 16,25-26-16,1-24 15,24 25 1,24-25 0,51 0-1,-50-25-15,74 25 32,-74 0-32,24-24 0,-24 24 0,0 0 0,0-25 0</inkml:trace>
  <inkml:trace contextRef="#ctx0" brushRef="#br0" timeOffset="16163.47">1860 5482 0,'25'0'31,"-25"25"-31,-25-1 15,1 76 1,-1-51 0,0 50-16,25-74 0,0 0 15,25 74 1,24-49 0,51 0-1,-76-50 1</inkml:trace>
  <inkml:trace contextRef="#ctx0" brushRef="#br0" timeOffset="16545.51">1439 5432 0,'-248'149'16,"496"-298"-16,-521 348 0,322-125 16,-24-74-16,0 25 0,74-25 31,100-50-16,-26-24 1,-98 24 0,123-99 15,-173 125-31,173-26 16,-173 50-1,-25 25-15,25-25 16,-25 25-16,0-1 15</inkml:trace>
  <inkml:trace contextRef="#ctx0" brushRef="#br0" timeOffset="16827.15">2679 5581 0,'0'25'16,"0"0"-1,0-50-15,50 25 0,24 0 16,0-25 0,-49 25-16,25 0 0</inkml:trace>
  <inkml:trace contextRef="#ctx0" brushRef="#br0" timeOffset="17062.53">2729 5829 0,'24'0'0,"51"-25"16,-26 25-1,-24-25-15,25 25 0,24 0 0,-49 0 16,0 0-16,24 0 15,-24 0 1</inkml:trace>
  <inkml:trace contextRef="#ctx0" brushRef="#br0" timeOffset="19434.62">5035 4911 0,'0'25'31,"-24"25"-15,24-25-16,0 99 16,0-75-16,0 1 15,0-1-15,0 26 0,0-1 16,0 25-16,0 199 15,0 74 1,-75 273 31,50-471-16,25-149-31,0-50 16,0-25-16,-49-74 15</inkml:trace>
  <inkml:trace contextRef="#ctx0" brushRef="#br0" timeOffset="20496.45">5060 4961 0,'0'-25'0,"25"25"32,0 0-17,24 0 1,274-25 15,-249 25-31,50 0 16,-49 0-16,-1 0 0,1 0 0,197 0 31,-197 0-31,198 0 16,-224 0-16,199 0 15,0 0 1,-124 0 0,50 0-16,-124 0 15,-1 0-15,125-24 16,-1 24-1,26 0 1,-174 0-16,173 0 16,-148 0-16,148 0 31,25 24-15,-173-24-16,223 0 15,-199 0-15,-24 0 0,0 0 16,74 25 15,-50-25-31,323-25 16,-248 25-16,0 0 0,-100 0 0,26 0 0,73 0 15,125-24 1,-74 24 0,98 0-1,-73 0 1,-150 0-16,224 0 15,-224 0-15,0-25 0,1 25 16,173 0 0,-174 0-16,150 0 15,-150 0-15,-24 0 16,49 0-16,-50 0 0,100 0 16</inkml:trace>
  <inkml:trace contextRef="#ctx0" brushRef="#br0" timeOffset="21420.69">4465 6722 0,'0'-25'16,"0"0"15,25 25-15,-1 0 15,1 25-15,25 0-1,49 74 1,0 25 0,25-24-1,-99-100-15,25 49 31</inkml:trace>
  <inkml:trace contextRef="#ctx0" brushRef="#br0" timeOffset="22473.95">5904 5259 0,'-25'24'0,"-25"51"16,25-26-16,-24 26 15,24-26-15,25 1 0,-25 0 0,0 98 16,25-23 15,0-51-31,25 149 32,25-74-32,-26-75 0,1 1 0,50 49 15,-26 0 1,26-25-1,-50-49-15,24-1 16,-24-24-16,0 25 16,0-75-1,-25 0 1</inkml:trace>
  <inkml:trace contextRef="#ctx0" brushRef="#br0" timeOffset="24825.84">6474 5358 0,'0'25'0,"0"-1"63,-25-24-47,25-24 15,50 24 0,-1 0-15,-24 0-16,0 0 0,25 124 31,-50-100-15,-50 26-1,-49 0 1,74-50-1,25-25 17,25 25-17,49 0 1,1 49 0,-26 1-1,-98 0 1,-51-1-1,76-49-15,-125 0 32,74 0-32,51 0 0</inkml:trace>
  <inkml:trace contextRef="#ctx0" brushRef="#br0" timeOffset="25266.3">6846 5482 0,'75'-25'16,"-51"25"-16,1 0 16,-25 25-16,0 24 15,-25-24-15,1 25 16,-1-25-16,0-1 16,0 26-1,50-50 32,0 0-31,49-25-1,-24 25 1,24 0 0</inkml:trace>
  <inkml:trace contextRef="#ctx0" brushRef="#br0" timeOffset="25836.54">7317 5507 0,'25'49'16,"-25"-24"-1,0 0-15,0 0 16,0 24-16,0 1 31,0-1-15,0-73 15,0-51-15,50-24-1,24 49 17,-24 50-17,-25 0-15,-1 50 16,1-25-16,-25 0 16,0-1-16,0 1 31,0 0-16,0-50-15,0 0 16,25 1 0,-25-1-16,50-50 31,-26 51-31,26 48 31,-25 1-31,0 50 16,-25-51-16,0 1 0,0 25 15,0-1 17</inkml:trace>
  <inkml:trace contextRef="#ctx0" brushRef="#br0" timeOffset="26184.74">6499 6077 0,'-75'50'0,"150"-100"0,-199 100 0,74-25 15,50-25 1,50 0 0,-1 0-16,199 0 15,-148-25-15,-1 25 16,174-25 0,74 25-16,-173-25 15,-75 25 1,-50 0-1</inkml:trace>
  <inkml:trace contextRef="#ctx0" brushRef="#br0" timeOffset="26711.86">6697 6623 0,'-25'0'16,"25"25"-16,-74 49 15,49-24-15,25-1 0,-25-24 0,1 25 16,24-25-16,24-50 31,1-25-15,25-49 15,-1 49-31,-24 25 31,0 25-15,25 75 15,24 49-15,-74-99 15,0 0-31,0-1 31</inkml:trace>
  <inkml:trace contextRef="#ctx0" brushRef="#br0" timeOffset="26917.43">6424 6623 0,'-24'25'16,"73"-25"-16,-24 0 15,49 0-15,-24-25 0,24 25 0,150-25 16,-100 0-1</inkml:trace>
  <inkml:trace contextRef="#ctx0" brushRef="#br0" timeOffset="27412.25">7689 6474 0,'0'99'16,"0"-74"-16,-24-25 15,24 25-15,0 0 0,0 49 16,0-49-16,0 0 15,0-1-15,0 1 16,0-50 15,-25 25-15,0 0-16,-74-49 16,74 24-1,0 25-15,0 0 0,-24 0 16,-75 50-1,124-26-15,-25 26 16,25-25 0,25 0-16,24-25 31,100 0-15,-124 0-16,25-25 15</inkml:trace>
  <inkml:trace contextRef="#ctx0" brushRef="#br0" timeOffset="27790.37">7838 6474 0,'75'-50'16,"-51"50"-16,1-24 0,25 24 15,24 0 1,-24 49 0,-100-24-1,50 0-15,-99 24 16,74-24-16,0-25 15,50 0 17,0 25-17,0-25-15,49 25 32,-49 0-32,-25-1 0,0 1 0,-49-25 31,24 0-31,-99 25 15,74-25-15</inkml:trace>
  <inkml:trace contextRef="#ctx0" brushRef="#br0" timeOffset="28554.74">8756 5829 0,'-74'99'16,"49"-99"-16,-25 50 0,25-25 15,-24 0-15,-50 99 31,74-100-15</inkml:trace>
  <inkml:trace contextRef="#ctx0" brushRef="#br0" timeOffset="28783.8">8409 5904 0,'0'0'32,"25"24"-1,-1-24-31,26 25 0,24 25 0,-24-25 16,0-1-16,-1 26 0,1-25 0,-25 0 15,-1-25-15,-24 24 16</inkml:trace>
  <inkml:trace contextRef="#ctx0" brushRef="#br0" timeOffset="29040.04">9351 5432 0,'0'25'16,"0"49"0,-24-24-16,24 74 15,0-74 1,0-26-16,0 1 0</inkml:trace>
  <inkml:trace contextRef="#ctx0" brushRef="#br0" timeOffset="29269.78">9054 6152 0,'0'24'16,"25"-24"0,24-24-16,26 24 15,-51-25-15,51 25 16,-50 0-16,-1 0 0,76-25 16,-76 25-1,26 25-15</inkml:trace>
  <inkml:trace contextRef="#ctx0" brushRef="#br0" timeOffset="29577.18">9277 6424 0,'50'25'15,"-50"0"-15,49 0 16,-24 24 0,-99 51-1,-1-51 1,50-24 0,25 0 15,75-50-16,74-25 1,-75 26 0</inkml:trace>
  <inkml:trace contextRef="#ctx0" brushRef="#br0" timeOffset="29933.46">9971 5432 0,'25'50'16,"0"-1"-16,0-24 0,0 25 0,49 173 31,-49-173-31,0 99 16,-25-75-16,25 0 0,-25 26 16,0-1-16,0 174 15,-25-174 1,-50 25-1,26-50-15,-26 1 0</inkml:trace>
  <inkml:trace contextRef="#ctx0" brushRef="#br0" timeOffset="30837.71">10319 5234 0,'124'0'16,"-99"0"-1,-25 49 1,-50 26 0,25-50-16,-49 24 15,49 1 1,0-50 0,50 0-1,25 0 1,74 0-1,-75 0 1,50 0 0,-74 0-16,0 0 0,0 0 15</inkml:trace>
  <inkml:trace contextRef="#ctx0" brushRef="#br0" timeOffset="31102.72">11038 5953 0,'-25'149'15,"25"-124"1,0 24-1,0 75-15,25-24 32,-25-26-32,0-49 15,-25 0 1</inkml:trace>
  <inkml:trace contextRef="#ctx0" brushRef="#br0" timeOffset="31348.74">10716 6152 0,'0'0'0,"0"24"0,24-24 16,1 0-16,0 25 0,99-25 15,50 0 1,-75 0 0,0-25-1</inkml:trace>
  <inkml:trace contextRef="#ctx0" brushRef="#br0" timeOffset="32115.45">12105 5507 0,'-25'24'0,"25"1"16,-25-25-16,0 50 0,0-1 0,1 1 15,-1 0-15,0 74 16,0 74-1,25-99-15,0 125 16,25-125-16,25 0 0,-26 0 16,26 0-16,149 125 31,-175-199-31</inkml:trace>
  <inkml:trace contextRef="#ctx0" brushRef="#br0" timeOffset="32542.49">12750 5432 0,'0'0'16,"0"25"0,0 0-16,0 24 15,-25-24-15,25 50 16,0-26-16,0 26 16,0-26-16,0 26 31,0-26-31</inkml:trace>
  <inkml:trace contextRef="#ctx0" brushRef="#br0" timeOffset="32855.32">13122 5482 0,'0'-25'0,"0"50"15,0-25-15,-25 25 16,0-1-16,25 1 0,-25 0 0,25 0 0,0 74 16,25 50-1,25-75 17,-50-49-32,74 0 15,-24-25-15,-25-25 16,-25 0-16,0 1 15,-25-26 1,-75 25 0,51 50 15</inkml:trace>
  <inkml:trace contextRef="#ctx0" brushRef="#br0" timeOffset="33126.33">13816 5581 0,'0'99'16,"0"-74"-16,-25 25 16,25 49-1,0 0 1,0-74-16,0 0 16</inkml:trace>
  <inkml:trace contextRef="#ctx0" brushRef="#br0" timeOffset="33348.35">13568 5556 0,'-25'0'15,"25"-25"-15,25 1 16,0 24-16,124 0 31,-100 0-31,26 0 0,98 0 16,-123 0-16,173 0 15</inkml:trace>
  <inkml:trace contextRef="#ctx0" brushRef="#br0" timeOffset="33652.38">12427 6375 0,'25'0'16,"273"0"-1,-224 0-15,174 0 16,-74 0-16,-100-25 0,75 25 0,-99 0 16,24 0-16,50-25 15,-99 25 1</inkml:trace>
  <inkml:trace contextRef="#ctx0" brushRef="#br0" timeOffset="34073.55">12923 6722 0,'-74'124'16,"49"-99"-16,0 124 15,25-124-15,0-1 16,0-48 15,0-1-15,0 0-16,0 0 0,0-24 15,25 24-15,-25-25 16,25 25-16,0-49 16,-1 74-16,1-25 15,0 25 1,0 0-16,24 25 16,-24 0-16,-25-1 15,25 26-15,0 49 31,0-49-15,-25-25 0</inkml:trace>
  <inkml:trace contextRef="#ctx0" brushRef="#br0" timeOffset="34333.66">12675 6697 0,'0'0'0,"25"0"16,74-25 15,-74 25-31,173 0 15,-173-24-15,149 24 16</inkml:trace>
  <inkml:trace contextRef="#ctx0" brushRef="#br0" timeOffset="34702.96">13717 6648 0,'0'99'31,"0"-50"-31,-25-24 16,25 25 0,0 49-1,0-74-15,0-50 47,-25 0-47,25 1 0,-24-1 16,-1 0-1,-25 25 1,25 0-16,-24 0 31,24 0-31,0 25 0,0 0 0,1-25 0,-1 24 16,25 1-16,0 0 15,49 0 1,-24-25-16,99 0 16,-99-25-16</inkml:trace>
  <inkml:trace contextRef="#ctx0" brushRef="#br0" timeOffset="35518.38">13965 6499 0,'74'-25'16,"-49"25"-16,0 0 16,0 25-1,-75 74 17,25-74-32,-24-25 15,49 25-15,25-25 47,24 24-31,-24 1-1,-25 0-15,0 25 32,-25-50-32,-49 0 15</inkml:trace>
  <inkml:trace contextRef="#ctx0" brushRef="#br0" timeOffset="35905.16">14585 5482 0,'0'25'15,"25"-1"-15,-25 26 0,25-25 16,-25 0-16,49 99 15,1 0 1,-25-50-16,0 50 16,-25-49-16,0 98 15,-50 50 17,-74 1-17,74-150-15,26-49 16</inkml:trace>
  <inkml:trace contextRef="#ctx0" brushRef="#br0" timeOffset="36423.47">15007 5432 0,'25'-25'16,"-50"50"-16,149-50 16,-99 25-16,-1 50 15,-24-25-15,-124 124 31,100-125-15,-1-24-16,25 25 16,25-25-1,24 0 1,-24 0-16,25 0 16,-26 0-1,1 0-15,0 0 0,0 0 16</inkml:trace>
  <inkml:trace contextRef="#ctx0" brushRef="#br0" timeOffset="37099.36">12626 4862 0,'24'-25'0,"-48"50"0,73-50 16,50 0-16,-74 0 0,25 25 16,-1 0-16,150 25 15,148-25 1,100 25 0,-125-25-1,-49-25 16,-248 0-31,24 25 16,-24-25-16,0 25 16,0 0-1,24 25 1</inkml:trace>
  <inkml:trace contextRef="#ctx0" brushRef="#br0" timeOffset="40969.7">1935 9674 0,'0'25'31,"-25"24"0,-25 26-15,1 73-1,98-48 17,150-51-32</inkml:trace>
  <inkml:trace contextRef="#ctx0" brushRef="#br0" timeOffset="41438.82">1240 9699 0,'-49'49'0,"98"-98"0,-123 98 0,24 26 31,75-51-31,0-24 16,0 0-16,-1 0 0,1 0 0,50 0 15,73-49 1,-48 24-1,98-49 17,-24 24-17,-125 25-15,150-24 16,-125 24-16,25 0 31,-74 25-15,-25 50-1,0-26-15,0 1 16</inkml:trace>
  <inkml:trace contextRef="#ctx0" brushRef="#br0" timeOffset="41761.55">2927 9723 0,'0'0'15,"0"25"-15,25-25 32,0 0-32,49 0 0,-49 0 0,49-25 15,1 25 1,-51-24-16</inkml:trace>
  <inkml:trace contextRef="#ctx0" brushRef="#br0" timeOffset="41971.57">2977 9897 0,'-25'25'16,"74"-25"-1,1 0-15,0-25 16,24 25-16,-24 0 0,-1 0 0,1 0 0,74-25 16,-25 25-1</inkml:trace>
  <inkml:trace contextRef="#ctx0" brushRef="#br0" timeOffset="42774.82">5011 8930 0,'0'24'0,"0"26"15,-25 49-15,0-74 0,25 0 0,0 25 16,0 123-1,0-123-15,0 123 16,0-98-16,0 247 31,-25 150-15,25-51 15,-25-198-15,25-123-1,-24-100 1,24-25-16,-25-25 16,25 25-1,-25 1-15,-25-100 16,-99 49 0,100 50-1,-125 1-15,125 24 16</inkml:trace>
  <inkml:trace contextRef="#ctx0" brushRef="#br0" timeOffset="44093.27">5085 9004 0,'-74'0'15,"49"0"-15,0 0 16,50 0 31,0 0-16,-1 0-31,100 0 31,-74 0-31,0 0 0,-1-25 0,150 25 16,222 0 31,-346 0-47,222 25 31,-197 0-31,-51-25 0,50 0 0,1 0 16,-51 0-16,1 0 0,74 0 15,124-25 1,25 25-1,-50 0 1,-49 0 0,-125 0-16,100 0 15,-124 0-15,25 0 0,49-25 16,25 25 0,49-49-1,-123 49-15,74-50 16,-99 50-16,124-25 15,-25 0 1,446-49 31,-495 74-47,173-25 16,-199 25-16,26 0 0,123-25 15,75-24 1,-149 49-1,198 0 1,-74 0 0,-49 0-1,-149 0-15,173 0 16,-74 0-16,74 0 16,75-25-1,-75 0 1,-149 25-16,224-25 15,-199 25-15,-25 0 16,150 0 0,-150 0-16,1 0 0,98 0 15,-49-24-15,-74 24 0,148 0 32,-148 0-32,148-25 31,-123 25-31,-26 0 0,-24-25 0,25 25 0,99 0 31,-75-25-15</inkml:trace>
  <inkml:trace contextRef="#ctx0" brushRef="#br0" timeOffset="45187.86">5655 9327 0,'0'-25'15,"0"50"1,-49 24-1,24 1-15,-49 74 32,74-75-32,-50 100 15,50-74 1,-25-1-16,-24 397 47,49-247-32,0-150-15,49 75 16,-49-100-16,25 51 31,-25-51-31,25-24 0,24 99 16,-24-99 0,-25 0-16,50 0 15,-25-1 1</inkml:trace>
  <inkml:trace contextRef="#ctx0" brushRef="#br0" timeOffset="45728.21">6127 9426 0,'0'0'0,"-25"99"16,25-74-16,0 0 0,-25 74 31,0-50-31,25 75 15,-24-74-15,24 24 16,0-49-16,0 25 16,0-25-16</inkml:trace>
  <inkml:trace contextRef="#ctx0" brushRef="#br0" timeOffset="46104.8">6449 9550 0,'0'0'15,"-25"25"-15,-24 49 16,24-24-16,0-1 0,25 50 15,0-74-15,0 25 16,75 24 0,-26-49-1,1-25 1,-1-25 0,-49 0-16,0-24 15,-49-1 16,-75 25-15,74 1 0</inkml:trace>
  <inkml:trace contextRef="#ctx0" brushRef="#br0" timeOffset="46739.03">6846 9674 0,'0'25'16,"-25"49"15,25-49-15,0 0-16,0 49 15,0-49 1,0 24 0,0-73 15,50-150 0,0 124-15,-1 26 15,-24 24-31,0 0 16,0 24-16,-25 1 15,0 0 1,0 0 0,0 0-1,0-50 32,49-50-31,26 26 15,-51 49-15,26 25 15,-25 74 0,-25-50-15,0 26 15</inkml:trace>
  <inkml:trace contextRef="#ctx0" brushRef="#br0" timeOffset="47102.05">5953 10344 0,'-74'24'16,"99"-24"15,-1 0-31,175-24 16,-75 24-16,-50-25 15,1 25-15,148 0 16,25-25-1,-198 25-15,123 0 16,-148 0-16,0 0 16</inkml:trace>
  <inkml:trace contextRef="#ctx0" brushRef="#br0" timeOffset="47540.36">6375 10666 0,'-50'50'15,"25"-26"-15,25 1 0,-24 25 0,24-25 0,-25 24 16,0 26-16,25 24 15,-25-50 17,25-73-17,25-76 32,49-24-31,-24 75-1,0 24 1,-1 25-16,-24 0 16,0 99 15,-25-49-15,25 49-1,-25-74-15,0 49 16</inkml:trace>
  <inkml:trace contextRef="#ctx0" brushRef="#br0" timeOffset="47805.09">6003 10691 0,'-50'0'16,"75"-25"15,25 25-31,148 0 16,-74-25-16,-50 25 0,75 0 15,50 0 16,-175 0-31</inkml:trace>
  <inkml:trace contextRef="#ctx0" brushRef="#br0" timeOffset="48222.13">7020 10641 0,'0'50'15,"0"-100"-15,0 149 0,0 50 16,0-99-16,0-25 16,0 24-1,0-24-15,-25-50 31,0 25-15,25-25-16,-74-49 16,49 74-1,0-25-15,-25 25 32,26 25-32,-26 25 15,50-26-15,0 1 0,0 0 16,0 0-1,50 0 1,24-25 0,1 0-1,-51-25-15,1 25 0</inkml:trace>
  <inkml:trace contextRef="#ctx0" brushRef="#br0" timeOffset="48638.71">7243 10616 0,'50'0'16,"-26"0"-16,1 0 0,50 0 15,-1 0 1,-49 50 0,-50-50-1,0 25-15,-24 0 16,24-1-16,0-24 0,-25 50 31,75-25-15,25 0-1,-1 24 1,1-24 0,-50 0-16,0 0 15,-50-1 1,-24-24 0,49 0-16,-24-24 15</inkml:trace>
  <inkml:trace contextRef="#ctx0" brushRef="#br0" timeOffset="49047.03">7665 9599 0,'0'-24'0,"24"24"0,-24 24 0,50 1 15,-25 25-15,0-25 0,24-1 0,-24 26 0,49 148 32,-49-123-32,0 123 15,-25-98-15,-25 24 16,-49 74-16,-50 75 31,25-75-15</inkml:trace>
  <inkml:trace contextRef="#ctx0" brushRef="#br1" timeOffset="53214.18">6201 5779 0,'25'-24'47,"49"24"-31,100-75-1,-149 50-15,198-99 16,-124 75-16,125-75 31,-51 25-15,-49 49-1,-149 50 17,1 0-32</inkml:trace>
  <inkml:trace contextRef="#ctx0" brushRef="#br1" timeOffset="54223.4">8781 6945 0,'0'-24'15,"74"-1"1,-49 0-16,149-74 16,-75 49-16,0-24 0,-49 49 15,148-74 1,-24-1-1,-75 51 1,-74-1 0</inkml:trace>
  <inkml:trace contextRef="#ctx0" brushRef="#br0" timeOffset="60689.4">8161 9376 0,'0'-25'16,"25"25"0,74-24 15,-74 24-31,123 0 16,-123 24-16,-25 1 0,0 0 15,-25 25-15,-24-1 16,24-49-16,-49 50 15,49-50 1,-25 25 0,50-1-1,75-24 17,-51 0-32,125-24 15,-124 24-15,74-25 31,-74 25-31</inkml:trace>
  <inkml:trace contextRef="#ctx0" brushRef="#br0" timeOffset="61259.54">9500 9971 0,'0'50'31,"0"-25"-31,0 25 16,0 49 0,0-50-16,50 100 31,-50-124-31,0 0 0</inkml:trace>
  <inkml:trace contextRef="#ctx0" brushRef="#br0" timeOffset="61505.56">9178 10244 0,'-25'0'0,"50"0"0,0-24 16,49 24-16,-49 0 15,24 0-15,199-25 16,-124 0 0,75 0-1,-150 25 1</inkml:trace>
  <inkml:trace contextRef="#ctx0" brushRef="#br0" timeOffset="62132.38">11013 9451 0,'-99'99'31,"99"-74"-31,-25-1 0,0 51 16,1-1 0,-1-24-16,-25 173 15,50-148-15,0 98 16,0 100 15,99 49-15,25-173-1,-24-50 1,-76-74-16,26 0 16</inkml:trace>
  <inkml:trace contextRef="#ctx0" brushRef="#br0" timeOffset="62563.49">11633 9426 0,'-49'25'31,"49"-1"-31,0 1 0,0 0 0,0 49 16,0 1 0,0 74-1,0-50 16,0-74-31,25 49 16</inkml:trace>
  <inkml:trace contextRef="#ctx0" brushRef="#br0" timeOffset="62914.27">12030 9500 0,'0'0'31,"-74"124"-15,49-99-16,25 0 0,0 99 16,25-25 15,74-25-16,-74-74 1,0-24 0,-25-51-1,0 50 17,-50-24-17,25 49-15,-24-25 16,24 50-16</inkml:trace>
  <inkml:trace contextRef="#ctx0" brushRef="#br0" timeOffset="63191.83">12650 9575 0,'0'24'16,"-24"76"-1,24-76-15,0 26 0,0 0 16,0-26-16,24 1 15,-24 0-15,0 0 16</inkml:trace>
  <inkml:trace contextRef="#ctx0" brushRef="#br0" timeOffset="63438.05">12378 9575 0,'-25'0'0,"25"-25"32,25 25-32,-1 0 15,200-25 1,-150 0-16,-24 25 0,49 0 0,-50 0 0,-24 0 15,0 0-15,0 0 0,0 0 16</inkml:trace>
  <inkml:trace contextRef="#ctx0" brushRef="#br0" timeOffset="63794.86">11361 10393 0,'-25'25'15,"50"-50"-15,-25 25 16,24 0-16,1 0 0,124-25 31,-75 1-31,348-26 16,-348 25 0,100 25-16,-99-25 0,148 25 15,-74 0 1,-125 0-16,51 0 15,-50 0-15</inkml:trace>
  <inkml:trace contextRef="#ctx0" brushRef="#br0" timeOffset="64693.64">11757 10790 0,'-24'25'0,"24"0"15,-25-1 1,25 1-16,-25 25 0,0-50 0,25 25 0,-25-1 0,25 1 16,-24 25-1,24-25 1,0-1 0,0-48-1,0-1-15,0 0 16,0 0-16,0 0 15,49-49-15,1 24 16,-1 26 0,-24 24-1,25 24 1,-25 26 0,-25 24-1,24-24-15,-24-25 16,0 0-1</inkml:trace>
  <inkml:trace contextRef="#ctx0" brushRef="#br0" timeOffset="64952.66">11385 10765 0,'-24'0'16,"48"0"-16,1-25 31,0 25-31,0 0 0,24 0 0,-24 0 0,25-24 16,123 24-1,-123-25-15,99 0 16,-50 25-16,0-25 16</inkml:trace>
  <inkml:trace contextRef="#ctx0" brushRef="#br0" timeOffset="65353.86">12477 10616 0,'25'25'0,"-50"-50"0,50 75 0,-25 24 16,0-49-16,0 0 15,0 0 1,0 0-16,0 49 0,0-49 16,0 0-16,0-1 15,0 1 1,-25-25-1,0-25 1,25 1 0,-25-26-1,0 50-15,25-25 0,-49 25 32,24 0-32,-74 25 15,74 25-15,0-26 16,50 26-1,99-25 1,50-50 15</inkml:trace>
  <inkml:trace contextRef="#ctx0" brushRef="#br0" timeOffset="65785.44">12849 10567 0,'49'-50'15,"-98"100"-15,222-100 47,-173 75-47,0 0 0,-24-25 0,24 25 16,-100 24 0,26 1-1,99-50 1,0 0-1,49 25 1,-49-25-16,0 24 16,-25 1-1,0 0 1,-25-25-16,-50 25 16,51-25-16,-26 0 15,25 0-15</inkml:trace>
  <inkml:trace contextRef="#ctx0" brushRef="#br0" timeOffset="66304.02">13419 9426 0,'0'0'0,"0"49"16,25-24-16,0 0 0,0 0 15,24 49 1,51 125-1,-51 49 1,-49-50 0,0-123-16,-49 123 15,-1-124-15,25 1 16,-49 49 0,49-50-16,0 1 0,0-26 15,25 1 1,-24-50-1</inkml:trace>
  <inkml:trace contextRef="#ctx0" brushRef="#br0" timeOffset="70939.7">2009 14064 0,'0'25'0</inkml:trace>
  <inkml:trace contextRef="#ctx0" brushRef="#br0" timeOffset="71142.71">2059 14015 0,'-174'446'78,"348"-892"-78,-348 917 0,199-397 15,0-49-15,0 0 0,-1-25 0,125 25 32,-124-50-32,25 25 15</inkml:trace>
  <inkml:trace contextRef="#ctx0" brushRef="#br0" timeOffset="71559.75">1414 13965 0,'0'0'15,"-99"50"-15,74-26 0,25 76 16,25-76-16,-1-24 16,26 25-16,-25 0 0,0-25 0,24 0 15,125-25 1,-100-24-1,-49 24-15,0 0 16,99-74-16,-74 74 16,-26-25-16,125-24 15,-99 49-15,99-24 16,-100 49-16,1 0 0,24 0 16,25 0-16,-74 49 15,-25 1 1,0-25-1</inkml:trace>
  <inkml:trace contextRef="#ctx0" brushRef="#br0" timeOffset="71865.78">3225 14064 0,'-25'25'15,"50"-50"-15,-50 75 0,99-50 16,-24 0-16,24-25 15,1 25-15,-51-25 0,26 25 16,24-25 15</inkml:trace>
  <inkml:trace contextRef="#ctx0" brushRef="#br0" timeOffset="72056.7">3225 14337 0,'49'50'31,"-98"-100"-31,272 75 16,-198-25-16,24 0 0,-24-25 15,74 25 1,-49-25-16,74 25 15,-74 0-15</inkml:trace>
  <inkml:trace contextRef="#ctx0" brushRef="#br0" timeOffset="72826.07">5457 13246 0,'-25'0'0,"50"0"0,-50 25 16,-49 272 15,74-222-31,0-1 0,-25 124 16,25 50 0,50 199-1,-1-1 1,-24-198 15,-25 25-15,-50-124-1,26-149 1,-1-49 0,-25 24-1,-99-25 16,-24 1-15,98 49-16</inkml:trace>
  <inkml:trace contextRef="#ctx0" brushRef="#br0" timeOffset="73812.94">5581 13221 0,'-50'25'16,"26"-25"-16,24 25 15,0-50 63,24 25-62,51 0 0,49 0 15,50-25-15,-100 25-16,248-25 15,-98 25-15,-125 0 0,298-25 31,446-24-15,422-1 0,-1042 50-1,1 0-15,222 0 0,-198 0 16,-25-25-16,1 25 0,718-25 16,-719 25-1,869-49 1,-894 49-16,1 0 0,371-25 15,100 0 1,-521 25-16,248-25 16,-273 25-16,99 0 15,-124 0-15,-24 0 0,222-24 32,-98-1-17,-175 25-15,-48 0 31,-1 0-15</inkml:trace>
  <inkml:trace contextRef="#ctx0" brushRef="#br0" timeOffset="75157.96">6524 13543 0,'-50'50'0,"-49"99"15,24-25 1,51 0-1,-1-75 1,25 51-16,0-51 16,0 1-16,0-1 15,0 100-15,0-25 16,25-74 0,-25 173 15,24-74-16,-24 25 1,0-100 0,50 75 15,-25-75-15,0-49-16,-1 50 0,-24-51 15,50 1 1,-25 50-1,24-26 1,-24 1 0,25-1-1,-25-24 1,-1 0 0,1-25-1</inkml:trace>
  <inkml:trace contextRef="#ctx0" brushRef="#br0" timeOffset="75793.11">7218 13618 0,'0'25'16,"-49"24"-16,49-24 15,-25 49 1,25-49 0,0 149-1,0-149-15,0 24 0,25 75 32,-1-25-17,-24-74 1,0 25-1</inkml:trace>
  <inkml:trace contextRef="#ctx0" brushRef="#br0" timeOffset="76153.92">7565 13742 0,'0'25'0,"-24"-1"0,24 1 16,0 0-16,-25 0 0,25 24 0,-25 1 0,25-25 0,0 24 16,0 26-1,74 49 1,-49-99-16,25-1 15,-25-24-15,-1 0 16,1-49 0,-25-1-1,0 1 1,-49 24 0,24 25-16,-50 0 15,51 0-15,-1 0 0,0 25 16</inkml:trace>
  <inkml:trace contextRef="#ctx0" brushRef="#br0" timeOffset="76882.22">6722 14734 0,'0'25'16,"25"-25"-16,24 0 15,-24 0-15,149 0 31,-25 0-31,0-25 0,-50 25 0,-25-25 16,149 0 0,100-49 15</inkml:trace>
  <inkml:trace contextRef="#ctx0" brushRef="#br0" timeOffset="77369.68">7193 15156 0,'-49'99'16,"24"-99"-16,25 25 0,-25 24 15,0 26-15,1 24 16,24-49 15,0-26-15,0-73-1,0-26 1,24 51-16,1-26 16,-25 25-16,25 0 0,25-24 15,-50 24-15,49-25 16,-24 25 0,0 25-16,0 0 15,-25 25 1,24 0-16,1 223 47,-25-223-47,25 0 0,-25 0 15,0-50 1</inkml:trace>
  <inkml:trace contextRef="#ctx0" brushRef="#br0" timeOffset="77642.72">6896 15205 0,'-25'0'0,"50"0"15,-25 0 1,49 0-16,-24 0 0,0 0 0,25 0 0,74-25 31,-100 25-31,150-24 16,-124-1-16,74 0 16,-75 25-1</inkml:trace>
  <inkml:trace contextRef="#ctx0" brushRef="#br0" timeOffset="78052.39">7937 15032 0,'0'99'16,"0"-74"-1,0-1-15,0 76 31,0-76-31,0 51 16,0-50-16,0 0 31,0-50 1,-24 25-17,-1-25 1,-25 0-1,25 25 1,-49 25 0,49-25-16,25 25 31,0 0-31,0-1 16,25 1-16,0-25 0,49 0 31,1 0-31,-26-25 15</inkml:trace>
  <inkml:trace contextRef="#ctx0" brushRef="#br0" timeOffset="78530.53">8235 14957 0,'-25'0'0,"25"-25"31,75 1-15,-26 24-1,1 24-15,-25-24 0,-25 25 16,0 0-16,0 25 16,-25-26-16,-25 1 15,26 0 16,48-25 1,1 25-32,0-25 15,25 99 1,-50-49-16,-75-50 31,50 24-31,-49-48 16</inkml:trace>
  <inkml:trace contextRef="#ctx0" brushRef="#br0" timeOffset="79188.78">8458 13618 0,'0'-25'16,"25"25"0,-25 25-16,50 0 0,-1 24 15,-24-49-15,-25 25 0,25 0 16,49 49-16,-49-24 0,0-1 15,0 1-15,24 24 16,1 75-16,-25 25 16,0-75-1,-25-24-15,0 98 16,0-98-16,0 49 16,-25 49-1,25-74 1,0-74-16,-25 99 15,25-99 1,-25 50 0,0 24-16,25-25 15,-24-49-15,24 74 32,0-74-17,-25-25 1,0-50-1</inkml:trace>
  <inkml:trace contextRef="#ctx0" brushRef="#br0" timeOffset="80031.5">9128 13519 0,'0'0'15,"50"24"1,-50 1 0,0 0-16,0 0 0,0 0 0,0-1 15,-124 150 48,149-199-48,49 25 1,0-25 0,26 25-1,-76 0-15,26 0 16,-25 0 0,0 0-1</inkml:trace>
  <inkml:trace contextRef="#ctx0" brushRef="#br0" timeOffset="80975.05">10567 13692 0,'-25'0'0,"50"0"0,-50 25 0,-99 25 16,99-50-16,0 24 16,1-24-16,-51 25 31,-74 25-16,75-25 1,74-1 0,0 1-1,0 0 1,0 0 0,-25 24-16,25-24 15,-25 50 1,25-51-16,-25 1 0,25 0 15,0 49 1,-24-49-16,24 99 16,0-74-16,0 74 15,24 74 1,-24 26 0,0-125-1,0 0 1,0-74-1,0 0 1,25-25 31,0 0-16,0 0-31,49 0 16,75 0 15,-124 0-31,149 24 16,-125-24-16,-24 0 0,0 0 15,24-24-15</inkml:trace>
  <inkml:trace contextRef="#ctx0" brushRef="#br0" timeOffset="82521.33">10815 14312 0,'0'0'0,"0"25"16,0 0-1,0 74 1,0-74-1,0 99-15,-25-50 16,25-24 0,0 24 15,0-49-31,0-50 31,0-49 16,0 49-47,0-49 0,0 24 16,25 1-16,0 24 0,-1-50 15,51-24 1,-50 74 0,49 100 15,-49-1 0,-25-49-31,0 49 16,0-49-16,25-25 0,-25 50 15,0-25 1,0-50 15,0 0 0,49-25-15,26-74 0,-75 100-1,49-26 1,-24 25-16,0 25 16,0 0-1,0 50 1,-25-25-16,49 99 31,-24-100-31,-25 51 16,25-26-1,-25-24-15,0 25 16,0-25 0</inkml:trace>
  <inkml:trace contextRef="#ctx0" brushRef="#br0" timeOffset="82858.03">12179 14312 0,'0'75'16,"0"-50"-16,0-1 15,0 1-15,0 0 0,0 74 31,0-74-31,0 0 0,0 74 16,25-99 0,-25 25-16</inkml:trace>
  <inkml:trace contextRef="#ctx0" brushRef="#br0" timeOffset="83132.05">11881 14511 0,'-24'0'0,"48"0"15,51 25-15,-50-25 16,148 0-16,-123 0 15,24 0 1,-24 0-16,74-25 16,-74 25-16,-26 0 0,1 0 0,50 0 15,-26 0 17</inkml:trace>
  <inkml:trace contextRef="#ctx0" brushRef="#br0" timeOffset="84195.79">11361 14015 0,'-25'0'31,"25"-25"-31,0 0 47,25 25-31,-1 0-16,76 0 15,-76 0 1,26 50 0,-25-1-1,-75 1 1,25-25-16,1-25 15,-1 24 1,0-24-16,50 0 63,99 0-48,-50 0 1,25-24-1,-74 24-15,0 0 16</inkml:trace>
  <inkml:trace contextRef="#ctx0" brushRef="#br0" timeOffset="85571.79">14089 14039 0,'0'-24'0,"0"-1"16,0 0 0,74 25-1,-24 0 1,0 50-16,-75 49 31,-74-25-15,49-49-1,25 0 1,25 0 0,99-50-1,1 25 1,24-25-1,-99 0 1</inkml:trace>
  <inkml:trace contextRef="#ctx0" brushRef="#br0" timeOffset="86307.7">14635 13494 0,'25'0'15,"99"0"1,74-25 0,-148 25-16,49 0 15,0-25-15,-74 25 0,74 0 16,-74 25 31,-25 25-32,0 24 1,0 0 0,0 1-1,0 74 16,0-100-31,0 298 16,0-272-16,0 74 31,-25 74-15,0-124-16,0 0 16,1-74-16,-1 0 15,0 0-15,-99 0 31,0-1-15</inkml:trace>
  <inkml:trace contextRef="#ctx0" brushRef="#br0" timeOffset="95919.57">13345 14238 0,'0'-25'15,"0"0"1,0 50 15,0 25-15,0-1-1,0 1 1,0 0 0,0-1-1,0 26 1,0-51-16,0 1 15,0 0-15,0 0 16,0 0 0,0-1-1,0 1 17</inkml:trace>
  <inkml:trace contextRef="#ctx0" brushRef="#br0" timeOffset="96651.73">13072 14139 0,'0'24'16,"0"-48"47,50 24-48,74 0 1,0-25-1,49 0 17,-73 25-32,-76-25 0,1 25 15</inkml:trace>
</inkml:ink>
</file>

<file path=ppt/ink/ink8.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4-06-11T05:37:29.740"/>
    </inkml:context>
    <inkml:brush xml:id="br0">
      <inkml:brushProperty name="width" value="0.05292" units="cm"/>
      <inkml:brushProperty name="height" value="0.05292" units="cm"/>
      <inkml:brushProperty name="color" value="#7030A0"/>
    </inkml:brush>
    <inkml:brush xml:id="br1">
      <inkml:brushProperty name="width" value="0.05292" units="cm"/>
      <inkml:brushProperty name="height" value="0.05292" units="cm"/>
      <inkml:brushProperty name="color" value="#00B050"/>
    </inkml:brush>
  </inkml:definitions>
  <inkml:trace contextRef="#ctx0" brushRef="#br0">2555 1191 0,'-25'24'0,"50"-48"0,-50 73 0,-49 50 15,24-49 1,25 24-16,0-24 0,25-25 0,-24 74 15,24-74-15,24 49 16,26-49-16,-25 0 16,74-25-16,50 0 31,-124 0-31</inkml:trace>
  <inkml:trace contextRef="#ctx0" brushRef="#br0" timeOffset="400.11">1960 1265 0,'-248'223'16,"248"-198"-16,0 25 31,74-26-31,-24-24 16,74-49 0,-100 24-16,125-49 15,-99 49 1,74-74-1,-75 74-15,224-99 16,-223 99 0,-25 25-16,124-25 15,-50 75 17,-99-25-32,0 49 15</inkml:trace>
  <inkml:trace contextRef="#ctx0" brushRef="#br0" timeOffset="674.74">3423 1265 0,'25'25'16,"-25"0"-1,25-25-15,-1 0 0,1 0 0,50 0 16,-51 0-16,76 0 15</inkml:trace>
  <inkml:trace contextRef="#ctx0" brushRef="#br0" timeOffset="877.29">3473 1538 0,'0'25'16,"24"-25"0,76-25-16,-76 25 0,76-25 15,-51 0-15,-24 25 16,0-25-16,25 25 16</inkml:trace>
  <inkml:trace contextRef="#ctx0" brushRef="#br0" timeOffset="1615.09">5829 893 0,'0'50'16,"-25"-26"-16,0 51 15,25-26-15,0-24 16,-24 124-16,24-75 15,0 26 1,49-1 0,-49-74-16,25-1 15,0 1-15</inkml:trace>
  <inkml:trace contextRef="#ctx0" brushRef="#br0" timeOffset="1947.04">6176 967 0,'-49'75'31,"24"-1"-31,25 1 0,0-26 16,0 125-1,0-149-15,50 49 16,-50-49-16,24-25 0,1 25 16,50-25-16,-1-25 31,-49 25-31,0-50 16,-25 25-16,-25 25 15,0-24-15,0 24 0,-74-25 31,74 25-31,-24 0 0,24 0 0</inkml:trace>
  <inkml:trace contextRef="#ctx0" brushRef="#br0" timeOffset="2298.19">5259 1935 0,'-149'49'16,"174"-49"0,223 0-16,173-49 15,-173 49 17,571-50-17,-745 50-15,174-25 16,-223 25-16</inkml:trace>
  <inkml:trace contextRef="#ctx0" brushRef="#br0" timeOffset="2828.31">5631 2456 0,'-25'24'0,"-25"26"15,25-25-15,-24 49 16,-1 1 0,25 24-1,25-49 1,25-50 0,0-25-1,0 0-15,-25 0 16,25-24-16,-25 24 0,49-50 15,1 1 1,-25 49 0,-1 0-1,1 50-15,-25 0 16,25 0 0,-25 24-16,25 1 15,-25-25-15,0 0 0,25-1 0,-25 1 0,0 0 0,0 25 31,0-26-31,0 1 0,0-25 16</inkml:trace>
  <inkml:trace contextRef="#ctx0" brushRef="#br0" timeOffset="3104.34">5234 2580 0,'-25'0'0,"50"0"0,-25 0 16,25 0-1,-1 0-15,26 0 0,49-25 31,298-25-31,-298 50 16,-49 0-16,74-25 31,-74 25-31,-26 0 0</inkml:trace>
  <inkml:trace contextRef="#ctx0" brushRef="#br0" timeOffset="3534.17">6648 2406 0,'0'25'0,"0"0"0,0-1 16,-25 1-16,25 0 0,0 49 15,-25-24 1,25 25-1,0-26-15,0 1 32,0-25-32,-25-50 15,25 0-15,-49-25 32,-26 1-17,75 24-15,-99 25 16,74 0-1,-49 50-15,-1-1 16,51 26 15,73-26-15,-24-49-16,74 0 16,-74-25-16,0 25 0,74-24 15</inkml:trace>
  <inkml:trace contextRef="#ctx0" brushRef="#br0" timeOffset="3985.79">6871 2282 0,'0'-25'0,"0"50"0,0-75 16,25 50-16,0-24 0,-1 24 16,1 0-16,50 0 15,-75 24 1,24-24-16,-24 25 0,0 0 0,-24 25 31,-76 24-15,76-49-1,73 0 17,-24-25-32,49 49 15,-49-24 1,-25 0-1,-198 24 17</inkml:trace>
  <inkml:trace contextRef="#ctx0" brushRef="#br0" timeOffset="6554.82">8161 1141 0,'0'0'0,"0"25"15,-50 74 17,25-74-32,25 24 0,-24 224 15,24-198-15,0 198 32,49-1-17,-49-98 16,-25-75 1,1-99-1,-1-25-31,-75 1 31,51-1-15,49 0-16</inkml:trace>
  <inkml:trace contextRef="#ctx0" brushRef="#br0" timeOffset="7068.86">8136 1215 0,'-25'-24'0,"0"24"0,75 24 0,-124-48 0,49 24 15,50 0 17,-1 0-32,26 0 15,49 0-15,-24 0 0,-26 0 0,348-25 16,0 0-1,347-25 17,-570 50-32,347 0 15,-199-24-15,-173 24 0,347 0 32,-397 0-32,174 24 15,-248-24-15,24 0 0,-24 0 16,-50 0-1</inkml:trace>
  <inkml:trace contextRef="#ctx0" brushRef="#br0" timeOffset="8132.21">8558 1761 0,'0'25'16,"0"0"-16,0 0 15,-25 74 1,25-50-1,0-24 1,0 25 0,0-25-1,0-1 1,-25-24 15,25-74 0,25 24-15,0 26-16,49-76 31,-49 76-31,0-1 0,-1 25 16,26 25 0,-25-1-1,-25 1-15,0 74 31,0-74-31,0 0 16,0-50 15,25-49 1,-1 49-32,51-74 15,-26 74 1,-24 25-16,0 0 0,0 0 0,-25 25 15,25-25-15,-25 74 32,0-49-32,25 99 15,-25-99-15,0 24 16,0-24-16</inkml:trace>
  <inkml:trace contextRef="#ctx0" brushRef="#br0" timeOffset="8532.78">9327 1513 0,'99'-50'16,"-74"50"-16,49 0 16,-24 25-1,-26 0-15,-24 0 16,0 0-16,-24-25 16,-26 49-1,0-24-15,26 0 16,-1 0-1,25 0 1,49-25 0,1 0-1,24 0 1,26-25 0,-1-25-1</inkml:trace>
  <inkml:trace contextRef="#ctx0" brushRef="#br0" timeOffset="8759.8">10220 1687 0,'0'99'16,"0"-198"-16,-25 248 15,25-125-15,-25 1 0,25 0 16,0 0 0,0 0-16,-25 24 15,25-24-15,0 0 16</inkml:trace>
  <inkml:trace contextRef="#ctx0" brushRef="#br0" timeOffset="9004.76">9872 1885 0,'0'25'0,"25"-25"31,49-25-15,-49 25-16,149-25 16,-124 25-16,-1-24 0,125 24 31,-125 0-31,75 0 16</inkml:trace>
  <inkml:trace contextRef="#ctx0" brushRef="#br0" timeOffset="9316.39">11336 1712 0,'0'24'16,"0"-48"-16,-25 73 0,0 26 31,25-51-31,0 1 0,-25 25 0,25-25 0,0 24 16,0-24-16,0 25 15,0-26-15,-24 1 16,24 0-1</inkml:trace>
  <inkml:trace contextRef="#ctx0" brushRef="#br0" timeOffset="9626.15">10939 1761 0,'0'25'31,"25"-25"-31,49 0 15,-49 0 1,49 0-16,-49 0 0,25 0 0,-25-25 16,24 25-16,1 0 0,-1 0 0,51-25 15,-26 1 1</inkml:trace>
  <inkml:trace contextRef="#ctx0" brushRef="#br0" timeOffset="10037.83">11881 1538 0,'25'0'15,"-25"25"1,25-1 0,-25 1-16,0 25 0,0 0 15,-25-26-15,-49 51 16,-1-50 0,75-1 30,50-48-30,0 24 0,-26 0-16,125-25 15,-124 25-15,0 0 16,49-25 0,-24 25-1</inkml:trace>
  <inkml:trace contextRef="#ctx0" brushRef="#br0" timeOffset="13860.74">2505 4837 0,'0'25'15,"0"24"1,0 150 15,-25-50-15,25-25 0,0-50-1,0-49 1,-24-25-16,24-25 31,-25 0-31,25 0 0,-75-49 31,26 74-31,24 0 0,-49 0 16,24 25-16,-24 0 16,24 49 15,50-24-16,50-50 1,49 24-16,124-48 31,-198 24-31,49-25 16</inkml:trace>
  <inkml:trace contextRef="#ctx0" brushRef="#br0" timeOffset="14356.52">2828 4589 0,'74'-75'31,"-49"51"-31,25-1 16,24 25 0,-24 25-1,-50 24 1,-25-24-16,-25 49 15,1-24-15,24-25 0,-25 49 16,25-49 0,50-25-1,0 0 1,99 0 0,-74 0-1,-26 0-15,-24 25 16,-24 25-1,-26-26 1,25-24-16,-74 25 16,49 0-16,-24-25 15</inkml:trace>
  <inkml:trace contextRef="#ctx0" brushRef="#br0" timeOffset="14650.1">3497 5060 0,'-24'25'0,"48"-50"0,-24 50 31,25-25-31,0 0 0,0 0 0,74 0 16,25-25 0,-99 25-1</inkml:trace>
  <inkml:trace contextRef="#ctx0" brushRef="#br0" timeOffset="14880.78">3423 5259 0,'0'24'15,"0"-48"-15,99 73 16,-74-49 0,25 0-16,-26 0 0,101-25 31,23 1-15</inkml:trace>
  <inkml:trace contextRef="#ctx0" brushRef="#br0" timeOffset="15496.14">5606 4366 0,'0'24'15,"0"1"-15,0 0 16,0 0-1,0 24-15,-25 51 0,25-51 16,-25 1-16,25 49 16,0-49-16,0 49 15,0-74-15</inkml:trace>
  <inkml:trace contextRef="#ctx0" brushRef="#br0" timeOffset="15816.76">6003 4390 0,'25'0'0,"-25"25"15,0 0-15,-25 49 0,25-49 0,0 25 0,-25 49 0,25-49 16,0-1-16,0 100 15,25-50 17,0-74-32,24-25 15,-24 0-15,-25-25 32,25 25-32,-75-49 15,25 49-15,-99 0 31</inkml:trace>
  <inkml:trace contextRef="#ctx0" brushRef="#br0" timeOffset="16565.86">5234 5283 0,'-50'0'15,"100"0"-15,-100 25 0,25-25 16,25 25-16,25-25 0,0 0 16,0 0-16,173-25 15,100 0 1,49 1 0,-74 24-1,-223 0-15,24 0 16</inkml:trace>
  <inkml:trace contextRef="#ctx0" brushRef="#br0" timeOffset="17557.62">5283 5829 0,'0'50'15,"0"-100"-15,-24 125 0,-51 49 16,75-100-16,-25 1 15,25 0-15,-49 74 16,24-24 0,25-100-1,25-50 1,49-49 0,-49 100-1,0-26-15,0 0 16,-1 26-16,1-1 15,0 0 1,-25 50-16,25 0 16,-25-1-16,0 1 0,0 25 15,0 24-15,25 1 32,-25-26-32,24-24 15,-24 0-15</inkml:trace>
  <inkml:trace contextRef="#ctx0" brushRef="#br0" timeOffset="17811.65">4936 5854 0,'-124'25'31,"149"-25"-31,0 0 0,148-25 16,75 25-1,-198-25-15,198 0 31,-223 25-31,49 0 0</inkml:trace>
  <inkml:trace contextRef="#ctx0" brushRef="#br0" timeOffset="18120.68">6176 5779 0,'-24'50'31,"-26"49"-15,-24 149-1,123-148 17,26-76-17,-26-24-15</inkml:trace>
  <inkml:trace contextRef="#ctx0" brushRef="#br0" timeOffset="18556.26">5829 5730 0,'-50'25'16,"26"-1"-16,98-73 0,-173 98 0,99 1 16,0-25-16,0 25 15,49-26 1,26-24 0,-1-24-1,26-51 1,-26 1 15,0 49-15,26 25-1,-51 25 1,1-1 0,-50 51-1,0-50-15,0 0 16</inkml:trace>
  <inkml:trace contextRef="#ctx0" brushRef="#br0" timeOffset="19839.8">7218 4490 0,'0'24'15,"0"1"-15,0 0 16,0 0-16,0 0 0,0 74 16,-25 75-1,1 74 1,24-75-1,0-74-15,0 50 16,0-74-16,0 24 16,-25-25-1,0-24 17,0-50-17,0 25-15,1-50 31,-26-50-15,25 26 0</inkml:trace>
  <inkml:trace contextRef="#ctx0" brushRef="#br0" timeOffset="20424.85">7317 4440 0,'-24'0'15,"48"0"1,26 0-1,0 0-15,123-25 16,-98 25-16,24 0 0,0-25 0,25 25 16,-25 0-16,25-24 0,273-1 15,149-25 1,-248 25-16,297 1 16,-347-1-1,223 0 1,-372 25-16,149-25 15,-198 25-15,49 0 16,-49 0-16,124-25 31,-199 25 16</inkml:trace>
  <inkml:trace contextRef="#ctx0" brushRef="#br0" timeOffset="21381.17">7739 5060 0,'0'0'16,"0"50"0,0-25-1,0-1 1,0 26-16,0 0 15,0 24-15,0-24 16,-25-1 0,25-24-1,0-50 1,0 0 0,0-49 15,50-124-16,-25 173 1,-1-25-16,26 50 16,0 0-1,-26 0-15,1 0 0,0 25 16,0 0-16,-25 0 0,25-1 16,-25 1-16,0 25 15,0-1 1,0-24-16,-25 0 31,25-50-31,50-148 47,24 98-47,-24 50 31,-26 25-31,51 25 16,-75 0-16,25 0 15,-25 0-15,0 24 16,0 1-16,0 24 16,0-49-16,0 49 15</inkml:trace>
  <inkml:trace contextRef="#ctx0" brushRef="#br0" timeOffset="21727.2">8558 4787 0,'74'-74'16,"25"74"-16,-24 0 31,-51 0-31,1 74 16,-25-49-16,-49 25 15,24-25-15,-25-1 16,25-24-16,1 25 16,-1 0-16,50-25 31,24 0-16,-24-25-15,149 0 32,-125 25-32,-24 0 0,0-24 15</inkml:trace>
  <inkml:trace contextRef="#ctx0" brushRef="#br0" timeOffset="21952.21">9376 4887 0,'25'24'0,"-25"51"16,0-26-16,0 1 0,0-25 0,-25 0 15,0 24-15,25 1 16,-24-1-1,24-24 1</inkml:trace>
  <inkml:trace contextRef="#ctx0" brushRef="#br0" timeOffset="22196.24">9079 5135 0,'-25'24'15,"25"-48"-15,74 24 16,-49 0-16,49-25 16,-24 25-16,124-25 15,-125 25-15,50 0 16,-24-25-16,-50 25 15,-1 0-15,26 0 16</inkml:trace>
  <inkml:trace contextRef="#ctx0" brushRef="#br0" timeOffset="22448.35">10294 4986 0,'0'74'15,"-25"1"1,25-1 0,-25-24-1,25 49 1,0-74-1</inkml:trace>
  <inkml:trace contextRef="#ctx0" brushRef="#br0" timeOffset="22670.57">9922 5035 0,'0'0'15,"25"-24"-15,49 24 16,50 0 0,25-25-1,-124 25-15,24 0 16,-24 0-16</inkml:trace>
  <inkml:trace contextRef="#ctx0" brushRef="#br0" timeOffset="23013.37">10790 4837 0,'99'25'16,"-49"0"0,-25 24-1,-174 125 17,124-149-17,25-1 1,0-48-1,50 24-15,49-25 32,-25 0-17,1 0 1,-26 25-16,1-25 16</inkml:trace>
  <inkml:trace contextRef="#ctx0" brushRef="#br0" timeOffset="24054.79">1761 8409 0,'0'25'16,"25"-25"-16,-25 24 0,-25-73 0,50 123 0,25 25 16,-50-49-16,0-25 15,0 74 1,0 0-16,0 25 15,0-99-15,0 25 16,0-1 0,-25-49-1,-25-74 1,25 49 0,1 0-16,-51 0 15,50 25-15,-24 25 31,24-25-31,-74 100 16,74-100 0,0 74-1,50-24 1,0-50-16,123 24 31,-98-24-31,0-24 0,24 24 16,-24 0-16,24-25 15</inkml:trace>
  <inkml:trace contextRef="#ctx0" brushRef="#br0" timeOffset="24281.9">2580 8855 0,'99'-25'31,"-74"25"-31,0 0 0,-1 0 16,26 0-16,-50 25 31</inkml:trace>
  <inkml:trace contextRef="#ctx0" brushRef="#br0" timeOffset="24465.91">2580 9029 0,'0'25'16,"0"-50"-16,49 50 15,-24-25-15,0 0 16,124-25 0,-75 0-16</inkml:trace>
  <inkml:trace contextRef="#ctx0" brushRef="#br0" timeOffset="25304.16">4812 8062 0,'-25'0'0,"25"24"16,0 1-16,0 74 0,0-49 0,0 99 16,0 49-1,0 199 1,0 0 15,0-248-31,0 74 16,0-124-16,0 224 31,0-249-15,-49-74-1,24-25 1,0 25-16,-74-24 31,49-1-31,1 0 0,-51-25 16,-48-74-1</inkml:trace>
  <inkml:trace contextRef="#ctx0" brushRef="#br0" timeOffset="26147.39">4862 8161 0,'-25'0'15,"50"0"-15,-50-25 16,25 0 0,50 0-1,-26 1 1,1 24-16,25 0 16,-1 0-16,-24 0 0,124 0 31,273 0-16,-298 0-15,595-25 16,-521 25-16,-24-25 16,719 0-1,149-49 1,669-26 0,-545 51-1,-322 24 1,98 25 15,-743 0-31,619-50 16,-743 50-16,49-49 15,-100 49-15,1-25 16,0 25 0,-25 25-16</inkml:trace>
  <inkml:trace contextRef="#ctx0" brushRef="#br0" timeOffset="27069.65">3820 9252 0,'-50'0'0,"100"0"0,-124 0 16,74-25 31,24 25-47,51-24 15,-50 24-15,-1 0 0,1 0 0,25 0 0,99 24 32,-149 1-17,0 25 1,-25-50-16,0 25 0,0-1 16,0-24-16,-49 25 15,49 0-15,0 0 31,25 0-15,100-1 0,-76 1-16,76 0 15,-100 0 1,24-25 15,-24 25-15,-198-1-1,24-24 1</inkml:trace>
  <inkml:trace contextRef="#ctx0" brushRef="#br0" timeOffset="27902.88">5804 8384 0,'0'0'0,"0"25"15,0 0-15,-25 49 16,25 0-16,0-24 0,-24 49 16,24-24-16,-25 49 31,25-75-31,0-24 0,0 25 16,0-25-1</inkml:trace>
  <inkml:trace contextRef="#ctx0" brushRef="#br0" timeOffset="28251.91">6201 8458 0,'25'-24'16,"-25"48"-16,0 1 15,0 0-15,-25 25 0,0 24 16,-24 50 0,24 74-1,75-98 17,123-51-17,-148-73 1,-25-1-1,-25 0 1,-24 0 15,24 25-31,-50 0 16,26 0 0</inkml:trace>
  <inkml:trace contextRef="#ctx0" brushRef="#br0" timeOffset="28641.97">5358 9500 0,'25'0'16,"173"-25"-16,-148 25 0,247 0 15,-222 0-15,98-24 16,51-1 0,-26 25-1,-49-50 1,-100 50 0</inkml:trace>
  <inkml:trace contextRef="#ctx0" brushRef="#br0" timeOffset="29367.04">5507 10046 0,'24'25'0,"-24"0"16,0-1-16,-24 1 0,-1 25 15,25-25-15,-25 49 16,0-49-16,0 74 31,25-74-31,0-50 16,0-25-1,0-24 1,25-25 0,0 24-1,25 51 1,-1 24-16,-24 24 16,25 51-1,-26 24 1,1 0 15,-25-24-15,0-51-1</inkml:trace>
  <inkml:trace contextRef="#ctx0" brushRef="#br0" timeOffset="29596.05">5184 10071 0,'25'-25'31,"99"0"-16,-74 0-15,148 25 16,-124-25-16,-24 25 0,24 0 31</inkml:trace>
  <inkml:trace contextRef="#ctx0" brushRef="#br0" timeOffset="29882.08">6300 9947 0,'-49'124'31,"24"-99"-16,25-1-15,-25 26 0,0-25 0,25 24 16,-24 75 0,24-99-16,74 74 15,-49-99-15,24 25 16,-24-25-16,50 0 16</inkml:trace>
  <inkml:trace contextRef="#ctx0" brushRef="#br0" timeOffset="30320.13">5978 9971 0,'-25'25'16,"-24"-25"-1,49 25-15,0 0 32,24-25-32,-24 25 0,100 0 15,-76-25 1,26-25-1,49-25 1,-74 50-16,49-50 16,-24 1-16,-25 49 15,49-50 1,-49 50-16,74 25 16,-74-25-16,-25 149 46,0-124-30</inkml:trace>
  <inkml:trace contextRef="#ctx0" brushRef="#br0" timeOffset="40293.92">7590 8632 0,'0'-25'0,"0"50"15,0 49 17,0-49-32,0 223 15,0-173-15,0 98 16,0 26 0,0-125-16,0 100 15,0-125-15,0 75 16,0-24-1,0-125 32,-25 25-47,-24-75 16,24 51-16,-74-51 31,49 75-31,25-25 0,1 1 0</inkml:trace>
  <inkml:trace contextRef="#ctx0" brushRef="#br0" timeOffset="41081.71">7615 8508 0,'25'0'63,"-25"-25"-63,124 0 16,-75 25-16,-24 0 15,149-24 1,-100 24-16,298 0 15,-173 0-15,272 0 32,-347 0-32,422 0 15,-397 0-15,-25 0 0,0 0 16,124 0-16,-149-25 16,248 0-1,-297 25-15,74-25 16,-25 0-16,-49 25 0,-25-24 0,24 24 15,1 0 1,74-25 0,-99 25-1,-1 0-15,26 0 32,-25 0-32,0 0 15,-25 25-15,24-25 0,-48 0 47</inkml:trace>
  <inkml:trace contextRef="#ctx0" brushRef="#br0" timeOffset="41990.75">8186 9277 0,'24'0'15,"-24"25"-15,0 0 0,0 49 16,0 25-1,0 25 1,0-49 15,0-51-15,0-48 0,0-26-1,50-74 1,0 25-1,-1 24-15,1 26 16,-1 74 15,-24-1-15,25 76 0,-50-51-1,0 1 1,0-25-1,0-50-15,0-50 16,49-24 15,-24 74-31,25-49 16,-25 74-16,-1 0 0,1 0 16,0 25-1,0 24 1,-25 51-1,0-26 1,0 0 15</inkml:trace>
  <inkml:trace contextRef="#ctx0" brushRef="#br0" timeOffset="42338.11">9004 9004 0,'0'-25'0,"0"50"0,25-50 0,49-24 15,-49 49-15,25 0 16,-1 0-16,-24 24 0,-25 26 15,-25-25 1,1 0-16,-1 0 16,0-1-16,0-24 0,0 25 15,25 0 17,0 0-17,25-25-15,149-25 47,-149 25-47,-1-25 0,1 25 16</inkml:trace>
  <inkml:trace contextRef="#ctx0" brushRef="#br0" timeOffset="42600.2">9723 9178 0,'0'49'0,"0"-98"0,0 123 0,0 1 31,0-51-31,0 1 16,0 0-16,0 74 15,0-74 1,0 0 0,0 0-16</inkml:trace>
  <inkml:trace contextRef="#ctx0" brushRef="#br0" timeOffset="42866.77">9475 9401 0,'0'0'0,"50"0"16,-25 0-1,0 0-15,49 0 16,-24 0-16,98-25 15,-98 25-15,0 0 0,-26 0 0,26 0 0,0-25 16,-25 25-16,-1 0 16</inkml:trace>
  <inkml:trace contextRef="#ctx0" brushRef="#br0" timeOffset="43101.41">10492 9227 0,'0'25'15,"0"-50"-15,0 75 16,0 0-16,0-26 16,0 1-16,0 50 31,0-51-31,0 1 15,0 0-15,0 0 16,-24-25 0</inkml:trace>
  <inkml:trace contextRef="#ctx0" brushRef="#br0" timeOffset="43367.98">10244 9178 0,'-49'25'16,"98"-50"-16,-123 50 0,99-25 15,0 0 1,74-25-1,25 0 1,-99 25-16,123-25 16,-123 25-16,0 0 0,0 0 15</inkml:trace>
  <inkml:trace contextRef="#ctx0" brushRef="#br0" timeOffset="43725.55">10939 8954 0,'0'0'0,"25"-24"0,24-1 15,1 25 1,-25 49-16,-25 26 47,0-50-47,-124 99 15,124-99-15,-25-25 0,25 24 16,25-24 0,49 0 15,75-24-16,-124 24 1,49 0-16,-49 0 16,0 0-16,0 0 0</inkml:trace>
  <inkml:trace contextRef="#ctx0" brushRef="#br1" timeOffset="53648.48">2530 7119 0,'-74'-25'16,"49"25"0,-25 0-16,-24 0 31,49 0-31,-74 25 15,24-25-15,-24 0 16,50 0-16,-51 0 0,-24 25 16,-74 0-1,148-25-15,-148 24 16,123-24 0,26 0-16,-26 25 15,51-25-15,-150 25 16,149-25-16,-24 25 0,-51 0 15,1-25 1,50 24 0,49 1 62,0 0-63,0 0 1,0 24 0,24 26-1,-24 49 17,0 74-1,-24 100-16,24-248-15,24 173 16,-24-149-16,0-24 0,0 24 0,0 100 31,0 74-31,-24-25 32,24-173-32,0 173 15,0-149-15,0 125 16,24-100-1,1 25 1,-25-74 0,0-25-16,0 24 0,0 1 15,0-25-15,0 49 16,-25 75 0,1-75-1,24-24-15,0 24 16,0-49-16,0 0 0,0 49 31,0 1-15,0-1-1,0-24 17,0-26-32,0 76 15,0-76-15,24 1 16,-24 0-1,0-50 79,25 25-94,0-25 16,0 25-16,0 0 15,-1 0-15,76 0 16,-51 0 0,50 25-1,-49-25-15,124 0 32,-100 0-32,50 0 15,-50 0-15,75 0 0,0 0 0,-74 0 0,-1 25 16,75-25-16,-75 25 15,149-25-15,-148 25 0,148-25 16,-148 0-16,173 0 16,-149 0-16,-25 0 15,199 25 1,50-25 0,-249 24-16,199 1 31,-224-25-31,26 0 0,-26 0 0,51 25 0,24-25 15,-75 0-15,1 0 0,123 0 16,-98 0-16,99 0 16,-125 0-16,1 0 0,123 0 31,-123 0-31,248 0 31,-249 0-31,50 0 0,-49 0 0,0 0 0,-1 0 0,249-50 31,0 50-15,-75 0 0,323 0 31,-497 0-47,150-24 0,-150 24 15,26 0-15,197 0 16,-98 0-1,-99 0-15,173 0 32,-174 0-32,-24 0 0,24 0 0,50 0 0,50 0 15,74 0 1,-174 0-16,100 0 16,-100 0-16,100 24 15,-1-24 1,-123 0-1,24 0-15,175 0 16,-175 0-16,-24-24 0,24 24 0,174 0 16,-174 0-1,50 0-15,-49 24 16,49-24-16,-75 0 0,125 0 16,-124 25-16,247-25 31,-222 0-31,-26 0 0,224-25 15,-25 25 17,-173 0-32,272-24 15,-297 24-15,-1 0 0,100 0 16,-99 0-16,148 0 31,-99-25-31,-49 25 0,148 0 16,-49 0-1,50-25 1,-150 25-16,150 0 31,-100 0-31,-50-25 0,100 25 16,-99 0-16,173-50 16,-173 50-16,-25 0 15,49 0-15,-24 0 16,24-24-16,-49 24 0,0 0 15,-1 0 1,-24-25-16,25 25 16,0-25-1,0 25-15,24-25 32,1 25-17,-50-25 16,0 1 1,25-1-17,24-50 1,-24 1 0,0 0-1,-25 24-15,25-99 16,-25 50-1,0 49-15,25-123 16,-25 123-16,25-124 16,-1 100-16,-24-50 0,25-50 15,0-49 1,-25 174-16,25-150 16,-25 75-1,0-25 1,-50-49-1,50-1 1,0 75 0,0 0-1,0 100-15,25-51 16,-25 50-16,0 1 0,0-51 16,0 1-1,0-26 1,0 1-1,0 74-15,25-74 32,0 74-32,-25 1 0,0-1 0,24-50 15,1 1 1,-25 24 15,0 26-31,0-1 16,0 0-1,25 0 1,-25 0 0,-25 1 15,0-1-15,1 0-1,24 0 1,-25 25-16,0 0 31,0 0-15,-49 25-1,24-25-15,-24 0 16,-26 25 0,76-25-1,-26 0-15,25 0 0,-49 25 16,49-25-16,-99 0 15,-25 24 1,124-24-16,-24 0 16,-1 0-16,1 0 0,-51 0 15,51 0-15,-51 25 16,51-25-16,-50 25 16,-1 0-1,1-25 1,-25 0-1,75 0-15,-51 0 16,51 0-16,-75 0 16,25 0-1,-75 0 1,149 0-16,-99 0 16,99 0-16,-99 0 15,-124-25 1,149 25-1,74 0-15,-148 0 16,123-25-16,25 25 16,-24 0-16,-51 0 15,75 0-15,-148-25 16,148 25-16,-25 0 0,-49 0 16,-74-24-1,73-1 1,51 25-16,-50 0 15,-1-25-15,76 25 16,-125 0-16,0 0 16,-124 0 15,223 0-31,-98 0 16,73 0-16,-123 0 15,-1 0 1,1 0-1,148 0-15,-198 0 16,199 0-16,-125 0 16,100 0-1,-497 25 17,497-25-17,-26-25-15,26 25 0,24 0 0,1 0 0,-125-25 16,-24 25-1,-125 0 17,249 0-32,-125 25 15,125-25 1,24 0-16,1 0 0,-1 0 0,1 0 0,-100 0 16,25 0-1,-75 0 1,50 0-1,25 0 1,25 0 0,-50 0-1,1 25 1,-1-25 0,124 0-16,-74 0 15,49 0-15,0 0 0,-74 0 16,25 0-1,74 25 1,-24-25-16,-1 0 16,1 0-16,24 0 0,-25 24 0,-74-24 31,75 0-31,-100 0 16,99 0-16,25 0 0,-124 0 15,1-24 1,-1 24-1,99 0-15,-49 0 16,74 0-16,-124-25 16,50 25-1,-99 0 17,49 25-1,124-25-31,-124 24 15,100-24 1,24 0-16,0 0 0,0 0 0,0 0 16,1 0-1,-26 0 17,-24 0-17,49 0 1,25 25-1,-25-25 32,-25 0-31,1 0 0,24 0-16,-25 0 15,26 0 1,-26 0 15,25 0-31,25-25 31,-25 25-15,0 0 31,-24-24-32,-1-1 1,-49 0 15,25 25-15</inkml:trace>
  <inkml:trace contextRef="#ctx0" brushRef="#br1" timeOffset="67780.4">15577 9128 0,'0'-25'15,"-24"25"1,24 25 15,24-25-15,51 0-1,-50 0-15,272 25 16,-222-25 0,247 0-16,1 0 31,-199 0-31,248-25 15,-298 25-15,0-25 0,26 25 16,49 0 0,-100-24 15</inkml:trace>
  <inkml:trace contextRef="#ctx0" brushRef="#br1" timeOffset="68515.01">18852 8979 0,'0'0'0,"0"25"0,-50 0 31,25-25-31,-24 50 16,-26-1-1,50-24-15,1 25 16,-1-26-16,0 51 16,25-50 15,-25-25 0,25-25-31,0 0 0,0-74 16,0 74-1,0-25 1,25 26-16,0-1 0,0 25 31,-1 25 1,51 99-1,-50-124-31,49 74 15,-49-74-15,-25-25 32,-99 0-17,74 1-15,-99-1 16,99 25-16,-25 0 16,-49 0-1,74 0 1,50-25 15,74 0 0,-74 25-31,74-25 16,-74 1-16,0 24 0,25-25 16</inkml:trace>
  <inkml:trace contextRef="#ctx0" brushRef="#br1" timeOffset="68892.05">18802 8756 0,'-248'25'31,"198"0"-31,1-1 15,-75 100 1,0 75 0,148 49-1,1-198-15,50 24 16,-26-49-16,1 0 0,24-25 16,75 24-1,-74-48-15,123-26 16,-124-24-16,26-26 15,-76 76-15,26-100 16,-50 74-16,0 0 16,-50-123-1,26 123-15,-150-74 16,100 74-16,-1 50 0,-74-24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97D718-ED56-4AFE-A4BF-B4937444928E}" type="datetimeFigureOut">
              <a:rPr lang="en-GB" smtClean="0"/>
              <a:t>02/01/2026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AC0FE0-3476-4532-AFA8-6B0F8581D1E6}" type="slidenum">
              <a:rPr lang="en-GB" smtClean="0"/>
              <a:t>‹#›</a:t>
            </a:fld>
            <a:endParaRPr lang="en-GB"/>
          </a:p>
        </p:txBody>
      </p:sp>
    </p:spTree>
    <p:extLst>
      <p:ext uri="{BB962C8B-B14F-4D97-AF65-F5344CB8AC3E}">
        <p14:creationId xmlns:p14="http://schemas.microsoft.com/office/powerpoint/2010/main" val="130642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04606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02112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700026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39162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0A0B4-F16E-4595-87A7-AB7150DD8CA3}" type="datetimeFigureOut">
              <a:rPr lang="en-GB" smtClean="0"/>
              <a:t>02/01/2026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124482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16619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7C0A0B4-F16E-4595-87A7-AB7150DD8CA3}" type="datetimeFigureOut">
              <a:rPr lang="en-GB" smtClean="0"/>
              <a:t>02/01/2026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315130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7C0A0B4-F16E-4595-87A7-AB7150DD8CA3}" type="datetimeFigureOut">
              <a:rPr lang="en-GB" smtClean="0"/>
              <a:t>02/01/2026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23192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A0B4-F16E-4595-87A7-AB7150DD8CA3}" type="datetimeFigureOut">
              <a:rPr lang="en-GB" smtClean="0"/>
              <a:t>02/01/2026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440201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668571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C0A0B4-F16E-4595-87A7-AB7150DD8CA3}" type="datetimeFigureOut">
              <a:rPr lang="en-GB" smtClean="0"/>
              <a:t>02/01/2026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7AFB61-BA97-4F7A-956E-FEA743D6F136}" type="slidenum">
              <a:rPr lang="en-GB" smtClean="0"/>
              <a:t>‹#›</a:t>
            </a:fld>
            <a:endParaRPr lang="en-GB"/>
          </a:p>
        </p:txBody>
      </p:sp>
    </p:spTree>
    <p:extLst>
      <p:ext uri="{BB962C8B-B14F-4D97-AF65-F5344CB8AC3E}">
        <p14:creationId xmlns:p14="http://schemas.microsoft.com/office/powerpoint/2010/main" val="2681110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C0A0B4-F16E-4595-87A7-AB7150DD8CA3}" type="datetimeFigureOut">
              <a:rPr lang="en-GB" smtClean="0"/>
              <a:t>02/01/2026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AFB61-BA97-4F7A-956E-FEA743D6F136}" type="slidenum">
              <a:rPr lang="en-GB" smtClean="0"/>
              <a:t>‹#›</a:t>
            </a:fld>
            <a:endParaRPr lang="en-GB"/>
          </a:p>
        </p:txBody>
      </p:sp>
    </p:spTree>
    <p:extLst>
      <p:ext uri="{BB962C8B-B14F-4D97-AF65-F5344CB8AC3E}">
        <p14:creationId xmlns:p14="http://schemas.microsoft.com/office/powerpoint/2010/main" val="2842893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ustomXml" Target="../ink/ink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ustomXml" Target="../ink/ink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customXml" Target="../ink/ink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customXml" Target="../ink/ink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customXml" Target="../ink/ink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customXml" Target="../ink/ink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680" y="407017"/>
            <a:ext cx="8425532" cy="3908762"/>
          </a:xfrm>
          <a:prstGeom prst="rect">
            <a:avLst/>
          </a:prstGeom>
          <a:noFill/>
        </p:spPr>
        <p:txBody>
          <a:bodyPr wrap="square" lIns="91440" tIns="45720" rIns="91440" bIns="45720">
            <a:spAutoFit/>
          </a:bodyPr>
          <a:lstStyle/>
          <a:p>
            <a:pPr algn="ctr"/>
            <a:r>
              <a:rPr lang="en-US" sz="7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DESIGN OF MACHINE ELEMENTS-I</a:t>
            </a:r>
          </a:p>
          <a:p>
            <a:pPr algn="ctr"/>
            <a:r>
              <a:rPr lang="en-US" sz="5400" b="1" dirty="0">
                <a:ln w="0"/>
              </a:rPr>
              <a:t>BME 2201</a:t>
            </a:r>
          </a:p>
          <a:p>
            <a:pPr algn="ctr"/>
            <a:r>
              <a:rPr lang="en-US" sz="5400" b="1" dirty="0">
                <a:ln w="0"/>
              </a:rPr>
              <a:t>Lecture 22 Module 4</a:t>
            </a:r>
          </a:p>
        </p:txBody>
      </p:sp>
      <p:sp>
        <p:nvSpPr>
          <p:cNvPr id="3" name="TextBox 2"/>
          <p:cNvSpPr txBox="1"/>
          <p:nvPr/>
        </p:nvSpPr>
        <p:spPr>
          <a:xfrm>
            <a:off x="8679765" y="5387926"/>
            <a:ext cx="3376247" cy="1323439"/>
          </a:xfrm>
          <a:prstGeom prst="rect">
            <a:avLst/>
          </a:prstGeom>
          <a:noFill/>
        </p:spPr>
        <p:txBody>
          <a:bodyPr wrap="square" rtlCol="0">
            <a:spAutoFit/>
          </a:bodyPr>
          <a:lstStyle/>
          <a:p>
            <a:r>
              <a:rPr lang="en-IN" sz="2000" b="1" spc="300" dirty="0"/>
              <a:t>Dinesh Kumar</a:t>
            </a:r>
          </a:p>
          <a:p>
            <a:r>
              <a:rPr lang="en-IN" sz="2000" b="1" spc="300" dirty="0"/>
              <a:t>Assistant Professor </a:t>
            </a:r>
          </a:p>
          <a:p>
            <a:r>
              <a:rPr lang="en-IN" sz="2000" b="1" spc="300" dirty="0"/>
              <a:t>School of Engineering</a:t>
            </a:r>
          </a:p>
          <a:p>
            <a:r>
              <a:rPr lang="en-IN" sz="2000" b="1" spc="300" dirty="0"/>
              <a:t>DYPIU</a:t>
            </a:r>
            <a:endParaRPr lang="en-GB" sz="2000" b="1" spc="300" dirty="0"/>
          </a:p>
        </p:txBody>
      </p:sp>
    </p:spTree>
    <p:extLst>
      <p:ext uri="{BB962C8B-B14F-4D97-AF65-F5344CB8AC3E}">
        <p14:creationId xmlns:p14="http://schemas.microsoft.com/office/powerpoint/2010/main" val="3549471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421" y="211016"/>
            <a:ext cx="8328074" cy="461665"/>
          </a:xfrm>
          <a:prstGeom prst="rect">
            <a:avLst/>
          </a:prstGeom>
          <a:noFill/>
        </p:spPr>
        <p:txBody>
          <a:bodyPr wrap="square" rtlCol="0">
            <a:spAutoFit/>
          </a:bodyPr>
          <a:lstStyle/>
          <a:p>
            <a:r>
              <a:rPr lang="en-IN" sz="2400" b="1" dirty="0"/>
              <a:t>SHAFT SUBJECTED TO BENDING AND TWISTING MOMENT</a:t>
            </a:r>
            <a:endParaRPr lang="en-GB" sz="2400" b="1" dirty="0"/>
          </a:p>
        </p:txBody>
      </p:sp>
      <p:sp>
        <p:nvSpPr>
          <p:cNvPr id="3" name="Rectangle 2"/>
          <p:cNvSpPr/>
          <p:nvPr/>
        </p:nvSpPr>
        <p:spPr>
          <a:xfrm>
            <a:off x="295421" y="800910"/>
            <a:ext cx="11718388" cy="1852815"/>
          </a:xfrm>
          <a:prstGeom prst="rect">
            <a:avLst/>
          </a:prstGeom>
        </p:spPr>
        <p:txBody>
          <a:bodyPr wrap="square">
            <a:spAutoFit/>
          </a:bodyPr>
          <a:lstStyle/>
          <a:p>
            <a:pPr algn="just">
              <a:lnSpc>
                <a:spcPct val="200000"/>
              </a:lnSpc>
            </a:pPr>
            <a:r>
              <a:rPr lang="en-GB" sz="2000" dirty="0"/>
              <a:t>When the shaft is subjected to combination of loads, the principal stress and principal shear stress are obtained by constructing Mohr’s circle as shown in the figure. The normal stress is denoted by </a:t>
            </a:r>
            <a:r>
              <a:rPr lang="en-GB" sz="2000" dirty="0" err="1"/>
              <a:t>σ</a:t>
            </a:r>
            <a:r>
              <a:rPr lang="en-GB" sz="2000" baseline="-25000" dirty="0" err="1"/>
              <a:t>x</a:t>
            </a:r>
            <a:r>
              <a:rPr lang="en-GB" sz="2000" dirty="0"/>
              <a:t> while the shear stress, by </a:t>
            </a:r>
            <a:r>
              <a:rPr lang="el-GR" sz="2000" dirty="0"/>
              <a:t>τ</a:t>
            </a:r>
            <a:r>
              <a:rPr lang="en-GB" sz="2000" dirty="0"/>
              <a:t>. </a:t>
            </a:r>
          </a:p>
        </p:txBody>
      </p:sp>
      <p:grpSp>
        <p:nvGrpSpPr>
          <p:cNvPr id="6" name="Group 5"/>
          <p:cNvGrpSpPr/>
          <p:nvPr/>
        </p:nvGrpSpPr>
        <p:grpSpPr>
          <a:xfrm>
            <a:off x="1607453" y="2527200"/>
            <a:ext cx="9308636" cy="4006341"/>
            <a:chOff x="1354234" y="2202571"/>
            <a:chExt cx="9308636" cy="4006341"/>
          </a:xfrm>
        </p:grpSpPr>
        <p:pic>
          <p:nvPicPr>
            <p:cNvPr id="4" name="Picture 3"/>
            <p:cNvPicPr>
              <a:picLocks noChangeAspect="1"/>
            </p:cNvPicPr>
            <p:nvPr/>
          </p:nvPicPr>
          <p:blipFill rotWithShape="1">
            <a:blip r:embed="rId2">
              <a:grayscl/>
            </a:blip>
            <a:srcRect l="16739" r="22743" b="72286"/>
            <a:stretch/>
          </p:blipFill>
          <p:spPr>
            <a:xfrm>
              <a:off x="1354234" y="3345974"/>
              <a:ext cx="3066757" cy="1719536"/>
            </a:xfrm>
            <a:prstGeom prst="rect">
              <a:avLst/>
            </a:prstGeom>
            <a:ln w="28575">
              <a:solidFill>
                <a:srgbClr val="FF0000"/>
              </a:solidFill>
              <a:prstDash val="dash"/>
            </a:ln>
          </p:spPr>
        </p:pic>
        <p:pic>
          <p:nvPicPr>
            <p:cNvPr id="5" name="Picture 4"/>
            <p:cNvPicPr>
              <a:picLocks noChangeAspect="1"/>
            </p:cNvPicPr>
            <p:nvPr/>
          </p:nvPicPr>
          <p:blipFill rotWithShape="1">
            <a:blip r:embed="rId2">
              <a:grayscl/>
            </a:blip>
            <a:srcRect t="27419"/>
            <a:stretch/>
          </p:blipFill>
          <p:spPr>
            <a:xfrm>
              <a:off x="6154615" y="2202571"/>
              <a:ext cx="4508255" cy="4006341"/>
            </a:xfrm>
            <a:prstGeom prst="rect">
              <a:avLst/>
            </a:prstGeom>
            <a:ln w="28575">
              <a:solidFill>
                <a:srgbClr val="FF0000"/>
              </a:solidFill>
              <a:prstDash val="dash"/>
            </a:ln>
          </p:spPr>
        </p:pic>
      </p:grpSp>
      <mc:AlternateContent xmlns:mc="http://schemas.openxmlformats.org/markup-compatibility/2006" xmlns:p14="http://schemas.microsoft.com/office/powerpoint/2010/main">
        <mc:Choice Requires="p14">
          <p:contentPart p14:bwMode="auto" r:id="rId3">
            <p14:nvContentPartPr>
              <p14:cNvPr id="7" name="Ink 6"/>
              <p14:cNvContentPartPr/>
              <p14:nvPr/>
            </p14:nvContentPartPr>
            <p14:xfrm>
              <a:off x="8688600" y="2527200"/>
              <a:ext cx="259200" cy="98640"/>
            </p14:xfrm>
          </p:contentPart>
        </mc:Choice>
        <mc:Fallback xmlns="">
          <p:pic>
            <p:nvPicPr>
              <p:cNvPr id="7" name="Ink 6"/>
              <p:cNvPicPr/>
              <p:nvPr/>
            </p:nvPicPr>
            <p:blipFill>
              <a:blip r:embed="rId4"/>
              <a:stretch>
                <a:fillRect/>
              </a:stretch>
            </p:blipFill>
            <p:spPr>
              <a:xfrm>
                <a:off x="8679240" y="2517840"/>
                <a:ext cx="277920" cy="117360"/>
              </a:xfrm>
              <a:prstGeom prst="rect">
                <a:avLst/>
              </a:prstGeom>
            </p:spPr>
          </p:pic>
        </mc:Fallback>
      </mc:AlternateContent>
    </p:spTree>
    <p:extLst>
      <p:ext uri="{BB962C8B-B14F-4D97-AF65-F5344CB8AC3E}">
        <p14:creationId xmlns:p14="http://schemas.microsoft.com/office/powerpoint/2010/main" val="1912919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560801" y="2844354"/>
            <a:ext cx="323557" cy="369332"/>
          </a:xfrm>
          <a:prstGeom prst="rect">
            <a:avLst/>
          </a:prstGeom>
          <a:noFill/>
        </p:spPr>
        <p:txBody>
          <a:bodyPr wrap="square" rtlCol="0">
            <a:spAutoFit/>
          </a:bodyPr>
          <a:lstStyle/>
          <a:p>
            <a:r>
              <a:rPr lang="en-IN" dirty="0"/>
              <a:t>O</a:t>
            </a:r>
            <a:endParaRPr lang="en-GB" dirty="0"/>
          </a:p>
        </p:txBody>
      </p:sp>
      <p:sp>
        <p:nvSpPr>
          <p:cNvPr id="6" name="Flowchart: Connector 5"/>
          <p:cNvSpPr/>
          <p:nvPr/>
        </p:nvSpPr>
        <p:spPr>
          <a:xfrm>
            <a:off x="3671665" y="3165233"/>
            <a:ext cx="98474" cy="112542"/>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Flowchart: Connector 6"/>
          <p:cNvSpPr/>
          <p:nvPr/>
        </p:nvSpPr>
        <p:spPr>
          <a:xfrm>
            <a:off x="7523429" y="3167430"/>
            <a:ext cx="98474" cy="112542"/>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8" name="TextBox 7"/>
          <p:cNvSpPr txBox="1"/>
          <p:nvPr/>
        </p:nvSpPr>
        <p:spPr>
          <a:xfrm>
            <a:off x="7439462" y="3305907"/>
            <a:ext cx="323557" cy="369332"/>
          </a:xfrm>
          <a:prstGeom prst="rect">
            <a:avLst/>
          </a:prstGeom>
          <a:noFill/>
        </p:spPr>
        <p:txBody>
          <a:bodyPr wrap="square" rtlCol="0">
            <a:spAutoFit/>
          </a:bodyPr>
          <a:lstStyle/>
          <a:p>
            <a:r>
              <a:rPr lang="en-IN" dirty="0"/>
              <a:t>A</a:t>
            </a:r>
            <a:endParaRPr lang="en-GB" dirty="0"/>
          </a:p>
        </p:txBody>
      </p:sp>
      <p:cxnSp>
        <p:nvCxnSpPr>
          <p:cNvPr id="10" name="Straight Connector 9"/>
          <p:cNvCxnSpPr>
            <a:stCxn id="6" idx="2"/>
          </p:cNvCxnSpPr>
          <p:nvPr/>
        </p:nvCxnSpPr>
        <p:spPr>
          <a:xfrm flipV="1">
            <a:off x="3671665" y="3219160"/>
            <a:ext cx="3943644" cy="2344"/>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grpSp>
        <p:nvGrpSpPr>
          <p:cNvPr id="15" name="Group 14"/>
          <p:cNvGrpSpPr/>
          <p:nvPr/>
        </p:nvGrpSpPr>
        <p:grpSpPr>
          <a:xfrm>
            <a:off x="3668368" y="5673602"/>
            <a:ext cx="3950238" cy="461665"/>
            <a:chOff x="3668368" y="5673602"/>
            <a:chExt cx="3950238" cy="461665"/>
          </a:xfrm>
        </p:grpSpPr>
        <p:cxnSp>
          <p:nvCxnSpPr>
            <p:cNvPr id="13" name="Straight Arrow Connector 12"/>
            <p:cNvCxnSpPr/>
            <p:nvPr/>
          </p:nvCxnSpPr>
          <p:spPr>
            <a:xfrm>
              <a:off x="3668368" y="5673602"/>
              <a:ext cx="3950238" cy="2197"/>
            </a:xfrm>
            <a:prstGeom prst="straightConnector1">
              <a:avLst/>
            </a:prstGeom>
            <a:ln w="19050">
              <a:prstDash val="lgDash"/>
              <a:headEnd type="triangle"/>
              <a:tailEnd type="triangle"/>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5378792" y="5673602"/>
              <a:ext cx="529390" cy="461665"/>
            </a:xfrm>
            <a:prstGeom prst="rect">
              <a:avLst/>
            </a:prstGeom>
            <a:noFill/>
          </p:spPr>
          <p:txBody>
            <a:bodyPr wrap="square" rtlCol="0">
              <a:spAutoFit/>
            </a:bodyPr>
            <a:lstStyle/>
            <a:p>
              <a:r>
                <a:rPr lang="el-GR" sz="2400" dirty="0"/>
                <a:t>σ</a:t>
              </a:r>
              <a:r>
                <a:rPr lang="en-IN" sz="2400" baseline="-25000" dirty="0"/>
                <a:t>x</a:t>
              </a:r>
              <a:endParaRPr lang="en-GB" sz="2400" baseline="-25000" dirty="0"/>
            </a:p>
          </p:txBody>
        </p:sp>
      </p:grpSp>
      <p:cxnSp>
        <p:nvCxnSpPr>
          <p:cNvPr id="17" name="Straight Connector 16"/>
          <p:cNvCxnSpPr/>
          <p:nvPr/>
        </p:nvCxnSpPr>
        <p:spPr>
          <a:xfrm>
            <a:off x="3722013" y="3221504"/>
            <a:ext cx="0" cy="1061738"/>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7563779" y="2157422"/>
            <a:ext cx="0" cy="1061738"/>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V="1">
            <a:off x="3704595" y="2157422"/>
            <a:ext cx="3859184" cy="211711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668368" y="3851353"/>
            <a:ext cx="323557" cy="369332"/>
          </a:xfrm>
          <a:prstGeom prst="rect">
            <a:avLst/>
          </a:prstGeom>
          <a:noFill/>
        </p:spPr>
        <p:txBody>
          <a:bodyPr wrap="square" rtlCol="0">
            <a:spAutoFit/>
          </a:bodyPr>
          <a:lstStyle/>
          <a:p>
            <a:r>
              <a:rPr lang="en-IN" dirty="0"/>
              <a:t>D</a:t>
            </a:r>
            <a:endParaRPr lang="en-GB" dirty="0"/>
          </a:p>
        </p:txBody>
      </p:sp>
      <p:sp>
        <p:nvSpPr>
          <p:cNvPr id="23" name="TextBox 22"/>
          <p:cNvSpPr txBox="1"/>
          <p:nvPr/>
        </p:nvSpPr>
        <p:spPr>
          <a:xfrm>
            <a:off x="7287343" y="2210117"/>
            <a:ext cx="323557" cy="369332"/>
          </a:xfrm>
          <a:prstGeom prst="rect">
            <a:avLst/>
          </a:prstGeom>
          <a:noFill/>
        </p:spPr>
        <p:txBody>
          <a:bodyPr wrap="square" rtlCol="0">
            <a:spAutoFit/>
          </a:bodyPr>
          <a:lstStyle/>
          <a:p>
            <a:r>
              <a:rPr lang="en-IN" dirty="0"/>
              <a:t>B</a:t>
            </a:r>
            <a:endParaRPr lang="en-GB" dirty="0"/>
          </a:p>
        </p:txBody>
      </p:sp>
      <p:sp>
        <p:nvSpPr>
          <p:cNvPr id="24" name="Flowchart: Connector 23"/>
          <p:cNvSpPr/>
          <p:nvPr/>
        </p:nvSpPr>
        <p:spPr>
          <a:xfrm>
            <a:off x="5554784" y="3180456"/>
            <a:ext cx="93600" cy="93600"/>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grpSp>
        <p:nvGrpSpPr>
          <p:cNvPr id="30" name="Group 29"/>
          <p:cNvGrpSpPr/>
          <p:nvPr/>
        </p:nvGrpSpPr>
        <p:grpSpPr>
          <a:xfrm>
            <a:off x="8516983" y="2168435"/>
            <a:ext cx="323557" cy="1012021"/>
            <a:chOff x="8516983" y="2168435"/>
            <a:chExt cx="323557" cy="1012021"/>
          </a:xfrm>
        </p:grpSpPr>
        <p:cxnSp>
          <p:nvCxnSpPr>
            <p:cNvPr id="26" name="Straight Arrow Connector 25"/>
            <p:cNvCxnSpPr/>
            <p:nvPr/>
          </p:nvCxnSpPr>
          <p:spPr>
            <a:xfrm flipV="1">
              <a:off x="8516983" y="2168435"/>
              <a:ext cx="2" cy="1012021"/>
            </a:xfrm>
            <a:prstGeom prst="straightConnector1">
              <a:avLst/>
            </a:prstGeom>
            <a:ln w="28575">
              <a:prstDash val="sysDash"/>
              <a:headEnd type="triangle"/>
              <a:tailEnd type="triangle"/>
            </a:ln>
          </p:spPr>
          <p:style>
            <a:lnRef idx="1">
              <a:schemeClr val="dk1"/>
            </a:lnRef>
            <a:fillRef idx="0">
              <a:schemeClr val="dk1"/>
            </a:fillRef>
            <a:effectRef idx="0">
              <a:schemeClr val="dk1"/>
            </a:effectRef>
            <a:fontRef idx="minor">
              <a:schemeClr val="tx1"/>
            </a:fontRef>
          </p:style>
        </p:cxnSp>
        <p:sp>
          <p:nvSpPr>
            <p:cNvPr id="29" name="TextBox 28"/>
            <p:cNvSpPr txBox="1"/>
            <p:nvPr/>
          </p:nvSpPr>
          <p:spPr>
            <a:xfrm>
              <a:off x="8516983" y="2475022"/>
              <a:ext cx="323557" cy="369332"/>
            </a:xfrm>
            <a:prstGeom prst="rect">
              <a:avLst/>
            </a:prstGeom>
            <a:noFill/>
          </p:spPr>
          <p:txBody>
            <a:bodyPr wrap="square" rtlCol="0">
              <a:spAutoFit/>
            </a:bodyPr>
            <a:lstStyle/>
            <a:p>
              <a:r>
                <a:rPr lang="en-IN" dirty="0"/>
                <a:t>τ</a:t>
              </a:r>
              <a:endParaRPr lang="en-GB" dirty="0"/>
            </a:p>
          </p:txBody>
        </p:sp>
      </p:grpSp>
      <p:grpSp>
        <p:nvGrpSpPr>
          <p:cNvPr id="31" name="Group 30"/>
          <p:cNvGrpSpPr/>
          <p:nvPr/>
        </p:nvGrpSpPr>
        <p:grpSpPr>
          <a:xfrm>
            <a:off x="2991438" y="3246362"/>
            <a:ext cx="323557" cy="1012021"/>
            <a:chOff x="8516983" y="2168435"/>
            <a:chExt cx="323557" cy="1012021"/>
          </a:xfrm>
        </p:grpSpPr>
        <p:cxnSp>
          <p:nvCxnSpPr>
            <p:cNvPr id="32" name="Straight Arrow Connector 31"/>
            <p:cNvCxnSpPr/>
            <p:nvPr/>
          </p:nvCxnSpPr>
          <p:spPr>
            <a:xfrm flipV="1">
              <a:off x="8516983" y="2168435"/>
              <a:ext cx="2" cy="1012021"/>
            </a:xfrm>
            <a:prstGeom prst="straightConnector1">
              <a:avLst/>
            </a:prstGeom>
            <a:ln w="28575">
              <a:prstDash val="sysDash"/>
              <a:headEnd type="triangle"/>
              <a:tailEnd type="triangle"/>
            </a:ln>
          </p:spPr>
          <p:style>
            <a:lnRef idx="1">
              <a:schemeClr val="dk1"/>
            </a:lnRef>
            <a:fillRef idx="0">
              <a:schemeClr val="dk1"/>
            </a:fillRef>
            <a:effectRef idx="0">
              <a:schemeClr val="dk1"/>
            </a:effectRef>
            <a:fontRef idx="minor">
              <a:schemeClr val="tx1"/>
            </a:fontRef>
          </p:style>
        </p:cxnSp>
        <p:sp>
          <p:nvSpPr>
            <p:cNvPr id="33" name="TextBox 32"/>
            <p:cNvSpPr txBox="1"/>
            <p:nvPr/>
          </p:nvSpPr>
          <p:spPr>
            <a:xfrm>
              <a:off x="8516983" y="2475022"/>
              <a:ext cx="323557" cy="369332"/>
            </a:xfrm>
            <a:prstGeom prst="rect">
              <a:avLst/>
            </a:prstGeom>
            <a:noFill/>
          </p:spPr>
          <p:txBody>
            <a:bodyPr wrap="square" rtlCol="0">
              <a:spAutoFit/>
            </a:bodyPr>
            <a:lstStyle/>
            <a:p>
              <a:r>
                <a:rPr lang="en-IN" dirty="0"/>
                <a:t>τ</a:t>
              </a:r>
              <a:endParaRPr lang="en-GB" dirty="0"/>
            </a:p>
          </p:txBody>
        </p:sp>
      </p:grpSp>
      <p:cxnSp>
        <p:nvCxnSpPr>
          <p:cNvPr id="35" name="Straight Connector 34"/>
          <p:cNvCxnSpPr>
            <a:stCxn id="24" idx="3"/>
          </p:cNvCxnSpPr>
          <p:nvPr/>
        </p:nvCxnSpPr>
        <p:spPr>
          <a:xfrm flipV="1">
            <a:off x="5568491" y="2151813"/>
            <a:ext cx="1995288" cy="1108536"/>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rot="3664063">
            <a:off x="3462790" y="1046499"/>
            <a:ext cx="4356000" cy="4356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9" name="Group 48"/>
          <p:cNvGrpSpPr/>
          <p:nvPr/>
        </p:nvGrpSpPr>
        <p:grpSpPr>
          <a:xfrm>
            <a:off x="3671665" y="0"/>
            <a:ext cx="3955785" cy="495987"/>
            <a:chOff x="3671665" y="0"/>
            <a:chExt cx="3955785" cy="495987"/>
          </a:xfrm>
        </p:grpSpPr>
        <p:cxnSp>
          <p:nvCxnSpPr>
            <p:cNvPr id="42" name="Straight Arrow Connector 41"/>
            <p:cNvCxnSpPr/>
            <p:nvPr/>
          </p:nvCxnSpPr>
          <p:spPr>
            <a:xfrm flipV="1">
              <a:off x="3671665" y="491319"/>
              <a:ext cx="1976719" cy="628"/>
            </a:xfrm>
            <a:prstGeom prst="straightConnector1">
              <a:avLst/>
            </a:prstGeom>
            <a:ln>
              <a:prstDash val="sysDash"/>
              <a:headEnd type="triangle"/>
              <a:tailEnd type="triangle"/>
            </a:ln>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flipV="1">
              <a:off x="5650731" y="495359"/>
              <a:ext cx="1976719" cy="628"/>
            </a:xfrm>
            <a:prstGeom prst="straightConnector1">
              <a:avLst/>
            </a:prstGeom>
            <a:ln>
              <a:prstDash val="sysDash"/>
              <a:headEnd type="triangle"/>
              <a:tailEnd type="triangle"/>
            </a:ln>
          </p:spPr>
          <p:style>
            <a:lnRef idx="1">
              <a:schemeClr val="dk1"/>
            </a:lnRef>
            <a:fillRef idx="0">
              <a:schemeClr val="dk1"/>
            </a:fillRef>
            <a:effectRef idx="0">
              <a:schemeClr val="dk1"/>
            </a:effectRef>
            <a:fontRef idx="minor">
              <a:schemeClr val="tx1"/>
            </a:fontRef>
          </p:style>
        </p:cxnSp>
        <p:sp>
          <p:nvSpPr>
            <p:cNvPr id="45" name="TextBox 44"/>
            <p:cNvSpPr txBox="1"/>
            <p:nvPr/>
          </p:nvSpPr>
          <p:spPr>
            <a:xfrm>
              <a:off x="4395329" y="10302"/>
              <a:ext cx="790820" cy="461665"/>
            </a:xfrm>
            <a:prstGeom prst="rect">
              <a:avLst/>
            </a:prstGeom>
            <a:noFill/>
          </p:spPr>
          <p:txBody>
            <a:bodyPr wrap="square" rtlCol="0">
              <a:spAutoFit/>
            </a:bodyPr>
            <a:lstStyle/>
            <a:p>
              <a:r>
                <a:rPr lang="el-GR" sz="2400" dirty="0"/>
                <a:t>σ</a:t>
              </a:r>
              <a:r>
                <a:rPr lang="en-IN" sz="2400" baseline="-25000" dirty="0"/>
                <a:t>x</a:t>
              </a:r>
              <a:r>
                <a:rPr lang="en-IN" sz="2400" dirty="0"/>
                <a:t>/2</a:t>
              </a:r>
              <a:endParaRPr lang="en-GB" sz="2400" dirty="0"/>
            </a:p>
          </p:txBody>
        </p:sp>
        <p:sp>
          <p:nvSpPr>
            <p:cNvPr id="46" name="TextBox 45"/>
            <p:cNvSpPr txBox="1"/>
            <p:nvPr/>
          </p:nvSpPr>
          <p:spPr>
            <a:xfrm>
              <a:off x="6170725" y="0"/>
              <a:ext cx="790820" cy="461665"/>
            </a:xfrm>
            <a:prstGeom prst="rect">
              <a:avLst/>
            </a:prstGeom>
            <a:noFill/>
          </p:spPr>
          <p:txBody>
            <a:bodyPr wrap="square" rtlCol="0">
              <a:spAutoFit/>
            </a:bodyPr>
            <a:lstStyle/>
            <a:p>
              <a:r>
                <a:rPr lang="el-GR" sz="2400" dirty="0"/>
                <a:t>σ</a:t>
              </a:r>
              <a:r>
                <a:rPr lang="en-IN" sz="2400" baseline="-25000" dirty="0"/>
                <a:t>x</a:t>
              </a:r>
              <a:r>
                <a:rPr lang="en-IN" sz="2400" dirty="0"/>
                <a:t>/2</a:t>
              </a:r>
              <a:endParaRPr lang="en-GB" sz="2400" dirty="0"/>
            </a:p>
          </p:txBody>
        </p:sp>
      </p:grpSp>
      <p:sp>
        <p:nvSpPr>
          <p:cNvPr id="34" name="TextBox 33"/>
          <p:cNvSpPr txBox="1"/>
          <p:nvPr/>
        </p:nvSpPr>
        <p:spPr>
          <a:xfrm>
            <a:off x="5437445" y="2798098"/>
            <a:ext cx="323557" cy="369332"/>
          </a:xfrm>
          <a:prstGeom prst="rect">
            <a:avLst/>
          </a:prstGeom>
          <a:noFill/>
        </p:spPr>
        <p:txBody>
          <a:bodyPr wrap="square" rtlCol="0">
            <a:spAutoFit/>
          </a:bodyPr>
          <a:lstStyle/>
          <a:p>
            <a:r>
              <a:rPr lang="en-IN" dirty="0"/>
              <a:t>E</a:t>
            </a:r>
            <a:endParaRPr lang="en-GB" dirty="0"/>
          </a:p>
        </p:txBody>
      </p:sp>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3464640" y="696600"/>
              <a:ext cx="4563360" cy="2607840"/>
            </p14:xfrm>
          </p:contentPart>
        </mc:Choice>
        <mc:Fallback xmlns="">
          <p:pic>
            <p:nvPicPr>
              <p:cNvPr id="2" name="Ink 1"/>
              <p:cNvPicPr/>
              <p:nvPr/>
            </p:nvPicPr>
            <p:blipFill>
              <a:blip r:embed="rId3"/>
              <a:stretch>
                <a:fillRect/>
              </a:stretch>
            </p:blipFill>
            <p:spPr>
              <a:xfrm>
                <a:off x="3455280" y="687240"/>
                <a:ext cx="4582080" cy="2626560"/>
              </a:xfrm>
              <a:prstGeom prst="rect">
                <a:avLst/>
              </a:prstGeom>
            </p:spPr>
          </p:pic>
        </mc:Fallback>
      </mc:AlternateContent>
    </p:spTree>
    <p:extLst>
      <p:ext uri="{BB962C8B-B14F-4D97-AF65-F5344CB8AC3E}">
        <p14:creationId xmlns:p14="http://schemas.microsoft.com/office/powerpoint/2010/main" val="193455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100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200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300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additive="base">
                                        <p:cTn id="34" dur="500" fill="hold"/>
                                        <p:tgtEl>
                                          <p:spTgt spid="15"/>
                                        </p:tgtEl>
                                        <p:attrNameLst>
                                          <p:attrName>ppt_x</p:attrName>
                                        </p:attrNameLst>
                                      </p:cBhvr>
                                      <p:tavLst>
                                        <p:tav tm="0">
                                          <p:val>
                                            <p:strVal val="#ppt_x"/>
                                          </p:val>
                                        </p:tav>
                                        <p:tav tm="100000">
                                          <p:val>
                                            <p:strVal val="#ppt_x"/>
                                          </p:val>
                                        </p:tav>
                                      </p:tavLst>
                                    </p:anim>
                                    <p:anim calcmode="lin" valueType="num">
                                      <p:cBhvr additive="base">
                                        <p:cTn id="3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wipe(down)">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ipe(up)">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fade">
                                      <p:cBhvr>
                                        <p:cTn id="50" dur="1000"/>
                                        <p:tgtEl>
                                          <p:spTgt spid="30"/>
                                        </p:tgtEl>
                                      </p:cBhvr>
                                    </p:animEffect>
                                    <p:anim calcmode="lin" valueType="num">
                                      <p:cBhvr>
                                        <p:cTn id="51" dur="1000" fill="hold"/>
                                        <p:tgtEl>
                                          <p:spTgt spid="30"/>
                                        </p:tgtEl>
                                        <p:attrNameLst>
                                          <p:attrName>ppt_x</p:attrName>
                                        </p:attrNameLst>
                                      </p:cBhvr>
                                      <p:tavLst>
                                        <p:tav tm="0">
                                          <p:val>
                                            <p:strVal val="#ppt_x"/>
                                          </p:val>
                                        </p:tav>
                                        <p:tav tm="100000">
                                          <p:val>
                                            <p:strVal val="#ppt_x"/>
                                          </p:val>
                                        </p:tav>
                                      </p:tavLst>
                                    </p:anim>
                                    <p:anim calcmode="lin" valueType="num">
                                      <p:cBhvr>
                                        <p:cTn id="52"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fade">
                                      <p:cBhvr>
                                        <p:cTn id="57" dur="1000"/>
                                        <p:tgtEl>
                                          <p:spTgt spid="31"/>
                                        </p:tgtEl>
                                      </p:cBhvr>
                                    </p:animEffect>
                                    <p:anim calcmode="lin" valueType="num">
                                      <p:cBhvr>
                                        <p:cTn id="58" dur="1000" fill="hold"/>
                                        <p:tgtEl>
                                          <p:spTgt spid="31"/>
                                        </p:tgtEl>
                                        <p:attrNameLst>
                                          <p:attrName>ppt_x</p:attrName>
                                        </p:attrNameLst>
                                      </p:cBhvr>
                                      <p:tavLst>
                                        <p:tav tm="0">
                                          <p:val>
                                            <p:strVal val="#ppt_x"/>
                                          </p:val>
                                        </p:tav>
                                        <p:tav tm="100000">
                                          <p:val>
                                            <p:strVal val="#ppt_x"/>
                                          </p:val>
                                        </p:tav>
                                      </p:tavLst>
                                    </p:anim>
                                    <p:anim calcmode="lin" valueType="num">
                                      <p:cBhvr>
                                        <p:cTn id="59" dur="1000" fill="hold"/>
                                        <p:tgtEl>
                                          <p:spTgt spid="31"/>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100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1000"/>
                                        <p:tgtEl>
                                          <p:spTgt spid="22"/>
                                        </p:tgtEl>
                                      </p:cBhvr>
                                    </p:animEffect>
                                    <p:anim calcmode="lin" valueType="num">
                                      <p:cBhvr>
                                        <p:cTn id="63" dur="1000" fill="hold"/>
                                        <p:tgtEl>
                                          <p:spTgt spid="22"/>
                                        </p:tgtEl>
                                        <p:attrNameLst>
                                          <p:attrName>ppt_x</p:attrName>
                                        </p:attrNameLst>
                                      </p:cBhvr>
                                      <p:tavLst>
                                        <p:tav tm="0">
                                          <p:val>
                                            <p:strVal val="#ppt_x"/>
                                          </p:val>
                                        </p:tav>
                                        <p:tav tm="100000">
                                          <p:val>
                                            <p:strVal val="#ppt_x"/>
                                          </p:val>
                                        </p:tav>
                                      </p:tavLst>
                                    </p:anim>
                                    <p:anim calcmode="lin" valueType="num">
                                      <p:cBhvr>
                                        <p:cTn id="64" dur="1000" fill="hold"/>
                                        <p:tgtEl>
                                          <p:spTgt spid="22"/>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1000"/>
                                  </p:stCondLst>
                                  <p:childTnLst>
                                    <p:set>
                                      <p:cBhvr>
                                        <p:cTn id="66" dur="1" fill="hold">
                                          <p:stCondLst>
                                            <p:cond delay="0"/>
                                          </p:stCondLst>
                                        </p:cTn>
                                        <p:tgtEl>
                                          <p:spTgt spid="23"/>
                                        </p:tgtEl>
                                        <p:attrNameLst>
                                          <p:attrName>style.visibility</p:attrName>
                                        </p:attrNameLst>
                                      </p:cBhvr>
                                      <p:to>
                                        <p:strVal val="visible"/>
                                      </p:to>
                                    </p:set>
                                    <p:animEffect transition="in" filter="fade">
                                      <p:cBhvr>
                                        <p:cTn id="67" dur="1000"/>
                                        <p:tgtEl>
                                          <p:spTgt spid="23"/>
                                        </p:tgtEl>
                                      </p:cBhvr>
                                    </p:animEffect>
                                    <p:anim calcmode="lin" valueType="num">
                                      <p:cBhvr>
                                        <p:cTn id="68" dur="1000" fill="hold"/>
                                        <p:tgtEl>
                                          <p:spTgt spid="23"/>
                                        </p:tgtEl>
                                        <p:attrNameLst>
                                          <p:attrName>ppt_x</p:attrName>
                                        </p:attrNameLst>
                                      </p:cBhvr>
                                      <p:tavLst>
                                        <p:tav tm="0">
                                          <p:val>
                                            <p:strVal val="#ppt_x"/>
                                          </p:val>
                                        </p:tav>
                                        <p:tav tm="100000">
                                          <p:val>
                                            <p:strVal val="#ppt_x"/>
                                          </p:val>
                                        </p:tav>
                                      </p:tavLst>
                                    </p:anim>
                                    <p:anim calcmode="lin" valueType="num">
                                      <p:cBhvr>
                                        <p:cTn id="6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wipe(down)">
                                      <p:cBhvr>
                                        <p:cTn id="74" dur="500"/>
                                        <p:tgtEl>
                                          <p:spTgt spid="20"/>
                                        </p:tgtEl>
                                      </p:cBhvr>
                                    </p:animEffect>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fade">
                                      <p:cBhvr>
                                        <p:cTn id="79" dur="1000"/>
                                        <p:tgtEl>
                                          <p:spTgt spid="24"/>
                                        </p:tgtEl>
                                      </p:cBhvr>
                                    </p:animEffect>
                                    <p:anim calcmode="lin" valueType="num">
                                      <p:cBhvr>
                                        <p:cTn id="80" dur="1000" fill="hold"/>
                                        <p:tgtEl>
                                          <p:spTgt spid="24"/>
                                        </p:tgtEl>
                                        <p:attrNameLst>
                                          <p:attrName>ppt_x</p:attrName>
                                        </p:attrNameLst>
                                      </p:cBhvr>
                                      <p:tavLst>
                                        <p:tav tm="0">
                                          <p:val>
                                            <p:strVal val="#ppt_x"/>
                                          </p:val>
                                        </p:tav>
                                        <p:tav tm="100000">
                                          <p:val>
                                            <p:strVal val="#ppt_x"/>
                                          </p:val>
                                        </p:tav>
                                      </p:tavLst>
                                    </p:anim>
                                    <p:anim calcmode="lin" valueType="num">
                                      <p:cBhvr>
                                        <p:cTn id="8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34"/>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nodeType="click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wipe(down)">
                                      <p:cBhvr>
                                        <p:cTn id="90" dur="500"/>
                                        <p:tgtEl>
                                          <p:spTgt spid="35"/>
                                        </p:tgtEl>
                                      </p:cBhvr>
                                    </p:animEffect>
                                  </p:childTnLst>
                                </p:cTn>
                              </p:par>
                            </p:childTnLst>
                          </p:cTn>
                        </p:par>
                      </p:childTnLst>
                    </p:cTn>
                  </p:par>
                  <p:par>
                    <p:cTn id="91" fill="hold">
                      <p:stCondLst>
                        <p:cond delay="indefinite"/>
                      </p:stCondLst>
                      <p:childTnLst>
                        <p:par>
                          <p:cTn id="92" fill="hold">
                            <p:stCondLst>
                              <p:cond delay="0"/>
                            </p:stCondLst>
                            <p:childTnLst>
                              <p:par>
                                <p:cTn id="93" presetID="21" presetClass="entr" presetSubtype="1" fill="hold" grpId="0" nodeType="clickEffect">
                                  <p:stCondLst>
                                    <p:cond delay="0"/>
                                  </p:stCondLst>
                                  <p:childTnLst>
                                    <p:set>
                                      <p:cBhvr>
                                        <p:cTn id="94" dur="1" fill="hold">
                                          <p:stCondLst>
                                            <p:cond delay="0"/>
                                          </p:stCondLst>
                                        </p:cTn>
                                        <p:tgtEl>
                                          <p:spTgt spid="40"/>
                                        </p:tgtEl>
                                        <p:attrNameLst>
                                          <p:attrName>style.visibility</p:attrName>
                                        </p:attrNameLst>
                                      </p:cBhvr>
                                      <p:to>
                                        <p:strVal val="visible"/>
                                      </p:to>
                                    </p:set>
                                    <p:animEffect transition="in" filter="wheel(1)">
                                      <p:cBhvr>
                                        <p:cTn id="95" dur="2000"/>
                                        <p:tgtEl>
                                          <p:spTgt spid="40"/>
                                        </p:tgtEl>
                                      </p:cBhvr>
                                    </p:animEffect>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nodeType="clickEffect">
                                  <p:stCondLst>
                                    <p:cond delay="0"/>
                                  </p:stCondLst>
                                  <p:childTnLst>
                                    <p:set>
                                      <p:cBhvr>
                                        <p:cTn id="99" dur="1" fill="hold">
                                          <p:stCondLst>
                                            <p:cond delay="0"/>
                                          </p:stCondLst>
                                        </p:cTn>
                                        <p:tgtEl>
                                          <p:spTgt spid="49"/>
                                        </p:tgtEl>
                                        <p:attrNameLst>
                                          <p:attrName>style.visibility</p:attrName>
                                        </p:attrNameLst>
                                      </p:cBhvr>
                                      <p:to>
                                        <p:strVal val="visible"/>
                                      </p:to>
                                    </p:set>
                                    <p:animEffect transition="in" filter="fade">
                                      <p:cBhvr>
                                        <p:cTn id="100" dur="1000"/>
                                        <p:tgtEl>
                                          <p:spTgt spid="49"/>
                                        </p:tgtEl>
                                      </p:cBhvr>
                                    </p:animEffect>
                                    <p:anim calcmode="lin" valueType="num">
                                      <p:cBhvr>
                                        <p:cTn id="101" dur="1000" fill="hold"/>
                                        <p:tgtEl>
                                          <p:spTgt spid="49"/>
                                        </p:tgtEl>
                                        <p:attrNameLst>
                                          <p:attrName>ppt_x</p:attrName>
                                        </p:attrNameLst>
                                      </p:cBhvr>
                                      <p:tavLst>
                                        <p:tav tm="0">
                                          <p:val>
                                            <p:strVal val="#ppt_x"/>
                                          </p:val>
                                        </p:tav>
                                        <p:tav tm="100000">
                                          <p:val>
                                            <p:strVal val="#ppt_x"/>
                                          </p:val>
                                        </p:tav>
                                      </p:tavLst>
                                    </p:anim>
                                    <p:anim calcmode="lin" valueType="num">
                                      <p:cBhvr>
                                        <p:cTn id="102"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p:bldP spid="22" grpId="0"/>
      <p:bldP spid="23" grpId="0"/>
      <p:bldP spid="24" grpId="0" animBg="1"/>
      <p:bldP spid="40" grpId="0" animBg="1"/>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3538" t="20909" r="29731" b="18139"/>
          <a:stretch/>
        </p:blipFill>
        <p:spPr>
          <a:xfrm>
            <a:off x="1012873" y="731521"/>
            <a:ext cx="6822832" cy="5003408"/>
          </a:xfrm>
          <a:prstGeom prst="rect">
            <a:avLst/>
          </a:prstGeom>
        </p:spPr>
      </p:pic>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2268000" y="1214280"/>
              <a:ext cx="1581120" cy="768600"/>
            </p14:xfrm>
          </p:contentPart>
        </mc:Choice>
        <mc:Fallback xmlns="">
          <p:pic>
            <p:nvPicPr>
              <p:cNvPr id="2" name="Ink 1"/>
              <p:cNvPicPr/>
              <p:nvPr/>
            </p:nvPicPr>
            <p:blipFill>
              <a:blip r:embed="rId4"/>
              <a:stretch>
                <a:fillRect/>
              </a:stretch>
            </p:blipFill>
            <p:spPr>
              <a:xfrm>
                <a:off x="2258640" y="1204920"/>
                <a:ext cx="1599840" cy="787320"/>
              </a:xfrm>
              <a:prstGeom prst="rect">
                <a:avLst/>
              </a:prstGeom>
            </p:spPr>
          </p:pic>
        </mc:Fallback>
      </mc:AlternateContent>
      <p:pic>
        <p:nvPicPr>
          <p:cNvPr id="5" name="Picture 4"/>
          <p:cNvPicPr>
            <a:picLocks noChangeAspect="1"/>
          </p:cNvPicPr>
          <p:nvPr/>
        </p:nvPicPr>
        <p:blipFill rotWithShape="1">
          <a:blip r:embed="rId5">
            <a:grayscl/>
          </a:blip>
          <a:srcRect t="27419"/>
          <a:stretch/>
        </p:blipFill>
        <p:spPr>
          <a:xfrm>
            <a:off x="8124092" y="234167"/>
            <a:ext cx="3757341" cy="3339028"/>
          </a:xfrm>
          <a:prstGeom prst="rect">
            <a:avLst/>
          </a:prstGeom>
          <a:ln w="28575">
            <a:solidFill>
              <a:srgbClr val="FF0000"/>
            </a:solidFill>
            <a:prstDash val="dash"/>
          </a:ln>
        </p:spPr>
      </p:pic>
    </p:spTree>
    <p:extLst>
      <p:ext uri="{BB962C8B-B14F-4D97-AF65-F5344CB8AC3E}">
        <p14:creationId xmlns:p14="http://schemas.microsoft.com/office/powerpoint/2010/main" val="1869325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937440" y="330480"/>
              <a:ext cx="10368000" cy="5366880"/>
            </p14:xfrm>
          </p:contentPart>
        </mc:Choice>
        <mc:Fallback xmlns="">
          <p:pic>
            <p:nvPicPr>
              <p:cNvPr id="2" name="Ink 1"/>
              <p:cNvPicPr/>
              <p:nvPr/>
            </p:nvPicPr>
            <p:blipFill>
              <a:blip r:embed="rId3"/>
              <a:stretch>
                <a:fillRect/>
              </a:stretch>
            </p:blipFill>
            <p:spPr>
              <a:xfrm>
                <a:off x="928080" y="321120"/>
                <a:ext cx="10386720" cy="5385600"/>
              </a:xfrm>
              <a:prstGeom prst="rect">
                <a:avLst/>
              </a:prstGeom>
            </p:spPr>
          </p:pic>
        </mc:Fallback>
      </mc:AlternateContent>
    </p:spTree>
    <p:extLst>
      <p:ext uri="{BB962C8B-B14F-4D97-AF65-F5344CB8AC3E}">
        <p14:creationId xmlns:p14="http://schemas.microsoft.com/office/powerpoint/2010/main" val="4072687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776880" y="178560"/>
              <a:ext cx="7161840" cy="6108120"/>
            </p14:xfrm>
          </p:contentPart>
        </mc:Choice>
        <mc:Fallback xmlns="">
          <p:pic>
            <p:nvPicPr>
              <p:cNvPr id="2" name="Ink 1"/>
              <p:cNvPicPr/>
              <p:nvPr/>
            </p:nvPicPr>
            <p:blipFill>
              <a:blip r:embed="rId3"/>
              <a:stretch>
                <a:fillRect/>
              </a:stretch>
            </p:blipFill>
            <p:spPr>
              <a:xfrm>
                <a:off x="767520" y="169200"/>
                <a:ext cx="7180560" cy="6126840"/>
              </a:xfrm>
              <a:prstGeom prst="rect">
                <a:avLst/>
              </a:prstGeom>
            </p:spPr>
          </p:pic>
        </mc:Fallback>
      </mc:AlternateContent>
    </p:spTree>
    <p:extLst>
      <p:ext uri="{BB962C8B-B14F-4D97-AF65-F5344CB8AC3E}">
        <p14:creationId xmlns:p14="http://schemas.microsoft.com/office/powerpoint/2010/main" val="511808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375120" y="303480"/>
              <a:ext cx="7661880" cy="5367240"/>
            </p14:xfrm>
          </p:contentPart>
        </mc:Choice>
        <mc:Fallback xmlns="">
          <p:pic>
            <p:nvPicPr>
              <p:cNvPr id="2" name="Ink 1"/>
              <p:cNvPicPr/>
              <p:nvPr/>
            </p:nvPicPr>
            <p:blipFill>
              <a:blip r:embed="rId3"/>
              <a:stretch>
                <a:fillRect/>
              </a:stretch>
            </p:blipFill>
            <p:spPr>
              <a:xfrm>
                <a:off x="365760" y="294120"/>
                <a:ext cx="7680600" cy="5385960"/>
              </a:xfrm>
              <a:prstGeom prst="rect">
                <a:avLst/>
              </a:prstGeom>
            </p:spPr>
          </p:pic>
        </mc:Fallback>
      </mc:AlternateContent>
    </p:spTree>
    <p:extLst>
      <p:ext uri="{BB962C8B-B14F-4D97-AF65-F5344CB8AC3E}">
        <p14:creationId xmlns:p14="http://schemas.microsoft.com/office/powerpoint/2010/main" val="1643238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401760" y="384120"/>
              <a:ext cx="10501920" cy="5331240"/>
            </p14:xfrm>
          </p:contentPart>
        </mc:Choice>
        <mc:Fallback xmlns="">
          <p:pic>
            <p:nvPicPr>
              <p:cNvPr id="2" name="Ink 1"/>
              <p:cNvPicPr/>
              <p:nvPr/>
            </p:nvPicPr>
            <p:blipFill>
              <a:blip r:embed="rId3"/>
              <a:stretch>
                <a:fillRect/>
              </a:stretch>
            </p:blipFill>
            <p:spPr>
              <a:xfrm>
                <a:off x="392400" y="374760"/>
                <a:ext cx="10520640" cy="5349960"/>
              </a:xfrm>
              <a:prstGeom prst="rect">
                <a:avLst/>
              </a:prstGeom>
            </p:spPr>
          </p:pic>
        </mc:Fallback>
      </mc:AlternateContent>
    </p:spTree>
    <p:extLst>
      <p:ext uri="{BB962C8B-B14F-4D97-AF65-F5344CB8AC3E}">
        <p14:creationId xmlns:p14="http://schemas.microsoft.com/office/powerpoint/2010/main" val="2908546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 name="Ink 1"/>
              <p14:cNvContentPartPr/>
              <p14:nvPr/>
            </p14:nvContentPartPr>
            <p14:xfrm>
              <a:off x="205560" y="321480"/>
              <a:ext cx="6697440" cy="3750840"/>
            </p14:xfrm>
          </p:contentPart>
        </mc:Choice>
        <mc:Fallback xmlns="">
          <p:pic>
            <p:nvPicPr>
              <p:cNvPr id="2" name="Ink 1"/>
              <p:cNvPicPr/>
              <p:nvPr/>
            </p:nvPicPr>
            <p:blipFill>
              <a:blip r:embed="rId3"/>
              <a:stretch>
                <a:fillRect/>
              </a:stretch>
            </p:blipFill>
            <p:spPr>
              <a:xfrm>
                <a:off x="196200" y="312120"/>
                <a:ext cx="6716160" cy="3769560"/>
              </a:xfrm>
              <a:prstGeom prst="rect">
                <a:avLst/>
              </a:prstGeom>
            </p:spPr>
          </p:pic>
        </mc:Fallback>
      </mc:AlternateContent>
    </p:spTree>
    <p:extLst>
      <p:ext uri="{BB962C8B-B14F-4D97-AF65-F5344CB8AC3E}">
        <p14:creationId xmlns:p14="http://schemas.microsoft.com/office/powerpoint/2010/main" val="4062024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960</TotalTime>
  <Words>86</Words>
  <Application>Microsoft Office PowerPoint</Application>
  <PresentationFormat>Widescreen</PresentationFormat>
  <Paragraphs>19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Dinesh Kumar</cp:lastModifiedBy>
  <cp:revision>729</cp:revision>
  <dcterms:created xsi:type="dcterms:W3CDTF">2022-03-30T06:30:43Z</dcterms:created>
  <dcterms:modified xsi:type="dcterms:W3CDTF">2026-01-02T12:31:52Z</dcterms:modified>
</cp:coreProperties>
</file>