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Lato" panose="020F0502020204030204" pitchFamily="34" charset="0"/>
      <p:regular r:id="rId13"/>
      <p:bold r:id="rId14"/>
      <p:italic r:id="rId15"/>
      <p:boldItalic r:id="rId16"/>
    </p:embeddedFont>
    <p:embeddedFont>
      <p:font typeface="Raleway" panose="020F0502020204030204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z1r3X1sW+gLzlGHr+eM4F2B8V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4a296eebaf_0_4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g34a296eebaf_0_4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12" name="Google Shape;12;g34a296eebaf_0_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g34a296eebaf_0_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g34a296eebaf_0_4"/>
          <p:cNvSpPr txBox="1">
            <a:spLocks noGrp="1"/>
          </p:cNvSpPr>
          <p:nvPr>
            <p:ph type="ctrTitle"/>
          </p:nvPr>
        </p:nvSpPr>
        <p:spPr>
          <a:xfrm>
            <a:off x="972600" y="1763267"/>
            <a:ext cx="10250700" cy="2219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5" name="Google Shape;15;g34a296eebaf_0_4"/>
          <p:cNvSpPr txBox="1">
            <a:spLocks noGrp="1"/>
          </p:cNvSpPr>
          <p:nvPr>
            <p:ph type="subTitle" idx="1"/>
          </p:nvPr>
        </p:nvSpPr>
        <p:spPr>
          <a:xfrm>
            <a:off x="972837" y="4230533"/>
            <a:ext cx="10250700" cy="721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g34a296eebaf_0_4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g34a296eebaf_0_68"/>
          <p:cNvGrpSpPr/>
          <p:nvPr/>
        </p:nvGrpSpPr>
        <p:grpSpPr>
          <a:xfrm>
            <a:off x="1107036" y="5558926"/>
            <a:ext cx="994316" cy="61102"/>
            <a:chOff x="4580561" y="2589004"/>
            <a:chExt cx="1064464" cy="25200"/>
          </a:xfrm>
        </p:grpSpPr>
        <p:sp>
          <p:nvSpPr>
            <p:cNvPr id="75" name="Google Shape;75;g34a296eebaf_0_6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g34a296eebaf_0_6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g34a296eebaf_0_68"/>
          <p:cNvSpPr txBox="1">
            <a:spLocks noGrp="1"/>
          </p:cNvSpPr>
          <p:nvPr>
            <p:ph type="title" hasCustomPrompt="1"/>
          </p:nvPr>
        </p:nvSpPr>
        <p:spPr>
          <a:xfrm>
            <a:off x="972600" y="978600"/>
            <a:ext cx="10251300" cy="1659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0"/>
              <a:buNone/>
              <a:defRPr sz="107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g34a296eebaf_0_68"/>
          <p:cNvSpPr txBox="1">
            <a:spLocks noGrp="1"/>
          </p:cNvSpPr>
          <p:nvPr>
            <p:ph type="body" idx="1"/>
          </p:nvPr>
        </p:nvSpPr>
        <p:spPr>
          <a:xfrm>
            <a:off x="972600" y="3030517"/>
            <a:ext cx="10251300" cy="210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>
                <a:solidFill>
                  <a:schemeClr val="lt1"/>
                </a:solidFill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○"/>
              <a:defRPr>
                <a:solidFill>
                  <a:schemeClr val="lt1"/>
                </a:solidFill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■"/>
              <a:defRPr>
                <a:solidFill>
                  <a:schemeClr val="lt1"/>
                </a:solidFill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  <a:defRPr>
                <a:solidFill>
                  <a:schemeClr val="lt1"/>
                </a:solidFill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○"/>
              <a:defRPr>
                <a:solidFill>
                  <a:schemeClr val="lt1"/>
                </a:solidFill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■"/>
              <a:defRPr>
                <a:solidFill>
                  <a:schemeClr val="lt1"/>
                </a:solidFill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  <a:defRPr>
                <a:solidFill>
                  <a:schemeClr val="lt1"/>
                </a:solidFill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○"/>
              <a:defRPr>
                <a:solidFill>
                  <a:schemeClr val="lt1"/>
                </a:solidFill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g34a296eebaf_0_68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a296eebaf_0_75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g34a296eebaf_0_12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19" name="Google Shape;19;g34a296eebaf_0_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g34a296eebaf_0_1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g34a296eebaf_0_12"/>
          <p:cNvSpPr txBox="1">
            <a:spLocks noGrp="1"/>
          </p:cNvSpPr>
          <p:nvPr>
            <p:ph type="title"/>
          </p:nvPr>
        </p:nvSpPr>
        <p:spPr>
          <a:xfrm>
            <a:off x="972600" y="1763267"/>
            <a:ext cx="10251300" cy="2024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g34a296eebaf_0_12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34a296eebaf_0_18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g34a296eebaf_0_18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26" name="Google Shape;26;g34a296eebaf_0_1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g34a296eebaf_0_1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g34a296eebaf_0_18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600" cy="713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29" name="Google Shape;29;g34a296eebaf_0_18"/>
          <p:cNvSpPr txBox="1">
            <a:spLocks noGrp="1"/>
          </p:cNvSpPr>
          <p:nvPr>
            <p:ph type="body" idx="1"/>
          </p:nvPr>
        </p:nvSpPr>
        <p:spPr>
          <a:xfrm>
            <a:off x="972600" y="2771833"/>
            <a:ext cx="10251600" cy="3014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g34a296eebaf_0_18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34a296eebaf_0_26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g34a296eebaf_0_26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34" name="Google Shape;34;g34a296eebaf_0_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g34a296eebaf_0_2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g34a296eebaf_0_26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300" cy="713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37" name="Google Shape;37;g34a296eebaf_0_26"/>
          <p:cNvSpPr txBox="1">
            <a:spLocks noGrp="1"/>
          </p:cNvSpPr>
          <p:nvPr>
            <p:ph type="body" idx="1"/>
          </p:nvPr>
        </p:nvSpPr>
        <p:spPr>
          <a:xfrm>
            <a:off x="972434" y="2771833"/>
            <a:ext cx="5032500" cy="3014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g34a296eebaf_0_26"/>
          <p:cNvSpPr txBox="1">
            <a:spLocks noGrp="1"/>
          </p:cNvSpPr>
          <p:nvPr>
            <p:ph type="body" idx="2"/>
          </p:nvPr>
        </p:nvSpPr>
        <p:spPr>
          <a:xfrm>
            <a:off x="6191471" y="2771833"/>
            <a:ext cx="5032500" cy="3014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4a296eebaf_0_26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4a296eebaf_0_35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g34a296eebaf_0_35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43" name="Google Shape;43;g34a296eebaf_0_3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g34a296eebaf_0_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g34a296eebaf_0_35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300" cy="713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46" name="Google Shape;46;g34a296eebaf_0_35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4a296eebaf_0_42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g34a296eebaf_0_42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50" name="Google Shape;50;g34a296eebaf_0_4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g34a296eebaf_0_4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g34a296eebaf_0_42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300" cy="1842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53" name="Google Shape;53;g34a296eebaf_0_42"/>
          <p:cNvSpPr txBox="1">
            <a:spLocks noGrp="1"/>
          </p:cNvSpPr>
          <p:nvPr>
            <p:ph type="body" idx="1"/>
          </p:nvPr>
        </p:nvSpPr>
        <p:spPr>
          <a:xfrm>
            <a:off x="961633" y="3708967"/>
            <a:ext cx="4401300" cy="2130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g34a296eebaf_0_42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g34a296eebaf_0_50"/>
          <p:cNvGrpSpPr/>
          <p:nvPr/>
        </p:nvGrpSpPr>
        <p:grpSpPr>
          <a:xfrm>
            <a:off x="1107036" y="5558926"/>
            <a:ext cx="994316" cy="61102"/>
            <a:chOff x="4580561" y="2589004"/>
            <a:chExt cx="1064464" cy="25200"/>
          </a:xfrm>
        </p:grpSpPr>
        <p:sp>
          <p:nvSpPr>
            <p:cNvPr id="57" name="Google Shape;57;g34a296eebaf_0_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g34a296eebaf_0_5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g34a296eebaf_0_50"/>
          <p:cNvSpPr txBox="1">
            <a:spLocks noGrp="1"/>
          </p:cNvSpPr>
          <p:nvPr>
            <p:ph type="title"/>
          </p:nvPr>
        </p:nvSpPr>
        <p:spPr>
          <a:xfrm>
            <a:off x="972600" y="1152400"/>
            <a:ext cx="9361500" cy="3980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g34a296eebaf_0_50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4a296eebaf_0_56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g34a296eebaf_0_56"/>
          <p:cNvGrpSpPr/>
          <p:nvPr/>
        </p:nvGrpSpPr>
        <p:grpSpPr>
          <a:xfrm>
            <a:off x="1107036" y="1588427"/>
            <a:ext cx="994316" cy="61102"/>
            <a:chOff x="4580561" y="2589004"/>
            <a:chExt cx="1064464" cy="25200"/>
          </a:xfrm>
        </p:grpSpPr>
        <p:sp>
          <p:nvSpPr>
            <p:cNvPr id="64" name="Google Shape;64;g34a296eebaf_0_5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g34a296eebaf_0_5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g34a296eebaf_0_56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300" cy="2249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67" name="Google Shape;67;g34a296eebaf_0_56"/>
          <p:cNvSpPr txBox="1">
            <a:spLocks noGrp="1"/>
          </p:cNvSpPr>
          <p:nvPr>
            <p:ph type="subTitle" idx="1"/>
          </p:nvPr>
        </p:nvSpPr>
        <p:spPr>
          <a:xfrm>
            <a:off x="966600" y="4215367"/>
            <a:ext cx="4401300" cy="1011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8" name="Google Shape;68;g34a296eebaf_0_56"/>
          <p:cNvSpPr txBox="1">
            <a:spLocks noGrp="1"/>
          </p:cNvSpPr>
          <p:nvPr>
            <p:ph type="body" idx="2"/>
          </p:nvPr>
        </p:nvSpPr>
        <p:spPr>
          <a:xfrm>
            <a:off x="6898967" y="1803500"/>
            <a:ext cx="4499100" cy="4034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g34a296eebaf_0_56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4a296eebaf_0_65"/>
          <p:cNvSpPr txBox="1">
            <a:spLocks noGrp="1"/>
          </p:cNvSpPr>
          <p:nvPr>
            <p:ph type="body" idx="1"/>
          </p:nvPr>
        </p:nvSpPr>
        <p:spPr>
          <a:xfrm>
            <a:off x="966600" y="5830068"/>
            <a:ext cx="10263300" cy="614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g34a296eebaf_0_65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4a296eebaf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Raleway"/>
              <a:buNone/>
              <a:defRPr sz="37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g34a296eebaf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Lato"/>
              <a:buChar char="●"/>
              <a:defRPr sz="17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○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■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●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○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■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●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○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Lato"/>
              <a:buChar char="■"/>
              <a:defRPr sz="15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g34a296eebaf_0_0"/>
          <p:cNvSpPr txBox="1">
            <a:spLocks noGrp="1"/>
          </p:cNvSpPr>
          <p:nvPr>
            <p:ph type="sldNum" idx="12"/>
          </p:nvPr>
        </p:nvSpPr>
        <p:spPr>
          <a:xfrm>
            <a:off x="11381736" y="6333134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 i="0" u="none" strike="noStrike" cap="none">
                <a:solidFill>
                  <a:srgbClr val="DBDBDB"/>
                </a:solidFill>
                <a:latin typeface="Calibri"/>
                <a:ea typeface="Calibri"/>
                <a:cs typeface="Calibri"/>
                <a:sym typeface="Calibri"/>
              </a:rPr>
              <a:t>DESIGN OF MACHINE ELEMENTS-I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BME 2201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Lecture 9 Module 2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Dinesh Kumar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Professor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 of Engineering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DYPIU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/>
        </p:nvSpPr>
        <p:spPr>
          <a:xfrm>
            <a:off x="126609" y="140676"/>
            <a:ext cx="461420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ECCENTRIC LOADING OF RIVETS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Arial</vt:lpstr>
      <vt:lpstr>Lato</vt:lpstr>
      <vt:lpstr>Raleway</vt:lpstr>
      <vt:lpstr>Streamline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Doctor_Strange</dc:creator>
  <cp:lastModifiedBy>Dinesh Kumar</cp:lastModifiedBy>
  <cp:revision>1</cp:revision>
  <dcterms:created xsi:type="dcterms:W3CDTF">2022-03-30T06:30:43Z</dcterms:created>
  <dcterms:modified xsi:type="dcterms:W3CDTF">2026-01-02T12:26:27Z</dcterms:modified>
</cp:coreProperties>
</file>