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03:29.080"/>
    </inkml:context>
    <inkml:brush xml:id="br0">
      <inkml:brushProperty name="width" value="0.05292" units="cm"/>
      <inkml:brushProperty name="height" value="0.05292" units="cm"/>
      <inkml:brushProperty name="color" value="#FF0000"/>
    </inkml:brush>
  </inkml:definitions>
  <inkml:trace contextRef="#ctx0" brushRef="#br0">16669 14005 0,'0'0'0,"-18"0"15,71-17 17,18-1-17,-36 18-15,124-35 16,493-106 15,-440 88-15,-177 53-1,0-18-15,36 0 32</inkml:trace>
  <inkml:trace contextRef="#ctx0" brushRef="#br0" timeOffset="285.94">17762 13652 0,'0'0'0,"0"-17"16,106 52 15,-35 0-15,-36 18-1,-35-17 1,-18-1 0,-52 0-1,35 0 17</inkml:trace>
  <inkml:trace contextRef="#ctx0" brushRef="#br0" timeOffset="119951.19">21167 13353 0,'0'88'31,"0"-18"-15,17 71 15,-17-70-15,0-36 15,18-88 0,0-70-15,-18-18 0,17 106-16,54-283 31,-18 212-16,-36 89-15,54-19 32,-71 160-1,-35-1-15,-36 54 15,71-160-31</inkml:trace>
  <inkml:trace contextRef="#ctx0" brushRef="#br0" timeOffset="120280.03">21572 13617 0,'0'0'0,"0"88"16,0 54 15,0-90-15,36 19-1,-19-18 1,1-53-16,35 35 16,-36-17-1,19-18 1,-1-18 0</inkml:trace>
  <inkml:trace contextRef="#ctx0" brushRef="#br0" timeOffset="120551.27">21414 13917 0,'0'0'0,"0"18"31,53-36-15,17 0-1,89-17 1,-142 18 0,19 17-16</inkml:trace>
  <inkml:trace contextRef="#ctx0" brushRef="#br0" timeOffset="120863.36">22066 13564 0,'-17'0'32,"70"-17"-1,35-19-16,-53 19-15,-17 17 16,70-18-16</inkml:trace>
  <inkml:trace contextRef="#ctx0" brushRef="#br0" timeOffset="121093.16">22119 13741 0,'0'0'0,"-17"17"15,52-17 1,35-17 0,-17-1-1,35-17 1,-35 17-1,-35 18-15</inkml:trace>
  <inkml:trace contextRef="#ctx0" brushRef="#br0" timeOffset="121935.86">23072 12982 0,'-18'35'31,"0"-17"-31,-17 53 15,-18 35 1,36-54-16,34 266 31,160-177 1,-89-106-17,-18-17 1</inkml:trace>
  <inkml:trace contextRef="#ctx0" brushRef="#br0" timeOffset="122266.16">23424 13300 0,'0'0'0,"0"17"16,0-34-1,194-54 16,106 1 1,-264 52-17,34 0-15</inkml:trace>
  <inkml:trace contextRef="#ctx0" brushRef="#br0" timeOffset="122641.3">23548 13317 0,'0'0'0,"-35"18"15,-18 35 1,17 0-1,36 0 1,18 70 0,70-105 15,-70-18-15,0-18-16,52-35 15,-70 36 1,0-19-1,0 19-15,0-19 16,-88 1 0,88 18-1</inkml:trace>
  <inkml:trace contextRef="#ctx0" brushRef="#br0" timeOffset="122993.19">23989 13547 0,'0'0'0,"0"17"15,-35 36 1,35 35 0,17-70-1,19 0 1,-19-18-16,18-18 16,36-35-1,-106-17 16,17 52-15,-52 18 0</inkml:trace>
  <inkml:trace contextRef="#ctx0" brushRef="#br0" timeOffset="123305.72">24677 13141 0,'-35'35'16,"17"1"0,-17 34-1,-18 1 1,0 17 0,0-18-1</inkml:trace>
  <inkml:trace contextRef="#ctx0" brushRef="#br0" timeOffset="123553.14">24395 13300 0,'0'0'0,"0"-18"16,35 53 15,0-17-15,-17 0-16,17-1 15,36 19 1,-18-19 0,-1-17-1</inkml:trace>
  <inkml:trace contextRef="#ctx0" brushRef="#br0" timeOffset="123890.93">25047 13035 0,'-17'18'47,"-1"-1"-31,-53 142 15,71-88-16,0-36 1,124 18 15,-107-53-31,1 0 0</inkml:trace>
  <inkml:trace contextRef="#ctx0" brushRef="#br0" timeOffset="124253.68">25347 13264 0,'0'0'0,"0"36"16,53 70 15,-35-89-16,-1 1 1,19-36 0,16-35 15,-34-17-15,0 17-1,17 0 16,-35 35-15</inkml:trace>
  <inkml:trace contextRef="#ctx0" brushRef="#br0" timeOffset="124514.54">25788 12771 0,'124'17'32,"-248"-34"-32,300 87 15,-158-52-15,35 193 31,-53-69-15,0-107-16,-53 124 31,35-142-31</inkml:trace>
  <inkml:trace contextRef="#ctx0" brushRef="#br0" timeOffset="125126.51">26370 13141 0,'0'0'31,"0"18"0,0-36 1,18 18-17,-18-18 32</inkml:trace>
  <inkml:trace contextRef="#ctx0" brushRef="#br0" timeOffset="125622.97">26705 12718 0,'0'35'31,"18"124"0,17-71-15,-35-53-16,18 53 31,-18-105 16,88-54-16,-35 53-15,88 71 0,-141-17 15,-88-1-16,-53-17 17</inkml:trace>
  <inkml:trace contextRef="#ctx0" brushRef="#br0" timeOffset="126133.42">27376 12947 0,'0'0'16,"0"18"-16,-18-18 16,18 17 15,18-34 0</inkml:trace>
  <inkml:trace contextRef="#ctx0" brushRef="#br0" timeOffset="126924.77">27728 12735 0,'0'36'47,"0"-1"-31,0-18-1,36 19 1,-1-1 0,35-53-1,-52 18-15,0-17 16,17-1-1,-35 0-15,18 1 16,17-54 0,-17 71 15,-18 18-15,35 105-1,-18 1 1,-17-89-1,0 53 1,-70 36 0,-18-71-1,17-53 1,-35-18 0,89 0-16</inkml:trace>
  <inkml:trace contextRef="#ctx0" brushRef="#br0" timeOffset="127487.57">28328 12806 0,'-18'0'16,"36"0"-16,-36 17 15,18 1 16,18-18 1,-18-18-17,0 1 32,18 17 0</inkml:trace>
  <inkml:trace contextRef="#ctx0" brushRef="#br0" timeOffset="128210.1">28628 12594 0,'0'18'16,"0"-1"0,0 1-16,18 0 15,-18-1 1,0 1-16,17 17 16,-17 1 15,0-54 16,0-35-16,0 35-15,53-52 15,0-1 0,-18 54-15,1 105 15,-19-53-15,-17-17-16,18 17 31,-18-17-16,0-54 1,53 1 0,53-71 15,-71 89-15,-17 87 15,-18 1-16,-18-71-15</inkml:trace>
  <inkml:trace contextRef="#ctx0" brushRef="#br0" timeOffset="129279.23">27693 12718 0,'0'-18'31,"0"36"0,0 35-15,-18 105 15,1-70-15,-1 1-1,0-36 16,18-106 1,36-141-1,-1 35 0,-17 106 0,17 35-15,18 54 0,0 17-1,17 35 17,1 18-1,-18-18 0,-36-71-15,-17 1-1,0-36 1</inkml:trace>
  <inkml:trace contextRef="#ctx0" brushRef="#br0" timeOffset="130527.14">27552 12823 0,'-18'0'16,"36"0"-16,-53 0 31,35-17-15,0-1-1,35 18-15,35-35 16,248-53 15,-106 52 0,-159 54 1,-106-18-17,-36 35 1,-157 1 15,51-19-15,107-17-1,0 18 1,70-18-16,1 0 31,34 0-15,177-35 15,-35 17-15,88-35 15,-229 53-15,-36 0-1,-176 53 17,141-35-17,18-18-15,-89 17 31,54-17 1,105-35-1,18 17 0,-53 36 0,0 123 1,0-88-17,0 53 1,0 35 15,-18-123-15,71-89 31,-35-17-32,-18-89 17,18 19-1,17 140 0,88 106-15,-87-70-1,70 88 1,-71-89 0,53 54-1,-70-18 16,-18-36 16,17-17-47,-34-35 16</inkml:trace>
  <inkml:trace contextRef="#ctx0" brushRef="#br0" timeOffset="130786.86">27499 12771 0,'0'0'0,"-18"0"16,89 17 15,-18-17-15,-18 0-16,71-17 15,17-1 1,-70 0-16,141-52 16</inkml:trace>
  <inkml:trace contextRef="#ctx0" brushRef="#br0" timeOffset="131460.76">29563 12612 0,'0'0'0,"-53"17"16,53 1 0,17-36 30,-17 1-30,18 17-16,-18-18 31,0 36 1</inkml:trace>
  <inkml:trace contextRef="#ctx0" brushRef="#br0" timeOffset="131972.51">29757 12294 0,'-18'18'16,"18"0"-1,0 17 1,0 35 0,53-17-1,-18-35 1,18-18-1,88-88 17,-123 35-17,-18 18 17,18 35-1,-1 35-16,19 177 17,-19-124-17,-17 88 1,-53 106 15,-194-70 0,212-194-31,0-18 0</inkml:trace>
  <inkml:trace contextRef="#ctx0" brushRef="#br0" timeOffset="133700.96">27129 12188 0,'0'-17'79,"0"-1"-64,0 1 16,35-36 1,35-71-1,19-17 0,-54 88-15,53-53 15,-35 53-15,53 0-1,35-35 17,-53 71-17,-70-1-15,35 18 16,123-53 15,-70 0-15,0 18-1,105-18 17,-122 35-17,-72 18-15,54 0 16,17 0-1,88 18 17,-70-18-17,71 53 17,-54 0-1,-17 17 0,-88-52-31,70 53 31,-35-19-15,-53-34 15</inkml:trace>
  <inkml:trace contextRef="#ctx0" brushRef="#br0" timeOffset="134174.79">28910 11024 0,'0'0'0,"-18"18"16,18-53 62,0-1-63,0-17 1,53-70 0,-35 52-1,53-70 1,-54 88-16,54-123 15,70-124 1,-123 230 0,-18 52-16,0-17 15,0 17 1,0 53 0,0-17-1</inkml:trace>
  <inkml:trace contextRef="#ctx0" brushRef="#br0" timeOffset="134409.97">29069 9895 0,'0'0'0,"0"-17"16,18-1-1,193 0 1,-158 18 0,35 71-1,-105 0 1,-19-18 0</inkml:trace>
  <inkml:trace contextRef="#ctx0" brushRef="#br0" timeOffset="135347.31">24324 12347 0,'0'18'31,"0"-53"16,18 17-32,-18-17 1,0 17-16,35-158 31,-17 52-15,17-35-1,124-370 17,-36 335-17,-52 124 1,158-107 15,-211 160-15,-18 34-1</inkml:trace>
  <inkml:trace contextRef="#ctx0" brushRef="#br0" timeOffset="135673.1">24747 10848 0,'18'0'31,"123"-18"0,18 54 0,-159-19-31,17 18 16,-17 18 0,-17 53 15,-1-71-15,18-17-16</inkml:trace>
  <inkml:trace contextRef="#ctx0" brushRef="#br0" timeOffset="136313.16">25347 9984 0,'0'-18'47,"88"-53"-16,36 18-15,52-35-1,71-18 17,-229 89-32,-36 17 15,0 0 1</inkml:trace>
  <inkml:trace contextRef="#ctx0" brushRef="#br0" timeOffset="136618.42">25400 9931 0,'0'0'0,"-141"176"15,123-158 1,-17 70-1,123 18 1,-53-106 0,54-36-1,-36-16 1,-36-54 0,-17 88-1,-70-17 1,34 17-1,1 36 1</inkml:trace>
  <inkml:trace contextRef="#ctx0" brushRef="#br0" timeOffset="137013.51">25823 10037 0,'18'17'16,"-36"-34"-16,71 69 16,-17 1-1,16 0 1,-34 35-1,-18-17 17,0-89-17,-18-52 1,54 35 0,17-36-1,-18 53 1,18 18-1,-53 53 1,-53 18 0,35-71-16,-17 17 15,0 1-15</inkml:trace>
  <inkml:trace contextRef="#ctx0" brushRef="#br0" timeOffset="137613.82">25576 9437 0,'0'0'0,"-70"0"16,-1 35-1,-35 18 1,-17 88 0,35 18-1,70-106-15,0 0 16,36 247-1,70-106 1,1-53 0,16-53-1,19-18 1,-89-52-16,247 17 16,-176-52-1,53-36 1,35-53-1,-159 88-15,159-193 16,-158 122 0,-19-69-1,-17 105-15,0-124 16,-159-193 0,71 264-1,-71-17 1,-299 105-1,370 71-15,-71 35 16,-70 124 0,158-142-16</inkml:trace>
  <inkml:trace contextRef="#ctx0" brushRef="#br0" timeOffset="-103776.02">21078 14834 0,'36'0'78,"-1"18"-62,-17-18 0,-1 0-16,36 0 15,-18 0-15,177-18 16,-124 18 0,71-35-1,88 0 1,141-18-1,-176 35 1,-18-17 0,-18 17-1,-141 18-15,212-53 16,-176 36 0,35-1-1,-71 0-15,36 1 16,-1-1-1,-35 18-15,89-35 16,-89 17 0,71 1-1,53-36 1,-124 35-16,0 18 16,89-35-1,-36-1 1,35 19-1,72-18 1,-160 35 0,0-18-16,71 0 15,17-17 1,-70 17-16,247-52 16,-247 52-16,18 1 15,264-72 1,-282 89-1,0-17-15,158-36 16,-34 0 0,-36 35-1,-106 1-15,212-54 16,-159 36 0,53-1-1,53 1 1,89-35-1,-231 70 1,-16-18-16,87 0 16,18-17-1,-105 35-15,228-53 16,-176 36 0,18-19-1,124-17 1,-19 18 15,-158 17-15,-18 18-16,71-17 15,106-18 1,-142 17 0,72 0-1,-19-17 1,0 17-1,72-35 1,-143 36 0,-16 17-16,34-36 15,89 1 1,-124 18-16,-17 17 16,88-36-1,-71 36-15,18-35 16,70 0-1,71-18 1,-158 35 0,52-17-1,53-18 1,-106 35 0,36-17-1,-36 17 16,-35 1-15</inkml:trace>
  <inkml:trace contextRef="#ctx0" brushRef="#br0" timeOffset="-83306.15">20920 2999 0,'0'35'16,"0"88"15,-36 54 1,19-36-1,17-53 0,0-35 0,0-71-15,17-17 15,-17-106 0,0 0-15,71-194 15,52 176 1,-105 141-32,0 18 0,-1-17 15,54 17 1,-36 105 15,-35-87-15,-53 159-1,36-160 1,-124 89 0,123-106-1,-35 18-15</inkml:trace>
  <inkml:trace contextRef="#ctx0" brushRef="#br0" timeOffset="-82876.69">21237 3545 0,'0'36'31,"-35"87"1,35-17-17,0-88-15,0 17 16,0 53 0,0 36-1,53-19 1,-18-87-1,18 0 1,-35-18-16,70-18 16</inkml:trace>
  <inkml:trace contextRef="#ctx0" brushRef="#br0" timeOffset="-82577.06">20955 3986 0,'0'18'31,"159"-36"1,-1-17-17,-69 17 1,-1 1 0,-70 17-16,17 0 0</inkml:trace>
  <inkml:trace contextRef="#ctx0" brushRef="#br0" timeOffset="-82229.93">21713 3387 0,'0'0'0,"-35"0"16,53-18 15,88 0-16,-18 18 1,141-17 15,-229 34-31</inkml:trace>
  <inkml:trace contextRef="#ctx0" brushRef="#br0" timeOffset="-81979.62">21802 3563 0,'0'0'0,"-18"18"32,36-18-32,140 0 31,19-36 0,-142 19-15,-17 17-16</inkml:trace>
  <inkml:trace contextRef="#ctx0" brushRef="#br0" timeOffset="-81369.19">22931 2840 0,'-89'88'15,"72"-53"1,-71 89 0,-1 87-1,89-69 1,89 69-1,-37-158 1,248 124 0,-247-160-1</inkml:trace>
  <inkml:trace contextRef="#ctx0" brushRef="#br0" timeOffset="-80966.55">23266 3193 0,'0'0'0,"-18"0"16,36-18 15,105 0-16,-88 18-15,54-17 16,140 17 0,-176 0-16,35 0 15,-17 0 1,-54 0-16</inkml:trace>
  <inkml:trace contextRef="#ctx0" brushRef="#br0" timeOffset="-80556.91">23230 3246 0,'0'0'0,"-53"35"16,36-18-16,-36 19 16,18 34-1,17-52-15,18 35 16,53-36 0,141-17 15,-176-17-31,70-36 31,-88-18-15,-35 1-1,-36 35 1,-17 35 15,70 17-31</inkml:trace>
  <inkml:trace contextRef="#ctx0" brushRef="#br0" timeOffset="-80229.94">23689 3616 0,'0'0'16,"-88"106"0,88-53 15,53-18-15,-36-35-16,107-18 31,-89 1-16,-17-19 1,-18 19-16,-71-71 31,54 70-31</inkml:trace>
  <inkml:trace contextRef="#ctx0" brushRef="#br0" timeOffset="-79716.67">24624 3246 0,'0'17'15,"-18"1"1,-35 35-1,-17 0 1,34-36-16,-69 107 16,87-89-1,18 18 1</inkml:trace>
  <inkml:trace contextRef="#ctx0" brushRef="#br0" timeOffset="-79464.01">24395 3298 0,'0'18'15,"0"0"1,35 17-1,18 18 1,70 53 0,-105-89-1,17 1 1,-17-18 0</inkml:trace>
  <inkml:trace contextRef="#ctx0" brushRef="#br0" timeOffset="-79065.73">25188 3087 0,'0'0'0,"0"-18"31,0 36-15,-35-1 0,-71 107-1,89-89 1,-1 36-1,18-1 1,18 18 0,34-52-1,19-36 1,-36 0 0,71-18-1</inkml:trace>
  <inkml:trace contextRef="#ctx0" brushRef="#br0" timeOffset="-78730.86">25453 3510 0,'18'18'16,"-18"-1"-16,0 1 15,17 17 1,18 36 15,-35-53-15,18-36 0,35-35-1,-35 18 1,17-54-1,0 37 1,0-19 0,-35 53-1</inkml:trace>
  <inkml:trace contextRef="#ctx0" brushRef="#br0" timeOffset="-78426.71">26017 2910 0,'36'0'16,"52"53"15,-35 53-15,0 265 15,-89-177-15,-52-36-1,-35-17 1</inkml:trace>
  <inkml:trace contextRef="#ctx0" brushRef="#br0" timeOffset="-77706.28">26511 3404 0,'-17'18'15,"17"-36"95</inkml:trace>
  <inkml:trace contextRef="#ctx0" brushRef="#br0" timeOffset="-77214.55">26741 2981 0,'0'0'0,"0"53"31,0-35-15,0 87-1,0-34 1,0-36-16,0 0 15,-18 54 1,0-19 0,89-105 15,-54 17-15,1 18-16,106-17 15,-72 17 1,1 35-1,-53 0 1,0-17-16,-88 35 16,-88-71 15,158 18-15</inkml:trace>
  <inkml:trace contextRef="#ctx0" brushRef="#br0" timeOffset="-76803.4">27358 3422 0,'-18'18'16,"18"-36"77</inkml:trace>
  <inkml:trace contextRef="#ctx0" brushRef="#br0" timeOffset="-75511.01">27781 3210 0,'0'36'15,"-35"16"1,35-34-1,-35 53 1,-1 34 0,19-87-1,17 0-15,0-36 32,0-35-17,17 0 1,1 18-1,-18 17-15,18-35 16,-1-17 0,-17 52-16,18 18 15,0 0 1,35 36 0,35 87-1,-53-70 1,-17-18-1,-18 0 1</inkml:trace>
  <inkml:trace contextRef="#ctx0" brushRef="#br0" timeOffset="-75226.31">27446 3175 0,'18'0'31,"52"-18"-15,36 1-1,-71 17-15,89-18 16,105-17 0,-158 35-1,17 0 1</inkml:trace>
  <inkml:trace contextRef="#ctx0" brushRef="#br0" timeOffset="-74795.21">28240 3422 0,'0'0'16,"0"-18"78,-18 18-63,1 0-15</inkml:trace>
  <inkml:trace contextRef="#ctx0" brushRef="#br0" timeOffset="-73934.53">28575 3263 0,'-18'0'16,"18"35"0,0-17-1,0 17 1,0 1-1,0-1 1,0 0 15,0-17-15,0-53 15,0-18-15,36 0-1,-1 17 1,35-16 15,-34 69-15,-19 1 0,1 52 15,-18-52 0,18-53 0,70-36 1,-35 71-17,-18 18 16,-17 35 1,-18 0-17,0 0 17</inkml:trace>
  <inkml:trace contextRef="#ctx0" brushRef="#br0" timeOffset="-73574.36">29228 3387 0,'0'0'31,"0"-18"32,-18 18-32</inkml:trace>
  <inkml:trace contextRef="#ctx0" brushRef="#br0" timeOffset="-72717.78">29616 3193 0,'-18'0'47,"18"53"-16,18 17 0,52-52 1,-34-36-17,52-35 17,-18 18-1,-70 17-16,0 36 17,0 17-17,0 159 17,-17 18-1,-54-71 0,36-106-15,0-17-16,-177-18 31,177 0-31</inkml:trace>
  <inkml:trace contextRef="#ctx0" brushRef="#br0" timeOffset="-71447.08">20161 2540 0,'0'0'0,"-17"35"16,17-17-16,0 0 15,-18 87 1,18 160 0,0-124-1,-18 177 1,18-19-1,0 266 1,0-283 0,0-229-16,0 0 15,0 70 1,0-87 0,0-54-16</inkml:trace>
  <inkml:trace contextRef="#ctx0" brushRef="#br0" timeOffset="-68169.78">20144 2452 0,'0'17'31,"0"-34"0,88 34 1,-35-17-17,17 18 1,36-18-1,70 18 1,1-18 0,-124 0-16,53 0 15,70 0 1,-123 0-16,441-18 31,-300 0-15,-88 18-1,405-17 17,-387 17-17,-36 0 1,-35 0-16,264-18 31,-193 1-15,-1-1-1,142-17 17,-106 17-17,-36 18 1,-70 0-16,317-35 31,-123-1-15,-123 36-1,281-35 1,-193 17 0,88 18-1,-71 0 1,1-17 0,-142 17-16,318-18 15,-71 1 1,-247-1-16,88 18 15,600-18 17,-441 1-17,-105 17 1,-19 0 0,389 17 15,-353-17-16,-194 0-15,300-17 32,-318 17-32,89 0 15,52 17 1,-141-17-16,247 36 31,-140-19-15,-19 1-1,-52-1 17,-71 1 93,0 0-94,0 70 0,0-53-31,0 71 16,0 70-1,0-140-15,17 334 32,-17-158-17,0-36 1,0-105-16,-70 334 31,52-193-15,18-159-16,0 35 15,18 142 17,-18-213-32,0 71 31,0-52-15,0 17 15,0-36-16,-18-17 1,18 18 47,-71-18-32,54 0-31,-36 0 15,-18-18 1,36 18-16,-18 0 16,36 0-16,-54 0 15,-88-17 1,-246-1 15,281 18-15,71 0-16,-88-18 15,-71 1 1,-123-19 15,0 19 1,282 17-32,-317 0 31,193 0-16,36 0 1,-35 0 0,88 0-1,-265-18 17,18 18-1,70 18 0,230-18-31,-53 17 16,-36 1-1,-123 0 17,89-1-17,105-17-15,-283 0 31,19 18 1,141 0-17,-195 34 17,71-52-17,247 0 1,-264 0-1,264 0 1,-282-17 0,-18 17 15,318 0-15,-18-18-16,-159 18 15,53 18 1,-17-1-1,-106-17 1,229 0 0,18-17-16,-71 17 15,-18 0 1,89 0-16,-194 17 16,158-17-1,36 0-15,-71 18 16,18-18-1,53 0-15,-159 18 16,141-1 0,-36 1-1,-16-18 1,-54 18 0,124-18-1,-36 0 1,18 0-1,-53-18 1,71 18 0,-88-18-1,87 1 1,-70 17 0,89-18-16,-1 18 15,-88 0 1,89 0-1,-89 0 1,71 0 0,17 0 15,0 18 0,18-1-15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06:10.943"/>
    </inkml:context>
    <inkml:brush xml:id="br0">
      <inkml:brushProperty name="width" value="0.05292" units="cm"/>
      <inkml:brushProperty name="height" value="0.05292" units="cm"/>
      <inkml:brushProperty name="color" value="#FF0000"/>
    </inkml:brush>
  </inkml:definitions>
  <inkml:trace contextRef="#ctx0" brushRef="#br0">10883 5433 0,'0'0'0,"-35"-18"16,0 0 15,-54 18 0,19 0-15,-1 18 0,54-18-16,-1 18 15,-317 52 16,317-70-31,1 0 16,-54 18 0,53 0 15,18-1 16,0 1-32,0 0 1,18-1 0,0 54 15,-1-1-15,-17-34-1,36 210 16,-36-122-15,17-1 0,1-52-1,17 141 17,-35-195-32,18 19 0,-18-1 15,17 0-15,1 353 31,-18-353-31,18 265 32,17-70-1,-17-72-15,-18 19-1,17 176 16,1-177-15,0-123-16,-18 17 16,70 248 15,-70-283-31,0 36 16,0 70-1,0 194 16,0 0 1,0-194-17,35 106 17,-17-35-17,17-36 1,18 142 15,-35-107-15,0-158-16,-18 177 31,0 281 0,17-123 0,-17 18 1,0 88-1,0-265-15,-35 53-1,17 142 16,18-371-31,0 17 16,0 212 0,0 1 15,0 16 0,0-263-31,0 175 31,0-140-15,0-53-16,0 34 16,0 19-1,0 17 17,18-70-17,-18 0 1,53-1 15,-53 1-31,17-1 16,-17 1-1,36 53 17,-36-54-17,35 1 16,0 0 1,-17-18-32,35 0 31,-36 17-31,89-17 31,-35 0-15,70-35 15,-88-18-15</inkml:trace>
  <inkml:trace contextRef="#ctx0" brushRef="#br0" timeOffset="4250.32">15734 6809 0,'18'0'47,"-1"0"-31,1 0-16,17 0 15,106-18 1,-123 18-16,17 0 15,124-18 1,105 18 0,-52 0-1,-106 0 1,35 0 0,-88 0-16,194 0 15,-53 0 1,-141 0-16,-18 0 15,142 0 1,122 0 15,-158 0-15,-105 0-16,17 0 16,211-35 15,-158 35-16,-53 0 1,-35 0-16,193 18 31,-140-18-15,-53 0-16,34 0 16,142-18 15,-176 18-31,17-18 15,36 18 1,-53 0-16,176-17 31,-124 17-15,-35 0 0,89 0 15,-106 0-16,-1-18 1,1 18 0</inkml:trace>
  <inkml:trace contextRef="#ctx0" brushRef="#br0" timeOffset="8527.45">27076 6932 0,'0'-18'47,"17"18"-31,19 0-1,-1 0 1,18 0 0,247-35 15,-265 35-31,141-17 15,89-1 1,-195 0-16,477-17 31,71-36 1,-195 36-1,-264 0-16,-124 35-15,-17 0 0,17 0 16,-17-18-16,17 1 31</inkml:trace>
  <inkml:trace contextRef="#ctx0" brushRef="#br0" timeOffset="9527.49">28046 5715 0,'0'18'16,"0"-54"15,35-105 0,-17 53-15,105-247 15,142-18 0,-106 247-15,-142 89-16,89-36 15,-35 17 1,-1 1 15,-70 18-31</inkml:trace>
  <inkml:trace contextRef="#ctx0" brushRef="#br0" timeOffset="9777.12">28698 4463 0,'18'0'32,"-36"0"-32,160 17 31,-107 107 0,-88 52 0,18-141-31</inkml:trace>
  <inkml:trace contextRef="#ctx0" brushRef="#br0" timeOffset="10297.52">29510 3387 0,'0'53'31,"0"52"-15,17-16 0,-17-1-1,18-53-15,-18 36 16,0-36 0</inkml:trace>
  <inkml:trace contextRef="#ctx0" brushRef="#br0" timeOffset="10652.22">29774 3387 0,'0'0'0,"0"-18"16,18 18-16,35-18 15,-35 18 1,-1 0-16,1 0 15,0 53 1,-18 88 0,-36-88-1,19 0 1,17-35 0,35-36 30,-17 18-30,105-35 0,-88 17-1,18-17-15</inkml:trace>
  <inkml:trace contextRef="#ctx0" brushRef="#br0" timeOffset="10818.54">30251 3404 0,'0'0'0,"17"0"62</inkml:trace>
  <inkml:trace contextRef="#ctx0" brushRef="#br0" timeOffset="11048.09">30445 3210 0,'0'36'46,"35"16"-30,0-34 0,36 53-1,-71-18 1,-35-1 0</inkml:trace>
  <inkml:trace contextRef="#ctx0" brushRef="#br0" timeOffset="11201.02">30568 3016 0,'0'0'0,"18"-35"16,52 17-1,-34 1 1</inkml:trace>
  <inkml:trace contextRef="#ctx0" brushRef="#br0" timeOffset="11887.48">31080 3175 0,'0'18'16,"0"-1"-1,0 54 1,0-54 0,0 1-1,0-36 1,0 1-16,17-18 16,19-36-1,-36 53-15,35 1 31,-17 17-15,-1 17 0,-17 1-16,18-18 15,-1-18 1,19 1 0,34-36-1,-52 70 16,0 19-15,-1-19 0</inkml:trace>
  <inkml:trace contextRef="#ctx0" brushRef="#br0" timeOffset="12109.89">31627 2875 0,'0'0'0,"0"18"16,17 17-1,18 124 1,-17-124-16,-18 71 16,35 88-1,-35-53 1,0 0-1,0-70 1</inkml:trace>
  <inkml:trace contextRef="#ctx0" brushRef="#br0" timeOffset="12374.04">32085 3052 0,'0'0'0,"0"-18"15,-18 36 1,18 52 0,0-35-1,18 71 1,-18-35-1,0 35 1,-53-54 0</inkml:trace>
  <inkml:trace contextRef="#ctx0" brushRef="#br0" timeOffset="13151.13">29245 2805 0,'0'-18'31,"0"36"-31,0-54 16,-17 36-16,-72-53 31,-263 36 1,281 17-32,-458 17 31,176 36 0,283-17-15,34-1-1,36-18-15</inkml:trace>
  <inkml:trace contextRef="#ctx0" brushRef="#br0" timeOffset="13499.3">27693 2681 0,'0'0'15,"-88"71"17,70-54-32,1 89 31,122-35 0,72-36 0,-89-35-15,-70-18-16</inkml:trace>
  <inkml:trace contextRef="#ctx0" brushRef="#br0" timeOffset="15592.9">24165 3034 0,'-17'0'16,"-124"88"15,70 36-15,53-19-1,107 1 17,-1-106-17,-53 0-15,18-35 16,0 17 0,-18-17 15</inkml:trace>
  <inkml:trace contextRef="#ctx0" brushRef="#br0" timeOffset="15903.29">24447 3387 0,'0'0'0,"53"88"31,-35-71-31,35 19 16,0-1 0,-35-35-16,52 0 31,-52-35-15,-18-36-1,0-105 16,0 123-15,17-18 0,19 18 15</inkml:trace>
  <inkml:trace contextRef="#ctx0" brushRef="#br0" timeOffset="16109.72">24959 3052 0,'18'0'16,"70"-18"15,-18 0-16,-52 18-15,17-17 0</inkml:trace>
  <inkml:trace contextRef="#ctx0" brushRef="#br0" timeOffset="16276.5">25135 3104 0,'0'0'0,"0"36"15,89-89 17,-54 35-17</inkml:trace>
  <inkml:trace contextRef="#ctx0" brushRef="#br0" timeOffset="16699.7">25559 2593 0,'0'-35'15,"17"17"1,19-17 0,17 17-1,-36 0-15,18 18 16,18 18 0,-53 0-1,0 35 1,18-18 15,0-17-15,35-1-1,-36 1 1,-17-1-16,-35 36 16,0-35-1,17 0-15</inkml:trace>
  <inkml:trace contextRef="#ctx0" brushRef="#br0" timeOffset="17003.57">25506 3140 0,'-18'0'16,"71"-18"15,0 0-15,441-193 15,-353 140-15,-88 54-16,0 17 15,141-71 17</inkml:trace>
  <inkml:trace contextRef="#ctx0" brushRef="#br0" timeOffset="17449.72">25753 3440 0,'17'-18'31,"19"0"-15,-1 1 0,18-1-1,-35 18 1,-18 53 0,0-18-1,-18 0 1,0 1-1,106-1 17,-52-35-17,-1 18 1,-70 52 0,-36-34-1,18-19 1</inkml:trace>
  <inkml:trace contextRef="#ctx0" brushRef="#br0" timeOffset="17671.33">26141 3316 0,'0'0'0,"17"18"15,19 52 1,17 1 0,-53-54-16,17 19 15,1 17 1,-18-18-16</inkml:trace>
  <inkml:trace contextRef="#ctx0" brushRef="#br0" timeOffset="17873.33">26088 3475 0,'0'0'0,"18"-18"31,17 1-16,124-36 1,-89 17 0</inkml:trace>
  <inkml:trace contextRef="#ctx0" brushRef="#br0" timeOffset="18171.25">26476 3246 0,'0'0'15,"53"88"17,-18-53-17,0 18 1,18-35 15,18-124 0,-36-53 1,0 88-17,-35 54 1,18-1-16</inkml:trace>
  <inkml:trace contextRef="#ctx0" brushRef="#br0" timeOffset="21004.18">16016 8943 0,'18'18'94,"88"-18"-63,-71 0-15,194-36-1,-176 36 1,229-17-1,36-19 17,-195 36-17,-70-17-15,212 17 32,-195 0-17,19 0 1,122 0-1,-140 0 1,87-18 0,-122 18-1,34-18 1,-34 18-16,140-17 16,-123 17-1,17 0 1,36-18-1,71 18 1,-124 0 0,35-17-1,141-19 1,-158 36 0,105-35-1,-141 35 1,36 0-1,-36 0-15,106 0 16,-123 0-16,158-18 31,-140 18-15,87 0 0,-70 0-1,-18 0 1,18 0-1,-35 0-15,52-17 16,-52 17 0,17-18-1,-17 18 17,0 0-17,-18 18 16</inkml:trace>
  <inkml:trace contextRef="#ctx0" brushRef="#br0" timeOffset="22412.32">27799 8855 0,'18'17'47,"52"-17"-16,18 18 0,18-18-15,159 18 15,-124-36-15,-88 18-16,105-18 15,54 1 1,-177 17-16,265-18 31,-18 18 0,-35-18 1,-158 18-17,69-17 16,-122 17 1,-19 0-17</inkml:trace>
  <inkml:trace contextRef="#ctx0" brushRef="#br0" timeOffset="27447.49">13247 7197 0,'0'0'0,"-18"0"16,-35 0-1,36 0 1,-19 0 0,-70 35-1,36-17 1,-1-1 0,54-17-16,-54 0 15,1 18 1,-54-1-1,107-17-15,-19 18 16,-52 0 0,53-1-1,-89 19 1,71-1 0,18-17-1,-18-1 1,0 36-1,36-18 1,-1 1 0,0-36-16,1 17 15,-36 72 1,35-72-16,1 18 16,-19 18-1,1 18 1,17-36-1,1 71 1,-1-71 0,0 18-1,1 53 1,-1-35 0,18-54-16,-18 1 15,18 35 1,0 35-1,0-35 1,18-18 0,-18 0-1,0-17-15,71 106 32,-36-71-17,-35-18 1,106 71 15,-53-71-15,-18 0-1,88 53 17,-87-52-17,-19-36-15,1 17 16,88 19-1,-89-19-15,19 1 16,-1-1 0,36 1-1,52 17 17,-52-17-17,34-18 1,-16 0-1,52-18 17,-53 18-17,-17 0 1,105 0 15,-106-17-15,36 17-1,18-36 17,-54 19-17,-52-1-15,17 18 16,18-17 0,35 17 15,53-18 0,-123 18-31,88-35 31,-53 17-15,-36 0 0,19 18-1,-19-17-15,54-1 31,-53 0-31,17 1 16,35-18 15,-17-18 1,-35 17-17,53-34 16,-54 17-15,36-53 15,-35 71-15,-18-1 0,0 19-16,17-89 31,-17 35-16,0 54-15,0-89 32,-17 0-1,-1 36-15,18 52-16,-35-106 31,17 72-16,18 34-15,-17-17 16,-72-71 15,36 18 1,36 52-17,-71-34 16,35 35-15,0 17 0,0-17-1,-35 17 17,35 0-17,-71 1 16,-34-1-15,52 0 15,88 1-15,-88-1 15,-17 0-15,105 1-1,-105-1 17,70 1-17,17 17 1,19 0-16,-18 0 16,-18 17-1,35-17-15</inkml:trace>
  <inkml:trace contextRef="#ctx0" brushRef="#br0" timeOffset="30759.48">16986 10689 0,'36'0'32,"87"18"-1,-88-18-16,71 0 1,70-18 0,-34 18-1,175-17 1,-229 17 0,53 0-1,-88 0-15,71-18 16,105 36-1,-123-18 1,-36 0 0,-34 0-16,70 17 15,105-17 1,-175 0-16,34-17 16,36 17-1,17-18 1,19 0-1,-90 18 1,90-17 0,-125 17-1,107 0 1,-107-18-16,71 18 16,-35-18-1,-17 18-15,17 0 16,70 0-1,-35-17 1,18 17 0,-88 0-1,123-18 1,-71 0 0,1 18-1,-53 0-15,-1 0 16,89-17-1,-88 17-15,17 0 16,0 0 0,53 0-1,1 0 1,-19-18 0,-52 18-16,-1 0 15,89 0 1,-53-18-1,35 18 1,-52 0 0,34-17-1,54 17 17,-107-18-17,1 18 1,17 0 15,-35-17-15,18 17 15</inkml:trace>
  <inkml:trace contextRef="#ctx0" brushRef="#br0" timeOffset="32009.28">22296 11695 0,'-18'17'31,"36"-17"48,140-17-48,-70 17-16,54 0 1,-107 0-16,318-18 31,-177 0-15,71 18 0,-176-17-16,281-1 31,-87-17 0,-142 17-15,-70 18 15,-35 0 63,0 0-63,-18-18 47,-18 18-62</inkml:trace>
  <inkml:trace contextRef="#ctx0" brushRef="#br0" timeOffset="34634.62">12559 9207 0,'0'-17'31,"-18"-1"-16,-52 1 17,-1 17-17,-70 70 17,-35 18-1,70 1 0,18 34 0,35-52-15,-18 17 0,1 35 15,52 1 0,0-54-15,18 142 15,0-106-15,0-36-1,0-34-15,53 87 31,-35-52-15,17-1 0,0 1-1,-35-54-15,71 107 16,0-18 15,-1-36 0,-52-52-15,17 17 0,18 0-1,53 18 1,-89-53 0,1 18-16,17-18 15,53 35 1,54 1-1,-125-36 1,1 17-16,52 1 16,72-1-1,-107-17 1,53 0 0,0 18-1,18-18 1,70 0-1,-140 0 1,34 0 0,160-53 15,-195 36-31,71-1 16,-18 0-1,-18-17 1,-34 35-16,105-71 15,-88 54 1,0-19 0,17-16-1,71-54 1,-123 88 0,0 0-16,17-17 15,53-53 1,-70 70-16,88-123 31,-89 124-15,18-36-1,1-71 1,-36 71 0,0-17-1,0-107 1,0 72-1,0 87-15,0 0 16,0-35 0,-18 0-1,-52-52 1,52 69 0,0 19-16,-17-54 15,0 18 1,-18-70-1,53 105 1,-35-35 0,-89-35-1,71 35 1,0 18 0,-35-1-1,35 19 1,-70-18-1,70 17 1,-88-17 0,123 35-1,-88-36 1,18 36 0,0-17-1,52 17-15,-69 0 16,-231 53-1,231-53 1,-19 35 0,36-35-16</inkml:trace>
  <inkml:trace contextRef="#ctx0" brushRef="#br0" timeOffset="38073.76">24342 13441 0,'17'0'47,"19"0"-31,16 0 0,37 0-1,-72 0-15,354 0 31,-230 0-15,18 0 0,282-18 15,-247 18-15,0-17-1,141 17 16,-212-18-15,-52 18 0,229 0 15,-177 0-15,1 0-1,52-35 16,-105 35-15,-19-18 0,-16 18-16,70-18 31,-36 18-15,-52 0-16,-1 0 15,72-17 16,-36 17 1,-36 0-17,18 0 17,18 0-1,-35 0 0,0 0 0</inkml:trace>
  <inkml:trace contextRef="#ctx0" brushRef="#br0" timeOffset="39215.61">17621 13423 0,'-17'-17'15,"-36"-1"16,53 36 1,88-1-1,18 1-15,123-18-1,-158-18-15,458-17 31,-194 17-15,35 1 0,248-19 15,-530 19-31,106-1 16,18 0-1,70-17 16,-159 0-15,-87 35-16,16 0 16,54-35-1,-88 35 1</inkml:trace>
  <inkml:trace contextRef="#ctx0" brushRef="#br0" timeOffset="40119.64">23583 14464 0,'-35'18'16,"70"-1"15,-17-17-15,-1 18-16,195-1 15,-106-17 1,159-17 0,-36 17-1,300-71 1,-388 54-1,53-1 1,-35 0 0,141 1-1,-247-1 1,17 18 0,-17 0-1,-53 18 16,-17-18-15,-1 0-16</inkml:trace>
  <inkml:trace contextRef="#ctx0" brushRef="#br0" timeOffset="43420.3">13317 11712 0,'-70'0'15,"-18"18"1,-36-1 0,-17 19-1,-88 34 16,105-34-15,107-36-16,-54 17 16,-194 107 15,160-54-15,-1-17-1,18 0 1,35 0-1,-36 18 1,19-1 0,52-52-16,-52 105 31,17 36 0,0 0 0,35-1 1,18-140-32,0 106 31,36 34 0,-19-69-15,54 52 15,-36-71-15,36 18 15,52 18 0,-88-53-15,18-18-1,-35-35-15,141 71 32,-89-53-17,36 17 1,0 0 0,-18-17-1,141 17 16,-193-35-31,193 18 32,-88-18-17,0 0 1,106 0 15,-123-18-15,123 0 15,35 1 0,-176-1-15,17 36 0,-105-18-16,211 0 31,-123 0-16,-71-18-15,53 1 16,159-54 15,-53 0 1,-88 36-17,53-71 16,-53 36-15,-89 34-16,160-105 31,-89 53-15,-18 18 0,19-89 15,-54 71-16,-17 70-15,17-88 32,-35 89-32,17-107 31,-17 106-31,0-123 31,-35-53 0,0 124-15,-71-89 15,36 88-15,17 1 0,-88-54 15,17 36-16,1 35 1,-142-35 15,212 70-31,-53-17 16,-229-18 15,123 36-15,1-1-1,-54 18 1,195 0-16,-71 0 16,70 0-16,-493 71 31,158 34-15</inkml:trace>
  <inkml:trace contextRef="#ctx0" brushRef="#br0" timeOffset="47861.1">18027 16210 0,'-18'0'16,"18"18"15,18-18 32,0 0-48,34 0 1,107 0 0,-88 0-1,70 0 1,-35-18 0,35 18-1,53-18 1,-35 18-1,-89 0 1,195 0 0,-212 0-16,-18 0 15,141 18 1,-140-18-16,52 0 16,-53 0-16,53 18 15,124-18 1,-159-18-1,35 18 1,124-18 15,-124 36-15,-35 0 0,88-18-1,-88 0 1,53 0-1,-89 0-15,1 0 16,105-18 15,-87 18-15,17 0 0,17-18 15,-70 1 0</inkml:trace>
  <inkml:trace contextRef="#ctx0" brushRef="#br0" timeOffset="52624.22">13282 14517 0,'-35'0'16,"17"0"0,1-18-1,-19 1 1,19 17 0,-89-18-1,88 18-15,0 0 16,-87 0-1,69 0-15,-34 0 16,-54 0 0,-105 18-1,158-1 1,-17 1 0,-53 17-1,106-35 1,0 18-1,-1-18 1,1 17 0,17-17-1,18 18 17,0 17-17,-17-17 1,-1 35-1,18-36-15,-35 36 16,-18 106 0,53-124-16,-18 18 15,1 18 1,-19 35 0,36 52-1,0-34 1,0 35-1,18-124 1,0 141 0,-18-140-16,0 52 15,17-18 1,-17-34-16,0 17 16,0 52-1,0-69-15,18 17 16,-18-36-16,0 71 15,0 1 1,0-72-16,0 89 31,18-18 1,-18-70-32,17 88 31,1 0 0,-18-89 0,18 1 16,52 0-16,-52-1-31,35-17 16,52 0 0,195 18 15,35-36 0,-158 1-15,-1-1-1,159-17 17,-194 17-17,71 18 17,-71 0-17,-105 0-15,210-35 31,1 17 1,-141 18-17,141 0 17,-141-18-17,53 1 1,52 17 15,-105-36-15,-88 36-16,141-52 31,52 16 0,-122 36-15,52-17 15,-88-1-15,-36 0-16,36 1 15,35-36 17,1 35-1,-54 1-16,35-54 17,1-35-17,-18 0 17,-53 89-17,35-89 1,0-123 15,-17 17 0,0 159-15,-1-18 0,-17 1-1,0 52-15,18-141 16,-18 36 15,0 105-15,0-70-1,0 71 1,0-1-16,-18 0 16,18-70-1,0 0 16,-17 53 1,-1 35-17,0 17 1,1-17 0,-1 0-16,-35 0 15,18-17 1,-18 17-1,35 0-15,-70-18 16,-229 18 0,264 0-1,-177 0 1,19-18 0,-265 36-1,405-18 1,-458 35-1,458-35 1,-370 35 0,353-35-1,-35 18 1,-1-36 0,-17-34-1,88 52 1,35-18-16,-52 0 15,-1 1 1,-87-19 0,122 36-1,-34 0 1,52 0-16,-17 0 16,-36 0-1,18 0 16,36 0-15,-1 0-16</inkml:trace>
  <inkml:trace contextRef="#ctx0" brushRef="#br0" timeOffset="76886.36">10495 6315 0,'-18'0'31,"18"-36"0,18 36-15,-18 18 31,-53-36 15,18 18-46,-53 0-1,-194 18 1,229-18-16,-71 0 16,-105 35-1,158-35-15,-193 53 16,-371 124-1,405-107 1,-334 160 0,493-195-1,-317 176 1,230-122 0,34-1-1,89-71 1,-53 54-1,88-53 1</inkml:trace>
  <inkml:trace contextRef="#ctx0" brushRef="#br0" timeOffset="77197.44">7126 7073 0,'-35'35'16,"35"-17"-16,-18 0 15,-35 52 1,18 177-1,35-194 1,35 35 0,18-52-1,159-19 17,-124-52-17,-17 0 1</inkml:trace>
  <inkml:trace contextRef="#ctx0" brushRef="#br0" timeOffset="77968.03">4022 7214 0,'0'0'0,"-53"18"16,-177 229 15,178-141-15,122 0 15,36-106-15,17-36-1,-70 19 1,-35-1-16</inkml:trace>
  <inkml:trace contextRef="#ctx0" brushRef="#br0" timeOffset="78247.27">4322 7444 0,'0'0'0,"17"35"16,-17 0-1,35 0 1,18 1 15,-35-36-15,0-18-1,17-70 17,-17 17-17,-1 1 1,1 17 15</inkml:trace>
  <inkml:trace contextRef="#ctx0" brushRef="#br0" timeOffset="78468.13">4798 7073 0,'0'0'16,"0"-17"-16,17-1 16,19 0-1,17-35 1,-18 36-16</inkml:trace>
  <inkml:trace contextRef="#ctx0" brushRef="#br0" timeOffset="78621.3">5009 7108 0,'0'0'0,"0"36"16,53-72 15,0 1-15</inkml:trace>
  <inkml:trace contextRef="#ctx0" brushRef="#br0" timeOffset="79087.82">5433 6456 0,'0'0'0,"-36"-18"16,19-35 15,34 0-15,19 18-1,52-35 1,-70 70 0,-18 17-1,0 36 1,0 53 15,53-106-15,17 0-1,1 18 17,-142 105-1,18-88-31</inkml:trace>
  <inkml:trace contextRef="#ctx0" brushRef="#br0" timeOffset="79376.72">5327 7144 0,'0'0'0,"-35"70"32,70-105-17,53-53 1,-35 53-16,370-301 31,1 19 0,-318 246-15,-71 54 0</inkml:trace>
  <inkml:trace contextRef="#ctx0" brushRef="#br0" timeOffset="79807.22">5662 7250 0,'-35'35'32,"17"-35"-32,71-35 0,-106 70 31,194-141 0,-70 88-15,-54 107 15,-69-19-15,34-35-1,71-52 16,35-1-15,-70 18-16,35 35 31,-177 71 1,106-88-32</inkml:trace>
  <inkml:trace contextRef="#ctx0" brushRef="#br0" timeOffset="80029.89">6015 6985 0,'0'0'0,"17"0"0,1 35 15,0-17 1,70 70-1,-70-70 1,52 70 0,-70-70-1</inkml:trace>
  <inkml:trace contextRef="#ctx0" brushRef="#br0" timeOffset="80223">6015 7285 0,'0'0'0,"17"-35"31,19 17-15,-36 0-16,53-17 15,70-71 1,-52 36-1</inkml:trace>
  <inkml:trace contextRef="#ctx0" brushRef="#br0" timeOffset="80539.83">6350 6879 0,'0'0'0,"0"18"15,0-1 1,53 19 0,-18-1-1,53 0 1,-70-35 0,0 0-1,-1 0-15,-17-53 16,0 36-16,-17-124 31,-1 105-15,18-70-1,0 89 1</inkml:trace>
  <inkml:trace contextRef="#ctx0" brushRef="#br0" timeOffset="81745.32">3334 6438 0,'-106'124'16,"71"-89"-16,176-194 0,-318 406 15,160-194-15,-19 35 16,1 106 0,18-35-1,17 194 1,0-265-1,35 124 1,35-36 0,89 159-1,-124-300-15,36 54 16,17 16 0,53 19-1,106-1 1,-141-87-1,141 17 1,-35-18 0,105-17-1,124-71 1,-300 17 0,-70 19-16,140-36 15,142-88 1,-282 123-16,17-35 15,159-88 1,-194 123-16,0-17 16,247-159-1,-142 53 1,-87 70 0,35-34-1,0-1 1,52-176-1,-122 176 1,-1-53 0,-17 106-16,-18-106 15,-36-158 1,19 264-16,-1-18 16,-70-176-1,-71-158 1,36 175-1,34 125 1,-52-37 0,71 107-16,-459-88 15,176 140 1,88 36 0,-317 106-1,159-18 1,-318 177-1,617-248-15,-123 54 16,1 34-16</inkml:trace>
  <inkml:trace contextRef="#ctx0" brushRef="#br0" timeOffset="85859.39">20585 17445 0,'0'-18'31,"0"36"-31,17-36 16,1 18-16,194 18 31,-1 17-15,318 0 15,-264-70-16,176-53 17,0-18-1,-388 106-31,229-53 31,18 36 0,-88 17 1,-54-36-1,-140 36-31,52 0 31,-52 0-15,0 0 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07:45.468"/>
    </inkml:context>
    <inkml:brush xml:id="br0">
      <inkml:brushProperty name="width" value="0.05292" units="cm"/>
      <inkml:brushProperty name="height" value="0.05292" units="cm"/>
      <inkml:brushProperty name="color" value="#FF0000"/>
    </inkml:brush>
  </inkml:definitions>
  <inkml:trace contextRef="#ctx0" brushRef="#br0">7214 1252 0,'-35'0'46,"-88"0"-14,105 0-32,-211 18 31,35 17 0,123-17-15,36-18-1,17 18-15,0-18 16,-34 17 0,34-17 15,18 18 0,0 35 0,0-18 1,0 0-17,18 18 1,-1 124 15,-17-89-15,0-71-16,35 230 31,18 53 0,-53-159-15,36 159 15,-19-141-15,36 211 15,-35-229-15,-18 54-1,0-1 1,0 141 15,17-177-15,19-34-1,-19-71-15,1 264 32,-18-158-17,18 106 17,-18-89-1,0-141-31,0 36 15,0 158 17,17 36-1,-17-36 0,0 36 0,-17-71 1,-1-177-32,18 54 15,0 17 1,0-70-16,0 88 31,0-18 0,18-18 1,-1-34-17,36-1 1,53-18 15,-88-17-31,70 18 16,18 0-1,-89-18-15,124 17 32,-123-17-32,0 0 0</inkml:trace>
  <inkml:trace contextRef="#ctx0" brushRef="#br0" timeOffset="3267.19">14446 3193 0,'-17'0'16,"34"0"62,1 17-47,-18-34 16,35 17-16,71 0 1,-71 0-17,1-18 1,69 0 15,-34 18-15,52-17 15,19 17 0,-72 0-15,-17-18-1,35 0 17,-17 18-17,-54 0-15,89-17 32,-18 17-1,-35-18-16,-35 18-15,53-17 32,34-1-1,-52 18-15,18 0-1,-54 0 1,54-18-1,52 1 17,-17-1-1,-53 18 0,-35 0-15,17 0-1,0-18 1,-17 18-16,70 0 16,-70-17-1,70 17 1,18 0 15,-88 0-15,34-18-1,1 18 1,36-18 0,-72 18-1,36 0 1,-18 0 0,54 0-1,-36 0 1,-36 0-1,18 0 1,-17-17-16,70 17 16,-70 0-1,0 0-15,17 0 16,0-18 0,18 18-1,-18 0 1,-17 0-1,0 18-15,17-18 16,18 0 0,-36 0-16,54-18 31,-53 18-15,-1 0-16,36 0 31,-35 0-16,-1 0 1,54 0 0,-53 0-1,17 0 1,0 18 0,-17-18-1,-1 0 32</inkml:trace>
  <inkml:trace contextRef="#ctx0" brushRef="#br0" timeOffset="4856">20532 3087 0,'17'0'31,"54"0"-15,335-18 15,176 18 1,-512 0-32,477 18 31,-71-36 0,-405 18-31,423 18 31,-230-1-15,177-34 15,-388-1-31,124 18 16,17-35-1,123-18 17,-193 18-17,-1-1 1,71 19 0,-159 17-1,248 0 1,-248 0-1,106 0 1,88-36 0,-193 36-1,122-17 1,-140 17 0,123-18-1,-123 18 1,52 0-1,-17 0 1,18 0 0,-54 0-1,1-17 1,17 17 0,-17 0-1,0 0 16</inkml:trace>
  <inkml:trace contextRef="#ctx0" brushRef="#br0" timeOffset="5970.81">21837 723 0,'0'35'31,"0"36"-15,0-53-16,0 35 15,0 88 1,18 53 15,-18-141-15,0-71 15,-36-229 0,36 88-15,0-70 15,0 211-31,18-35 16,52 1 0,-52 52-16,106-18 31,-1 53 0,-123 0-15</inkml:trace>
  <inkml:trace contextRef="#ctx0" brushRef="#br0" timeOffset="6202.13">21837 970 0,'0'0'0,"35"53"32,-17-53-32,158-35 31,18-36-16</inkml:trace>
  <inkml:trace contextRef="#ctx0" brushRef="#br0" timeOffset="6697.13">22437 811 0,'17'18'32,"-34"-36"-32,87 159 31,-52 18 0,-18-106-15,0-35 15,-18-106 0,1 52-31,17-140 32,52 17-17,37 142 16,-72 17-15,107 158 0,-107-122-1,1-1-15,-18 53 16,0 0 0,0-70-16,-88 52 15,53-70 1,-54 0-1</inkml:trace>
  <inkml:trace contextRef="#ctx0" brushRef="#br0" timeOffset="6976.9">23107 864 0,'0'0'0,"18"53"16,-1-18 0,-17 18-1,0 18 1,0 0-1,0-54 1,0 18 0</inkml:trace>
  <inkml:trace contextRef="#ctx0" brushRef="#br0" timeOffset="7224.04">23001 829 0,'0'18'16,"71"-18"15,-36 0-15,35-18-1,1 0 1,-53 18-16,35-17 0</inkml:trace>
  <inkml:trace contextRef="#ctx0" brushRef="#br0" timeOffset="7474.03">23019 1288 0,'0'0'0,"0"35"16,0-17 0,106-18-1,-54 0 1,37-36-1,-54 36-15,53-35 16,-17 17-16</inkml:trace>
  <inkml:trace contextRef="#ctx0" brushRef="#br0" timeOffset="9313.6">21978 282 0,'-53'0'15,"106"0"-15,-176 0 16,105 0-16,-17 0 15,-71 0 1,-159 18 15,142 17-15,87-35-16,-87 53 31,105-18 0,18-17-15,18 88 15,-18-53-15,-18 70 0,18-88-16,-17 301 31,17-37 0,0-193-15,0 0 15,0-71-15,0-17-16,0 35 31,0-18 0,17-17-15,19 35 15,-19-53-31,19 17 16,16 1-1,37-18 1,69 0-1,-105 0-15,335-18 32,-176 18-17,-159 0-15,317-17 32,-176 17-17,-17-18 1,-18 1-1,-124 17-15,35-18 16,195-17 15,-53-18 1,-142 53-17,-35 0 1,1 0-1,17-36 17,-36-17-17,-17-35 17,0-53-1,0 53-16,-35-194 17,17 88-17,18-71 1,0 248 0,-17-54 15,-1 53-16,18 1 17,-18-1 15,-17 0-16,18 1-16,-1 17 1,-17-36 0,-36 19 15,1-1 16,17 1-32,-106-1 17,18-17-17,-194 17 17,-265 36-1,441-18-31</inkml:trace>
  <inkml:trace contextRef="#ctx0" brushRef="#br0" timeOffset="10555.84">21467 1552 0,'-18'0'31,"0"0"0,71 0 16,35 0-31,-52 0-16,193 0 31,-35-17-15</inkml:trace>
  <inkml:trace contextRef="#ctx0" brushRef="#br0" timeOffset="11021.9">22401 1552 0,'0'0'31,"18"0"-15,141-17 15,-53-1-15,-89 18-16</inkml:trace>
  <inkml:trace contextRef="#ctx0" brushRef="#br0" timeOffset="11487.33">23142 1552 0,'-17'0'32,"34"0"-32,54 0 31,-54 0-31,177-35 31,-105 17-15,-19 18-16</inkml:trace>
  <inkml:trace contextRef="#ctx0" brushRef="#br0" timeOffset="14021.55">9931 1288 0,'0'0'0,"17"17"15,-17 1 1,18 52 15,0-52-15,35 0-1,70-18 17,-52-18-17,-19-17 1,54-71 0,-35 35-1,105-87 1,-105 105-1,140-124 17,-193 177-32,0-17 31</inkml:trace>
  <inkml:trace contextRef="#ctx0" brushRef="#br0" timeOffset="14347.26">10777 758 0,'18'0'63,"105"0"-32,-52 36 0,-53 34-15,-36 36 15,0-88-31</inkml:trace>
  <inkml:trace contextRef="#ctx0" brushRef="#br0" timeOffset="15774.56">28663 2346 0,'0'35'47,"0"18"-32,71 124 17,-1-54-1,-52-141-15</inkml:trace>
  <inkml:trace contextRef="#ctx0" brushRef="#br0" timeOffset="16111.46">28928 2434 0,'0'-17'31,"0"34"-31,0-17 31,17 18-31,72 52 31,-36-52-15,-36-18-16,54-35 31,-54-1-15,-17 19 0,18 17-1,0 17 1,35 72 15,-53-19 0</inkml:trace>
  <inkml:trace contextRef="#ctx0" brushRef="#br0" timeOffset="16347.31">29545 2081 0,'0'0'0,"-18"0"31,18 36-15,89 122 15,-89-105-31</inkml:trace>
  <inkml:trace contextRef="#ctx0" brushRef="#br0" timeOffset="16523.32">29792 2381 0,'-18'106'32,"36"-212"-32,-88 336 15,34-142 1,1 106 0</inkml:trace>
  <inkml:trace contextRef="#ctx0" brushRef="#br0" timeOffset="16812.9">29916 2752 0,'0'0'0,"52"-18"16,-34 36 0,17 52-1,-35-52 1,-17 35-1,-54 17 1,71-52 0,141-36 15,-88 18-15,18 0-1,-18 0 1,-36 0-16</inkml:trace>
  <inkml:trace contextRef="#ctx0" brushRef="#br0" timeOffset="17426.09">29139 4057 0,'0'0'0,"0"-18"15,36 18 1,52 0 0,-35 18-1,35 105 17,-106-52-17,1-36 1,140-35 15,1-53-15,-54 18-1,36 0 1,-71 52 15,-35 1-15,36 0-1,122-54 17,-140 19-32,0-19 15,-18 1 1,-141 0 15,105 17-15</inkml:trace>
  <inkml:trace contextRef="#ctx0" brushRef="#br0" timeOffset="17611.38">30004 3669 0,'-53'53'31,"106"-106"-31,-89 106 32</inkml:trace>
  <inkml:trace contextRef="#ctx0" brushRef="#br0" timeOffset="18061.79">30921 4004 0,'18'18'16,"-18"-1"0,0 1-16,0 17 15,35 36 1,71 17 15,-106-159-15</inkml:trace>
  <inkml:trace contextRef="#ctx0" brushRef="#br0" timeOffset="18187.2">31027 3881 0,'-18'-89'31,"36"178"-31,52-266 31,-52 177-31,88 18 16</inkml:trace>
  <inkml:trace contextRef="#ctx0" brushRef="#br0" timeOffset="18367.18">31062 4127 0,'0'0'0,"124"0"32,-89 0-32,106-35 15</inkml:trace>
  <inkml:trace contextRef="#ctx0" brushRef="#br0" timeOffset="18709.13">31644 3986 0,'18'36'16,"-36"-72"-16,71 160 16,-35-107-1,-18 1-15,35 35 16,-35-35 0,0-36-1,-53-88 16,53 89-15,18-89 15,123 123-15,-88 36 15,-89 88 0,-34-105-15</inkml:trace>
  <inkml:trace contextRef="#ctx0" brushRef="#br0" timeOffset="18891.18">32156 4004 0,'0'123'47,"0"-105"-47,0 35 15,17 35 1</inkml:trace>
  <inkml:trace contextRef="#ctx0" brushRef="#br0" timeOffset="19547.72">31080 2364 0,'0'0'0,"0"105"31,0-52-15,0-17 0,17 34-1,-17-87 1,0-54 15,0 53-31,-35-140 16,35 34-1,0 106-15,0-17 16,0 18-16,18-54 16,70 0-1,-70 71 1,34 18 0,-52 0-16,0-1 15</inkml:trace>
  <inkml:trace contextRef="#ctx0" brushRef="#br0" timeOffset="19708.93">31133 2364 0,'0'0'0,"17"17"31,19-17-15,34-17-1,-35 17-15,-17-18 0</inkml:trace>
  <inkml:trace contextRef="#ctx0" brushRef="#br0" timeOffset="20048.06">31591 2240 0,'0'18'16,"0"-36"-16,0 89 16,0-54-16,-17 54 15,17-1 1,0-34-16,0-1 15,0-17-15,53-36 32,-53-53-17,-18-70 17,0 0-1,18 124-31,36-1 15,158 88 17,-142 36-17,-52-17 1,-105 34 15,87-105-31</inkml:trace>
  <inkml:trace contextRef="#ctx0" brushRef="#br0" timeOffset="20323.54">32050 2152 0,'0'0'0,"35"35"31,18 71 0,-53-71-31,0 18 16,0 88-1,0-105-15</inkml:trace>
  <inkml:trace contextRef="#ctx0" brushRef="#br0" timeOffset="21256.6">29563 5697 0,'-124'18'32,"248"-36"-32,-265 36 15,176-53 17,194 70-1,-211 18-16,-18 35 1,-35-53-16,-36 124 31,106-159-15,230-53 15,-142 0-15,-52 18-1,-36 0 1,-35 88 15,0 17-15,124 1 15,-54-89-15,-70-17-1,-17 0 1,-19 17-16,-122-35 31,140 35-31,0 1 16</inkml:trace>
  <inkml:trace contextRef="#ctx0" brushRef="#br0" timeOffset="21487.1">30304 5345 0,'0'0'0,"-89"17"31</inkml:trace>
  <inkml:trace contextRef="#ctx0" brushRef="#br0" timeOffset="21957.25">31309 5574 0,'-176'18'31,"352"-36"-31,-529 106 32,424 0-1,105 18 0,-264-53 0,-18-71-31</inkml:trace>
  <inkml:trace contextRef="#ctx0" brushRef="#br0" timeOffset="22159.08">31468 5450 0,'0'0'0,"0"36"15,0 52 1,17 0 0,-17 0-1,36 53 1,-36-123 0</inkml:trace>
  <inkml:trace contextRef="#ctx0" brushRef="#br0" timeOffset="22882.28">31327 5768 0,'0'0'0,"0"18"16,35 17 0,0-35-1,0 17-15,54-17 16,87-17-1,-158 17-15,-1-18 16,54 18 0,-71 18 15,0-1-15,0 19-1,0-1 1,18-35-1,70-18 1,-71 18-16,1 0 16,0-17-1,35-1 1,-36 0 0,1 18-16,17-17 15,18-18 1,-35 17-16,52-70 15,-70 35 1,0 18 0,0 17-16,-17-17 15,-19 17 1,36 71 15,18-35-15,17 105-1,-17-70 1,-18-18 0,0 18-1,18-88 17,17 17-17,18 1 1,35 52 15,-88-18-15,-35 19-1,17-19-15,-35 1 0</inkml:trace>
  <inkml:trace contextRef="#ctx0" brushRef="#br0" timeOffset="25880.6">14429 5098 0,'0'17'78,"53"-17"-47,-36 0-15,160 0-1,52 0 17,-194 0-17,177 18 1,35-18 15,-212 0-15,230 0-1,-195 0 1,36 0 0,0 0-1,-71 0-15,177-18 16,-142 18 0,54 0-1,17 0 1,-88 18-1,141 0 1,-159-18 0,89 0-1,34 0 1,-122 0 0,-1 0-16,18 0 15,35-18 1,-70 18-16,140 0 15,-122-18 1,34 18 0,1 0-1,35 0 1,-53-17 0,-36 17-16,1 0 15,70 0 1,-70 0-1,-1 0 1,19-18 15</inkml:trace>
  <inkml:trace contextRef="#ctx0" brushRef="#br0" timeOffset="26734.71">24007 3933 0,'0'0'0,"17"18"16,-17 0-16,-17 52 15,-89 424 17,106-388-17,53 17 1,-36-87-16,142 87 15,-36-87 1,-87-36-16,-1 0 16,18 0-16</inkml:trace>
  <inkml:trace contextRef="#ctx0" brushRef="#br0" timeOffset="27089.02">24500 4427 0,'0'0'0,"-17"18"16,-1 17-1,18 177 17,0-159-17,0-36 1,0-140 15,0 0-15,0 52-1,106-158 1,-35 140 0,34 1-1,-87 71 1,53 52 15,-71-17-31</inkml:trace>
  <inkml:trace contextRef="#ctx0" brushRef="#br0" timeOffset="27288.5">24518 4480 0,'0'36'32,"18"-36"-32,-36-36 0,53 72 15,-17-36-15,211-36 32,-88-17-17</inkml:trace>
  <inkml:trace contextRef="#ctx0" brushRef="#br0" timeOffset="27662.63">25135 4339 0,'0'18'32,"0"-36"-32,0 71 15,0 71 17,0 17-1,0-124-31,0-70 47,0-17-32,0-36 1,36 0 0,34 18 15,-34 106-16,-36-1-15,52 124 32,-52 53-1,-35-141-15,-18-35-1</inkml:trace>
  <inkml:trace contextRef="#ctx0" brushRef="#br0" timeOffset="27880.98">25594 4410 0,'18'17'16,"-36"-34"-16,36 123 15,-18-54 1,0 37 0,17-36-1,1-36-15</inkml:trace>
  <inkml:trace contextRef="#ctx0" brushRef="#br0" timeOffset="28224.97">25841 3916 0,'35'17'15,"18"54"1,-35-53-16,193 176 31,-105-106-15,-53-35 0,-35 35-1,-71 141 16,-18-35-15,54-158-16,-71 140 16</inkml:trace>
  <inkml:trace contextRef="#ctx0" brushRef="#br0" timeOffset="29397.51">5556 4692 0,'0'0'0,"36"35"31,16 0-16,-16 1 1,70 34 0,-54-34-1,54-36 1,0-18 0,141-53-1,-176 54-15,158-71 16,18-1-1,-159 54-15,177-53 16,-36 17 0,-176 36-16,106 0 15,-36-18 17</inkml:trace>
  <inkml:trace contextRef="#ctx0" brushRef="#br0" timeOffset="31595.08">15963 6138 0,'0'0'0,"-211"18"31,193-18-31,0 0 0,-35 18 31,36-1-31</inkml:trace>
  <inkml:trace contextRef="#ctx0" brushRef="#br0" timeOffset="32260.57">14852 6879 0,'35'-17'47,"177"17"-16,299-36 0,495-17 0,105 0 1,-617 18-17,-388 35-15,546-35 31,-316 35-15,-301 17 0,18-17-1,-53-17 1</inkml:trace>
  <inkml:trace contextRef="#ctx0" brushRef="#br0" timeOffset="33281.98">5045 6667 0,'0'0'0,"0"36"31,17-19-15,-17 1-16,36 53 15,105 105 1,-88-158 0,70-1-1,89-87 1,246-89-1,-281 88 1,158-34 0,88-19-1,-229 71 1,-106 18 0,-70 17-16</inkml:trace>
  <inkml:trace contextRef="#ctx0" brushRef="#br0" timeOffset="48875.13">265 9807 0,'17'0'31,"1"0"0,35 0-15,-53 18-1,53-18 1,70 17 0,-17-17-1,-53 0 1,106 0 0,-89 0-1,-17 0 1,18 0-1,17 18 1,0-18 0,71 18-1,-89-18 1,1 0 0,70-18-1,-70 18 1,-18 0-1,88-18 1,-71 18 0,18 0-1,-52 0-15,69 0 16,-16 0 0,-54 0-16,124 18 15,-18-18 1,-106 0-1,71 0 1,35 0 0,-53 0-1,-52 0 1,34 18 0,106-18-1,-34 17 1,-19-17-1,18 18 1,-88-18-16,176 0 16,-35 0-1,-141 0-15,-17 0 16,140-18 0,230-35 15,-300 36-16,-36 17 1,124-35 0,-88 17-1,88 0 1,-123 1 0,246-19 15,-282 36-31,18 0 15,141-17 1,-53-1 0,247 0 15,-299 1-15,105-1-1,-159 1-15,88-1 16,1 18-1,-18-18 1,158 18 15,-176 0-15,1 0 0,-36-17-16,194-1 31,-71 0-16,-70 18 1,158-17 15,-228 17-15,-1 0 0,-17 0-16,34 0 31,-16 17-16,-19-17-15,36 0 32,-35 0-17</inkml:trace>
  <inkml:trace contextRef="#ctx0" brushRef="#br0" timeOffset="50113.56">12382 9190 0,'0'-18'32,"0"36"-32,-141 123 31,124-106-31,-160 265 16,36-53 15,124-212-16,-54 18 1,71-88 15,-35-53-15,35 70-16,-18-246 31,0 70 0,71 176-15,159 177 15,-177-124-15,248 106 0,-266-123-1,89 17 1,-177-35 15,36 0-15</inkml:trace>
  <inkml:trace contextRef="#ctx0" brushRef="#br0" timeOffset="50377.07">11412 9772 0,'0'0'0,"-70"18"16,264-71 15,-106 0-15,-17 35-16,52-35 15,-52 18-15,140-36 16,-17 1-1,-141 70-15,53-18 16,-53 36 0,-53-1-1</inkml:trace>
  <inkml:trace contextRef="#ctx0" brushRef="#br0" timeOffset="51161.28">12065 8749 0,'0'0'0,"-18"-18"16,-211 1 0,-71 140 15,247-88-15,0-17-16,-229 194 15,212-142 1,-54 54-1,-17 70 1,88 158 0,53-299-1,18 124 1,35-54 0,-36-87-16,160 193 15,-124-159 1,35 1-1,176 35 1,-228-106 0,17 17-16,105-17 15,-105 0-15,106 0 16,0-17 0,-106 17-16,246-35 15,-193 17 1,-53 0-16,106-52 15,0-19 1,-89 54-16,195-212 16,-212 159-1,-36-35 1,-34-71 0,-195-212-1,177 335 1,-300-281-1,-53 193 17,282 141-17,-35 18 1,-18 0 0,88 18-16</inkml:trace>
  <inkml:trace contextRef="#ctx0" brushRef="#br0" timeOffset="52640.86">23601 9472 0,'17'18'47,"19"-1"-31,52 72 15,53-72 0,-35-87-15,123-71 15,-141 88-15,-88 35-16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08:41.769"/>
    </inkml:context>
    <inkml:brush xml:id="br0">
      <inkml:brushProperty name="width" value="0.05292" units="cm"/>
      <inkml:brushProperty name="height" value="0.05292" units="cm"/>
      <inkml:brushProperty name="color" value="#FF0000"/>
    </inkml:brush>
  </inkml:definitions>
  <inkml:trace contextRef="#ctx0" brushRef="#br0">12083 14534 0,'0'0'0,"35"106"15,106 71 17,-106-142-17,53 0 1,424-211 15,-441 123-31,211-159 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08:43.767"/>
    </inkml:context>
    <inkml:brush xml:id="br0">
      <inkml:brushProperty name="width" value="0.05292" units="cm"/>
      <inkml:brushProperty name="height" value="0.05292" units="cm"/>
      <inkml:brushProperty name="color" value="#FF0000"/>
    </inkml:brush>
  </inkml:definitions>
  <inkml:trace contextRef="#ctx0" brushRef="#br0">5909 6950 0,'0'0'0,"0"88"15,0-53-15,53 177 32,335-247-1,-335 17-31,406-176 31,-248 88-31</inkml:trace>
  <inkml:trace contextRef="#ctx0" brushRef="#br0" timeOffset="737.02">5768 2346 0,'0'53'47,"35"17"-31,-17-34-16,70 52 31,-70-70-31,87-18 16,72-53-1,-124 35-15,300-141 16,-89 71 15,-193 53-15,-54 35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20:39.645"/>
    </inkml:context>
    <inkml:brush xml:id="br0">
      <inkml:brushProperty name="width" value="0.05292" units="cm"/>
      <inkml:brushProperty name="height" value="0.05292" units="cm"/>
      <inkml:brushProperty name="color" value="#FF0000"/>
    </inkml:brush>
  </inkml:definitions>
  <inkml:trace contextRef="#ctx0" brushRef="#br0">17304 3369 0,'0'18'78,"35"-18"-47,-17 0-15,70 0-1,-35 0 1,-18 0-1,18 0 1,-35 0-16,52 0 16,1 0-1,-54 0 1,54 0 0,35 0-1,-71 0 1,0 0-1,36 0 1,-36 0 0,-17 0-1,-1 0-15,19 17 16,-1-17 0,71 0-1,-89 0 1,36 0-1,0 0 1,0-17 0,-35 17-1,-1 0-15,1 0 16,53 0 0,-54 0-16,19 0 15,-1 0 1,0 0-1,-17 0 1,17 0 0,0 0 15,-17 0-15,17 0-1,1 0 1,-19 0-16,1 0 15,17 0 1,36-18 0,-36 18-1,0 0 1,0 0 0,18 0-1,-35-18 1,0 18-1,35 0 1,-36 0-16,18 0 31,1 0-15,-1 18 15,-17-18 32,-1 0-48,1 0 17,0 0-17</inkml:trace>
  <inkml:trace contextRef="#ctx0" brushRef="#br0" timeOffset="1542.96">21008 3387 0,'-18'0'31,"54"0"63,34 0-79,-52 0-15,176 0 32,-71 0-17,1 17 1,-18-17-1,-71 0-15,18 18 16,176 0 15,-70-18 1,0 0-1,-89 17-16,89-34 17,-53 17-1,-36 17 0,-52-17-15,17-17-1,0 17 17,18 0-17,-17-18 32</inkml:trace>
  <inkml:trace contextRef="#ctx0" brushRef="#br0" timeOffset="2254.02">22049 2734 0,'0'0'0,"0"18"31,0-36 16,17 0-32,-17 1-15,36-107 32,16 18-17,-34 71-15,0-18 16,-1 18-16,72-106 15,157-124 1,-140 195 0,71-54-1,-54 71 1,1-17 0,-107 70-16</inkml:trace>
  <inkml:trace contextRef="#ctx0" brushRef="#br0" timeOffset="2527.06">22948 1517 0,'0'0'0,"35"0"16,1 18 0,17 34-1,-18 1 1,-17 0 0,-18-35-16,-18 53 15,-17-36 1,17-18-16,-17-17 15,17 18-15</inkml:trace>
  <inkml:trace contextRef="#ctx0" brushRef="#br0" timeOffset="3176.02">23830 1199 0,'0'0'0,"-18"0"32,36 0-17,17-17 1,124-36 0,-124 53-16,54-35 15,-36 17 1,-18 18-16,35-18 15,-52 1 1</inkml:trace>
  <inkml:trace contextRef="#ctx0" brushRef="#br0" timeOffset="3449.98">23954 1164 0,'-71'35'16,"142"-70"-16,-177 88 15,53 0 1,18 53 0,52-71-1,54-35 1,-18 0 0,53-70 15,-106 52-16,-36-17 1,-70-1 15,106 54-31</inkml:trace>
  <inkml:trace contextRef="#ctx0" brushRef="#br0" timeOffset="3763.07">24236 1411 0,'0'0'0,"-71"124"31,71-107-16,159 1 17,-88-53-1,-71 17-15,-89-53 15,72 71-16</inkml:trace>
  <inkml:trace contextRef="#ctx0" brushRef="#br0" timeOffset="4114.75">24659 1323 0,'-35'18'16,"-18"52"15,53-17-15,53-18-1,35-35 16,-53-35-15,18 17 0,-17 18-1,-19 0 1,-17 71 0,0-18-1</inkml:trace>
  <inkml:trace contextRef="#ctx0" brushRef="#br0" timeOffset="4915.53">18821 2558 0,'0'0'0,"0"17"16,-18 1 15,18 0-15,18-89 15,35-17-15,-53 53-16,229-318 31,141-71 0,-140 319 0,-195 140-15</inkml:trace>
  <inkml:trace contextRef="#ctx0" brushRef="#br0" timeOffset="5155.96">19650 1446 0,'0'0'31,"70"-17"-31,-17 34 16,-18 89 15,-87 0 0</inkml:trace>
  <inkml:trace contextRef="#ctx0" brushRef="#br0" timeOffset="5819">20302 1182 0,'-17'0'15,"17"-18"32,17 18-31,19-17-1,-1-19 1,-17 36-16,34-17 16,107-36-1,-159 35 1,53 18-1,-35-18 1</inkml:trace>
  <inkml:trace contextRef="#ctx0" brushRef="#br0" timeOffset="6158.47">20338 1147 0,'-71'35'16,"142"-70"-16,-177 105 15,88-52-15,-35 52 16,53-17-1,0-35-15,106 35 16,-53-71 0,-35 18-16,17-18 15,0-34 1,-35 16 0,-53 1-1,0 17 1,18 18-1,17 18-15</inkml:trace>
  <inkml:trace contextRef="#ctx0" brushRef="#br0" timeOffset="6467.67">20637 1393 0,'0'0'0,"-35"89"31,35-72-31,0 1 16,-17 17 0,122-17 15,-69-36-16,-19-35 17,-70-17-1,36 52-15</inkml:trace>
  <inkml:trace contextRef="#ctx0" brushRef="#br0" timeOffset="6850.65">20902 1393 0,'18'71'31,"-36"-142"-31,53 195 15,-35-18 17,0-89-17,0-34 1,0-71 15,0 70-31,0-176 31,71 123-15,-1 54 15,-70 70-15,-70 35 0</inkml:trace>
  <inkml:trace contextRef="#ctx0" brushRef="#br0" timeOffset="15907.19">21802 5891 0,'0'0'0,"0"36"16,0 34-1,-71 124 1,-105 212 0,105-265-1,36-88-15,-53 106 16,17-71-1,53-70-15,-34-160 16,52 54 0,0-106-1,35 53 1,106-71 0,-106 212-1,71 36 1,229 175-1,-247-122 1,71 52 0,-88-53-1,-54-53 1,-70-70 0,1 0-1,-1 17-15,-89-35 16,-34 0-1,123 35-15,-370-70 16,246 71 0,125 17-16,16 0 15,-34 17 1,440 19 15,-70-72-15,-229 36-1,458-282 17,-494 229-32,-17 18 0,-1-18 15,1-71 1,-124-52 0,-53 70-1,-52-17 1,-177-36 15,194 177-15,123 17-16,0 0 15,-87 124 1,87-53-16,-17 864 31,405-406-15,-228-475-16,87 34 15,353-141 1,-282-140 0,-18-89-1,-158 159-15,123-248 16,-282-687 15,-318 865-15,-123 228-1,282 36-15</inkml:trace>
  <inkml:trace contextRef="#ctx0" brushRef="#br0" timeOffset="-125451.08">7197 3263 0,'-18'0'31,"-105"35"0,-54 1 0,107-36-15,-72-18 15,90 18-15,34-18-16,-88 18 31,36 36 0,52-36-15,18 17 31,0 1-16,-18 105 0,1 107-15,17-195 0,0 194-1,0-176 1,0 35 0,0-17-1,17 17 1,-17 18 15,0-88-15,0-1-16,0 36 15,18-35 17,0-18-1,17 18 0,35-18 0,36 0 1,-88 0-17,123 0 1,-106 0-1,106-18 1,-123 18 0,141 0-1,-71 0 1,-35 0-16,106 0 16,35-18-1,247 1 1,-388 17-1,387 0 1,-387 0 0,283 0-1,-231-18 1,-69 18-16,87 0 16,71-18-1,-176 18 1,193 0-1,-175 0 1,-1 0-16,36 0 16,176 0-1,-177 0 1,36 0 0,-18 18-1,53 0 1,-106-18-16,160-18 31,-160 18-15,159 0-1,-159 0 1,71 18 0,0-1-1,-53-17-15,17 0 16,124 0-1,-158 0 1,87 0 0,36-17-1,-142 17-15,72 0 32,-1 0-1,-71 0 0,-17 17-15,18-17-1,17-17 1,1 17 0,-19-18-1,-17 0 1,0-17-1,0 17 1,0-52 0,0 52-16,0-17 15,-17-53 1,17 0 0,0-18-1,0-159 1,0 124-1,0 70 1,0-17 0,17-18-1,-17 89 63,0-1-62,-17 18 31,-1 0-31,0 0-1,-17 18 1,-35-18-1,34 17 1,-34-17 0,-71-17-1,123 17 1,-211-35 0,176 35-1,-71-18 1,89 18-16,-212 0 15,176 18 1,-34-18 0,-125 0-1,160 17 1,-36-17 0,53 0-1,-106 18 1,106-18-1,-17 0 1,35 0-16,-36-18 16,-53 18-1,107 0-15,-142-17 32,141 17-17,-17 0-15,-88-18 16,-36 0-1,88 18 1,-70 0 0,-123 0-1,123-17 1,105 17 0,-70 0-1,71 0-15,-124 0 16,54 17-1,69-17 1,-34 18 0,-54-18-1,-70 18 1,159-18-16,0 0 16,-106 0-1,52 0 1,-105 17-1,159-17 1,-35 0 0,52 0-16,-53 0 15,-52 0 1,88 0 0,-1 0-1,19 0-15,-36 0 16,0-17-1,35 17 17</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21:34.511"/>
    </inkml:context>
    <inkml:brush xml:id="br0">
      <inkml:brushProperty name="width" value="0.05292" units="cm"/>
      <inkml:brushProperty name="height" value="0.05292" units="cm"/>
      <inkml:brushProperty name="color" value="#FF0000"/>
    </inkml:brush>
  </inkml:definitions>
  <inkml:trace contextRef="#ctx0" brushRef="#br0">23001 2681 0,'0'0'0,"0"-18"15,53 1 1,70-18-1,124-54 1,-158 72 0,-54 17-16,53-18 15,-17 0 1,-36 36 0</inkml:trace>
  <inkml:trace contextRef="#ctx0" brushRef="#br0" timeOffset="319.85">23107 2681 0,'0'0'0,"-35"35"16,17-17-16,-17 17 15,-71 124 1,106-106 0,18 18-1,-1-71-15,1 0 16,193-89 15,-175 72-15,-36-54-1,-141-35 17,70 106-17</inkml:trace>
  <inkml:trace contextRef="#ctx0" brushRef="#br0" timeOffset="943.99">23548 2946 0,'0'0'0,"-18"17"31,-17 19-16,17 105 17,107-88-1,34-71 0,-88-35-15,-35 0-1,0 36-15,-88-72 32,35 89-17</inkml:trace>
  <inkml:trace contextRef="#ctx0" brushRef="#br0" timeOffset="1555.53">23883 2963 0,'0'36'16,"35"69"15,1 1 1,-36-88-17,0-36 16,-18-52-15,0 52-16,18-158 31,36 87-15,17 54 0,-1 35-1,-34 71 16,-71-1-15,36-70-16</inkml:trace>
  <inkml:trace contextRef="#ctx0" brushRef="#br0" timeOffset="1912.07">24677 2381 0,'-18'18'32,"1"0"-32,-89 123 31,17 35 0</inkml:trace>
  <inkml:trace contextRef="#ctx0" brushRef="#br0" timeOffset="2166.23">24395 2558 0,'17'17'31,"124"54"1,-70-54-17,-1 1 1,-52 0-1,0-18-15</inkml:trace>
  <inkml:trace contextRef="#ctx0" brushRef="#br0" timeOffset="2708.44">24977 2311 0,'0'0'32,"35"70"-1,35-17 0,-34-35-15,-19-36 15,19-35 0,-19 36-31,1-36 16,0 17 15,-1 125 0,1-72-15,17 160 0,0-19 15,-35-140-16,-52 53 1,34-71 0,-35 0-1,18-18-15</inkml:trace>
  <inkml:trace contextRef="#ctx0" brushRef="#br0" timeOffset="3300.82">25559 2505 0,'0'35'31,"17"0"-16,36 89 1,-35-36 0,-18-35-1,18-18 1,-18-17-16,0 17 31,0-70-15,0-1-1,52-175 17,-34 176-17,17-1 1,-17 54 15,-18 35-15,-35 0-1,-53-18 1</inkml:trace>
  <inkml:trace contextRef="#ctx0" brushRef="#br0" timeOffset="4291">23230 4516 0,'0'0'0,"-17"0"31,87-18-15,-52 0-16,282-88 31,-159 71-16,-123 18-15,-1 17 0</inkml:trace>
  <inkml:trace contextRef="#ctx0" brushRef="#br0" timeOffset="4631.09">23266 4604 0,'-106'141'31,"212"-282"-31,-230 423 31,142-282-31,88 0 31,-89 0-31,72-71 32,-125-17-1,-17 53-15,-17 35-1</inkml:trace>
  <inkml:trace contextRef="#ctx0" brushRef="#br0" timeOffset="5041.21">23689 4868 0,'-35'53'63,"35"0"-48,88 53 17,-35-106-17,0-71 1,-53 36 0,0 0-1,-106-18 1,71 53-1,17 0-15</inkml:trace>
  <inkml:trace contextRef="#ctx0" brushRef="#br0" timeOffset="5463.72">24095 4710 0,'-18'52'16,"0"-34"-1,1 0-15,-1 52 16,18 54-1,0-107-15,88 19 32,-70-54-17,17 0 1,18-70 0,-35 71-1,17-1 1,0 18-1,1 71 1,-36-54 0,17 1-16,-17 35 15,0-18 1</inkml:trace>
  <inkml:trace contextRef="#ctx0" brushRef="#br0" timeOffset="5949.5">24765 4198 0,'0'18'15,"0"17"1,-53 53-1,35-53-15,-70 124 32,71-106-17</inkml:trace>
  <inkml:trace contextRef="#ctx0" brushRef="#br0" timeOffset="6229.06">24518 4357 0,'-18'0'16,"18"35"15,177 18 0,-160-53-31,125 18 32,-107-1-17</inkml:trace>
  <inkml:trace contextRef="#ctx0" brushRef="#br0" timeOffset="6928.41">25153 4057 0,'-18'53'32,"36"-106"-32,-36 176 15,71-52 16,0-53-15,18-71 15,-36-53 1,-35 71-17,0 17 1,0 53 15,35 18-15,-17-35-16,17 88 31,18 158 0,-53-70 0,-211-106 1,175-105-32</inkml:trace>
  <inkml:trace contextRef="#ctx0" brushRef="#br0" timeOffset="7366.61">25629 4392 0,'36'18'16,"-72"-36"-16,124 159 31,-70-106-31,0 71 31,-18-70-31,17 69 16,-17-122 15,-17-124 0,-1 105-15,18-87-1,88-18 1,-70 141 0,17 35-1,-70 71 17,17-71-17</inkml:trace>
  <inkml:trace contextRef="#ctx0" brushRef="#br0" timeOffset="8542.43">25682 4180 0,'0'18'32,"0"0"-17,0-1-15,-17 89 32,17-35-17,0-54-15,52 107 31,37-1-15,-1-70 15,-70-53-15,34-70 0,-34 34-1,0-105 1,-18 124-1,17-19 1,-17 54 15,71 35 1,-53-18-17,17 18 1,-35 18-1,17-54-15,-17 1 16</inkml:trace>
  <inkml:trace contextRef="#ctx0" brushRef="#br0" timeOffset="8946.17">26070 2364 0,'0'0'0,"-17"17"16,17 1-1,70-53 1,-35 17 0,36 0-1,-53 18-15</inkml:trace>
  <inkml:trace contextRef="#ctx0" brushRef="#br0" timeOffset="9131.29">26123 2540 0,'0'0'0,"0"18"15,71-18 1,17-18 0,-70 0-16,-1 18 15,1 0-15</inkml:trace>
  <inkml:trace contextRef="#ctx0" brushRef="#br0" timeOffset="10102.95">26705 2117 0,'0'0'0,"0"17"16,18 124 15,0-52-15,-1-19-1,-17-52 1,18-1 0</inkml:trace>
  <inkml:trace contextRef="#ctx0" brushRef="#br0" timeOffset="10505.53">26917 2099 0,'53'0'31,"-36"0"-15,36 18 0,-53-1-16,18 1 15,-53 158 17,-18-123-17,35-35 1,18-18 15,124-53 0,-54 35-15,36 1 15,-88 17-31</inkml:trace>
  <inkml:trace contextRef="#ctx0" brushRef="#br0" timeOffset="10838.18">27376 2117 0,'0'17'31,"0"1"-15,0 17 0,0 0-1,70 1 17,-35-54-17,-17 0 1,-18-17-1,0 18 1,-35-19 0,35 19-16,-36-1 15,1 18 1</inkml:trace>
  <inkml:trace contextRef="#ctx0" brushRef="#br0" timeOffset="11173.91">27975 1887 0,'0'36'47,"-17"-1"-32,17-17-15,-36 52 16,-34 54-1,17-1 1</inkml:trace>
  <inkml:trace contextRef="#ctx0" brushRef="#br0" timeOffset="11459.7">27746 2011 0,'18'0'31,"70"70"0,18-17 0,-71-35-15,0 0 0,-17-18-1,-1 0 1</inkml:trace>
  <inkml:trace contextRef="#ctx0" brushRef="#br0" timeOffset="12804.39">28557 1870 0,'-17'35'31,"-19"36"-15,19-1-1,17-17 1,0-35-16,123 35 31,-17-124 0,-88 71-31,-1-106 32,-70 53-17,-105 0 16,122 53-15,19 0-16</inkml:trace>
  <inkml:trace contextRef="#ctx0" brushRef="#br0" timeOffset="12992.09">28928 1923 0,'0'0'0,"0"17"32</inkml:trace>
  <inkml:trace contextRef="#ctx0" brushRef="#br0" timeOffset="13425.96">29157 1729 0,'0'0'16,"-35"17"15,-36 89 1,54-71-17,17-17-15,53 35 31,52-53 1,-105-18-32,36-17 15,-36-71 17,-71 36-1,-17 87 0</inkml:trace>
  <inkml:trace contextRef="#ctx0" brushRef="#br0" timeOffset="13842.18">29492 1640 0,'0'0'0,"0"-17"16,0-1-16,-70 53 31,70-17-15,-36 53-1,36-54 1,53-17 0,-35 0-1,52-53 17,-34 36-1,-19 87-16,-17-52 1,36 105 0,-19-105-1,-17 35 1</inkml:trace>
  <inkml:trace contextRef="#ctx0" brushRef="#br0" timeOffset="14213.77">29739 1605 0,'0'0'0,"53"-35"16,-35 35-1,52 17 1,-70 1-1,0 17 1,-35 18 0,0-35-1,52-18 17,54 35-1,-36 1-16,-17-19-15,-18 1 16,0 17 0,-35-17-1,-18 17-15</inkml:trace>
  <inkml:trace contextRef="#ctx0" brushRef="#br0" timeOffset="14525.82">30110 1552 0,'52'-17'15,"-34"-1"-15,-88 53 0,175-70 16,-87 35-16,17 0 16,1 35-1,-36 0 1,0-17-16,-53 70 15,17-52 1,36-19 0,53-34 15,0 17-15,0-18-1,18-17 1,-54 35-1</inkml:trace>
  <inkml:trace contextRef="#ctx0" brushRef="#br0" timeOffset="15311.43">26547 4216 0,'0'0'0,"-18"0"16,36-18 15,34 0-16,-34 1-15,70-19 16,-52 36-16,69-35 16</inkml:trace>
  <inkml:trace contextRef="#ctx0" brushRef="#br0" timeOffset="15490.03">26670 4304 0,'0'18'16,"88"-36"15,36-17-15,-19-1-1</inkml:trace>
  <inkml:trace contextRef="#ctx0" brushRef="#br0" timeOffset="16150.02">27270 3757 0,'0'0'0,"0"35"31,17 71 1,54 53-1,-71-124-15,0-17-16,35 35 15,-35-18 1,0-17-1</inkml:trace>
  <inkml:trace contextRef="#ctx0" brushRef="#br0" timeOffset="16934.84">27587 3933 0,'0'36'47,"0"17"-31,0-36 0,0 19-1,18-19 1,70-34-1,-70 17 1,-1-18 0,-17-17-1,-17-18 1,-1 53-16,0-36 16,1 19-1,17-1-15,17-70 31,36 53-15,-17 17 0,52 18-1,-53 18 1,0-1 0,1 19-1,-19 17 1,54 52 15,-36-105-15,-17 0-1,35-105 17,-71 34-17,-35 0 1,-70 36 15,105 35-15,0 0-16</inkml:trace>
  <inkml:trace contextRef="#ctx0" brushRef="#br0" timeOffset="17212.36">28716 3475 0,'0'0'16,"0"17"-1,0 1-15,0 17 16,-123 177 15,52-53 0,53-159-31</inkml:trace>
  <inkml:trace contextRef="#ctx0" brushRef="#br0" timeOffset="17458.12">28399 3687 0,'0'0'16,"88"17"15,0 18-15,-17 18-1,34 18 17,-69-71-17</inkml:trace>
  <inkml:trace contextRef="#ctx0" brushRef="#br0" timeOffset="18199.15">29192 3475 0,'-35'17'47,"0"107"-16,35-106-31,17 87 16,125-105 31,-72-123-31,-70 105-1,0 1-15,-53-89 31,36 88-31,-89-35 16,88 71 0,-17 17-1</inkml:trace>
  <inkml:trace contextRef="#ctx0" brushRef="#br0" timeOffset="18406.52">29651 3457 0,'0'18'15</inkml:trace>
  <inkml:trace contextRef="#ctx0" brushRef="#br0" timeOffset="18695.34">29863 3157 0,'0'0'0,"0"36"16,0-1-1,53 141 16,-53-158-31,17 17 0,1 18 16,-1-35-16,1 17 16,-18-17-1</inkml:trace>
  <inkml:trace contextRef="#ctx0" brushRef="#br0" timeOffset="19071.22">30127 3140 0,'0'0'0,"18"0"15,35-18 1,0 18 0,-36 0-1,36 35 1,-35 54-1,-36-54 1,1-18 0,-1 1-1,18-36 1,18 18 0,17 0-1,0 0 1,-17 18-16,-1 53 15,-17-54 1,-35 36 0,-53 0-1</inkml:trace>
  <inkml:trace contextRef="#ctx0" brushRef="#br0" timeOffset="19504.25">30533 3087 0,'0'0'0,"0"-18"31,53 1-16,-36 17 1,19 0 0,-19 105 15,-52-52-15,17-35-1,18 0 1,36-18 15,17 17-15,-36 18-1,1 54 1,-36-54 0,-52 0-1,52-35-15</inkml:trace>
  <inkml:trace contextRef="#ctx0" brushRef="#br0" timeOffset="19802.49">30815 2999 0,'18'-18'16,"-36"36"-16,53-54 15,-17 36-15,35-17 16,18 17 0,70 17 15,-124 54-15,-17-53-16,18 17 15,-18 106 1,0-53-1,18-17 1,-18-54-16</inkml:trace>
  <inkml:trace contextRef="#ctx0" brushRef="#br0" timeOffset="19980.61">30974 3175 0,'0'0'0,"0"-18"16,194-17 15,-106 0-15</inkml:trace>
  <inkml:trace contextRef="#ctx0" brushRef="#br0" timeOffset="22582.39">15752 16422 0,'0'17'94,"0"1"-47,70-18-16,36-18 0,-18 1 0,-35-1-15,-18 18 0,53 0 15,-35 0-16,-35 0-15,17 0 16,54 0 15,-54-17-15,53 17 15,35-18 0,-87 18-15,34 0 15,-34 0-15,69-18 15,-87 18-31,70-17 31,0 17 1,-88-18-32,89 18 31,-36-18-15,35 18 15,-18 0 0,18-17 0,-35-1-15,-17 18 0,17 0 15,-36 0-16,1-18-15,35 1 32,0-1-17,-36 18 1,19 0 0,-19 0-1,1 0 1,0 0 15</inkml:trace>
  <inkml:trace contextRef="#ctx0" brushRef="#br0" timeOffset="24318.08">15734 17427 0,'0'0'0,"-18"0"32,36 0-1,105 0 0,-52 0-15,193-35 15,-228 17-31,87 1 16,36-1-1,70 0 16,-123 18-15,0-17 0,0-1-1,-36 18 1,-17-18 0,-17 18-1,-1 0 1,-18 0 15,-17-17 0</inkml:trace>
  <inkml:trace contextRef="#ctx0" brushRef="#br0" timeOffset="31975.62">17180 17198 0,'0'0'0,"18"18"31,0 17-15,52 53 0,-35-35-1,177 88 16,-194-123-31,-1-1 16,19-17-16,34 18 16,54 0-1,-107-18-15,36-18 16,18-35 0</inkml:trace>
  <inkml:trace contextRef="#ctx0" brushRef="#br0" timeOffset="32209.73">17974 17445 0,'0'0'15,"35"17"-15,18 19 16,0-1-1,-18 36 1,-35-36 0,-53 53-1,36-70-15,-1-1 0</inkml:trace>
  <inkml:trace contextRef="#ctx0" brushRef="#br0" timeOffset="32557.12">18433 17374 0,'0'0'0,"-53"18"31,35 35-15,53 53 15,106-18 0,-105-53-15,-107 36 15,18-71-31</inkml:trace>
  <inkml:trace contextRef="#ctx0" brushRef="#br0" timeOffset="32755.38">18697 17339 0,'18'53'31,"-1"106"1,1-18-17</inkml:trace>
  <inkml:trace contextRef="#ctx0" brushRef="#br0" timeOffset="33495.19">18644 17551 0,'18'-18'31,"52"18"-15,89 18 0,-141-1-1,70 19 1,-106-36 15,1 0-15,17-53-1,0 35 1,53-53 15,17 89-15,-70 0 0,36 52-1,-36-52 1,17 0-1,18-1 1,1-34 0,-36-36 15,0 35-15,-36-17-1,36 17 1,-17 18-1,17-18 1,70-17 0,-34 18-1,17 17 1,-1 17 0,1 36-1,-35-53 1,17 0-1,1 0 1,52-18 0,-71 36-1,19 0 1,-1-1 0,53-34-1</inkml:trace>
  <inkml:trace contextRef="#ctx0" brushRef="#br0" timeOffset="34245.44">17833 15981 0,'0'0'0,"18"0"16,228-71 15,-210 54-31,105-19 16,18 1 0,-106 35-16</inkml:trace>
  <inkml:trace contextRef="#ctx0" brushRef="#br0" timeOffset="34441.98">18450 15752 0,'71'0'31,"-18"17"-16,-18 18 1,-17-35-16,-54 106 16</inkml:trace>
  <inkml:trace contextRef="#ctx0" brushRef="#br0" timeOffset="34929.08">18962 15628 0,'0'71'15,"0"-36"1,0-17-16,0 52 15,0-17 1,70-35 15,-52-18-31,0-18 16,35-17 0,35 70 15,-53 0-16,18 1 1,-18-36 0,18-71 15,-53 0-15,-106-17 15,89 71-16,17 34 17</inkml:trace>
  <inkml:trace contextRef="#ctx0" brushRef="#br0" timeOffset="35570.83">19491 15822 0,'18'0'16,"-36"0"-16,106 0 31,-70 0-31,17-18 16,0 1 0,1-36 15,-36 35-16,-18 1 1,-35-1 0,35 53-1,-17 18 1,35-18 0,18 89 15,-1-124-31,19 18 15,17-18 1,105-71 0,-87 36-1,-1-18 1,-70 18 0,-70-1 15,52 54-31,-17 0 15,0 34 1,35 1 15,53-53-15,-18 0 0,35 0-1,-52 0-15,17 18 16,-35 0-1,0-1-15,0 1 16,0 17 0</inkml:trace>
  <inkml:trace contextRef="#ctx0" brushRef="#br0" timeOffset="35765.07">20249 15681 0,'0'18'15,"0"70"17,0-18-17,0-52-15,0 70 16</inkml:trace>
  <inkml:trace contextRef="#ctx0" brushRef="#br0" timeOffset="36052.97">20461 15699 0,'-18'17'31,"-87"71"1,52-17-17,106-53 17,105-18 14,-34-18-30</inkml:trace>
  <inkml:trace contextRef="#ctx0" brushRef="#br0" timeOffset="36536.35">20708 15857 0,'0'0'0,"0"18"15,0 0 1,18-1-1,35-52 17,-53 17-17,0-17 1,0 17 0,-53-17-1,17 88 16,19 71 1,123-89-1,-89-35-15,107-106-1,-89 71 1,0-1-1,-17-16 1,-18 69 0,18 1-1,-18 35 1,35 0 0,-18-53-16,54-36 31,-53 36-16,-1-17-15,1 17 0</inkml:trace>
  <inkml:trace contextRef="#ctx0" brushRef="#br0" timeOffset="36869.8">18909 16439 0,'0'0'0,"-35"18"16,-1 0-1,107-18 1,-18-18-16,194 0 15,441-87 1,-459 69 0,141-17-1,-281 36-15,34-1 16,-70 0-16,53 1 16,-36 17-1</inkml:trace>
  <inkml:trace contextRef="#ctx0" brushRef="#br0" timeOffset="37196.12">19350 16651 0,'0'0'0,"-124"53"16,107-35 0,87-18-1,71 0 1,53-36 0,-123 19-16,458-107 15,-370 71 1,-89 36-16,107-36 15,-54 18 1,18 17 0</inkml:trace>
  <inkml:trace contextRef="#ctx0" brushRef="#br0" timeOffset="37786.21">21043 15487 0,'0'-18'63,"18"-17"-48,-1 17-15,142-140 32,18-1-17,-72 88 1,72-35 0,70 18-1,-124 53 1,-87 17-1,-19 18-15</inkml:trace>
  <inkml:trace contextRef="#ctx0" brushRef="#br0" timeOffset="38035.69">21784 14728 0,'0'0'0,"0"-17"16,159 34 15,-53 36-15,-89-35 0,-70 158 15,36-176-31,-1 36 15,0-36-15</inkml:trace>
  <inkml:trace contextRef="#ctx0" brushRef="#br0" timeOffset="38660.04">22560 14446 0,'0'0'0,"18"0"16,-18 18-1,0 17 1,53 89 15,-36 34 1,-17-175-1,-35-248 0,35 89-15,53-36-1,35 53 17,-88 212-17,-35 88 1,-36 177-1</inkml:trace>
  <inkml:trace contextRef="#ctx0" brushRef="#br0" timeOffset="39329.12">22860 14570 0,'0'35'31,"18"36"0,-18-36 0</inkml:trace>
  <inkml:trace contextRef="#ctx0" brushRef="#br0" timeOffset="39480.85">22825 14393 0,'0'0'0,"0"18"47</inkml:trace>
  <inkml:trace contextRef="#ctx0" brushRef="#br0" timeOffset="39749.44">23019 14570 0,'0'17'15,"0"-52"48,17 17-48,19 1 1,17 17 0,-36 0-1,1 17 1,-1-17-16,1 36 16,0-1-1</inkml:trace>
  <inkml:trace contextRef="#ctx0" brushRef="#br0" timeOffset="39984.94">23319 14446 0,'17'36'15,"19"-1"1,-1 18 15</inkml:trace>
  <inkml:trace contextRef="#ctx0" brushRef="#br0" timeOffset="40124.83">23354 14252 0,'0'0'0</inkml:trace>
  <inkml:trace contextRef="#ctx0" brushRef="#br0" timeOffset="40736.37">23548 14376 0,'-18'70'32,"1"-34"-17,17-1 1,0-18-1,35 1 1,35-71 0,-52 36-1,-18-19 1,0 1 0,0-18-1,0 35 1,0 1-1,35-1 1,18 18 0,-35 0-1,35 18 1,-36 17 0,1-17-1,-18-1-15,18-17 16,-1 0 15,1-17-15,0-19-1,-1 19 1,1-1 0,35 0 15,-35 18-16,-1 18 1,36-18 15,-18 0-15,-17 0 0</inkml:trace>
  <inkml:trace contextRef="#ctx0" brushRef="#br0" timeOffset="41007.76">23054 14887 0,'0'0'0,"-141"88"16,106-70-16,-18 0 15,70-18 1,19 0-16,87-36 16,71-34-1,-123 35-15,176-54 16,299-122 15,-493 175-31</inkml:trace>
  <inkml:trace contextRef="#ctx0" brushRef="#br0" timeOffset="41319.93">23089 15205 0,'0'0'0,"-35"0"31,229-36 1,35-52-17,-158 71-15,405-195 31,-299 124-15,-89 52 0,-71 36-16</inkml:trace>
  <inkml:trace contextRef="#ctx0" brushRef="#br0" timeOffset="44243.89">21237 7902 0,'0'0'15,"0"53"1,0 35 0,0-35-1,18 35 1,-18 1-1,0-1 1,-53-141 15,35 35-15,18 1-16,-17-177 16,17 105-1,35-69 1,159-177-1,-123 282 1,17 0 0,-53 70-1,-53 72 1,-17-54-16,-124 282 16,142-264-16</inkml:trace>
  <inkml:trace contextRef="#ctx0" brushRef="#br0" timeOffset="44542.29">21608 8114 0,'0'35'16,"0"53"15,0 1-15,0-54-16,0 0 15,0 0-15,0 71 16,17 18 0,54-107-1,17 1 1,-70-18-16,-1 0 15,36-35 1</inkml:trace>
  <inkml:trace contextRef="#ctx0" brushRef="#br0" timeOffset="44743.7">21502 8537 0,'0'0'0,"-18"18"16,18-1-16,18-17 15,52 0 1,107-70 15</inkml:trace>
  <inkml:trace contextRef="#ctx0" brushRef="#br0" timeOffset="45046.35">22049 8026 0,'-18'0'16,"71"0"15,17-36-16,107-17 1</inkml:trace>
  <inkml:trace contextRef="#ctx0" brushRef="#br0" timeOffset="45257.31">22102 8167 0,'0'0'0,"0"17"16,17-34-1,71-1 1,71-17 15,-124 35-31</inkml:trace>
  <inkml:trace contextRef="#ctx0" brushRef="#br0" timeOffset="45868.41">23125 7355 0,'-36'36'15,"72"-72"-15,-125 160 16,36-1-1,1 89 1,175 106 15,0-283-15,-70-35 0,0 0-16</inkml:trace>
  <inkml:trace contextRef="#ctx0" brushRef="#br0" timeOffset="46554.93">23530 7620 0,'0'18'16,"18"-18"0,123-53 15,-106 53-31,159-88 31,-123 70-15</inkml:trace>
  <inkml:trace contextRef="#ctx0" brushRef="#br0" timeOffset="46839.08">23583 7655 0,'0'0'0,"-159"177"31,230-36 1,17-141-17,18-71 16,-88 18-15,-71 18 0,-18 0-1,1 35 1</inkml:trace>
  <inkml:trace contextRef="#ctx0" brushRef="#br0" timeOffset="47166.87">24007 7902 0,'-53'124'15,"106"-248"1,-124 283-16,71-124 16,106 1-1,-18-89 17,-70 35-17,-18-17 1,-53-1-1,0 19 1</inkml:trace>
  <inkml:trace contextRef="#ctx0" brushRef="#br0" timeOffset="47416.28">24694 7532 0,'-17'35'16,"-71"36"-1,52-18 1,-52 17-1,70-35-15,1-17 0</inkml:trace>
  <inkml:trace contextRef="#ctx0" brushRef="#br0" timeOffset="47645.48">24289 7655 0,'53'18'16,"-18"0"-1,53 17 1,71 35 0,-89-34-1,-34-36 1</inkml:trace>
  <inkml:trace contextRef="#ctx0" brushRef="#br0" timeOffset="47944.93">25012 7320 0,'0'0'0,"-18"35"47,-35 124-16,53-141-31,0-1 16,36 36-1,69-17 1,-52-36 0,0 0-1</inkml:trace>
  <inkml:trace contextRef="#ctx0" brushRef="#br0" timeOffset="48228.55">25382 7514 0,'18'35'16,"-18"1"0,18-19-1,17 19 1,18-1 15,-36-35-15,-17-18-16,36-70 31,-19 35-15,1 36-1,-18-1 1,0 0 0</inkml:trace>
  <inkml:trace contextRef="#ctx0" brushRef="#br0" timeOffset="48479.06">25647 7091 0,'35'-35'16,"-70"70"-16,105-70 15,-52 35-15,35 17 16,0 36-1,0 265 17,-53-213-17,-18-52 1,1-17-16</inkml:trace>
  <inkml:trace contextRef="#ctx0" brushRef="#br0" timeOffset="49226.24">26388 7144 0,'0'0'0,"-106"123"31,106-88-31,-35 71 32</inkml:trace>
  <inkml:trace contextRef="#ctx0" brushRef="#br0" timeOffset="49458.82">26176 7144 0,'0'0'0,"53"88"31,123 18 0,-87-53-15,-72-36-16,36 1 31</inkml:trace>
  <inkml:trace contextRef="#ctx0" brushRef="#br0" timeOffset="49805.03">26688 6914 0,'35'36'32,"-70"-72"-32,158 213 31,-123-142-31,0 71 31,0-88-15,18-71 15,158 0 0,-123 70-15,-106 89 15,-17-88-31</inkml:trace>
  <inkml:trace contextRef="#ctx0" brushRef="#br0" timeOffset="50019.8">27570 6879 0,'0'0'15,"0"18"1,-71 123 15,0-53-15,36-35-16</inkml:trace>
  <inkml:trace contextRef="#ctx0" brushRef="#br0" timeOffset="50211.85">27358 6967 0,'18'18'31,"-1"0"-31,-52-54 0,158 125 16,-105-72-16,88 18 31</inkml:trace>
  <inkml:trace contextRef="#ctx0" brushRef="#br0" timeOffset="50603.96">27958 6809 0,'53'17'32,"-53"1"-32,0 0 0,0 34 15,0 1 1,0 36-1,-36-72 17,36-34-32,0-107 15,71-17 17,-54 106-17,19 17 1,52 36-1,-70-1 1,-1-17-16,-17 18 0,18 17 16,17 53-1,-35-70 1</inkml:trace>
  <inkml:trace contextRef="#ctx0" brushRef="#br0" timeOffset="50804.96">27764 6720 0,'-18'0'16,"36"0"-16,-36-17 15,18-1-15,88 0 16,141-70-1,-193 71-15,87-19 16</inkml:trace>
  <inkml:trace contextRef="#ctx0" brushRef="#br0" timeOffset="50992.28">28840 6526 0,'0'0'0,"0"106"16,-53 0 0,17-53-1,-17 35 1,-17 53 0,70-123-1</inkml:trace>
  <inkml:trace contextRef="#ctx0" brushRef="#br0" timeOffset="51207.59">28557 6667 0,'53'0'15,"-17"18"1,-19 0-16,36-1 15,53 54 1,-71-53 0,-17-18-16,-1 17 15,1-17-15</inkml:trace>
  <inkml:trace contextRef="#ctx0" brushRef="#br0" timeOffset="51732.94">29122 6526 0,'0'0'0,"17"0"16,1 18-16,0 0 16,-1 52-1,1 1 16,-18-54-15,0-34 15,18-19-15,-18 1 0,53-35-1,-18 34 1,35 19-1,-52 17-15,0 0 16,-1 35 0,-17 0-1,0-17 1,36-71 15,16 0-15,-16 35-1,52-17 1,-70 35 0,17 35-1,-35 1 1,18 17 0</inkml:trace>
  <inkml:trace contextRef="#ctx0" brushRef="#br0" timeOffset="51931.49">30304 6262 0,'0'0'31,"-18"17"-31,-17 19 16,-18 34-1,-53 107 17</inkml:trace>
  <inkml:trace contextRef="#ctx0" brushRef="#br0" timeOffset="52145.1">30021 6279 0,'0'0'0,"0"-17"16,18 34-1,35 1 1,88 106 15,-88-89-15,-18-35-16</inkml:trace>
  <inkml:trace contextRef="#ctx0" brushRef="#br0" timeOffset="52522.52">30533 6103 0,'18'53'31,"-18"70"0,35-70-15,18-53 0,35-70 15,-70 52-31,-18 1 0,35-1 15,35-53 17,-52 107-17,-18-19-15,0 19 16,18-19-16,-18 212 31,-53 36 0</inkml:trace>
  <inkml:trace contextRef="#ctx0" brushRef="#br0" timeOffset="53852.19">21202 9172 0,'0'-17'15,"0"34"-15,35 18 32,-17-17-32,52 194 31,-52-71-16,17 35 1,-17-70 0,-18-53-16,0 53 31,0-88-15,35 17 15,-17 0 0,0-35-31,-18 18 31,88-36 32,-53 0-48,212-17 1,-194 18 0,70-1-1,-123-17 1</inkml:trace>
  <inkml:trace contextRef="#ctx0" brushRef="#br0" timeOffset="54082.49">21925 9842 0,'18'18'31,"-1"0"-15,36-1-1,36 36 1,-89-35-16,0 0 15,0 35 1,-106 17 0,88-70-1,18 18-15</inkml:trace>
  <inkml:trace contextRef="#ctx0" brushRef="#br0" timeOffset="54977.96">22525 10654 0,'17'18'15,"1"34"1,17 90 15,-17-1 0,-18-124 1,-35-228-1,35 105-15,0-88-1,0 141-15,106-212 31,-53 230-15,-36 70 0,-34 265 15,-1-229-31</inkml:trace>
  <inkml:trace contextRef="#ctx0" brushRef="#br0" timeOffset="55303.87">22948 10724 0,'0'89'32,"0"-72"-32,0-123 0,0 371 31,0-247-31,71 140 31,-36-105-15,18-35-1,-35-18 1,17-35 0</inkml:trace>
  <inkml:trace contextRef="#ctx0" brushRef="#br0" timeOffset="55540.08">22772 11077 0,'0'0'0,"-18"0"16,212-53 15,-53 18-16,-123 35 1</inkml:trace>
  <inkml:trace contextRef="#ctx0" brushRef="#br0" timeOffset="56067.91">23424 10566 0,'0'0'0,"0"17"15,53-34 16,53-19-15,-35 19 0,-18-19-16</inkml:trace>
  <inkml:trace contextRef="#ctx0" brushRef="#br0" timeOffset="56255.2">23583 10689 0,'0'0'0,"-17"35"15,34-35-15,18 0 16,36 0 0,52-52-1,-87 52-15</inkml:trace>
  <inkml:trace contextRef="#ctx0" brushRef="#br0" timeOffset="56775.65">24377 9790 0,'-53'158'31,"18"1"-15,35-71-1,88 477 17,71-477-17,-124-88-15,18 0 16,53-18-16</inkml:trace>
  <inkml:trace contextRef="#ctx0" brushRef="#br0" timeOffset="57151.1">24624 10125 0,'0'0'0,"53"-18"31,211-70 1,-193 53-17,52-1 1,-87 19-1</inkml:trace>
  <inkml:trace contextRef="#ctx0" brushRef="#br0" timeOffset="57505.06">24677 10125 0,'0'0'0,"-35"35"16,-1 53-1,107 106 17,-36-176-17,18-18 1,-35-18-16,70-123 31,-106 88-15,1 18-1,-142 17 17,141 36-32,1 0 15,-1-1-15</inkml:trace>
  <inkml:trace contextRef="#ctx0" brushRef="#br0" timeOffset="58039.1">25082 10407 0,'-17'0'31,"17"35"-15,-18-35-16,18 35 15,0 36 1,88 53 15,1-177 0,-72 17-15,-17 19-16,-70-72 31,-19 54 0</inkml:trace>
  <inkml:trace contextRef="#ctx0" brushRef="#br0" timeOffset="58852.4">25400 10301 0,'0'18'93,"0"52"-77,53 54 15,-18-36-15,-17-35 0,-1 35-1,1-35 16,-18-71 1,0-105-1,35 52-15,36-52 15,-18 105 0,-53 71-15,-35 35 15,-1-52-31</inkml:trace>
  <inkml:trace contextRef="#ctx0" brushRef="#br0" timeOffset="59250.98">26194 9825 0,'0'0'0,"-18"0"16,-17 53-1,-71 158 1,88-175-16,-52 122 31</inkml:trace>
  <inkml:trace contextRef="#ctx0" brushRef="#br0" timeOffset="59511.77">25894 9966 0,'35'35'15,"-17"-17"1,17 0 0,53 17-1,71 0 1,-71-35 0,-70 0-16,-1-18 15</inkml:trace>
  <inkml:trace contextRef="#ctx0" brushRef="#br0" timeOffset="59857">26635 9596 0,'0'0'0,"17"-18"16,-17 36-1,-105 105 1,69-70 0,19 35-1,17-53-15,0 36 16,141 52 15,-106-123-31,-17 0 16,-1 0-16,36-17 15</inkml:trace>
  <inkml:trace contextRef="#ctx0" brushRef="#br0" timeOffset="60178.22">26952 10001 0,'0'0'0,"18"36"16,-1-19-1,36 36 1,-35-35-1,0-1 1,-1-17 0,1-17-1,-18-19 1,0-16 0,0-1-1,18-71 1,17 36 15,-35 70-31</inkml:trace>
  <inkml:trace contextRef="#ctx0" brushRef="#br0" timeOffset="60446.7">27217 9278 0,'88'-53'31,"-176"106"-31,335 18 31,-194-1-15,35 124-1,-88 141 17,-53-229-17</inkml:trace>
  <inkml:trace contextRef="#ctx0" brushRef="#br0" timeOffset="60990.69">28187 9349 0,'0'0'0,"0"70"16,0-52 0,-106 176-1,71-141 1,17-36-16,1 19 16,17-19-16,-18 1 0</inkml:trace>
  <inkml:trace contextRef="#ctx0" brushRef="#br0" timeOffset="61191.96">27940 9472 0,'0'0'0,"35"18"15,-17-18-15,35 35 16,123 53-1,-158-70-15,123 52 32</inkml:trace>
  <inkml:trace contextRef="#ctx0" brushRef="#br0" timeOffset="61555.91">28434 9084 0,'0'0'0,"0"53"31,18-35-15,-18-1-16,52 71 15,1 106 1,-53-176-1,0 35 1,0-35 0,36-54-1,-19 19-15,1-1 16,0 0-16,52-17 16,18 18-1,-35 52 1,-53 53-1,-17-88-15,-19 35 16,-52 1 0</inkml:trace>
  <inkml:trace contextRef="#ctx0" brushRef="#br0" timeOffset="61812.16">29333 9084 0,'0'0'0,"-35"88"31,-35 0-16,52-35 1,-53 71 0</inkml:trace>
  <inkml:trace contextRef="#ctx0" brushRef="#br0" timeOffset="62024.88">29069 9207 0,'0'0'0,"53"0"15,-53 18-15,35 0 16,18 35 0,0-18-1,17 18 1,1-18-1</inkml:trace>
  <inkml:trace contextRef="#ctx0" brushRef="#br0" timeOffset="62640.93">29933 8943 0,'0'0'0,"-17"70"16,17-52-16,-36 53 15,36-1 1,0-17 0,-17 18-1,-1-89 1,18 0 0,0-70-1,0 35 1,53-105 15,-53 140-31,35 18 16,-17 0-16,17 18 15,18 17 1,-35-18-16,87 107 31,-87-71-15</inkml:trace>
  <inkml:trace contextRef="#ctx0" brushRef="#br0" timeOffset="62865.79">29633 8837 0,'36'-18'32,"34"1"-17,248-89 17,-283 106-32,53-35 0</inkml:trace>
  <inkml:trace contextRef="#ctx0" brushRef="#br0" timeOffset="63068.31">30762 8749 0,'-35'88'31,"70"-176"-31,-176 352 31,35-105-15</inkml:trace>
  <inkml:trace contextRef="#ctx0" brushRef="#br0" timeOffset="63288.56">30462 8872 0,'18'36'16,"0"-36"0,-1 17-16,54 19 15,88 34 1,-54-70 15</inkml:trace>
  <inkml:trace contextRef="#ctx0" brushRef="#br0" timeOffset="63824.96">31009 8661 0,'0'0'0,"18"17"16,35 72-1,-53-37 1,17 1 0,-17 18-1,0-89 16,0-17-15,36-18 0,-19 0-1,36-17 1,-35 70 0,-1 17-1,1 19 1,0-1-1,-18-18 1,35-87 15,0 35-15,-35 17-16,36 0 16,34 18-1,-35 18 1,-35 35-1,18-18 1,-18 18 0</inkml:trace>
  <inkml:trace contextRef="#ctx0" brushRef="#br0" timeOffset="64154.79">32015 8396 0,'0'0'31,"0"18"-31,0 35 16,-36 17-1,-17 36 1,-35 18-1</inkml:trace>
  <inkml:trace contextRef="#ctx0" brushRef="#br0" timeOffset="64370.89">31768 8467 0,'35'-18'16,"18"53"0,-36-17-16,1-18 15,106 106 1,-107-89-16,1 1 16,35 35-1</inkml:trace>
  <inkml:trace contextRef="#ctx0" brushRef="#br0" timeOffset="64941.71">32244 8220 0,'0'0'32,"0"17"-17,35 89 17,0-53-17,1-35 1,52-36 15,-88-17-15,18 0-1,-18-71 17,0 88-17,17 53 16,18 159 1,-17-88-17,0 18 1,-1 17 0,-17 0-1,-88 35 16,-141-140 1,194-36-32,17 0 0</inkml:trace>
  <inkml:trace contextRef="#ctx0" brushRef="#br0" timeOffset="66004.09">32879 8467 0,'0'17'31,"0"36"0,35 18-15,-17-18 0,-1 53-1,19 35 17,-19-36-1,-17-69-16,0-19 1,0 1 15,0-36 1,0 1-1,0-19-16,0-16 1,0-72 0,18 18 15,0 53 0,-18 36-15,35-1-1,-17 18 17,34 0-1,-34 0-15,0 0-1,-1 18 1,-34 52-1,-1-52 1,-35 70 0,18-70-1,17-1 1,1-17 0,-1 0-16,18-17 15,-18 17-15</inkml:trace>
  <inkml:trace contextRef="#ctx0" brushRef="#br0" timeOffset="79196.85">16210 15452 0,'-18'0'63,"1"0"-48,-18 0 17,-54 17-1,36-34-16,-52 17 17,87 0-17,0 0-15,1 0 32,-54 0-1,36 17-16,17-17 1,1 0 15,-1 18-15,0-18 15,18 18 0,0-1 1,0 54-1,-35 52 0,0 1 0,17-18-15,18-36 15,0-52-15,0 52 0,-18-34 15,18 16 0,0 19 0,0-36 1,0-17 30,36-18-31,-36 18-15,35-18 0,18 35-1,-18-35 1,1 0-1,34 0 1,-17 0 0,-18 0-1,36 0 1,-18 0 0,35 0-1,35-18 1,-87 18-1,52 0 1,-53 18 0,-17 0-16</inkml:trace>
  <inkml:trace contextRef="#ctx0" brushRef="#br0" timeOffset="80210.23">15646 16439 0,'0'0'0,"0"53"16,0-35-16,0 17 15,-18 89 1</inkml:trace>
  <inkml:trace contextRef="#ctx0" brushRef="#br0" timeOffset="81745.06">15893 15487 0,'35'18'47,"18"-18"-32,123 0 16,36-18 1,-194 18-32,211-53 31,-106 35-15,-105 18-16,52 0 15,-34 0-15,105 18 31,18 17 1,-71-52-1,-71 34 0,19-17-15,52 18 15,-70-18-15,-1 18-1,1 34 17,-1-16-17,1-1 1,-18 106 15,0-53-15,18 1-1,-18 69 17,0-105-32</inkml:trace>
  <inkml:trace contextRef="#ctx0" brushRef="#br0" timeOffset="92336.87">22878 12435 0,'0'18'15,"0"141"17,0-106-17,17 35 1,1 0 0,0 0 15,-18-141 0,-53-246 0,53 246-31,0-106 16,0-18 0,105 1 15,-69 194-16,-36 35 1,0 88 0,0-106-16,-71 212 31</inkml:trace>
  <inkml:trace contextRef="#ctx0" brushRef="#br0" timeOffset="92838.64">23230 12647 0,'0'53'31,"36"141"0,17 18 0,52-106 1,37-159-1,-125 53-31</inkml:trace>
  <inkml:trace contextRef="#ctx0" brushRef="#br0" timeOffset="93038.49">23177 13035 0,'0'0'16,"18"-18"15,17 18-31,195-88 31,-124 53-15</inkml:trace>
  <inkml:trace contextRef="#ctx0" brushRef="#br0" timeOffset="93256.25">23812 12524 0,'0'0'0,"53"-18"31,36 0-15,-1 1-1,-71-1-15,36 18 0</inkml:trace>
  <inkml:trace contextRef="#ctx0" brushRef="#br0" timeOffset="93443.88">23954 12647 0,'0'0'0,"0"18"31,17-18-31,54-18 16,52-17 0,-87 17-16</inkml:trace>
  <inkml:trace contextRef="#ctx0" brushRef="#br0" timeOffset="93895.04">24747 11730 0,'-35'88'16,"17"-70"-1,-17 229 1,35-177 0,0 71-1,35 0 1,-17-70-16,194 158 16,-124-211-1,0-36 1,-35 1-16</inkml:trace>
  <inkml:trace contextRef="#ctx0" brushRef="#br0" timeOffset="94353.81">25259 11977 0,'0'0'0,"0"-18"16,35 18-1,106-53 1,-53 0 0,54 0-1,-107 36 1</inkml:trace>
  <inkml:trace contextRef="#ctx0" brushRef="#br0" timeOffset="94653.02">25206 12030 0,'0'0'0,"-71"70"16,18 89 15,177-53 0,-89-106-31,106-88 31,-105-53 1,-107 105-17,1 19 1,34 17-16,-52 35 15</inkml:trace>
  <inkml:trace contextRef="#ctx0" brushRef="#br0" timeOffset="95039.37">25665 12224 0,'0'35'16,"-53"71"-1,53-89 1,17 72-1,1-89 1,35 0 0,-18-18-1,-17 0-15,17-17 16,-35-53 0,0 70-1,-71-52 16,54 52-31,-1 18 16</inkml:trace>
  <inkml:trace contextRef="#ctx0" brushRef="#br0" timeOffset="95582.46">26017 12118 0,'0'0'0,"0"18"31,-17 34 1,-1-16-17,0-1 1,18 71 0,0-89-1,53 19 1,18-89 15,-53 35-15,-1-17-1,1 0 1,17 17 0,-17 18-1,-1 35 1,1 1-1,17 52 1,-35-71 0,0 1-1</inkml:trace>
  <inkml:trace contextRef="#ctx0" brushRef="#br0" timeOffset="95855.06">26599 11765 0,'-17'35'15,"-1"18"1,-35 36 0,18-19-1,0 1 1,-1-36-16</inkml:trace>
  <inkml:trace contextRef="#ctx0" brushRef="#br0" timeOffset="96068.26">26388 11853 0,'35'18'15,"0"35"1,18-18-1,124 53 17,-160-88-32</inkml:trace>
  <inkml:trace contextRef="#ctx0" brushRef="#br0" timeOffset="96433.75">27129 11553 0,'0'0'0,"0"-17"15,-53 70 17,0 141-1,53-177-31,0 54 15,35-18 1,53-53 0</inkml:trace>
  <inkml:trace contextRef="#ctx0" brushRef="#br0" timeOffset="96723.71">27393 11765 0,'0'0'0,"0"35"16,18 1 0,35 70 15,0-71-15,-18-88 15,-35 35-16,35-123 1,0 53 15</inkml:trace>
  <inkml:trace contextRef="#ctx0" brushRef="#br0" timeOffset="96957.6">27675 11359 0,'0'0'0,"71"-17"16,-53 34-1,52 19 1,-17 34-1,71 177 1,-107-212 0,-17 89-1,-17-36-15</inkml:trace>
  <inkml:trace contextRef="#ctx0" brushRef="#br0" timeOffset="97397.12">28557 11395 0,'0'-18'15,"0"36"-15,-70 88 32,35-71-17,-18 35 1,17-17-1</inkml:trace>
  <inkml:trace contextRef="#ctx0" brushRef="#br0" timeOffset="97603.67">28257 11465 0,'18'36'31,"17"-19"-15,54 36 0,-1 0-1,-53-35-15,36 17 16,17-35-16</inkml:trace>
  <inkml:trace contextRef="#ctx0" brushRef="#br0" timeOffset="97964.43">28734 11130 0,'0'0'0,"0"18"16,17-18-16,-17 17 15,89 107 1,-72-106-1,36 105 1,-53-70 0,0-88 15,0-36-15,71 18-1,17 36 1,-70 17-1,17 123 17,-53-105-32,-17 17 15,-18-17-15</inkml:trace>
  <inkml:trace contextRef="#ctx0" brushRef="#br0" timeOffset="98165.01">29580 11060 0,'0'0'0,"0"35"16,-17-18-16,17 1 15,-53 53 1,0 17-1,0 35 1</inkml:trace>
  <inkml:trace contextRef="#ctx0" brushRef="#br0" timeOffset="98361.43">29333 11112 0,'0'0'0,"18"53"32,0-35-32,17 17 15,18 1 1,106 17 0</inkml:trace>
  <inkml:trace contextRef="#ctx0" brushRef="#br0" timeOffset="98741.87">29880 11024 0,'0'0'0,"36"0"31,-19 18-31,-17 0 0,18-18 16,-18 88-1,-18 18 17,1-142-1,17-34-15,52-89 15,-34 141-31,17-35 15,18 53 1,-35 18-16,70 88 31,-70-36-15,-1-17 0</inkml:trace>
  <inkml:trace contextRef="#ctx0" brushRef="#br0" timeOffset="98938.36">29722 10883 0,'0'0'0,"-18"0"15,124-35 16,52 0-15,142-36 0</inkml:trace>
  <inkml:trace contextRef="#ctx0" brushRef="#br0" timeOffset="99131.24">30815 10689 0,'0'0'0,"-18"71"16,-17 17-1,-88 176 1,105-228 0,-17 52-1,17-70-15</inkml:trace>
  <inkml:trace contextRef="#ctx0" brushRef="#br0" timeOffset="99353.67">30533 10830 0,'18'18'16,"34"17"-1,-16 0 1,17 18 0,-18-35-16,35 17 15,1 1 1,-53-19-16,35-17 0</inkml:trace>
  <inkml:trace contextRef="#ctx0" brushRef="#br0" timeOffset="100040.87">31221 10672 0,'0'0'16,"0"35"-1,0 0 1,0 18 0,17 0-1,-17 70 1,0-105 0,18-89 15,0-87 0,-1 158-31,-17-18 16,18 0-1,-18 1-15,35 17 16,1 70 0,-36-17 15,35-88 0,0 17-15,18-35-1,0 36 1,0 17 0,-53 17-1,18 1 1,-18 35-1,0-35-15</inkml:trace>
  <inkml:trace contextRef="#ctx0" brushRef="#br0" timeOffset="100241.44">32032 10460 0,'0'0'0,"0"17"16,0 1-16,0 0 16,-17 35-1,-19 17 1,-52 54 0,70-107-16</inkml:trace>
  <inkml:trace contextRef="#ctx0" brushRef="#br0" timeOffset="100435.22">31821 10513 0,'0'0'0,"0"17"15,88 54 16,106-36 1</inkml:trace>
  <inkml:trace contextRef="#ctx0" brushRef="#br0" timeOffset="100977.91">32297 10266 0,'17'53'47,"-17"-18"-31,53 106 15,-35-141-15,0 0-16,35-35 31,-18-106 0,-18 88-15,-17 0-1,0 35 17,0 71-17,36 176 17,17-17-1,-53-177-31,0 54 15,17 87 17,-34-158-32,-107 52 31,89-70-31</inkml:trace>
  <inkml:trace contextRef="#ctx0" brushRef="#br0" timeOffset="102053.71">32967 10583 0,'0'-17'32,"0"-19"-1,0 19-16,-18 17 17,1 0-1,-1 0 47,-17 0-62,-36 53 15,71 53 0,71-36 0,17-105-15,-88 0 15,0-36 1,0 36-17,18 35 1,-1 70 15,1 142 0,-18 0-15,-53-107 15,35-87-15,-140 17-1,140-35 1,-17 18-16</inkml:trace>
  <inkml:trace contextRef="#ctx0" brushRef="#br0" timeOffset="107979.3">20973 11254 0,'0'0'0,"-36"0"16,19 0-1,-1 0 1,53-18 31,106-17-32,-70 17 1,388-141 0,-354 124-1,213-88 1,-300 140 0</inkml:trace>
  <inkml:trace contextRef="#ctx0" brushRef="#br0" timeOffset="108281.1">21131 11412 0,'0'0'0,"-35"18"16,0 17-1,52-35 1,1 0-16,0-17 16,70-1-1,318-123 1,-177 53 0,-176 70-1,0 0-15,53-35 16,-1-17-1</inkml:trace>
  <inkml:trace contextRef="#ctx0" brushRef="#br0" timeOffset="108655.52">21907 10619 0,'-17'0'15,"34"0"-15,36 0 31,53 17-15,-70-17 0,87 53-1,-17 141 17,-124-35-17,-52-18 1,-54 71-1,89-195-15</inkml:trace>
  <inkml:trace contextRef="#ctx0" brushRef="#br0" timeOffset="110713">21096 13053 0,'0'0'0,"0"17"16,18-17 15,88-35-15,17-18-1,1 18 1,52-18 0,36-18-1,-177 71-15</inkml:trace>
  <inkml:trace contextRef="#ctx0" brushRef="#br0" timeOffset="110948.88">21290 13282 0,'0'0'0,"-70"35"16,122-88 15,19 18-15,194-88-1,-54 34 1,-140 54 0,52-18-1</inkml:trace>
  <inkml:trace contextRef="#ctx0" brushRef="#br0" timeOffset="111198.8">21837 12682 0,'0'-35'15,"0"70"-15,18-88 16,-1 53-16,36 0 16,106 53-1,53 141 16,-212-158-31,-159 246 32,88-212-32</inkml:trace>
  <inkml:trace contextRef="#ctx0" brushRef="#br0" timeOffset="133681.13">16210 11730 0,'0'-18'47,"0"36"15,18-18-15,70 17-16,-70-17-15,123 0 15,-106 0-15,-17 18-1,17-18 1,35 18 0,-52-18-16,0 0 15,35 17 1,52-17 15,1 0 0,-53 0-15,53 0 15,-71 0-15,89-17 15,-1-19 0,-52 36-15,35-17 15,-71-1-15,-17 18-16,105 0 31,1-17 0,-72 17-15,1-18 0,18 18 15,-36 0-15,-17 0-16,17 0 31,-17 0 0</inkml:trace>
  <inkml:trace contextRef="#ctx0" brushRef="#br0" timeOffset="136305.76">16087 14464 0,'-18'0'31,"0"0"-15,1 0 0,-1-18-1,0 18-15,-17 0 16,-53 18 0,53-18-1,-1 18 1,19-1 15,17 18 0,-18-17-15,-88 211 15,71-140-15,35-37-1,-18 54 17,18-88-17,0 17 1,0 53 15,0-70-15,0 0-1,0 17 1,0-17 0,0-1-1,0 1 1,53 17 15,-17-17-15,17-18-1,-36 0-15,71 35 32,36-35-1,-36 0-15,-70 0-16,123 0 31,-88 18-16,0-18 1,0 0 0,-36 0-16,18 0 15,18 0 1,71 0 15,-18 17 0,-53-17-15,17 0 0,36-17 15,17-19 0,-70 19-15,36-1 15,-72 18-31,71 0 31,53 0 1,-35-17-1,-35-1-16,-53 18-15,34-18 32,-16 18-17,-1-17 1,18-1 15,-35 18-15,-18-18 15,17 1-15,-17-19-1,35-158 17,1 89-17,-19-1 1,-17-35 15,0 52 0,18 54-15,-18 0 15,-18 17 63,1 18-78,-1 0-1,-17 0 1,0-17-1,-124-1 1,141 18-16,-158-18 31,158 18-15,-17 0-16,-124-17 16,106 17-1,-35 0 1,-53-18-1,-88 18 1,193 0 0,19 0-16,-72-18 15,19 18 1,35 0-16,-54 0 16,-105 18-1,159-18-15,17 18 16,-105-1-1,70 1 1,35 0-16</inkml:trace>
  <inkml:trace contextRef="#ctx0" brushRef="#br0" timeOffset="138051.79">10813 1517 0,'0'-18'31,"0"36"0,-18 52-15,18-52-16,0 141 31,71-89 0,-36-87-15,35-89 15,-52 71-31,-18-1 16,0-87 15,0 105 0,0 54-15,35 140 15,-17 18 1,-18-159-32,0 177 31,-88-89 0,70-123-31,-52 0 16</inkml:trace>
  <inkml:trace contextRef="#ctx0" brushRef="#br0" timeOffset="138631.54">11254 1887 0,'0'0'0,"-18"71"16,18-53-16,0 123 31,0-124-16,35 89 1,-17-88 0,-18-1-1,-18-34 17,18-1-17,0-35 1,0-35-1,36 17 1,122-17 0,-122 141 15,-89 18-15,35-54-16,0 1 15,-35 0-15</inkml:trace>
  <inkml:trace contextRef="#ctx0" brushRef="#br0" timeOffset="139388.57">11942 1411 0,'0'35'31,"-36"18"-15,19 0 0,-72 35-1,72-70-15,17 0 16,-53 35 0,53-36-1,35-17 16,18 0-15,18 0 0,-36 0-1,-17 0-15,52 0 16,36-17 0,-88 17-1,-1 0 1</inkml:trace>
  <inkml:trace contextRef="#ctx0" brushRef="#br0" timeOffset="140042.45">12400 1341 0,'0'17'15,"0"1"1,0 17 0,35 71-1,-35-88-15,0-1 16,36 1-1,34-53 17,-52-18-17,0 35 1,-1-53 15,1 124 16,35 124-16,-53-54-15,-36 18 15,-52-105 0,71-36-31</inkml:trace>
  <inkml:trace contextRef="#ctx0" brushRef="#br0" timeOffset="140757.18">12965 1517 0,'-18'35'31,"0"0"-16,1-17-15,-1 159 32,53-89-1,-35-71-31,36-34 16,-1-19-1,-35 19-15,35-71 31,18 88 1,0 105-1,-35-16 0,-18-72-31</inkml:trace>
  <inkml:trace contextRef="#ctx0" brushRef="#br0" timeOffset="142294.59">11518 935 0,'0'0'0,"-106"17"15,1 1 1,-160 35-1,159-18 1,-123 54 0,176-72-16,0 1 15,-53 35 1,88-53-16,-87 88 16,105-70-1,-18-1-15,18 1 16,0-1-16,-18 19 15,-35 70 1,53-89-16,-17 1 16,17 52-1,0-17 1,70 106 0,-52-106-1,88 247 1,-89-230-1,54 283 1,-53-318-16,-1 89 16,1-71-1,17 53 1,71 17 15,-88-123-15,-1 0-16,54 0 31,-18-35-15,-36 35-16,1 0 15,88-18 1,317-70 15,-229 53-15,-123 35-16,-1-18 15,795-123 17,-777 123-32,159-35 15,70-17 1,107-18 15,-318 52-15,-54 1-1,-52 18 17,0-1-17,18 18 1,0-18 0,-18 1-16,17 17 15,-17-53 1,0 0-1,-70-300 17,-1 124-17,18-36 1,0-194 15,53 301-15,0 70-1,0 35 17,-17 53-17,17 17 17,-18-17-17,0 0 16,-52 0 1,-1 0-17,-52 0 1,-18 0 0,-177 18-1,18 17 1,-176 53-1,-141 53 1</inkml:trace>
  <inkml:trace contextRef="#ctx0" brushRef="#br0" timeOffset="143677.85">4516 952 0,'0'18'47,"0"35"-31,35 212 15,-18-142-15,1 1-1,0-72 1,88 1 15,-1-53-15,-69-17-16,-19 17 15,19-18-15,105-52 32</inkml:trace>
  <inkml:trace contextRef="#ctx0" brushRef="#br0" timeOffset="143929.88">4357 1341 0,'0'0'0,"-71"17"16,54 1-16,-19-18 31,107-35-15,-36 35-16,89-53 15,34-36 1,-105 72-16</inkml:trace>
  <inkml:trace contextRef="#ctx0" brushRef="#br0" timeOffset="144368.04">4939 653 0,'0'-36'16,"0"72"-16,53-160 31,-18 89-31,-17 35 15,-1 0-15,54 53 32,-142 158-1,18-87 0,142-124 0,140-71 1,-123 36-17,-89 35-15,19 0 16</inkml:trace>
  <inkml:trace contextRef="#ctx0" brushRef="#br0" timeOffset="144744.91">3704 2364 0,'53'-18'47,"317"-123"-16,-211 88-16,758-229 17,-564 158-17,-123 18 1,-178 89-16,1-1 31</inkml:trace>
  <inkml:trace contextRef="#ctx0" brushRef="#br0" timeOffset="145236.2">4710 2328 0,'-18'-17'31,"-17"34"-16,-71 124 17,53 89-1,53-195-31,88 106 31,18-159-15,-36-17-1,-52 35-15,17-88 32,-176 106-1,0 17-15</inkml:trace>
  <inkml:trace contextRef="#ctx0" brushRef="#br0" timeOffset="145651">4886 2364 0,'18'0'16,"-1"0"-1,89 123 17,-106-105-32,18 123 31,-18-88 0,-18-53-31,18-36 16,0 19-1,71-54 1,52 18 15,-70 89-15,-35-1 0,-18 18-1,0-18 1,0-17-1</inkml:trace>
  <inkml:trace contextRef="#ctx0" brushRef="#br0" timeOffset="146201.29">5521 2364 0,'0'0'0,"35"17"16,18 36-1,-53-35 1,18 35 0,-18-36 15,-18-52 0,18 17-15,0-34-1,53-37 1,-18 72 0,18 17-1,-17 0 1,16 35-1,-52-17 1,0-1 0,0 1-1,0-71 1,0 35-16,0-17 16,53-18-1,-17 18 1,-19 35-16,36 0 15,53 53 1,-53 0 0,-53 17-1</inkml:trace>
  <inkml:trace contextRef="#ctx0" brushRef="#br0" timeOffset="149242.87">4039 388 0,'0'0'0,"-53"35"15,36-17-15,-71 70 16,17 0 0,18 18-1,35-18 1,-17 36 0,0-36-1,35 18 1,0 141 15,53-18 0,-18-70 1,18-89-17,-53-34-15,53-1 16,17 36-1,54 34 17,-1-52-1,-52-35-15,0 0-1,-1-18 1,106 35 15,-158-35-31,176-35 31,35-18 1,-158 17-17,70 1 1,0-35-1,-123 52 1,158-106 0,-140 107-1,105-142 1,0-53 15,-71 18 0,-34 53 1,-36 106-17,0-141 1,0 105 0,-36-17-1,1 0 1,-36-36-1,36 89 1,35 17-16,-35-35 16,-36-17-1,54 52 1,-71-70 0,70 70-1,-88-35 1,-70-17-1,105 52 1,36 1-16,-89 17 16,-34 0-1,105 0-15,-300 88 16,229-35 0,72-36-16,-125 54 15</inkml:trace>
  <inkml:trace contextRef="#ctx0" brushRef="#br0" timeOffset="152968.29">4921 3087 0,'0'17'16,"53"-34"46,-18 17-46,36-18-1,158-52 1</inkml:trace>
  <inkml:trace contextRef="#ctx0" brushRef="#br0" timeOffset="153225.26">6015 2769 0,'0'0'0,"17"0"15,1 0-15,0 0 16,35-35 0,-18 35-16,53-35 15,141-36 17</inkml:trace>
  <inkml:trace contextRef="#ctx0" brushRef="#br0" timeOffset="202962">18838 3669 0,'-176'0'31,"352"0"-31,-546 0 31,335-18-31,-71 18 32,88 18-17,-17 17 17,35-17-17,-35 88 16,-1-36-15,36-52-16,-17-1 16,-19 89-1,-17 177 17,18-142-17,35-106-15,0 265 31,-35 0 1,35-265-32,0 0 15,0 159 1,0-106 0,0 36-1,0-89 1,0 53-1,0-70-15,0 17 16,0 1 0,0-19-16,0 18 31,70 1 0,-52-36-15,88 17 15,-18 1-15,53-18-1,283 53 17,-266-35-17,-105-18-15,282 17 31,-158-17-15,-142 0-16,53 0 16,36 0-1,-89 0-15,283-35 32,-195 35-17,-88 0-15,-17 0 16,141-18-1,-142 1-15,36 17 16,0-18 0,18-17-1,-18-1 17,-53 19-32,17 17 15,1-106 16,0 18-15,17-36 0,18-105 15,-36 70-15,1 53-1,70-440 16,-17 87 1,-54 371-17,-34-141 17,17 211-17,-18 53 16,-17-17-15,17-18 0,-35 17-1,-158-52 17,69 0-17,90 17-15,-19 1 16,-441-36-1,177 35 1,-211 18 0,440 0-16,18 0 15,-195 18-15</inkml:trace>
  <inkml:trace contextRef="#ctx0" brushRef="#br0" timeOffset="-198941.21">10054 9260 0,'0'0'0,"-176"71"31,140-53-31,-316 334 31,228-87-15,177 299 15,353-264 0,-36-264-15,54-213 15,-371 142-31,52-124 16,-69-123-1,-72 53 1,1 158-16,-300-440 31,88 334-15,-194 142 15,370 70-31</inkml:trace>
  <inkml:trace contextRef="#ctx0" brushRef="#br0" timeOffset="-197066.62">17022 10513 0,'0'0'0,"-36"0"16,19 0-16,-142 0 16,71 0-1,35 0-15,-71 0 16,-17-18-1,-88 0 1,211 18 0,-52 36-1,52-1 17,18-17-17,0-1 1,-18 1-1,18 53 1,0-36 0,-35 124-1,35-107 1,-70 266 0,70-230-1,-18 53 1,18-105-16,0 87 15,-35 36 1,35-53 0,0-71-1,0 18 1,17-36-16,36 54 16,-35-36-1,-1-35 1,36-17-1,-17 17 1,17-18 0,35 18-1,18 0 1,193 35 0,-69-17-1,-124 0 1,141-18-1,17 17 1,-70 1 0,-88-18-1,141-18 17,-194 1-17,-18-1 1,0-35 15,-35 35-15,18 1-1,17-54 1,1-123 15,17 71-15,-36 105-16,1-53 15,35-105 1,-18 53 0,0-107-1,-17 160 1,17-124 15,-35 176-15,-53 18-1,18 0 1,17 18 0,1-18-16,-1 0 15,-17-18 1,17 18-16,-211-70 31,35-1-15,-35 18-1,-177-18 1,300 54-16,-123-1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24:41.267"/>
    </inkml:context>
    <inkml:brush xml:id="br0">
      <inkml:brushProperty name="width" value="0.05292" units="cm"/>
      <inkml:brushProperty name="height" value="0.05292" units="cm"/>
      <inkml:brushProperty name="color" value="#FF0000"/>
    </inkml:brush>
  </inkml:definitions>
  <inkml:trace contextRef="#ctx0" brushRef="#br0">9437 9437 0,'-18'88'16,"1"-70"0,17 17-16,-18 35 15,18 1 1,0-53-16,0 35 15,0-18 1,-18-88 15,18 35-15,-17-176 0,17 141-16,0 0 15,70-141 1,1 36-1,158-36 1,-176 176 0,17 71-1,-70-35 1,-105 158 0,16-70-1,37-36-15</inkml:trace>
  <inkml:trace contextRef="#ctx0" brushRef="#br0" timeOffset="349.82">9790 9631 0,'0'0'0,"0"35"16,-18-35-16,-17 71 15,-1-1 1,36-35-16,-17 71 15,17 53 1,53-106 0,-18-35-1,18-1 1,35-17 0</inkml:trace>
  <inkml:trace contextRef="#ctx0" brushRef="#br0" timeOffset="615.19">9578 9966 0,'0'0'0,"-53"18"16,124-18 15,52-18-15,-52 0-1,87 1 1,-122 17-16</inkml:trace>
  <inkml:trace contextRef="#ctx0" brushRef="#br0" timeOffset="846.26">10425 9648 0,'0'0'0,"52"0"31,19 18-15,-53-18-16,35 0 15,17 0 1,-52 0-16,35 0 0</inkml:trace>
  <inkml:trace contextRef="#ctx0" brushRef="#br0" timeOffset="1062.48">10425 9825 0,'0'0'0,"52"17"31,19-34-16,-53 17-15,52-18 16,1 18 0,-36 0-16</inkml:trace>
  <inkml:trace contextRef="#ctx0" brushRef="#br0" timeOffset="1876.19">11977 9049 0,'-71'53'31,"-176"352"0,212-17 1,229-246-1</inkml:trace>
  <inkml:trace contextRef="#ctx0" brushRef="#br0" timeOffset="2173.92">12188 9507 0,'0'-17'31,"0"34"-31,177-70 31,-142 53-31,247-52 31,-158 34-15,-71 18-16</inkml:trace>
  <inkml:trace contextRef="#ctx0" brushRef="#br0" timeOffset="2534.28">12153 9543 0,'0'0'0,"-176"88"32,123 35-1,176-52 0,-17-71-15,35-71-1,-176-35 32,17 89-47,-70-1 16,71 18-1</inkml:trace>
  <inkml:trace contextRef="#ctx0" brushRef="#br0" timeOffset="2888.76">12577 9825 0,'0'0'16,"0"17"-16,-89 72 16,72-72-1,17 89 1,0-88-1,106-18 1,-71 0 0,-18-18-16,19 1 15,-19-72 1,-17 72-16,0-1 16,-35-17-1,-18 17 1,36 18-16,-1 0 0</inkml:trace>
  <inkml:trace contextRef="#ctx0" brushRef="#br0" timeOffset="3347.53">12894 9878 0,'0'0'0,"0"35"16,-18 53 0,1-17-1,-1-54 1,18 36-1,0-35 1,0-36 0,0 1-1,0-89 1,35 35 0,1-17-1,-19 70-15,54-52 16,-18 35-1,17 35 1,-70 17-16,0 1 16,-35 35-1,17-36-15,-52 19 16,17-1-16</inkml:trace>
  <inkml:trace contextRef="#ctx0" brushRef="#br0" timeOffset="3658.88">13705 9525 0,'0'18'15,"-17"52"17,-54 1-17,-35 35 16,71-71-31</inkml:trace>
  <inkml:trace contextRef="#ctx0" brushRef="#br0" timeOffset="3875.61">13388 9596 0,'53'17'32,"-36"-17"-32,107 88 31,-71-52-15,-36-19-16,72 1 31</inkml:trace>
  <inkml:trace contextRef="#ctx0" brushRef="#br0" timeOffset="4770.16">14411 9349 0,'0'0'15,"-35"17"1,-36 36 0,1 18-1,17 105 1,70-88 0,1-70-16,0 0 15,52 17 1,36-35-1</inkml:trace>
  <inkml:trace contextRef="#ctx0" brushRef="#br0" timeOffset="5066.62">14640 9754 0,'0'36'16,"0"-19"-1,0 54 1,18-36 0,-18-17-1,0-1 1,35-34 0,-17-36-1,-1 17 1,72-105 15,-72 124 0</inkml:trace>
  <inkml:trace contextRef="#ctx0" brushRef="#br0" timeOffset="5332.37">15081 9207 0,'0'0'0,"53"0"16,-18 36-1,36 70 1,-18 123-1,-53-88 1,0-88-16,-18 0 16,-88 106-1,54-89-15</inkml:trace>
  <inkml:trace contextRef="#ctx0" brushRef="#br0" timeOffset="5895.18">16034 9507 0,'0'0'31,"-18"18"-31,36-36 0,-195 212 32,36 0-1,141-176-31</inkml:trace>
  <inkml:trace contextRef="#ctx0" brushRef="#br0" timeOffset="6120.24">15787 9578 0,'0'0'0,"-18"18"31,18-1-31,106 107 31,-35-71-15,-19-18 0,1-18-1</inkml:trace>
  <inkml:trace contextRef="#ctx0" brushRef="#br0" timeOffset="6519.96">16439 9402 0,'18'17'31,"-36"-34"-31,36 175 31,-18-122-31,-18 158 16,1-159 15,17-18-15,35-105-1,71 35 17,-88 71-17,34 70 1,-52-70 0,-141 70 15,124-88-31,-36 0 0</inkml:trace>
  <inkml:trace contextRef="#ctx0" brushRef="#br0" timeOffset="6772.33">17357 9596 0,'0'0'0,"0"17"16,-36 18 0,-140 89 15,35-36-16</inkml:trace>
  <inkml:trace contextRef="#ctx0" brushRef="#br0" timeOffset="7000.96">17022 9631 0,'0'0'16,"35"53"0,-18-36-1,107 72 1,-106-72 0,87 36-1</inkml:trace>
  <inkml:trace contextRef="#ctx0" brushRef="#br0" timeOffset="7239.87">17798 9578 0,'0'70'15,"0"-34"1,-36 17 0,1 17-1,17-52-15,-34 52 16,34-105 15</inkml:trace>
  <inkml:trace contextRef="#ctx0" brushRef="#br0" timeOffset="7423.02">17745 9596 0,'0'0'0,"88"-53"31,-70 35-31,70 71 16,-71-35 0,19 123-1,-36-106 1,0 53 15,0-70-31</inkml:trace>
  <inkml:trace contextRef="#ctx0" brushRef="#br0" timeOffset="7658.81">17498 9472 0,'35'-18'31,"36"18"-15,52 18-1,247-18 1,-334 0-1,17 0-15</inkml:trace>
  <inkml:trace contextRef="#ctx0" brushRef="#br0" timeOffset="7896.15">18785 9596 0,'0'0'0,"18"35"16,-71 71 15,18-71-15,17-17-16,-52 52 15,-1-17 1,36-35-16,-53 17 15</inkml:trace>
  <inkml:trace contextRef="#ctx0" brushRef="#br0" timeOffset="8123.98">18450 9719 0,'0'0'0,"0"-18"15,36 36 1,16 0 0,1 17-1,141 88 17,-158-87-17,-19-19-15</inkml:trace>
  <inkml:trace contextRef="#ctx0" brushRef="#br0" timeOffset="8969.1">19297 9578 0,'0'53'31,"0"-106"-31,0 141 16,0-70-16,-18 52 15,1 71 17,17-176 14,35-88-14,-17 105-32,-1-17 15,54-36 1,-54 71-16,19-17 16,-1 17-1,-17 17 1,-18 71 15,0-70-31,-18 0 31,36-36-15,87-53 15,1 36 0,-88 35-31,17 71 32,-35-1-17,0 18 17</inkml:trace>
  <inkml:trace contextRef="#ctx0" brushRef="#br0" timeOffset="9220.74">20496 9543 0,'0'53'31,"0"-106"-31,-53 158 16,-88 54 15,53-88-15,53-18 0</inkml:trace>
  <inkml:trace contextRef="#ctx0" brushRef="#br0" timeOffset="9436.41">20214 9613 0,'0'35'31,"88"89"0,-17-71-15,-18-18 0,-18-17-16</inkml:trace>
  <inkml:trace contextRef="#ctx0" brushRef="#br0" timeOffset="10171.21">20902 9490 0,'0'-18'32,"0"36"-32,-35 35 31,17 17-15,18 1-1,0-54-15,88 72 31,-17-89-15,-53-18-16,70-53 31,-71 36-15,1 0 0,-18 17 15,0 36-16,0 17 1,0 53 0,0-70-16,-35 158 31,-1-35-15,-16-52-1,-213 16 16,230-122-31</inkml:trace>
  <inkml:trace contextRef="#ctx0" brushRef="#br0" timeOffset="10707.72">21555 9825 0,'0'53'15,"0"53"17,17-1-17,-17-34 1,0 17 0,0 0-1,-17 36 1,-1-107-1,18-87 17,0 35-17,71-142 1,17 71 0,-71 89-16,1-1 15,53-35 1,-54 53-1,-17 36 1,-17-19-16,-1 1 16,-35 35-1,35-36-15,-70 19 0</inkml:trace>
  <inkml:trace contextRef="#ctx0" brushRef="#br0" timeOffset="12518.92">21572 10054 0,'0'-17'46,"0"-1"-14,0 0-17,36 1 17,-1 17-17,71-18 1,-89 18 15,-17 18-15,18 70 15,-18-53-15,-18-17 15,-17-18-31</inkml:trace>
  <inkml:trace contextRef="#ctx0" brushRef="#br0" timeOffset="19573.38">9278 11642 0,'0'0'31,"-18"-18"-31,-140 53 31,140-17-31,-35 105 31,53-52-15,159 123 15,-159-106-15,0-53-16,-141 71 31,-36-141 0,195-106 1,158-53-1,-87 123-15,-37 1-1,-34 17 16,-36 18-15,-34 17 0,16 18-1</inkml:trace>
  <inkml:trace contextRef="#ctx0" brushRef="#br0" timeOffset="20032.46">9384 11783 0,'0'0'0,"18"0"16,-18 17-1,0 36 1,0 18 0,0-53-16,-18 176 15,18-142 17,18-52-17,87-52 1,-87 16-1,0 1 1,-1 0 0,-17 88 15,0-18-15,0 18-1,-35 53 1,35-89-1,0 1-15</inkml:trace>
  <inkml:trace contextRef="#ctx0" brushRef="#br0" timeOffset="20357.49">9684 11889 0,'0'-18'16,"0"36"-16,53-54 31,-36 36-15,1 0-16,35 0 16,17 0-1,1 18 1,-53 0-1,-18 70 1,0-53-16,0-17 16,-53 211 15,53-194-15</inkml:trace>
  <inkml:trace contextRef="#ctx0" brushRef="#br0" timeOffset="20581.14">9754 12030 0,'-17'0'15,"87"17"16,18-17-15,-70 0-16,35 0 16,53-35-1,-89 17-15,1 18 0</inkml:trace>
  <inkml:trace contextRef="#ctx0" brushRef="#br0" timeOffset="20971.04">10231 11871 0,'0'0'31,"0"35"-15,0-17-16,0 0 15,0 70 1,0-53-1,0-17 1,17-18 0,54-53 15,-36 17-15,0 1-1,18 35 16,-53 53-15,0-35-16,0-1 16,-17 142 15,-1-141-31,18-1 16</inkml:trace>
  <inkml:trace contextRef="#ctx0" brushRef="#br0" timeOffset="21330.41">10777 11836 0,'0'-18'31,"0"36"-31,0-1 16,0 1-16,-123 211 31,105-123-15,36-35-1,88-71 16,-53-53-15,-36 0 0,-87 0 15</inkml:trace>
  <inkml:trace contextRef="#ctx0" brushRef="#br0" timeOffset="21781.84">8890 12524 0,'0'0'0,"0"-18"15,141 18 16,353 35 1,-423-17-32,175-18 15,284-18 17,-319-17-1,-193 17-16,-18 36-15</inkml:trace>
  <inkml:trace contextRef="#ctx0" brushRef="#br0" timeOffset="22441.9">9560 12894 0,'-53'88'31,"106"-176"-31,-123 353 31,70-248-31,0 19 16,0 16 15,0-69 0,17-36-15,-17 35-16,106-88 31,53 36 0,-124 140 1,-17-17-17,-18-35-15,0 35 16,-18-18-1,18-70 17,53-18-17,71-18 17,-54 89-17,-35 88 16,-35-36-15,0-52 0,-17 17-16</inkml:trace>
  <inkml:trace contextRef="#ctx0" brushRef="#br0" timeOffset="23128.99">11218 12347 0,'53'0'47,"53"18"-31,-18-18-1,18 0-15</inkml:trace>
  <inkml:trace contextRef="#ctx0" brushRef="#br0" timeOffset="23330.19">11271 12506 0,'0'18'31,"0"-36"-31,141 36 31,-123-18-31,158-18 16,-158 18-1,17 0-15</inkml:trace>
  <inkml:trace contextRef="#ctx0" brushRef="#br0" timeOffset="24079.5">12382 11712 0,'-17'35'31,"-54"36"-15,18 0 0,0-1-1,18-17-15,-71 247 16,106-159-1,0-70-15,0-18 16,106 176 0,35-88-1,-105-123 1</inkml:trace>
  <inkml:trace contextRef="#ctx0" brushRef="#br0" timeOffset="25658.85">12577 12188 0,'0'18'15,"0"35"1,-18-35-16,0 52 16,1 18-1,17 106 16</inkml:trace>
  <inkml:trace contextRef="#ctx0" brushRef="#br0" timeOffset="26096.3">12841 12277 0,'0'0'31,"0"17"-31,35 1 47,36 0-31,-36-1-1,-17 18 1,-18 1 0,-141 105 15,123-141-31,-17 35 31,35-17-15,0-1 15,123-17 0,-35 0-15,-17-17 0</inkml:trace>
  <inkml:trace contextRef="#ctx0" brushRef="#br0" timeOffset="26406.01">13353 12418 0,'0'17'16,"-18"1"-1,0 70 16,124-35 1,-18-70-1,-105-89 0,-71 35 0,70 71-31</inkml:trace>
  <inkml:trace contextRef="#ctx0" brushRef="#br0" timeOffset="27974.01">14287 12294 0,'18'0'390,"-18"-17"-296,18 17-78,-1-36 15,1 1-16,0 35-15,-18-18 16,53-87 15,-36-1 1,19 53-17,-1 0 16,-35 35-15,17 18 0,-34 18 46,-36 88-31,35-89-31,-17 72 16,0-1 0,-1 106 15,1-53-15,35 88 15,0-123-16,0-71 1,0 54 0,71 69 15,-54-87-15,89 35 15,-35-53-16,-36-36 1,36 19 15</inkml:trace>
  <inkml:trace contextRef="#ctx0" brushRef="#br0" timeOffset="28954.55">15011 12047 0,'35'-17'31,"-17"-1"-15,17 0 0,71 18 15,-71 0-15,71 53-1,-106-17 1,-18 17-1,1-53-15,-19 35 16,-17-18 15,124 1 1,-18 17-17,-18 54 16,-88-37-15,-35-16 0,0-36-1,35 0-15</inkml:trace>
  <inkml:trace contextRef="#ctx0" brushRef="#br0" timeOffset="29305.4">14323 12718 0,'0'0'0,"0"17"31,17 1-31,248 17 32,52-17-17,-228-1-15,510-34 32,-140-18-1,-406 35-31,70-18 31,-176 53-15</inkml:trace>
  <inkml:trace contextRef="#ctx0" brushRef="#br0" timeOffset="29926.1">14570 13053 0,'0'-18'31,"70"0"-15,36 1 15,-88 17-15,52 17 15,-87 54-15,-54-18 15,53-53-16,18 18 1,36-1 15,87 71-15,-123-35 15,-17-53-15,-1 0-16,-53 0 15,1-17 1,52-1-16,1 18 0</inkml:trace>
  <inkml:trace contextRef="#ctx0" brushRef="#br0" timeOffset="30155.43">15169 13088 0,'0'0'15,"0"53"1,0-35 0,0 105-1,0-88 1,0 18-1,0-17-15</inkml:trace>
  <inkml:trace contextRef="#ctx0" brushRef="#br0" timeOffset="30395.96">15011 13229 0,'17'0'31,"54"18"-15,-53-18-16,-1 0 16,212-18 15,-211 18-31</inkml:trace>
  <inkml:trace contextRef="#ctx0" brushRef="#br0" timeOffset="30708.98">15557 13159 0,'0'17'31,"0"1"-15,-17 0-16,-18 140 31,70-122-15,-18-19 0,72-52 15,-89-18-16,0 0 1,-89-53 15,72 89-15</inkml:trace>
  <inkml:trace contextRef="#ctx0" brushRef="#br0" timeOffset="30910.13">15840 13264 0,'0'0'0,"0"36"31,0-36 0</inkml:trace>
  <inkml:trace contextRef="#ctx0" brushRef="#br0" timeOffset="31328.8">15998 13176 0,'18'0'32,"70"-17"-1,-52 17-16,-19 88 17,-87-18-17,-36 19 17,88-72-1,71-17-16,0 0 1,88-17 15,-123 17-31</inkml:trace>
  <inkml:trace contextRef="#ctx0" brushRef="#br0" timeOffset="31787.59">16404 13194 0,'-17'0'32,"52"-18"-1,-18 18-31,54 18 31,-71 0-15,0 17-1,-53-18 1,53 1 0,35 17 15,-17 18 0,-36-35-15,-17 0-1,-35-1-15</inkml:trace>
  <inkml:trace contextRef="#ctx0" brushRef="#br0" timeOffset="32128.69">16810 13141 0,'-53'53'15,"35"-35"1,1-1-16,-19 18 16,19 89-1,34-54 16,54-70 1,-53 0-17,-18-35 1,-18 18 0,-70-19-1,70 36 1</inkml:trace>
  <inkml:trace contextRef="#ctx0" brushRef="#br0" timeOffset="32688.93">16969 13282 0,'0'18'32,"0"-1"-17,0 19 1,0-1 0,0 18 15,0-88 16,17-18-32,19 17 1,-1 1 0,35 35 15,-70 35-16,0-17 1,-17 0 15,17-36-15,53 0 0,-36 1-16,54-1 31,-36 53 0,-35-17 0</inkml:trace>
  <inkml:trace contextRef="#ctx0" brushRef="#br0" timeOffset="33218.99">16122 12771 0,'-18'0'31,"36"0"-31,-36-18 78,159 36-47,-105-18-31,105 17 16,88 1-1,-176-18-15,212 35 32,-195-35-17</inkml:trace>
  <inkml:trace contextRef="#ctx0" brushRef="#br0" timeOffset="34077.91">17445 12012 0,'35'18'62,"0"17"-46,1 71 15,52 88 0,-53-88-15,18 105 15,-53-175-31,0 34 16,0 71-1,-18 18 17,18-88-17,-35 70 17,0-53-1,17-70-31,-52 52 31,-1 1 0,53-71-31</inkml:trace>
  <inkml:trace contextRef="#ctx0" brushRef="#br0" timeOffset="34724.23">17886 12030 0,'0'0'31,"35"53"1,0 0-17,18 70 1,0-17-1,0 229 17,-53-264-32,0-19 0,0 142 31,-53 71 0,36-141-15,-19-54-1,36-35-15,-35 18 16,-88 88 15,87-123-15,19-36-16</inkml:trace>
  <inkml:trace contextRef="#ctx0" brushRef="#br0" timeOffset="35474.65">18874 12647 0,'0'0'0,"-53"53"31,-18 35-15,18-35-1,-35 53 1,17-36 0</inkml:trace>
  <inkml:trace contextRef="#ctx0" brushRef="#br0" timeOffset="35707.3">18538 12682 0,'89'89'31,"-178"-178"-31,231 230 15,-125-123-15,71 53 16,89 34 15,-160-105-15</inkml:trace>
  <inkml:trace contextRef="#ctx0" brushRef="#br0" timeOffset="36077.25">19297 12506 0,'0'0'0,"0"18"16,0 87-1,0 1 1,0-70-1,0 87 1,35 0 15</inkml:trace>
  <inkml:trace contextRef="#ctx0" brushRef="#br0" timeOffset="36501.06">19544 12577 0,'0'17'16,"0"71"15,0-17-16,35-1 17,18-87-17,-35 17 1,52-53 0,-52 18-1,17-1 1,-35 19-1,18 34 1,-18 19 0,0 34-1,-18 36 1,1 53 15</inkml:trace>
  <inkml:trace contextRef="#ctx0" brushRef="#br0" timeOffset="37501.85">20091 12682 0,'0'0'32,"17"18"-32,1 105 31,-18-34-15,0-36-1,0-36 16,0-52-15,53-71 15,0 53-15,-53 36-16,53-1 16,-18 18-1,-17 0-15,-1 70 31,-17-34-15,0-1 0,18-70 31,105-36-16,-70 54-16,0 52 1,-53 0 0,0 89 15,0-107-31,0 18 16,0 1-1</inkml:trace>
  <inkml:trace contextRef="#ctx0" brushRef="#br0" timeOffset="38173.54">21378 12682 0,'0'0'32,"0"36"-32,-106 105 31,89-106-31,-107 88 31,71-105-15</inkml:trace>
  <inkml:trace contextRef="#ctx0" brushRef="#br0" timeOffset="38421.31">21131 12718 0,'0'0'0,"106"88"31,35 53 0,-70-88-15,-1-18 15</inkml:trace>
  <inkml:trace contextRef="#ctx0" brushRef="#br0" timeOffset="38862.32">22031 12753 0,'0'53'31,"0"-106"-31,-18 247 31,-35-124 0,36-87 1,17-18-17,35-89 1,-17 124 0,70-70 15,0 122-16,-70-34 1,35 106 0,-36-36 15,-17-71 0</inkml:trace>
  <inkml:trace contextRef="#ctx0" brushRef="#br0" timeOffset="39113.11">21749 12665 0,'0'0'0,"17"-18"15,36 18 1,71 0 0,-18 0-1,105 0 1,-175 0-16,34 0 16,18 0-1</inkml:trace>
  <inkml:trace contextRef="#ctx0" brushRef="#br0" timeOffset="39383.64">23036 12735 0,'0'0'0,"18"53"31,-53 18-15,-1-18 0,-16 17-1,34-52-15,-35 35 16,-35 35 0,70-70-16</inkml:trace>
  <inkml:trace contextRef="#ctx0" brushRef="#br0" timeOffset="39612.54">22754 12788 0,'35'0'16,"-17"18"-1,70 52 1,0 19 0,-52-54-1,34 18 1,-70-36-16,36-17 16</inkml:trace>
  <inkml:trace contextRef="#ctx0" brushRef="#br0" timeOffset="40378.82">23513 12735 0,'0'0'15,"0"88"1,-18-52 0,18 34-1,0-52-15,0 17 16,0-17-16,0-1 15,0 1 1,0-36 0,0 1-16,53-89 31,-18 35-15,-35 54-16,18-1 15,17 1 1,-17 17-16,-1 0 15,1 52 1,-18-16 0,0-1-1,0-17-15,18-36 32,17 0-17,0 1 1,18-1-1,-35 0-15,52 18 16,-17 0 0,-53 18-16,18 0 15,-18 17 1,0 88 15,0-105-15</inkml:trace>
  <inkml:trace contextRef="#ctx0" brushRef="#br0" timeOffset="40639.86">24589 12735 0,'0'36'16,"0"-1"-1,-89 71 1,1-36 0,0 36-1,88-88-15,-18-1 16,18 1-1</inkml:trace>
  <inkml:trace contextRef="#ctx0" brushRef="#br0" timeOffset="40875.85">24324 12735 0,'35'53'16,"18"0"0,0 0-1,35 18 1,1-1 0,-37-17-1,-34-53-15,0 18 0</inkml:trace>
  <inkml:trace contextRef="#ctx0" brushRef="#br0" timeOffset="48158.93">25471 12771 0,'-18'0'31,"18"17"-15,-53 36-1,35 0 1,1 70 0,34-87-1,19-1 1,122-35-1,-122-18 1,34-70 0,-70 53-1,-53-141 1,36 158 0,-107-53-1,107 71 1,-19 0-1,36 18-15</inkml:trace>
  <inkml:trace contextRef="#ctx0" brushRef="#br0" timeOffset="48329.43">25876 12894 0,'18'0'78</inkml:trace>
  <inkml:trace contextRef="#ctx0" brushRef="#br0" timeOffset="48826.31">26494 12806 0,'0'-18'16,"0"36"-16,0-53 31,-36 35-15,1 17 0,-36 1-1,36 17 1,-35 53-1,70-17 1,0-36 0,70 0-1,36-35 1,-88 0-16,88-105 31,-89 87-15,-17 0-16,0-35 15,-35-35 1,17 88 0,-17 0-1,17 0-15</inkml:trace>
  <inkml:trace contextRef="#ctx0" brushRef="#br0" timeOffset="49298.14">27058 12788 0,'18'-35'16,"-18"17"-1,-18 18 1,0 0 0,-105 71-1,105-54-15,-17 1 16,35 17 0,0-17-16,0 0 15,18-18 1,-1 0-16,36-18 15,35-17 1,-52 17 0,-19 18-1,-17 71 17,0-1-17,-17-52 1,-1 88-1,18-71 1</inkml:trace>
  <inkml:trace contextRef="#ctx0" brushRef="#br0" timeOffset="49735.59">27323 12859 0,'0'0'0,"17"0"16,1 0 0,17 0-1,-17 0-15,-1 0 16,19 17-1,-19-17-15,-17 18 16,0 0-16,-35 17 16,-35 0-1,52-17 1,18-1 0,70 1 15,-34 17-16,-19 1 1,-17-1 0,0-17-16,-17-1 15,-54 1 1,54 0-16,-19-18 16,19 0-16</inkml:trace>
  <inkml:trace contextRef="#ctx0" brushRef="#br0" timeOffset="50110.87">27675 12929 0,'53'0'31,"-106"0"-31,124 18 15,-18 70 17,-88-53-17,17-17-15,-53 17 32,71-17-17,18-18 16,88 18 1,-71-18-32,18 0 15,123-36 17,-158 36-32</inkml:trace>
  <inkml:trace contextRef="#ctx0" brushRef="#br0" timeOffset="74553.56">9066 14464 0,'-35'0'16,"-71"35"15,36 106 0,123-105-15,123 87-1,-88-70 1,-35 53 0,-194 35 15,18-123-16,87-36 1,54-159 15,52 54-15,1 0 0,-18-71 15,-124 105 0,18 107-15</inkml:trace>
  <inkml:trace contextRef="#ctx0" brushRef="#br0" timeOffset="75003">9525 14517 0,'-53'88'31,"35"-17"-16,18 17 1,53 0 0,-35-88-1,17 0 1,1-53 0,-19 35-1,1-17 1,-18 17-16,17-17 15,1 70 17,-18-17-32,0 141 15,-18-124 1,-34 159 0,52-159-1,0-17-15</inkml:trace>
  <inkml:trace contextRef="#ctx0" brushRef="#br0" timeOffset="75405.77">9842 14746 0,'18'-35'15,"0"35"1,17-18-1,18 1 1,-35 17-16,105 35 16,-123-18-1,0 72 1,0-1 0,-53 106 15,53-141-16,-17-53-15</inkml:trace>
  <inkml:trace contextRef="#ctx0" brushRef="#br0" timeOffset="75624.3">9878 14940 0,'0'0'0,"17"0"16,1 0-1,123-18 1,-123 18 0,105-35-1,-105 18-15</inkml:trace>
  <inkml:trace contextRef="#ctx0" brushRef="#br0" timeOffset="75967.98">10336 14764 0,'0'35'31,"0"18"-15,0-35-16,0-1 15,0 36 1,18 0 0,0-53-1,17-18 1,18-35 0,-53 36-16,53-36 15,-53 71 16,0-1-15,-18 124 0,18-105-1,0 17 1,0-18-16</inkml:trace>
  <inkml:trace contextRef="#ctx0" brushRef="#br0" timeOffset="76266.45">10813 14693 0,'0'0'0,"0"-17"16,-18 122 15,0 36-15,18-105-1,0 52 1,53-17 0,-17-71-1,-19 0-15,18-18 16,-17-70 0,-18 35-1,0 17 1,-35 36-16</inkml:trace>
  <inkml:trace contextRef="#ctx0" brushRef="#br0" timeOffset="76641.28">9155 15505 0,'0'0'0,"-106"17"16,-141 36 15,353-71 0,564-17 0,-247 18-15,-229-1 0,371-35 15,-548 53-31</inkml:trace>
  <inkml:trace contextRef="#ctx0" brushRef="#br0" timeOffset="77237.94">9754 15875 0,'-17'35'15,"-1"18"1,-17 18 0,35-36-16,0 124 15,0-124-15,0 18 16,0 0-1,0-35 1,17-71 0,19-36-1,-1 54 1,0-18 0,89-35-1,-89 88 1,18 0-1,-53 18-15,18 17 16,-36 88 15,0-105-15,18-36 0,53-35-1,18 1 1,-1 34-1,1 0 1,52 106 15,-123-35-15,0-35 0,0 0-16</inkml:trace>
  <inkml:trace contextRef="#ctx0" brushRef="#br0" timeOffset="77488.83">11342 15258 0,'0'0'0,"17"0"32,19 0-17,17 0 1,35-18 0,-18 18-1</inkml:trace>
  <inkml:trace contextRef="#ctx0" brushRef="#br0" timeOffset="77641.28">11536 15381 0,'-18'35'16,"36"-70"-16,35 88 31,-18-53-31,18 0 0</inkml:trace>
  <inkml:trace contextRef="#ctx0" brushRef="#br0" timeOffset="78953.48">12718 14887 0,'0'18'16,"0"17"-1,0 36 1,0 105-1,0-141 1,17 54 0,-17-72-1</inkml:trace>
  <inkml:trace contextRef="#ctx0" brushRef="#br0" timeOffset="79328.35">13000 14922 0,'0'0'0,"17"0"16,1 0 0,17 0-1,-35 18-15,36 70 31,-36-70-15,0 0-16,-36 52 16,36-52-1,-17-18-15,17 17 47,0 1-31,17-18-1,19 18 1,17-18 0,17 0-1,-52-18 1</inkml:trace>
  <inkml:trace contextRef="#ctx0" brushRef="#br0" timeOffset="79627.28">13529 15046 0,'-35'53'31,"17"-18"-15,36 71-1,35-88 1,-18-18-1,53-36 1,-70 19 0,-18-54-1,-18 54-15,0-1 16,-34-17 0,-19 17-1</inkml:trace>
  <inkml:trace contextRef="#ctx0" brushRef="#br0" timeOffset="79876.74">14376 14958 0,'0'0'0,"-18"70"31,0-52-31,-17 17 16,-71 71 0,36-53-1,17-18 1</inkml:trace>
  <inkml:trace contextRef="#ctx0" brushRef="#br0" timeOffset="80092.33">14041 15081 0,'52'36'31,"-34"-19"-31,106 71 31,-54-35-15,-52-35-16,17 0 0</inkml:trace>
  <inkml:trace contextRef="#ctx0" brushRef="#br0" timeOffset="80765.17">14817 15011 0,'0'-18'32,"0"36"-32,17-71 31,36 53 0,-35 17-15,-18 1-16,-35 88 31,-1-53 0,36-36-15,36 1-1,87 35 17,-88-35-17,-35 17 1,-141 0 15,106-17-31,-36-18 16,18 0-16</inkml:trace>
  <inkml:trace contextRef="#ctx0" brushRef="#br0" timeOffset="81113.44">15681 15028 0,'0'36'16,"-71"17"0,54-18-16,-19-18 15,-34 36 1,52-35-16,-52 35 16,34-35-16</inkml:trace>
  <inkml:trace contextRef="#ctx0" brushRef="#br0" timeOffset="81342.11">15381 15081 0,'0'18'16,"18"0"-1,-1-18-15,72 70 16,-19-17 0,-52-35-16,105 35 31,-105-53-31</inkml:trace>
  <inkml:trace contextRef="#ctx0" brushRef="#br0" timeOffset="81988.13">16104 14922 0,'0'18'16,"0"0"-1,0-1-15,0 36 16,18 106 0,-18-53-1,0-53 1,0-36 0</inkml:trace>
  <inkml:trace contextRef="#ctx0" brushRef="#br0" timeOffset="82365.25">16351 14975 0,'0'0'16,"0"53"15,0 18-16,18-36 1,70 18 15,53-123 1,-88 17-17,-35 35 1,-18 18 15,17 53-15,-17 17-1,0-52-15,0 141 32,0-124-17,0-17-15</inkml:trace>
  <inkml:trace contextRef="#ctx0" brushRef="#br0" timeOffset="82626.87">17410 14993 0,'17'35'32,"-34"-70"-32,-36 176 31,-124 18 0,124-124-31</inkml:trace>
  <inkml:trace contextRef="#ctx0" brushRef="#br0" timeOffset="82862.71">17145 15046 0,'0'18'15,"71"70"1,70 18 15,-124-89-15,1-17-16,35 18 16,-36-18-16</inkml:trace>
  <inkml:trace contextRef="#ctx0" brushRef="#br0" timeOffset="83438.67">17992 14958 0,'0'0'15,"0"17"1,0 36 0,-36 53-1,19-88-15,-54 141 32,54-159-17,17-18 1,0-17-1,35-89 1,18 54 0,-36 52-1,72-17 1,-72 35-16,71 106 31,-70-54-15,0 1-1,-18 18 1,0-53 0</inkml:trace>
  <inkml:trace contextRef="#ctx0" brushRef="#br0" timeOffset="83675.67">17745 14958 0,'0'0'0,"-18"0"16,53-18-1,89 18 1,-36-18-1,53 18 1,-88-17-16,123 17 16</inkml:trace>
  <inkml:trace contextRef="#ctx0" brushRef="#br0" timeOffset="83973.44">19103 14993 0,'0'18'16,"-18"-1"-1,-105 107 1,105-107-16,-35 36 16,-88 71-1,106-89 1,35-17-16</inkml:trace>
  <inkml:trace contextRef="#ctx0" brushRef="#br0" timeOffset="84223.19">18750 15028 0,'0'-17'16,"0"52"-1,53 18 1,-18-18-1,177 142 17,-177-142-17,1 0 1</inkml:trace>
  <inkml:trace contextRef="#ctx0" brushRef="#br0" timeOffset="85393.32">19632 14993 0,'-35'18'32,"-71"70"-1,71 0-15,52 53 15,142-88 0,-35-141 0,-124 0-15,0 52-16,-106-87 31,88 105-31,-17 1 16,0 34-1</inkml:trace>
  <inkml:trace contextRef="#ctx0" brushRef="#br0" timeOffset="85584.32">20020 15169 0,'18'36'16</inkml:trace>
  <inkml:trace contextRef="#ctx0" brushRef="#br0" timeOffset="86068.82">20338 15064 0,'0'0'0,"-18"17"31,0 1-16,18 0-15,-35 176 32,70-142-17,-17-34 1,105-36 15,-105 18-31,0-52 16,-18-1-1,-88-106 17,35 124-17</inkml:trace>
  <inkml:trace contextRef="#ctx0" brushRef="#br0" timeOffset="86611.81">20832 15028 0,'0'0'0,"-18"-17"31,-35 17-15,0 35-1,35-17-15,1 70 32,70-53-1,17-53 0,-34-17-15,-19 35-16,-17-17 15,18 69 17,-18-34-32,0 106 31,0-36-15,0-71-16</inkml:trace>
  <inkml:trace contextRef="#ctx0" brushRef="#br0" timeOffset="87048.91">21131 15028 0,'0'0'0,"53"0"47,-35 0-47,35-17 16,17 52 0,-123 53 15,1-35 0,69-18 0,54 36 1,-54-53-17,-17 17 1,0-18-1,-17 1-15,-89 0 16,71-18 0</inkml:trace>
  <inkml:trace contextRef="#ctx0" brushRef="#br0" timeOffset="87424.43">21502 15081 0,'17'0'15,"1"0"1,0 0-16,52 36 16,-52-19-1,0 18 1,-36 36-1,0-53-15,-70 70 16,35-53 0,36-17-1,69-18 17,-16 0-17,-19-18-15,54 18 16,17-18-1,88 1 1,-158 17 0</inkml:trace>
  <inkml:trace contextRef="#ctx0" brushRef="#br0" timeOffset="89410.23">22613 15028 0,'-106'89'32,"212"-178"-32,-300 283 15,159-176-15,-1 35 16,-52 35-1,88-70-15</inkml:trace>
  <inkml:trace contextRef="#ctx0" brushRef="#br0" timeOffset="89654.79">22260 15117 0,'18'35'15,"-36"-70"-15,159 229 32,-70-124-17,17-17 1,-70-53-16,88 18 15</inkml:trace>
  <inkml:trace contextRef="#ctx0" brushRef="#br0" timeOffset="90785.06">23230 15117 0,'0'0'0,"18"35"32,0-35-17,-18 17-15,0 19 16,0-1-1,0 71 1,0-89 0,-18 19-1,18-1 1,0-53 31,0 1-32,18-89 1,-18 88 0,35-35-1,-17 18 1,-1 17-16,36-34 16,-35 52-1,-1 0 1,19 17-1,-19 71 1,-17-70-16,18 70 31,0-141 32,-1 53-48,54-106 1,-36 89 0,-17 17-16,17-18 15,-17 18 1,-1 18-16,1 70 16,-18-35-1,18 0 1,-18 17-1,0-52 1</inkml:trace>
  <inkml:trace contextRef="#ctx0" brushRef="#br0" timeOffset="91374.68">23936 14658 0,'0'0'0,"35"-35"31,1 35-16,52 0 1,-53 35 0,-35-17-1,-35 34 1,17-34-16,-70 70 16,70-70-1,18 0 1,18-18-1,70-18 1,-70 18-16,70-18 16,0 1-1,-35 17 1,53-18 0,-89 18-1</inkml:trace>
  <inkml:trace contextRef="#ctx0" brushRef="#br0" timeOffset="92573.96">19914 13300 0,'0'17'15,"18"-17"1,0 0 0,70 0-1,0 0 1,212-35 0,-89 35 15,-193 0-16,17 0 1</inkml:trace>
  <inkml:trace contextRef="#ctx0" brushRef="#br0" timeOffset="93584.58">23354 13388 0,'0'18'16,"35"-18"-1,-17 0-15,-1 0 16,389-36 15,-229 19-15,-72 17 15</inkml:trace>
  <inkml:trace contextRef="#ctx0" brushRef="#br0" timeOffset="98936.59">12788 15752 0,'0'0'0,"106"17"16,-88-17-16,70 0 16,71 18-1,-71-36 1,194 1-1,-88 17 1,-88 0 0,35 0-1,-88 0-15,370 17 32,-246 1-17,-124-18-15,-1 0 16,213 17-1,-106-17 1,88 0 0,-159 0-1,212 0 1,-106 0 0,-106 0-1,35 0 1,142 0-1,-230 0-15,54 0 16,34 0 0,-88 0-16,89 0 15,105 0 1,-123 0 0,17 0-1,54 0 1,281 0 15,-405 0-31,53 0 16,53 0-1,-106 0-15,458-17 32,-405-1-17,-35 18-15,87-17 16,266-19 15,-371 36-31,35 0 16,53 0-1,-106-17-15,371-1 32,-230 0-17,-105 1 1,176-19-1,-124 36 1,-17 0 0,-71 0-16,71-17 15,106 17 1,-89 0 0,36 0-1,-124 0-15,18 17 16,194-17-1,-211 0-15,69 0 16,19 0 0,-1 0-1,54 0 17,-71 0-17,-71 0-15,-17 0 16,246 0 15,-176 0-15,0-17-1,71-1 17,-53 18-17,-71-18-15,18 18 16,71-17-1,-107 17-15,36-18 16,18 18 0,-54-17-16</inkml:trace>
  <inkml:trace contextRef="#ctx0" brushRef="#br0" timeOffset="100046.83">15928 16263 0,'0'0'0,"-18"-18"32,71 18 14,88 18-14,-123 53-1,-18-36-15,-18 18 15,18-36-16,18-17-15,88 53 32,-106 36-1,-106-37-15,-106-16 15,195-36-31,-19 0 15</inkml:trace>
  <inkml:trace contextRef="#ctx0" brushRef="#br0" timeOffset="100274.46">16704 16245 0,'0'0'0,"0"18"15,0 88 1,0-88 0,0 158 15,0-123-16</inkml:trace>
  <inkml:trace contextRef="#ctx0" brushRef="#br0" timeOffset="100498.81">16528 16457 0,'0'0'0,"53"0"47,70-18-31,-88 18 0,124-35-1,-71 35-15</inkml:trace>
  <inkml:trace contextRef="#ctx0" brushRef="#br0" timeOffset="100841.11">17392 16351 0,'0'0'0,"0"18"15,0 17 1,0 53 0,0-52-1,35 52 1,0-53 0,18-17-1,-35-18-15,0-18 16,-1 0-16,36-34 15,-53-37 1,-17 72 0,-54-36-1,-70 35 1</inkml:trace>
  <inkml:trace contextRef="#ctx0" brushRef="#br0" timeOffset="101033.42">17833 16475 0,'0'0'0,"18"17"15,-18 1 16</inkml:trace>
  <inkml:trace contextRef="#ctx0" brushRef="#br0" timeOffset="101422.3">18062 16422 0,'35'0'31,"54"0"-15,-72 0-16,1 0 15,35 0 1,-53 70-1,-71 1 1,54-71-16,-36 35 16,17 0-1,19-35-15,-1 36 16,18-19 0,35-17-1,-17 0-15,0 0 16,176-53 15,-159 53-31,0 0 16</inkml:trace>
  <inkml:trace contextRef="#ctx0" brushRef="#br0" timeOffset="101783.42">18556 16387 0,'0'-18'16,"18"18"-1,88 18 17,-89-1-17,-34 36 1,-36 18 15,53-54-15,53 1 15,17 35 0,-105-18 0,-18-17-31</inkml:trace>
  <inkml:trace contextRef="#ctx0" brushRef="#br0" timeOffset="102095.39">19050 16263 0,'0'0'0,"-53"106"31,53-88-31,-53 176 32,106-89-1,0-105-16,0-17 17,-53-1-32,-106-17 31,53 17-31</inkml:trace>
  <inkml:trace contextRef="#ctx0" brushRef="#br0" timeOffset="102658.02">19403 16439 0,'0'36'31,"0"-72"-31,0 107 16,0-53-16,0-1 15,0 54 17,0-89 14,53-70-14,35 17-1,-35 71-15,-36 53 15,-17 0-16,18-88 32,17-18-31,-17 53-16,70-18 31,-53 71-15,-17-53-16,-18 124 31</inkml:trace>
  <inkml:trace contextRef="#ctx0" brushRef="#br0" timeOffset="144359.85">19526 1323 0,'0'0'0,"-123"18"32,17 52-17,88-52-15,1 70 16,87-35 0,195 88 15,-212-88-16,-124 53 17,54-89-32,-160-34 31,142-36-15,88-141 15,17-36 0,-52 142 0,-71 106 1,35-18-32</inkml:trace>
  <inkml:trace contextRef="#ctx0" brushRef="#br0" timeOffset="144734.74">19756 1393 0,'0'0'0,"0"89"31,0-72-16,0 1-15,0 35 16,17 0 0,1-18-1,70-35 1,-70 0 0,35-53-1,-53 35 16,0 36-15,0 0 0,17 35-1,1 88 1,-18-124 0,0 1-16</inkml:trace>
  <inkml:trace contextRef="#ctx0" brushRef="#br0" timeOffset="145019.88">20108 1535 0,'0'0'0,"0"-36"16,36 1-1,17-18 1,35 53-1,-53 18 1,-17-18-16,17 35 16,0 18-1,-35-35-15,18 105 16,-18-70 0,0-35-16,0 17 15,0-17 1,0-1-16</inkml:trace>
  <inkml:trace contextRef="#ctx0" brushRef="#br0" timeOffset="145206.16">20197 1640 0,'0'0'0,"-18"0"31,53-17-15,36-1 0,35 0-1,17 1 1</inkml:trace>
  <inkml:trace contextRef="#ctx0" brushRef="#br0" timeOffset="145561.54">20673 1446 0,'0'36'31,"0"17"-15,0-18 0,17 0-1,1 0 1,0-17-1,-18-36 1,53 1 0,-18-19-1,18-16 1,-36 34 0,-17 36-1,0-1-15,18 71 31,-18 1-15,0-54 0,0-17-16</inkml:trace>
  <inkml:trace contextRef="#ctx0" brushRef="#br0" timeOffset="145842.03">21272 1376 0,'0'0'0,"0"-18"15,-105 177 17,105-36-17,0-105-15,0 17 16,123 54 15,-88-89-15,-35-36-1,-35-52 1</inkml:trace>
  <inkml:trace contextRef="#ctx0" brushRef="#br0" timeOffset="146223.1">19350 2187 0,'-53'18'16,"106"-36"-16,-36 36 31,72-18-15,-19 0-16,706-53 31,-670 53-31,476-88 31,-370 88 1</inkml:trace>
  <inkml:trace contextRef="#ctx0" brushRef="#br0" timeOffset="146832.2">20267 2505 0,'-18'70'31,"36"-140"-31,-36 193 16,18-88-16,18 1 15,0 140 17,-18-158-32,0-36 31,0-35-16,0 36-15,53-107 32,0 89-17,52 17 17,-52 71-1,-53 0 0,0-71 0,36-17-15,52 0 15,-71 35-31,19 0 16,17 17-1,-36 19 1,-17 34 15</inkml:trace>
  <inkml:trace contextRef="#ctx0" brushRef="#br0" timeOffset="147192.44">21608 1834 0,'0'18'31,"123"-36"-16,36-17 17,-142 35-17</inkml:trace>
  <inkml:trace contextRef="#ctx0" brushRef="#br0" timeOffset="147407.59">21625 1976 0,'0'0'15,"0"17"1,18-17-16,35 0 16,0 0-1,-18 0-15,18-17 16,35-1-1,-70 18-15</inkml:trace>
  <inkml:trace contextRef="#ctx0" brushRef="#br0" timeOffset="149004.6">23177 1217 0,'0'18'15,"0"35"1,0-36 0,0 54-1,0-36-15,0 106 16,0-106 0,0 18-1,0-35-15</inkml:trace>
  <inkml:trace contextRef="#ctx0" brushRef="#br0" timeOffset="149403.67">23442 1270 0,'0'0'0,"0"18"15,-18-18-15,18 17 16,-17 19 0,17-19-16,0 54 15,53 35 17,-36-89-32,1-17 15,35 0 1,-53-17-16,106-54 31,-89 53-15,1 1-1,-18 34 1,0 19 0,18-1-1,-18 53 1,0 18-1</inkml:trace>
  <inkml:trace contextRef="#ctx0" brushRef="#br0" timeOffset="149748.04">23901 1323 0,'0'-18'47,"17"18"-32,36-17 1,53 70 15,-88-53-31,-1 123 31,-34 18 1,-1-88-17,18-35-15</inkml:trace>
  <inkml:trace contextRef="#ctx0" brushRef="#br0" timeOffset="149970.76">23918 1517 0,'0'0'31,"0"-35"-31,124-1 32,-107 36-32,160-17 31,-160 17-31</inkml:trace>
  <inkml:trace contextRef="#ctx0" brushRef="#br0" timeOffset="150264.1">24483 1235 0,'-18'0'31,"36"0"-31,-71 53 32,53-36-32,123 124 31,-70-70-15,-35-53-16,-89 70 31,-17-88-31</inkml:trace>
  <inkml:trace contextRef="#ctx0" brushRef="#br0" timeOffset="150451.64">24500 1252 0,'0'0'0,"36"-70"31,-19 70-31,1-18 16,35 18 0,-35 0-16</inkml:trace>
  <inkml:trace contextRef="#ctx0" brushRef="#br0" timeOffset="150915.46">24871 1411 0,'0'0'31,"0"18"-31,35-18 31,-17-18 16,-18 36 109,-18-18-140,0 0 15</inkml:trace>
  <inkml:trace contextRef="#ctx0" brushRef="#br0" timeOffset="152446.35">25365 1129 0,'-18'18'31,"-70"140"0,88 54 1,53-159-17,0-36 1,17-52 15,-70-18-15,0 0-1,-17 36 1,-36-1 0,-18 18-1</inkml:trace>
  <inkml:trace contextRef="#ctx0" brushRef="#br0" timeOffset="152735.34">25682 1217 0,'0'0'31,"-53"35"-31,53 1 15,0-19-15,0 1 0,36 17 16,-1 36 0,18-18-1,-53-36-15,-71 71 32,18-88-17</inkml:trace>
  <inkml:trace contextRef="#ctx0" brushRef="#br0" timeOffset="152882.48">25665 1164 0,'0'0'16,"17"-17"-1,71-1 1</inkml:trace>
  <inkml:trace contextRef="#ctx0" brushRef="#br0" timeOffset="153156.99">26017 1341 0,'0'105'31,"0"-210"-31,0 228 0,0-105 16,0-1-16,36 1 16,105-71 15,-106 18-15,-35-1-1,0 19-15,-53-18 16,-35 17-1,17 18-15</inkml:trace>
  <inkml:trace contextRef="#ctx0" brushRef="#br0" timeOffset="155066.69">26705 1217 0,'0'0'0,"0"18"15,0 17 1,0 0 0,0 1-1,0 34 1,18-52-1,-18-1 17,0-34-1,0-1-15,0 0-16,0-17 15,18 0 1,-18 17-16,70-70 15,-52 70 1,17 1 0,53 34-1,-70 1 1,-1 35 0,-17 0-1,0-18 1,18-70 31,17-18-32,-17 35-15,0 18 16,35-53 0,0 53-1,-1 36 1,-34 17-1,-18-36 1,0 54 0,0-54-16</inkml:trace>
  <inkml:trace contextRef="#ctx0" brushRef="#br0" timeOffset="155505.67">27287 758 0,'-17'-17'16,"17"-1"-1,17 18 1,19-17 0,34 52-1,-52 0 1,-18-17-16,0-1 16,-35 89-1,-1-35 1,19-54-1,70-52 17,35 17-17,18-17 1,-54 35 0,19 0-1,-18 18 1</inkml:trace>
  <inkml:trace contextRef="#ctx0" brushRef="#br0" timeOffset="156681.1">23248 2064 0,'71'0'79,"17"0"-64,-71 0-15,36 0 16,318-18 15,176 18 0,-477 0-31,406 0 32,-70-18-1,-353 1-31,88 17 15,35-18 1,177-17 0,-88 35 15,-230 0-15,212-18-1,18 1 16,-230 17-15,53-18 0,141 18-1,-17-18 17,-177 18-17,142-17 1,-160 17-1,-52 0 17</inkml:trace>
  <inkml:trace contextRef="#ctx0" brushRef="#br0" timeOffset="157860.25">23883 2452 0,'35'-18'31,"18"1"-15,-35-1-1,123-17 1,-141 52-1,35 54 1,-35-54-16,-123 107 31,88-106-15,17-1 0,18 1-1,88-1 1,-35 1-1,-18 0 1,1 17 0,-125 18-1,36-35 1,18-18-16,-53 17 16,17-17-1,54 0-15</inkml:trace>
  <inkml:trace contextRef="#ctx0" brushRef="#br0" timeOffset="158190.97">24659 2452 0,'0'0'0,"0"53"16,0-36-16,35 89 31,-35-18-15,18-35-1,-18 0 1</inkml:trace>
  <inkml:trace contextRef="#ctx0" brushRef="#br0" timeOffset="158420.32">24571 2646 0,'0'0'0,"-35"17"31,141-17 0,17-17-15,-88 17-16,53-18 15,-35 18 1,-17 0-16,-19-17 0</inkml:trace>
  <inkml:trace contextRef="#ctx0" brushRef="#br0" timeOffset="159352.48">25329 2452 0,'36'-18'47,"17"1"-32,0 17 1,-1 0-1,-52 17 1,18 18 0,-36 18 15,1-53-15,17-17 62,0-1-47,0 0-15,0 1 15,0-1 0,-18 1-15,1 17-1,-72 88 17,54-35-17,17 17 16,54-52-15,-19-1-16,19-17 16,105 18 15,-106-36 0,-35 1-31,-18-71 31,-70-18 1,71 88-1,-1 36-15</inkml:trace>
  <inkml:trace contextRef="#ctx0" brushRef="#br0" timeOffset="159582.01">25735 2611 0,'0'0'0,"0"17"32,18-17-1</inkml:trace>
  <inkml:trace contextRef="#ctx0" brushRef="#br0" timeOffset="159985.01">25964 2487 0,'0'0'16,"53"0"15,-35 0-31,88 18 31,-106-1-15,0 19 0,-106 69 15,71-87-16,35 0 1,88-36 15,-53 18-15,36-18 0,-1 1-1,-70-1-15</inkml:trace>
  <inkml:trace contextRef="#ctx0" brushRef="#br0" timeOffset="160368.85">26370 2452 0,'0'0'0,"71"0"31,-54 0-16,36 17 1,-17 19 0,-36-19-1,-36 19 1,19-19 0,-1-17-1,53 0 16,-17 0-15,35 0 0,-18 53-1,-35-35 1,-53-1 0,-35 19-1</inkml:trace>
  <inkml:trace contextRef="#ctx0" brushRef="#br0" timeOffset="160709.1">26917 2346 0,'0'18'15,"0"-1"1,-53 54 0,53-54-16,0 36 15,-18 36 1,36-72 0,70 18-1,-53-35 1,-17 0-1,0 0-15,-18-35 16,-36 18 0,19-1-16,-142-17 31</inkml:trace>
  <inkml:trace contextRef="#ctx0" brushRef="#br0" timeOffset="161315.34">27234 2487 0,'0'18'31,"0"-36"-31,0 53 16,18-17-16,-18 35 31,0-71 32,0 1-48,0-1-15,18 0 16,17-17 0,53 17 15,-53 36 0,-35 17 0,-17-17 1,17-36-17,17-17 1,1 35-16,88-35 31,-53 35-15,-36 0-1,1 88 17,-18-70-32</inkml:trace>
  <inkml:trace contextRef="#ctx0" brushRef="#br0" timeOffset="178809.09">21361 2663 0,'17'0'47,"19"0"-32,-36-17 17,17 17-17,54-35 17,-1 17-17,-52 0-15,176-70 31,71-35 1,-177 87-17,35-34 1,-87 52-16,140-105 16,-158 123-1,105-106 16,-35 53 1,-35 18-17,-35 35 1,17 0 46</inkml:trace>
  <inkml:trace contextRef="#ctx0" brushRef="#br0" timeOffset="179076.72">22666 1852 0,'0'0'0,"0"-18"15,-18 18 1,54 18 15,-19-18-15,1 18-16,35-1 15,-36 19 1,-17-19-16,0 1 16,-52 17-1,-1-17-15</inkml:trace>
  <inkml:trace contextRef="#ctx0" brushRef="#br0" timeOffset="179769.95">22807 2469 0,'0'-17'78,"-18"-18"-62,-17 17-1,-35-70 1,17 17 0,-18-17-1,53 70 1,-123-123 0,71 71-1,-1-36 1,1 53-1,-54-71 1,89 89 0,17 17-1,1 18 1,17-17 15</inkml:trace>
  <inkml:trace contextRef="#ctx0" brushRef="#br0" timeOffset="179973.18">22172 1552 0,'-35'0'16,"0"35"0,-36 36-1,53-36 1,1 1-16</inkml:trace>
  <inkml:trace contextRef="#ctx0" brushRef="#br0" timeOffset="181739.2">23671 3986 0,'0'0'0,"0"-17"16,0-1 0,-17 18-1,-89 71 1,124 34 15,17-87-15,106 123-1,-141-123 1,-18 105 0,1-123-1,-54 18 1,1-71 0,70 35-16,0 1 15,0-1-15,17-52 16,36 17-1,88-88 1,-123 105 0,-18 1-1,-35 0 1,-89 17 0,71 36-1,36-18-15</inkml:trace>
  <inkml:trace contextRef="#ctx0" brushRef="#br0" timeOffset="182222.32">23971 4039 0,'0'0'0,"0"18"15,0 88 17,0-71-17,0 18 1,0 0-1,0-35 1,53-36 0,-53 0-1,35 1 1,-35-1-16,36-35 16,-36 35-1,0 71 16,0 0-15,0-35-16,0 88 31,0-89-15,0 1 0</inkml:trace>
  <inkml:trace contextRef="#ctx0" brushRef="#br0" timeOffset="182549.87">24253 4163 0,'18'-18'16,"0"18"-1,-1 0-15,19-18 16,17 18 0,-36 0-16,36 18 15,0 35 1,-53-35 0,0 35-1,0 0 1,0 52-1,-18-87 1</inkml:trace>
  <inkml:trace contextRef="#ctx0" brushRef="#br0" timeOffset="182749.41">24324 4304 0,'0'0'0,"0"-18"16,71 1 15,17 17-15,-53 0 0,53 0-1</inkml:trace>
  <inkml:trace contextRef="#ctx0" brushRef="#br0" timeOffset="183159.45">24765 4127 0,'0'18'15,"0"17"1,0 1 0,0-1-1,0 0 1,35-35 0,-17 0-1,35-35 1,-36 17-1,19 1 1,-36-1 0,17 0-1,-17 54 1,18-19 0,-18 1-16,0 0 15,0 35 1,0-18-1,-18-18-15</inkml:trace>
  <inkml:trace contextRef="#ctx0" brushRef="#br0" timeOffset="183464.68">25224 4127 0,'0'18'16,"-36"70"15,36-52-15,0-19-16,0 89 16,0-88-1,18-1 1,35 1-1,17-53 1,-70 17 0,0 0-1,-105-17 1</inkml:trace>
  <inkml:trace contextRef="#ctx0" brushRef="#br0" timeOffset="183848.11">25665 3916 0,'0'0'15,"-36"70"17,1-17-17,0 53 1,-18 159-1,53-212 1,53 35 0,-36-71-16,36 54 15,0-18 1,-35-53-16,35 35 0</inkml:trace>
  <inkml:trace contextRef="#ctx0" brushRef="#br0" timeOffset="184927.86">26035 4127 0,'0'-17'16,"-18"17"-1,71-35 17,0 35-17,71 17 17,-107 36-17,-70 18 1,18-54-1,-35 36 17,70-35-17,17-18-15,142 35 32,-106 53-1,-212-52 0,18-54-15</inkml:trace>
  <inkml:trace contextRef="#ctx0" brushRef="#br0" timeOffset="185235.9">26741 4127 0,'17'36'31,"-17"87"1,0-52-17,0-54-15,0 19 16,0 17 0,0-36-1</inkml:trace>
  <inkml:trace contextRef="#ctx0" brushRef="#br0" timeOffset="185492.5">26529 4304 0,'-18'0'31,"36"0"-15,70 0 0,0 0-1,212-53 17,-159 35-17</inkml:trace>
  <inkml:trace contextRef="#ctx0" brushRef="#br0" timeOffset="186233.31">27499 4198 0,'0'18'31,"-53"52"1,35-17-17,18-35-15,53 52 32,71-70-1,-71-17-16,-53-36 1,-71-53 15,36 88-15,17 18-16,-35-17 16</inkml:trace>
  <inkml:trace contextRef="#ctx0" brushRef="#br0" timeOffset="186441">27887 4339 0,'0'0'31,"35"0"0</inkml:trace>
  <inkml:trace contextRef="#ctx0" brushRef="#br0" timeOffset="186932.66">28169 4216 0,'18'-18'63,"105"36"-32,-105 17-16,-18 0 1,-18-17-16,-87 70 31,69-70 1,107-36-1,88 18 0,-124 0-31,53 0 16</inkml:trace>
  <inkml:trace contextRef="#ctx0" brushRef="#br0" timeOffset="187332.35">28646 4180 0,'0'0'16,"70"0"15,-35 36 0,-52 17 1,-1-36-32,-52 19 15,70-19 32,70 18-16,-52-35-15,-18 18 0,-18 0-1,-52-18 1</inkml:trace>
  <inkml:trace contextRef="#ctx0" brushRef="#br0" timeOffset="187708.31">29016 4110 0,'0'17'15,"0"1"1,-18-18-16,1 53 16,-19-18-1,36-17-15,-17 88 16,17-89 0,70 36-1,-52-53 1,17 0-1,-17-35 1,-89-18 15,54 53-15</inkml:trace>
  <inkml:trace contextRef="#ctx0" brushRef="#br0" timeOffset="188312.92">29281 4269 0,'0'0'16,"0"17"-1,17 1 1,-17 17 15,0 0-15,0-70 46,35-18-30,-17 53-17,-18-17-15,35-1 16,-17 18 0,0 18-1,-18 17 16,0-17-15,0-1 0,0-34-1,53-19 1,17 19 0,-52 17-1,52 17 1,-70 1-1,18 35 1,-18-36 0,0 1-1</inkml:trace>
  <inkml:trace contextRef="#ctx0" brushRef="#br0" timeOffset="188564.28">29880 4039 0,'0'0'0,"53"53"16,-35-35-16,-18-1 15,53 72 1,-36 69-1,-52-69 1,17-54 0,-52 35-1</inkml:trace>
  <inkml:trace contextRef="#ctx0" brushRef="#br0" timeOffset="189512.31">26987 5715 0,'0'18'31,"-17"-18"-15,123 0 15,158 0 0,-211 0-31,106 17 16</inkml:trace>
  <inkml:trace contextRef="#ctx0" brushRef="#br0" timeOffset="189797.35">27023 5856 0,'-18'0'32,"36"0"-32,-36 18 15,106-1 17,18-17-17,141 0 16,-176 0-15,-36 0-16</inkml:trace>
  <inkml:trace contextRef="#ctx0" brushRef="#br0" timeOffset="190831.73">28152 5556 0,'-18'18'31,"18"52"-15,0-52-1,0 70 1,18 36-1,-18-54 1,0-52 0,0 0-1</inkml:trace>
  <inkml:trace contextRef="#ctx0" brushRef="#br0" timeOffset="191252.51">28293 5627 0,'0'-18'16,"0"36"0,17 17-1,1 18 1,0 53-1,17-89 1,-17 1 0,-1-18-1,71-18 1,-70 18-16,17-35 16,1 0-1,-36 17-15,0 1 31,0 34-15,0 1 0,0 52-1,0-17 1,0 53 0,0-88-16,0 52 31</inkml:trace>
  <inkml:trace contextRef="#ctx0" brushRef="#br0" timeOffset="191564.3">28716 5750 0,'18'-17'16,"-36"34"-16,53-34 16,-17 17-16,17-18 15,89 18 1,-89 18 0,18-1-1,-35 36 1,-36 141 15,18-159-15,0-17-1</inkml:trace>
  <inkml:trace contextRef="#ctx0" brushRef="#br0" timeOffset="191764.05">28787 5944 0,'17'0'31,"36"0"-15,-18 0-16,36 0 15,158-35 1</inkml:trace>
  <inkml:trace contextRef="#ctx0" brushRef="#br0" timeOffset="192039.14">29316 5786 0,'0'-18'31,"0"36"-31,0-18 16,-18 0-16,18 17 15,88 89 17,-35 0-1,-70-71-16,-72-35 1</inkml:trace>
  <inkml:trace contextRef="#ctx0" brushRef="#br0" timeOffset="192174.81">29351 5733 0,'35'-18'15,"-70"36"-15,194-54 32</inkml:trace>
  <inkml:trace contextRef="#ctx0" brushRef="#br0" timeOffset="192422.22">29722 5962 0,'0'18'31,"0"-36"0,17 18 1</inkml:trace>
  <inkml:trace contextRef="#ctx0" brushRef="#br0" timeOffset="192873.96">30162 5697 0,'0'-17'16,"0"52"-1,-88 88 17,53 71-1,70-123-16,89-53 17,-89-71-1,-35 35-31,-35-17 16,-36 0-1,36 35-15</inkml:trace>
  <inkml:trace contextRef="#ctx0" brushRef="#br0" timeOffset="193172.58">30480 5803 0,'0'-17'15,"-18"52"17,36 53-1,0-70-15,-1-1-16,1 36 15,-18 0 1,0-35-1,-53-18 1,18-18-16</inkml:trace>
  <inkml:trace contextRef="#ctx0" brushRef="#br0" timeOffset="193297.62">30498 5697 0,'0'0'16,"35"-35"-16,0 17 15,18 1 1,0 17-16</inkml:trace>
  <inkml:trace contextRef="#ctx0" brushRef="#br0" timeOffset="193595.86">30762 5944 0,'0'36'16,"0"-72"-16,0 89 15,0-35-15,18 35 16,17-18 0,-35-17-16,18-18 15,35 17 1,0-52-1,-53 17-15,17 1 16,-17-19 0,-17 1-1,-107-35 1,89 70 0</inkml:trace>
  <inkml:trace contextRef="#ctx0" brushRef="#br0" timeOffset="194421.63">31291 5874 0,'-17'0'32,"34"0"-32,-52 17 15,35 19 1,35 34 15,-35-52-31,18-18 16,-18 17-1,0-34 17,0-1-17,0 1 1,71-89 15,-36 88-15,-18 18-1,19 35 17,-36 1-17,0-1 1,17-53 31,19 1-32,-36-1-15,88-17 16,-35 17 0,-36 18-16,1 18 15,0-1 1,-1 72 15,1-89-31</inkml:trace>
  <inkml:trace contextRef="#ctx0" brushRef="#br0" timeOffset="194865.54">31856 5468 0,'0'-35'16,"0"17"-1,17 0 1,1 18-16,35 0 16,35 18-1,-70-18-15,-1 18 16,-17 52 0,-52-17-1,-19 0 16,106-18 1,18-17-17,-88 53 17,-71-71-17</inkml:trace>
  <inkml:trace contextRef="#ctx0" brushRef="#br0" timeOffset="-199662.77">24395 7549 0,'-18'0'15,"18"-17"16,0-1-15,35 1 0,53-19-1,-70 36-15,17 0 16,18 18 0,-53 0-16,0 17 15,0 35 1,0-52-16,-53 70 15,-194 124 17,212-195-17,35 1 1,71-53 15,34 35-15,90-18 15,-125 18-15,-35 0-1</inkml:trace>
  <inkml:trace contextRef="#ctx0" brushRef="#br0" timeOffset="-185992.46">24977 7514 0,'0'18'47,"35"-18"-31,124-18 15,-71 18-15,-70 0-1,-1 0-15</inkml:trace>
  <inkml:trace contextRef="#ctx0" brushRef="#br0" timeOffset="-185588.75">24941 7585 0,'0'0'15,"0"35"1,0-17 0,18 70 15,-18-71-15,18-17 15,70-17 0,-35 34-15,0 1-1,-71 70 17,-88-52-17,-53-36 16,142 0-31</inkml:trace>
  <inkml:trace contextRef="#ctx0" brushRef="#br0" timeOffset="-184763.55">25435 7585 0,'0'35'63,"0"53"-32,36-35 0,16-35 0,-16-71 1,-1 0-1,-35 71-15,18 52 15,-18 36-16,0-71 17,0-17-17,0 17 1,0-17 15,0-36 0,0 0 32,0 1-47</inkml:trace>
  <inkml:trace contextRef="#ctx0" brushRef="#br0" timeOffset="-183103.31">25982 7602 0,'35'-17'94,"1"17"-78,-19 0-16,1 53 31,-18 0-15,-106 70 15,53-88-16,53-17 1,35-18 15,18-18-15,18 18 0,-53 0-16,70-17 31,-53 17-31</inkml:trace>
  <inkml:trace contextRef="#ctx0" brushRef="#br0" timeOffset="-182700.83">26317 7620 0,'0'0'0,"35"-18"16,-17 1 0,88-1-1,-88 18 1,-1 18 0,-17 17-1,-35 36 1,17-36 15,36-18 0,0 1-15,17 0 0,0 17-1,-52 18 1,-19-35-1,19-18-15,-36 0 16,35 0-16</inkml:trace>
  <inkml:trace contextRef="#ctx0" brushRef="#br0" timeOffset="-182161.8">26952 7461 0,'0'0'0,"-88"36"31,70-36-15,-52 105-1,70-87 1,0 17 0,53 1-1,53 52 1,-106-53-1,0 0 1,0-17-16,-36 17 16,-52-17-1,88-36 1,0-17 0,0-36-1,53-34 1,-35 87-16,52-106 31,-70 107-15,0-1-16,0-35 15,-35 53 1</inkml:trace>
  <inkml:trace contextRef="#ctx0" brushRef="#br0" timeOffset="-181650.49">27393 7514 0,'0'18'15,"0"-1"1,0 36-1,0 36 1,0-1 0,0 53-1,0-88 1,-17-36 0</inkml:trace>
  <inkml:trace contextRef="#ctx0" brushRef="#br0" timeOffset="-181358.91">27146 7743 0,'53'0'16,"0"0"0,212-17 15,-142-1-15,-105 18-16,-1 0 15,19 0 1</inkml:trace>
  <inkml:trace contextRef="#ctx0" brushRef="#br0" timeOffset="-171993.36">28169 7620 0,'0'-18'94,"71"-17"-78,52 35 15,-105 18-15,-18-1-16,-18 124 31,-105 1 0,70-90 0,53-69 1,106-1-1,-89 18-31,125 0 31,-90 0-15</inkml:trace>
  <inkml:trace contextRef="#ctx0" brushRef="#br0" timeOffset="-171631.41">28663 7708 0,'0'0'0,"0"18"32,-17 17-17,17 36 17,88-54-1,-35-34-16,0-36 17,-53 17-17,-106-16 17,35 34-17</inkml:trace>
  <inkml:trace contextRef="#ctx0" brushRef="#br0" timeOffset="-171219.91">29069 7691 0,'0'17'15,"-18"1"-15,-17 35 32,53 0-1,-1-53-16,54-18 17,-54 0-17,-17 1 1,0-1-16,18-35 31,-36 36-15,-17 17-1</inkml:trace>
  <inkml:trace contextRef="#ctx0" brushRef="#br0" timeOffset="-170813.27">29404 7691 0,'-18'17'32,"36"-34"-32,-53 69 31,35-34-31,0 0 15,0-1 1,88 19 0,-70-36-1,-1-18 1,1 0 0,-18-35-1,0 36 1,-35-18-1,17 35 1</inkml:trace>
  <inkml:trace contextRef="#ctx0" brushRef="#br0" timeOffset="-168633.93">29827 7691 0,'-17'0'62,"-19"35"-31,36-18-31,-17 19 16,17-1 0,88 36 15,-53-71-16,1-36 1,-36-52 15,-36 35-15,19 18 0,-1 35-16</inkml:trace>
  <inkml:trace contextRef="#ctx0" brushRef="#br0" timeOffset="-167152.56">30215 7779 0,'0'0'0,"-17"0"31,34 0 79,-17 17-79,0-34 63</inkml:trace>
  <inkml:trace contextRef="#ctx0" brushRef="#br0" timeOffset="-166441.73">30586 7655 0,'0'36'32,"-18"34"-1,18-35-16,53 1 17,-18-36-17,-17 0-15,17-18 32,-35-70-17,-17 17 16,-1 71-15,-17 0 0</inkml:trace>
  <inkml:trace contextRef="#ctx0" brushRef="#br0" timeOffset="-165731.66">30956 7602 0,'0'18'16,"-17"-18"-1,17 18-15,17 52 32,36-35-17,-18-17 1,-35 17 0,-35-17-1,-18 0 1,36-18-16</inkml:trace>
  <inkml:trace contextRef="#ctx0" brushRef="#br0" timeOffset="-165557.83">30992 7567 0,'0'0'0,"52"-18"31,-16 18-15,17-17 0,-18 17-16</inkml:trace>
  <inkml:trace contextRef="#ctx0" brushRef="#br0" timeOffset="-165210.05">31380 7461 0,'0'36'16,"-36"-1"-1,36-18-15,-17 36 16,-1 0-1,18-35-15,0 52 16,53 1 0,0-53-1,-18-18 1,-35-53 15,-35 35-15,17 0-16,1 1 15,-54 17 1</inkml:trace>
  <inkml:trace contextRef="#ctx0" brushRef="#br0" timeOffset="-164167.23">31785 7549 0,'0'18'47,"0"0"-31,0-1 0,0 72 15,0-72-31,0 1 31,0-36 32,0-35-32,0 36-31,18-1 15,35-17 1,-18 17 0,36 18 15,-54 35 0,-17 1-15,0-19 15,18-34 0,70-54 1,-70 71-32,-1-18 15,1 18-15,0 18 31,-1 17-15,-17-17-16,0 70 31,0-70-15</inkml:trace>
  <inkml:trace contextRef="#ctx0" brushRef="#br0" timeOffset="-163168.8">25365 9031 0,'0'0'0,"-18"0"16,89 0 15,17-18-16,-53 18-15,36-17 16,70-1 0,-53 1-1,-35 17-15</inkml:trace>
  <inkml:trace contextRef="#ctx0" brushRef="#br0" timeOffset="-162835.74">25453 9137 0,'0'0'0,"-35"18"16,35-1-1,105-17 17,1-35-17,-35 35 1,141-35 15,-212 52 0</inkml:trace>
  <inkml:trace contextRef="#ctx0" brushRef="#br0" timeOffset="-162433.08">25859 8872 0,'0'0'0,"17"0"32,19 18-17,87 17 1,-105-17-16,35 17 16,-18 18-1,-35 53 1,-35-36-1,-54 54 17</inkml:trace>
  <inkml:trace contextRef="#ctx0" brushRef="#br0" timeOffset="-160726.21">26741 8819 0,'0'18'62,"17"0"-46,1 52-1,-18-17 1,17-18-16,-17 89 31,0-71-15,0-36-1</inkml:trace>
  <inkml:trace contextRef="#ctx0" brushRef="#br0" timeOffset="-160248.86">27005 8837 0,'0'18'15,"0"35"17,0-36-32,35 54 15,18-36 32,0-53-16,-53 1-31,53-36 16,-35 18 15,-18 70 0,17 53 1,-17-70-17,0-1-15,18 89 16,-18-88 0,0 17-1</inkml:trace>
  <inkml:trace contextRef="#ctx0" brushRef="#br0" timeOffset="-159509.75">27446 8908 0,'0'-18'47,"141"-17"-16,-106 35-15,18 35-1,-17 53 1,-36 0 0,0-52-1,0 17 1,0-36-16,0 18 16,0-17-1</inkml:trace>
  <inkml:trace contextRef="#ctx0" brushRef="#br0" timeOffset="-159294.04">27499 9066 0,'0'0'15,"106"0"16,88-17 1,-159 17-17,36 0 1</inkml:trace>
  <inkml:trace contextRef="#ctx0" brushRef="#br0" timeOffset="-158384.81">28063 8855 0,'0'0'31,"-17"53"0,-1-18-15,36 18-1,88 17 17,-89-34-17,-34-1 17,-19-35-32</inkml:trace>
  <inkml:trace contextRef="#ctx0" brushRef="#br0" timeOffset="-158246.37">28063 8855 0,'71'-36'16,"-142"72"0,160-72-16,-36 19 15,-1 17 1</inkml:trace>
  <inkml:trace contextRef="#ctx0" brushRef="#br0" timeOffset="-158057.75">28381 9084 0,'0'0'0,"0"35"16,18-35 15</inkml:trace>
  <inkml:trace contextRef="#ctx0" brushRef="#br0" timeOffset="-157524">28840 8749 0,'-36'0'15,"72"0"-15,-89 18 16,17 17-1,-34 124 1,70-107 0,0 37-1,0-54 1,35 18 0,-17-53-1,-1 0 1,19-35-1,-19-18 1,-17 35-16,-35 0 31,-18 18-15</inkml:trace>
  <inkml:trace contextRef="#ctx0" brushRef="#br0" timeOffset="-157230.4">29087 8872 0,'0'0'16,"-18"0"-1,0 89 17,36-54-17,17 18 1,-17 0 0,-53 0 15,-1-71-16</inkml:trace>
  <inkml:trace contextRef="#ctx0" brushRef="#br0" timeOffset="-157107.42">29139 8767 0,'0'0'31,"89"-18"-31,-54 0 0</inkml:trace>
  <inkml:trace contextRef="#ctx0" brushRef="#br0" timeOffset="-156839.14">29404 8978 0,'0'71'31,"0"-142"-31,0 230 31,0-141-31,106-18 32,-71-18-17,-17 0-15,-36-52 31,-70 17-15</inkml:trace>
  <inkml:trace contextRef="#ctx0" brushRef="#br0" timeOffset="-156226.22">29863 8943 0,'0'53'15,"0"-36"1,0 19-1,35 17 1,-17-53 0,-18 17-1,0-52 17,0 17-17,17 1-15,1-19 16,-1 1-1,72 18 1,-54 52 15,-35 0 1,0-17-17,0-36 1,35 0-1,-17 1 1,17-1 0,18 1-1,18 34 1,-54-17 0,1 53-1,-18-18 16</inkml:trace>
  <inkml:trace contextRef="#ctx0" brushRef="#br0" timeOffset="-155867.48">30462 8678 0,'0'0'16,"18"-17"-1,53-1 17,-36 18-17,-35 18 1,-18 17-1,18-17 1,-17-1 0,34 36 15,-17 0-15,0-35-1,-17 17 1,-1-35-16</inkml:trace>
  <inkml:trace contextRef="#ctx0" brushRef="#br0" timeOffset="-150914.45">2646 1446 0,'0'53'31,"0"18"-15,0-54-16,0 1 15,0 53 1,0-54-16,17 124 15,-17-123 1,0 17 0,0-17-1</inkml:trace>
  <inkml:trace contextRef="#ctx0" brushRef="#br0" timeOffset="-150411.27">2840 1535 0,'0'0'0,"0"17"31,0 36-15,0-35-16,0-1 15,0 107 1,17-71 0,36-18-1,-35-35-15,106-70 31,-72 17-15,-52 35 0,0-53-1,0 107 32,0 17-31,18 141 15,-18-159-15,0-17-16</inkml:trace>
  <inkml:trace contextRef="#ctx0" brushRef="#br0" timeOffset="-150101.84">3228 1640 0,'0'0'0,"-18"18"15,18-36-15,106-35 31,0 36-15,-71-1 0,36 53-1,-36 195 17,-35-142-17,-18-70 1,18 17-1</inkml:trace>
  <inkml:trace contextRef="#ctx0" brushRef="#br0" timeOffset="-149872.47">3351 1834 0,'0'0'0,"0"18"16,18-18-1,70-18 1,106-34 15,-176 34-31</inkml:trace>
  <inkml:trace contextRef="#ctx0" brushRef="#br0" timeOffset="-149619.02">3933 1623 0,'-17'17'31,"-1"-17"-31,1 71 32,140 35-1,-105-89-31,52 19 16,-87 70 15,-1-106-31</inkml:trace>
  <inkml:trace contextRef="#ctx0" brushRef="#br0" timeOffset="-149450.3">3986 1570 0,'18'-18'16,"-36"36"-16,89-53 15,70-18 17</inkml:trace>
  <inkml:trace contextRef="#ctx0" brushRef="#br0" timeOffset="-149215.89">4339 1799 0,'0'0'15,"0"18"17,0-36-1,18 18-31</inkml:trace>
  <inkml:trace contextRef="#ctx0" brushRef="#br0" timeOffset="-148512.1">4798 1446 0,'-18'53'16,"-17"18"-1,17-36 1,1-17-16,-19 88 16,19-71-16,17 53 15,70 53 1,1-123 15,-36-71 0,-35 18-15,0-18 0,0-18-1,-35 71 1,-1 18 0,1-1-16</inkml:trace>
  <inkml:trace contextRef="#ctx0" brushRef="#br0" timeOffset="-148248.45">5098 1658 0,'0'0'0,"0"0"31,0 18-15,0-1-16,0 36 16,0-17-1,123 69 1,-105-69 0,-18-1-1,-36 0-15</inkml:trace>
  <inkml:trace contextRef="#ctx0" brushRef="#br0" timeOffset="-148074.65">5168 1570 0,'35'-18'15,"-17"18"1,53-17-1,52-1 1,-105 18-16</inkml:trace>
  <inkml:trace contextRef="#ctx0" brushRef="#br0" timeOffset="-147787.48">5574 1764 0,'0'0'16,"0"35"-16,0 0 15,0-17-15,0 53 16,18-36 0,-1-35-1,54 0 1,-1-53-1,-70 0 1,0 35 0,-35-17-1,17 18-15,-70-19 16</inkml:trace>
  <inkml:trace contextRef="#ctx0" brushRef="#br0" timeOffset="-134024.6">6121 1711 0,'-18'18'31,"18"35"-16,0 52 17,0-87-17,0 0-15,0-36 78,35-105-46,1 52-17,-1 53 1,18 18 15,-36 53-15,-17-35-16,0 70 31,0-70-15,18-54 15,35-69 0,-18 52-15,1 35-1,-1 71 17,-35 18-17,0-1 1,17-35 0</inkml:trace>
  <inkml:trace contextRef="#ctx0" brushRef="#br0" timeOffset="-133446.52">6562 970 0,'-18'-18'32,"36"36"-32,-1-71 31,89 36 0,-71 105 0,-123 35 1,71-105-1,34-18-31,36 0 16,53 53 15,-106 0-16,-71 0 1,-52-18 0</inkml:trace>
  <inkml:trace contextRef="#ctx0" brushRef="#br0" timeOffset="-132113.47">6967 1782 0,'0'0'15,"71"-18"64,-36 18-64,0 0-15,159-18 16,-141 18-1,18 0 1,-18 0 0</inkml:trace>
  <inkml:trace contextRef="#ctx0" brushRef="#br0" timeOffset="-130194.91">7885 1623 0,'88'-18'32,"-71"18"-32,19 0 15,-19 18 1,-17 52 0,-53 1-1,53-53-15,-35 17 16,17-35-16,-17 35 15,18-17 1,-1-18-16,18 17 31,35-34 1,0 17-17,89 0 16,-89 0-15,1 0 0</inkml:trace>
  <inkml:trace contextRef="#ctx0" brushRef="#br0" timeOffset="-129840.39">8343 1711 0,'0'18'16,"0"-36"-16,-17 53 16,-1 36 15,71-36 0,-18-35-15,18-18-1,-18-34 17,-35 16-17,0 19-15,-53-36 31,18 53-15</inkml:trace>
  <inkml:trace contextRef="#ctx0" brushRef="#br0" timeOffset="-129465.04">8696 1711 0,'0'0'16,"-18"35"-16,1 1 15,-1 16 16,71-52-15,-18 0 0,18-52 15,-88 16 0,0 19-15,17 17-16</inkml:trace>
  <inkml:trace contextRef="#ctx0" brushRef="#br0" timeOffset="-129126.27">8925 1711 0,'0'0'0,"0"35"15,18 36 17,52-54-1,-52-17-16,0 0 1,17-35 0,-35-35-1,0 52 1,0 0 0,-53 1-1</inkml:trace>
  <inkml:trace contextRef="#ctx0" brushRef="#br0" timeOffset="-128792.33">9260 1746 0,'0'0'0,"0"36"16,0-19-16,53 18 31,-35-35-15,70-17-1,-70-1 1,-18 1-16,0-1 15,-35-17 1,17 35-16,0-18 16,-35 0-1,36 18-15</inkml:trace>
  <inkml:trace contextRef="#ctx0" brushRef="#br0" timeOffset="-128450.1">9666 1817 0,'0'0'31,"0"17"-31,0-34 31,0-1 1</inkml:trace>
  <inkml:trace contextRef="#ctx0" brushRef="#br0" timeOffset="-127677.84">9895 1676 0,'0'35'31,"0"71"0,0-53-15,18-36-1,88-52 17,-53 0-17,-36 17-15,-17-52 31,-88 34 1,18 36-17</inkml:trace>
  <inkml:trace contextRef="#ctx0" brushRef="#br0" timeOffset="-127367.52">10319 1640 0,'-18'18'31,"0"-18"-31,54-18 0,-89 107 32,70-72-17,36 36 1,-35-53-16,17 71 31,-141-54-15</inkml:trace>
  <inkml:trace contextRef="#ctx0" brushRef="#br0" timeOffset="-127227.89">10336 1605 0,'0'0'0,"71"-18"15,-18 1 16</inkml:trace>
  <inkml:trace contextRef="#ctx0" brushRef="#br0" timeOffset="-126903.35">10760 1552 0,'-36'71'32,"72"-142"-32,-107 301 31,89-125-15,-1-87-1,54 0 16,-18-71-15,-177 0 15,89 35-15</inkml:trace>
  <inkml:trace contextRef="#ctx0" brushRef="#br0" timeOffset="-126211.85">11060 1693 0,'0'36'32,"0"-1"-17,0 0 1,0 18-1,0-35 17,0-36-1,0 0-15,52-70 15,-16 71-16,-19 17-15,1-18 16,17 18 0,-17 18-1,-18-1 1,0 1-16,0 0 16,-18 17-1,18-18 1,0-34-1,18-18 1,53-1 0,-36 19-1,0 34 1,-17 1 0,-1 70 15,-17-70-31,0 17 31</inkml:trace>
  <inkml:trace contextRef="#ctx0" brushRef="#br0" timeOffset="-124617.79">11765 1782 0,'18'17'78,"88"-17"-62,-18 0 0,141 0 15</inkml:trace>
  <inkml:trace contextRef="#ctx0" brushRef="#br0" timeOffset="-123841.34">12541 1658 0,'36'-18'31,"34"18"-15,54 36 15,-124 17-15,-106 70 15,35-70-15,54-35-16,-1-18 15,18 17 1,53-17 31,17 18-31,89-36 15,-106 18-16,-35-17-15</inkml:trace>
  <inkml:trace contextRef="#ctx0" brushRef="#br0" timeOffset="-123555.45">13035 1676 0,'0'17'15,"0"54"17,53 35-1,-35-89-16,17 72 1,-53-89 0,-52 17-1</inkml:trace>
  <inkml:trace contextRef="#ctx0" brushRef="#br0" timeOffset="-123392.08">13106 1605 0,'0'0'0,"123"-35"15,-52 35 17</inkml:trace>
  <inkml:trace contextRef="#ctx0" brushRef="#br0" timeOffset="-122975.77">13388 1640 0,'0'0'0,"0"53"16,0-35-1,18 88 1,-18-89 0,35 36-1,35-70 17,-52-1-17,17 0 1,1 1-1,-19-1 1,1 36 0,-18-1-1,17 54 1,-34 35 15,17-71 0</inkml:trace>
  <inkml:trace contextRef="#ctx0" brushRef="#br0" timeOffset="-122168.47">13741 1746 0,'-18'0'47,"18"-17"-31,53-1 15,18 18-15,-36 18-1,-18 35 1,-17-36-16,-123 89 31,52-53-15,54-35 15,52-18-15,-17 0-1,176 0 17,-177 0-32,19-18 15,-19 18-15</inkml:trace>
  <inkml:trace contextRef="#ctx0" brushRef="#br0" timeOffset="-121739.02">14164 1711 0,'18'-18'31,"-1"18"-16,1 0 1,0 0-16,52 53 31,-70-17-15,0-19-16,-18 1 16,-70 35 15,106-53 0,52 0-15,-52 0-16,17 17 15,18 19 1,-106 34 15,-52-52-15</inkml:trace>
  <inkml:trace contextRef="#ctx0" brushRef="#br0" timeOffset="-120995.09">14640 1729 0,'0'-18'16,"0"0"15,-88 71 0,70 0-15,18 0 0,89 35 15,-36-52-16,-53-1 1,-106 0 15,88-35-31,0 0 16,-17-35 0,53-53 15,35 52-16,-36 36-15,36-35 16,35-35 15,-88 52-15,-35-17 0,-53-1 15</inkml:trace>
  <inkml:trace contextRef="#ctx0" brushRef="#br0" timeOffset="-120145.08">15152 1852 0,'0'0'0,"-18"0"15,71 0 32,35-18-31,-52 18-16,34 0 15,18 0 1,-52 0-16,87-17 16</inkml:trace>
  <inkml:trace contextRef="#ctx0" brushRef="#br0" timeOffset="-119917.93">15187 2011 0,'0'0'0,"-18"17"31,36-17-16,247-17 17,-36-1-1</inkml:trace>
  <inkml:trace contextRef="#ctx0" brushRef="#br0" timeOffset="-119605.72">16087 1887 0,'-36'36'31,"36"34"0,159-35 1,-71-52-1,-123-54 0,-71 18-15,71 36-16</inkml:trace>
  <inkml:trace contextRef="#ctx0" brushRef="#br0" timeOffset="-115120.77">3387 582 0,'0'0'0,"-53"-18"15,-88 1 1,70 17 0,36 0-16,-89 0 15,-17 0 1,106 0-16,-283 17 16,142 1-1,123-18-15,-17 18 16,-230 17-1,264-17-15,-158-1 32,212 1 15,17 0-32,-35-1-15,18 1 16,0 52-1,-18 19 1,0 122 0,0-87-1,-36 123 1,36-36 0,0 160-1,0-301-15,18 36 16,17 53-1,-35-106-15,36 158 16,-19-87 0,1-54-1,-18-34 1,0-19 15,17-17 0,19 18 1,-19-18-17,54-18 1,-53 18-16,17-17 16,88 17-1,-17 0 1,176 0-1,-123 0 1,141-18 0,-194 0-1,70 1 1,-105 17-16,458 17 31,-300-17-15,-105 0-1,211-17 1,-176-1 0,-18 18-1,-88 0-15,70 0 16,-17 18 0,-53-18-16,282 17 31,-247-34-16,-53 17-15,318-18 32,-247 36-17,-71-18-15,-17 0 16,247-18 15,-124 18-15,-106 0-16,0 0 15,106 18 1,230-18 15,-301 0-15,-17 0-16,265 0 31,-107 17-15,-158-17-16,88 36 15,583 105 17,-372-71-17,-87-17 1,88 0 0,388-35 15,-371-18-16,353 53 17,-229-18-1,-441-35-31,264 0 31,-140 0-15,17 0-1,-106 18 1,-35-18-16,300 35 31,-212-35-15,53 0 15,-35-18 0,17 1 1,-88-19-17,36 19 1,123-54 15,-212 54-31,300-36 31,-159 35-15,-140 18-16,228-35 31,-175 35-15,-19 0 0,18-35 15,0 17-16,54-35 17,-54 18-17,-71 35-15,19-18 16,34-17 0,-17-18-1,-18 0 1,-17 35-16,35-35 15,70-70 17,-70-18-1,-35 123-31,70-141 31,36 18 0,-89 88-15,18 0 0,17-35 15,-34 53-15,-36 17-16,35-87 31,-17-37 0,-1-16 0,-17 105-15,0 0 0,-35-88 15,17 70-16,-17 1 1,17 34-16,-70-122 31,-35 16 1,52 54-1,-35 35 0,89 36-31,-142-1 31,-88 0 1,53-17-17,141 35-15,-370-35 31,-159 35 1,88 18-1,53-18 0,264 17-15,-352 18 15,476-35-31,-141 0 16,-53 18-1,194-18-15,-370 0 32,176 0-17,0 18 1,-141-1 15,335-17-31,-105 0 16,-72 0-1,1 0 1,-194 0 0,370 0-1,-353-17 1,353 17-1,-388 0 1,388 0 0,-370-18-1,-53 18 17,246-18-1,-87 18-16,282 0 1,-160-17 0,160 17-1,-106-18 1,123 18 0,-123 0-1,106 0 1,-35 0-1,34 0-15,-211 0 16,141 0 0,-35 0-1,-53 0 1,-106 18 0,248-18-1,16 0-15,-105 0 16,-159 0-1,247 0 1,-194-18 0,159 18-1,-18 0 1,71 0-16,-141 18 16,123-18-1,-18 0 1,-17 0-1,-53 0 1,53 0 0,52 0-16,19 0 15,-54 17 1,36-17-16,-124 18 16,53 0-1,71-18 1,-159 17-1,159-17 1,17 0-16,-35 0 16,0 0-1,18-17 1,0-1 0,17 18-16,-17 18 15</inkml:trace>
  <inkml:trace contextRef="#ctx0" brushRef="#br0" timeOffset="-99884.81">2963 2840 0,'0'0'0,"18"-18"31,0 124-15,-18 18-1,0-72-15,-71 425 32,-35-213-17,89-193-15,-142 211 32,124-247-17</inkml:trace>
  <inkml:trace contextRef="#ctx0" brushRef="#br0" timeOffset="-99643.4">2540 4057 0,'0'0'0,"-35"247"31,35-229-31,141 140 31,-35-140-15,-71-18-16,106-35 16</inkml:trace>
  <inkml:trace contextRef="#ctx0" brushRef="#br0" timeOffset="-98901.39">1270 6685 0,'-88'212'32,"176"-424"-32,-141 688 31,159-405-16,35-53 1,71-71 15,-142-18-15,-70 53-16,18-17 0</inkml:trace>
  <inkml:trace contextRef="#ctx0" brushRef="#br0" timeOffset="-98199.8">1676 6773 0,'-18'53'31,"36"-106"-31,17 212 31,-35-141-31,88-1 31,-53-52-15,1-53 15,-36-18 1,0 88-17,35 71 16,0-17-15,-17-1 0,0-17 15,17-71-15,-18-124-1,-34 54 16,-36 17 1,53 141-1,53 106-15,-36-123-1,36 105 1,-17-140 15,87-142 0,-35 141 1,-70 18-17,-18 141 1,-18-105-1,-17 17 1,0-36-16</inkml:trace>
  <inkml:trace contextRef="#ctx0" brushRef="#br0" timeOffset="-97955.33">2399 6385 0,'0'0'0,"18"0"15,34 88 1,1-17 15,-35-53-15</inkml:trace>
  <inkml:trace contextRef="#ctx0" brushRef="#br0" timeOffset="-97831.87">2346 6227 0,'0'0'0,"-35"-18"16</inkml:trace>
  <inkml:trace contextRef="#ctx0" brushRef="#br0" timeOffset="-97587.85">2646 6191 0,'0'0'0,"-18"88"15,1-52-15,17-1 16,0 53 0,0-17-1,35-54 1,-18-17-16,107-70 15,-89 35 1</inkml:trace>
  <inkml:trace contextRef="#ctx0" brushRef="#br0" timeOffset="-97213.84">1887 7708 0,'0'0'0,"-35"71"16,35-36-1,18-53 1,17 1-16,71-71 16,264-159-1,-123 17 1,-123 107 0,34-54-1,72-34 1,-213 193-16,19 0 15,-1 18-15</inkml:trace>
  <inkml:trace contextRef="#ctx0" brushRef="#br0" timeOffset="-96852.6">2222 7832 0,'0'0'0,"-35"53"16,35-36-1,230-176 16,-178 107-31,54-37 16,53-69 0,-106 105-16,441-459 31,-371 424-15,-87 53-1,-36 17 1</inkml:trace>
  <inkml:trace contextRef="#ctx0" brushRef="#br0" timeOffset="-54811.07">1041 9895 0,'-71'18'31,"142"-36"-31,-248 107 31,160-72-31,-19 142 32,72-106-17,69-88 16,-52-18-15,-53 35-16,53-123 16,-53 123-1,0-17 17,-17 53-17,34 88 1,-17-89-1,89 142 1,-89-141 0,17 34-16</inkml:trace>
  <inkml:trace contextRef="#ctx0" brushRef="#br0" timeOffset="-54287.99">1199 9931 0,'0'-18'15,"53"18"16,-17 0-15,17 0 0,-1 35-1,-34 36 1,-18-53 0,0-1-16,-18 1 15,18-36 1,0-17-1,0-18 1,36-18 0,-36 1 15,0 105 0,0-17-15,35 35-1,18-36 1,-18 1 0,0-18-1,-17 0-15,35-35 16</inkml:trace>
  <inkml:trace contextRef="#ctx0" brushRef="#br0" timeOffset="-53839.67">1376 9472 0,'-18'-35'31,"1"17"-15,87-70 15,-35 88-15,-17 0-16,0 18 15,-18 87 16,0-87-31,0 0 16,0-1 0,70-34 15,-17 17-15,-53 35-1,0 0 1,-53 36 15</inkml:trace>
  <inkml:trace contextRef="#ctx0" brushRef="#br0" timeOffset="-53304.3">1870 9454 0,'35'53'31,"-35"-17"-15,35 34-1,1-52 1,-19 17 0,1-35-1</inkml:trace>
  <inkml:trace contextRef="#ctx0" brushRef="#br0" timeOffset="-53074.35">1799 9684 0,'53'-53'47,"0"18"-31,106-71 15,-159 88-31</inkml:trace>
  <inkml:trace contextRef="#ctx0" brushRef="#br0" timeOffset="-52825.47">1993 9842 0,'0'18'32,"35"-36"-17,71-52 16,-53 35-15,-18-1-16</inkml:trace>
  <inkml:trace contextRef="#ctx0" brushRef="#br0" timeOffset="-51690.52">2275 9119 0,'36'53'32,"-1"0"-17,88 106 17,-105-124-17,0-17 1,-18-36 15,0-70 0,17 17-15,72 18 15,-72 71-15,-34 106 15,-72-71-15</inkml:trace>
  <inkml:trace contextRef="#ctx0" brushRef="#br0" timeOffset="-51227.67">2628 9102 0,'0'0'0,"53"-18"32,35 36-1,-52-1-16,-36 36 17,0-88-1,0-36-15,17-52 15,1 123 0,-18 70 0,53-17 1,35-106-1,-53 18-31</inkml:trace>
  <inkml:trace contextRef="#ctx0" brushRef="#br0" timeOffset="-50790.75">2699 8572 0,'0'0'0,"0"-17"15,17-1 1,54-17-1,-53 35-15,-18 88 32,0-17-17,0-54 1,0 1 0,17-36-1,1 1 1,17-1-1,0-17 1,36-1 0,-53 36-1</inkml:trace>
  <inkml:trace contextRef="#ctx0" brushRef="#br0" timeOffset="-50526.34">3246 8537 0,'17'18'16,"1"17"-1,17 18 1,0-35 0,1 17-1,17 0 1</inkml:trace>
  <inkml:trace contextRef="#ctx0" brushRef="#br0" timeOffset="-50287.66">3263 8731 0,'0'0'0,"0"36"15,0-54 1,124-106 15,-89 107-31,18-54 16,17 1-1,-52 52-15,17 0 16</inkml:trace>
  <inkml:trace contextRef="#ctx0" brushRef="#br0" timeOffset="-49451.83">3440 9049 0,'0'-18'32,"105"-88"-1,37-52 0</inkml:trace>
  <inkml:trace contextRef="#ctx0" brushRef="#br0" timeOffset="-48762.61">3933 8114 0,'0'35'31,"-35"-17"-15,18 52-1,17-17 1,35 0 0,71-35-1,-89-36-15,1 18 16,35-17 0,-18-1-16</inkml:trace>
  <inkml:trace contextRef="#ctx0" brushRef="#br0" timeOffset="-48304.98">4163 8096 0,'0'0'0,"17"0"31,36 0-16,-35 0 1,17 0 0,-17 53-1,-18-18 1,-18-70 15,54-124 0,-19 142-31,1-19 16,-1 1 0,-17 35 15,0 53-15,36 0-1,34-35 16,-34-36-15,-19 0 0,1 1-16</inkml:trace>
  <inkml:trace contextRef="#ctx0" brushRef="#br0" timeOffset="-48039.72">4568 7638 0,'36'0'15,"52"53"16,-18 70 1,-52-70-17,0-35 1</inkml:trace>
  <inkml:trace contextRef="#ctx0" brushRef="#br0" timeOffset="-47824.56">4621 7796 0,'0'-17'47,"106"-54"-16,-88 54-31,88-89 32</inkml:trace>
  <inkml:trace contextRef="#ctx0" brushRef="#br0" timeOffset="-47403.3">4974 7338 0,'18'0'16,"52"35"15,-17 18-15,18 18 15,-54-36-16,-17-18 1,-17-52 15,-54 18 1,-17 69-17,88-34 1,0 17-1,0-17 1,35-18 0,18 0-1,35-53 1,-70 35 0</inkml:trace>
  <inkml:trace contextRef="#ctx0" brushRef="#br0" timeOffset="-47165.59">5362 7250 0,'18'0'31,"-1"-18"-16,19 0 1,34-52 0,1 17-1,-71 35-15</inkml:trace>
  <inkml:trace contextRef="#ctx0" brushRef="#br0" timeOffset="-46951.09">5521 7373 0,'0'0'0,"0"18"16,53-54 15,17-17-15,-52 36-1,35-54 1,-18 36-16</inkml:trace>
  <inkml:trace contextRef="#ctx0" brushRef="#br0" timeOffset="-46679.82">5927 6950 0,'0'70'16,"0"-52"0,0 0-16,35 70 15,0-71 1,0-17 0,18-35-1,18-35 1,-71 17-1,-18 17 1,-52 1 0,-18 17-1</inkml:trace>
  <inkml:trace contextRef="#ctx0" brushRef="#br0" timeOffset="-40598.58">1517 11642 0,'0'-18'31,"-35"0"0,17 18-15,-17 36 0,-53 69 15,88 19-16,0-89-15,105 106 16,36-211 31,-70-107-31,-106 72 30,17 69-30,0 36 15,71 71-15,53 17 15,-88-70-15,70-1-1</inkml:trace>
  <inkml:trace contextRef="#ctx0" brushRef="#br0" timeOffset="-39743.74">1817 11536 0,'53'17'32,"-36"19"-17,19-19 1,-19 1 0,-17 0 15,0-36 0,-17 0-15,-1-17-1,0 0 1,36-36 15,0 54-15,-1 17-16,36 0 31,-35 35 0,-1-123 47,19 17-62,34 71 15,1 53 1,-71-35-17,17-1-15</inkml:trace>
  <inkml:trace contextRef="#ctx0" brushRef="#br0" timeOffset="-39278.9">1958 11042 0,'0'0'0,"-18"-18"15,1-52 17,52-1-17,-17 36 1,52-18-1,-52 35 1,17 124 0,-35-71-1,0 18 1,0-17 0,35-54 15,18 0-16,0 18 1,-18 36 0,-35-1-1,0 0 1,-17-17-16,-19 17 16</inkml:trace>
  <inkml:trace contextRef="#ctx0" brushRef="#br0" timeOffset="-39007.68">2505 10866 0,'0'0'0,"53"35"16,-18 18 0,35-18-1,-52-17 1,17-1 0,-35 1-16,18 0 15</inkml:trace>
  <inkml:trace contextRef="#ctx0" brushRef="#br0" timeOffset="-38757.81">2505 11130 0,'0'-18'15,"0"1"1,70-89 0,1 0-1,-36 53 1,18-17 0,-53 52-16</inkml:trace>
  <inkml:trace contextRef="#ctx0" brushRef="#br0" timeOffset="-38536.68">2699 11236 0,'0'18'16,"17"-36"-1,36-17 1,106-159 15,-106 123-15</inkml:trace>
  <inkml:trace contextRef="#ctx0" brushRef="#br0" timeOffset="-37877.55">2893 10477 0,'17'-17'31,"72"87"0,34 19 0,-88-19-15,-17-70-16,0 18 31,-18-53-15,0-36-1,0 53-15,53-35 32,-36 36-32,36 52 15,-35-17 1,-18 17 0,-53 36-1</inkml:trace>
  <inkml:trace contextRef="#ctx0" brushRef="#br0" timeOffset="-37194.72">3298 10266 0,'18'17'16,"17"19"-1,1-19 1,-19 1-1,1 0-15,17-1 16,-17 19 0,-18-54 15,-18 18-15,-17-53-1,17 0 1,18 35-1,0-17 1,53-18 0,-35 53-1,-1 0 1,1 36 0,0-19-1,-18-34 16,0-36 1,0 0-17,17 53 1,19-18 0,34 36 15,-52-1-16,0 1 1</inkml:trace>
  <inkml:trace contextRef="#ctx0" brushRef="#br0" timeOffset="-36589.59">3387 9754 0,'0'0'0,"-18"-17"31,106-19 0,-53 89 0,-35-35-31,-17 105 16,17-105 15,88-89 1,-70 54-17,70-54 1,-70 54-1,-1-1 1</inkml:trace>
  <inkml:trace contextRef="#ctx0" brushRef="#br0" timeOffset="-36103.58">3898 9701 0,'35'18'47,"18"17"-31,-17-17 0,87 17 15,-123-17-16</inkml:trace>
  <inkml:trace contextRef="#ctx0" brushRef="#br0" timeOffset="-35904.13">3933 9913 0,'0'0'0,"-17"0"31,34-35-15,19-1-1,-19 19-15,107-142 16</inkml:trace>
  <inkml:trace contextRef="#ctx0" brushRef="#br0" timeOffset="-35620.67">4163 10089 0,'0'0'0,"0"18"16,106-124 15,-36 36-15,1-19 15</inkml:trace>
  <inkml:trace contextRef="#ctx0" brushRef="#br0" timeOffset="-35024.92">4410 9313 0,'0'-17'15,"0"34"17,0 1-17,0 88 1,0-36-1,17-34 1,177-19 15,-176-34-31,53-19 16,-1-17 0</inkml:trace>
  <inkml:trace contextRef="#ctx0" brushRef="#br0" timeOffset="-34420.84">4710 9225 0,'17'35'31,"18"-17"-16,1 0 1,-1-1 15,-35 1 1,0-53-1,-18-18-16,54-35 17,-19 70-17,36 0 1,-17 36 0,-19 17 15,-17-17-16,-17-18-15,-1-53 16,18 0 15,53 18-15,35-18 15,-17 106 0,-71-18 1,0-17-32</inkml:trace>
  <inkml:trace contextRef="#ctx0" brushRef="#br0" timeOffset="-33902.38">5221 8678 0,'18'0'15,"17"18"1,-17-18-1,35 35 1,35 36 15</inkml:trace>
  <inkml:trace contextRef="#ctx0" brushRef="#br0" timeOffset="-33633.17">5274 8802 0,'0'17'31,"35"-34"1,1-36-17,16-18 1,-16 18 0,-19 0-16</inkml:trace>
  <inkml:trace contextRef="#ctx0" brushRef="#br0" timeOffset="-33383.73">5468 8943 0,'0'0'0,"18"18"31,70-107-15,-53 36-1,-17 53 1,-1-35 0,1 18-16</inkml:trace>
  <inkml:trace contextRef="#ctx0" brushRef="#br0" timeOffset="-32883.37">5662 8237 0,'53'0'15,"-35"18"1,87 53 0,-87-36-1,35 0 1,-18 36 0,-17-71-1,-18-18 16,0 0-15,-35 1 0,-18-1-1,35 36 1,-17 35 0,35-18-1,0 0 1,0-17-16,17-1 15,72 1 17,-36-53-17,-1-36 1,-16 36 0,-36 17-16</inkml:trace>
  <inkml:trace contextRef="#ctx0" brushRef="#br0" timeOffset="-32633.33">6174 8096 0,'17'0'16,"36"-35"0,-35 0-1,35-36 1,-18 18 0,0 36-1</inkml:trace>
  <inkml:trace contextRef="#ctx0" brushRef="#br0" timeOffset="-32412.83">6350 8202 0,'0'0'31,"35"-18"-16,-17 18-15,0-17 16,105-89 15,-88 53-15</inkml:trace>
  <inkml:trace contextRef="#ctx0" brushRef="#br0" timeOffset="-32152.57">6703 7796 0,'0'0'0,"17"53"32,36 18-1,0-89-16,35-52 1,-123 17 15,18 53-15,-72 0 0</inkml:trace>
  <inkml:trace contextRef="#ctx0" brushRef="#br0" timeOffset="-20340.47">2258 11712 0,'17'18'47,"-17"-1"-31,18-17-1,-18 18 1,53 35-1,-35-35 1,-18 17 0,17 18-1,-17-35 1,0 34 0,0-16-1,0-1 1,-35 36 15,35-36-15,-35 0-1,35-17 1,-71 52 15,36-52-15,35 0-16,-18-18 15,-52 17 17,34 1-17,-17-18 1,-17-18 15,52 18-31,1 0 16,17-17-16,-18 17 15,18-18-15,-35 0 32,17 18-17</inkml:trace>
  <inkml:trace contextRef="#ctx0" brushRef="#br0" timeOffset="-19746.29">1923 12153 0,'0'18'63,"-18"-1"-32,-17 1 0,17 0-15,-17 17-1,-36 36 1,71-54 0,-17 1-1,34-36 17,1 18-17,-18 18 16,18-18-15,-18 17 0,17 1-1,-17 0-15,35 35 16,36 70 0,-53-105-16,17 35 15,-17-36-15</inkml:trace>
  <inkml:trace contextRef="#ctx0" brushRef="#br0" timeOffset="-763.89">3404 11201 0,'0'17'32,"0"-34"-1,106-107 0,-88 107-31,158-195 31,-141 177-31,177-195 16,-141 160 0,-54 52-1,-17 0 1,0 36 0,0 0-16</inkml:trace>
  <inkml:trace contextRef="#ctx0" brushRef="#br0" timeOffset="23753.83">3757 10866 0,'35'17'32,"-17"1"-17,0-1 1,70 107 0,-88-89-16,17-17 15,19 105 1,-1-34-1,0 122 1,-35-176 0,-17 36-1,-1-53 17,0-18-17</inkml:trace>
  <inkml:trace contextRef="#ctx0" brushRef="#br0" timeOffset="24066.06">3916 11659 0,'0'36'32,"0"-19"-17,17 18 1,125 54 15,-125-89-31,36 0 16,0-36-1,-35 19-15,35-107 32,-36 107-32</inkml:trace>
  <inkml:trace contextRef="#ctx0" brushRef="#br0" timeOffset="24412.76">4304 11959 0,'18'35'16,"-36"-70"-16,106 229 31,-70-176-31,35 52 15,52 1 1,-87-71-16,88-53 31,-88-88 1,-89 70-17,36 54-15,-159-54 31,123 71-31</inkml:trace>
  <inkml:trace contextRef="#ctx0" brushRef="#br0" timeOffset="36563.48">5133 9684 0,'0'17'63,"18"1"-47,34 70 15,1 71 0,-53-88-15,0 70 15,-17 0 0,-1-71-15,18-52-1</inkml:trace>
  <inkml:trace contextRef="#ctx0" brushRef="#br0" timeOffset="36834.51">5098 10301 0,'0'0'0,"0"18"16,0-1-1,0 19 1,17-19 0,54 19-1,-36-19 1,0-17-1,1 0 1,-19 0 0,1-17-1</inkml:trace>
  <inkml:trace contextRef="#ctx0" brushRef="#br0" timeOffset="37800.95">2434 15857 0,'0'-17'79,"88"-54"-48,36-17 0,-107 88-31</inkml:trace>
  <inkml:trace contextRef="#ctx0" brushRef="#br0" timeOffset="38272.38">2787 15487 0,'0'0'0,"0"-18"16,53-17 15,0 0-15,-36 35-1,54 17 1,-71 1-16,0 0 16,18 52-1,-71 71 1,35-52-1,18-72 1,0 1 0,53-36 15,0-35-15,-35 36-16,-1-1 15,36-17 1,0-18-1</inkml:trace>
  <inkml:trace contextRef="#ctx0" brushRef="#br0" timeOffset="38601.2">3298 15381 0,'0'0'0,"-35"53"16,35-35 0,35 35 15,-17-71-15,0 18-1,-1-18-15,19-35 31,-36 36-15,-53-1 0,0 0-1,-18 36 17</inkml:trace>
  <inkml:trace contextRef="#ctx0" brushRef="#br0" timeOffset="38939.28">3492 15222 0,'0'36'31,"0"-72"-31,36 107 31,70-89 0,-89 1-15,-17-1-16,18 0 16,-53 18 15,-36 0 0,53 0-31</inkml:trace>
  <inkml:trace contextRef="#ctx0" brushRef="#br0" timeOffset="39258.54">3722 15064 0,'0'35'15,"0"-17"1,17-1 0,19-17-1,-19 0-15,36-17 16,-35 17-1,0-18-15,-1 0 16,-17 1 0,0-19-1,-70 19 1,52 17 0,0 0-1,1 0 1</inkml:trace>
  <inkml:trace contextRef="#ctx0" brushRef="#br0" timeOffset="39612.31">3986 14922 0,'0'0'0,"0"18"16,18-18-16,35 18 31,0-18-15,-36 0-1,1-106 16,-36 71-15,-17 17 0,18 18-1,-54 53 1,71-35 0</inkml:trace>
  <inkml:trace contextRef="#ctx0" brushRef="#br0" timeOffset="39838.04">4304 14746 0</inkml:trace>
  <inkml:trace contextRef="#ctx0" brushRef="#br0" timeOffset="40279.7">4498 14499 0,'0'18'32,"0"70"-1,35-53-15,18-17-1,0-71 16,-35 18-15,-36-36 15,-70 54-15,70 17 0,1 35-1</inkml:trace>
  <inkml:trace contextRef="#ctx0" brushRef="#br0" timeOffset="40522.33">4674 14305 0,'0'0'0,"0"18"31,71 35 0,-18-18-15,17-17 0,-52 17-1,-89 0 16</inkml:trace>
  <inkml:trace contextRef="#ctx0" brushRef="#br0" timeOffset="40650.41">4657 14323 0,'0'-18'15,"0"0"1,70-34-1</inkml:trace>
  <inkml:trace contextRef="#ctx0" brushRef="#br0" timeOffset="40944.88">4921 13917 0,'36'53'31,"-1"53"-15,-35-89-16,88 160 31,53-124 0,-88-106-15,-35 0-1,-107-18 17,72 71-32</inkml:trace>
  <inkml:trace contextRef="#ctx0" brushRef="#br0" timeOffset="53482.59">11695 2381 0,'0'0'0,"2928"-317"766</inkml:trace>
  <inkml:trace contextRef="#ctx0" brushRef="#br0" timeOffset="54502.3">14940 2275 0,'-670'318'234</inkml:trace>
  <inkml:trace contextRef="#ctx0" brushRef="#br0" timeOffset="163534.83">14640 8308 0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4.08451" units="1/cm"/>
          <inkml:channelProperty channel="Y" name="resolution" value="54.27136" units="1/cm"/>
          <inkml:channelProperty channel="T" name="resolution" value="1" units="1/dev"/>
        </inkml:channelProperties>
      </inkml:inkSource>
      <inkml:timestamp xml:id="ts0" timeString="2025-09-12T15:35:07.01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8696 2170 0,'0'-18'16,"35"18"15,1 18-15,-1-1-1,0 89 1,-35-53 0,0-18-1,0 1 1,0-54-1,0-53 17,18 18-17,-1 36-15,1-36 16,17-18 0,-17 54-16,17-19 15,-52 54 16,17 53-15,0-19 0,17-16-1,18-19 1,71-17 0,-35-17-1,-54-1-15</inkml:trace>
  <inkml:trace contextRef="#ctx0" brushRef="#br0" timeOffset="526.73">9102 1570 0,'0'0'0,"-18"-18"16,36 1 15,87-1 0,-87 71-15,-18-18 0,-18 71 15,-17-88-16,18-1 1,52-17 15,-18 0-31,19 18 16,-36 70 15,-177-17 0,160-54-31</inkml:trace>
  <inkml:trace contextRef="#ctx0" brushRef="#br0" timeOffset="1544.12">10231 1993 0,'0'0'0,"35"-17"32,-18 17-32,19 0 15,34 17 1,-52-17-16,17 106 31,-52-35-15,-36-54 15,53-70-15,53-35-1,35 18 1,18-36 15,-124 141 0,-17 71 1,70-71-17,36-35 1,17-18-1</inkml:trace>
  <inkml:trace contextRef="#ctx0" brushRef="#br0" timeOffset="1985.21">10760 1358 0,'0'0'0,"0"-17"15,17-1 1,1 18-1,35 0 1,-18 88 0,-70 36 15,35-107-15,-18-17-1,54 0 16,69 0 1,-69-17-17,-1 17-15,18-18 16,17 0 0</inkml:trace>
  <inkml:trace contextRef="#ctx0" brushRef="#br0" timeOffset="3826.71">11924 1658 0,'35'-18'31,"0"18"-15,54 0-1,16 36 1,-87-19 0,-53 54-1,17-53 1,-17-1 0,35-34-1,0-19 1,35-17-1,71-53 1,-71 89 0,1-36-1,-36 53 17,0 18-17,0-1 1,0 36-1,88 0 17,-18-35-17,-34-18 1</inkml:trace>
  <inkml:trace contextRef="#ctx0" brushRef="#br0" timeOffset="12996.92">14023 3828 0,'0'17'79,"0"1"-48,0 0-16,0 17 1,0-18 0,0 19-1,0-19-15,0 89 16,0-18 15,0-52 0,-18-54 48,1 0-64</inkml:trace>
  <inkml:trace contextRef="#ctx0" brushRef="#br0" timeOffset="13376.44">13776 3969 0,'-18'0'16,"18"17"0,36 1 30,34-18-30,-35 0 0,124 18-1,-141-18 1,88 17 0,-71-17 15</inkml:trace>
  <inkml:trace contextRef="#ctx0" brushRef="#br0" timeOffset="13935.18">13758 4357 0,'0'17'47,"36"-17"-31,140 0 15,-17 0 0,-142 0 1</inkml:trace>
  <inkml:trace contextRef="#ctx0" brushRef="#br0" timeOffset="14982.47">14640 3881 0,'0'35'32,"-35"35"-1,0 1-16,-71 123 17,88-123-1,18-89 0,18-53-15,88-87 15,-53 52-15,-36 70-16,71-87 31,-70 88 0,0 88-15,35 123 15,-36-53-15,19-17 15,-36-123 16,-53-72-32,53 72 1,-141-18 15,35 52-15,88 1 0</inkml:trace>
  <inkml:trace contextRef="#ctx0" brushRef="#br0" timeOffset="15781.33">15064 4004 0,'0'0'0,"35"0"32,-17 18-17,17-1 1,0 71-1,-35-70 1,0 35 0,-35-35-1,35-1 1,0-52 15,88-53-15,-88 70-1,106-52 1,-106 52 0,17 18-16,1-18 15,-18 1 1,0 34 15,-18 1 0,18 0-15,-17-1 0,17 19-1,0 34 1,17-35 0,19 1-1,-1-19 1,36-34-1,-54 17-15</inkml:trace>
  <inkml:trace contextRef="#ctx0" brushRef="#br0" timeOffset="18190.09">15099 3951 0,'0'18'47,"0"-1"-32,0 72 17,0-37-17,-18 54 17,18-35-1,0-53-16,0-36 64,0-17-48,0 17-31,36-70 31,-19 35-15,1 35-1,35-35 17,0 18-1,-18 35-16,-17 0 1,-1 0 0,1 18 15,-18-1-15,17 1-1,-17 0 1,0-1-16,0 36 31,0-35-31,0-1 16,0 19 15,0-19-31,0 1 16,0 0 15,0-54 63,0 1-79,71-71 16,-53 71-15,52-18 15,1 53-15,-54 0 0,19 53-1,-36 17 16,0-52-15,0 17 0,0 1-1,0 17 1,0-36 0,0 1-1,0 17 1,0-17 15,0-36 0</inkml:trace>
  <inkml:trace contextRef="#ctx0" brushRef="#br0" timeOffset="18871.05">15822 3387 0,'0'-18'16,"0"-17"15,53 17-15,-35 18-1,35 0 1,-18 88 15,-70-35-15,-1-35-1,36-1-15,-35 36 32,53-53-17,-1 0 1,107 36-1,-89-1 1,-35-17 0,0 35-1,-53-18 1,35-35-16,-87 53 16,52-36-1,35-17-15</inkml:trace>
  <inkml:trace contextRef="#ctx0" brushRef="#br0" timeOffset="19560.93">16422 3933 0,'0'53'63,"0"88"-48,0-123-15,0 17 16,-18 18 15,18-35-15,0-36-1</inkml:trace>
  <inkml:trace contextRef="#ctx0" brushRef="#br0" timeOffset="19829.68">16245 4110 0,'0'-18'15,"36"36"32,34-36-31,-34 18-1,52 0 1,18-17 0,-36-1-1,-35 18-15</inkml:trace>
  <inkml:trace contextRef="#ctx0" brushRef="#br0" timeOffset="20155.34">16069 4445 0,'0'0'0,"0"18"15,0-1 1,53-17 0,212 0 15,-230-17-15,106-1-1,-18 18 1,-87 0-1</inkml:trace>
  <inkml:trace contextRef="#ctx0" brushRef="#br0" timeOffset="21368.02">17127 3986 0,'0'53'16,"0"0"-1,0 0 1,-17 71 0,17-89-1,0 18 1,0-36 0,0 1-1,-36-53 16,36-36-15,0-17 0,53-35-1,0 52 1,18 0 0,-18 36-1,0 18 1,-18 122 15,-123 36 0,52-123-15,36 0 15,124 35 0,-71 35 1,-124-18-1,-17-70-15,53 0-16,-53-17 15</inkml:trace>
  <inkml:trace contextRef="#ctx0" brushRef="#br0" timeOffset="22245.49">17692 4092 0,'-18'35'16,"1"36"15,17-53-15,0 35 0,0-36-1,0 1-15,0 0 31,0-1 1,0-70-1,35-35 0,0 35-15,-17 35-1,17-17 1,0 35 0,18 18-1,-53-1 1,18 54 0,-18-53-1,0 17 1,0 18-1,0-71 17,0 1-17,53-72 1,-18 36 0,0 36-1,53-36 16,-70 71-15,-18 34 0,0 1-1,0 36 1,0-72-16,0 1 16,-18-18-1</inkml:trace>
  <inkml:trace contextRef="#ctx0" brushRef="#br0" timeOffset="22809.74">18186 3510 0,'0'-18'16,"17"1"0,1 17-1,53 0 1,-54 35 0,1 0-1,-18 54 1,-106 52 15,88-124-15,54-34 31,34 17-32,-17-18 1,88 18 15,-88 0-15,-35 18-1</inkml:trace>
  <inkml:trace contextRef="#ctx0" brushRef="#br0" timeOffset="23102.04">18732 4039 0,'0'18'15,"0"-36"-15,-17 195 32,17-142-32,-18 18 15,1 17 1,17-52 0</inkml:trace>
  <inkml:trace contextRef="#ctx0" brushRef="#br0" timeOffset="23366.42">18468 4216 0,'0'17'31,"0"-34"-31,106 52 32,-71-35-32,88-35 31,-52 35-15,0-18-1</inkml:trace>
  <inkml:trace contextRef="#ctx0" brushRef="#br0" timeOffset="24218.02">18380 4568 0,'0'0'15,"70"0"16,160-17 1,-72 17-1,-140 0-31</inkml:trace>
  <inkml:trace contextRef="#ctx0" brushRef="#br0" timeOffset="24753.7">19403 4075 0,'0'0'16,"-36"0"15,-69 88-16,52-18 17,53 19-17,0-72-15,88 71 32,18-52-17,0-19 1</inkml:trace>
  <inkml:trace contextRef="#ctx0" brushRef="#br0" timeOffset="25437.36">19703 4180 0,'0'36'16,"0"-1"-1,0 18 16,0-18-15,0-70 62,70-36-47,-35 36-15,1 17 0,-36 1-16,17 17 31,1 35-15,0 0-1,-18 1 16,35-54 16,71-53-15,-89 71-32,89-17 31,-70 105 0,-36-35-15,0-18-1</inkml:trace>
  <inkml:trace contextRef="#ctx0" brushRef="#br0" timeOffset="25919">20673 4075 0,'0'52'31,"0"19"-15,0 0-1,-18 52 16,18-88-15,0-17-16</inkml:trace>
  <inkml:trace contextRef="#ctx0" brushRef="#br0" timeOffset="26216.8">20461 4269 0,'0'17'32,"18"-17"-17,88-17 1,-71 17-16,-18 0 15,54-18 1,-36 18 0,36 0-1,-53 0 1,-1 0-16</inkml:trace>
  <inkml:trace contextRef="#ctx0" brushRef="#br0" timeOffset="26654.52">20461 4568 0,'18'18'16,"52"-18"15,18 0-15,-70 0-16,53-18 16,-1 18-1,1 18 16,-54-18-31</inkml:trace>
  <inkml:trace contextRef="#ctx0" brushRef="#br0" timeOffset="27392.78">21414 4039 0,'0'36'15,"0"16"1,0 19 0,17 0-1,-17-54-15,0 107 31,0-107-15,0-34 15,-35-36 1,17 35-32,1 1 15,-36 17 1,-141 35 15,158 0-15,36 0-1,71 36 17,17-71-17,0-18 1,1 1-1</inkml:trace>
  <inkml:trace contextRef="#ctx0" brushRef="#br0" timeOffset="27716.53">21837 4216 0,'35'0'31,"106"0"1,53-18-1,-176 18-31</inkml:trace>
  <inkml:trace contextRef="#ctx0" brushRef="#br0" timeOffset="27981.11">21855 4392 0,'0'0'0,"35"35"31,-18-35-15,36 0 0,159-17-1,-177 17 1,54-18 0,-54 18-16</inkml:trace>
  <inkml:trace contextRef="#ctx0" brushRef="#br0" timeOffset="28314.21">22613 4233 0,'0'0'0,"-18"36"15,18-19 1,-17 36 0,17 53-1,70-71 1,-34-17 0,87-18-1,-88-35 1,-17-18-1,-18 35-15,-35-35 16,-36 0 0,18 36-16</inkml:trace>
  <inkml:trace contextRef="#ctx0" brushRef="#br0" timeOffset="34715.85">13529 5203 0,'0'18'47,"0"17"-31,0 18 0,0 18-1,0 88 1,0-71-1,0-71 1,0 36 0,0-70 15</inkml:trace>
  <inkml:trace contextRef="#ctx0" brushRef="#br0" timeOffset="35220.48">13705 5256 0,'0'0'0,"18"0"15,-18 53 17,0 18-17,0-1 1,18-17 0,-1-53-1,54-17 16,-53-1-15,-18 0 0,0 1-16,17-36 15,1 18 1,-18 87 15,0 19-15,0-18-1,0 35 1,0-53 0,0 1-1,0-19-15</inkml:trace>
  <inkml:trace contextRef="#ctx0" brushRef="#br0" timeOffset="35576.44">14023 5327 0,'0'0'31,"35"-18"-15,0 18 0,18 0-1,-35 18-15,17 0 16,-17 105 15,-18 1 0,0-72-15,0-34 15</inkml:trace>
  <inkml:trace contextRef="#ctx0" brushRef="#br0" timeOffset="35787.75">14093 5539 0,'-17'0'16,"52"-18"15,124-17 0,-124 35-31,36-18 16</inkml:trace>
  <inkml:trace contextRef="#ctx0" brushRef="#br0" timeOffset="36091.03">14482 5327 0,'0'18'47,"0"17"-32,0 106 16,52-18 1,-87-87-1,18-36-31</inkml:trace>
  <inkml:trace contextRef="#ctx0" brushRef="#br0" timeOffset="36252.58">14464 5292 0,'88'-36'32,"-176"72"-32,211-89 15,-105 53-15,53-18 16</inkml:trace>
  <inkml:trace contextRef="#ctx0" brushRef="#br0" timeOffset="36512.83">14746 5521 0,'0'18'16,"18"-18"31</inkml:trace>
  <inkml:trace contextRef="#ctx0" brushRef="#br0" timeOffset="37567.08">15081 5274 0,'0'35'63,"0"-17"-47,-53 52-1,36 1 1,17-18-1,0-35 1,0-1-16,0 36 16,0 0-1,0-35-15,0 17 32,17-35-17,1 0 1,-18-18 15,18 1-15,-18-1-1,17 18 1,-17-18-16,18 18 31,-18-17-15,-18-18 15,18 17-15,-53 18-1</inkml:trace>
  <inkml:trace contextRef="#ctx0" brushRef="#br0" timeOffset="38068.65">15275 5362 0,'-17'18'31,"-1"35"-15,18-18-1,18 18 1,17-18-1,-17 53 1,-18-52 0,-89-19-1</inkml:trace>
  <inkml:trace contextRef="#ctx0" brushRef="#br0" timeOffset="38236.58">15222 5309 0,'0'0'0,"71"-17"31,-53 17-31,17 0 16,-18 0-16</inkml:trace>
  <inkml:trace contextRef="#ctx0" brushRef="#br0" timeOffset="38513.83">15452 5521 0,'0'88'31,"0"-176"-31,53 229 31,17-123 0,-52-54-15,-18-52 15,-53 53-15,35 17-16</inkml:trace>
  <inkml:trace contextRef="#ctx0" brushRef="#br0" timeOffset="39203.92">15787 5450 0,'0'53'31,"0"-106"-31,0 177 31,0-89-15,0 0 0,-18 1 15,1-36-15,17-53 15,0 18-16,17 17-15,1-17 16,35-18 15,-36 53-31,1 0 16,0 17 0,-1 54 15,-17-18-16,0-36 1,0-52 15,36 0-15,69-71 15,-34 106-15,-53 35 15,-1 54-15,-17-72-1,-35 36 1</inkml:trace>
  <inkml:trace contextRef="#ctx0" brushRef="#br0" timeOffset="39671.41">16192 5062 0,'0'-17'16,"71"17"15,-18 17 0,-53 54 0,0-53-15,-71 34 0,71-34 15,89 17 0,-72-17-15,-17 17-1,-88-17 17</inkml:trace>
  <inkml:trace contextRef="#ctx0" brushRef="#br0" timeOffset="40360.94">16616 5592 0,'0'-18'31,"106"18"16,17-18-31,-88 18 0,89 0-1</inkml:trace>
  <inkml:trace contextRef="#ctx0" brushRef="#br0" timeOffset="41235.98">17339 5397 0,'-18'0'15,"18"-17"17,53-1-17,53 36 1,-71 70 15,-88 0-15,36-70-16,-124 105 31,123-87 0,36-54 0,123-17 1,-35 35-1,-71 0-15,-35 17-16</inkml:trace>
  <inkml:trace contextRef="#ctx0" brushRef="#br0" timeOffset="41561.94">17798 5486 0,'-18'35'15,"0"-17"1,-17 17-1,35 18 1,0-36-16,0 36 16,18-35-1,35-18 1,-36-18 0,19-52-1,-36 35 1,0-1-1,-36 1 1,1 0 0</inkml:trace>
  <inkml:trace contextRef="#ctx0" brushRef="#br0" timeOffset="41888.55">18045 5539 0,'0'88'16,"-18"-53"-1,18 0 1,18-17-1,17 0 1,35-54 0,-52 36-1,-18-35 1,0 0 0,-35-53-1,35 70 1,-36 18-16</inkml:trace>
  <inkml:trace contextRef="#ctx0" brushRef="#br0" timeOffset="42249.45">18380 5556 0,'0'0'0,"0"53"31,0-18-15,0 1 0,17-1-1,1-17 1,17-36-1,-17 0 1,17-35 0,-35 36-16,0-1 15,0-17 1,-88-18 15</inkml:trace>
  <inkml:trace contextRef="#ctx0" brushRef="#br0" timeOffset="42749.78">18715 5539 0,'-35'53'31,"17"-36"-15,36 89 15,-18-88-31,70-18 31,-52-36-15,-1-87 15,-52 88-15,0 17-1</inkml:trace>
  <inkml:trace contextRef="#ctx0" brushRef="#br0" timeOffset="42996.44">18997 5680 0,'0'17'32,"0"-17"-1</inkml:trace>
  <inkml:trace contextRef="#ctx0" brushRef="#br0" timeOffset="43402.56">19226 5521 0,'-17'35'16,"-19"53"15,36-35-16,36-17 17,-1-54-17,-17 18-15,-1-53 32,-17 0-17,-17 0 1,-1 36-1,0 17-15</inkml:trace>
  <inkml:trace contextRef="#ctx0" brushRef="#br0" timeOffset="43672.83">19420 5521 0,'0'35'63,"18"53"-32,0-35-16,-18 0 1</inkml:trace>
  <inkml:trace contextRef="#ctx0" brushRef="#br0" timeOffset="43839.97">19526 5397 0,'0'0'0,"18"0"16,0 0-16,17 0 15,-35 18 1,17 0-16</inkml:trace>
  <inkml:trace contextRef="#ctx0" brushRef="#br0" timeOffset="44376.38">19808 5450 0,'18'0'16,"-36"0"-16,1 36 31,-1-1-15,-70 71-1,88-18 1,0-53-1,0 1 1,71-1 0,-36-53-1,-18 1 1,-17-1-16,-52-70 31,-1 88-15</inkml:trace>
  <inkml:trace contextRef="#ctx0" brushRef="#br0" timeOffset="45062.6">19985 5627 0,'0'35'31,"17"-17"-15,-17-1-1,0 19 1,0 17 15,0-71 16,0-53-16,18 36-15,53 17 15,-54 18-15,1 18 0,-18 35 15,0-35 0,0-54 0,71 1-15,-54 17 0,36 36 15,-53 0-16,18-18-15,-18 53 32</inkml:trace>
  <inkml:trace contextRef="#ctx0" brushRef="#br0" timeOffset="46159.04">20637 5680 0,'-17'17'31,"87"-17"0,124-17 1,-35 17-1,-124 0-16</inkml:trace>
  <inkml:trace contextRef="#ctx0" brushRef="#br0" timeOffset="47284.08">21484 5539 0,'0'-18'31,"53"18"-15,0 0-1,35 53 1,-70-18 0,-36 53-1,-52-35 1,-54 18-1,124-54 1,-17-17 0,34 0-1,1-17 1,-1 17-16,36 0 16,71 0-1,-71 0 1,-18-18-1,-17 18 1</inkml:trace>
  <inkml:trace contextRef="#ctx0" brushRef="#br0" timeOffset="47575.27">22013 5503 0,'0'0'0,"-53"18"31,53 0-15,-17 17-1,17-17-15,53 87 31,0-52-15,-53-17 0,-53-19-1,35-17-15,-35-17 0</inkml:trace>
  <inkml:trace contextRef="#ctx0" brushRef="#br0" timeOffset="47762.79">22066 5433 0,'0'0'31,"53"-18"-31,-35 18 16,-1 0-1,1 0 1,0 0-16</inkml:trace>
  <inkml:trace contextRef="#ctx0" brushRef="#br0" timeOffset="48126.28">22313 5450 0,'18'36'31,"-18"-19"-31,-18-70 0,36 142 16,-1 34 15,54-88 1,0-70-17,-19 0 1,-34-18 15,-18 106 16,18 158-16,-18-175-31,-53 52 16</inkml:trace>
  <inkml:trace contextRef="#ctx0" brushRef="#br0" timeOffset="50594.99">22895 5521 0,'0'0'0,"36"0"62,-1 0-46,0 18-1,0 105 1,-35-105-16,0 17 16,-53 18-1,36-35-15,-36 17 16,0 0 0,88-53 15,1 18-16,-19 0-15,18-17 16,1 17-16,105-18 16,-106 18-1,36-17 1,-54 17-16</inkml:trace>
  <inkml:trace contextRef="#ctx0" brushRef="#br0" timeOffset="51259.88">23389 5521 0,'53'0'31,"-18"0"-15,1 0-1,-19 18 1,-17-1-16,-53 71 31,18-70-15,88-18 31,53 88-16,-89-52-15,-52-1-1,18-35-15,-89 0 16</inkml:trace>
  <inkml:trace contextRef="#ctx0" brushRef="#br0" timeOffset="52386.67">23936 5450 0,'0'0'0,"0"18"31,-18 0-15,1-18-16,-72 123 16,72 71 15,123-123 0,-71-71-15,-17 0-1,-18-36 1,0-16 0,-18 34 15,18 36 31,35-36 16,-35 0-62,0 1 0,0-1-1,0 0 1,0 1 0,-17-1-1,-19 0 1,-17 18 15,36-17-15,-1 17-1,0-18 1,1 1 0,17-19-1,-18 19 1,1-1-1,-1-17 1,18-18 0,0 35-1,0-17 1,0-18 0,35 35-1,-17 1 1,17-1-1,36 18 1,-36 35 0,-35-17-1,0 35 1,0 88 0,0-70-1,0-36 1,-18-35-16</inkml:trace>
  <inkml:trace contextRef="#ctx0" brushRef="#br0" timeOffset="52810.56">24342 5574 0,'35'-18'31,"-17"18"-16,105-17 1,-52 17 0,-54 0-1</inkml:trace>
  <inkml:trace contextRef="#ctx0" brushRef="#br0" timeOffset="53033.81">24359 5733 0,'0'0'0,"71"17"32,17 1-17,-35-18 1,18-18-1,-54 18-15,71-35 16</inkml:trace>
  <inkml:trace contextRef="#ctx0" brushRef="#br0" timeOffset="53345.44">25012 5574 0,'0'35'47,"0"18"-31,18 18 15,34-36-15,1-35-1,-35-71 17,-18 36-17,-35-18 1,17 36-16,-17-19 0</inkml:trace>
  <inkml:trace contextRef="#ctx0" brushRef="#br1" timeOffset="59538.37">15487 4551 0,'0'17'93,"18"1"-61,-1-18-17,1 0 1,17 35 15,-35-17-15,35 17 15,1 1 0,-36-19-15,17 1 15,1-18-15,-18 17-1,18 1 1,-1 17 15,-17 1-15,18-36 0,-18 35 15,18-17-16,-18-1 1,17 19 15,-17-1 1,0-18-17,35 36 16,-35-35 1,0 0-17,0 17 17,0-17-17,18 17 16,-18-18 1,0 1-1,0 0 0,0-1-15,0 1 15,0-36 0,0 1-15,0-1 0,-53-17 30,36 17-30,-1 1 0,18 34 46,18 1-15,-1-1-31,1 1-1,-1 0 1,1-1 0,0-17 15,-1-17-16,1 17 1,0-18 0,-1-17 15,1 17 0,0 1-15</inkml:trace>
  <inkml:trace contextRef="#ctx0" brushRef="#br1" timeOffset="61092.61">14711 4392 0,'0'18'63,"0"17"-32,0 0-15,0-17-16,-35 52 31,17-34-15,-17 34 15,17-34-16,0-19 1,-17 71 15,17-70-15,18 17 0,-17 1-1,17-19 16</inkml:trace>
  <inkml:trace contextRef="#ctx0" brushRef="#br1" timeOffset="61330.6">14446 4886 0,'0'18'31,"53"35"0,-35-53-15,17 0 0,-17-18-1</inkml:trace>
  <inkml:trace contextRef="#ctx0" brushRef="#br1" timeOffset="64532.59">13952 4921 0,'-35'0'32,"17"0"-17,-17 0 1,-71-17-1,71 17 1,-36 0 0,54 0-16,-54 0 15,-52 0 1,52 0 0,54 0-1,-36 17 1,17-17-1,19 0 1,-1 18 0,1 0-1,-1-18 1,0 17 0,18 1-1,-17-1 1,-19 125 15,36-72-15,0-17-1,-17 53 1,17-53 0,0 17-1,-18-34 1,18 69 15,0-16 0,0-54-15,-18 18 15,18-36 0,0 19-15,0 17 15,18-53-15,0 17 0,70 1 15,-35-18-16,0 0 1,35 18 0,-70-18-16,140 17 31,-87-17-15,-18 18-1,17-1 1,54-17 15,-18 0-15,-89 0-16,160 0 31,-36 36 0,-18-54 0,-70 18-15,-35 0-16,35 0 16,17 0-1,-52 0-15,70 18 32,-35-18-17,70-36 16,-17 19-15,-88 17 0,35 0-1,35 0 1,0-18 15,-17 18 0,-54 0-15,36 0 0,-17 0-1,-1 0 17,-17 0-1,17 0 0,-18-17-15,1 17 15,-18-18-15,18 18-1,-1-18 16,1 18 1,0-35-1,-1 17-15,19 18 15,-36-17 31,0-1-46,17 0 15,-17 1 0,0-18-15,0 17-16,0-53 31,0 36-15,0-18 0,0 36-1,0-1 1,0 0-1,0 1-15,0-19 16,0 1 0,18-18 15,-18 35-15,0 1-1,0-18 16,0 17-15,0 0 0,0 1 31,0-1-32,0 0 16,-18 18 16,18-17-31,-35-1 15,35 0-15,-18 18-1,-17-52 17,35 34-32,-18 18 15,-35-53 17,36 35-17,-1 18 1,-52-17 15,34 17-15,19-18-1,-19 18 1,19 0 0,-36-18-1,35 18 1,-88 0 15,89 0-31,-18-17 16,-18 17-1,-53 0 17,18 0-1,70 0-31,-17 0 15,-18 0 1,-53 0 15,53-18-15,-70 1 15,34 17-15,36-18-1,-17 18 1,52 0-16,-105 18 31,70-18-15,-18 0 0,18-18-1,18 18 1,-53 0 15,70 0-31</inkml:trace>
  <inkml:trace contextRef="#ctx0" brushRef="#br1" timeOffset="65808.38">14164 6350 0,'0'53'31,"-53"70"-16,0 36 17,18-71-1,17-70 0,18-36 0,36-70 1,-36 53-17,17-18 1,36-53 0,-18 53 15,18 36 0,-53 34-15,18 1-1,17 88 1,-17 35 15,-18-88 0,0-71 16,0 0-31,0-35 0,-35 18-1,-71 18 16,53 52-15,18-35 0,17 17-16</inkml:trace>
  <inkml:trace contextRef="#ctx0" brushRef="#br1" timeOffset="66641.53">14058 6191 0,'0'0'0,"-70"18"16,34-18-1,-17 35 1,-35 71-1,35-53 1,53-35 0,-35 52-1,17 54 1,18-72 0,0-16-16,0 34 15,18 36 1,17-53-1,-17-35 1,17 17 0,1 0-1,52 18 1,-18-53 0,-52 0-1,52 0 1,54 0-1,-54-35 1,-52 35 0,35-35-1,0-18 1,-18 17 0,1-16-1,-19-54 1,1 35-1,-18 1 1,0 17 0,-35-36-1,-71-16 1,70 69 0,-17 1-1,-35 17 1,71 18-16</inkml:trace>
  <inkml:trace contextRef="#ctx0" brushRef="#br1" timeOffset="73279.17">17621 3722 0,'0'17'32,"0"-34"14,0-1-30,0 1 0,18-54 15,-18 53-31,35-105 31,36-54 0,-54 107-15,107-177 15,-54 159-15,71-71 15,1 53 0,-72 71-15,71-18 15,-105 35-15</inkml:trace>
  <inkml:trace contextRef="#ctx0" brushRef="#br1" timeOffset="73753.96">18256 2505 0,'0'17'31,"36"-52"0,16 17-15,-34 18-16,35 0 31,0 53 1,-18-53-1,-35 18-16,0 0 17,-53 52-17,0 18 17,36-88-17,-1 18 1</inkml:trace>
  <inkml:trace contextRef="#ctx0" brushRef="#br1" timeOffset="74361.5">18962 2134 0,'0'0'0,"-18"0"15,18 36 17,-17-1-17,-1 0 1,18 53-1,0-70 1,0 17 0,53 18-1,-18-70 1,-17 17 0,35-36-1,-18-17 1,-17 36-1,-18-36 1,-36-35 0,19 70-1,-19 0 1,19 18-16,-19 0 16,-34 18-1</inkml:trace>
  <inkml:trace contextRef="#ctx0" brushRef="#br1" timeOffset="75208.73">18997 1852 0,'0'0'0,"-18"0"16,-34 0 15,16 18-15,-34 17-1,-1 18 1,53-35 0,-70 87-1,71-87-15,-1 0 16,0 52 0,18-17-1,0 88 1,0-105-1,0 16 1,36 19 0,34-18-1,-52-35-15,52 17 32,1-18-1,-53-17-16,35 0 1,35 0 0,-53 0-1,18-17 1,0-1 0,-18-52-1,-17 52-15,-1 0 16,19-35-1,17-17 1,-36 17 0,18-71-1,-35 89 1,0-35 0,0 52-16,-70-105 31,35 87-16,-18 1 1,-88-18 0,105 35-1,-87 54 1</inkml:trace>
  <inkml:trace contextRef="#ctx0" brushRef="#br1" timeOffset="78687.14">19950 6032 0,'35'0'78,"88"0"-47,-34 0-15,-54 0-1,35 0 16</inkml:trace>
  <inkml:trace contextRef="#ctx0" brushRef="#br1" timeOffset="79721.88">19773 4480 0,'35'0'31,"1"0"-15,-19 0-16,1 0 15,247-17 16,-248-1-31,1 18 16,35 0 0,-36 0-1,-17 18 1</inkml:trace>
  <inkml:trace contextRef="#ctx0" brushRef="#br1" timeOffset="80841.39">20038 4551 0,'-18'0'32,"18"17"-17,0 19 1,0 17-1,-18-18 1,18 0 0,0-17-16,0 70 31,0-35-15,0-18-1,0 36 16,0-54-15,18 1 0,-18 17 15,0-17-15,0 0-1,0 17 16,0-17-15,0-1 15,0 1 1,0-1-17,0 1 16,0 0-15,0-36 109,-18 0-109,18 1-16,-52-18 31,34 35-15,36 35 46,-1-18-46,1-17-16,-1 53 31,1-35 0,17-18-15,18-53 15,-35 35 0,-18 1 1</inkml:trace>
  <inkml:trace contextRef="#ctx0" brushRef="#br1" timeOffset="84795.25">17657 4957 0,'-18'0'47,"-53"0"-16,18 0-15,18 0-1,-106 0 16,123 0-31,-87 17 16,16 1 15,72-18-15,-19 0 0,-52 17 15,71-17-31,-72 18 15,1-18 17,71 18-1,-1-18 0,-35 17-15,0 19 15,0-36-15,53 17-1,-35-17 1,17 0-16,18 18 16,-17-18-1,-1 18 48,18-1-48,-18-17 1,18 35 0,0-17-1,0 17 1,0-17-1,0 0 1,0-1 0,0 1-1,0 17 17,0-17-17,0-1 1,-17 1-1,-1 0 1,0 17 0,1-17 15,17-1-15,-18-17-1,18 36 1,0-19-16,-17 54 31,-1 17 0,18-70-15,0 35 0,0-1-1,0-16 1,0-19-1,0 1 1,0 35 0,0 35-1,0-70 1,0 17 0,0 18-1,0-18 1,0-17-1,0 17 1,0-17-16,0 17 16,0-17-1,18-18 1,-1 17 0,18 1-1,1-18 1,-1 18-1,0-1 1,-17 1 0,35 0-1,0-1 1,17 18 0,1-17-1,-1-18 1,1 0-1,17 0 1,159-35 15,-123 35-15,17 0 0,159 0 15,-124 0-16,0 0 1,124-35 15,-159 17-15,-35 0 0,-18 18-1,-52 0 1,52-17-1,-53 17 1,159-36 15,-176 36-31,35 0 16,17 0 0,71-17 15,-70 17-16,-18-18 1,-18 18 0,-17 0-16,-1 0 15,1 0 1,-18-18 0,71 1 15,-54-1-16,1 18 1,-1-17 15,36-19 1,-17 19-17,-19-1 16,-17 0-15,18-17 0,0 17-1,-1-17 1,-17 17 0,35-34 15,-17 16 0,0 1-15,-18-36 15,0 36-15,0 0 15,0-36 0,0 36-15,0 0-1,0 0 1,0-1 0,-18-17 15,0 18 0,18 17-31,-17 1 16,-1-1-1,-17-17 17,35 17-17,-35-52 16,17 52-15,0-17 0,-35-18 15,18 18-15,-53-18 15,35 35-16,0-17 1,-17 17 0,-124-17 15,88 17-15,-124 1 15,89 34-16,106-17-15,-36 0 16,-246 0 15,158-17-15,36-1 0,-230 36 15,318-1-31,-265 1 31,159-1-15</inkml:trace>
  <inkml:trace contextRef="#ctx0" brushRef="#br1" timeOffset="85546.99">18344 6473 0,'0'-17'31,"0"34"-31,-17 19 31,-1-19-31,1 19 16,-19 52 0,19-71-16,-72 125 31,19-54 0</inkml:trace>
  <inkml:trace contextRef="#ctx0" brushRef="#br1" timeOffset="85870.95">17992 6914 0,'0'36'32,"0"17"-1,17-36-16,1 1 1,70-36 15,0-17 1,-70 35-17,17 0 1</inkml:trace>
  <inkml:trace contextRef="#ctx0" brushRef="#br1" timeOffset="86424.39">18009 7426 0,'0'0'0,"0"-18"15,-53 1 17,-17 34-17,70 1 1,-71 17-1,36 18 1,17 53 0,18-88-16,0-1 15,0 19 1,18-36-16,0 17 16,70 18-1,-71-52 1,72-1-1,-72 36 17</inkml:trace>
  <inkml:trace contextRef="#ctx0" brushRef="#br1" timeOffset="87465.35">17921 7250 0,'-35'0'15,"70"0"-15,-88 0 16,36-18-16,-19 18 15,1 0 1,17 0-16,-140 53 31,69 0-15,19 0 0,-1 17-1,54-17 1,-1-18-1,0 18 1,18 124 15,0-160-31,0 54 16,18-36 0,0-17-16,70 70 31,-71-70-31,19 17 15,34-17 1,71-1 15,-88-17-15,-35 0-16,17 0 16,142-17 15,-107 17-16,-52-18-15,-1 18 16,142-53 15,-88 18-15,17-53 15,-35 35-15,-18-18-1,-35 36 1,18-71 15,-18 53-15,-18 0 0,-17-17-1,0 34 1,-1 1-1,-17 0 1,-70 17 0,35 18-1,17 0 1,36 0-16,17 0 0</inkml:trace>
  <inkml:trace contextRef="#ctx0" brushRef="#br1" timeOffset="91099.33">21396 6262 0,'-18'0'31,"36"0"31,0 0-46,-1 0-16,89 17 31,-35-17-15,-36 0 0,106-17 15,-70 17-16,-1 0 1,-52 0-16,70 0 31,-17 0-15,-19 0 0,-34 0-16,0 0 15,-1 0-15,19 0 16,-1 0-1,-17 0-15,17 0 16,106 0 15,-53 0-15,-17 0 0,52 0 15,-88 0-16,-17 0-15,35 0 16,18 0 0,70 0 15,-88 0-15,-36 0-16,36 17 15,18-17 1,-54 0-16,89 0 31,-53-17-15,18 34 15,52-17 0,-105 0-31,17-17 16,18 17-1,-18 0 1,18 17 15,18-17 1,-36 0-17,0 0 16,-17 0-15,0 0-16,34 0 16,-16 0 15,-19 0-15,19 0 15,-19 0 0,-17 18 0</inkml:trace>
  <inkml:trace contextRef="#ctx0" brushRef="#br1" timeOffset="92873.96">21537 4639 0,'0'18'31,"0"-1"-15,0 54 15,18-36-16,-1-17 1,19 35 0,-1-36-1,18 1 1,53 0 15,35-1 0,-106-17-15,0 18 0,54 0 15,-37-18-15,-34 0-16,88 35 31,-18 0 0,-53 0 0,1 1 1,-19-19-17,1 19 1,-18 16 15,0-34-15,18-18 15,-18 18 0</inkml:trace>
  <inkml:trace contextRef="#ctx0" brushRef="#br1" timeOffset="93284.02">22384 5221 0,'-18'35'15,"36"-17"17,-1 0-17,19-18 1,-1 0-1,18-18 1,-36 0 0,1 1-1,17-19 1,-17 19 0,-18-18-1</inkml:trace>
  <inkml:trace contextRef="#ctx0" brushRef="#br1" timeOffset="93985.39">22860 5062 0,'0'53'16,"0"-17"0,0 16 15,0-34-15,0-36 46,0 1-46,0-1-1,-18 1 1,18-1 0,0-53-1,0 54-15,18 17 16,0-53-1,17 35 1,-35 1 0,35 52 15,0 0-15,-17-17-1,0 35 1,-18-36-1,0 36 1,-36-18 0,1-17-1,18 0-15,-1-18 16,-17 0 0,17 0-16</inkml:trace>
  <inkml:trace contextRef="#ctx0" brushRef="#br1" timeOffset="97123.32">21220 5274 0,'-18'-18'15,"0"18"1,1 0-1,-54 0 1,1 0 0,-36 0-1,53 0 1,-141 0 15,141 0-15,0 0-1,18 18 17,-1 0-1,19-18-15,-19 35 15,19-17-31,17-1 15,0 36 1,0 106 15,17-89-15,-17 19 0,0 69 15,0-105-16,0-35-15,0 17 16,0 142 15,0-19 1,0-87-17,0-1 16,0-52-15,18 0 0,0-1-1,52 36 17,-17-35-17,71 0 16,52-1 1,-17-17-1,-53-17-15,211 17 15,54 35 0,-319-18-31,72 1 16,229 0 15,-247-18-15,52 0-1,-122 17-15,228-17 31,-123 0-15,0 18 0,89-18 15,-142 0-15,0 0-1,88-53 16,-105 35-15,-36 18 15,-17 0-15,0 0 0,17-52 15,-17 16-16,-1 1 1,36-88 15,-35 105-31,35-106 32,-18 54-17,-35 52-15,35-141 31,-17 142-31,-1-160 32,1 19-1,0 87-15,-18-35 15,17-17 0,-17 17 0,-17 35 1,17 36-17,-18-35 16,18 52-15,-18 18 15,-17-18 1,18 18-17,-36 0 1,17 0-1,-52-17 17,-18 17-1,-35-18-15,124 18-1,-107 35 1,71 18 15,18-35-15,17 0-1,-17-1 1,-53 1 0,88-1-1,-18-17-15,-17 0 16,-36 36-1,54-19 1,-54 19 0,53-19-1,-52 19 1,52-36 0,-17 17-1,0-17 1,-1 0-1,-16 18 1,16-18 0,1 35 15,0-17-15,17-18-1,-17 17 1,17-17-16,-17 0 15,-36 18 1,18-18 0,-17 0-1,52 0 1,-88 0 0,71 18-1,-18-18 1,18 0-1,-71 17 1,71-17 0,-36-17-1,54 17-15,-54-18 16,-105-17 0,123 35-1,-159-36 1,194 19-1,-334-18 17,211 17-17,35 0 1,70 18-16,-211-17 31,212 17-31</inkml:trace>
  <inkml:trace contextRef="#ctx0" brushRef="#br1" timeOffset="98486.53">22384 7444 0,'0'35'16,"0"-17"0,0 52-1,0-17 1,0 70 0,0-105-1,-18 0 1,-17-71 15,17 35-15,18-105-1,18-1 17,88 107-1,-1 122 0,-87-69-15,-18 17-1,-53 52 1,18-69 0,-36-19-1,54 1-15</inkml:trace>
  <inkml:trace contextRef="#ctx0" brushRef="#br1" timeOffset="103093.74">7020 10566 0,'0'35'31,"0"36"-15,0 52 15,0-70-15,-17-53-1,17-18 17,0-88-1,0 71-31,0 0 15,70-53 17,-35 88-17,1 35 1,-1 36 15,-35-54-15,0 1-1,-18-18 17,18-18-17,0 1-15,0-1 16,36-17 0,34 35 15,-52 17-16,-18 19 1,0 34 0,0-17-1,0-18 1,0-17-16</inkml:trace>
  <inkml:trace contextRef="#ctx0" brushRef="#br1" timeOffset="103394.24">7461 10760 0,'0'53'31,"0"-106"-31,0 176 31,18-123-31,0 18 16,17-18 0,-18 0-16,1-18 15,-18 1 1,0-19 0,-53-17 15,-17 18-16</inkml:trace>
  <inkml:trace contextRef="#ctx0" brushRef="#br1" timeOffset="103829.59">7885 10566 0,'0'35'15,"0"-70"-15,0 123 16,0 106 15,0-106 0,-18-88-15,18-18 0,-53-34 15,18 52-15,17 0-16,0 0 15,1 17 1,17 36 15,17-35-15,19-18-1,34-18 1</inkml:trace>
  <inkml:trace contextRef="#ctx0" brushRef="#br1" timeOffset="104214.34">7973 10901 0,'17'0'31,"-34"0"-31,70 0 15,-36 0-15,54-53 32,-53 35-17,-18-17 17,-53 35-17,17 18 1,-17 70 15,53-71-31,0 19 16,36-1-1,70-70 1</inkml:trace>
  <inkml:trace contextRef="#ctx0" brushRef="#br1" timeOffset="105059.95">7779 10195 0,'0'0'0,"-18"0"16,-123-53 0,106 53-1,-106-17 1,-142 34-1,36 54 17,230-53-17,-160 123 1,142-88 0,0 35-1,0 0 1,35-53-16,17 142 15,36-54 17,106 89-17,88-89 17,-71-70-1,-123-35-16,-18-18-15,54 17 16,87-17 0,36-35 15,-142 18-15,18-19-1,18 1 1,35-53-1,-88 17 1,-35 54-16,0-19 16,-1-34-1,1 34-15,-18-69 16,-18-160 0,1 194-1,-36-17 1,-159-53-1,106 106 1,-88 35 0,18 18-16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12/09/2025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12/09/2025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12/09/2025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12/09/2025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a:ln w="0"/>
                <a:solidFill>
                  <a:schemeClr val="accent2"/>
                </a:solidFill>
                <a:effectLst>
                  <a:outerShdw blurRad="38100" dist="19050" dir="2700000" algn="tl" rotWithShape="0">
                    <a:schemeClr val="dk1">
                      <a:alpha val="40000"/>
                    </a:schemeClr>
                  </a:outerShdw>
                </a:effectLst>
              </a:rPr>
              <a:t>DESIGN OF MACHINE ELEMENTS-II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dirty="0">
                <a:ln w="0"/>
                <a:solidFill>
                  <a:schemeClr val="accent2"/>
                </a:solidFill>
                <a:effectLst>
                  <a:outerShdw blurRad="38100" dist="19050" dir="2700000" algn="tl" rotWithShape="0">
                    <a:schemeClr val="dk1">
                      <a:alpha val="40000"/>
                    </a:schemeClr>
                  </a:outerShdw>
                </a:effectLst>
              </a:rPr>
              <a:t>Lecture 10 Module 1</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a:t>By:</a:t>
            </a:r>
            <a:r>
              <a:rPr lang="en-GB" sz="2000" b="1" dirty="0"/>
              <a:t>-</a:t>
            </a:r>
          </a:p>
          <a:p>
            <a:pPr>
              <a:lnSpc>
                <a:spcPct val="150000"/>
              </a:lnSpc>
            </a:pPr>
            <a:r>
              <a:rPr lang="en-IN" sz="2000" dirty="0"/>
              <a:t>Dinesh Kumar</a:t>
            </a:r>
          </a:p>
          <a:p>
            <a:pPr>
              <a:lnSpc>
                <a:spcPct val="150000"/>
              </a:lnSpc>
            </a:pPr>
            <a:r>
              <a:rPr lang="en-IN" sz="2000" dirty="0"/>
              <a:t>School of Engineering</a:t>
            </a:r>
          </a:p>
        </p:txBody>
      </p:sp>
    </p:spTree>
    <p:extLst>
      <p:ext uri="{BB962C8B-B14F-4D97-AF65-F5344CB8AC3E}">
        <p14:creationId xmlns:p14="http://schemas.microsoft.com/office/powerpoint/2010/main" val="691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23" t="30554" r="30423" b="48102"/>
          <a:stretch/>
        </p:blipFill>
        <p:spPr>
          <a:xfrm>
            <a:off x="1697502" y="1173261"/>
            <a:ext cx="8516926" cy="1698233"/>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606EC40-82D5-DBCB-771F-C10D8847FFA2}"/>
                  </a:ext>
                </a:extLst>
              </p14:cNvPr>
              <p14:cNvContentPartPr/>
              <p14:nvPr/>
            </p14:nvContentPartPr>
            <p14:xfrm>
              <a:off x="291960" y="177840"/>
              <a:ext cx="11290680" cy="5829480"/>
            </p14:xfrm>
          </p:contentPart>
        </mc:Choice>
        <mc:Fallback>
          <p:pic>
            <p:nvPicPr>
              <p:cNvPr id="3" name="Ink 2">
                <a:extLst>
                  <a:ext uri="{FF2B5EF4-FFF2-40B4-BE49-F238E27FC236}">
                    <a16:creationId xmlns:a16="http://schemas.microsoft.com/office/drawing/2014/main" id="{E606EC40-82D5-DBCB-771F-C10D8847FFA2}"/>
                  </a:ext>
                </a:extLst>
              </p:cNvPr>
              <p:cNvPicPr/>
              <p:nvPr/>
            </p:nvPicPr>
            <p:blipFill>
              <a:blip r:embed="rId4"/>
              <a:stretch>
                <a:fillRect/>
              </a:stretch>
            </p:blipFill>
            <p:spPr>
              <a:xfrm>
                <a:off x="282600" y="168480"/>
                <a:ext cx="11309400" cy="5848200"/>
              </a:xfrm>
              <a:prstGeom prst="rect">
                <a:avLst/>
              </a:prstGeom>
            </p:spPr>
          </p:pic>
        </mc:Fallback>
      </mc:AlternateContent>
    </p:spTree>
    <p:extLst>
      <p:ext uri="{BB962C8B-B14F-4D97-AF65-F5344CB8AC3E}">
        <p14:creationId xmlns:p14="http://schemas.microsoft.com/office/powerpoint/2010/main" val="345964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164BEDB-A2A0-F3DB-C44A-2FCD29F25395}"/>
                  </a:ext>
                </a:extLst>
              </p14:cNvPr>
              <p14:cNvContentPartPr/>
              <p14:nvPr/>
            </p14:nvContentPartPr>
            <p14:xfrm>
              <a:off x="2381400" y="476280"/>
              <a:ext cx="6674040" cy="3613320"/>
            </p14:xfrm>
          </p:contentPart>
        </mc:Choice>
        <mc:Fallback>
          <p:pic>
            <p:nvPicPr>
              <p:cNvPr id="2" name="Ink 1">
                <a:extLst>
                  <a:ext uri="{FF2B5EF4-FFF2-40B4-BE49-F238E27FC236}">
                    <a16:creationId xmlns:a16="http://schemas.microsoft.com/office/drawing/2014/main" id="{3164BEDB-A2A0-F3DB-C44A-2FCD29F25395}"/>
                  </a:ext>
                </a:extLst>
              </p:cNvPr>
              <p:cNvPicPr/>
              <p:nvPr/>
            </p:nvPicPr>
            <p:blipFill>
              <a:blip r:embed="rId3"/>
              <a:stretch>
                <a:fillRect/>
              </a:stretch>
            </p:blipFill>
            <p:spPr>
              <a:xfrm>
                <a:off x="2372040" y="466920"/>
                <a:ext cx="6692760" cy="3632040"/>
              </a:xfrm>
              <a:prstGeom prst="rect">
                <a:avLst/>
              </a:prstGeom>
            </p:spPr>
          </p:pic>
        </mc:Fallback>
      </mc:AlternateContent>
    </p:spTree>
    <p:extLst>
      <p:ext uri="{BB962C8B-B14F-4D97-AF65-F5344CB8AC3E}">
        <p14:creationId xmlns:p14="http://schemas.microsoft.com/office/powerpoint/2010/main" val="290264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461" t="19883" r="37462" b="35172"/>
          <a:stretch/>
        </p:blipFill>
        <p:spPr>
          <a:xfrm>
            <a:off x="2872137" y="448087"/>
            <a:ext cx="5556739" cy="3418331"/>
          </a:xfrm>
          <a:prstGeom prst="rect">
            <a:avLst/>
          </a:prstGeom>
        </p:spPr>
      </p:pic>
      <p:sp>
        <p:nvSpPr>
          <p:cNvPr id="3" name="Rectangle 2"/>
          <p:cNvSpPr/>
          <p:nvPr/>
        </p:nvSpPr>
        <p:spPr>
          <a:xfrm>
            <a:off x="1761842" y="4143798"/>
            <a:ext cx="5933612" cy="400110"/>
          </a:xfrm>
          <a:prstGeom prst="rect">
            <a:avLst/>
          </a:prstGeom>
        </p:spPr>
        <p:txBody>
          <a:bodyPr wrap="none">
            <a:spAutoFit/>
          </a:bodyPr>
          <a:lstStyle/>
          <a:p>
            <a:r>
              <a:rPr lang="en-GB" sz="2000" i="1" dirty="0"/>
              <a:t>In the above equation, </a:t>
            </a:r>
            <a:r>
              <a:rPr lang="en-GB" sz="2000" b="1" i="1" dirty="0"/>
              <a:t>Y</a:t>
            </a:r>
            <a:r>
              <a:rPr lang="en-GB" sz="2000" i="1" dirty="0"/>
              <a:t> is called the Lewis form factor. </a:t>
            </a:r>
          </a:p>
        </p:txBody>
      </p:sp>
      <p:pic>
        <p:nvPicPr>
          <p:cNvPr id="4" name="Picture 3"/>
          <p:cNvPicPr>
            <a:picLocks noChangeAspect="1"/>
          </p:cNvPicPr>
          <p:nvPr/>
        </p:nvPicPr>
        <p:blipFill rotWithShape="1">
          <a:blip r:embed="rId3"/>
          <a:srcRect l="11770" t="47589" r="38615" b="32504"/>
          <a:stretch/>
        </p:blipFill>
        <p:spPr>
          <a:xfrm>
            <a:off x="2520445" y="4837554"/>
            <a:ext cx="6049108" cy="1364566"/>
          </a:xfrm>
          <a:prstGeom prst="rect">
            <a:avLst/>
          </a:prstGeom>
        </p:spPr>
      </p:pic>
      <p:sp>
        <p:nvSpPr>
          <p:cNvPr id="5" name="Rectangle 4"/>
          <p:cNvSpPr/>
          <p:nvPr/>
        </p:nvSpPr>
        <p:spPr>
          <a:xfrm>
            <a:off x="7500407" y="4670473"/>
            <a:ext cx="1069146" cy="57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E2DEFCD1-410B-556E-6CAD-83F8CBE28503}"/>
                  </a:ext>
                </a:extLst>
              </p14:cNvPr>
              <p14:cNvContentPartPr/>
              <p14:nvPr/>
            </p14:nvContentPartPr>
            <p14:xfrm>
              <a:off x="5994360" y="762120"/>
              <a:ext cx="5169240" cy="4584960"/>
            </p14:xfrm>
          </p:contentPart>
        </mc:Choice>
        <mc:Fallback>
          <p:pic>
            <p:nvPicPr>
              <p:cNvPr id="6" name="Ink 5">
                <a:extLst>
                  <a:ext uri="{FF2B5EF4-FFF2-40B4-BE49-F238E27FC236}">
                    <a16:creationId xmlns:a16="http://schemas.microsoft.com/office/drawing/2014/main" id="{E2DEFCD1-410B-556E-6CAD-83F8CBE28503}"/>
                  </a:ext>
                </a:extLst>
              </p:cNvPr>
              <p:cNvPicPr/>
              <p:nvPr/>
            </p:nvPicPr>
            <p:blipFill>
              <a:blip r:embed="rId5"/>
              <a:stretch>
                <a:fillRect/>
              </a:stretch>
            </p:blipFill>
            <p:spPr>
              <a:xfrm>
                <a:off x="5985000" y="752760"/>
                <a:ext cx="5187960" cy="4603680"/>
              </a:xfrm>
              <a:prstGeom prst="rect">
                <a:avLst/>
              </a:prstGeom>
            </p:spPr>
          </p:pic>
        </mc:Fallback>
      </mc:AlternateContent>
    </p:spTree>
    <p:extLst>
      <p:ext uri="{BB962C8B-B14F-4D97-AF65-F5344CB8AC3E}">
        <p14:creationId xmlns:p14="http://schemas.microsoft.com/office/powerpoint/2010/main" val="220097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88922" y="1153550"/>
            <a:ext cx="1069146" cy="57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976381" y="2607266"/>
            <a:ext cx="1069146" cy="57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088922" y="3999967"/>
            <a:ext cx="1069146" cy="57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976381" y="5453682"/>
            <a:ext cx="1069146" cy="57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a:srcRect l="14885" t="17010" r="24885" b="22243"/>
          <a:stretch/>
        </p:blipFill>
        <p:spPr>
          <a:xfrm>
            <a:off x="1125415" y="412706"/>
            <a:ext cx="10312000" cy="584741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864DD45-4463-B830-A5C9-5600B969EC6A}"/>
                  </a:ext>
                </a:extLst>
              </p14:cNvPr>
              <p14:cNvContentPartPr/>
              <p14:nvPr/>
            </p14:nvContentPartPr>
            <p14:xfrm>
              <a:off x="1098720" y="888840"/>
              <a:ext cx="10452240" cy="5416920"/>
            </p14:xfrm>
          </p:contentPart>
        </mc:Choice>
        <mc:Fallback>
          <p:pic>
            <p:nvPicPr>
              <p:cNvPr id="2" name="Ink 1">
                <a:extLst>
                  <a:ext uri="{FF2B5EF4-FFF2-40B4-BE49-F238E27FC236}">
                    <a16:creationId xmlns:a16="http://schemas.microsoft.com/office/drawing/2014/main" id="{8864DD45-4463-B830-A5C9-5600B969EC6A}"/>
                  </a:ext>
                </a:extLst>
              </p:cNvPr>
              <p:cNvPicPr/>
              <p:nvPr/>
            </p:nvPicPr>
            <p:blipFill>
              <a:blip r:embed="rId4"/>
              <a:stretch>
                <a:fillRect/>
              </a:stretch>
            </p:blipFill>
            <p:spPr>
              <a:xfrm>
                <a:off x="1089360" y="879480"/>
                <a:ext cx="10470960" cy="5435640"/>
              </a:xfrm>
              <a:prstGeom prst="rect">
                <a:avLst/>
              </a:prstGeom>
            </p:spPr>
          </p:pic>
        </mc:Fallback>
      </mc:AlternateContent>
    </p:spTree>
    <p:extLst>
      <p:ext uri="{BB962C8B-B14F-4D97-AF65-F5344CB8AC3E}">
        <p14:creationId xmlns:p14="http://schemas.microsoft.com/office/powerpoint/2010/main" val="335831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99" t="39584" r="13116" b="28400"/>
          <a:stretch/>
        </p:blipFill>
        <p:spPr>
          <a:xfrm>
            <a:off x="2180491" y="436100"/>
            <a:ext cx="8032652" cy="2194560"/>
          </a:xfrm>
          <a:prstGeom prst="rect">
            <a:avLst/>
          </a:prstGeom>
        </p:spPr>
      </p:pic>
      <p:sp>
        <p:nvSpPr>
          <p:cNvPr id="3" name="Rectangle 2"/>
          <p:cNvSpPr/>
          <p:nvPr/>
        </p:nvSpPr>
        <p:spPr>
          <a:xfrm>
            <a:off x="0" y="3038623"/>
            <a:ext cx="3248774" cy="461665"/>
          </a:xfrm>
          <a:prstGeom prst="rect">
            <a:avLst/>
          </a:prstGeom>
        </p:spPr>
        <p:txBody>
          <a:bodyPr wrap="none">
            <a:spAutoFit/>
          </a:bodyPr>
          <a:lstStyle/>
          <a:p>
            <a:r>
              <a:rPr lang="en-GB" sz="2400" b="1" dirty="0"/>
              <a:t>DYNAMIC TOOTH LOAD </a:t>
            </a:r>
          </a:p>
        </p:txBody>
      </p:sp>
      <p:pic>
        <p:nvPicPr>
          <p:cNvPr id="4" name="Picture 3"/>
          <p:cNvPicPr>
            <a:picLocks noChangeAspect="1"/>
          </p:cNvPicPr>
          <p:nvPr/>
        </p:nvPicPr>
        <p:blipFill rotWithShape="1">
          <a:blip r:embed="rId3"/>
          <a:srcRect l="13731" t="41637" r="26961" b="28605"/>
          <a:stretch/>
        </p:blipFill>
        <p:spPr>
          <a:xfrm>
            <a:off x="2180491" y="3500288"/>
            <a:ext cx="8776688" cy="2475913"/>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8E2FF192-D554-D8A5-9155-AC702957AAF5}"/>
                  </a:ext>
                </a:extLst>
              </p14:cNvPr>
              <p14:cNvContentPartPr/>
              <p14:nvPr/>
            </p14:nvContentPartPr>
            <p14:xfrm>
              <a:off x="95400" y="69840"/>
              <a:ext cx="11582640" cy="3791160"/>
            </p14:xfrm>
          </p:contentPart>
        </mc:Choice>
        <mc:Fallback>
          <p:pic>
            <p:nvPicPr>
              <p:cNvPr id="5" name="Ink 4">
                <a:extLst>
                  <a:ext uri="{FF2B5EF4-FFF2-40B4-BE49-F238E27FC236}">
                    <a16:creationId xmlns:a16="http://schemas.microsoft.com/office/drawing/2014/main" id="{8E2FF192-D554-D8A5-9155-AC702957AAF5}"/>
                  </a:ext>
                </a:extLst>
              </p:cNvPr>
              <p:cNvPicPr/>
              <p:nvPr/>
            </p:nvPicPr>
            <p:blipFill>
              <a:blip r:embed="rId5"/>
              <a:stretch>
                <a:fillRect/>
              </a:stretch>
            </p:blipFill>
            <p:spPr>
              <a:xfrm>
                <a:off x="86040" y="60480"/>
                <a:ext cx="11601360" cy="3809880"/>
              </a:xfrm>
              <a:prstGeom prst="rect">
                <a:avLst/>
              </a:prstGeom>
            </p:spPr>
          </p:pic>
        </mc:Fallback>
      </mc:AlternateContent>
    </p:spTree>
    <p:extLst>
      <p:ext uri="{BB962C8B-B14F-4D97-AF65-F5344CB8AC3E}">
        <p14:creationId xmlns:p14="http://schemas.microsoft.com/office/powerpoint/2010/main" val="198458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346" t="19267" r="26616" b="32094"/>
          <a:stretch/>
        </p:blipFill>
        <p:spPr>
          <a:xfrm>
            <a:off x="1477106" y="626010"/>
            <a:ext cx="9988063" cy="5569813"/>
          </a:xfrm>
          <a:prstGeom prst="rect">
            <a:avLst/>
          </a:prstGeom>
        </p:spPr>
      </p:pic>
      <p:sp>
        <p:nvSpPr>
          <p:cNvPr id="3" name="Rectangle 2"/>
          <p:cNvSpPr/>
          <p:nvPr/>
        </p:nvSpPr>
        <p:spPr>
          <a:xfrm>
            <a:off x="4515729" y="626010"/>
            <a:ext cx="1069146" cy="393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885AC85-544B-BC91-7411-73EC89EC286C}"/>
                  </a:ext>
                </a:extLst>
              </p14:cNvPr>
              <p14:cNvContentPartPr/>
              <p14:nvPr/>
            </p14:nvContentPartPr>
            <p14:xfrm>
              <a:off x="4349880" y="5200560"/>
              <a:ext cx="419400" cy="159120"/>
            </p14:xfrm>
          </p:contentPart>
        </mc:Choice>
        <mc:Fallback>
          <p:pic>
            <p:nvPicPr>
              <p:cNvPr id="4" name="Ink 3">
                <a:extLst>
                  <a:ext uri="{FF2B5EF4-FFF2-40B4-BE49-F238E27FC236}">
                    <a16:creationId xmlns:a16="http://schemas.microsoft.com/office/drawing/2014/main" id="{A885AC85-544B-BC91-7411-73EC89EC286C}"/>
                  </a:ext>
                </a:extLst>
              </p:cNvPr>
              <p:cNvPicPr/>
              <p:nvPr/>
            </p:nvPicPr>
            <p:blipFill>
              <a:blip r:embed="rId4"/>
              <a:stretch>
                <a:fillRect/>
              </a:stretch>
            </p:blipFill>
            <p:spPr>
              <a:xfrm>
                <a:off x="4340520" y="5191200"/>
                <a:ext cx="438120" cy="177840"/>
              </a:xfrm>
              <a:prstGeom prst="rect">
                <a:avLst/>
              </a:prstGeom>
            </p:spPr>
          </p:pic>
        </mc:Fallback>
      </mc:AlternateContent>
    </p:spTree>
    <p:extLst>
      <p:ext uri="{BB962C8B-B14F-4D97-AF65-F5344CB8AC3E}">
        <p14:creationId xmlns:p14="http://schemas.microsoft.com/office/powerpoint/2010/main" val="118163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0816" y="0"/>
            <a:ext cx="2716256" cy="461665"/>
          </a:xfrm>
          <a:prstGeom prst="rect">
            <a:avLst/>
          </a:prstGeom>
        </p:spPr>
        <p:txBody>
          <a:bodyPr wrap="none">
            <a:spAutoFit/>
          </a:bodyPr>
          <a:lstStyle/>
          <a:p>
            <a:r>
              <a:rPr lang="en-GB" sz="2400" b="1" dirty="0"/>
              <a:t>WEAR TOOTH LOAD</a:t>
            </a:r>
          </a:p>
        </p:txBody>
      </p:sp>
      <p:pic>
        <p:nvPicPr>
          <p:cNvPr id="3" name="Picture 2"/>
          <p:cNvPicPr>
            <a:picLocks noChangeAspect="1"/>
          </p:cNvPicPr>
          <p:nvPr/>
        </p:nvPicPr>
        <p:blipFill rotWithShape="1">
          <a:blip r:embed="rId2"/>
          <a:srcRect l="15577" t="27887" r="15308" b="25321"/>
          <a:stretch/>
        </p:blipFill>
        <p:spPr>
          <a:xfrm>
            <a:off x="198601" y="659896"/>
            <a:ext cx="9424429" cy="3587262"/>
          </a:xfrm>
          <a:prstGeom prst="rect">
            <a:avLst/>
          </a:prstGeom>
        </p:spPr>
      </p:pic>
      <p:pic>
        <p:nvPicPr>
          <p:cNvPr id="4" name="Picture 3"/>
          <p:cNvPicPr>
            <a:picLocks noChangeAspect="1"/>
          </p:cNvPicPr>
          <p:nvPr/>
        </p:nvPicPr>
        <p:blipFill rotWithShape="1">
          <a:blip r:embed="rId3"/>
          <a:srcRect l="30923" t="43895" r="17615" b="32914"/>
          <a:stretch/>
        </p:blipFill>
        <p:spPr>
          <a:xfrm>
            <a:off x="2071792" y="4247158"/>
            <a:ext cx="7551238" cy="1913206"/>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ECBFF0A-5970-3528-FD88-F914DF758B3E}"/>
                  </a:ext>
                </a:extLst>
              </p14:cNvPr>
              <p14:cNvContentPartPr/>
              <p14:nvPr/>
            </p14:nvContentPartPr>
            <p14:xfrm>
              <a:off x="2076480" y="812880"/>
              <a:ext cx="470160" cy="1810080"/>
            </p14:xfrm>
          </p:contentPart>
        </mc:Choice>
        <mc:Fallback>
          <p:pic>
            <p:nvPicPr>
              <p:cNvPr id="5" name="Ink 4">
                <a:extLst>
                  <a:ext uri="{FF2B5EF4-FFF2-40B4-BE49-F238E27FC236}">
                    <a16:creationId xmlns:a16="http://schemas.microsoft.com/office/drawing/2014/main" id="{7ECBFF0A-5970-3528-FD88-F914DF758B3E}"/>
                  </a:ext>
                </a:extLst>
              </p:cNvPr>
              <p:cNvPicPr/>
              <p:nvPr/>
            </p:nvPicPr>
            <p:blipFill>
              <a:blip r:embed="rId5"/>
              <a:stretch>
                <a:fillRect/>
              </a:stretch>
            </p:blipFill>
            <p:spPr>
              <a:xfrm>
                <a:off x="2067120" y="803520"/>
                <a:ext cx="488880" cy="1828800"/>
              </a:xfrm>
              <a:prstGeom prst="rect">
                <a:avLst/>
              </a:prstGeom>
            </p:spPr>
          </p:pic>
        </mc:Fallback>
      </mc:AlternateContent>
    </p:spTree>
    <p:extLst>
      <p:ext uri="{BB962C8B-B14F-4D97-AF65-F5344CB8AC3E}">
        <p14:creationId xmlns:p14="http://schemas.microsoft.com/office/powerpoint/2010/main" val="102864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731" y="632825"/>
            <a:ext cx="11709009" cy="1477328"/>
          </a:xfrm>
          <a:prstGeom prst="rect">
            <a:avLst/>
          </a:prstGeom>
        </p:spPr>
        <p:txBody>
          <a:bodyPr wrap="square">
            <a:spAutoFit/>
          </a:bodyPr>
          <a:lstStyle/>
          <a:p>
            <a:pPr algn="just"/>
            <a:r>
              <a:rPr lang="en-GB" dirty="0"/>
              <a:t>A pair of straight teeth spur gears is to transmit 20 kW when the pinion rotates at 300 r.p.m. The velocity ratio is 1 : 3. The allowable static stresses for the pinion and gear materials are 120 MPa and 100 MPa respectively. The pinion has 15 teeth and its face width is 14 times the module. Determine : 1. module; 2. face width; and 3. pitch circle diameters of both the pinion and the gear from the standpoint of strength only, taking into consideration the effect of the dynamic loading. The tooth form factor y can be taken as</a:t>
            </a:r>
          </a:p>
        </p:txBody>
      </p:sp>
      <p:pic>
        <p:nvPicPr>
          <p:cNvPr id="3" name="Picture 2"/>
          <p:cNvPicPr>
            <a:picLocks noChangeAspect="1"/>
          </p:cNvPicPr>
          <p:nvPr/>
        </p:nvPicPr>
        <p:blipFill rotWithShape="1">
          <a:blip r:embed="rId2"/>
          <a:srcRect l="36461" t="20088" r="36423" b="68829"/>
          <a:stretch/>
        </p:blipFill>
        <p:spPr>
          <a:xfrm>
            <a:off x="4628271" y="2110153"/>
            <a:ext cx="3305908" cy="759655"/>
          </a:xfrm>
          <a:prstGeom prst="rect">
            <a:avLst/>
          </a:prstGeom>
        </p:spPr>
      </p:pic>
      <p:pic>
        <p:nvPicPr>
          <p:cNvPr id="4" name="Picture 3"/>
          <p:cNvPicPr>
            <a:picLocks noChangeAspect="1"/>
          </p:cNvPicPr>
          <p:nvPr/>
        </p:nvPicPr>
        <p:blipFill rotWithShape="1">
          <a:blip r:embed="rId3"/>
          <a:srcRect l="28961" t="26040" r="28346" b="50154"/>
          <a:stretch/>
        </p:blipFill>
        <p:spPr>
          <a:xfrm>
            <a:off x="562706" y="3038622"/>
            <a:ext cx="10051123" cy="3151162"/>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E5CE0B89-F509-6C9C-A7AC-647F59413F96}"/>
                  </a:ext>
                </a:extLst>
              </p14:cNvPr>
              <p14:cNvContentPartPr/>
              <p14:nvPr/>
            </p14:nvContentPartPr>
            <p14:xfrm>
              <a:off x="2292480" y="361800"/>
              <a:ext cx="6654960" cy="2362680"/>
            </p14:xfrm>
          </p:contentPart>
        </mc:Choice>
        <mc:Fallback>
          <p:pic>
            <p:nvPicPr>
              <p:cNvPr id="5" name="Ink 4">
                <a:extLst>
                  <a:ext uri="{FF2B5EF4-FFF2-40B4-BE49-F238E27FC236}">
                    <a16:creationId xmlns:a16="http://schemas.microsoft.com/office/drawing/2014/main" id="{E5CE0B89-F509-6C9C-A7AC-647F59413F96}"/>
                  </a:ext>
                </a:extLst>
              </p:cNvPr>
              <p:cNvPicPr/>
              <p:nvPr/>
            </p:nvPicPr>
            <p:blipFill>
              <a:blip r:embed="rId5"/>
              <a:stretch>
                <a:fillRect/>
              </a:stretch>
            </p:blipFill>
            <p:spPr>
              <a:xfrm>
                <a:off x="2283120" y="352440"/>
                <a:ext cx="6673680" cy="2381400"/>
              </a:xfrm>
              <a:prstGeom prst="rect">
                <a:avLst/>
              </a:prstGeom>
            </p:spPr>
          </p:pic>
        </mc:Fallback>
      </mc:AlternateContent>
    </p:spTree>
    <p:extLst>
      <p:ext uri="{BB962C8B-B14F-4D97-AF65-F5344CB8AC3E}">
        <p14:creationId xmlns:p14="http://schemas.microsoft.com/office/powerpoint/2010/main" val="226557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001" t="45536" r="31461" b="31068"/>
          <a:stretch/>
        </p:blipFill>
        <p:spPr>
          <a:xfrm>
            <a:off x="1083212" y="1125415"/>
            <a:ext cx="7026442" cy="1828800"/>
          </a:xfrm>
          <a:prstGeom prst="rect">
            <a:avLst/>
          </a:prstGeom>
        </p:spPr>
      </p:pic>
      <p:pic>
        <p:nvPicPr>
          <p:cNvPr id="3" name="Picture 2"/>
          <p:cNvPicPr>
            <a:picLocks noChangeAspect="1"/>
          </p:cNvPicPr>
          <p:nvPr/>
        </p:nvPicPr>
        <p:blipFill rotWithShape="1">
          <a:blip r:embed="rId3"/>
          <a:srcRect l="14077" t="14341" r="11038" b="45639"/>
          <a:stretch/>
        </p:blipFill>
        <p:spPr>
          <a:xfrm>
            <a:off x="323556" y="2912012"/>
            <a:ext cx="11190022" cy="336217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A9F6E0E-7176-286F-33B0-C06CF91FCFCF}"/>
                  </a:ext>
                </a:extLst>
              </p14:cNvPr>
              <p14:cNvContentPartPr/>
              <p14:nvPr/>
            </p14:nvContentPartPr>
            <p14:xfrm>
              <a:off x="1320840" y="25560"/>
              <a:ext cx="10630080" cy="6369120"/>
            </p14:xfrm>
          </p:contentPart>
        </mc:Choice>
        <mc:Fallback>
          <p:pic>
            <p:nvPicPr>
              <p:cNvPr id="4" name="Ink 3">
                <a:extLst>
                  <a:ext uri="{FF2B5EF4-FFF2-40B4-BE49-F238E27FC236}">
                    <a16:creationId xmlns:a16="http://schemas.microsoft.com/office/drawing/2014/main" id="{3A9F6E0E-7176-286F-33B0-C06CF91FCFCF}"/>
                  </a:ext>
                </a:extLst>
              </p:cNvPr>
              <p:cNvPicPr/>
              <p:nvPr/>
            </p:nvPicPr>
            <p:blipFill>
              <a:blip r:embed="rId5"/>
              <a:stretch>
                <a:fillRect/>
              </a:stretch>
            </p:blipFill>
            <p:spPr>
              <a:xfrm>
                <a:off x="1311480" y="16200"/>
                <a:ext cx="10648800" cy="6387840"/>
              </a:xfrm>
              <a:prstGeom prst="rect">
                <a:avLst/>
              </a:prstGeom>
            </p:spPr>
          </p:pic>
        </mc:Fallback>
      </mc:AlternateContent>
    </p:spTree>
    <p:extLst>
      <p:ext uri="{BB962C8B-B14F-4D97-AF65-F5344CB8AC3E}">
        <p14:creationId xmlns:p14="http://schemas.microsoft.com/office/powerpoint/2010/main" val="170060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462" t="36506" r="12769" b="23679"/>
          <a:stretch/>
        </p:blipFill>
        <p:spPr>
          <a:xfrm>
            <a:off x="1035432" y="1376949"/>
            <a:ext cx="9720776" cy="3031883"/>
          </a:xfrm>
          <a:prstGeom prst="rect">
            <a:avLst/>
          </a:prstGeom>
        </p:spPr>
      </p:pic>
      <p:pic>
        <p:nvPicPr>
          <p:cNvPr id="3" name="Picture 2"/>
          <p:cNvPicPr>
            <a:picLocks noChangeAspect="1"/>
          </p:cNvPicPr>
          <p:nvPr/>
        </p:nvPicPr>
        <p:blipFill rotWithShape="1">
          <a:blip r:embed="rId3"/>
          <a:srcRect l="15000" t="34249" r="32730" b="52617"/>
          <a:stretch/>
        </p:blipFill>
        <p:spPr>
          <a:xfrm>
            <a:off x="3357489" y="4408832"/>
            <a:ext cx="7567531" cy="1069143"/>
          </a:xfrm>
          <a:prstGeom prst="rect">
            <a:avLst/>
          </a:prstGeom>
        </p:spPr>
      </p:pic>
    </p:spTree>
    <p:extLst>
      <p:ext uri="{BB962C8B-B14F-4D97-AF65-F5344CB8AC3E}">
        <p14:creationId xmlns:p14="http://schemas.microsoft.com/office/powerpoint/2010/main" val="1221140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153</Words>
  <Application>Microsoft Office PowerPoint</Application>
  <PresentationFormat>Widescreen</PresentationFormat>
  <Paragraphs>10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Dinesh Kumar</cp:lastModifiedBy>
  <cp:revision>262</cp:revision>
  <dcterms:created xsi:type="dcterms:W3CDTF">2024-07-27T06:12:03Z</dcterms:created>
  <dcterms:modified xsi:type="dcterms:W3CDTF">2025-09-12T15:45:36Z</dcterms:modified>
</cp:coreProperties>
</file>