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9" r:id="rId6"/>
    <p:sldId id="261" r:id="rId7"/>
    <p:sldId id="270" r:id="rId8"/>
    <p:sldId id="262" r:id="rId9"/>
    <p:sldId id="263" r:id="rId10"/>
    <p:sldId id="26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2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2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0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2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8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4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BB5E-79B0-415D-80FF-A382F1229C04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8771" y="795253"/>
            <a:ext cx="11114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 OF MACHINE ELEMENTS-II</a:t>
            </a:r>
            <a:endParaRPr lang="en-GB" sz="60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8329" y="1810916"/>
            <a:ext cx="3315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(BME3102)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7093" y="2946659"/>
            <a:ext cx="3677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 14 Module 2</a:t>
            </a:r>
            <a:endParaRPr lang="en-GB" sz="32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7889" y="4867421"/>
            <a:ext cx="2654111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/>
              <a:t>By:</a:t>
            </a:r>
            <a:r>
              <a:rPr lang="en-GB" sz="2000" b="1" dirty="0"/>
              <a:t>-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Dinesh Kumar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School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691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66" t="23510" r="43873" b="21490"/>
          <a:stretch/>
        </p:blipFill>
        <p:spPr>
          <a:xfrm>
            <a:off x="2384474" y="507164"/>
            <a:ext cx="7617655" cy="5778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91022" y="507164"/>
            <a:ext cx="1563858" cy="47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6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E767CA-6D32-1946-1459-7B9E4AE4B799}"/>
              </a:ext>
            </a:extLst>
          </p:cNvPr>
          <p:cNvSpPr txBox="1"/>
          <p:nvPr/>
        </p:nvSpPr>
        <p:spPr>
          <a:xfrm>
            <a:off x="101600" y="485616"/>
            <a:ext cx="1200912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single-row deep groove ball bearing is subjected to a radial force of 12 kN and a thrust force of 5 kN. The shaft rotates at 1100 rpm. The expected life L10h of the bearing is 25000 h. The minimum acceptable diameter of the shaft is 75 mm. Select a suitable ball bearing for this application.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94974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7959" y="1169183"/>
            <a:ext cx="8775899" cy="4956613"/>
            <a:chOff x="211011" y="648678"/>
            <a:chExt cx="8775899" cy="4956613"/>
          </a:xfrm>
        </p:grpSpPr>
        <p:grpSp>
          <p:nvGrpSpPr>
            <p:cNvPr id="4" name="Group 3"/>
            <p:cNvGrpSpPr/>
            <p:nvPr/>
          </p:nvGrpSpPr>
          <p:grpSpPr>
            <a:xfrm>
              <a:off x="211011" y="648678"/>
              <a:ext cx="8539094" cy="1674501"/>
              <a:chOff x="239146" y="676813"/>
              <a:chExt cx="8539094" cy="167450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l="11150" t="7648" r="48738" b="71530"/>
              <a:stretch/>
            </p:blipFill>
            <p:spPr>
              <a:xfrm>
                <a:off x="239146" y="676813"/>
                <a:ext cx="8539094" cy="1674501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7301132" y="1659988"/>
                <a:ext cx="1280160" cy="5908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62371" y="2323179"/>
              <a:ext cx="8124539" cy="3282112"/>
              <a:chOff x="2029990" y="2762626"/>
              <a:chExt cx="8124539" cy="328211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14313" t="28315" r="50592" b="32959"/>
              <a:stretch/>
            </p:blipFill>
            <p:spPr>
              <a:xfrm>
                <a:off x="2029990" y="2762626"/>
                <a:ext cx="7873665" cy="3282112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8874369" y="4977619"/>
                <a:ext cx="1280160" cy="10671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9468" t="625" r="56966" b="94514"/>
          <a:stretch/>
        </p:blipFill>
        <p:spPr>
          <a:xfrm>
            <a:off x="407959" y="492370"/>
            <a:ext cx="4512603" cy="3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5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2031" y="850760"/>
            <a:ext cx="8917609" cy="2173794"/>
            <a:chOff x="0" y="850760"/>
            <a:chExt cx="8917609" cy="21737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1150" t="66841" r="48738" b="7275"/>
            <a:stretch/>
          </p:blipFill>
          <p:spPr>
            <a:xfrm>
              <a:off x="0" y="850760"/>
              <a:ext cx="8917609" cy="217379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582486" y="1561514"/>
              <a:ext cx="1041009" cy="534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6774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62" y="395126"/>
            <a:ext cx="1176528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Q1. In a particular application, the radial load acting on a ball bearing is 5 kN and the expected life for 90% of the bearings is 8000 h. Calculate the dynamic load carrying capacity of the bearing, when the shaft rotates at 1450 rpm. </a:t>
            </a:r>
          </a:p>
        </p:txBody>
      </p:sp>
    </p:spTree>
    <p:extLst>
      <p:ext uri="{BB962C8B-B14F-4D97-AF65-F5344CB8AC3E}">
        <p14:creationId xmlns:p14="http://schemas.microsoft.com/office/powerpoint/2010/main" val="48123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3752" y="815926"/>
            <a:ext cx="8431090" cy="5153898"/>
            <a:chOff x="1303752" y="815926"/>
            <a:chExt cx="8431090" cy="51538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685" b="-1"/>
            <a:stretch/>
          </p:blipFill>
          <p:spPr>
            <a:xfrm>
              <a:off x="1303752" y="815926"/>
              <a:ext cx="8431090" cy="515389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8462" y="4797083"/>
              <a:ext cx="2785403" cy="492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1295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258" y="493599"/>
            <a:ext cx="115824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Q2. A taper roller bearing has a dynamic load capacity of 26 kN. The desired life for 90% of the bearings is 8000 h and the speed is 300 rpm. Calculate the equivalent radial load that the bearing can carry. </a:t>
            </a:r>
          </a:p>
        </p:txBody>
      </p:sp>
    </p:spTree>
    <p:extLst>
      <p:ext uri="{BB962C8B-B14F-4D97-AF65-F5344CB8AC3E}">
        <p14:creationId xmlns:p14="http://schemas.microsoft.com/office/powerpoint/2010/main" val="78881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39483" y="628136"/>
            <a:ext cx="8257734" cy="5668218"/>
            <a:chOff x="1139483" y="628136"/>
            <a:chExt cx="8257734" cy="56682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6384" y="628136"/>
              <a:ext cx="7840833" cy="566821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139483" y="3362179"/>
              <a:ext cx="2785403" cy="492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1832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911" y="458931"/>
            <a:ext cx="5436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BEARING LOAD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231" t="32163" r="18573" b="28606"/>
          <a:stretch/>
        </p:blipFill>
        <p:spPr>
          <a:xfrm>
            <a:off x="858130" y="1166324"/>
            <a:ext cx="7441809" cy="2869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879" t="29471" r="39765" b="51106"/>
          <a:stretch/>
        </p:blipFill>
        <p:spPr>
          <a:xfrm>
            <a:off x="858130" y="4220308"/>
            <a:ext cx="7976381" cy="20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63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209" y="712149"/>
            <a:ext cx="496732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BEARING LIFE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10" t="15625" r="14249" b="26683"/>
          <a:stretch/>
        </p:blipFill>
        <p:spPr>
          <a:xfrm>
            <a:off x="240577" y="3866459"/>
            <a:ext cx="5598941" cy="2257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393" t="26971" r="30683" b="20145"/>
          <a:stretch/>
        </p:blipFill>
        <p:spPr>
          <a:xfrm>
            <a:off x="5839518" y="712149"/>
            <a:ext cx="6105379" cy="38686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30462" y="712149"/>
            <a:ext cx="1364566" cy="47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72905" y="3866459"/>
            <a:ext cx="1364566" cy="47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9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182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Doctor_Strange</dc:creator>
  <cp:lastModifiedBy>Dinesh Kumar</cp:lastModifiedBy>
  <cp:revision>284</cp:revision>
  <dcterms:created xsi:type="dcterms:W3CDTF">2024-07-27T06:12:03Z</dcterms:created>
  <dcterms:modified xsi:type="dcterms:W3CDTF">2025-10-12T06:31:51Z</dcterms:modified>
</cp:coreProperties>
</file>