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59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08:50:38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 5728 3040 0,'0'-7'22'0,"-11"2"35"0,0-2 17 15,11 1 51-15,-11-1 12 0,-1 3-7 0,1-1 39 0,3-1-4 16,-2 3-26-16,0-2-13 0,0 3-33 0,2 1-2 16,-3 1 4-16,1 0 18 0,-3 8 145 0,1 2-113 0,-2 6 30 31,-1 1-5-16,-1 8-166-15,-1 3 74 0,2 3-9 0,0 5-31 63,1 1 15-63,1 2-15 16,2 0-34-16,0 0 0 0,4-2-19 0,7-2 18 0,-6-2 182 0,6-2-188 15,0-3 195-15,0-2-180 16,0-6-178-16,0-2 193 0,7-5-204 0,3-3 135 0,-1-2 151 0,-9-3-212 0,19-5-14 0,-5 0-2 0,2-5-185 0,-3-2 175 0,4 0-5 15,-1-4 15-15,1 2 1 0,-1-4-3 0,2-1 2 16,-2-1 1-16,1-1 1 16,0-1 31-16,-3 1 14 0,2 0 28 0,0-1 24 15,1 2 10-15,-3 1 10 0,1 0-13 16,-3 4-1-16,2 1 17 0,-2-1 11 0,-3 5 26 0,0 0 35 0,-2 0-14 16,-7 3-6-16,10 1-11 0,-2 1 8 0,-8 0 4 0,10 0-4 15,-3 3-3-15,-7 2-21 0,9-1 10 0,-9 2 19 16,10-1-1-16,-2 2-6 0,-8 2 3 0,7-1 137 0,-7 4 0 0,0 1-103 0,6 3-22 15,-6 1-135-15,0 1-9 0,0 3 101 0,0-2-7 0,0 1-18 0,0-1 100 0,0-1-101 0,0-2-22 16,0-2-39-16,0-2-169 0,0 0 13 0,0-3-43 0,0-1-52 0,-8-1-16 0,8-4-23 0,0 0-105 16,0 0 82-16,0-2-19 0,0-1-215 0</inkml:trace>
  <inkml:trace contextRef="#ctx0" brushRef="#br0" timeOffset="267.1309">1827 6057 3167 0,'0'4'71'0,"0"0"65"16,0 1 58-16,0 1 40 0,0 2-39 0,0 0-32 0,0 1-14 0,0 3-41 15,0 3-13-15,0 2-49 0,0-3-46 0,0 5-7 16,0-2-8 0,0 1 26-16,7-2-4 0,-7 2 7 0,0-2-17 15,0-1-4-15,0-5-8 0,0-1-65 0,0-2-28 16,0-2-95-16,0 0-48 0,0-3-43 0,0-1-96 0,0-1-175 0,0 0-9 0</inkml:trace>
  <inkml:trace contextRef="#ctx0" brushRef="#br0" timeOffset="466.342">1790 5857 3091 0,'0'0'54'0,"0"0"-67"0,0 0 10 0,0 0-32 0,0 0-35 0,-7 0 52 15,7 0 36-15,0 0 36 0,0 2-73 0,0 1-30 0,0-1-112 0,0 1-66 16,0-1-130-16,0 0-62 0,0-1-72 15</inkml:trace>
  <inkml:trace contextRef="#ctx0" brushRef="#br0" timeOffset="945.7584">2017 6036 2462 0,'0'0'82'0,"0"0"62"16,0 0 36-16,0 3 54 0,0 3-27 0,0-1-18 15,0 3-36-15,0 1-10 0,0 1-22 0,0 2-33 16,15 1 4-16,-5 3-58 0,2-1-21 16,-1 2 5-16,-2 0-1 15,3-1 31 1,-1-3-20-16,-2 1 3 0,2-1-17 0,-3 0-28 16,-8-3 17-16,10-2-3 0,-2-1 25 15,-8-2-4-15,0-1-4 0,9-1-3 0,-9-1-7 16,0 1 46-16,0-3-7 15,0 0-8-15,0 0 5 0,0-5-36 0,0 2 10 0,0-4-27 16,0 0-1-16,0-3 15 0,10-2-26 0,-10-2 19 0,7-3-29 0,-7 0-14 0,12 0 25 16,-12-2 7-16,9 0 32 0,-9 1-25 15,8 2 7-15,-8 1 3 0,11 3-24 0,-11-2 28 0,7 3-14 16,-7 2-7-16,0 1 35 16,0 1-17-16,9 3-4 0,-9 0-7 0,0 0-49 0,0 2-28 0,0 2-83 0,0 0-62 15,0 0-91-15,0 0-26 0,0 0-24 0,0 0-49 0,0 3-192 0</inkml:trace>
  <inkml:trace contextRef="#ctx0" brushRef="#br0" timeOffset="1800.3362">2344 6120 2307 0,'8'3'-68'0,"-8"1"89"16,0-3 33-16,12 1-45 0,-12-1 94 0,13 0-12 15,-3-1-15-15,1 0 46 0,-1 0-34 16,1-3-66-16,2 1-28 0,-2 0 6 0,3-1 6 16,-3 0-3-16,1 0 3 0,-1 0-9 0,-3 1-19 0,3 0 4 15,-11-2 21-15,8 1 3 0,-8 0 22 16,10 0-22-16,-10-1-12 0,11 0 15 0,-11-2 102 0,0 2-42 16,6-1 22-16,-6-1 128 15,0-1-151-15,0 0 97 0,0 2-8 16,0-2-103-16,0 2 66 0,0 1-42 0,0-2-7 0,0 1-34 0,-12 3-27 15,2 0 11-15,1 1-15 16,0 1 1-16,-2 0 7 0,0 0-24 0,0 5 10 0,0 3 0 16,-1 1 0-16,0-1 17 0,1 4-13 0,-1 0 9 0,1 2-13 15,4 1 4-15,7 2 13 0,-11 0-14 0,11 3 21 16,0-1-3-16,0 4-28 0,0-2 14 0,0 0-28 16,0 1 11-16,0-3 27 0,0-2-13 0,12-2 20 15,-1 1-24-15,0-4 3 0,2-1-9 0,1-2 9 16,-1-2-13-16,-1-2 10 0,4-1 3 15,-1-1-27-15,1-3 13 0,0-5-88 0,2-1-36 16,-1 0-6-16,0-1-56 16,0-1 21-16,-3-2-1 0,3-1-6 0,-5-3 69 0,1 3 70 15,-2-3 34-15,-1-1 29 0,-1 1 37 0,-9-1 115 16,11 1-60-16,-3 0 66 0,-8 1 3 0,7-1-83 16,-7 2 107-16,0 2-48 0,8-1 13 0,-8 3-37 0,0 0-5 15,0 0-18 1,0 4-37-16,0-2 18 0,0 3-29 0,0 0-10 0,0 1-33 15,0 1-36-15,0 0-15 0,0 1-3 0,0 0 21 0,0 0 12 16,0 0-1-16,0 0 8 16,0 2 0-16,0 3 14 0,0 0 3 0,0 1 89 0,0 1-81 15,0 4-21-15,0-2-1 0,0 4-81 0,0-1 56 0,0 2 14 16,0 0 8 0,0-1-4-16,0-1 22 15,0-1-29-15,0-3-11 0,0 2-22 0,0-5-22 0,0 0-21 0,0-1-13 0,0-1-11 0,0-1-30 16,9-2 2-16,-9 0-27 15,10-5 15-15,-10 0-1 0,12-4 8 0,-4-1 54 16,1-1 7-16,0-2 40 0,-1 0 19 0,0-1 7 0,1 0 10 16,-1 0 16-16,1 1 23 0,1 4 37 0,0-1 9 0,-1 1 34 15,1 3 35-15,-1 2-22 0,0 1 42 16,-1 3-12-16,1 0-36 0,-1 4 8 16,1 2-9-16,-9 3-22 0,8-1-2 0,-8 4-18 0,10 1 81 15,-10 2-95 16,0 0-10-31,0 3-15 0,7 0-124 16,-7-3 83-16,0 2 7 0,0-1-14 16,0-3 10-16,0-1-25 0,0-2-19 0,9-2-25 15,-9-1-59-15,0-3-24 0,0 1-65 0,0-2-26 0,0-1-56 16,7-2-28-16,-7 0-48 31,0 0-121-31,0 0 87 0,0 0-199 0,0-5-46 0</inkml:trace>
  <inkml:trace contextRef="#ctx0" brushRef="#br0" timeOffset="2016.7618">3201 6046 3555 0,'0'0'56'0,"0"0"47"0,0 0 49 0,10 0-8 0,-10 0-18 0,0 0-9 0,0 0-37 0,0 0 4 0,0 0-53 16,0 0-20-16,0 0-4 0,0 0 3 0,0 3-52 15,0-3-59-15,0 0-127 16,0 1-136-16,0 2-116 0,0-3-315 0</inkml:trace>
  <inkml:trace contextRef="#ctx0" brushRef="#br0" timeOffset="2191.7593">3213 6392 3282 0,'0'7'45'16,"0"-3"60"-16,0 2 16 0,0-4 27 15,0 0-22-15,0-2-32 0,0 0-2 0,0 0-35 0,0 0-19 16,0 0-59-16,0 0-37 0,0 0-73 0,0-4-100 0,12-3-85 16,-1 1-103-16,-11 1-98 0,12-2-267 0</inkml:trace>
  <inkml:trace contextRef="#ctx0" brushRef="#br0" timeOffset="2421.5263">3510 6195 3754 0,'11'0'50'16,"-5"0"41"-16,-6 3 21 0,11 1 62 0,-11-2-25 0,7 1-5 0,2 0-10 0,-2-1-74 15,1 0 107-15,-8-2-167 0,14 2 0 0,3-2 3 0,-3 0-173 16,1 0 61-16,2 0-53 0,0-3-89 16,0 0-53-16,1 0-53 0,-1-1-72 0,0 1-111 15,-1 1 36-15</inkml:trace>
  <inkml:trace contextRef="#ctx0" brushRef="#br0" timeOffset="4559.5904">4887 5853 1922 0,'0'-3'69'0,"0"1"146"0,0 1 36 16,0 0 22-16,0 0-44 0,0 1-109 0,0 0 50 0,0 0 51 0,0 5 92 0,0 2 28 16,0 3-26-16,0 2-19 0,0 7-64 0,0 3-38 0,0 4-8 0,0 3-31 31,0 5-29-31,0 3-7 0,0 3-45 0,0 2-31 0,0 2 169 15,0 4-200-15,0-2 27 0,0-2 174 0,0 2-314 0,0-3 319 0,0-4-18 0,0-3-294 0,10-3 130 16,-10-8-147-16,0 1 115 0,0-6 132 0,0-5-8 0,11-1-111 0,-11-5 0 0,0-3-26 16,0-2-127-16,0-1 264 15,0 1-276-15,0-3 32 0,0-1 120 0,0 0-144 16,0 0 152-16,0 0-20 0,0 0 156 0,0 0-16 16,0 0-4-16,0 0-132 15,0 0-140-15,0 0 36 0,0 0 150 16,0 0-25-16,0 0 157 0,0-6-174 0,0 2-21 15,0-3 5 1,0 0-163-16,0 1 270 0,0-1-264 0,0-1 292 16,0-1-127-16,13 2 8 0,-13 1 0 0,0 0-135 0,0 3 114 0,0-1-130 15,0 2 270-15,0 2 16 16,0 0-159-16,8 0 142 16,-8 0-269-1,0 0-16-15,0 0 155 0,0 0-150 0,0 0 118 0,0 0 174 16,0 0-181-16,0-6 4 0,0 2 19 0,0-3-196 0,0 1 181 15,0-3-19-15,0 0-15 16,0-4 4-16,0 1-19 0,12-3 5 0,-12-2-11 0,8 1-7 16,-8-2 16-16,11-1 26 15,-1 0 11 1,0-2 26-16,-3-1-10 0,4 1-33 16,-1-2 14-16,-1 1-6 0,1-2 18 15,0 4 39-15,0-2-10 0,-2 3 6 16,2 2 16-16,-2 0-16 0,1 5-6 15,-9 0-3-15,12 3 13 0,-4 1 0 16,-8 2 18-16,9 0-10 0,-9 4-18 0,12-1-11 0,-12 3-4 16,7 0 36-16,-7 0-17 0,10 3 28 0,0 3-18 0,-3 0 120 15,-7-6-117-15,12 14-3 16,-1-1 11-16,-1-1-145 0,-10 2 141 0,9-2-14 0,-9 1-7 0,9 0-1 16,-9-2 15-16,0-1 0 0,0-4 4 15,0 1 10-15,0 0-25 0,0-3 1 0,0 0 24 0,0 1-21 0,0 0 149 16,0-5-8-16,0 0-134 0,0 10 7 0,-12-1-153 0,1 0 16 0,-1-3 130 15,1 1 14 1,0-2-3-16,-2-2-4 0,-1 2-11 16,1-1 1-16,-2-2 7 0,1 2 3 0,-2-1 0 15,1 1 0 1,-2-1 0-16,3 0-29 0,-2 0-24 0,3-3-10 16,1 2-36-16,1-2 4 0,11 0-12 15,-12 0-85-15,12 0 15 0,0-5-107 0,0 1-109 0,0 0-30 16,0 4-265-16,0-4-86 0</inkml:trace>
  <inkml:trace contextRef="#ctx0" brushRef="#br0" timeOffset="5018.0159">5407 6186 1796 0,'0'0'160'16,"0"0"31"-16,0 0 27 0,13 0 28 15,-13 0-96-15,9 0-7 0,-9 0 17 0,11 0 8 0,-11 0-26 0,12 5-3 16,-12-5-21-16,11 4-39 0,-1-1-12 0,0 1-4 16,0-3-9-16,0 1 20 0,3 0-23 0,-1-1-24 15,4 1-23 1,-1-1-8-16,3 0 1 0,-2 0 20 0,2-1-14 31,-2 0 18-31,1 1-18 0,-5-1-23 16,2 1-4-16,-3-1-67 0,-1 0-7 15,-10 0-25-15,12 0-16 0,-12 0-40 0,10 0-32 16,-10 0 11-16,0-3-25 0,12 3-12 16,-12 0-18-16,0 0-88 0,0 0-149 0</inkml:trace>
  <inkml:trace contextRef="#ctx0" brushRef="#br0" timeOffset="5257.5386">5440 6377 2002 0,'0'4'55'0,"0"-1"130"0,0 0 84 0,0-1 35 0,0 1-7 0,0 1-90 0,12-3-39 0,-2 1-17 0,2-2-62 0,3 0-36 16,1 0-43-16,2 0-7 0,3 0 14 15,0-5 3-15,2 2 7 0,0 0-27 0,0 1 17 0,-1-2-37 16,1 3-11-16,-1-1 11 0,-5 0-3 0,2 0 9 15,-3 1-16-15,-2-1-16 0,-1 2-60 16,-1 0-21-16,-12 0-24 0,9 0-56 0,-9 0 7 16,0 0-13-16,9 0-6 0,-9 0 34 15,0 0-46 1,0 0-198-16,8 0-106 0</inkml:trace>
  <inkml:trace contextRef="#ctx0" brushRef="#br0" timeOffset="6090.5756">6070 6072 2402 0,'0'-2'75'0,"0"2"26"15,0 0 46-15,0-3 13 0,0 3-35 16,0 0 7-16,0 0-23 0,0 0 6 0,0 0-27 16,0 0-33-16,0 0-29 0,0 0-10 15,0 0-16-15,12 0-3 0,2-2-3 0,1-2 12 0,2 1-19 16,1 1 20-16,1-1 6 0,1 3-13 0,1 0 19 16,-1-3-22-16,2 3-10 0,-1 0 0 0,-4 0 43 31,1 6-14-31,-2-1 23 0,-3 1 21 0,-2 1-27 15,-11 1 61-15,8 1 3 0,-8-1-2 0,0 4-37 16,0-1-17-16,0 0-10 0,0 1-38 0,-11-3 20 0,2 3-23 0,-3-3 17 16,1 2-11-16,0-4 15 0,-1 2 13 0,1-3-55 0,-1 1-3 0,1-2-24 15,0-1-24-15,0 1 25 0,0-2 16 0,-1-1 1 16,2 1 16-16,10 1-6 0,-10-2 0 0,10 0 17 16,-11-1-7-16,11 2 3 0,0-3 20 15,0 0-19-15,0 2 6 0,0-2 7 0,0 0-7 0,0 3 17 16,0-2-14-16,0 2 1 0,15-2 2 0,-2 1 21 15,2 1 6-15,1 1 10 16,2 1-23-16,-1 0-13 0,1 2 6 0,1 0 24 16,0 1 30-16,-1 1 51 15,1 1 4-15,-3-1 1 0,1 1 11 0,-4-2-26 16,-1-1 10-16,-3 2 16 0,-9-1 20 0,9 1-11 16,-9-2 13-1,0-1-17-15,0 1 87 0,0 0-160 0,0-2-26 16,-11 2-42-16,-3-2-140 0,1 0 144 0,0-1-18 0,-2 1 33 15,1-1 5 1,1 0-1 0,0-2 87-16,0-2-120 0,-1 5-5 0,1 0 39 15,-2-3-84-15,1 1 79 0,3 1-7 0,-5-3-63 16,3 2 112 31,-1-3-71-47,1 2 11 0,-2 1 7 0,2 0-109 0,1-2 84 0,-1 2 10 15,0-2-21-15,2 0 14 0,1 1-25 0,1-2-58 0,9 0-2 0,-8 0-84 0,8 0-50 16,0-4-90-16,-11 0-109 0,11 1-82 0,0 3-249 0</inkml:trace>
  <inkml:trace contextRef="#ctx0" brushRef="#br0" timeOffset="6878.1579">7550 6490 2866 0,'0'-2'91'0,"0"0"58"0,0 2 53 15,0-2 20-15,0 1-78 0,0 1-11 0,0 0-1 0,0 0-13 16,0 0 10-16,-12 0-25 0,1 3-27 0,-1 2 10 16,-1 0 2-16,-1 2-19 0,1-2-59 15,1 2-4-15,0-1-21 0,2 0-21 0,10-1 52 0,0 0-3 16,-10 0-21-16,10-2 0 16,0-1-4-1,0 0-21-15,0 1 4 0,0-2 0 0,0 0-70 0,0-1-13 16,0 0-27-16,0 0 7 15,15 0 43-15,-1-5 17 0,-3 2 47 0,3 0 21 0,-2-1-4 16,-1-1 10-16,3 0 31 0,-5 3 48 0,1-3 90 16,-10 3 32-16,12-3 9 0,-12 4-3 0,8-1-51 15,-8 1 155-15,0 1-154 0,0 0-41 0,0 0-6 0,0 0-198 0,0 0 146 0,0 0 5 16,0 4 155-16,0-4-148 0,0 7-19 16,0 0-15-16,0 1-164 0,0 0 173 0,0 1 7 0,0 2 152 15,0-1-135-15,0 3 135 31,0 1-150-31,0 0-196 0,-12 2 232 16,-2 1-470-16,-2-1-42 0,-3 3-121 16,-2 0-322-1,-1 0 71-15,-5-1-344 0</inkml:trace>
  <inkml:trace contextRef="#ctx0" brushRef="#br0" timeOffset="8789.3039">9280 5995 2940 0,'0'-2'72'0,"0"2"49"0,0 0 99 0,0 0 106 0,0 7 7 0,0 0 61 16,0 3-71-1,0 3 113-15,0 5-178 0,0 4-88 0,0 2 12 0,0 4-17 16,0 4-72-16,0 3-31 16,0 1-22-1,0 2-206-15,0-2 182 16,0-1 28-16,0-3-13 0,0-1-3 0,0-3 20 16,8-6 135-16,-8-2-147 15,0-4 20 1,0-3 108-16,0-4-287 15,0-1 313-15,0-3 9 0,0-2-161 0,0-3 166 0,0 0-153 0,0-6-43 16,0-5-129-16,0-2 100 0,0-6-143 0,0-3 160 0,0-6-33 16,0-5-121-1,0-3 241-15,0-2-146 0,0-4 145 0,0-4-167 16,0 2-111-16,0-5 150 0,0 1 9 16,17 0-18-1,-3 0-32-15,-2 1-153 0,1 2 18 0,0 4 152 0,3 0-18 16,-2 4 11-1,4 4-7-15,-2 4 1 0,2 4 30 0,1 4-10 16,-1 1 7-16,0 5 26 0,0 3-3 16,2 3 7-16,1 2 0 0,-3 3 116 15,3 4-94-15,-3 0-7 0,0 8-4 0,0 1-112 16,-3 2 116-16,-2 3-3 0,-3 3 10 16,-10 0-10-16,0 2-1 0,0 1 19 15,0-1 130 1,0 3-120-16,0 0-7 0,-17 0 1 0,4-1-106 0,-1-1 117 0,0-1 21 0,-2 0-21 0,0-4-26 0,1 0 10 15,0-2-21-15,-1-3 29 0,3 0 11 0,-2 0-11 0,2-2-7 0,-1-1-8 0,0 0 0 16,2-3 4-16,2 0-3 0,-2 0 93 0,12-4-94 0,-15 6 136 16,1-6-103-16,4 8-107 0,1-3 81 0,-1 2-149 0,10-2 116 15,-9-2-29-15,9 2-3 0,0 0-22 0,-10-3-57 0,10 1-22 0,0-1-106 0,0 0-53 16,0 0-45-16,0-2-36 0,0 0 7 0,0 0-18 0,0 0-210 0</inkml:trace>
  <inkml:trace contextRef="#ctx0" brushRef="#br0" timeOffset="9302.1234">9679 6234 2547 0,'0'5'142'0,"-12"-1"61"0,12-1 59 0,-9 0 46 0,9-1-88 16,0 1-23-16,0-1-32 16,0 0 6-16,0-2-21 0,0 1 1 0,0-1-27 15,0 2-57-15,0-2-31 0,14 2-43 0,-3-2-4 0,2 0 18 0,4 0-10 0,2 0 3 0,0 0-7 16,1-4-36 0,2 4-42-1,1-3-25 1,1 1-40 62,-1-1-30-78,2 3 13 0,-3-2 47 0,1 2-88 0,-2-3 54 0,-1 0-77 0,-3 0-84 0,-1 3 96 0,-3 0-206 16,-2-4 24-16,-11 0 83 0,0 4-150 15,11 0 83-15</inkml:trace>
  <inkml:trace contextRef="#ctx0" brushRef="#br0" timeOffset="9596.5361">9741 6399 2693 0,'0'0'33'0,"0"0"61"0,0 0 18 0,0 0 16 0,0 0 77 0,0 0-99 0,0 0-19 0,13 0 10 0,2 0-80 16,-1 0 52-16,2 0 7 0,2 0-27 0,2-3 12 0,0 1-11 16,-1 0 25-16,0 1 20 0,0 1-48 0,1 0 11 0,-2 0-20 15,-1 0-38-15,0 0 7 16,-2 0 3-16,2 0-17 16,-4 0 32-16,1 0-36 0,-4 0-16 0,1 0-45 0,-11 0-64 0,11 0-41 0,-11 0-136 0,10 0-60 0,-10 0-146 0,0 0-291 15</inkml:trace>
  <inkml:trace contextRef="#ctx0" brushRef="#br0" timeOffset="10412.9846">10605 5987 2414 0,'0'-3'27'0,"0"1"-12"0,0-2 15 0,0 1 55 15,0 1-6-15,0-1 76 16,0 1 22-16,0 0-16 0,0-1 24 0,0 3-3 16,0-2-31-16,0 2 29 0,0-2-35 0,0 2-40 0,0-1-13 15,0-1-54-15,0 0-10 0,0-1-11 0,0 1 36 16,15 2 42-16,-4-3-11 0,5 1-6 0,-2 0-25 15,4-1-53-15,-2 0 36 16,3 3-22 0,-1-2-10-1,-2 2 3-15,1 0-32 0,-2 0 25 0,-2 6 25 0,-2 0-32 0,-11-1 10 0,12 3 4 16,-12 1-4-16,0 1 26 0,0-1-22 0,0 4-10 0,0-2-1 16,0 2 4-16,0 1 40 0,0 1 3 0,-14-3-21 15,-2 2-15 1,1-2-18-16,0 0 11 0,-1 1-14 0,1-4 14 15,1 0 7-15,0-1-14 0,2 1-1 16,2-3 16-16,10 1 3 0,-10 0-15 31,10-2 0-31,0 2-10 0,0-2-1 16,0 2 26-16,0-2 4 0,0-1-30 0,14 2 22 0,-1 0-14 0,4-1 11 16,1 0-1-1,1 1-28-15,3 1 29 0,-3-1-22 0,1 0 21 0,-1 4-17 16,-3-1-11-16,1 1 39 0,-5-1 26 15,-1 2 47-15,-11-2 27 0,0 3 18 0,0 0-2 16,0-2 1-16,0 2-25 0,0-1-15 0,-12 1-26 0,-2-1 132 0,-5 0-167 16,-2 0-22-16,-1-3 42 0,-2 0-177 0,-1-4 124 15,-1 0 34 1,2-1-51-16,1-3 159 0,0 0-120 0,2 0-53 0,1 0 105 0,2 0-318 0,2-7 208 0,2 7-134 0,2-8-156 0,12 1 92 0,-8 0-145 0,8 0 58 16,0 1-8-16,0 1-6 0,0-2-18 0,0 2 34 0,0-2-5 0,0 2-182 0,18-1-46 0</inkml:trace>
  <inkml:trace contextRef="#ctx0" brushRef="#br0" timeOffset="10847.5491">11160 6074 2828 0,'0'4'69'0,"0"0"90"15,0 0 92-15,0 4 68 0,0 0-13 0,9 1-24 16,-9 3-42-16,0 2-24 0,9 2 0 0,-9 1-45 16,0-1-4-16,7 5-29 0,-7-2-29 15,0 1-18-15,0 0 129 0,0-1 12 0,0 0-205 0,10 1-8 16,-10-1-155-16,0-2-57 16,8 0 193-1,-8-2 4-15,0 0-11 0,0-2 22 0,0-2 144 16,0-1-240-16,0-2-41 0,0 0-63 0,0-4-234 15,0 1 158-15,0-2-84 0,0-3-67 0,0 0-85 16,0 0-60-16,0 0-56 0</inkml:trace>
  <inkml:trace contextRef="#ctx0" brushRef="#br0" timeOffset="11202.5529">11488 6111 2426 0,'0'0'116'0,"0"7"-3"16,-16 0 28-16,0-2-16 0,0 3-103 0,-2-1 3 16,0 1-37-16,-3-2 15 0,2 4-22 0,-1-1 47 15,-1-1-43-15,0 4 30 0,5-3 1 16,-2-1-60-16,5 0 59 16,1-2-55-16,2 1 15 0,10 0 22 15,-10-3-16-15,10 0 41 0,0 1 0 0,-11 0-19 0,11-2 12 16,0-3-37-16,0 4 7 0,0 1 15 0,0-3 16 15,0 3 91-15,0 0-76 0,14 0 23 16,-1 0 6-16,0 0-57 0,2-1 93 0,3 1-6 16,-3-1-16-16,2 0 17 0,0 0-15 0,0 2-7 0,-2 0 14 0,2-1 8 0,-2 3-14 15,2-1-27-15,-4 0-9 0,2 0-37 0,-2 0 6 16,1-2-4-16,-3-2-13 16,3 2 21-16,-3-1-14 0,1-3 3 0,0 1 4 0,-2-2-78 15,2 0-6-15,-1 0-56 0,-11 0-55 0,12 0-1 0,-12 0-82 16,12 0-3-1,-12 0-38-15,0 0-66 0,0 0-108 0</inkml:trace>
  <inkml:trace contextRef="#ctx0" brushRef="#br0" timeOffset="11855.3819">11704 6183 3270 0,'0'0'51'0,"0"0"77"0,0 8 67 15,0-1 38-15,0-1 21 0,0 2-47 0,0 1-32 0,0 2-27 16,0 2-69-16,0 1-29 0,0 0-21 16,0 0 0-16,0 1-26 0,0-1 19 15,0 0-11 1,0-1-25-16,0-3 32 0,0 2-43 0,0-5-1 31,0-1 41-31,0-2-30 0,0 0 15 0,0-2-29 0,0-2-36 0,0 0 15 16,0 0-7-16,0 0 14 0,0-4-7 0,0-1-38 15,-13 3 8-15,13-5-21 16,-11-1 10-16,11-1-4 0,0 1 3 0,0-2-29 0,-11-1 10 16,11-3 21-16,0 1-3 15,0-1 25-15,0 1-33 0,0-2 46 16,15 2-7-16,-2 0 49 0,-1 4 20 0,1-1-17 0,-1 3 52 15,0 4-17-15,-1-1 21 0,0 4 19 16,0 0 0-16,-11 0 41 0,11 6-27 0,0-1 14 0,-11 3-12 0,12 1-48 0,-3 1 59 16,-9 2-28-16,12 1-5 0,-12-2 44 0,11 2-51 0,-11-1-10 0,12 0 3 15,-3 0-24-15,-9-1 35 0,12-2-24 0,-1 0-29 0,-2-1 22 0,0 0-28 0,2-2 13 0,-1 1 22 16,-1-3-43-16,3-1-3 0,-3 1 14 0,2-1-11 16,0-3 25-16,-1 0-7 15,0 0 15-15,2 0-29 16,-4 0 0-16,1-3 10 0,1-1-17 0,-10-1 18 15,9-2-8-15,-9 0-3 0,9-2 0 16,-9-1 7-16,0 0-7 0,0-2 24 16,0-2-9-16,0 1 9 0,0 0 30 0,0-1-8 0,0 0 61 15,0 0 23-15,0-1 9 0,0 1 34 16,0 1-48-16,0 1 2 0,0 0-14 0,0 3 2 0,0-1 15 0,0 4-38 16,0 0-58-16,-8 3-16 0,8 1-14 0,0 0 159 15,0 2-148 1,0 0-70-16,0 0-24 0,0 0-196 0,0 0 148 0,0 0-12 0,0 0-11 15,0 0-54-15,0 4-79 0,0-1-88 0,0 0-100 0,0-1-67 0,0-2-52 16,0 0-266-16</inkml:trace>
  <inkml:trace contextRef="#ctx0" brushRef="#br0" timeOffset="12347.1448">12460 6171 3244 0,'0'0'55'0,"0"4"79"0,12 0 37 0,-12 0 34 0,0-1-7 0,11-3-58 16,-1 3-20-16,0-1-19 0,1 0-77 0,0 0 4 16,2-1-31-16,2 1 10 0,0 0 24 0,2-2-24 15,0 2 7-15,2-2-45 0,0 0 13 0,3 0-27 16,-2 0-18-1,-1 0-17-15,1 0-54 0,-1 0-28 0,-3 0-90 16,1 0-23-16,-5-4-45 0,0 4-35 0,-12 0 8 0,0 0-126 16</inkml:trace>
  <inkml:trace contextRef="#ctx0" brushRef="#br0" timeOffset="12650.4835">12510 6343 2928 0,'0'3'50'0,"-11"-3"58"0,11 3 32 0,0-3 47 15,0 4-1-15,0-2-41 0,0-2 26 0,0 2-60 16,0-2-36-16,0 0 0 0,0 2-75 0,16-2 11 16,0 0-11-16,-1 0-24 0,2 0 17 0,1 0 27 15,1 0-13-15,1 0 0 0,-2 0-7 16,3-4 11-16,-2 2 27 0,-3-1-14 0,2 1-10 0,-3 0-18 15,0-1-17-15,-2 1 46 0,-1 2-11 16,-2 0-25-16,-1-2 18 16,1 2-17-16,-10 0 34 0,11 0-6 0,-11 0-25 0,11 0-25 0,-11 0-40 15,10 0-54-15,-10 0-56 0,9 0-80 0,-9 0-56 16,10 0-54-16,-10 0-187 0,11 0-98 0</inkml:trace>
  <inkml:trace contextRef="#ctx0" brushRef="#br0" timeOffset="13626.7015">13401 5996 3270 0,'-12'0'48'0,"12"0"86"0,0-1 41 0,0 1 17 15,0-2-8-15,0 1-89 16,0-1-13-16,0 0 19 0,0 0-28 0,12 0 0 15,3-2-3-15,0 2-34 0,3-1-4 0,2 1-8 16,0 2 12-16,3-2 3 16,0 2-21-1,1 0 25 1,-1 0-57-16,-2 4 28 0,-2 1-3 0,-3-1-33 0,-1 1 26 47,-5 1-37-47,-10 1 19 0,0 0 25 0,0 3 0 15,0 0 18-15,-13 2-15 16,-4 2-3-16,-3 1 7 0,-2-3-25 16,-1 2 7-16,-3 0-15 0,0-2-10 0,1 0-7 15,4-1-11-15,1-2-42 0,3-1-24 0,5 0 7 16,12-3 18-16,-10 2 32 0,10-3 1 0,0 1-11 16,0-1 14-16,0 1 20 0,0 2 25 0,14 0-7 0,2 2-4 15,0 0-6-15,2 0-7 0,1 1 40 16,1 2 25-16,0-2 30 15,-3 1 14-15,0 0 43 0,-3-2-10 0,-1 2 8 0,-5-2 26 0,-8-1-1 16,0-2-2-16,0 1 107 16,0 1-105-16,0-1-47 0,-14-1-30 0,-4 0-132 15,-3 1 95-15,-3-2-3 0,-5 2 3 16,0-2-3-16,-2-2 62 16,-1-3-101-16,1 4-15 0,0 0-34 15,3-1-115-15,0-2 66 0,2 1-10 16,4-2-42-16,1 0-2 0,3 0-56 15,1 0-42-15,2 0-15 0,4 0-74 0,11-6-2 16,-10-1-56-16,10 1-18 0,0-2-39 0,0 1-182 16</inkml:trace>
  <inkml:trace contextRef="#ctx0" brushRef="#br0" timeOffset="15014.9054">13930 6189 3091 0,'-16'0'80'0,"1"0"59"0,0 6 23 0,-1-1 54 16,0-1-8-16,-1 2-46 0,2 1 23 0,2 1-7 0,0 3-51 0,3 0 11 0,10 3-23 0,-9-2-24 0,9 3-22 0,0 0-33 15,0 0 90-15,0 1-133 0,0-2 11 0,0 0-4 0,0 1-105 0,15-3 105 0,-1-1 0 0,-1 0 34 0,2-3-16 0,-1-2-22 16,1-2-14-16,0-1-55 0,1-3-47 0,-2 0 9 0,2 0-29 0,-3-4-2 0,2 1 44 15,-1-4-20-15,-1 0-9 0,1-2 21 0,-3 1-20 0,3-4-8 0,-3 0 5 16,0 1 14-16,-11 0 13 0,13-1 60 94,-13 0 10-79,0 0 32-15,0 0 4 0,0 0-27 0,0 2 17 16,0-2-23-16,0 2 55 0,-12 0-13 0,0 0 16 16,1 0-29-16,-3 2-26 0,3 1 16 15,-2-1-3-15,2 3 0 16,1-2-16-16,-1 2 16 0,11 1-32 0,-11-3 36 0,11 3-23 0,-11 0-3 16,11-1 23-16,0 0-1 0,-11 2 10 0,11 2-7 15,0 1 29-15,0-2-31 0,0 1 2 0,0 1 10 0,0 0-60 0,0 0 13 16,0 0 7-1,0 0-17-15,0 0 54 0,16 0 0 0,-1 0-74 16,1 0 71-16,1 0-9 0,3 0 12 16,2 0 80-16,0 0-50 0,0 0-27 15,3 0-43-15,-1 0 37 0,2 4-56 16,0-1 81-16,2 1-65 0,-1-1 15 16,0 0 68-16,1 0-71 0,0-1 126 0,-1 0-33 15,-2 2 10 1,-2 0 31-16,-2-3-12 0,-3 2-34 15,-4-1-19-15,0 1-19 32,-5-2 19-32,-9 2 79 0,0 0 33 15,9-1 61-15,-9 1 31 0,0 1-52 0,0 1-43 0,0 0-33 0,0 1-41 0,-15-2-31 0,3 1 17 16,0 3-31 0,1-2-25-1,11 2 32-15,-12-1-43 0,12 2 15 0,-10-1 21 0,10 1-29 16,0 0 12-16,0-1 13 0,0 2-39 0,0-3 7 0,0 2 8 15,0-1-22-15,0 0 29 0,10-1 13 16,-1 0-13-16,-1-1 17 0,0 0 22 0,-8-1 153 16,0-5-73-16,14 2-47 0,-2 0-33 0,-3-1-162 0,0-1 93 0,-2 0 52 0,2 0-15 15,0 0 0-15,0 0-22 16,1-3-11-16,0 1 0 0,3-3 4 0,0 1-22 16,1 1-36-16,0-2-4 0,0 0 19 0,0 0-18 0,1 0 44 0,-2-1-1 15,-1 2-3-15,-1-1 57 0,-1 0-22 16,-10-1 11-16,10 0-31 0,-10 0 9 0,0-1-9 15,0 0-15-15,0 0 46 0,0-1-14 16,-12 0 21-16,0-1-10 0,-1 1-29 0,-3 1-38 16,0 0-27-16,0 0-51 0,0-1-42 15,0 2-12-15,-1 0-4 16,-1 1 29-16,4 0 34 0,-2-1 12 0,4 2 9 16,0 0 65-16,-1 2 6 0,4-1 22 0,9-2-36 15,-11 2 30-15,11 2 9 16,0-2-36-16,-12 3 95 0,12-1-52 0,0-2-28 0,0 3 70 0,0 0-166 0,0 0 75 0,0-3 12 0,0 3-21 15,0-2 124-15,0 2-87 0,13 0 21 0,-2 0-6 0,2 0-9 16,1-3-35-16,2 3 44 0,0 0-36 0,3 0-5 16,0 0 151-1,1 0-83-15,1 0-17 0,1-2 82 0,0 2-62 16,2 0 30-16,-1 0 81 0,-2-3-47 0,2 3-27 0,-1-1 34 31,-1 1-28-31,0-2 13 0,1 1 7 0,-3 1-15 0,0 0 18 16,0 0-14-16,-3 0-35 0,0 0 0 0,-2 3 12 15,0 1-25-15,-3-2 29 0,-2 3 14 0,-9-2 12 16,12 2 14-16,-12 1-16 0,9 1-3 16,-9-1-30-16,0 3 8 0,0-1-5 0,0 4 18 0,0-3 18 0,0 4-1 15,0-2 32-15,0 0-13 0,0 0 15 0,0-1 0 0,0 0-10 0,0-1-41 16,0-1-8-16,0-1-6 16,0 0 11 15,-9 0 14-31,9-1-20 0,0 1-16 0,-10 0-7 0,10 1-21 0,0-2 14 0,0 1 11 0,0-2-32 0,0 0 39 0,0 2-14 0,0-2-33 0,0-2 145 15,0-3-142-15,0 4-14 0,0 2 19 0,0-4-105 0,0 0 111 0,0 1 12 0,0 1-4 0,0-1-11 0,0 1 0 16,0-2 0-16,0 1 22 0,0 0-7 0,0 0-11 0,0 0-12 0,10-2 8 0,-10 2 15 0,9-1 11 0,-9 0 120 0,0-2-131 0,16 3-15 0,-4-1 18 0,-1 1-146 0,1-3 125 0,-1 0-8 0,1 0-30 16,1 0 52-16,-1 0 11 0,2 0-29 0,0-3 14 0,0 1-11 0,-1-1-22 0,-2-1 30 15,3 1-15-15,-3 1-7 0,1-3 3 0,-1 1 4 0,-1 1 8 0,0-2-19 0,0 1 7 16,0-2 19-16,-1 2-12 16,-1-2 16-16,-8 0 6 0,10 0-25 0,-1-1 18 0,-9 0 120 15,0 7-153-15,10-12 150 0,-10 3-124 0,0-1-101 0,0 3 126 0,0 1-129 0,0-2 93 16,0 2 11-16,0 0 40 0,0 0-29 0,-10 3 22 0,-1-2-40 15,2-1-34-15,-2 1 71 0,-3 0-52 0,0 0 59 0,-2 2-23 0,-3-2-51 16,1 3 59-16,-2-3-84 0,1 3-18 16,-1 0-33-16,-2-2-66 0,4 0 1 0,0 2-65 0,2-1-70 15,3 2-41-15,1-1-112 16,12 2-73-16,-14 0-278 0</inkml:trace>
  <inkml:trace contextRef="#ctx0" brushRef="#br0" timeOffset="15965.4098">15586 6196 3398 0,'0'0'59'0,"0"4"39"0,0-2 62 0,0-1 68 16,0 3 34-16,0 0-1 0,0 1-17 0,0 2-51 0,0-1-84 0,-9 2-32 0,9 2-55 15,-10 2-11-15,3-1-33 0,7-1 30 0,-10 0 10 0,3 0-29 0,7 0 33 16,-9 1-40-16,9-4-5 0,-8 1 27 16,8-3-15-16,0 2 18 0,0-2 16 0,-8-1 89 15,8-4-115-15,0 4-49 0,0 0-40 0,-7-3-115 0,7 0 138 16,0 0-28-16,0 1 1 16,0-2 8-16,-9 0-29 0,9 0 19 0,0 0-2 0,0 0-20 15,0 0-13-15,0-6 24 0,0-2-34 16,-9 1-8-1,9-1 27-15,0 0-26 0,0-4 89 0,0 3 52 0,0-3 2 16,11 1 1-16,-1 0 12 0,0-1-34 0,0 0 18 16,0 1 29-16,0 0 29 0,0 2 26 15,-1 0-6-15,1 2 59 0,-1 0-55 0,0 2 3 0,-9 1-2 0,11 1-40 0,-11 1-13 16,10 2 27-16,-10 0-44 16,9 0-16-16,-9 5 20 0,0 0-31 0,10 1 15 15,-10-1 18-15,10 3-12 0,-10 0 23 0,10 1 58 16,-10-1 14-16,11-1 30 0,0 4-50 0,-2-3-34 15,-9 1-21 1,12 0 0-16,-2-2 11 0,-1 1 7 0,1-3 17 0,-10 1-34 0,13 1 10 16,-2-3-4-16,0 1-38 0,-1-2 7 0,-1 2 0 15,1-3-14-15,2 0 35 0,-2 1 11 0,0-3-1 16,1 0-3 31,-2 0-38-47,1 0-11 0,1 0 3 0,-11 0 29 15,11 0 17-15,-2 0 0 0,-9-3 46 0,10 1-21 0,-10 0 32 0,0-2 4 0,0 1-13 16,0 1 39-16,0-2-13 0,0 4 16 0,0-5-4 0,0 1 2 0,0-1-11 0,0 1-15 0,0-2 142 16,0-2-148-16,0-1 31 0,0 0 126 0,0-1-305 0,0-2 263 0,0 2-27 0,0-2-282 0,0 1 262 15,0-1-298 95,0 1-12-110,0 1 352 15,0-2-336-15,0 0 149 0,0 3-8 0,0-3-183 16,-11 3 207-16,11 2-12 0,0 1 177 0,0-1-169 16,-10 3-16-16,10-1-39 0,0 2-189 0,0 2 130 15,0-1-21-15,0 0-45 0,0 2-82 0,0 0-111 0,0 0-100 31,0-1-147-15,0 1-127-16</inkml:trace>
  <inkml:trace contextRef="#ctx0" brushRef="#br0" timeOffset="17517.4707">16823 6599 3647 0,'10'-4'70'0,"-10"-1"44"0,0 4 25 0,0-2 34 16,0 2-10-16,0 0-9 0,0 0-31 0,0 1 12 0,0 0-1 16,0 0-2-16,0 5 26 0,0 0-10 0,-11 1-58 15,11 2 1-15,-9 1-11 16,9 1-26-16,-9 2 169 0,9 0-192 0,-14 3-4 0,4-1-5 0,10 3-164 0,-14-3 161 15,4 0 152-15,10 0-213 0,-12-1-81 16,12-2-91-16,-12-1-303 16,12 0 26-16,0-2-120 0,-11-2-153 0,11 1-313 15</inkml:trace>
  <inkml:trace contextRef="#ctx0" brushRef="#br0" timeOffset="19311.3382">17907 6024 2450 0,'0'0'54'0,"0"0"66"0,0 0 69 0,0 0 58 0,0 0-39 15,0 0 9 1,0 0-23-1,0 0 17-15,0 0 69 16,0 5-23-16,0 1 34 0,0 0-57 0,0 3-25 0,0 2-11 0,0 2-24 16,0 1-5-16,0 1 119 15,0 3-179-15,0 2 100 32,0 1-150-32,0 2-172 0,0-1 169 0,0 0-154 0,0-2 256 0,0-1-105 15,0-4 103-15,0-3-140 0,0-3-130 0,0-3 110 0,0-1-112 0,0-5 136 0,0 0 141 0,0 0-116 16,0 0 100-16,0 0-141 0,0 0-120 0,0-8 87 15,0 1 12-15,0-5 42 16,0-1-17-16,0-3-24 0,0 0-129 0,0-2 96 0,10 0-12 16,-10 2 33-16,9-3-20 0,-9 4-4 0,9-2 4 0,-9 2-12 0,9 1-7 15,-1 0 23-15,-8 1 9 0,11 3 183 16,-11-2-128-16,15 3-43 0,-4-1 196 0,-11 2-361 0,14 0 168 31,-2 2 20-31,0 2-177 0,-2 1 337 16,2 3-172-16,-2-3 8 0,1 3 156 0,2 0-307 15,-1 0 159-15,-1 6-8 0,2-2-164 16,-1 3 156-16,-1-1 188 0,0-6-176 0,0 7 4 0,-1 1 8 16,0-2-173-16,0 0 333 0,-10 0-137 15,12 1 5-15,-12-2 3 0,9 2-140 0,-9 3 137 0,0-1 146 16,0 2-166-16,0 0 135 0,0 2-143 0,0 0-143 0,0 0 147 0,0-1 14 16,0 1 117-16,0-1 4 0,0 1-11 15,0-2-153 1,0-1 30-16,0-1 0 0,0 1-120 15,13 0 107-15,-13-3 8 0,0 2 31 0,0-2 114 0,11-1-260 0,-11-1 137 16,0-5-196 0,0 7 183-16,0-7 8 15,0 5-38-15,0-5 150 0,0 0-145 0,0 6 138 0,0-6-134 16,0 6 34-16,0 0-180 0,0 0-13 16,0-1 30-16,0 0 112 15,0-5 138-15,0 7-88 0,12 0 113 0,-12 0-284 0,0 0 168 16,0-2 100-16,0 2-143 31,0-2 155-31,0 0-151 0,0-5-112 0,0 5-8 0,9-5 124 16,-9 0-116-16,0 0 251 0,0 0-151 15,0 0-193 17,0 0 61-32,0 0-212 0,0-4 152 0,0 4-244 0,13-6-114 0,-13-1-110 15,9-2-203-15,-9 0-163 0</inkml:trace>
  <inkml:trace contextRef="#ctx0" brushRef="#br0" timeOffset="19613.5849">18650 6061 2928 0,'0'0'56'0,"0"4"68"16,0-2 79-16,0 1 67 0,0-3-1 0,0 2 9 15,0 0-50-15,0 0 93 0,0-2-73 0,18 0-187 16,-4 2-15-16,5-1-145 0,-1-1-18 16,1 0 102-16,3 0-3 0,2 0-11 0,-2 0 47 0,-1 0 11 15,2 0-47-15,-2 0-36 16,-1 0-35-16,-1 0-46 0,0 0-15 0,-4 0-40 0,-1 0-51 15,-3 0-63-15,-1 0-43 0,-10 0 20 0,0 0-134 16,8 0 106-16,-8 0-169 0</inkml:trace>
  <inkml:trace contextRef="#ctx0" brushRef="#br0" timeOffset="19980.609">18687 6234 2414 0,'0'5'141'0,"0"-5"137"0,0 4-48 0,0-1 59 0,0 0-92 16,0-3-77-16,0 0 107 0,9 0-58 0,1 0-26 16,2 0-50-16,0 0-30 0,0 0 7 0,2 0 8 15,-1 0-29-15,2 0 4 0,0 0-17 0,1 0-18 16,0-2 39-16,1 1-39 0,-1 0 11 0,2 0 7 15,0 0 119-15,0 1-104 16,1-3 3-16,2-1-6 0,-2 0-160 0,1 1 109 16,-1 1 14-16,1-1-18 0,-1 0-26 0,-2 2-7 0,0-3-26 15,-2 2-21-15,-1 0 23 16,-2 0-36 0,-2-1-24-16,-10 3-9 0,11-2-50 0,-11 1-18 0,0 1-49 15,0-1-8-15,0 1-43 0,0-3-21 0,0 3-156 0,0-2-79 16,0 2-51-16</inkml:trace>
  <inkml:trace contextRef="#ctx0" brushRef="#br0" timeOffset="20668.2164">19918 5818 3398 0,'0'-2'-32'0,"0"-1"28"0,0 1 54 0,0 1 32 0,0-1 106 0,0-1 23 0,0 2-28 15,0 1-19 1,0 0-89-16,0 0-47 0,0 0-17 0,0 0 41 15,0 0 55-15,0 5 10 0,-8 0 55 16,-1 0-49-16,-1 4-14 16,-1-2 9-16,-2 3-28 0,0-1 190 0,-2 6-193 15,-2 1-8 63,0-1-37-62,2 2-187-16,-2 2 160 0,3 1 5 0,1 2 22 0,1-3 8 0,2 2 0 0,10-1-15 0,-9-1 0 0,9 1-27 0,0-1-4 0,0 1-8 0,0-2 172 0,0 2-160 0,0-3 12 0,0 3-8 16,11-4-180-16,-3 2 179 0,0-1 1 0,3-1-9 0,-1-3 1 0,-1 0-19 0,3-2 3 0,-3-3-3 0,1-2-32 0,1-1-30 0,-2-1-5 0,1-1 9 0,1-3 4 15,-1 0 27-15,1 0-3 0,0 0-4 0,1 0 4 0,1-2 0 16,-2-2 11-16,0-2-7 0,2 1 37 16,-1 1 8-16,1-3-12 0,-2 0 133 15,-11-1-133-15,14 0 8 0,0-1-3 16,-4 2-103-16,-2-1 87 0,-8 1-22 0,10-3 34 15,-10 4 0-15,0-1 3 0,0-1 15 0,0 0-48 0,0 0 22 0,0 1 117 16,0-4-95-16,-21 3 30 0,5-1 57 0,0 2-162 0,2-2 90 0,-1 1-11 0,1 3-82 0,-1-1 142 0,2 6-89 0,0-6 10 16,1 1-21-16,-1 4 21 0,0 1-25 0,1-3-19 15,-2 1-24-15,-1 2-113 0,2 0 84 0,0 0-10 16,0-2-2-16,3 1-31 0,2 0-46 16,8 0-44-16,0 0-58 0,0-1-22 0,0 1-25 0,0-1-156 15,0-1 65-15,0 3-270 0</inkml:trace>
  <inkml:trace contextRef="#ctx0" brushRef="#br0" timeOffset="21247.4833">20262 6041 2331 0,'0'0'72'0,"0"0"55"0,0 4 66 0,0-1 77 0,0-1 10 0,-10 1 6 16,10 0 2-16,-10 0-21 0,10 3-14 0,-11-1-61 15,11 2-7-15,-13 0-30 0,5 3 57 0,8 1-117 16,-11 3-40-16,11 0-3 0,-8 3-135 0,8-1 235 16,0 1-149-16,0 0-18 0,0 1 106 15,0-2-228 1,0-1 130-16,0-1 3 0,12-4-131 0,-1 0 91 16,0-4 14-16,1-2-69 0,1-1 22 0,-2-3-6 15,3 0-33-15,-1 0 48 0,2-6 29 0,-1 0 14 16,-1 0 21-16,0-4 8 0,-1 1-8 0,-2-3-10 15,-3 1 14-15,-7-1 21 0,7-1-3 0,-7-2 35 16,0 2-3-16,0-3 5 0,0 2-5 16,0-1-28-16,0 2 7 0,0 1 0 0,-13 0 22 0,2 2 0 15,-1 1-21-15,2 1-30 0,1 1 104 16,9-1-89-16,-15 2 112 0,15 6-112 0,-15-7-123 16,3 4 85-16,3 1-180 0,0 0 87 15,-2 2 11 1,3 0-31-16,0 0-8 15,8 4-40-15,-13 1-109 0,3 0-9 0,10-2-59 0,0 1-65 16,-11 1-17-16,11 0-183 31</inkml:trace>
  <inkml:trace contextRef="#ctx0" brushRef="#br0" timeOffset="21571.5581">20607 6082 3308 0,'0'0'101'16,"0"0"30"-16,0 0 21 0,0 4 64 0,0 1-66 16,0-2-6-16,-8 2 8 0,8 3-72 0,-10-2-24 0,10 4-42 15,-7 0-21-15,7 2 29 0,0 0 2 0,-9 2-17 16,9 1 22-16,0 2-15 0,0-3-14 16,0 1 50-16,0-1 118 0,0-1-129 0,0-1 30 15,0-1-22-15,0-2-107 0,0-1 122 16,11-3 68-16,-11-5-123 0,15 5-51 0,-3-4-36 15,1-1-132-15,2 0 76 0,0-3 22 0,2-2 29 16,0-2-9-16,-1 0 49 0,1-1-4 0,-2-2-3 0,-1 1 48 16,-2-1 15-16,-3 0-15 0,-9-2 21 15,0 3-3-15,0-4 0 0,0 2 28 0,0 0 49 0,0-2 4 16,-12 2 139 0,-5 0-120-16,0-1-28 0,-1 2-3 0,1-2-146 0,0 5 103 0,0-2-69 15,4 3 0-15,2 1 84 0,11 5-261 16,-12-5-58-16,12 3-134 15,0-1-275-15,0 1 163 0,0 2-203 0</inkml:trace>
  <inkml:trace contextRef="#ctx0" brushRef="#br0" timeOffset="22082.1524">20958 6058 2644 0,'0'0'108'0,"10"0"78"0,0 4 121 0,0 1 62 0,1-2 9 0,0 2-26 15,2-1-74-15,-2 3-14 0,2 1-100 0,2 0-20 0,-1 1-44 16,2 1-18-16,-2 0-25 0,2 1-8 0,-2 1-18 16,2 1 19-16,-3-1 189 0,0 1-216 15,-1-1 15-15,-2 1-61 0,1-1-1 0,-11-2 1 16,10-2 181-16,-10 1-170 0,6-2-161 16,-6-2 177-16,0 0-177 0,0-3 192 0,0 1-19 15,-11-3-27-15,0 0-15 0,-2 0-68 0,1 0 49 16,12 0-152-16,-17-5-21 0,6 0-13 15,0 0-80-15,11 0 150 0,0-4 29 16,-8 2 59-16,8-3 15 0,0 2 37 0,0-1 13 0,0-1 21 0,0 1 67 16,0 1 14-16,12-1 48 0,-1 2 15 15,-2 1-5-15,2-3 36 0,0 3-45 16,-1-3 24-16,2 2-39 0,-2 0-13 0,1-2 7 0,0 0-65 16,-1-1 3-16,-1 1-51 0,1 0 3 0,-3 2-26 15,-7-3 91-15,0 2-83 0,11 0-106 16,-11 0 19-16,0 3-181 0,9-1 11 15,-9 2-71-15,0-1-86 0,0 3-138 16,0-1 4-16,0 3-54 0</inkml:trace>
  <inkml:trace contextRef="#ctx0" brushRef="#br0" timeOffset="22708.0404">21435 5846 3385 0,'0'-4'45'0,"0"4"57"0,0 0 71 16,0 0 63-16,0 7 24 0,0 1 1 15,0 2-42-15,0 1 4 0,0 5 1 0,0 2-34 16,0 2-14-16,0 3-35 0,0 2-40 16,0 2 160-16,0 2-139 0,0 5 95 15,0 1-102-15,-12 2-168 0,3 4 154 0,9-3-5 16,0 2-34-16,-10-1 126 15,10-1-42 1,0 1-133-16,0-6 125 0,0-2-146 0,0-2-68 0,0-4 101 0,0-5-16 16,0-3-5-16,0-4 81 0,0-5-51 15,0-2 5-15,0-6-9 16,0 0 0-16,0-7-178 0,0 0-13 16,0-3 80-16,0-1-1 0,0-1-16 15,-9-2 12-15,9 0-34 0,0 0-65 0,0 1 165 0,0-3-49 16,0 3-27-16,0-2 76 0,0 1-32 15,0-1 56-15,0 1-1 16,10-1-30-16,-10-4-12 0,9 1 7 16,-1-3-7-16,-8-1 11 0,11 1 47 0,-1-1-42 0,0 0-5 15,-1 0 169-15,2 3-223 16,3 0-3 0,0 2 53-16,2 3-200 0,-1 2 220 0,1 1 28 0,-1 4-36 15,0 0 24-15,0 4-42 16,-3 1 15-16,-1 1-22 0,-2 1 33 15,0 0 191-15,-9 0-198 0,0 5 4 0,8 0 34 0,-8 1-198 0,0 1 190 16,0 3 191-16,0 0-217 0,0 2 27 31,0 2 26-31,0-2-191 0,-11 2 184 0,1 0-8 0,2-1-35 0,0 1 24 0,0-3 93 0,8 0-150 16,-11 1-83-16,2-2-44 0,-1 0-175 16,2-3 106-16,0-2 27 0,0 0-19 0,8-2-8 0,-14-3 36 15,5 0-18-15,0 0-23 0,-1-6 9 0,10-1-130 0,-11-2 0 0,3 1-14 16,8-2-39-16,0 0 104 0</inkml:trace>
  <inkml:trace contextRef="#ctx0" brushRef="#br0" timeOffset="23447.2283">21867 6057 3257 0,'0'5'77'0,"-11"0"61"0,11 2 13 15,-11 1 40-15,11 1-60 0,-11-1-5 0,11 3 43 0,0 0-19 16,0 2-7-16,0 0-37 0,0-1-16 0,0 1 11 16,0 1 1-16,0-5 30 0,0 1-21 0,0 0-18 15,0-2-4-15,0-2-59 0,0-3-3 16,0 2 131-16,0-5-139 0,0 5 132 0,0-5-16 15,0 0-271-15,0 3 114 0,0-2-110 16,0-1-15-16,-8 0 117 0,8 0-11 0,0 0-49 16,0 0-3-16,0-3-51 0,0 0 9 0,0-1 47 15,0 0 1-15,0-1 73 0,0-1 18 0,0-1-26 16,0 0 22-16,0-2-11 0,0 0 4 0,0-1 43 16,0 2-47-16,0-2 22 0,0 2 25 0,9 0-14 15,0 0 57-15,-9-1-6 16,11 0 94-16,-11 1-145 0,12 2-26 0,0 0-7 15,-3 1-101-15,1 0 108 0,1 2 15 0,-2-1-15 16,1 3 4-16,1 1 41 16,-2 0-15-16,1 0 40 0,0 0-14 0,-1 3-7 0,0-1 3 15,0 3-22-15,-1 0 19 0,0 0-11 0,0 2 170 0,-8-7-158 16,8 10-31-16,-8 0 43 0,0-3-210 0,0 3 156 16,0-2 23-16,0-2-47 0,0 2 59 0,0-1-47 46,0-3 165-46,0-4-12 0,0 0-176 0,0 0-143 0,-13 8-266 0,4-6-68 16,9-2 87-16,-11 0 55 0,11 0-19 0,0-3 25 0,-10-4-60 16,10 1 172-16,0 0-32 0,0-3 156 0,0 2 133 15,14-3-21-15,-1 0 143 0,2 1-38 47,-1-1 67-47,2 0 11 0,0 3 80 16,0-3-15-16,-2 5 26 0,2 0 33 15,0 1 13 1,0-1 19-16,-3 3-42 0,1 1-31 16,-1 1-34-16,-1 0-79 0,-2 0 5 0,-1 0-52 0,-2 5-44 15,-7-2 23-15,9 3-23 0,-9 0 3 0,0 1 162 16,0 1-145 0,0 2-51-16,0 1 32 0,0 0-203 0,0 2 133 0,0-1 45 0,0 1-41 0,0-2 176 15,0 2-273-15,0-1-88 0,0-2-92 16,0 0-285-16,0-1 121 0,0-2-115 15,0-1-108-15,0-2-201 0</inkml:trace>
  <inkml:trace contextRef="#ctx0" brushRef="#br0" timeOffset="24093.6376">22728 6391 4326 0,'-12'9'84'0,"2"2"40"0,-1 3 41 0,0 1 21 16,3-1-66-16,-1 3-17 0,9-2-55 0,-9 3-19 15,9 0 46 1,0 0-284-16,-11 0-140 15,11-3-251-15,-11 2-315 16</inkml:trace>
  <inkml:trace contextRef="#ctx0" brushRef="#br0" timeOffset="25960.413">23778 5943 3231 0,'0'-4'120'31,"0"1"71"-31,0-1 104 0,0 1 28 0,0 3-96 0,0 0-13 0,0 0-96 0,0 0-10 0,0 0 11 0,0 3 87 16,0 1 43-16,0 3-3 0,0 1 11 0,0 2-120 0,0 2-14 0,0 3 181 0,0 1-216 0,0 4 140 15,0 1-20-15,0 1-199 0,0 2 120 0,0-2-60 16,0 3-17 0,0-2-108-16,0-1 146 0,0-2-86 0,0-2-30 15,-12-3 48-15,12-4-108 0,0-2 86 16,0-2-69-16,0-2 155 0,0-5-77 0,0 2-22 15,0-2 116-15,0 0-107 16,0 5 46-16,0-5-50 0,0 0-23 31,15 0-16-31,0 3 69 0,-1-3-125 0,1 0 77 16,-1 0-42-16,1 0 46 0,-1 0 99 16,0-5-81-16,1 5-54 15,-1-5 49-15,0 0-138 16,2 3-17-16,-2 2 143 0,1-3 0 15,-2 3 130-15,1-5-1 0,-2 5-153 0,1-4-134 16,1 0 146-16,-3 4-116 0,3-5 104 0,-1 1 135 0,1 4-287 0,-1-4 125 16,-1 1 5-16,-2 0 50 0,-10 3-50 0,11 0-19 0,-11 0-11 15,9 0-212-15,-9 0 144 0,0 0-34 0,0 0-12 16,0 0-41-16,0 0-30 16,10 0-18-16,-10 0-47 46,0 0-65-46,0 0-20 0,0 0-153 0,0-6 119 16,0 6-191-16</inkml:trace>
  <inkml:trace contextRef="#ctx0" brushRef="#br0" timeOffset="26286.6359">24328 6120 3066 0,'0'0'115'0,"0"0"70"0,0 5 127 0,0 1 87 16,0 1-42-16,0 3 18 0,0-1-57 0,0 4-4 15,0 0 126-15,0 0-163 0,0 3-60 16,0 1 99-16,14 0-167 0,-14 1 81 16,10 3 19-16,-10 3-162 0,12 0-35 15,-12 0-17-15,0 1-44 0,10-1 0 16,-10-2-107-16,0-3 107 15,0-4-38-15,0-3-70 0,0-4-101 16,10-4 18-16,-10-4-266 0,0 0-97 16,0-3 86-16,0-2-246 0,0-1 186 0,0 0-12 15,0-3 2-15,0 1-164 0</inkml:trace>
  <inkml:trace contextRef="#ctx0" brushRef="#br0" timeOffset="26618.2611">24626 6232 3347 0,'0'7'75'0,"0"-2"97"16,0 2 59-16,0 3 77 0,-12-1-25 0,4 1-83 0,8 1-22 16,-9 2-62-16,9 2-32 0,0 0 4 0,0 0-40 15,0 0 11-15,0-1-33 0,0 0 46 16,0 1-69-16,14-3-7 0,-1-1-3 15,-1 0-53-15,0-3 52 0,-1-3-21 0,1 0-16 0,-1-2-14 16,0-3 161-16,-11 0-139 0,16 0 22 0,-4-3 8 16,0-2-139-16,-3 1 139 0,0-1 18 15,-9-2-4-15,9 0-4 0,-9 1 12 0,0-3 0 16,0 3-22-16,0-2 10 0,0 2-10 16,0-2 3-16,0-1 8 0,0 0 78 0,0-1-64 15,-12 0-32-15,2 1 21 0,-1 2-93 0,0-2 61 0,0 1 17 16,0 1-39-16,1 1-7 15,2 2-22-15,8-1-18 0,-10-1-9 0,10 1-49 0,0-1-52 16,0 3-29-16,-9-2-52 0,9 1-57 0,0-1-11 16,0 2-64-1,0 3-189-15,0-5-90 0</inkml:trace>
  <inkml:trace contextRef="#ctx0" brushRef="#br0" timeOffset="27141.4341">24943 6153 3767 0,'9'6'105'0,"-9"2"91"16,0-1 115-16,0 5 120 0,0 0-67 0,0 2 135 16,0 1-212-16,0 3-83 15,0 1-19-15,0 2-209 0,0 1 100 16,0-3-11-16,0 1-24 16,0 0-33-16,0-2 4 0,0 0-12 15,0-2 130-15,0-4 37 0,0-1-25 0,12-3-122 0,-12-3-145 16,9-2 66-16,-9-3-172 0,0 0 69 15,0-4-18-15,8-4-110 0,-8 1 134 0,0-3 1 0,0-2-1 16,9-1-18-16,-9 1 11 0,7 0 1 0,-7 1 52 0,10 1 44 16,-10 1 41-16,10 1 22 0,-1 2-19 15,0 0-7-15,-1 2 15 0,2 0 39 16,1 2 40-16,-1 2 26 0,2 0 29 0,0 0 21 0,-1 5-19 16,2-1 21-16,-2 3 1 15,0-1-13-15,-1 3 174 16,-10 3-164-16,12 0 6 0,-12 0-40 0,10 1-160 0,-10-1 267 0,0 0-194 0,0-1 179 15,0 0-66-15,0-2-287 0,9 1 150 0,-9-3-183 16,0 0 50-16,0-1 125 0,0-2 86 0,0-4-213 0,0 5-85 0,0-2-53 16,8 1-163-16,-8-1 124 0,0-3-52 0,0 2-85 0,0 0-45 15,0-2-99-15,0 0-239 0</inkml:trace>
  <inkml:trace contextRef="#ctx0" brushRef="#br0" timeOffset="27495.4448">25557 6113 4023 0,'0'0'117'0,"0"0"62"0,0 0 161 0,0 0-89 16,0 0-88-16,0 0-35 0,0 0-139 0,12 0 81 15,2 0-55-15,-1 0-15 0,3 0-19 0,0-3 0 16,3 1 99-16,1 2-140 16,2-1-6-16,1-1-23 0,1 2-107 0,-1 0 88 0,-1 0-77 15,1 0-54-15,-3 0-39 0,-3 0-43 0,-2 4-27 16,-3-4-45-16,-12 2-162 15,9 0-54-15</inkml:trace>
  <inkml:trace contextRef="#ctx0" brushRef="#br0" timeOffset="27769.7965">25650 6275 3687 0,'-8'3'111'15,"8"2"31"-15,0-2 39 0,-9 0 78 0,9 0-43 16,0 0 96-16,0-3-49 0,0 0-94 16,10 0-46-16,2 5-138 0,2-5 7 0,2 3 19 15,2-3-22-15,0 0 19 0,2 1 15 0,0-1-23 16,0 0 7-16,2 0 145 0,-2 0-164 16,-1-4 24-16,0 1 112 0,0 3-280 15,-3-2 134-15,-2 0-12 0,-2 1-162 16,-2 0 192-16,-10 1-129 0,10 0-35 0,-10 0 36 0,0 0-94 0,9 0 91 15,-9 0 32-15,0 0-54 0,0 0-42 0,0 4-3 16,0-4 16-16,0 0-69 0,11 0-10 0,-11 0-43 16,12 0-88-1,-12 0-36-15,12 0-165 0</inkml:trace>
  <inkml:trace contextRef="#ctx0" brushRef="#br0" timeOffset="28986.4619">26638 5776 2486 0,'0'0'186'0,"-9"0"78"0,9 0 53 16,0 0 88-16,0 0-114 15,0-3 4-15,0 0 34 0,0 0-69 0,0 1-28 16,0-1-63-16,0 1-60 0,0-1-27 16,0 0-32-16,0 2-35 0,10-3-4 15,1 1 20-15,3 0-16 0,4 1 12 0,3-1-16 0,2 3-26 0,4-2 7 16,1 2 16-16,0 0-12 0,1 0 46 0,-2 3 87 15,-1-3-160-15,-2 9 20 0,-5 0-39 16,-3-1 58-16,-5 2-5 0,-2 1 9 16,-9 0 3-16,0 2-132 0,0-1 144 15,0 1 86-15,-20-1-125 0,-1 0-3 0,0-1-27 0,1-3-105 16,-1 2 105-16,0-3-22 0,1 1-19 0,1-3-17 0,4 1 3 0,2-3-31 16,2 3 8-16,11-3 19 0,0 0 14 0,0 0 41 15,0 1-7-15,0 1-4 0,0 0 22 0,15 0-11 16,2 2 49-16,1-1 8 15,2 1-25-15,2 2 17 0,2 0 54 0,-1 2 14 0,-1-1 61 16,-2 1 38-16,-1 3-36 0,-2-3 43 0,-3 2-47 16,-1 0 180-16,-13-1-154 0,8 0-37 15,-8 0 61-15,0 0-201 0,0-1 136 16,0 0 5-16,-15 0 115 0,-3-2-49 0,-2 0-26 16,0-2-160-16,-4 0-175 0,0-3 167 15,-4-4-144-15,0 4 238 16,-2-4-218-1,0 0-132-15,1 0 276 16,1 0-338-16,4-2 210 0,2-3-100 16,3 2-159-16,4-4 120 0,3 2-70 0,12 0-7 0,0-4-61 0,0 2 0 0,0-2-9 0,0-2 3 0,0 1-12 0,0 0-229 15</inkml:trace>
  <inkml:trace contextRef="#ctx0" brushRef="#br0" timeOffset="29401.4661">27241 5963 3308 0,'0'0'45'0,"0"0"97"0,0 0 67 0,0 3 265 16,0-3-82-16,-12 7-19 0,1 0-44 15,2 1-238-15,-1 0 55 0,2 3-31 0,-2 0 5 16,10 1-16-16,-9 1-2 0,9 1-40 0,0 1-33 15,0-1 2 1,0 1-50-16,0 0 3 0,14-1 182 16,-1 1-202-16,1-3 56 0,2-2-28 0,1 1-29 15,0-3-38-15,2-1 144 0,-1-7-174 0,2 7-190 0,0-4 295 0,-2-3-264 16,0 0 199-16,-1 0 32 0,0-5-122 16,-3-2 196-16,0 7-159 0,-2-16-6 0,-2 2 19 15,-1-2-61-15,-9 0 123 0,7-2 25 0,-7 1 25 16,0-3-29-16,0-1 161 0,0 4-143 15,0-2 4-15,0 2 18 0,-13 2-117 0,0 1 139 16,0 1-26-16,-3 1-10 0,4 2-8 0,-3 3 141 16,2 7-173-16,0-9-56 0,0 4-60 15,1 2-249-15,1-1 106 0,3 3-9 0,8 1-67 16,-10 0 3-16,10 0-35 0,0 0-87 0</inkml:trace>
  <inkml:trace contextRef="#ctx0" brushRef="#br0" timeOffset="29703.5693">27732 6300 3820 0,'0'9'57'0,"0"3"63"0,-13-1 45 16,3 0 82-16,0 1-54 0,1 0-15 0,9 0-41 15,-11 3-75 1,11-2-26-16,-9 0-25 16,9-1-14-16,0 1-8 0,-10-1 22 0,10 0-26 0,0-3-47 15,-9-1-35-15,9 1-50 0,-10-2-52 0,10-2 6 16,0-1-51-16,-11-2-67 0,11-2-81 0,-11 0-86 0,11 0-71 15,0 0-230-15</inkml:trace>
  <inkml:trace contextRef="#ctx0" brushRef="#br0" timeOffset="30840.8899">28099 5978 3411 0,'0'-3'65'0,"0"1"38"16,0 2 84-16,0 0 66 0,-12 0-12 0,3 5 53 0,0-1-55 15,1 4-11-15,0 2 129 16,8 1-195-16,-13 4-3 0,1 0-29 0,2 3-161 0,2 1 112 15,8-1 168-15,0 2-170 0,-12 1-39 0,12-1 15 16,0-3-197-16,0 1 126 0,0-2 28 16,0 0-32-16,0-3 28 0,0-3-4 0,0-1 0 0,12-2 117 15,-12-2-204-15,13-2-16 0,1-1-33 16,-4-2-153-16,1 0 140 0,0-7-10 0,1 2-14 16,0-3 3-16,2 0 8 0,-2-3 7 0,-1 0-41 15,-1 0 37-15,-1-1 1 0,2-2-1 0,-3 2 33 16,-8-3-26-16,10 1 57 0,-10 0 5 0,0-1 53 15,0 1 4-15,0 0-27 0,0 0 40 16,0-1 3-16,0 2 55 0,0 0 11 0,-10 1 16 0,1 0 4 16,9 3-33-16,-12 1-7 0,12-1-47 0,-8 4-6 15,8-2 20-15,0 4-23 0,0 1 23 16,0-1 20-16,0 1-10 0,0-1 17 0,0 0-4 16,0 1-20-16,0 0-16 0,0 0 10 0,11-1-21 15,3 3 1-15,-1-2 40 0,2 2-21 16,1 0 51-16,1 0 0 0,0 0 21 0,2 0 20 0,0 5-10 15,-1-3 8-15,2 2-27 0,-3 0 39 16,1 0 25-16,-2-1-25 0,-1-1-23 0,-2 3-15 0,0-3 13 16,-2 1 32-16,-2 2-22 0,-9-2-29 0,9 0 20 15,-9 1 27-15,0 2 56 16,0-1 28-16,0 2-59 0,0 3-26 0,0-2-14 16,-12 4-12-16,2 0 146 0,10 0-192 0,-13 1-52 15,1 0-11-15,12-1-138 0,-10 1 309 0,10 0 57 16,0 0-201-1,0-2-28-15,0 0-168 0,0-1-64 0,0-1 190 16,11-3 13-16,0 0 23 0,-1-1 23 0,-1-2-49 0,1-2 11 0,0-1 95 16,-10 0-83-16,15 0 45 0,-1 0 88 0,-1 0-134 15,-13 0 38-15,18-11-18 0,-3 3-110 16,-1-3 42-16,-4 3 38 0,0-1 34 0,-10-3-11 16,0 2-29-16,9 0 3 0,-9 1-43 0,0-4 19 15,0 4-10-15,0-3 4 0,0 0 21 0,0 2-48 16,0 0 43-16,-14-1-27 0,2 1-18 0,1 2 70 15,0-2 0-15,11 3 55 0,-11 2 3 16,11-1-13-16,-11 2-24 0,11 1-61 0,0 0 34 16,0 0-56-16,0 1-16 0,0-3 41 0,0 3-49 15,0-1 65-15,0 1 8 0,11-1 26 0,0 1 13 16,5 0-39-16,-2 2 39 0,4-1-4 0,0 1 52 16,3 0 31-1,-1 0 23-15,-1 0 34 0,2 0 33 0,-2 0-9 0,1 0 53 0,1 3-23 31,-1-1 1-31,-1 1 21 0,0 1-75 16,-2-1-19-16,-2 2-39 0,1-3-22 0,-3 3 19 0,-2 0-14 0,-1 1 77 16,-10-6-96-16,10 10-21 0,-10 0-7 0,0 0-99 0,0 2 106 0,0-1 11 15,0 1 129-15,0 2-96 0,0 0-30 0,0 0-18 16,0 2-96-16,-9-2 104 0,9 1 36 0,0-1 101 16,0 0-22-16,0-1-116 0,0-2-10 15,0-1-116-15,0-2-10 0,0-2 75 0,9-1 106 16,-9-5-124-16,15 0 12 0,-4 0 21 15,-1 0-131-15,1-4 181 0,-1-1-18 0,-2 0 7 16,0-3-10-16,-8 1-7 0,9-2 49 0,-9-3-24 0,0 2 154 16,0-5-133-16,0 3-17 15,0-2 20-15,0-1-130 0,0 1 102 0,0 1-28 16,0 0 17-16,0 0 154 0,0 2-140 0,-9 0 139 16,9 2-124-16,-18 1-168 0,2 3 87 15,0-2-188-15,1 4 9 0,1 1-90 0,-1 0-24 16,3 0-181-16,2 2-75 0,10 0-69 0</inkml:trace>
  <inkml:trace contextRef="#ctx0" brushRef="#br0" timeOffset="31366.709">29498 5696 4242 0,'0'3'95'0,"0"2"112"15,0 0 63-15,0 0 222 0,0 2-163 0,-15 4 123 16,15 3-50-16,0 5-346 0,-12 0 256 15,12 7-358-15,0 1 123 0,0 3 22 16,0 1-69-16,0 3 148 0,-12 2-99 16,12-2 101-16,0 0-111 15,0 0-42-15,-10-5-10 0,10 0-52 16,0-4-64-16,0-6 112 0,0-2-44 16,0-3 84-16,0-5 64 15,0-4-112-15,0-5 12 0,0 0-96 16,0-7-173-16,0-3-20 0,0-4-31 15,0-1 150-15,14-3 16 0,-1-3 8 0,0 2 6 16,1 0-113-16,-2 0 100 0,0 1 31 0,-2 2 9 0,2 2 27 16,1 3 38-16,-2-1 160 0,3 4-152 15,-1 0 27-15,1 3-4 0,-2 2-163 0,1 1 159 16,-1 2-19-16,-2 0 16 0,0 7-12 16,0 0 99-16,-10 4-69 0,10 0 8 15,-2 1 27-15,-8 3 91 0,0 1-75 0,10 2-12 16,-10-1 46-16,0 1-159 15,0-3 302-15,0 1-173 0,0-3-62 0,0 2-13 0,0-5-159 0,0 0 152 16,0-1-63-16,0-3-70 0,0 1-119 16,0-2-85-16,0-1-95 0,0-1-124 0,0-2-209 15,0-1-224-15</inkml:trace>
  <inkml:trace contextRef="#ctx0" brushRef="#br0" timeOffset="32662.2001">29975 6041 4132 0,'0'-3'94'0,"0"3"82"15,0 0 37-15,0 5 14 0,-13-2-53 0,4 4-52 16,-1 1-7-16,10 1-22 0,-10 2-37 16,10 0-29-16,-7 2-12 0,7 1 120 15,0 0-112-15,0 1 164 0,0-1-218 0,0 0-96 16,0 1 108-16,0-3-153 0,10 0 191 15,-3-2-15-15,-7-3-8 0,10 1 4 0,-1-3-15 16,-2-3 61-16,-7-2-117 0,11 0-41 0,-3 0-29 16,-8 0-96-16,8-3 106 0,-8-2 116 15,0 5-130-15,10-14-39 0,-10 1-33 0,0-1-130 0,0 1 100 16,0-2 102-16,0-1 14 0,0 0 69 0,9 0 33 16,-9 1-35-16,0-1 13 0,0 2 3 15,0 2 48-15,0 0 28 0,0 2 81 0,0 2-28 0,0 0 62 16,0 2-16-16,0 3-48 0,0 1-9 15,0-3-47-15,0 3-16 0,0-1-30 0,0 1 19 16,0-2-23-16,13 3 47 0,-2-2 10 0,-1 0-10 16,-1 2-20-16,3-2-33 0,-1 1 3 0,1 1 13 15,2 0 28-15,-1 0 12 0,0 1-6 0,0 0-21 16,1 0-16-16,-2 0-13 0,-2 0 53 0,3 4-13 16,-2 0 23-16,0 0 6 0,0 0-12 15,0 0 19 1,-3 1 11-16,-8 0-3 0,13 0 3 0,-13 0 29 0,0 3 24 0,9-2 14 0,-9 2-2 0,0 2-34 15,0-1-22 1,0 2 12-16,0-1-14 0,0 1 8 0,0 2 73 0,0-1-98 0,-16 0 101 16,16 2-98-16,-16-1-117 0,7 0 77 0,9 1-96 15,0-2 85-15,0-1 131 0,0-2 0 16,0 0-98-16,0-2 88 0,0-7-215 16,15 6-29-16,0-3 64 0,-1-2-71 15,1-1 61-15,-1 0 4 0,-1-4 109 16,3 4-141-16,0-13 19 0,-2 2 22 0,2-2-113 15,-1 1 134-15,0-2 11 0,-1 1 11 0,0-2 34 0,-3 2 8 16,-1 0 20-16,1-1 1 0,-3 3-14 16,0 2 40-16,-8-1 10 0,8 2 8 0,-8 2-3 15,9 0-69-15,-9 2-7 0,0 0 89 0,0 4-103 0,0 0 57 16,0 0-2-16,0 0-90 0,0 0 131 16,0 6-45-16,0 0 8 0,-12 1-18 0,4 0 11 15,8 3-23-15,-9 1 16 16,9 2-27-16,-10-1-53 0,10 1 34 0,0-1 164 0,0 0-167 15,0 0 22-15,0 0 7 0,0-3-38 16,0-1 35-16,0 0 27 0,0-8-180 16,15 7-188-16,-3-2 116 0,2-5-66 0,-1 0 150 0,1 0 1 15,-1-6 61-15,-2-1 11 16,2-3 28-16,-4 1 21 0,2-4 25 0,-1 1-11 0,-2-3 3 16,0 1 32-16,1-1 107 0,-9 1 87 15,13 0-37-15,0 1-127 16,-3-1-101-16,-1 2-75 0,0 2 60 0,-1 1 96 0,-1 1 0 15,-7 1 15-15,8 3-41 0,-8 1 34 0,0 0-55 0,7 2 10 16,-7 1 31-16,0 0-34 0,0 0-8 16,9 0-4-16,-9 4-33 15,6 0 37-15,-6 2 31 0,8-1-42 0,-1 2 4 0,2 3-27 0,-1 1-7 16,2 2 121-16,3 1-7 0,0 2-80 16,1 2-11-16,0-1-93 0,0 2 13 0,-2-2 87 15,-2 0 7-15,0-1-14 0,-10 0 14 16,0-4 62-16,0 0 3 0,0-3-60 15,0-1 3-15,0-3-80 0,0-1-42 0,-10-1 55 16,1-3-41-16,0 0-33 0,-2 0-13 0,2-5 22 16,0 0-41-16,2-2-12 0,7 0-26 0,-10-1-38 15,10-4 26-15,0 3 4 0,0-3 36 0,0 0 6 16,0 1 96-16,0-3 60 0,0 2 51 16,14 1-38-16,0 0-4 0,1-1 10 0,0 0 13 0,3 0 133 15,-1 2 17-15,3-2 50 0,-1 0 33 0,1 1 5 16,0 0-1-16,0 0-25 0,-2-2-25 0,0 2-23 15,-2 1-58-15,0-2 52 0,-3 2-46 0,1 0 8 16,-3 1-5-16,-2 1-81 0,-9 1 16 0,11-1-16 16,-11 1-20-16,0 4-19 0,0-2 76 15,0 1-133-15,0 3 8 0,0 0 122 16,0 1-200-16,0 0 82 16,0 5-4-16,0 1 24 0,0 0-36 0,-15 5 52 0,4 0 4 15,3 3-158-15,8-2 142 0,-11 4-28 16,11 2 158-16,0 1-130 0,0 1 32 0,0-1-12 0,0 1-166 15,0 1 170-15,0-1 8 0,0 1 161 0,13-1-137 16,-13 1 167-16,12-1-40 0,-12-3-162 16,0 2-13-16,10-2-175 0,-10-2 1 15,0-2 132-15,0 0 96 0,0-1-245 16,0-4-15-16,-13-1-381 0,-4 0-108 16,-1 0 30-16,-4-2-192 0,-2 1 34 0</inkml:trace>
  <inkml:trace contextRef="#ctx0" brushRef="#br0" timeOffset="36789.0408">1987 7512 3424 0,'0'-1'36'0,"0"1"46"15,0 0 123-15,0 6 105 0,0 1 47 0,-10 5 2 0,3 2-96 16,0 4-49-16,-3 4-45 16,0 3-17-16,2 0-6 0,-3 5-54 15,3 0-37-15,8 2-31 0,-8-3 7 0,8 3 0 0,0-1-11 0,0-5-9 16,0 2-15-16,0-4-3 0,0-3 159 0,0-1-124 16,0-5-16-16,0 1-4 0,0-7-170 15,0 1 139-15,0-4 7 0,0-2 12 0,0-1 32 0,0-1-1 16,0-2 126-16,0 0-125 0,0 0-16 15,0-4 0-15,0 0-137 0,-10-1 121 0,10-1-4 16,-11-2-8-16,3-3 8 0,-1 1-19 0,1 0 27 16,-1-2-8-16,1 2 16 0,-3-2 11 0,1 2-31 15,2-1 5-15,-3 1-22 0,0 0 2 0,0 0-4 16,-1 1-4-16,0-1 19 0,-1 3-4 0,0-1 28 16,0 4 8-16,-3-2-24 0,1 5 0 15,0 1 177-15,-1 0-177 0,-2 0 19 0,0 7 4 16,-1-3-198-16,0 4 366 0,-1-1-193 15,0 3 18-15,2-2 7 0,1 2-188 0,0-1 181 16,1 5-20-16,-1-3 184 0,3 3-178 16,1 1 2-16,2 2 8 0,3 1-177 0,-3 0 173 15,11 0-4-15,0 1-8 0,0-1 8 0,0-2 201 16,0-2-153-16,0 0-5 0,0-3-8 0,12-1-205 16,-1-2 151-16,1-2 15 0,5 1 4 15,-1-3 12-15,2-3-16 0,1 1-4 0,1-2 0 0,3 0 5 16,0 0 10-16,0 0 6 0,0 0-2 0,-1-3-11 15,-1 0-8-15,-3 0-15 0,1-2 3 16,3 2-3-16,-5-2-12 0,4-3 1 0,-2 2-40 16,2-3 9-16,-3 1 15 0,1-1 168 15,0 2-130-15,-4 2-14 0,-4-1-163 16,-1 2-223-16,-2 1 92 0,-8 2-42 0,0 1 51 16,0 0-49-16,0 0-169 0,0 5-54 0,0-2-249 15</inkml:trace>
  <inkml:trace contextRef="#ctx0" brushRef="#br0" timeOffset="37102.0422">2300 7919 3568 0,'0'5'39'0,"0"-1"34"0,0-1 7 15,-10-1 23-15,10-1 23 0,0 0 15 0,0 0 18 16,0 0-20-16,0-1-55 0,0 0-46 0,0 0-5 16,0 0-9-16,15-3-9 0,-1 0-12 15,6 0-7-15,3-1-13 0,0 1-1 0,4-2 11 16,-1 3-11-16,0-1 15 0,1 0-1 15,-4 2-77-15,-4 0-34 0,-2 1-51 16,0 0-66-16,-7 0 8 16,-3 0-48-16,-7 0-51 0,0 4-113 0,0-3 74 0,0 3-175 0,0-3-90 0</inkml:trace>
  <inkml:trace contextRef="#ctx0" brushRef="#br0" timeOffset="37401.5833">2308 8095 3141 0,'-9'2'41'0,"9"0"30"0,0 1 69 0,0-2 63 0,0 0 14 0,0-1 26 15,0 0-13-15,0 0-42 0,0 0-36 0,0 0-56 16,0 0 72-16,0 0-136 0,18 0 101 15,-1 0-123-15,1 0-131 0,4 0 110 0,0 0-110 16,3-2 106-16,1-3 4 0,-2 3 19 16,2-3 98-16,-1 5-145 0,-1-4-32 15,1 0-68-15,-7 0-154 0,1 2 96 16,-4 1-41-16,-1 1-15 0,-3-1-47 16,-11 1-24-16,10 0-14 0,-10 0-7 0,0-2 1 0,0 2-215 0</inkml:trace>
  <inkml:trace contextRef="#ctx0" brushRef="#br0" timeOffset="38136.37">3321 7543 3820 0,'0'-2'67'0,"0"0"39"16,0 2 34-16,0 0 68 0,0 0 33 0,0 0 121 15,0 7-43-15,0 3-32 0,0-1-71 0,0 5-134 16,0 1 0-16,0 2-27 0,0 1-35 0,0 2-40 15,0-2 12-15,0 1 12 0,0-2-8 0,0 0 20 16,0-1-4-16,9-3-32 0,-9-1 24 0,11 1 157 16,-11-4-196-16,15 1-13 15,-4-4-40-15,-4-2-198 0,2 0 182 0,1-4 5 0,0 0 0 16,-1 0 17-16,3-5-8 0,0-2-3 0,1-1 38 16,-2-1 25-16,3-1 12 0,-1-1 14 0,0 0 8 15,-1-3-8-15,-1 2 8 0,0-1 3 0,0-1 19 16,-1 2 33-16,0 1 38 0,-3 1 19 15,-1 0-18-15,-6 3-19 0,10 0-6 0,-10 3 4 0,0 1 180 16,0 1-176-16,8 0-11 0,-8 2-15 16,0 0-192-16,0 0 364 0,0 0 22 15,0 6 30-15,0 0 30 0,0 6-267 16,0 0 96-16,0 4-8 16,0 6-43-16,0 2 82 0,0 5-98 0,0 2-57 15,0 4 26-15,0 0-22 16,0 1-41-16,0-1 32 0,0-2-36 15,0-4-121-15,0-5-39 16,0-5-62-16,0-2-32 16,0-6 57-16,0-4-32 0,0-3-39 0,0-4-78 0,0 0 55 0,0 0-232 15,0-4-52-15,0-2-37 0,0-1-212 0,0 0 117 0</inkml:trace>
  <inkml:trace contextRef="#ctx0" brushRef="#br0" timeOffset="38484.3688">3851 7799 4050 0,'0'-1'58'0,"0"1"82"0,0 0 239 16,0 0-34-16,0 9 156 16,0 0-227-16,-7 2-224 0,7 0 54 0,-11 1-235 0,11 1 139 15,0 2 11-15,0-1-15 0,0 1 35 16,0-3-24-16,0 2-42 15,13-2-11-15,-1 0-24 0,3-2 42 0,-3 0 171 0,5-4-182 0,-2 0 4 16,0-4-34-16,0-2-158 16,-4 0 173-16,2 0 65 0,-13 0-61 0,14-8 16 0,-2 0-4 15,-5-1-69-15,-7-1 96 0,8-1 83 0,-8-1-103 16,0-2 8-16,0 2-7 0,0-3-96 16,0 1 107-16,0-1 113 0,0 1-161 0,0 0-3 15,-12-1-8-15,1 2-10 0,11 4 22 16,-14 1-7-16,-3 1 18 0,1 2-113 15,-1 4 120-15,2 1-65 0,-1 0-29 0,1 0-80 0,2 0-100 16,0 4-28-16,4-2-182 0,9 0-59 0,0 0-41 16</inkml:trace>
  <inkml:trace contextRef="#ctx0" brushRef="#br0" timeOffset="39176.321">4182 7736 3231 0,'0'4'100'0,"0"2"68"0,9 0 54 16,-9 0 62-16,7 2-23 0,-7 1 10 0,10 2 4 0,-10-1-17 15,10 2-17-15,-3 1-45 16,-7 2-36-16,8-2-29 0,-8 0-34 0,10 0 9 31,-10 0 162-31,0-1-152 0,0 1 100 0,0-3-23 16,0 0-317-16,0 0 132 0,0-2-21 0,0-2 5 0,0 0 8 0,0-3-21 15,0 0 21-15,0-3-216 0,0 0 240 0,0 0-166 16,0-5-167-16,0 1 158 0,0-2-132 16,0-1 150-16,0 0 16 0,0-2-9 0,0 0 114 15,0-2-112-15,0-1 14 0,0 0 38 0,0-1-115 16,0-1 297-16,0 0-138 15,16 0 14-15,0 0 17 0,-4 0-148 0,0 3 141 0,-1 1 153 16,2 2-120-16,2 0 39 0,-3 2 33 0,0 3-153 16,0 3 199-16,-1 0 13 0,-1 0 1 15,-2 6 186-15,-8 1-198 0,9 4-25 0,-9 0 127 16,0 3-323-16,9 3 249 16,-9-2-28-16,0 2-271 0,0-1 119 0,0 1-123 15,0-2 17-15,0-1 113 0,0-3 0 0,0-2 134 16,0-2-194-16,-9-1-50 0,9-4-53 15,0-2-221-15,0 0 141 0,0-6 118 0,0 6-64 16,0-12 68-16,0 0 48 16,0 0-84-16,0-2 160 0,12-1 4 0,-1 1 4 0,-1-1 10 15,-1 1 3-15,0 2 30 0,2 0 15 0,1 1 18 0,-3 2-17 16,0 3-4-16,2 2 84 16,-11 4-56-16,16 0 196 0,-4 0-129 0,-1 4-95 15,1 2 57-15,0 1-187 0,-2 3 115 0,-2 2-3 16,2 0 44-16,-10 1-20 0,10-2 142 0,-10 0-121 15,0 0-73-15,0 1 142 0,0-4-307 16,0 1 129-16,0-4 20 0,0 2-154 0,0-1 159 16,0-2 116-16,0 0-210 0,0-1-32 15,0 0-54-15,0-1-207 0,0-2 154 0,0 0-25 16,0 0-17-16,0 0-47 0,0 0-53 0,0-3-56 16,0-1-75-16,0 1-115 0,0-1 47 0,0 4-257 31</inkml:trace>
  <inkml:trace contextRef="#ctx0" brushRef="#br0" timeOffset="39746.2555">4798 7720 3834 0,'0'3'91'0,"0"0"85"15,11 3 100-15,-11-1 63 0,0 3-32 0,0 1 143 16,0 1-192-16,9 3-15 0,-9 0-37 15,0 4-190-15,0 0 113 0,9-1 106 16,-9 2-166-16,0-1 84 0,0-1 14 16,0 1-301-16,0-3 155 0,0-3-130 0,0 1 80 15,0-4 192-15,0-1-45 16,0-2-31 0,0-5-321-16,0 0-94 0,0 0 18 0,0 0-16 0,0 0 175 0,0-5 182 15,0 5-180-15,0-11 29 0,0 0 22 16,0 1-157-16,0 0 192 0,0-1-3 0,0-1 0 0,0-1 15 15,0 2 11-15,0-1 19 0,8-1-1 16,-8 3 26-16,14-2-18 0,-3 0 35 0,-2 2 12 0,3 1 111 16,2 1-93-16,-1 1 93 0,0 7-74 15,0-4-104-15,-1 1 108 0,-2 3-89 0,2 0 71 16,-4 0-3-16,-8 6 23 0,10-1-19 0,-10 1 173 16,0 2-173-16,0 0-38 15,0 0 170-15,0 1-346 0,0 1 142 0,0-1 7 16,0 1-189-16,0-2 139 0,0-2-33 0,0 0-37 15,0-1-51-15,0-2-1 0,0-2-48 16,0-1-58-16,0 0 4 16,0-4-10-16,0 0 46 0,0-2 110 0,0-2 38 0,16 0 49 0,-1-2 46 0,1-1 19 31,2 1 76-31,-1-1 60 0,3 1 62 0,-3 2 69 0,1 1 10 16,-2 2 1-16,1 0 196 0,-3 5-234 0,0 0 4 0,-2 0-42 15,0 6-83-15,-4 4 140 0,-8 1 3 16,14 4-16-16,-3 2-311 15,-11-2 12-15,7 3 24 0,-7 0-125 0,0-1 142 0,0-1-37 16,8-3-9-16,-8-1-117 0,0-3-117 0,0-1-102 16,0 0-287-1,0-1 85-15,0-4-61 0,0 0-65 0,0 2-144 0</inkml:trace>
  <inkml:trace contextRef="#ctx0" brushRef="#br0" timeOffset="64653.7835">6038 8990 2390 0,'0'-4'82'16,"0"-1"77"-16,0 2 67 0,0 1 76 0,0-1-17 16,0-1-57-16,0 2-53 0,0 1-68 0,0-1-49 15,0 2 63-15,0 0 108 0,0 9 149 16,0 1-70-16,0 3-34 0,0 5-94 0,0 2 36 15,0 7-68-15,-7 4-46 0,7 3-5 16,0 0-181-16,0 0 298 0,0 4-162 0,0 2-16 16,0-2-8-16,0-3-175 0,0 0 175 0,0-4 122 15,0 0-138-15,0-4 4 0,0-5-20 0,0-3-134 16,0-3 134-16,0-3-8 0,0-5 130 16,0 0-106-16,0-2 4 0,0-3 4 0,0-1 13 15,0-2 8 1,0 0 123-16,0 0-152 0,0-2-127 0,0-3 248 0,0 1-278 15,0-2 157-15,0 1 87 0,0 0-264 0,0-2 141 16,0 0-29-16,8 0-117 16,1-1 255-16,4 2-164 0,2 1 39 0,3 0 186 15,0 0-319-15,6 1 152 0,2 0-13 0,0 2-171 16,2 0 181-16,0 1 24 0,0 0 5 0,1 0-1 16,-4 1 163-16,1 0-174 0,-1 0-1 15,-4 3 0-15,-2-3 20 0,-4 0-24 16,-2 5 28-16,-1-2-24 0,-4-2-172 0,-8 2 384 15,0-3-216-15,0 2 28 0,0 1-12 0,0-3-184 16,0 2 172-16,0-2 184 0,0 0-230 0,0 0-43 16,0 0-85-16,0 0-272 15,0-3 143-15,0 1-127 0,0 0-93 0,0-1-38 0,0 2-67 16,0 1-108-16</inkml:trace>
  <inkml:trace contextRef="#ctx0" brushRef="#br0" timeOffset="64974.7895">6680 9394 3003 0,'0'0'174'0,"0"0"-65"0,0 0 39 0,0 0 130 0,0 5-86 0,0-3 143 16,0 4 23-16,0 0-71 0,0 0-35 16,0 3-48-16,-8 3-38 0,8 3-9 0,0-1-29 15,0 3-7-15,0 3-23 0,-10-3-35 16,10 2-20-16,0 0-3 0,0-2 0 0,0 1-20 16,0-2 0-16,0 0 127 0,0-2-139 0,0 0 8 0,0-2 148 15,0 1-311-15,0-3 151 0,0-2-8 0,0 3-160 16,0-5 120-16,0 1-24 0,0-2-70 0,0-1-95 15,0-1-66-15,0-1-75 0,0 1-54 0,0-3-10 16,0 0-28-16,0 0-61 0,0 0-99 16</inkml:trace>
  <inkml:trace contextRef="#ctx0" brushRef="#br0" timeOffset="65398.7877">6883 9557 2754 0,'0'0'43'16,"0"0"67"-16,0 4 57 0,0 2 83 0,0 0 31 16,0-1-19-16,0 2 2 0,0 1-33 0,0 2-48 15,0 2-42-15,0-1-37 0,0 3-46 16,0-1-18-16,0 2 15 0,0-2-23 0,0-1 9 15,0-1-12-15,0-1-18 0,11 0-7 0,-4-2 93 16,-7-2-93-16,14-1 18 0,-3-1-30 0,-2-1-89 16,2 0 82-16,0-2-25 0,1 0 7 0,-4-1-22 15,1 0 1-15,-2 0-8 0,2-5 22 0,-9 2 26 16,7-1 10-16,-7 1 4 0,0-3 11 0,10 0-25 16,-10 1 17-16,0-3-10 0,0 2-4 0,0-2 26 15,0 1-30-15,0 0 30 0,0 0-12 0,0-1-14 16,0 1-3-16,0 0 0 0,0 2 14 15,0-3-18-15,-10 3 28 0,1 1-20 0,-3 0-1 0,0 1 7 16,-2 0 11 0,1 3 4-16,-2-2-14 0,1 2-50 0,-1 0-85 0,4 0-74 0,0 0-82 0,-1 0-52 15,12 0-89-15,0 0-65 0,0 0-269 16</inkml:trace>
  <inkml:trace contextRef="#ctx0" brushRef="#br0" timeOffset="65790.328">7292 9312 3028 0,'0'-2'86'0,"0"-1"82"16,0 3 60-16,0 0 62 0,0 0-55 0,0 0-68 15,0 0-57-15,0 0-61 16,0 0-32-16,14-4-10 0,0 2 14 0,1 0-28 16,0 0 18-16,2 0-15 0,2 0-20 0,4 2 31 15,2-3-35-15,-1 1 10 0,0 0-27 0,2 1-42 16,-1-1-46-16,1 0-53 0,-4 2-11 16,-4-2-52-16,-1 1-92 0,-5 1 46 15,-1 0-39-15,-11 0-159 0,7-2-27 0</inkml:trace>
  <inkml:trace contextRef="#ctx0" brushRef="#br0" timeOffset="66075.327">7340 9437 3028 0,'0'6'38'0,"-8"1"64"0,8-2 106 15,0 0 48-15,0-3 37 0,0 0 14 0,0-1-56 0,0 1 117 16,0-2-196-16,11 2-92 0,0-2-44 15,3 0-170-15,2 0 134 0,2 0-11 0,0 0-8 16,1 0 34-16,2-3 97 0,-1 3-105 16,0-2-7-16,0 2-18 0,-2 0-113 0,0 0 110 15,-4 0-19-15,0 0-22 0,0 0-10 16,-2 0 0-16,-4 0-10 0,0-4-24 0,-8 1-27 0,8 1-23 16,-8 1-12-16,10 0-11 0,-10 0-34 15,0 0-16-15,0 0-28 0,9-1-43 0,-9 1-12 0,0 1-221 16,0 0-1-16</inkml:trace>
  <inkml:trace contextRef="#ctx0" brushRef="#br0" timeOffset="67022.1388">8632 8613 2260 0,'0'0'-45'0,"0"0"160"0,-13 0 83 15,13 5 64-15,-11 1 113 0,1 2-107 0,-1-1 6 16,1 3-27-16,-3 5-12 0,2-1 16 0,-4 3-20 15,3 3-23-15,-2 1-23 0,-1 3 137 0,3 3-171 16,-2 1 0-16,3 4 18 16,-2 0-189-16,3 2 86 0,1-1 4 0,9 0-2 0,-14 3 8 15,5-1 147-15,9 0-115 0,0 1-39 0,-10 0 138 16,10 3-123-16,0 2 122 0,0 1 4 16,-12 3-265-16,12 0 119 15,0 1-12-15,0 1-103 16,-10-2 193-16,10-1-98 0,0-2-14 0,0-1 92 15,0-6-65-15,0-1-48 0,0-3 9 16,0-2 8-16,0-3-21 16,0 0 8-16,0-2 14 0,15-2-5 15,0 0-31-15,-1-1 13 16,2-1-17-16,-2 0 4 0,2 0 5 16,-1-2 4-16,-1 1 9 15,1-1-23-15,-2 1-43 0,-2-1 57 16,1-2-4-16,0-1 8 0,0-1 62 15,2 0-57-15,0-4-4 16,3 0-14-16,0-3-96 0,3-2 47 16,-1 0-17-16,2-2-34 0,2 0 57 15,0-3-94-15,-4 0-41 0,1 0-270 16,-2 3-80-16,-4 0-120 16,0-1-126-16,-3-2 118 0,-11 0-95 0</inkml:trace>
  <inkml:trace contextRef="#ctx0" brushRef="#br0" timeOffset="67706.8528">9412 8686 1317 0,'0'-1'57'0,"0"-1"191"0,0-2 53 15,0 1 55-15,0 1-1 16,0-1-140-16,0 0 0 0,0 0-11 0,0-1-27 0,0 4-24 0,0-3-24 16,0 2 15-16,0 1-5 0,-9 0 19 15,-3 0 29-15,-2 4-39 0,-3 1 0 16,-4 3-41-16,-2 1-28 0,-2 3 1 16,-2 0-36-16,-1 5-1 0,1-1-13 0,2 3-4 0,2 0 127 15,1 2-97-15,6-1 79 0,16 1-3 16,-14 0-234-16,14-1 99 0,0 0-107 0,0-2-22 15,0 0 226-15,0 0-97 0,20-2 10 0,0-1-7 16,0-1-109-16,2-2 87 0,-2 0 25 16,3-4-3-16,-2 0-18 0,1-1 18 0,-2-1-37 0,0-3 7 15,0-1 124-15,-3-2-131 0,3 2 115 16,-1-2-93-16,0 0-104 0,0 0 76 16,0 0-126-16,-1-4 107 0,2 1-3 0,-4 1 32 15,1-1 5-15,-3-1-18 0,-3 2-43 0,-1 0-6 16,-10 1-20-16,8 1-74 0,-8-1-14 0,0 1-86 15,0 0-132-15,0 0-6 0,0 0-260 0</inkml:trace>
  <inkml:trace contextRef="#ctx0" brushRef="#br0" timeOffset="68113.8577">8886 9374 2754 0,'0'4'74'15,"0"-1"84"-15,0 1 105 0,0-2 92 0,0 2-33 16,0-1-31-16,0-3-55 0,0 3-73 0,11-1-17 16,6 1-12-16,3-2-51 0,2 0-21 0,6-1-29 0,2 0-33 47,5 0 0-47,2 0-3 0,4 0-8 0,1 0 7 15,1-5-7-15,3 3-4 16,-1-1 15-16,0 0-26 0,-4 0 26 15,-2 0 19-15,-3 0-8 0,-3-1 4 0,-3 3-30 16,-4-2-36-16,-4 1-26 0,-5 0-45 0,-4 1-63 0,-1 0-36 16,-12 1-52-16,0 0 54 0,0 0-82 0,0 0-49 0,0 0-14 0,0 0-134 0,0 0-220 15</inkml:trace>
  <inkml:trace contextRef="#ctx0" brushRef="#br0" timeOffset="68708.0402">9234 9731 3713 0,'0'5'23'0,"0"2"116"0,0 0 114 15,0 0 79-15,0 1 135 0,0-1-116 0,0 5-43 16,0-2-92-16,0 2-114 0,0 2 10 0,0 1-39 15,0 1 170 1,0 3-159-16,0 1-7 0,0 0 138 0,0 0-173 16,0 1 19-16,0 1 127 0,0-1-140 0,0-1-6 15,0-1 89-15,0-2-118 0,12-3-18 16,-12-2-92-16,0-2 118 16,0-2-8-16,0-3-90 0,0-1 201 0,0-4-107 15,0 0-17-15,0 0 98 16,0-5-98-16,0-4-144 15,0 1 114-15,0-4-35 0,0-2-145 16,0-3 116-16,0-2-20 0,0-1 9 0,0-1 138 16,0-4-188-16,0-2-105 0,0-1 1 15,14-1-18-15,1-1 379 0,2 0-159 16,1 0 15-16,-1 1 30 0,1 2-82 0,1 3 94 16,-1 2-4-16,0 1 0 15,-2 4-92-15,-1 2 108 0,-1 6-9 0,0 1-3 0,-3 1 12 31,0 4-24-31,1 3 12 0,-3 0 16 0,1 6 6 0,-1 3-10 0,-2 1 3 16,-7 2 181-16,0 3-192 0,10 0 23 0,-10 2-20 16,0-1-198-16,0 1 187 0,0-3 0 0,0 1 8 0,-14-3 34 0,-3-2-15 15,2-3-16-15,-1 1 12 0,0-3-23 0,0-3 0 16,0 0 1-16,-1-1 128 0,2-1-220 16,1 0-44-16,-1 0-47 0,2-3-191 0,2 1 188 15,-1 0-15-15,3 0 24 0,9 0-35 0,-10-1-3 16,10 1-19-16,0 0-68 0,0 2-15 0,0-3-211 15,0 1 31-15</inkml:trace>
  <inkml:trace contextRef="#ctx0" brushRef="#br0" timeOffset="69345.2823">10029 8550 2236 0,'0'0'59'0,"0"0"52"16,0 6 212-16,0 1 70 0,0 2 63 0,0 1-38 15,0 1-144-15,0 2-2 0,0 3-71 0,0 1 19 16,8 2 66-16,-8 1-118 16,15 1-44-16,-3 2-3 0,-1 1-82 0,0 1 247 15,1 1-184-15,-1 1-20 0,0 1-11 0,-2-1-189 16,-1 0 186-16,1-1 20 0,-9 3-32 0,12 0 147 16,-12 0-159-1,9 5-28-15,-9-2-3 0,10 1-5 0,-10 5-4 16,0 0 155-16,0 5 33 0,0 1-144 0,0 1 136 15,0 3-141-15,0 2-99 16,0-2 9-16,0 3 129 0,0-2-112 0,-19-3 168 16,2 0-8-16,2 0-103 0,-4-3 95 15,0-2-69-15,-1 2-31 16,-1-1 0-16,-2-2 5 0,3 0-58 16,0-3 18-16,0-2 4 0,2-5 4 15,-1-5 19-15,4-3-5 16,0-5-23-16,0-5-39 0,0-5-200 15,2-2-61-15,-1-5-84 0,3 0 84 0,11 0-248 16,-15-7-161-16,5 0-140 0,10 0-320 16</inkml:trace>
  <inkml:trace contextRef="#ctx0" brushRef="#br0" timeOffset="70218.8214">10620 8345 2142 0,'0'0'147'15,"0"0"46"-15,0 0 63 0,0 0 65 0,0 4-52 16,0-1 101-16,0 3 158 0,0 3-116 15,0 2-7-15,0 1 52 16,0 6-288-16,-16 5 84 0,5 3-59 0,4 4-125 16,7 2 80-16,-12 4-12 0,12 0 2 0,0 5 62 15,-10-2-2-15,10 2-22 16,0 3-19-16,0-3-141 0,-9-3 13 0,9 1-30 16,0-5 9-16,0-2 0 0,-12-5-31 15,12-5 61-15,-8-4-125 0,8-6 108 16,0-3 17-16,0-3-26 15,-11-2 69-15,11-4-121 0,0 0-39 16,0-7-115 0,-11 0 137-1,11-5-150-15,0-3 17 0,0-3 219 0,0-2-132 0,0-4-42 16,0-1 8-16,11-3-127 0,1-1 17 0,0 0 176 0,4-1-4 16,1 0 125-16,1 0 0 0,3-1-112 0,0 3-14 0,1 0-110 15,1 4 107-15,-1 0 33 0,-1 4 15 16,2 1 11-16,-3 4-110 0,0 4 107 15,-2 3 15-15,-1 1-8 0,0 3 22 0,-2 3-7 16,0 1-26-16,-3 0 94 0,-12 0-79 16,10 9-1-16,-10 1 20 0,0 2-98 0,0 0 75 15,0 5 23-15,-11-1 25 0,-4 1 27 0,-1 1-16 0,-2-3 1 16,-1 0-19-16,-1-2-26 0,2 0 8 0,-5-4-19 31,3 2 3-31,-2-2 4 0,3-1 88 0,-2 0-118 16,1 2-54-16,-1-1-81 0,3-1-170 0,0 0 18 15,2-1-58-15,2-3-98 0,1 1-76 0,0-5-350 0</inkml:trace>
  <inkml:trace contextRef="#ctx0" brushRef="#br0" timeOffset="84609.5492">5675 11421 2767 0,'0'-3'154'0,"0"3"99"0,0 0 1 0,0 0 32 0,0 0-19 16,0 4 67-16,0 4 44 0,0 1 36 0,0 6-70 15,0 0-115-15,0 3 12 0,0 5-33 16,0 1-16-16,0 4 105 0,0 3-166 0,0 5 87 16,0 2-19-16,0 0-143 15,0 4-14-15,0 0-115 0,0-2 104 0,0-2-18 16,-12-4 129-16,12-5-17 16,0-5-108-16,-12-7-99 0,12-5 86 15,0-2-95-15,0-6 65 0,0-4 135 16,0 0-200-16,0 0 212 0,0-4-90 15,0 0-36-15,0-2-3 0,13 1-10 16,-2-1 0-16,-1 0-3 16,4 2-35-16,0 0-13 0,0 0 25 0,3 1-17 15,3-1 151-15,0 4-98 16,2 0-31-16,0 0 26 0,0 0-34 16,-5 0 17-16,0 0-126 0,-2 0 131 15,-2 0-146 1,-3 3-8-16,-10-3 90 0,8 0-162 0,2 2 155 0,-10-2-20 15,9 0-13-15,0 0-42 0,-1 0-10 0,-8 0-46 0,10 0-44 16,-10 0-29-16,9 0-101 0,-9 0-95 0,0 0-44 16,0 0-266-16</inkml:trace>
  <inkml:trace contextRef="#ctx0" brushRef="#br0" timeOffset="84878.6111">6133 11846 3726 0,'0'0'-59'0,"0"4"106"0,0-1 120 16,0 2 75-16,0 2 157 0,0 0-43 16,0 5-75-16,0 1-31 0,0 4-53 0,0 2-31 0,0 2-34 15,0 1-31-15,-9 0-66 0,9 2-27 0,0-2 158 16,0 2 5-16,0-4-143 15,0 1 150-15,0-2-324 0,0-1 129 16,0-4 143-16,0 1-394 0,0-4 89 16,0-2-145-16,0-3-203 0,9 0 117 0,-9-3-68 15,0-2-165-15,0-1 42 0,0 0-241 0</inkml:trace>
  <inkml:trace contextRef="#ctx0" brushRef="#br0" timeOffset="85260.6116">6389 12005 3490 0,'0'7'59'0,"0"2"70"0,0 0 59 0,-10 0 28 15,10 3 5-15,-11 1-43 0,11 0-33 16,-9 2-27-16,9-1-79 0,0 2 130 0,0 1-176 15,0-3 3-15,0 2 15 0,0-1-148 0,0-1 163 16,14-2 121-16,-14 0-139 16,18-4-19-16,-3 0-15 0,-3-2-122 0,0-3 134 15,1 1-11-15,-1-3-18 0,-1-1 4 0,-2 0-12 16,2 0 30-16,-11-5 21 0,12 0-28 0,-2 0 28 0,-10 1 3 16,11-3 1-16,-11-1 6 15,0 0-20-15,0-1-15 0,0-3 14 0,0 2 4 0,0-3 21 0,0 0 11 16,0-1-18-16,0 1 11 0,0-1-7 0,0 0 14 15,0 3 7 1,0-2 4-16,0 3-8 0,0 0-31 0,-11 2-15 0,11 1-14 0,-11 0-11 16,11 3-56-16,-11 1-17 0,0 0-55 15,11 3-81-15,-12 0-45 0,-1 0-120 0,2 0-100 0,11 5-218 16</inkml:trace>
  <inkml:trace contextRef="#ctx0" brushRef="#br0" timeOffset="85770.851">6988 11710 3660 0,'0'0'46'16,"0"0"62"-16,0 0 41 0,0 0 35 0,0 0-1 15,0 0-50-15,0 0-42 0,12 0-31 16,-1 0-52-16,2 0-23 0,1 0 8 0,2 0 7 15,4 0 4-15,2 0 10 0,4 0-32 16,-1-5-28-16,0 4-38 0,1-1-15 16,0 0-39-16,-2 0-27 15,-3 1-4-15,-1 0-54 0,-3 1-50 16,-3 0-33-16,-2 0-57 0,-12 0-217 0,8 4-83 16</inkml:trace>
  <inkml:trace contextRef="#ctx0" brushRef="#br0" timeOffset="86012.8483">7036 11889 3542 0,'0'2'182'0,"-12"2"-106"0,12-1 47 0,0 0 42 0,-10-3-182 16,10 0 133-16,0 0-47 0,0 0-20 0,0 0-7 15,0 0-21-15,11 0 17 0,2 0-17 16,0 0 4-16,1 0 10 0,3 0-14 0,2 0 15 15,2-3-8-15,-3 2-7 0,1 0-7 0,2 0-28 16,-3-1 4-16,2 2-1 0,-2-3 7 0,-1 2 26 16,-1 1 6-16,-2 0-14 0,0 0-10 15,-2 0-64-15,-4 0-39 0,-8 0-101 0,11 0-129 0,-11 0-88 16,0 0-201-16</inkml:trace>
  <inkml:trace contextRef="#ctx0" brushRef="#br0" timeOffset="87292.0259">8417 11341 2718 0,'0'-2'55'0,"0"1"48"0,0 0 48 0,0 1 22 16,0 0-9-16,0 0-35 0,0 0 9 0,0 0 43 16,0 3 19-16,-10 1 58 0,10-1-32 0,-12 5 102 15,12-2-129-15,-19 5-34 0,-1 2 20 16,2 1-128-16,0 2 76 0,1 4-45 0,0 0-31 16,0 5-45-16,2-1 15 0,2 2 0 15,2 2 148-15,11 0-9 0,0 1-170 0,-11 0 11 16,11 3-173-16,0-3 26 0,0 2 149 15,0-3-9-15,0-1 11 0,0-3 1 0,0-2-12 0,15-1-4 16,-3-4 172-16,-12-3-180 16,17-2 0-16,0-1-23 0,0-2-186 0,0-4 128 0,0 2 17 15,1-5-19 1,0-2 11-16,-1 0 17 0,1 0-12 0,-2-5 27 0,1-2 0 0,-2 0 11 16,0-1-10-1,-2-2 25-15,-1 1 15 0,-1-1 22 0,-3-2-4 16,0 0 8-16,-8-2-4 0,9 1-30 0,-9-1 150 15,0-3-38-15,0 2-107 0,0-2 43 0,0 0-141 0,0 1 19 0,0 2 212 16,-17-1-119-16,2 2 19 16,-1 2 3-16,2 1-127 0,-2 3 94 0,2 0-22 0,-3 3-51 0,1 0-7 15,0 1-57-15,2 3-41 16,2 0-41-16,-1 0-113 0,2 0-73 16,11 0-104-16,-14 0-163 0</inkml:trace>
  <inkml:trace contextRef="#ctx0" brushRef="#br0" timeOffset="87775.8183">8800 11596 3129 0,'0'5'206'0,"0"-2"-10"0,0 0 86 16,0 1 74-16,-11 3-168 0,2 1 86 0,-1 1-63 15,0 0-48-15,-1 2 60 16,11 5-145-16,-17-2-15 0,3 4-36 0,5 1-88 15,9-2 61-15,-10 3 0 0,10 1 19 0,0-4-31 16,0 0 31-16,0-2-8 0,0-3-3 16,16 0-19-16,0-3-38 0,0-2-15 0,1-1-32 0,1-2 22 0,0 1 18 15,-2-3-6-15,4-2 15 0,-4 0 21 0,0-4-10 16,0 1 14-16,-1-1 25 0,-1-3-6 16,-2-1-15-16,-1 1 11 0,-1-3 7 0,0 1 137 15,-10-2-134-15,0-3-10 0,8-1 11 0,-8-1 18 16,0-1 40-16,0-1 18 0,0 0 23 0,0-2-114 15,-16 4 123-15,3-1-11 0,0 0-33 0,-1 3-53 16,1 2-19-16,1 1-7 0,-1 1 53 16,13 3-147-16,-15-1-65 0,2 1-84 15,4 3-208-15,9-1-5 0,0 3-136 0,-10 2-317 0</inkml:trace>
  <inkml:trace contextRef="#ctx0" brushRef="#br0" timeOffset="88975.2778">9303 11555 1898 0,'0'0'96'0,"0"-2"75"0,0 2 137 0,0 0 41 15,0 0-28-15,0 0-41 0,0 0-40 0,0 0 53 16,0 0-19-16,0 7 54 0,0-2 60 16,0 2-136-16,0 5 199 0,0 1-192 0,0 4-138 15,0 2 251-15,0 2-388 0,0 3 279 16,0 0-150-16,0 2-75 0,0-1 20 16,0-1-46-16,-11-1 144 0,11-3-143 15,0-3 134-15,0-3-265 31,0-3 0-31,0-4 161 0,0-4-140 0,0 0 130 16,0-3-20-16,0 0-145 0,0 0 246 0,0-6 10 0,0 1-133 0,0-1 124 16,0-4-158-16,0 1-17 0,0-5-22 15,0-1-172-15,10-1 7 0,-10 0-4 0,12-1 135 16,-4-1 36-16,2 1 17 0,1 1 17 0,-1-1 3 16,1 3 7-16,1-1 16 0,-1 2 28 0,1 0 4 15,-1 1 164-15,2 3-188 0,1-1-31 0,-1 1 20 16,0 4-164-16,-1-1 203 0,1 3 3 15,-2 1-4-15,-1 2-11 0,0 0 4 0,-2 4 23 16,0 3 20-16,-8 1 19 0,11 1 6 0,-2 3-13 16,-9 3-11-16,9 0 12 0,-9 4-4 15,11-1 159-15,-11 1-151 0,0 0 123 0,0 0-159 16,10-2-153-16,-10 0 129 0,0-3-12 16,0 1-21-16,0-2 142 0,0-4-104 15,0 0 4-15,0-3 145 0,0-2-166 16,0-4 82-16,0 0-321 0,0 5-23 15,0-2-70-15,0-3 50 0,0 0-73 0,0 0-87 16,0 0-114-16,9 0-182 0,-9 0 97 0,0 0-307 16</inkml:trace>
  <inkml:trace contextRef="#ctx0" brushRef="#br0" timeOffset="90138.4074">10020 11347 2991 0,'0'-3'121'0,"0"3"-9"16,0 0 82-16,0 0 164 0,0 3-7 0,0 4 68 16,0 0-26-16,0 3-107 0,0 0-41 0,0 5 138 15,0 3-174-15,0 4-45 0,0 2 108 16,0 1-333-16,0 4 138 0,0 0 137 16,0 0-176-16,0 0 3 0,0 0 126 15,0-1-288-15,0-3 3 16,0-3 143-16,0 1-21 0,0-4 178 15,0-1-17-15,0 2-22 0,0-7-253 0,0 3-42 0,-13-4-4 16,13 1 25-16,0-4 135 0,-12 1 144 16,12-4-1-16,0-1 2 15,0-2-5-15,0-3-179 0,0 0 14 16,0 0-18-16,0 0 0 0,0 0-140 16,12-3-1-16,0 0-19 0,3 1-29 0,0 0 159 15,3 0-7-15,-1 2 170 0,2 0-146 0,-2-2 195 16,2 2-9-16,0 0-296 0,1-5 165 15,-1 1-173-15,-2 1 166 16,1 3-4-16,-3-6 4 0,-3 2 0 0,-2 2-157 0,-10-1 113 31,8 3-72-31,-8-1-84 0,0 0-91 0,0 0-67 0,0 1-45 0,0-2-71 16,0 2-95-16,0 0-120 0</inkml:trace>
  <inkml:trace contextRef="#ctx0" brushRef="#br0" timeOffset="90415.5096">10455 11796 4229 0,'0'6'108'0,"0"1"81"0,0 1 66 0,0 1 68 0,0-1 140 16,0 2-197-16,0 4-18 0,0 0-36 0,0 3-241 15,0 0 284 1,0 3-53-16,0 4-28 0,0-1-20 16,0 1-176-16,0 0-131 0,0-1 153 15,0 1-138-15,0-5 151 16,0 0 3-16,0-2-182 0,0-4 266 0,0-2-180 0,0-3-134 0,0-1-67 16,0-3-225-16,0-2-140 0,0-2 24 0,0 0-174 15,0 0-369-15</inkml:trace>
  <inkml:trace contextRef="#ctx0" brushRef="#br0" timeOffset="90771.5137">10688 11955 3660 0,'0'5'83'0,"0"-1"73"0,0 1 35 16,0 2 57-16,-9-2-37 0,9 3-55 0,0 1 2 15,0 1-60-15,-10 3-40 0,10 0-28 0,0 1-30 16,0-1 7-16,0 1-26 0,0-1 34 16,0-1-26-16,11-2 0 0,-1 0 138 15,-10-4-123-15,17 1 3 16,-2-3 15-16,-2 0-119 0,-2-4 97 0,-1 0 14 0,-1 0-25 0,-9 0 30 0,11-7 112 16,-11 7-138-16,11-6-4 0,-11-2-37 15,10 0-106-15,-10 0 132 0,0 0 22 0,0-1-32 16,0-2-19-16,0 1-15 0,0-2-14 0,0 1 16 15,0 0 17-15,0 0 8 16,0 0 21-16,0 1 11 0,0 1 7 0,0 0 7 0,0 3-25 0,-11-1 8 16,1 2-15-16,-1 1 14 0,0 2 1 15,-2 2-43-15,-1 0-34 0,1 0-93 0,0 0-94 16,0 3-82-16,4 0-210 0,9-1-125 0</inkml:trace>
  <inkml:trace contextRef="#ctx0" brushRef="#br0" timeOffset="91282.5061">11015 11754 3713 0,'0'4'84'16,"0"2"87"-16,0-2 95 16,0 3 63-16,0-2-29 0,0 0-38 0,0 1-43 0,0 0 141 15,0 3-2-15,0 1-37 16,0 4-49-16,0 2-280 0,0 2-53 0,0 2 136 16,0 2 31-16,0 2-94 0,0 1 16 15,0-1-153-15,0-1 113 16,0-3 187-16,0-3-179 0,0-1 155 0,0-3-273 15,0-6 92-15,0 0 34 0,0-4-142 0,0-1 109 16,0-2 21-16,0 0 108 16,0 0-225-16,0 0-20 0,0-4 8 15,0 4-213-15,0-5 184 0,9 0 35 0,-2 0-166 0,-7-2 225 16,12 0 20-16,-3 0-5 0,1-1 129 16,-10 1 4-16,18-2-98 0,-5 1 7 0,1 1-76 15,-1 0-3-15,0 2 109 0,-1-1-11 16,-2 1 83-16,-10 5-95 0,14-3 27 15,-4 3 41-15,-1 0 84 0,-9 0-35 0,7 11-3 16,-7-3-10-16,0 2 17 0,0 1 146 16,0 3-170-16,10 1-26 0,-10 0-220 0,0-3 3 15,0 1 139-15,7-2 185 0,-7 1 16 16,0-3-245-16,0-2-73 0,8-3-203 0,-8-4-395 16,0 7-30-16,0-4-434 0</inkml:trace>
  <inkml:trace contextRef="#ctx0" brushRef="#br0" timeOffset="92122.5078">8423 12410 1956 0,'0'0'184'0,"11"0"68"0,0 0 109 16,2 0 2-16,-2 5-101 0,5 1-11 15,-2-1-47-15,3-1 4 0,0 0-65 16,4 1-12-16,0-1-29 0,2 0 4 0,3-1 3 0,1 0-44 15,5-1-8-15,2 0 131 0,4-2-156 16,5 1 22-16,3 1-43 16,4-2-144-16,4 0 129 0,5 0-32 0,4 0 36 15,1 0-7-15,2 0-4 0,2-3 11 0,3 3-11 16,0 0 26-16,1 0 21 0,2 0 7 0,-3 0-39 0,2 0-11 0,-1 3-1 16,0 0-35-16,1-1 28 0,-4 1 4 15,-1-1-3-15,-2 0 21 0,-1 1 4 0,-3 0-7 0,-5-1 7 16,-2 0 118-16,-2-2-122 0,0 5 26 15,-3-3-37-15,1 0-103 0,-4-1 114 16,0 1-29-16,0-2-14 0,-2 0-22 0,0-4-7 16,-3 1 15-16,0 0 32 0,-3-1 18 0,2 1 7 0,-4 1 3 15,0-2-20-15,-2 1 14 16,-2 1 3-16,-3 1-25 0,-1-1 10 0,-1 2 8 0,-4 0-3 0,1 0 14 16,-2 0 3-16,0 0-3 0,-4 4 10 0,-1-1 23 15,-3-1 117-15,2-2-88 0,-5 4-11 0,3-2-22 16,-4 0-103-16,-1 0 63 0,-2-2 7 15,-1 2 15-15,-7-2 19 0,9 0-8 0,-9 0 0 16,0 0-14-16,0 0-53 0,0 0 1 0,0-4-55 16,0 4-61-16,0-2-55 0,0 2-92 15,0 0-115-15,0 0-143 0,0 0-334 0</inkml:trace>
  <inkml:trace contextRef="#ctx0" brushRef="#br0" timeOffset="92600.5303">9480 12908 3634 0,'0'2'83'0,"0"3"97"16,0 2 89-16,0 0 68 0,0 1-32 15,0 2 166-15,0 1-225 0,0 4-23 0,0 2-55 16,0 5-251-16,0 0 334 16,0 3-239-16,0 3 3 0,0 1-8 0,0 2-184 0,0-2 193 15,0 0 4-15,-7 0-4 0,7-1-20 0,0-5 178 16,0-1-182-16,-10-3-51 0,10-2-57 0,0-5-242 15,0-1 93-15,0-5-28 0,0 0-54 0,0-6-93 16,0 0-71-16,0-3-154 0,0-5 62 0,0-1-94 16</inkml:trace>
  <inkml:trace contextRef="#ctx0" brushRef="#br0" timeOffset="92964.5125">9783 13082 3807 0,'0'5'218'16,"0"3"-78"-16,0 1 56 0,0 0 37 0,0 0-172 16,0 2 122-16,0 1-30 0,0 1-29 0,0 1-50 15,0 1-33-15,11 0-19 16,-1 0 1-16,0-1 14 0,1-1-10 0,1-1-20 0,0 0 1 15,4-3-27-15,-3-2 8 0,0-1-19 0,0-3-4 16,1-3 106-16,-2 0-165 0,4 0 23 16,-3-3 0-16,1-3-112 0,-3 0 135 0,1-1 7 0,-1-1-11 15,-2-1 19-15,-9-1 21 0,0 0-4 0,0 1 15 16,0-2 0-16,0 2-3 0,0 0 10 16,0-2-7-16,-12 2-7 0,-1-1 3 15,0 3-24-15,0-1 13 0,-1 2 19 0,-1 0 7 0,1 0-8 16,0-1-49-16,1 2-67 0,0 0-72 15,2 2-89-15,1-2-101 0,10 1-95 0,-12-1-285 0</inkml:trace>
  <inkml:trace contextRef="#ctx0" brushRef="#br0" timeOffset="93574.0469">10455 12706 2668 0,'0'-2'65'0,"0"1"34"0,0 1 107 0,0 0 92 15,0 0 51-15,0 6 54 16,0-1-26-16,0 2-22 0,-9 2-45 0,1 2-46 0,-4 3-24 0,0 3-52 16,1 4-44-16,-3 1-14 15,1 1-50-15,-1 1 115 16,2 4-135-16,4-1 104 16,8-1-20-16,0 2-263 0,0-3 123 0,0 0-128 15,0-3 13-15,0-2 127 0,0-1-12 0,11-5-12 0,2-2-8 16,0-2-28-16,0-5-13 0,-1 0 152 0,1-5-156 0,0 0 14 0,-1 0-32 15,-1 0-135-15,1-6 155 0,-3 0 23 0,0-2 36 16,0 0 144-16,-9-3-175 0,10 1-4 0,-10-1 0 16,7 0-148-16,-7 0 187 0,0-1 0 15,0 2-20-15,0 0-3 0,0 1 11 16,0 1 187-16,-13 1-163 0,0 1-13 0,-2 2-10 0,2 0-191 16,-2 2 125-16,0-1-33 0,2 3-71 15,2 0-104-15,1 0-20 0,10 0-103 16,-11 0-21-16,11 0-265 0,0 3-60 0</inkml:trace>
  <inkml:trace contextRef="#ctx0" brushRef="#br0" timeOffset="94386.5763">13087 12076 3807 0,'0'0'98'0,"-11"0"74"0,11 0 85 0,-10 0 96 0,10 0-27 16,0 0 20-16,0 0 111 0,0 0-234 16,0 0-71-16,0 0-93 0,0 0-190 0,0 0 131 15,0 0-7-15,0 0 7 0,17 0 159 16,4 0 8-16,2 0 8 0,7 0-179 0,5-3-163 15,2 3-36-15,3 0-43 0,3 0 133 16,1 0-39-16,-1 0-13 0,-2 0 92 16,-3 0-196-16,-1 0-44 15,-4 0-45-15,-4-2-156 0,-3-1 124 0,-4 1-53 0,-8 0-19 16,-1 2-83-16</inkml:trace>
  <inkml:trace contextRef="#ctx0" brushRef="#br0" timeOffset="94669.5791">13104 12285 3555 0,'-8'3'86'0,"8"-2"76"0,0 0 41 0,0 0 67 15,0 1-47-15,0-2-20 0,0 0-20 0,0 0-67 16,0 0-36-16,15 0-54 0,1 0-11 0,3 0 11 15,3 3-18-15,2-3 3 0,1 0 0 0,2 0-22 16,3 0 22-16,2 0-26 0,4 0-18 16,-1 0 14-16,2-3-7 0,-1 3 120 0,1 0-185 15,1-7-36-15,-2 3-73 0,-4 1-160 0,-5-3 115 16,-3 3-34-16,-3-1 3 0,-3 0-7 16,-5 0-3-16,-4 0-134 0,-9 0-37 0,9-1-84 0,-9 1-100 15</inkml:trace>
  <inkml:trace contextRef="#ctx0" brushRef="#br0" timeOffset="95104.5789">13687 11868 3451 0,'0'0'82'0,"-10"4"64"0,10-1 49 16,-11 2 62-16,11 1-29 0,0-1-13 16,0 2-1-16,0 2-55 0,0 2-20 0,0 0-21 0,0 1-9 15,0 1 81-15,0-1-103 0,18 2-41 16,-2-1-39-16,2 1-65 0,2-2 58 15,0 1 23-15,1-1 0 0,0 2 143 0,-1-1-155 0,2-1-34 16,-2-1 19-16,-2 2-165 0,-1-1 176 0,-2-1 12 16,-1 0-19-16,-2-1 185 0,-12-1-161 15,14 1 37-15,-6-1 30 0,-8-1-171 16,0 2 147-16,0-2-24 0,0 2 147 0,0-2-110 16,0 2 20-16,0 0 137 0,0 1-282 0,0 1 119 15,0 1 122 1,-12 1-275-16,-1 3 238 0,1 0-37 15,-5 3-232-15,2 1 114 0,-5-2-155 0,1 3-49 0,1-2 9 16,0 0-125-16,2-1-168 0,0-1-149 0,4-5-228 0,1-2-370 16</inkml:trace>
  <inkml:trace contextRef="#ctx0" brushRef="#br0" timeOffset="96916.5467">15637 11436 2742 0,'0'-1'46'0,"0"0"60"0,0 1 147 0,0 0 68 0,0 0 35 16,0 5 11-16,0 3-41 0,0 1-8 0,0 3 58 15,0 5 94-15,0 3-56 16,0 6-213-16,0 7-114 16,0 4-144-16,0 0-33 0,0 4 150 15,0 1 112-15,12 0-131 16,-3-1-17-16,-9-4 154 0,0-1-261 0,11-3 250 0,-11-2 0 15,0-2-138-15,0-2 122 0,0-5-244 0,0-2 123 16,0-4-152-16,0-3 114 0,0-1 122 16,0-5-105-16,0-1 126 15,0-2-96-15,0-4-145 0,0 1-30 0,0-1 132 16,0 0-22-16,0 0 14 0,0 0 134 16,12 0-223-16,1 6-5 0,0-1 110 15,3 0-4-15,1-2 119 0,1 2 25 16,2-1-135-16,-2 0 12 0,2-1-12 15,2 0-35-15,-1 0 144 0,3-1-139 16,0-2-22-16,1 0-105 0,-2 2-16 16,-2-2 151-16,-1 0-142 15,-1 0 252-15,-6 0-10 0,-13 0-351 0,13 0 109 16,-13 0-223-16,0 0-91 0,0 0 82 0,0-2-128 16,0 0-142-16,0-1-99 0,0 3-366 0</inkml:trace>
  <inkml:trace contextRef="#ctx0" brushRef="#br0" timeOffset="97252.1542">16349 11906 2878 0,'0'10'91'0,"0"0"95"0,0 0 83 0,0 1 114 15,0 1 1-15,0 0 27 0,0-1-16 16,-8 3-56-16,8-2-49 0,0 2-90 0,0 3 119 16,0 2-124-16,0 1-46 0,0 0-12 0,0 4-39 15,0 0 48-15,0 2 13 0,0-1-24 16,0 3-250-16,0-2 10 0,0-1 101 15,0-2-106-15,0-1 94 0,0-4 130 16,0-4-114-16,0-1 62 0,0-6-211 16,10 0-55-16,-10-7-316 0,0 3-119 15,0-3 1-15,0 0-280 0,0 0 82 16</inkml:trace>
  <inkml:trace contextRef="#ctx0" brushRef="#br0" timeOffset="97591.2877">16609 12136 4565 0,'0'5'97'0,"0"0"63"0,0 2 37 16,0 0 42-16,0 3-67 0,0 2-50 0,0 1-35 16,0 3-21-16,0 2-28 0,0 0-3 15,0 1-12-15,0-1 156 0,0 0-179 16,16 0 0-16,-3-3 155 0,1 0-314 15,-1-4 151-15,-1-1-27 0,0-3-158 0,1 0 108 0,-2-5 19 16,0 1-6-16,-1-3-16 0,-1 0 43 0,-1-5 15 16,1-2 18-16,-9 0 20 0,10-3-12 15,-10 0-11 1,0-2-4-16,10 0 12 0,-10-2 3 0,0 0 4 0,0-1 0 0,0 2 4 16,0-1 0-16,0 0 106 0,0 1-106 0,0 1-11 0,0-1-23 15,0 3-122-15,-12 0 100 0,2 0-69 0,0 3-88 16,0-1-103-16,-2 3-90 0,0 0-80 0,0 1-57 15,-1 1-72-15</inkml:trace>
  <inkml:trace contextRef="#ctx0" brushRef="#br0" timeOffset="97943.2882">17164 11885 2559 0,'12'-3'58'0,"-12"3"-22"0,0 0 100 16,0 0 16-16,0 0-16 0,8 0 37 16,-8 0-63-16,0 0 37 0,0 0-12 0,10 0 24 0,-1 0 6 15,-1 0-36-15,0 0-37 0,4 0-6 0,0 0-33 16,0 0-11-16,3 0 14 0,1 0-18 0,2 0-13 16,1 0-11-16,1 0 7 0,0 0-21 0,0 0-31 31,-2 0-32-16,-1 0-113-15,-3 0-93 0,-1 0-107 0,-4 0-249 0,-9 0 33 0</inkml:trace>
  <inkml:trace contextRef="#ctx0" brushRef="#br0" timeOffset="98293.2824">17235 12088 3373 0,'0'2'105'0,"0"-1"102"0,0 0 62 0,-9 0 79 0,9 0-50 15,0-1-73-15,0 0-22 0,0 0-64 0,0 0-46 16,0 0-26-16,0-2-37 0,10 0-15 0,0 0 50 15,-10 2-58-15,19-1 5 0,-1 1-20 16,3-2 54-16,1 2-38 0,1 0-16 16,1 0 119-16,2 0-222 0,1 0 96 0,-1 0-18 15,-1 0-134-15,-3 0 100 0,-3 0-55 0,-4-2-10 16,-2-1 8-16,-3 3-41 0,-10-2 2 0,0 1-29 16,0 0-48-16,0 1-62 0,0-1-14 0,0 1-79 15,0 0-46-15,0 0-227 0</inkml:trace>
  <inkml:trace contextRef="#ctx0" brushRef="#br0" timeOffset="99335.5098">19036 11317 2224 0,'0'-3'135'0,"0"0"95"0,0 2 76 0,0 1 117 0,0 0 9 16,-8 5-8-16,-1 1 21 0,-1 2 30 0,-3 3-137 15,-4 5 143-15,1 1-217 16,-5 8-105-16,0 3-16 0,0 2-217 0,-1 6 131 16,0 2 71-16,3 4 26 0,2 1-138 0,4 2-16 15,3-3 17-15,10 0-146 0,0-1 109 0,0-3 7 16,0-1-156-16,16-7 100 0,-2-4-31 0,2-3-17 16,2-3 22-1,-1-6 151-15,1-1-150 0,0-3-7 0,0-4 4 0,-1-1-139 16,0-4 179-16,-1-1 3 0,-1 0-18 0,-3-6 27 15,2 0 102-15,-14-5-94 0,13-1 33 16,-3 0 76-16,-10-5-171 0,11 2 137 0,-11-3 53 16,0 0-141-16,9-3 99 0,-9 2-26 0,7 0 4 15,-7 0 8-15,0 1-43 16,0 3 4-16,0-2-69 0,0 3 31 0,0 2 42 0,-12 2-22 16,-3 0 10-16,-2 3 16 0,-3 0-4 0,1 4 7 15,-3 1 47-15,0 2-125 0,1 0-74 16,1 5-60-16,1 0-158 0,4 2 8 0,1-2-47 15,3 1-57-15,11 0-158 0,0-1 59 0</inkml:trace>
  <inkml:trace contextRef="#ctx0" brushRef="#br0" timeOffset="99763.0502">19370 11684 3887 0,'0'6'75'0,"0"0"38"0,-12 1 74 0,2 0 29 15,0 2-21-15,10 2-23 0,-10 1-15 0,10 1-21 16,-9 3-70-16,9 0-6 0,0 0-68 0,0 1 99 31,0-1-80-31,0 1-18 0,0-2 14 0,0-1-113 0,11 0 201 0,-11-3-91 0,16 0-4 16,0-1 4-16,-1-2-136 0,1-2 109 15,-1-1-3-15,1-2 0 0,-1-1 124 0,1-2-19 16,-1 0-109-16,0-8 23 0,-2 2-5 16,2-3-100-16,-2-2 112 15,0-1-11-15,-3-3-71 0,-1-1 111 0,-1-1-36 0,-8-1 100 16,0-1-85-16,0 0-1 0,0 2 26 0,0-3-122 15,0 2 85-15,0 3-11 0,-14 1 0 0,2 1 19 16,0 4-26-16,1-1-22 0,-1 4-40 16,-2 2-39-16,1 0-95 0,-2 3-65 0,2-1-42 15,1 2-89-15,2 0-41 0,10 0-48 0,-12 0-190 0</inkml:trace>
  <inkml:trace contextRef="#ctx0" brushRef="#br0" timeOffset="100164.5979">20250 11621 2840 0,'0'0'91'0,"0"0"85"0,0 4 79 0,0 0 106 0,0 0-11 0,-13 0-44 15,3 1-3-15,-1 0-58 0,0 3-40 16,-3 1 7-16,0 0-46 0,-2 3-48 0,1 1-49 15,-2 1-38-15,1 3-39 0,-1 1 4 16,0 0 8-16,2 2-4 0,-1-1-8 16,2 0-46-16,-1 1-11 15,3-1-38-15,2-2-10 0,0 0-3 0,3-2-61 16,7-3-34-16,-8 0-37 0,8-4-57 0,0 0-14 16,0-4-56-16,0-2-170 0,0-2 50 0,0 0-230 0</inkml:trace>
  <inkml:trace contextRef="#ctx0" brushRef="#br0" timeOffset="100448.2153">19928 11637 2952 0,'0'0'66'15,"0"0"72"-15,0 0 96 0,0 4 33 0,9 2-4 16,0-1-8-16,-1 1-75 0,4 3 2 15,-1 0-40-15,0 3 66 0,5 2-74 0,1 2-20 16,1 3 91-16,1 2-216 0,0-1 101 16,2 2-26-16,1 0-99 0,1-1 104 0,-4-2-27 15,1-1 193-15,-1-1-189 0,1-2-4 0,-4-2 161 16,0-2-371-16,-3 0 166 0,-2-3-10 16,-1-2-179-16,-1-1 199 0,-9-1-46 0,10-2-65 15,-2-1-100-15,-8-1-125 0,7 0-88 16,-7 0-122-16,9-3-110 0,-9 3-200 0</inkml:trace>
  <inkml:trace contextRef="#ctx0" brushRef="#br0" timeOffset="100971.7876">20781 11429 3726 0,'0'-1'-53'0,"0"0"33"0,0 0 57 16,0 1 58-16,0 0 153 0,0 0 28 0,0 0 113 15,0 8-129-15,-16 2 5 0,2 2-103 16,-1 4-151-16,1 3 110 0,-2 2-106 16,2 4 38-16,-4 1-23 0,4 1-10 15,-2 2 7-15,3-1 191 0,0 1 3 0,13 0-174 0,-13 2-16 16,3-4-179-16,10-1 20 0,0-1 152 16,0-3-28-16,0 0 4 0,0-5-20 15,0-2 4-15,10 0 52 0,-1-2-29 0,0-3-31 0,2-1 140 16,-1-2-202-16,2 1-25 15,2-5 26-15,-1 0-154 0,1-3 175 0,-1 0 26 0,-1-3 19 0,1-2 72 16,-1-4 28-16,-12-2-89 0,16-1 88 16,-5-1-159-16,-1-2-24 15,-10 1 107-15,7-2-92 0,-7 2 99 0,0-1 4 16,0 1 19-16,0 2-30 0,0 0-4 0,0 2-12 0,0 0-21 16,0 2-23-16,0 1-34 15,-10 0-24-15,-1 3-36 0,3-1-20 0,-1 2-33 0,-2 3-62 0,0 0 91 16,-3 0-135-16,0 0-12 15,-1 0-60-15,0 3-38 0,2-1-27 0,-1 2-55 16,2-1-16-16</inkml:trace>
  <inkml:trace contextRef="#ctx0" brushRef="#br0" timeOffset="101374.3712">21114 11671 2730 0,'0'0'163'0,"0"5"73"0,0 0 71 0,-13 3 85 0,0 1-112 16,-2 1-35-16,1 1-82 0,-1 3-43 15,2 0-59-15,0 2-11 0,3 1 33 0,1-3-47 16,9 4 29-16,-11-2-17 0,11 0-44 15,0 0 10-15,0 0-10 0,0-3-11 0,0 2 118 0,15-3-104 16,-1 0-18-16,2-2 4 16,0-1-119-16,1-1 72 0,2-2-1 0,-3-3-7 0,0-1 30 15,0-2 14-15,-2 0 0 0,-1-4 14 0,-1-3 110 16,-12 7-110-16,15-15-6 0,-2 1-8 0,-3-1-124 16,-2 0 103-16,-8-2 25 15,7 0 10-15,-7-1 1 16,0 2 3-16,0 0 0 0,0 0-4 0,0 0 25 0,0 1 47 0,0 4-3 0,-12-1 111 31,12 2-30-31,-16 1-142 0,3 3-8 0,1-1-121 16,2 2-4-16,2 1 72 0,8 2-57 0,-10 1-55 0,10 0-77 0,-9 1-70 15,9 0-47-15,0 0-88 0,0 4-51 0,0-4-223 0</inkml:trace>
  <inkml:trace contextRef="#ctx0" brushRef="#br0" timeOffset="101738.3715">21428 11719 3700 0,'0'6'94'16,"0"-1"69"-16,0 0 71 0,0 2 40 0,0 2-51 15,0-1-66-15,-8 4-74 0,8 0-25 0,-11 2-28 16,4 1-5-16,7 1 12 0,0 0-15 0,0 0 0 15,0 1-18-15,0-1 63 0,0-3-59 16,9 0-20-16,1-2 35 0,1 0 7 16,-11-1-34-16,17-3 12 0,-4-3-27 0,0-2-63 0,0 0 82 15,-2-2-8-15,-1-4 19 16,0-1-29-16,-2-5 7 0,0 1-11 0,0-3 85 0,-8-2-77 16,7-1-5-16,-7-2 15 15,6 1-89-15,-6-2 82 0,0 1-3 0,0 0 6 0,0 2-25 0,0 1 37 16,0-1-1-16,-13 5 5 0,1-1 114 15,-2 3-166-15,-2 1-60 0,0 2-89 0,-1 1-188 16,1 4 41-16,-1 0-81 16,3 0-154-16,0 5 5 0,14-5-258 0</inkml:trace>
  <inkml:trace contextRef="#ctx0" brushRef="#br0" timeOffset="102097.3705">22139 11584 3820 0,'0'0'102'0,"0"0"24"16,0 0 68-16,0 0 104 16,0 0-40-16,0 5 14 0,0-1-36 0,-8 1-82 0,1 3-40 15,-1 1-10-15,-3 4-8 0,1 0-22 0,-2 3-16 16,-1 0 159-16,0 7-201 16,-3-1-16-16,0 2-4 0,-1-1-181 15,1-1 176-15,1 0 191 0,-1 0-209 16,1 0-63-16,2-3-41 0,0-4-244 0,4-1 119 0,-1-1-58 0,10-2-101 0,-9-1-61 15,9-4-98-15,0 0 16 0,0-1-149 16,-9-3-60-16</inkml:trace>
  <inkml:trace contextRef="#ctx0" brushRef="#br0" timeOffset="102411.3684">21874 11647 1819 0,'0'0'89'0,"0"0"160"0,0 0-2 0,0 5 64 16,0 1-25-16,0 0-108 0,0 1 50 0,0 1-36 0,0 3-41 16,11 0 7-16,-1 2-25 0,2 2 0 0,1 0-2 15,3 2-26-15,-4-2 4 0,1 2 12 0,2-3 12 16,-2 0 91-16,1-2-133 0,-1-1-7 15,0 0-6-15,0 0-82 0,1-1 89 16,-3 0-21-16,2-1-38 0,-2 0-37 0,-1-1 22 16,-3-1-15-1,1 0 16-15,-2-3-9 0,-6 1 5 16,6-1-19-16,-6-1-53 0,0-1-44 0,6-2 4 0,-6 0-233 0,0 3-121 16,0-3-160-16,0 0-338 0</inkml:trace>
  <inkml:trace contextRef="#ctx0" brushRef="#br0" timeOffset="103335.4913">22663 11533 2718 0,'0'-2'68'0,"0"1"83"16,0-1 68-16,0 0 83 0,0 2 29 0,0-3-27 15,0 2-1-15,0-1-28 0,0 0 69 16,0 2-29-16,0 0-125 0,0-3-28 0,0 2-143 16,0 1-27-16,0 0 47 0,0 0-28 15,0 0-19-15,7 0-11 0,2 0 12 16,-2 0-1-16,4 0 0 0,-1 0 12 0,2 3 0 0,2 1-20 15,-2 0-3-15,1 1 11 16,-3 1 178-16,-10 1-162 0,12 3 11 0,-3 0-27 0,-9-1-181 0,0 4 189 16,0-1-12-16,0 1 31 0,0-1-3 15,-14 1-8-15,0-1 142 0,-3-2-154 0,0 0-16 16,0-4 5 0,2 2-169-16,1-1 126 0,3-2-6 0,3-1-12 0,8-1-7 15,0-1-14-15,0-1 37 0,0 0 1 0,0 0 55 0,0 2 0 0,0-1 8 16,8-1 0-16,2 2-19 0,3 1 15 0,0 0 93 15,1-4-81-15,4 9-12 0,-1-1 14 0,-1 1-107 16,2 1 119-16,-4 0 22 0,-1-1 31 0,-2 1-8 16,-3 0 168-1,-8 2-143-15,0-3 159 0,0 2-128 0,0-1-175 0,0-1 146 16,0 1-182-16,-10-4 290 0,-4 2-32 16,-2-4-167-16,-3 0 5 0,-2 0-3 15,0-4-13-15,-1 0-121 0,0 0-66 0,4 0-236 16,-2-5-70-16,6 1 151 15,2 1-46-15,4-1-42 0,8 0-67 0,-10-2-9 0,10 1-237 0</inkml:trace>
  <inkml:trace contextRef="#ctx0" brushRef="#br0" timeOffset="104760.1265">23171 11661 4410 0,'0'3'78'16,"-11"0"80"-16,0 1 59 0,-2-3 53 0,0 0 146 15,-2 5-200-15,0-1-40 0,-2 4-44 16,2 1-70-16,0 4-66 0,4 0-4 0,0 2-13 16,4 2-140-16,7 2 189 0,0-4-16 15,0 0 4-15,0 0-32 0,0-3 8 0,13-1 0 16,1-3 149-16,1-1-53 0,1-8-268 15,2 9 48-15,0-9-354 0,1 5-28 16,2-5 204-16,-3 0-103 0,1 0 137 0,-3-7 49 16,0 1 32-16,-5-1 20 0,0-2 139 0,-11-2-40 0,9 1 70 15,-9-3-100-15,0 1 4 0,0-2 46 0,0 1-60 16,0-2 156-16,0 1-83 0,-12 3 46 16,1-1 28-16,3 2-28 0,-1 0-6 0,0 0 6 15,9 3-10-15,-10-1 1 0,10 2 6 0,-9 1 6 16,9-2-33-16,0 2-43 0,0 2 60 15,0-2-20-15,0 1 39 0,0 1-12 0,0-2-61 0,0 2 88 16,0 1-27-16,0-1 67 0,0 0-73 0,0 2-55 16,13-1 12-16,1-1 49 0,0 1 89 0,4 0-93 15,0 2-2-15,1 0 12 0,3 0 6 0,-1 0 77 16,3 4 22-16,-1-1-24 0,0 1-12 16,-1 0 10-16,-2-1-13 0,-2 3 2 0,-4-1 13 15,-3-1 6-15,0 1 61 0,-11-2 39 0,0 2 25 16,0 1 52-16,0-2-45 0,0 3-46 0,0 0-4 0,0 1-53 15,0 2-9-15,0-1-44 0,0 2-37 16,0 1-18-16,-14-2-3 0,4 2 3 0,2 2 23 16,8-2-16-16,0 0-7 0,0-1 98 0,0 0-105 15,0-3 4-15,0-1 7 0,0 0-106 0,0 1 80 16,9-6-8-16,0 3-37 0,3-2 12 16,-1 1 3-16,0-1-36 0,0-1 33 0,0 0-29 15,1-2-17-15,-2 0 50 0,1 0 0 0,0 0 36 16,-1-4 12-16,1 1 6 0,0 0-25 0,0 0 4 15,0-1 7-15,1 0-32 0,-3-4 10 0,1 2-24 16,-1-2-25-16,-1-2 1 0,-8-1-25 16,7-1 4-16,-7-1 4 0,0-1-12 0,0-1 3 0,0 1 1 15,0 0-22-15,0 0 14 0,-13 0 0 0,-3 2 7 16,2-1 5-16,-2 1 62 16,2 2-39-16,-2-1-34 0,1 4 36 0,0 2-52 0,2-1 77 15,0 2 13-15,13 0-47 0,-11 1 54 0,11 3 5 0,-10-1 22 16,10 1 38-16,0 0-38 15,0 0-31-15,0 0 15 0,0 0-2 0,0 2-10 0,16 1-63 16,1 1-16 0,-1-1 67-16,2 1 6 0,2-2 89 0,0 0 12 0,3 0-57 0,2 1-4 0,-2-1 3 15,-1 1-85-15,2-3 70 0,0 3 24 16,1-1 14-16,-2-2 107 0,2 3-32 0,-2-1 17 16,0-1 7-16,-1 1 32 0,-2 0 1 0,-1 0-18 15,0 1 33-15,-3-1-73 0,1 1 1 0,-5 1-20 0,0 0-38 16,-2 1 5-16,-2 0 3 0,-8 2 142 15,0-7-123-15,8 11 43 0,-8-1-17 0,0-1-130 16,0 0 132-16,0 2-36 0,-13 0-15 16,1-1-15-16,0 4-32 0,-1-2-16 0,1 0-4 0,0 2-7 15,1-3 68-15,11 2-38 0,-11 1 8 16,11-3 18-16,0 0-101 0,0-1 56 0,0 1 0 16,0-4-22-16,0 1 18 0,10-2-29 0,2-3-11 15,-2-2-12-15,4-1-24 0,-1 0 117 0,1 0-131 16,2-8 8-16,-1-1 29 0,0 1-89 15,-1-3 133-15,0 1-1 0,-1-1 21 0,0 0-17 0,-2-1-1 16,-3-1 30-16,1 1-22 0,-9 0 17 16,0-3-20-16,0 3-15 0,0-2 21 15,0 2-20-15,0 2 13 0,0-2-7 0,0 1-14 0,-13 2 4 16,1 0 18-16,-1 3-1 0,1 0-13 0,0-1 3 16,-1 3-4-16,4 1-24 0,0 2 1 15,9-1-32-15,-9 2 8 16,9 0-3-16,0 0 0 0,0-3 51 0,0 3-47 0,0 0 34 0,0-1-16 0,0 0-24 15,0 1 24-15,0-2 10 0,0 0 7 0,11 2 42 16,-2-3 14-16,0 3-27 16,5-2 30-16,-1 1-42 0,3 0 19 0,0 1 16 0,3 0-13 15,3 0 24-15,-1 4 0 16,2 0 16-16,1 0-13 0,-3 2 6 0,2-2-29 0,0 0-4 0,-2 3 27 16,-2-3-26-16,1 1 19 0,-5 1-10 0,2 0 8 15,-5-2 22-15,1 1 60 0,-4 1 35 16,-9-1 28-16,0 0 31 0,0 3-19 0,0-2-13 0,0 2-27 15,0-1-46-15,-15 5-48 0,0-1-18 0,2 1-11 16,0 0 22-16,3 1-14 0,1 0-16 16,9 1-3-16,0-1-19 0,0-1 26 0,0-1-7 15,0 2-8-15,0-2 8 16,11-1-19-16,0-2 0 0,4-1 7 0,0-3-3 0,3 2-15 0,1-4-7 16,-3-2 7-16,3 0 105 0,1 0-90 0,0-9 33 15,-1 1 76-15,-2-5-155 0,0 1 196 16,-1-2-45-16,0-3-63 0,-2 0 72 0,-3-2-65 15,-1 1 43-15,-2-1-15 0,-8 0-27 0,0 0-27 16,0 2 3-16,0 0 113 16,0 1 52-16,0 0-188 0,-21 2 16 0,-3-1-135 15,-3 4-120-15,-2 1 140 0,-6 1-161 0,-1 2-147 0,-2 4-167 16,1 0-392-16</inkml:trace>
  <inkml:trace contextRef="#ctx0" brushRef="#br0" timeOffset="106254.4812">19080 12416 2224 0,'0'-2'157'0,"0"2"53"0,0 0 39 15,0 0 58-15,0 0-102 0,0 0 7 0,0 0 23 16,12-2-47-16,0 2-29 0,3 0-28 0,2 0-5 16,3 0 8-16,-1 0-31 0,3 0-18 0,3 0-31 15,1 3 4-15,2-1 4 0,2 2-11 0,-1-2-22 16,3 1-18-16,3 0 0 16,1-1 0-16,2 1-26 0,-1 2 108 0,3-5-100 15,1 7 100-15,2 0-67 0,2 0-116 0,2-2 101 16,-2 1-96-16,4 0 208 0,4-6-112 15,-3 9-7-15,4-4-15 0,-1 1-124 0,1-2 213 16,-1-4-89-16,1 3 11 0,-1-3 4 16,-4 0-90-16,-3 0 86 0,-2 0-7 0,-4 0 15 0,-2-3-8 15,-6 3 11-15,0 0-4 0,-4 0-11 0,1 0 8 16,-2 0-1-16,2 0-3 0,-1 0 0 0,1 0-14 16,2 0 14-16,3 0 7 0,0 3 0 0,2-3-7 15,2 0-18-15,2 0 14 0,0 0-18 16,1 0 1-16,-1 0 21 0,-1 0-8 0,-1 0 8 15,0 0 18-15,-3 0 94 0,1 0-127 0,-3 0 23 16,2 0-8-16,-2 0-108 0,-1 0 200 16,-1 0-95-16,0 0 114 0,0 0-118 15,-1 0-67-15,0 2 63 0,0 0-108 0,0 0 141 0,1-1-4 16,-1 1 4-16,2-1-7 16,-2 0-19-16,2-1-14 0,1 0 18 0,-1 0-4 0,0 0-7 15,0 0 0-15,0-4 85 0,0 4-77 0,-1-4-8 16,0 1 7-16,-2 0-81 0,0 0 189 15,0 3-118-15,-1-4-1 0,-1 0-3 0,-2 3-86 16,0 1 107-16,1-2 4 0,-1 2-32 16,1 0-22-16,0 0 32 0,-1 0 93 0,2 0 43 15,4 0-121-15,2 0 4 0,2 0-89 0,1 0-22 16,0 0 122-16,2-2-23 0,0-1-10 16,0-1-3-16,-2 1 10 0,-1 0-7 0,-1 2 18 15,0-1 21-15,-1 0 26 0,0 1 4 0,1 0-18 0,-2 1-8 16,-1 0-28-16,0 0 14 0,-1 0 0 0,-2 0 3 15,1 0 75 1,-1 0-100-16,2 0-3 0,-1 0-1 16,3 0-63-16,-2 0 82 0,3 0 29 0,1-3 71 15,-1 3-126-15,3-2 7 0,-1-3 108 0,1 5-222 0,1-4 118 0,1 0-21 16,0 1-131 0,-1 0 152-16,-3 1 0 0,-1 1 144 0,1 1-133 15,-2-4-4-15,-2 3-7 0,-1-1-118 0,-3 1 250 0,2 1-124 0,1-1 121 16,1 1-30-1,0 0-274-15,0-3 132 0,2 1-113 0,-1 0-7 0,1-1 163 16,-1 0 4-16,0 1-10 0,0 0 38 0,-2 0-25 16,-2 1-3-16,-1-2 21 0,-1 1-17 0,0 0 13 15,-4 1-17-15,0 0 7 0,0-1-7 0,-3 1 7 16,0 1 7-16,0 0-32 0,-1 0 32 16,3 0-21-16,-2 0-21 0,1 0 7 0,1 3-28 0,0-1 25 15,1-1 13 1,1-1-6-16,-3 1 27 0,1-1 140 0,0 0-122 0,-2 0 10 0,2 0-20 15,-1 0-150-15,-2-3 146 0,0 3-32 0,-3-3 36 16,-1 2-4-16,-2-1-35 0,-2 1 24 0,-4 0-13 16,-5 0-11-16,0 1-72 15,0-2-43-15,0 2-92 0,0 0-153 0,0 0-116 16,0 0-327-16</inkml:trace>
  <inkml:trace contextRef="#ctx0" brushRef="#br0" timeOffset="106850.9383">21400 12925 4064 0,'7'6'139'0,"-7"2"128"0,0 2 108 16,0 2 94-16,0 1-81 0,0 3-62 0,0 1 41 16,0 4-190-16,0 2 75 0,0 4-165 15,0 1-49-15,0-1 4 0,0 2-3 16,0 0-35-16,13 0-4 0,-13-3 106 0,12-1-132 16,-12-1 110-16,11-7-114 15,-11 1-76-15,10-2-207 0,-10-4-48 16,9-3-21-16,-9-1-243 0,8-3 23 15,-8-1-119-15,11-4-197 0,-11 0-151 0</inkml:trace>
  <inkml:trace contextRef="#ctx0" brushRef="#br0" timeOffset="107216.9232">21805 13130 3674 0,'0'0'94'0,"0"0"97"16,0 6 81-16,0-1 67 0,0 1-28 0,0 1-48 15,0 1-17-15,0 1-26 0,0 2-55 16,0 0-57-16,0 4-57 0,0-2 150 0,0 0-197 16,0 3 12-16,0-1-12 0,0-1-178 0,0 0 201 15,0 0 173-15,0-2-196 0,16-1-40 16,-2 0-38-16,1-4-199 0,-1 0 364 0,1-7-187 15,-1 7 207-15,2-7-176 0,-1 7-159 16,0-4 205-16,-2 1-179 0,-1-2 190 0,-2-1-3 16,0-1 14-16,-3 0-14 0,0-4 72 0,-7 4 0 15,0-12-83-15,10 0 7 0,-10 0-65 16,8-2-7-16,-8-2 75 0,0 2-10 0,0-2 83 16,0 1-73-16,0 1-14 0,0-2-4 15,0 4-112-15,-13-1 32 0,1 0-32 0,1 4-48 16,0-2-67-16,-1 4-67 0,-1 0-40 0,-2 2-48 15,1 0-13-15,-1 3 1 0,0 2-226 0</inkml:trace>
  <inkml:trace contextRef="#ctx0" brushRef="#br0" timeOffset="107781.0782">22486 12683 1438 0,'9'-6'217'0,"-9"0"57"0,0 1 83 0,8 0 28 0,-8 2-176 0,0 1 23 0,0 2 27 16,0 0 78-16,0 0 51 0,0 5 13 0,-10 2-41 15,0 2-58 1,-3 2-49-16,1 3-36 0,-5 1 106 0,0 4-163 0,-1 3-26 16,1 0-31-16,-1 2-172 0,2 1 113 15,3 1 142-15,3 0-21 16,10 1-128-16,-10-1 7 0,10 1-148 16,0-3-25-16,0 0 133 0,0-2 143 0,0-1-168 0,11-3 13 0,-2-4 99 0,2-1-310 15,1-4 130-15,0-1-23 0,3-4-104 16,-1-4 153-16,2 0 19 0,-1 0 5 0,1-4-4 0,-2-3-2 15,-1 0 27-15,-3-2 25 0,0 0-10 16,-2-1 175-16,-8-2-188 0,0 1-19 16,0 0 23-16,0-1-167 0,0 0 163 0,-11 2 8 15,-2 0-34-15,-2 1-50 0,1 2-89 0,-2 2 15 16,0 5-279-16,0-5-97 0,3 5-35 0,-1 0-193 16,1 0-18-16</inkml:trace>
  <inkml:trace contextRef="#ctx0" brushRef="#br0" timeOffset="128907.6968">25887 12106 3464 0,'0'-1'72'0,"-10"-1"81"0,10 1 77 0,0 1 95 15,-8 0-14-15,8 0-3 0,-9 0-27 0,9 0-70 16,0 0-26-16,0 3-43 0,0-1-30 0,-7 0-18 16,7-2-28-16,0 1-23 0,0 1 151 15,0-2-4-15,0 0-154 0,0 0-16 16,0 0-175-16,0 0 17 0,13 0 309 0,2 0 0 15,5 0-16-15,4 0-234 16,6 0-226-16,3 0-44 0,3 0-59 0,4 0 123 0,-2-3 2 16,0 1-24-16,0 0-13 15,-3-1-1-15,-3-1-61 0,-3 0-28 0,-3 1 17 0,-2-1 37 16,-4 0-105-16,-4 1 157 0,-2-1-192 0</inkml:trace>
  <inkml:trace contextRef="#ctx0" brushRef="#br0" timeOffset="129166.7029">25932 12276 3847 0,'-11'3'-54'0,"11"-1"58"0,-9-1 40 15,9 0 44-15,0-1 103 0,0 0-1 16,0 0 6-16,0 0-26 0,0 0-30 0,0 0-50 15,0 0-31-15,12 0-30 0,6 0-11 0,2 0 0 16,5 0-33-16,4 0 123 0,5 0-111 0,2 0-23 16,2-2 30-16,-3 0-123 0,0-1 82 0,-4 3 115 15,-5 0-168-15,-3-3-32 16,-8 2-27-16,-4 1-145 0,-11 0 100 0,9 0-20 16,-9 0-30-16,0 0-59 0,0 4-47 0,0-1-45 0,0-1-205 15,0 0-73-15</inkml:trace>
  <inkml:trace contextRef="#ctx0" brushRef="#br0" timeOffset="129654.7044">26410 11981 2754 0,'0'-3'62'0,"0"-2"80"0,0 3 48 16,0 0 53-16,0 1-15 0,0-1-26 15,0 2-6-15,0 0-11 0,0 0-15 0,0 0-12 16,0 4-19-16,8 2-17 0,2-1 79 0,-10 4-121 15,18 1-32-15,-1 1-30 0,-1 0-115 0,0 3 79 0,-1 0 18 16,1-1 127-16,-1 1-119 16,0 0-1-16,-1-1 98 0,0 0-222 15,2 0 110-15,-2-2 7 0,1 1-112 0,-2-2 108 16,-1-1 120-16,-12-2-142 0,15 1 30 0,-6-4-8 0,-9 2-67 16,0-2 160-16,0 1 23 0,0-1 23 0,0 1 5 15,0-1-2-15,0 2-62 0,-12-1-6 16,2 0 150-16,-3 1-197 0,-1 0 24 0,-2 4-28 15,0-1-211-15,0 1 177 0,0-1 7 16,0 3 20-16,0 1 164 0,0-1-219 0,0 0-54 16,2 1-27-16,-2-3-190 0,1 4 152 0,1-3 83 15,1 0-230-15,0-1-70 16,4-1-54-16,0-1-138 0,9-2 57 0,0-2-36 0,-10-1-68 16</inkml:trace>
  <inkml:trace contextRef="#ctx0" brushRef="#br0" timeOffset="130049.6989">27224 11912 3887 0,'0'-1'23'0,"0"0"80"0,0 1 106 0,0 0 102 15,0 5 108-15,0 2-91 0,0 1 112 16,0 5-226-16,0 3-124 0,0 4 39 15,9 0-55-15,-9 3 137 0,0 3-127 16,14 1-23-16,-5 1-176 0,-9-1-9 16,9-2 256-16,-9 0-8 0,0 1-104 15,12-2 0-15,-4-2-135 0,-8-1 3 0,0-1 80 0,0-5-56 16,0-1-56-16,6-1-74 16,-6-4-48-16,0-2-55 0,0-2-62 0,0 0-66 0,0-2-25 0,0-1-72 15,0-2-32-15,0 0-218 0</inkml:trace>
  <inkml:trace contextRef="#ctx0" brushRef="#br0" timeOffset="130402.6993">27563 12091 3053 0,'0'0'96'16,"0"0"62"-16,0 3 78 0,0 4 72 0,0-1-44 15,0 1-41-15,0 4-42 0,-9 0-68 0,9 2-34 16,-10 1-25-16,10 2-40 0,0 0 8 0,0 0-18 16,0 1 6-16,0-2 12 0,0 0-29 0,0-2 25 15,10-1 11-15,-1 1-25 0,1-5 14 0,2-1-4 16,-2-1 1-16,1-1-4 0,2-1-22 16,-2-2-18-16,1-1-29 15,-1-1 25-15,0 0 26 0,-1-4 3 0,0-1 19 16,-2-2 110-16,-8 1-133 0,13-4-13 0,-13 1 3 0,11-3-115 0,-11 2 130 15,8-1-4-15,-8-1-19 0,0 2 5 0,0-1-1 16,0 0-6-16,0 1-1 0,0 1 15 16,0 2-11-16,0-2 22 0,0 2 3 0,0 1-7 15,0 1-25-15,-16 0-35 0,-2 1-20 16,1 1-107-16,-2 1-59 0,-1 1-52 0,2 1-109 0,0 0-176 16,2 0 61-16</inkml:trace>
  <inkml:trace contextRef="#ctx0" brushRef="#br0" timeOffset="131040.2316">28085 11901 2804 0,'-15'-4'52'0,"-2"2"42"0,1 0 45 0,-3 2 20 0,0 0-60 0,2 5-18 15,0-2-52-15,2 2-13 0,1 0 17 16,3 2-33-16,3 1 19 0,8 1 11 15,0 0-20-15,0 2 36 16,0 0 20-16,0 2-16 0,0 1 6 0,14 1 11 16,1 2-20-16,1-1 25 31,2 2 12-15,0 1 9-16,2 0 50 15,2 1 7-15,-4-1 30 0,3 0-1 16,-3-2-52-16,-2 0 88 0,-1-2-112 0,-4-1-25 15,-3 1 8-15,-8-4-105 0,0 0 255 0,0 0-183 16,0-1-18-16,0-1-1 0,-9-1-195 0,-2-1 161 0,-3 0-38 0,0-3-41 16,-1 0-16-16,3-1-33 0,-2-1-16 0,2-2-31 15,-1 0-31-15,3 0 0 0,1-5 57 0,2 1 20 0,7 0 2 0,-12-2 8 0,12 1 10 0,-9-1 21 16,9 0 68-16,0 1 33 0,0-2-23 0,0 1 27 0,0 0-30 0,0-2 13 16,0 1 13-16,0 0-10 0,0-1 44 0,9 0-23 0,-2 0 10 0,-7-2-4 0,12 1-17 15,-3 0 4-15,-1-1-10 0,1 1 37 0,0-1-10 0,0-1 24 16,3 1-6-16,0-1 3 15,1-2-3-15,-1 1-17 0,0-1 14 0,-1 0-14 0,0 0 28 0,-2 0 18 0,2 1 15 16,-4 1-14-16,0 0-18 0,-7 2 5 0,6 1-15 16,-6 1-6-16,0-1-5 0,0 2-32 0,0 0-7 15,0 0-26-15,-13 1-43 0,-1 0-18 0,1-2-60 16,-1 4-31-16,0-1-42 0,1 1-61 0,0 1-66 16,3 0-13-16,2 2-72 0,8 0-187 0,-9 0-72 15</inkml:trace>
  <inkml:trace contextRef="#ctx0" brushRef="#br0" timeOffset="131413.2316">28366 12096 2595 0,'0'2'143'0,"0"3"67"0,0 1 87 16,-12-1 43-16,0 4-99 0,0-1-50 15,3 2-58-15,-1 0-44 0,0 2-41 0,2 2 5 0,8 0-15 16,-9 2 11-16,9-1 11 0,0 1-18 0,0 0 128 16,0-3-142-16,0 2-3 0,14-1-21 0,1-2-139 15,0 0 135-15,2-3-7 0,-1-2 18 0,3-1 14 16,-2-2-4-16,2-3 8 0,-2-1 143 15,-1 0-107-15,0-6 15 0,-3-2 4 0,0-3-125 16,-4 0 85-16,-1-2-3 0,-8-3-30 0,0-2-15 16,0 1 4-16,0-2-33 0,0-1 33 0,-11 1-12 15,-2 2-28-15,-1 0 58 0,-3 3-257 16,0 3-124-16,-2 2-123 0,-1 2-287 0,2 2-32 16</inkml:trace>
  <inkml:trace contextRef="#ctx0" brushRef="#br0" timeOffset="133118.3548">28965 12053 2307 0,'0'0'208'0,"0"0"117"16,0 3 87-16,0 4 93 0,0 1-131 0,0-2-38 0,0 4-31 16,0 1-33-16,0 3-47 0,0-1 133 15,0 1 6-15,0 2-197 0,0 1-19 16,0-2-193-16,0-1-44 0,0 1 173 0,0-1-7 16,0-2 91-16,0-2-136 0,0-1-8 15,0-4 88-15,0 1-228 0,0-2 132 0,0-4 105 16,0 3-216-16,0-3 115 0,0 0 5 0,0 0-121 15,0 0 125-15,0 0-9 0,8-3-12 16,-8 0 84-16,0-3-117 0,0 1 108 0,0-3-168 16,10-3 22-16,-10-2 113 15,10 1-117-15,-10-5 165 0,9 2-115 16,-9-2-157-16,12 1 21 0,-2 0-1 16,-3 2 167-16,-7 1-29 0,13 3 8 0,-4 2-12 15,0 1-174-15,1 2 194 0,-3 2-7 0,0 2 3 16,2 1 19-16,1 0 167 0,-10 0-182 15,12 7 12-15,0 0-28 0,-1 0-150 0,-2 2 170 16,2 0-16-16,-3 1 5 0,-1-1 181 16,-7 0-198-16,7-1 28 0,-7 1 177 0,0-3-367 15,0 0 206-15,0-2-12 0,0-1-177 0,0 0 173 16,0-3 7 0,0 2 163-16,0-2-170 0,0 0-8 0,0 0-27 0,0 0-205 0,0-5 127 15,0 2-41-15,0-1-15 0,0 0 6 0,0-1 28 16,0 0-23-16,0-2 4 0,0 0-8 15,14 0 32-15,-3 0 58 0,-2 0 36 0,3-1 43 16,0 2-22-16,2 0-3 0,-1 1 7 0,1 1 11 16,-2 3 45-16,0 0 176 0,-12 1-96 15,16 0-10-15,-6 0 1 0,-1 0-131 0,-9 4 223 0,0 1-55 16,8 1 161-16,-8 1-157 0,0 1-129 16,0 0 239-16,0 1-176 15,0 1-27-15,0 1-5 0,0 1-185 0,0-2-17 16,0 0 281-16,0 2-118 0,0-2-3 15,0-2-13-15,0 0-135 0,0 1 119 0,0-1-16 0,11-3-36 16,-11 1-35 0,11-2 59-16,-11 0-245 0,0-3-68 0,8 2-73 0,-8-2-225 0,0-1 104 0,0 0-81 15,0 0-104-15</inkml:trace>
  <inkml:trace contextRef="#ctx0" brushRef="#br0" timeOffset="133371.3555">29527 12141 3928 0,'0'-2'75'0,"0"2"21"0,0-2 67 16,0 2 31-16,0-1-12 0,0 1 48 0,0 0-17 15,0 0-14-15,0 7-69 0,0-1-92 0,0 2-38 16,0 1-23-16,0 1 190 0,0 1-148 16,0 3-3-16,0-2-13 0,0 0-15 0,0 1 5 15,9 0 7-15,-9-2 0 0,0-1-208 16,0-1 133-16,0-1-45 0,0-1-71 0,0-4-50 15,0 0-50-15,0-1-76 0,0-1-83 0,0 1-103 16,0-2-259-16</inkml:trace>
  <inkml:trace contextRef="#ctx0" brushRef="#br0" timeOffset="133596.3504">29578 11864 3295 0,'0'-11'29'0,"0"1"59"0,0 1 66 0,0 1 39 16,0 3-6-16,0-1-59 0,0 3-70 0,0 0-34 15,0 1-58-15,0 1-41 0,0 1-10 0,0 0-56 16,0 4-47-16,0 0-11 0,0 0-73 0,0 1-121 16,0 2-43-16,0-1-76 0,0 1-34 0</inkml:trace>
  <inkml:trace contextRef="#ctx0" brushRef="#br0" timeOffset="133830.8886">29722 11937 3568 0,'0'5'130'0,"0"0"84"16,0 3 93-16,0 1 69 0,0 0-61 0,-7 2-44 15,7 2-40-15,0 1-34 0,0 1-47 0,0 1 132 16,0 1-168-16,0 1-19 0,0 1-12 0,0-1-168 16,0-1 121-16,0 0-24 0,0 1-8 0,-8-2 24 15,8 0-16-15,0-1 1 0,0-3-5 16,0 0-24-16,0-2 24 0,0 2 123 0,0-4-147 16,0 1-28-16,0-3-48 0,0 0-124 0,0-1 71 15,0-5-35-15,0 3-82 0,0-3-100 16,0 0-14-16,0 0-139 0,0 0-70 0,0-3-207 0,0-1-14 15</inkml:trace>
  <inkml:trace contextRef="#ctx0" brushRef="#br0" timeOffset="134124.887">29864 11918 2853 0,'0'-3'62'0,"0"-2"78"0,0 3 29 16,0 2 82-16,0 0 48 0,0 4 0 0,0 2 135 15,0 2-135-15,0 3-65 0,0 2 29 16,0 1 25-16,0 4-122 0,0 2 171 16,0 1-239-16,0 3-188 0,0-3 344 0,0 4-340 15,0-2 166-15,0 2 99 0,0-3-261 16,0 0 110-16,0-3-48 0,0-1-107 0,0 0 111 15,0-1 20-15,0-3 132 0,0 0-144 16,0-1-76-16,0-1-40 16,0-4-218-16,0 1 72 0,0-2-14 0,0-2-103 0,0 2-33 0,0-5-56 15,0 1-202-15,0-3 34 0,0 0-287 16</inkml:trace>
  <inkml:trace contextRef="#ctx0" brushRef="#br0" timeOffset="134374.5611">30112 12139 3360 0,'0'4'108'0,"0"1"41"0,0 2 68 16,0 0 59-16,0 1-58 0,-9 2 10 0,9 0-47 15,0 1-48-15,-10 4-42 0,10-2-47 0,0 0 7 16,0 0-36-16,0 1 7 0,0-2-4 0,0 0-36 15,0 0 36-15,0-2-18 0,0 1-7 0,0-3 18 16,0-1-11-16,0-1 4 0,0 0 85 16,0-3-162-16,0 0-83 15,0-1-72-15,0 0-208 0,0-2-20 0,0 0-91 0,0 0-272 0</inkml:trace>
  <inkml:trace contextRef="#ctx0" brushRef="#br0" timeOffset="134678.228">30124 11976 3373 0,'0'-10'48'15,"0"3"21"-15,0 0 9 0,0 2 24 0,0 2-32 16,0 3-50-16,0 0-53 0,0 0-82 0,0 0-106 16,0 0-169-16,0 3 8 0,0 4-224 0</inkml:trace>
  <inkml:trace contextRef="#ctx0" brushRef="#br0" timeOffset="135204.7492">30373 12148 3451 0,'0'3'119'0,"0"1"100"0,0 1 230 0,0-2-88 16,-18 6-82-16,1-2-100 0,3 1-224 0,-1 3 89 15,3 0-55-15,-1 2 119 0,13 2-112 16,-15 0 4-16,5-1 8 0,10 1-113 0,0 0 113 16,0-1-30-16,0-1 40 0,0-1 8 0,0-1 83 15,0-3-80-15,13-1 80 0,-13-2-161 16,16 0 45-16,-3-5-15 0,-2 0-128 16,0 0 118-16,-1 0-157 0,-1-7 109 0,0 0 139 15,-9-2 14-15,0 0-203 0,14-4-17 16,-3-1-168-16,-2-1-29 0,-9-2 199 0,9 1-38 15,0-1 126-15,-9 3-28 0,8-1 19 0,-8 2 60 16,9 2-89-16,-9 1 92 0,9 1 22 0,-9 2 4 16,9 1 13-16,-9 1 6 0,9 1-22 15,-9 0 48-15,9 1 18 0,1 1-30 0,-2 1 24 0,1-1-3 16,1 0 5-16,0 2 2 0,1 0-9 0,1 0-27 16,0 0-7-16,0 7 43 0,1-2 24 15,-2 4 8-15,1-2 12 0,-3 2-17 0,1 1-18 0,-3 0 80 16,-7 1 20-16,0 0-105 15,12 1 9-15,-6 2-109 0,-6 0 43 16,0-2-23-16,0 0-27 0,0 2 23 0,0-5-100 16,0 0 100-16,0-1-19 0,0-1-63 15,-8-2-18-15,8 0 88 0,0-5-148 0,-7 3 37 0,7-1 12 16,0 0-135-16,0-2 117 0,0 0-28 16,0-5-5-16,0 1 52 0,0-2 55 0,0-2 27 15,0 0 55-15,11-2-28 0,-1 1-3 0,2-3 17 0,-1 1-31 16,0 2 96-16,3 0 4 15,-1 1 6-15,2-1 43 0,-2 4-44 16,1-2 43-16,-2 3 11 0,0 1-16 0,-1 2-31 0,-3-1-40 0,0 2 0 16,-1 0-21-16,-7 6 22 0,7-2-19 15,-7 3-17-15,6-1 6 0,-6 2 1 0,0 2 110 16,0-1-76-16,5 1-11 0,-5 3-15 0,0-2 91 16,0 0-121-16,0 1 30 0,0 1-30 0,0 1-196 15,0-3 207-15,0 1-22 0,0 0 178 16,0-2-171-16,-7 0-4 0,7-1-186 15,0-2-285-15,0-2 47 0,0-1-244 0,0-1-88 16</inkml:trace>
  <inkml:trace contextRef="#ctx0" brushRef="#br0" timeOffset="135929.9382">31315 12160 3295 0,'9'-5'65'15,"-9"0"53"-15,8 1 23 0,-8 1 65 0,7 3-35 0,1-2-13 16,-1 2-10-16,2 0-75 0,0 0-35 0,3 6-24 15,0 2 7-15,1 0 22 16,0 1 162-16,1 3-9 0,-2 1-103 0,-1 1 4 16,-1 1-156-16,-1 0-3 0,-3 1 80 0,-6-2-7 15,5 0 7-15,-5-1 75 16,0-1-67-16,0-4 101 0,0 1-30 16,0-2-157-16,-7-2 45 0,7-2-101 0,-7 2 112 0,7-5-21 15,0 1-19-15,0-1-43 0,0 0-122 0,0-2 83 16,0-5 43-16,0 2 44 15,0-2 32-15,0-2 11 0,10-1 17 16,1-1-21-16,-3-2 4 0,1 0-1 16,1 0 1-16,1-1 6 0,0 0 136 0,0 2-107 0,1-1-4 0,0 0-10 0,1 3-123 15,-3 0 90-15,1 0-2 0,0 3 123 16,-11 1-220-16,13 3 118 0,-13 3-335 16,14-3-116-16,-6 3 6 0,-8 0-336 0,7 0 271 0,-7 0-345 15</inkml:trace>
  <inkml:trace contextRef="#ctx0" brushRef="#br0" timeOffset="136779.863">31727 12282 3231 0,'7'0'25'0,"2"0"14"16,-9 0 78-16,10 0 30 0,0-3 39 0,0 3 11 15,0 0-75-15,1-3-41 0,2 3-60 16,-2 0-45-16,3 0 169 0,-14 0-152 0,17-3-7 16,-3 1 38-16,-3-2-193 0,-1 1 190 0,-1 0-7 15,-1-1-14-15,-8-1 41 0,7 0-6 0,-7 3 13 16,0-1 5-16,0 0-22 0,0 0-31 0,0 0-17 16,0 0-18-16,0-1 7 0,0 1 17 0,0 1 11 15,-10-1 11-15,-1 1-1 0,1 2 39 0,1-1 50 16,-2 1 7-16,0 0 11 0,-1 0-50 15,0 3-27-15,1 1-26 0,-1 2 96 0,-1-1-55 16,3 1-30-16,-2 2 33 0,3 0-121 16,1 1 56-16,2 3 14 0,6-3-7 0,0 2-3 0,0 0 17 15,0-1-6-15,0 0-5 0,0 0 23 0,0 0 71 16,0-3-94-16,12 2 12 0,-2-1-22 16,2-3-90-16,-1 1 86 0,2-1-22 15,-1-2 33-15,0 0-36 0,1-2-8 0,-3-1 4 0,1 0-68 16,1 0 163-16,-12 0-148 0,17-7-13 15,-2 0-2-15,-2 0-110 0,0 0 124 16,0-2 15-16,-1 2 14 0,1-2-10 0,-3 1 7 0,2 0 52 16,-2 0 22-16,0-1 42 0,-1 2 47 0,-1-1 1 15,-1 3 7-15,-7-2-30 0,0 2-3 16,0 1-35-16,0-2-14 0,0 2-25 0,0 1-13 0,0-1 146 16,0 1 4-16,0-2-133 15,0 1 14-15,0-1-137 0,0 2-6 0,0-3 143 16,0 2-10-16,0 0-25 0,0-1 17 0,0 3 8 0,0-2-22 15,0 2 15-15,9 0-11 0,-9 0 17 0,0-1 25 16,0 3-3-16,0 0 27 0,8 0 114 16,-8 0-144-16,0 0-15 0,0 0-32 0,0 0-113 15,0 0 131-15,0 0 7 0,0 0 25 16,0 0 128-16,0 0-1 0,0 0-74 16,0 3-13-16,0-3-43 0,0 0-36 0,0 2 43 15,0 0 15-15,0 1-89 0,0 2 41 0,0-2 45 16,8 4 25-16,-1 0-2 0,-7 1 10 15,6 2-29-15,-6 0-15 0,0 1 58 16,0 1-65-16,7 2 210 0,-7-1-191 0,0 1-58 0,7 0 50 16,-7-2-187-16,7 1 168 0,-1-2-45 0,2-1 194 31,-8 0-144-31,11-3 3 0,-2 0 11 0,1-4-156 0,-2 0 103 0,1-2 26 16,-1-1-22-16,1 0-27 0,-1 0 7 0,-1-4-7 15,0-2 49-15,1 0-14 0,-2-1 18 16,1-1-30-16,-2-2 8 0,1 1 22 0,0-3-11 0,0 0 8 15,0 1-8-15,1 0-11 0,0-1 3 0,-1 0 184 16,-6-1-187-16,11 2 18 0,-2 1 5 0,-1 0-173 16,-2 2 176-16,1 1-30 0,-3 3 19 0,-4-1-16 15,5 2-30-15,-5 0 8 0,0 2-87 0,0-1-93 16,0 2-44-16,0 0-76 0,0 0-78 16,0 0-164-16,0 0-183 0,0 3-92 0</inkml:trace>
  <inkml:trace contextRef="#ctx0" brushRef="#br0" timeOffset="137047.3724">32367 12407 4593 0,'0'5'97'16,"0"-2"52"-16,0 1 56 0,0-2 35 0,0-2-75 16,0 0-52-16,0 0 114 0,0 0-314 15,0 0-179-15,0 0-334 0,0 0-612 0</inkml:trace>
  <inkml:trace contextRef="#ctx0" brushRef="#br0" timeOffset="154756.4041">5879 15233 2462 0,'0'0'57'0,"0"0"47"0,0 0 118 0,0 0 275 16,0 5 0-16,0 2-44 0,0 0-105 0,0 3-138 16,0 0 192-16,0 2-129 0,0 2 27 15,0 1-76-15,0-1-191 0,0 2 146 0,0 1-10 16,0 1 75-16,11 2-26 15,-11 0 14-15,10 3-29 0,-1 4-103 16,-9 0-39-16,10 0-117 16,0 1 87-16,-1-1-18 0,-1-3-21 0,-8 0 99 15,10-5-148-15,-10-4-35 0,6-3 118 16,-6-2-34-16,0-4 86 0,0-1 10 16,0-2-84-16,0 0 9 15,0-1-30-15,0-2-23 0,0 0-111 16,0 0 68-1,0 0-25-15,0-5-121 0,12 2 40 0,-12 0-125 16,6 0-39-16,-6-3 66 0,6 0-28 0,-6 1-44 16,0-1-69-16,7-3-9 0,-7 2-158 0,0 0-77 0,0 1-276 0</inkml:trace>
  <inkml:trace contextRef="#ctx0" brushRef="#br0" timeOffset="155162.0389">6246 15400 4077 0,'0'0'31'0,"0"0"188"0,0 0-22 0,0 3 70 16,0 1 21-16,0 1-161 0,-11 3 56 0,3 1 127 15,8 3-215-15,-11 2-7 0,4 1-6 0,7 2-202 16,0 0 167-16,0-1 157 0,0 1-197 16,0-2 14-16,0-1-9 0,10-1-185 0,1-2 173 15,1-3-8-15,-1 2 169 0,5-5 20 16,-3-1-16-16,2-1-177 16,0-3-12-16,-1 0-208 0,1 0-15 0,-2-5 189 0,1-2-160 15,-3 0 360-15,-11 0 11 16,15-1-206-16,-9-3 11 0,-6-1-181 0,0 1 13 15,0-1 191-15,0 0 53 0,0 0-45 16,0-2-8-16,0 2-7 0,-12-1-61 0,3 1 45 0,-1 1-21 16,0 1-4-16,-1-1-21 15,1 3-18-15,0 1-3 0,0 1-10 0,1 1-51 16,1 2-6-16,-1-1-44 0,-1 4-71 0,1 0-53 16,-1 0-87-16,1 0-145 0,1 0-74 0</inkml:trace>
  <inkml:trace contextRef="#ctx0" brushRef="#br0" timeOffset="155757.1104">6667 15257 2595 0,'0'-6'188'0,"0"0"-7"16,0 3 49-16,0-1 43 0,0 3-161 15,0 0 22-15,0 1 0 0,0 0-9 0,0 0 36 0,-10 6 12 16,-1 2-26-16,-1-1-31 0,-3 3-45 0,1-1-36 16,-1 5-21-16,4-3 22 0,-1 3 29 0,4 0 26 15,8-1-11-15,-9 0-18 0,9 1-47 0,0-1-19 16,0-2 30-16,0 2-12 0,16-1-17 0,2 0 3 15,3 2-30-15,-1-3 23 0,5-1 7 16,-3 0 22-16,1-1 41 0,-5 1 80 0,-1-2 168 16,-3 0-190-16,-2 1 0 0,-5-3-94 15,-7 2 14-15,0 1 17 16,0-1-23-16,0-1-16 0,0-1-154 0,-12 1 139 0,-1-2 11 0,1-1 9 16,-2 1-36-16,-1-2 0 0,1 1-39 15,0-2-37-15,0-1-16 0,3-1 0 16,1 0-10-16,1 0 27 0,9 0 12 0,-9 0-7 0,0 0 16 0,9-3-4 15,0 0 36-15,-8-1-6 16,8-1 144-16,0-1-104 0,0-1-21 0,0-2 24 16,0 0-136-16,0-3 126 15,0 0-8-15,11 0 12 0,-3-1 17 0,2-2-3 0,1 4 22 0,0-4 3 16,0 1-17-16,0 0 21 0,0 0 8 0,1 0-7 0,-4 0-1 16,2 0-6-16,-2 1-27 0,1 1 0 15,-9 0-10-15,6 2-5 0,-6 0 8 16,0 1 72-16,0 2-91 0,0 1-14 0,0 2-15 0,0-1-101 15,0 1 72-15,0-2 118 0,0 6-146 16,0-5-51 0,-6 1 0-16,6 2-228 0,-11-1 31 0,11 3-58 0,-9-1-85 0,9 1-42 0,0 0-226 15</inkml:trace>
  <inkml:trace contextRef="#ctx0" brushRef="#br0" timeOffset="156108.1144">6970 15346 3847 0,'0'3'-24'16,"9"-1"82"-16,-9 4 86 0,0-2 53 0,0 1 107 15,0 0-52-15,0 3 30 0,0 0-136 16,0 0-80-16,0 5-25 0,0-1-105 0,-9 1 82 15,9 2 12-15,0-1-3 0,0 2-9 0,0-2 12 16,0-1-37-16,0 1-23 0,15-3-11 0,-4-1-34 16,4-2 4-16,-1-1-10 0,1-1-14 0,-1-2-10 15,2-2 0-15,-3-2 11 0,0 0 26 0,0 0 181 16,0 0-145-16,-3-9 8 0,-3 1-8 16,0-1-145-16,-7-2 163 0,0 0 25 0,0-1 6 15,0-1-6-15,0-1-15 0,0-1 4 0,0 1 137 16,0 0-151-16,-12-1 14 0,1 2-10 15,0-1-138-15,-2 5 134 0,1-2-45 0,-2 2-75 16,0 3-117-16,-3 0-137 0,-3 3-226 0,1 1-60 16</inkml:trace>
  <inkml:trace contextRef="#ctx0" brushRef="#br0" timeOffset="157140.9839">7667 15382 3066 0,'0'0'76'0,"-10"0"70"0,3 0 89 0,7 0 98 15,-10 0 4-15,10 0 19 0,-8 1-50 0,8 2-47 0,0-2-71 16,-9 0-72-16,9 0-29 0,0 1-26 15,0-1-15-15,0 0 4 0,0 1-23 0,0-2-15 0,0 0-1 16,16 0-30-16,-2 0 3 0,6 0-49 0,-2 0-38 16,5 0-54-16,4 0-59 0,1 0-8 0,1 0-59 15,1 0-35-15,0 0-66 0,0 0-127 16,-1-4-54-16,-1 2-66 0,0-1-40 0</inkml:trace>
  <inkml:trace contextRef="#ctx0" brushRef="#br0" timeOffset="157456.6564">7696 15533 2571 0,'0'0'139'0,"0"0"65"0,0 0 75 0,0 0 70 15,0 0-74-15,0 0-12 0,0 0-50 0,0 0-57 16,0 0-58-16,6 0-66 0,4 0-25 0,-1 0-3 16,3 4-12-16,2-4 19 0,4 0-7 0,0 0-1 15,3 0-3-15,1 0-18 0,-3 0 15 16,3 0-22-16,-1 0 21 0,-2 0 22 0,-1 0-18 16,-2 0 22-16,-3 0-26 0,-2 0-21 0,-2 0-35 0,-9 3-24 15,0-1 7-15,0 0 7 0,0-1 28 16,0 2-16-16,0-3 48 0,0 2-224 0,0-2-166 15,0 0-80-15,0 0-449 0</inkml:trace>
  <inkml:trace contextRef="#ctx0" brushRef="#br0" timeOffset="160586.9476">8715 14737 2095 0,'0'5'97'0,"-9"2"210"16,-1 1 42-16,1 5 69 0,-2 3-10 16,-1 4-119-16,1 3 136 0,-4 6-103 0,-1 5-35 15,-2 4-35-15,1 3-153 0,-1 2 59 0,2 4-9 16,-2 1-37-16,3 1-7 15,2 1 16-15,2-1-14 0,1-1-3 0,10-2 133 0,0 3-169 16,-8 0 118-16,8 0-104 0,0 1-52 16,0-2 132-16,0 3-141 15,0 2 114 1,15-2-113-16,-1 0 8 0,-1 1 17 0,-1-2-26 16,0-2-67-16,2-2 63 15,-5-4-13-15,3-3-4 0,-2-2 81 0,-1-5-72 16,3-1-78-16,-5-5 78 0,3-4 0 15,1-1-9-15,0-3 81 16,2-1-68-16,3-5-81 0,-3 0 81 0,3-3-5 16,0 0-102-1,-1-2 102-15,-1 1-12 0,0-2 4 0,0-1 17 0,-2 0-13 16,-2 0 9-16,-1-1-13 0,0 0 69 16,-2 0-22-1,-7-2-116-15,10-2-12 0,-10 1-14 0,0-1-78 16,0 0-298-16,6 0-187 0,-6-6-241 0,0-2-220 15</inkml:trace>
  <inkml:trace contextRef="#ctx0" brushRef="#br0" timeOffset="161387.4715">9581 14768 2142 0,'0'-2'-67'0,"0"0"1"0,0 0 36 0,0 1 116 15,0 0 106-15,0-1 49 0,0 2 20 0,-15 0-27 16,0 0 14-16,-1 6 10 0,-4 0-15 16,1 3-49-16,-3 2-56 0,-1 4-28 0,1 2 15 0,0 2-27 15,2 2 7-15,0 1-17 16,3 3-24-16,4-1 12 0,3 1 7 15,10-1-7-15,-8-1-33 16,8 1-3-16,0-2 4 0,0-2 1 0,0 0-1 16,13-2-18-16,1 0-26 0,0-1-15 0,2-3 26 15,1 0-26-15,1-2 19 0,2-1-4 0,0-2-22 0,3 0 14 0,0-2-21 16,1-1 10-16,1-2-6 0,-1-1-12 0,-1 0 15 16,1-2 15-16,-2 0 88 0,-1-1 23 0,0 0-104 0,0 0 0 15,-3-2-85-15,-1-2-15 0,-2 1 104 0,-1 0 7 0,-4 0 11 16,0 1-4-16,-2 0-4 0,-8-1-39 15,0 3-1-15,8 0 22 0,-8-3-14 0,0 3-29 0,0 0-54 16,0 0-46-16,0 0-6 0,0 0 9 16,0 0-49-16,0 0 56 0,0 3-168 0,0 1-87 15,0-1-191 1,0 0-306-16</inkml:trace>
  <inkml:trace contextRef="#ctx0" brushRef="#br0" timeOffset="161884.0366">9044 15536 2754 0,'0'0'84'0,"0"-3"83"0,0 3 80 15,0 0 43-15,-8 0-2 0,8 0-35 0,0 0-15 16,0-1 137-16,0 1-178 0,0 0-46 15,0 0-38-15,0 0-155 0,0 0 102 0,8 0 21 16,6 0-13-16,-1 0-23 0,5 0 0 16,6 0-27-16,3-3 169 0,6 3-183 0,6-5-16 0,6 1 9 15,6 0-180-15,1 1 175 16,6-1 16-16,5-1 199 0,6 2-188 0,2-3-4 16,2 2-4-16,2 0-217 0,-2 0 190 0,-1-1 1 15,-2 2 19-15,-5-2 4 0,-5 3 183 0,-3-1-172 0,-5 0-27 16,-5-1 27-16,-3 1-198 0,-5 2 374 15,-4-2-176-15,-3 1-19 16,-3 1 8-16,-5 0-196 0,-6 0 177 0,-2 0-20 0,-6 0-29 0,-1 1-23 16,-9 0-4-16,0 0 76 0,0 0-174 15,0 0-134-15,0 3-176 0,0 0-258 16,-16 2-55-16</inkml:trace>
  <inkml:trace contextRef="#ctx0" brushRef="#br0" timeOffset="163595.2464">9254 15908 1784 0,'0'0'166'0,"0"0"13"0,0 0 122 0,0 0 58 15,0 0-122-15,0 0 30 0,0-4-83 0,-8 4 111 16,8-3-146-16,0 0-29 0,0 1-8 16,-10 1-154-16,10 0 104 0,0 1-7 0,0 0-6 0,0 0-4 15,0 0 11-15,0 0 0 0,0 0-3 0,0 0 0 16,0-1-11-16,0 1-6 0,0-2-22 0,0 2-10 16,0-1 10-16,0-1-32 0,0 0 7 0,0-1 142 15,0 3-123-15,13-4 140 16,0 4-108-16,0-8-10 0,0 3 28 15,4 1-114-15,0 0 107 0,0 1-107 0,1 3 64 0,-1 0 10 16,-2 0 0 0,-1 4-21-16,-1 2 122 15,-1 1-34-15,-12 2-85 0,11 1 4 0,-6 0-120 0,-5 2 34 0,0 0 175 16,0 1-96-16,-9 1 7 0,-3 0 7 0,0-3-90 0,0-1 83 16,-3 1 7-16,2-2-7 0,-1-1-23 0,5-1-25 15,0-2-10-15,2-2-34 0,7 1-2 16,0-2 18-16,0 0 4 0,0-2 141 0,0 0-130 15,0 2 8-15,0-1 149 0,0-1-268 16,18 3 154-16,-2-1-3 0,-2 1-130 0,-1 2 196 0,1-1 4 16,-3 3 3-16,0 1-3 0,-1-1-42 15,-4 0 35-15,-1 3 136 0,-5-3-95 16,0 2 10-16,0-2-9 0,0 1-122 0,0 0 93 0,0-3-11 16,-10-1-29-16,-2 2 71 0,-3 0-98 15,1-3 8-15,-3 0 8 0,-1 1-87 16,2-2 79-16,-2-1-45 0,3-1-97 0,-1 0-74 0,4 0-122 15,3-4-103-15,9-2-82 0,-10 0-185 0,10-3-76 16</inkml:trace>
  <inkml:trace contextRef="#ctx0" brushRef="#br0" timeOffset="164714.3281">9756 15954 2307 0,'0'0'-36'0,"0"0"142"0,0 0 77 16,0 0 71-16,0 3 123 0,0 1-81 0,0-2-16 15,0 3-53-15,-8 0-11 0,8 1-32 0,-8 1-36 16,0 2-7-16,-1-1-77 0,3 1-21 15,6 1-3-15,-8 0 3 0,8 2-6 0,-6 0-5 16,6-2-35-16,0 1 3 0,0-1 0 0,0 1 89 16,0-3-64-16,0 2 75 0,0-4-100 15,14 1 23-15,-3 0-20 0,3-5-88 0,0 2 103 16,1-2-25-16,0-2-30 16,1 0-14-16,-3 0 137 0,0 0-230 0,-1-6 243 15,-12 1-102-15,15-2-155 0,-7 0 136 0,-1 0-128 16,-7-1 96-16,0-1-3 15,0-1-35-15,0 0-16 0,0 0-25 0,0-1-25 0,0 1 15 16,0 0-39-16,-9 0 6 0,9-1 0 0,-9 3-9 16,9-2 57-16,-10 1 20 0,2 1 45 0,8 0 16 15,-9 1 16-15,9 0 15 0,-11 1 19 16,11 0 13-16,-9 2-4 0,9 0-2 0,0 1 40 16,0 0-3-16,0 0-63 0,0 1 10 0,0 0-56 0,0 1-1 15,0-2 72 1,12 2-6-16,2 0 19 0,2-1-4 0,-2 1-27 0,4 0 19 0,2 0-26 0,-1 0 32 15,3 1 43-15,0 0 24 0,0 0 57 16,1 0 11-16,0 3 18 0,0 1-8 0,-1 1 26 0,1-2-35 16,-6 1-20-16,0 2-22 0,-1-1-72 15,-4 0 32-15,-3 1-7 0,-1-2-10 0,-8 2 14 0,0 0-10 16,0 0-11-16,0 3 18 0,0-1-21 0,0 1-10 16,0 0-26-16,0 0-10 15,-9 0-5-15,3 1-2 0,6-2 31 0,-7 1-10 0,7-1 11 16,-9 0-15-16,9 0-14 0,0-1 3 0,0 0-10 15,-7 0 32-15,7-2 7 0,0 2-3 16,0-2 3-16,0-1 12 0,0 0-4 0,0 0 11 0,0-1 0 16,9-1 56-16,-9-2-96 15,14 0-4-15,-3 0 7 0,3 0 20 0,-3 0-42 0,2-5-11 16,-1-2-14-16,-1-1-102 0,2 1 124 16,-2 1-4-16,0-3 0 0,0 0-21 0,-3 0-11 15,1-1 3-15,-2 1-10 0,-1-1 18 16,-6 0 7-16,0 1 4 0,0-1 18 0,0 1-7 0,0-2 21 15,0 2 0-15,0-1 3 16,-11 0 4-16,3 0-7 0,-3 0 7 0,-1 1 4 16,1-1-18-16,0 2-7 0,-1 1-4 0,2 1-28 0,-1-1 14 15,3 2-3-15,0 2-3 0,8-1 24 0,-7 1-28 0,7 0-14 16,0 1-40-16,0-1-31 0,0 1 1 0,0 0 14 16,0 0 55-16,0 0 31 0,0 0 26 0,12-1 0 15,3 2-17-15,-1-2 14 0,3 2-24 0,0 1 7 16,4 0 10-16,-3 0 4 0,4 0 16 15,0 0 13-15,1 0 10 0,-2 4 4 0,0 0 36 16,0-1 19-16,-2 0 9 0,-1 0-2 0,-3 1-27 0,2-1-20 16,-5 1-28-16,2 1-10 0,-5-1 7 15,-1 2 4-15,0 1 41 0,-8-2 22 16,0 4 15-16,0-1 103 0,0 2-35 0,0 2-146 31,0-1-22-31,-12 2-105 0,5-1-5 0,7 0 125 0,-10 0-3 0,10 1-1 0,0-2 1 0,0-1 95 16,0 0-103-16,0-3-7 0,12 0 11 15,-1 0-99-15,4-2 73 0,-2 0-10 0,3-2-22 16,-3-2 11-16,2-1 29 0,-2 0-1 0,3 0 12 16,-2-4-4-16,0-1 18 0,-1 0-4 15,1-2-3-15,-2-1 0 0,-3 0-7 0,1-2 10 0,-10 0-3 16,7-2 126-16,-7-3-152 0,0-1 4 16,0-1 18-16,0 0-136 0,0 0 126 15,-15-1-4-15,2 0-1 0,0 0 100 0,0 3-96 0,-1 1-3 16,0 2-50-16,1 4-128 0,-1 1 47 15,2 1-98-15,1 2-101 0,0 3-179 16,11-2-145-16,-9 3-137 0</inkml:trace>
  <inkml:trace contextRef="#ctx0" brushRef="#br0" timeOffset="165567.1901">10690 14741 1481 0,'0'-2'188'0,"0"2"61"16,0 0 78-16,0 0 51 0,0 0-149 0,0 0-4 15,0 0-37-15,0 0-8 0,0 0-13 16,0 0-35-16,0 0-22 0,0 0-23 0,0 4-5 16,11-1-7-16,-11 0 18 0,10-1 21 0,-10 4 13 15,11 0-4-15,-1 1-28 0,-2 2-20 0,1 2 116 16,-9 2-100-16,16 1 33 0,0 2 9 0,0 2-133 31,0 1 109-31,-2 1-15 0,3 0-18 0,2 0 1 0,-1 2-8 0,1-1 161 0,0 0-164 16,0 0-12-16,0 0-3 0,0 0-191 15,0-2 163-15,-2 0-7 0,0 2 3 16,0-1 159-16,-2-1-138 0,1 1-4 0,-2-3-20 0,-1 2-150 0,-1 0 134 16,0-1 150-16,-3 1-130 0,0-2 20 31,-2 2 95-31,-7-2-106 0,10 4 131 0,-10 0-42 0,0 1-196 0,10 2-41 15,-4 0 11 1,-6 3 10-16,6 1 86 0,-6-2 4 0,0 3-4 16,9-2 131-16,-9 0-90 0,6 2-1 0,-6-2 17 15,8 2-120-15,-2-1 116 0,-6-1 8 0,8-1 81 0,-8-1 12 16,0 0-109-16,0-1 80 0,0-1-87 16,0 0-85-16,0 0 173 0,0 0-110 15,0 1-4-15,0-3 8 0,-13 1-84 16,3-4 8-16,2 0 68 0,-1-1 64 31,-2-2-4-31,3 1 11 0,-2-1-126 0,2-3 59 16,0 1 1-16,-2-1-61 0,-1 1 112 0,0-2-129 15,0 1 73-15,0-2-29 0,-1-1-101 0,1 0 34 0,0 0-79 16,3-2 48-16,-4 1 1 0,4-2 130 16,8-1-217-16,-9 1 47 0,9-2-102 0,-10-1-56 15,10-3 9-15,0 2-131 16,0-1 32-16,0-1-194 0,0 0 102 0,0-4-165 15,0-2-140-15</inkml:trace>
  <inkml:trace contextRef="#ctx0" brushRef="#br0" timeOffset="166364.9422">11293 14497 2025 0,'0'-2'58'0,"0"0"31"15,0-1 53-15,0 1 40 0,0 0-12 0,0 0 50 0,0 0-6 16,0-2 49-16,0 1 5 0,0 1-25 0,0 0 7 16,0-1-43-16,0 1-25 0,0 0 95 15,0 2-148-15,0-5-46 0,9 1-17 0,1-1-141 16,0 1 83-16,0 0-12 0,4 1-3 0,1 0 3 15,2 1 4-15,1 1 22 0,3 1-18 16,2 0-12-16,-1 0 16 0,0 4 115 0,0-4-119 0,-1 10-11 16,-4-2-19-16,-1 2-105 0,-5-1 149 0,-11 1-21 15,0 1 18-15,0 2-15 0,0 1-19 16,-13-2 37-16,-5 3 90 0,-3-1-122 16,-2 1 21-16,-1-1-22 0,-1-2-96 0,4 2 122 0,0-4-19 15,3 1 15-15,4-2-10 0,2-2-62 16,5 0-4-1,7 0-18-15,0-2 1 0,0 0 25 0,0 0-48 0,0 1-4 16,0-2 8-16,16 2-16 0,2-1 32 0,1 2 24 0,0-1 14 16,2 1 41-16,1 2 13 0,-2 0 0 0,2 2-3 0,-3 0 34 15,-3 1 38-15,1 1 18 0,-4 1 6 0,-1-1 19 16,-5 2-13-16,-7-1 4 16,0 1 26-16,0-1 2 0,0-2 0 0,0 2-5 0,-17-2-37 15,2-1-33-15,-5 1 5 0,-1-5 164 0,-1 0-191 0,-2 0-11 16,0-3-18-16,0-2-191 0,3 2 183 15,1-2-11-15,-1-1-27 0,6 0-33 0,1 0-66 16,4 0-71-16,2-1-79 0,8 1-55 0,0-1-76 16,0 0-83-16,0 0-232 0</inkml:trace>
  <inkml:trace contextRef="#ctx0" brushRef="#br0" timeOffset="167130.0542">13093 15263 628 0,'0'4'8'0,"-8"-2"-6"0,8 0 14 0,0 0 4 0,0-2 37 15,0 1 38-15,0 0 18 0,0 0 30 16,0-1-2-16,0 3 20 0,0-3 2 0,0 0 14 0,0 3 79 0,0-3-50 15,0 0 28-15,0 0-6 0,0 0-7 16,0 0-5-16,0 0-4 0,0 0 31 16,0 0-50-16,0 0 87 0,0 0 9 0,0 0 3 0,0 0-9 15,0 0-27-15,0 0-30 0,0 0-72 0,0 0-5 16,0 0-25-16,0 0-2 0,0 0 30 0,0 0-64 16,0 0-24-16,0 0-36 0,13 0-28 15,3 0 12-15,3 0-20 0,4 0 168 0,4-3-216 0,8-1-8 16,5 0 5-16,5 0-192 15,4-1 196-15,3 0 8 0,1-1-16 0,2 0 9 0,-2 2 156 16,-1 0-182-16,-5 0-1 0,-6 1-17 16,-3 2-209-16,-9 0 90 0,-6-1 139 0,-7 2-209 15,-7 0-51-15,-9 0-60 0,0 0-279 16,0 0 68-16</inkml:trace>
  <inkml:trace contextRef="#ctx0" brushRef="#br0" timeOffset="167460.5823">13202 15447 3347 0,'0'3'-7'0,"-10"1"76"0,10-3 66 0,0 1 102 16,0-1 103-16,0 0 19 0,0 1-15 0,0-1-46 15,0 0-80-15,0 1-94 0,8-2-34 0,4 3-36 16,4-2 167-16,4-1-198 0,7 0-38 16,5 0-13-16,4 0-169 0,3-6 174 0,3 2 15 15,3 0-3-15,2-1 3 0,0 0 16 0,-3 1-4 16,1 0-16-16,-2-1-7 0,-4 2 0 0,-1-1-4 16,-6 1 16-16,-2 1 45 0,-3 0-76 15,-4 0-22-15,-4 1-41 0,-5 1-90 0,-2-3 40 16,-3 3-13-16,-9 0-18 0,7-1-33 0,-7-1-74 15,0 2-26-15,10-2-160 0,-10 0-89 16,0 0-262-16</inkml:trace>
  <inkml:trace contextRef="#ctx0" brushRef="#br0" timeOffset="167850.1074">13952 15137 2940 0,'0'-2'37'15,"0"0"52"-15,0 1 26 0,0-1 58 0,0 2-17 16,0 0-25-16,0 0-26 0,0 0 34 0,0 0-126 16,0 0 7-16,0 0 31 0,0 5-51 0,0-2 140 15,0 0 22-15,0 1 9 0,0 1-19 0,0 2 1 16,8-1-15-16,-3 4-3 0,3-1 85 15,-8 4-74-15,14 0-22 0,-2 1-22 0,2 2 100 16,-1 1-85-16,3 2-4 0,0 0-12 16,2-1-198-16,-2 1 133 0,0-2-20 0,-2-1 3 15,0 1-14-15,-3-2 23 0,-3-1 4 0,-8-1 8 16,0-3 0-16,0 2-16 0,0-4 149 16,0 2-165-16,0-2 4 0,0 1-20 0,0-1-133 15,0 0 149-15,0-1-11 16,0 2-2-16,-14-1 9 0,0 1 116 0,0-1-173 0,-1 1-38 0,0 0-110 15,-2-1-202-15,-1 0 63 16,-1 1-94-16,1-2-112 0,1 1-159 0,-3-1-288 0</inkml:trace>
  <inkml:trace contextRef="#ctx0" brushRef="#br0" timeOffset="171642.9181">15405 14766 1944 0,'0'-1'168'0,"0"1"-2"0,0 0 130 15,-9 0 190-15,-1 6-35 0,-2 3 100 0,1 3-73 16,-3 2-108-16,-3 4-61 0,-2 4-31 16,-2 5-34-16,-2 2-50 0,-2 5-49 0,2 1-17 0,1 2 105 15,3 1-132-15,3 2 123 16,4-1-36-16,12 1-259 0,0-1 230 0,0 1-150 16,14-1-14-16,5-2-3 15,8 1-22-15,5-3-92 0,2-2 0 0,4-2 134 16,-1-5-117-16,-1-1 109 0,-2-3 114 15,-2-2-126-15,-4-4 117 0,-2-3-117 16,-2-1-13-16,-3-2 121 0,0-3-274 0,-2-2 56 16,-3-3 13-16,-2-2-235 0,-1 0 170 15,-13 0-161-15,15-7-218 0,-5 0 81 16,-3 0-115-16,-7 0-68 0,0 2-305 0</inkml:trace>
  <inkml:trace contextRef="#ctx0" brushRef="#br0" timeOffset="172020.6798">15856 15103 3982 0,'0'-1'68'0,"0"-1"39"16,0 2 74-16,0 0 37 0,0 0 0 0,0 7 133 16,0 1-101-16,0 1 186 15,0 2-191-15,0 3-158 0,0 3 47 0,0 4-207 0,0 2 117 16,0 0-4-16,0 2 4 15,0-1 1-15,0-1 132 0,0 2-144 0,0-4 129 0,0-1-174 16,0 0-129-16,0-2 290 0,0-1-315 16,0-2 130-16,0-1-65 15,0-4-212-15,0 0 89 0,0-4-54 0,0 0-64 16,0-3-81-16,0-2-130 0,0 0-146 0,0-1-279 0</inkml:trace>
  <inkml:trace contextRef="#ctx0" brushRef="#br0" timeOffset="172380.2796">16159 15236 3079 0,'0'0'76'0,"0"-3"20"16,0 3 90-16,0 0 94 0,0 0-3 0,0 5 52 15,0-1-49-15,0 2-70 0,-8 3-51 0,0 1-60 16,1 2-21-16,7 0-19 0,-7 2-44 0,7 1 7 15,0 2-22-15,0 0 4 0,0-2 86 16,0 0-90-16,9-1 4 0,2-3 0 0,-1 0-72 16,4-2 42-16,0-1-26 0,2-4-23 0,-1 1 90 15,2-5-92-15,-1 0 23 0,2 0-8 16,-2-2-82-16,0-4 115 0,-2 0 8 16,0-1 25-16,-5-2-4 0,-1-1 11 0,-8-1-8 0,0 0-17 15,0-2 3-15,0 0 113 0,0 0-116 0,0 0 17 16,0-1 1-16,-12 1-132 0,0 2 238 15,-1 0-121-15,1 2 18 0,-2 1-11 16,2 0-105-16,2 4 80 0,-1 0-77 0,3-1 142 16,8 5-366-16,-9-2-102 0,9 1-198 0,0 0-185 15</inkml:trace>
  <inkml:trace contextRef="#ctx0" brushRef="#br0" timeOffset="173047.8374">16626 15050 3411 0,'0'-3'16'0,"0"0"30"0,0 1 16 16,0-2 34-16,0 3 13 0,0-2-36 0,0 1 1 16,0 0-57-16,0-1-7 0,0 3 14 0,-10 0-38 15,10 0 31-15,-10 5 14 0,10 0 41 0,-10 4 30 16,1-1 40-16,9 4-2 0,-10 1-38 0,10 1 128 15,0 2-147-15,0 1-22 0,0 2 0 16,0 1-138-16,0-1 102 0,0 1 8 0,16 0-4 16,-1-1 132-16,3 0-121 0,-1-2 1 15,1-2 0-15,-1-1-106 0,-1 1 110 0,-2-4 3 0,-3 1 5 16,-2-1-35-16,-9-2 24 0,8-1-8 0,-8 0-19 16,0-2 19-16,0 1 43 0,0-2-77 15,0 2 4-15,-12-2-35 0,-2 0 31 16,0 0-15-16,-2-1-49 0,0-1-3 0,-1 0-129 15,2 0 26-15,2-2 46 0,0 0-14 0,5-1 55 16,8 0-2-16,-8 0-11 16,8-4 47-16,0 1-32 0,0 0 50 0,0 0 13 0,0-3 1 0,0 0 20 15,0 1 4-15,0-2-10 0,0 0 10 0,0 0 3 16,0-2-6-16,0 1 38 0,0 0-32 0,10-2 15 16,-1 1 13-16,-1 0-27 15,2-1 10-15,0 0-21 0,0 0 3 0,3-2-3 0,0 0-3 16,1 0-4-16,-1-1-14 0,3-1 14 0,-2 0 10 15,1 1 8-15,-1 1 10 0,0-2 18 0,-2 3-4 0,-1-2 4 16,0 2-10-16,-4 0-29 0,-7-1 17 16,8 1 8-16,-8 1-10 15,0 2-5 1,0-2-10-16,0 3-14 0,0 1 10 0,0 0-3 0,-13 3 0 0,-1 1 18 16,1-1-18-16,0 3-39 0,1 0-50 0,1 0-92 0,1 0-62 15,10 0-52-15,-10 3-92 0,10 0-68 0,0-2-211 0,0-1-126 0</inkml:trace>
  <inkml:trace contextRef="#ctx0" brushRef="#br0" timeOffset="173397.8352">17009 15238 3438 0,'0'10'6'15,"9"-4"103"-15,-9 2 51 0,0 1 76 0,0-1 53 16,0 0-91-16,0 0-26 0,0 2-66 0,0 2-37 16,0 1-22-16,0 0 78 0,0 1-103 15,0-1-26-15,0 1 18 0,8-3-128 0,3 2 103 16,2-3 8-16,1-1-19 0,1-1 15 0,-1-2-22 16,0-2 11-16,0-1-4 0,-2-2 18 0,-1-1 1 15,-2 0-4-15,-1 0 25 0,-8-5-11 0,8-1-11 16,-8-2-14-16,0 0-11 0,0-3 15 0,0 0 18 15,0-2-4-15,-10 0-4 0,0 0-21 0,-1-2-3 16,0 2-1-16,0 0-21 16,-1 1-27-16,1-1-15 0,1 4-77 0,-1-1-59 0,3 2-59 31,-1 1-112-31,9 0-67 0,-11 3-64 0</inkml:trace>
  <inkml:trace contextRef="#ctx0" brushRef="#br0" timeOffset="173906.8362">17295 14727 2915 0,'0'-2'134'0,"0"-1"0"0,0 1 36 16,0 2 43-16,0 0-118 0,0 0 41 0,0 0-25 16,0 0 7-16,0 0 16 0,0 0 146 0,0 0-87 15,10 7 10-15,1 0-12 0,1 2-158 16,-1 2 111-16,5-1-24 0,-3 2 16 0,3 0 165 15,-1 3-151-15,1 1-30 0,-2 1-22 16,2 4-187-16,-2 1 116 0,0 1 34 0,1 4 11 16,-2-1 29-16,0 2-21 0,-2 0 84 15,-11-1-115-15,14 3-37 0,-6-3 142 0,-8 4-241 16,0 0 233-16,0-1-125 0,0-1-113 0,0 3 230 16,0-4-117-1,0 4 127-15,0-3-31 0,0 0-78 0,0 0-141 16,0 0 9-16,0-3 123 0,-12 0-60 15,-2-2 34-15,0-4 4 0,-2-2-126 0,1-2 17 16,-1-5 63-16,2-2-45 0,0-1-3 16,4-2-77-16,1 0-30 0,1-4-41 0,8 1 44 15,0-3-81-15,-9 4-29 0,9-2-18 0,0 1-115 16,0-3 62-16,0 3-74 0,-9-1-180 0,9-1 24 16</inkml:trace>
  <inkml:trace contextRef="#ctx0" brushRef="#br0" timeOffset="174753.8407">17598 14018 2791 0,'0'-4'97'0,"0"3"55"0,0-1 42 15,0 2 53-15,0 0-73 0,0 0-11 0,0 0-15 0,0 0-19 16,0 0 23-16,0 5 12 0,0 0 108 16,0 0 7-16,0 2-11 0,0 3-22 0,0 1-78 0,0 3-13 15,0 1-15-15,0 3 9 0,0 3 95 16,0 1 19-16,0 0-150 0,0 4-36 16,0-2 4-16,0 1-165 0,0 0 243 0,0-1-138 15,0 0-17-15,0 0 128 16,0-1-247-16,0-2 268 0,0-2-149 15,0-2-4-15,0-1-33 0,0-1-169 16,0-6 100-16,0-1-195 0,0-1 132 0,0-3 156 16,0-4-356-16,0 0 43 0,0 0-144 15,0 0-329-15,0-3 38 0,0 0-308 16</inkml:trace>
  <inkml:trace contextRef="#ctx0" brushRef="#br0" timeOffset="175091.8398">17982 14282 3206 0,'0'5'87'0,"0"3"110"0,-15 1 115 0,-1 3 85 15,1-2-22-15,-2 4 25 0,-1 4-163 0,-1 3-59 16,-2 1-77-16,2 4-135 0,0 2 56 16,1 1 48-16,0 1 18 0,1 1-88 15,4-1 11-15,2-4 5 0,11-1-97 0,-16-1 139 16,16-3-20-16,-13-1-187 0,1-3 45 16,3-5-55-16,1 0-58 0,8-3 75 15,-13-1 33-15,3-2-28 0,2 0 13 0,8-3-74 16,-11-1-59-16,11 0-56 0,0 0-110 0,0-1-63 15,0-1-122-15,0 0-128 0</inkml:trace>
  <inkml:trace contextRef="#ctx0" brushRef="#br0" timeOffset="175661.8601">18003 14600 3028 0,'0'-1'70'0,"0"0"88"15,0 0 46-15,0 1 59 0,0 0-37 0,0 0-77 16,0 0 124-16,0 0-207 0,0-7-38 16,10 4-4-16,1-3-170 0,0 1 139 0,3-1 42 15,0 2 21-15,1 0 11 0,2 0 14 0,-2-1-6 16,0 1-7-16,-1 2 26 0,-1 0 19 0,-2 1-44 16,0 1 0-16,-4 0-24 0,-7 0-12 0,6 4 30 15,-6 1 54-15,0 1-91 0,0 2-7 16,0 1-12-16,0-1-90 0,-13 5 68 0,-3-2 0 15,3 1-4-15,-1 1 23 0,0-1-4 0,1 0-34 16,3-2-21-16,0-1-59 0,1-2-10 0,9 0 4 16,0-3-6-16,-7 0 51 15,7-1 18-15,0 0 21 0,0-2 29 0,0-1-3 0,10 0 6 0,0 0 4 16,2 0 0-16,2 0 0 0,1 0-14 16,1 0 0-16,-1 0 28 0,1 0 40 0,-2 6 49 0,-1-3 51 15,-1 1-20-15,-2 0-32 0,-1 1-18 16,-2 1-58-16,-7 0 4 0,0 1 14 0,0 1 9 15,0-1 94-15,0 0-98 0,0 2-8 16,-13 0-18-16,1-2-88 0,-1 2 76 0,-2-2-15 0,1-1-7 16,-2 0 15-16,3-2 3 15,-1-2-22-15,2 1-26 0,-1-1 56 0,2-2-119 0,0 1 11 16,-1-1-39-16,2 2-115 0,-1-1 23 16,0-1-90-16,3 0-85 0,8 1-253 0,-8-1-236 15</inkml:trace>
  <inkml:trace contextRef="#ctx0" brushRef="#br0" timeOffset="176349.0529">19080 15076 2767 0,'0'-3'74'0,"0"0"71"0,0-1 89 15,7 1 49-15,-7 2-9 0,0 0-64 0,0 0-71 16,0 1-40-16,0 0 155 0,0 0 56 16,0 0-5-16,-12 10 205 0,0 3-316 15,-4 4 123-15,-1 0-173 0,-4 7-208 0,-3 1 119 16,0 3-34-16,-2 1 7 0,-1 2-24 16,2-1 0-16,0 0-167 15,4-3 167 1,0-3 0-16,2-3-20 15,3-3 20-15,0-4-32 0,6-3-8 0,-1-2-54 0,5-3-51 0,6-2-14 16,0-1-32-16,-6-2-42 0,6-1-57 0,0 0-76 0,0 0-94 0,0-5-31 0,0-1-46 0,0 1-48 0</inkml:trace>
  <inkml:trace contextRef="#ctx0" brushRef="#br0" timeOffset="176714.1912">18813 15060 3066 0,'0'0'86'0,"0"0"109"16,0 0 96-16,0 3 66 0,0 2-47 0,0 2-55 16,10 1-41-16,0 2 43 0,-10 2-82 15,17 1-15-15,-2 2-36 0,1 1-82 0,-1 1 73 0,4 0-3 16,0 1-27-16,-1 0 5 0,2-1-4 0,1-1-22 15,-3 1 8-15,3 0-36 0,-2-2-4 16,0-1-8-16,0 1 123 0,-1-2-111 16,-1-1-36-16,2 1 0 0,-3-2-4 0,-1-1-4 15,-1 1 4-15,-3-3 0 0,1 0-119 0,-3-2 107 16,-9-1 164-16,0 0-148 0,9-2 0 16,-9-1 20-16,0-1-164 0,0-1 156 0,0 0-12 15,0 0-48-15,0 0 142 0,0 0-237 0,0 0-68 16,0-2 56-16,0 2-482 0,0-4 42 15,0-1-207-15,0 0-162 0</inkml:trace>
  <inkml:trace contextRef="#ctx0" brushRef="#br0" timeOffset="178527.3815">20063 14987 2331 0,'0'0'32'0,"0"-3"77"0,0 1 44 0,0 2 46 15,0 0 91-15,0 0-109 0,0 0 32 0,0 0 0 16,0 0-54-16,0 0 53 0,0 0-8 15,0 0-23-15,0 0-24 0,0 0 18 0,0 0 72 16,0 0-107-16,0 0-7 0,0 0-33 0,0 0-61 16,0 0 10-16,0 0-53 0,0 0-15 15,15 0-76-15,4 0 53 32,4-3 16-32,4 0 15 0,3 1 3 0,2 0 8 15,1 1-3-15,1 1-1 0,-1 0-7 0,-2 4-1 0,-3 0 9 0,-3 3-12 0,-5-2 3 0,-4 2 1 0,-4 3-8 16,-4 0 83-16,-8 2-79 15,0 2 27-15,0-1-5 0,-12 0-82 0,-1 3 94 0,-3 0-8 0,-1-2 0 16,-3-1 12-16,1-1-31 0,0-1-11 0,0-1 4 0,2 0-44 16,0-3-11-16,4-2-44 0,2 2-21 15,2-3 30-15,9 0 19 0,0-1 54 0,0 2 28 16,0-2-3-16,0 0 11 0,13 3-22 0,3 0-3 16,2 1 6-16,2-1 5 0,2 4 3 0,3-3 10 15,0 1 4-15,-1 2-10 0,1-1 147 0,-1 0-61 16,-2 1 21-16,-4 0 16 0,0-1-117 15,-7 0 127-15,-11-1-59 0,10 2-5 0,-10 0-21 32,0-2-60-32,-10 0 41 0,-5-1-3 0,-2 0-4 15,-3 1-8-15,-2-3-22 0,-2 2 197 0,0-2-182 0,-1-1 3 16,2 0-37-16,0 0-257 0,2-2 133 0,2 1-98 0,2-2-47 16,3 1-94-16,2-2-219 0,2 0-182 0</inkml:trace>
  <inkml:trace contextRef="#ctx0" brushRef="#br0" timeOffset="178947.3802">21002 15176 3793 0,'0'4'112'16,"-14"0"77"-16,1 4 76 0,-2 1 171 15,-1 1-162-15,-1 1-47 0,0 3-71 0,-1-2-179 16,2 2 256-16,0 3-26 0,3-1-180 16,2 3 11-16,11-1-210 0,0-1 3 0,0 0 188 15,0 0-15-15,14-2 15 0,1-2-12 0,2-2-26 16,2-1-23-16,0-4 35 0,4 0-129 15,-1-3 23-15,-1-3 16 0,2 0-68 0,-3 0 110 16,-1-3-18-16,-1-3 11 0,-4 0-3 0,-2-2 32 16,-3-1 8-16,-9-3 22 0,6-1 35 15,-6 1-32-15,0-1 11 0,0-2-18 0,0 1-11 0,0 1 25 16,0-2-7-16,-11 1-3 0,0 3-8 16,0 1 11-16,-1 0 3 0,-2 4 12 0,-1-1-15 15,-1 2-47-15,1 3-77 0,-4 1-69 0,2 1-49 0,0 0-89 16,3 0-55-16,1 0-160 0,5 3-109 15,8 0-104-15</inkml:trace>
  <inkml:trace contextRef="#ctx0" brushRef="#br0" timeOffset="179318.9158">21340 15224 3928 0,'0'5'16'16,"0"-2"60"-16,0 1 23 0,0 0 64 0,0-1 8 16,0 2-52-16,0-1-23 0,0 2-57 0,-6 3-21 15,6 0 110-15,0 2-117 0,0 0-7 16,0 2 10-16,0-4-106 0,0 4 103 0,0-3 0 16,7-2-15-16,-1 2-3 0,3-3 128 15,-9-1-103-15,12-2-7 0,-3 0-22 0,2-2-117 16,-3 0 70-16,2-2 128 0,-10 0-180 0,17 0 131 15,-2 0-133-15,1-7-127 0,0-1 184 16,0 2-135-16,0-2 135 0,0 0 14 16,-3-1 7-16,-1-1 3 0,-2 0 38 0,-2-2-21 0,-8 1 11 15,0 1 0-15,0-2 6 0,0 0-3 16,0 1-14-16,0 1 8 0,0 0-4 0,-14 0 13 0,0 1 1 16,1 3-8-16,-1 0 1 0,2 0-1 15,-1 3-23-15,-1 2-30 0,2 0-98 0,1 1-104 16,2 0-167-16,9 0-4 0,-10 0-244 0</inkml:trace>
  <inkml:trace contextRef="#ctx0" brushRef="#br0" timeOffset="179689.4575">21824 15194 3901 0,'0'4'75'16,"0"0"34"-16,0 2 54 0,-11-1 6 0,11 1-42 16,-13 0-10-16,4 2-46 0,0 0-17 0,0 2-32 0,9 1-29 15,-7 2 22-15,7-1 10 0,0 1 1 16,0-1-16-16,0 1-53 0,13-2-22 0,2-1-7 16,0-1 0-16,2-1 5 0,0-2 14 0,0-2-11 15,2-1 22-15,-2-1 28 0,0-2 7 0,-1 0 7 16,-1 0-3-16,-3-3 20 0,0-1-17 0,-3 1 18 15,-2-2 17-15,0-1-39 0,-7-2 18 0,8-1 4 16,-8-1-4-16,7 0-7 0,-7-2 10 0,0 0 109 16,0 0-151-16,0 0 29 0,0-1-36 15,0 2-114-15,0 0 149 0,0 0-20 0,-12 1 189 16,-4 3-147-16,-1-1-15 0,-1 2-38 0,-2 2-214 16,-2 0 70-16,3 4-141 0,0 0-107 15,3 0-264-15,2 0-207 0</inkml:trace>
  <inkml:trace contextRef="#ctx0" brushRef="#br0" timeOffset="180533.5602">23252 15107 3091 0,'0'0'90'16,"-7"0"85"-16,7 0 61 0,0 0 66 16,0 0-34-16,0-3-11 0,0 3-13 0,0 0-21 0,0 0-19 15,0 0-48-15,0 0-3 0,0 0-43 16,0 0-15-16,0 0-33 0,0 0-55 0,12 0 203 15,6 0-202-15,2 0-1 0,6 0 28 0,4-4-229 16,4 4 163-16,5-5-23 0,0 3-22 0,4 0-1 16,0-1-25-16,0 1-17 0,-1-1-59 0,-3-2-30 15,-1 2-8-15,-5-1-42 0,-3 2-32 0,-6-1-53 16,-5 0-51-16,-5 2-57 0,-5 1-45 0,-9 0-218 16</inkml:trace>
  <inkml:trace contextRef="#ctx0" brushRef="#br0" timeOffset="180830.79">23334 15276 4009 0,'-10'3'65'0,"3"0"60"15,7-1 96-15,-9 1 52 0,9-2-6 0,0-1-17 16,0 0-109-16,0 0-59 0,0 0-56 0,0 0-37 15,11 0 7-15,3 0 19 0,1 0-11 0,4 0-8 16,2-1 23-16,4-2-30 0,2 3-8 0,3-2 11 16,1 2-3-16,3-3 7 0,0 3 19 15,1-3-19-15,1 2 58 0,0 1-54 0,-1-2-4 16,-1 0 1-16,-2 0-66 0,-2 0 80 0,-4 0 39 16,-2 2-110-16,-3-3-66 0,-5 3-84 15,-3-1-122-15,-4 1 1 0,-2 0-47 0,-7 0-108 16,0-2-62-16,9 1-72 0</inkml:trace>
  <inkml:trace contextRef="#ctx0" brushRef="#br0" timeOffset="181347.8623">24873 14879 2742 0,'0'-4'122'15,"0"-2"91"-15,0 3 97 0,0-1-37 0,7 1-105 16,-7 1-89-16,0 0-106 0,0-1 44 0,0 3 14 16,0 0 47-16,0 0 60 0,-11 0 21 0,-1 5-24 15,-3-1-29-15,-2 2-39 0,-2 2-13 0,-2-1 3 16,0 3-25-16,1-1 30 0,2 3-15 0,1 1 3 16,1 2 16-16,2-1-15 0,3 2 8 15,0 0 12-15,3 1 3 0,8-1-18 0,-6 2 8 0,6 1-23 16,0-1-3-16,0 0-27 0,0 1 168 15,15-1-191-15,2 0 1 0,1-1 18 16,3-2-174-16,3 0 182 0,2-3-22 16,2-3 11-16,1 0 3 0,0-2-11 0,-1-2 20 0,-1-2-16 0,1-1 163 15,-2-2-147 1,0 0-5-16,-2 0 4 0,0-4-144 0,-4-1 164 0,-2 2 181 0,-2-3-120 16,-1 1 159-16,-3-1-185 0,-2 1-193 15,-1-1 300-15,-9 1-363 0,9-1 190 16,-9 2 7-16,9-1-23 0,-9 2-15 0,0 1-77 15,0 1-46-15,0 0-245 0,0 1 97 16,0 0-49-16,0 0-142 0,0 0-93 0,0 3-263 16</inkml:trace>
  <inkml:trace contextRef="#ctx0" brushRef="#br0" timeOffset="182515.4272">14961 16917 2681 0,'0'-4'36'0,"0"3"86"16,0-1-10-16,0 1 136 0,0 0-53 0,0 0-38 16,-14 1 63-16,1 0-89 0,-2 0 56 0,-3 4 2 15,-5 1-21-15,-2 1-31 0,-2 1 72 0,-3 4-101 16,-2 2-17-16,0-1-22 0,1 3-13 15,3 2 14-15,3 0-3 0,3 0 19 0,3 2-94 16,5 0 80-16,4 1-46 0,5-1-18 16,5 0 3-16,0 1-3 0,0-1-12 15,15 1 38-15,2-3-49 0,3 1-42 0,3-2 20 16,4-4-69-16,2 0 50 0,1-3 0 16,4-2 30-16,0-2 41 0,-1-2-11 0,1-1 4 0,-1-2-23 15,-1 0 18-15,0 0 76 0,0 0-45 16,-3-6 44-16,-1 0-14 0,-4 4-53 15,-3-3 76-15,-3 2 5 0,-2 0 8 0,-5 0-11 0,-4 2-39 16,0-1 117-16,-7 0-163 0,6-1 8 16,-6 0-12-16,4 1-156 0,-4-2 98 0,5 2-65 15,-5 0-33-15,0-1-96 0,0 0-101 0,0 1-122 16,0-1-214-16,0 0-90 0</inkml:trace>
  <inkml:trace contextRef="#ctx0" brushRef="#br0" timeOffset="182921.4911">15546 17031 3740 0,'-8'2'67'0,"1"-1"79"0,2 1 64 15,5-2 79-15,-6 0-27 0,2 2-9 16,4-2-17-16,0 0-54 0,0 0-23 0,0 2 54 15,0-2-171-15,10 0-22 0,2 0-13 0,2 0-136 16,5 0 133-16,5-2-8 0,2 0-19 16,2-1 3-16,3 3-3 0,2-2-27 15,-1 2-3-15,-2-1-42 0,-2 0-55 0,-3 1-13 0,-2 0-35 0,-2 0-22 16,-5 0-20-16,-4 0-38 0,-2 0-44 16,-3 0-12-16,-7 0-75 0,0 0-45 0,0 0-70 15,0 0 27-15</inkml:trace>
  <inkml:trace contextRef="#ctx0" brushRef="#br0" timeOffset="183232.4941">15573 17154 3398 0,'0'0'105'0,"0"2"106"0,0-1 77 0,0 1 79 15,0 1 21-15,10-3-118 0,2 3-47 16,2 0-67-16,3-1-118 0,1 2 19 0,3 0-3 16,4 1-8-16,0-2 7 0,2-1-22 0,-1 1-11 15,0-1 161-15,1 0-30 0,0 0-117 16,1-2-18-16,-1 0-172 0,-1-5-1 16,0 2 141-16,-2 0 16 0,0-2 0 0,-3 1-7 15,-3 0-13-15,-2 0-26 0,-3 1 11 0,-1 2-97 16,-3-2-52-16,-4 2-67 15,1-1-102-15,-6 0-28 0,5-1-62 0,-5 1-144 0,0 2-217 16</inkml:trace>
  <inkml:trace contextRef="#ctx0" brushRef="#br0" timeOffset="186719.9909">16846 16840 2331 0,'0'-2'133'16,"0"1"92"-16,-9 1 59 0,9 0 88 0,-10 0-38 15,4 0-22-15,6 0-15 0,0 0 41 0,0 0-207 16,-7 0-53-16,7 0-35 0,0-4-116 0,0 1 109 16,0 0-11-16,9-1-21 0,2 0-15 0,2 1-4 15,4-2-3-15,2 2 18 0,2 1-7 0,2 0 0 16,2 1-8-16,0 1 4 0,1 0 8 0,-2 0-1 15,-1 5-3-15,-3-2-8 0,-2 2 8 16,-4 2-4-16,-1-1-3 0,-5 2 7 0,-2 2-18 16,-6-1 28-16,0 1 11 0,0 2-21 0,0-2 22 15,-13 1-29-15,-1 1 10 0,0-1 18 0,-3 1-14 16,1-2 7-16,-1 0-21 0,1-1 109 0,0 1-8 16,2-4-108-16,2 2-4 0,2-4-120 15,2 0 30-15,8 0 79 0,0-1 8 0,0-1 17 16,0-1-10-16,0 0 14 0,10 1 7 0,3 0-14 15,-1 0-7-15,3 2 31 0,0-1-10 0,2 2-3 16,0 1 17-16,-1 0 18 0,0-1 31 0,0 2 30 16,-3 1 88-16,-2-2-83 0,-2 4 15 15,-2-1 19-15,-4-1-68 0,-3 1 41 0,0 1 129 16,0-2-193-16,-11 0-33 0,-1 0 18 0,-2 0-22 16,-3-3 12-16,-1-1-20 15,-3 1-4-15,0-2-185 0,0-1 110 0,0 0-29 16,-1-1-73-16,3-1-23 0,1 0-77 0,1 0-41 15,4 0-45-15,1-5-116 0,1 2-75 0,4 1 28 0,7-1-56 16</inkml:trace>
  <inkml:trace contextRef="#ctx0" brushRef="#br0" timeOffset="187121.0708">17541 16981 3308 0,'-12'6'118'0,"1"1"101"0,0 0 92 15,-2 2 97-15,0 0 12 0,-1 5-113 0,-1-2-65 16,1 3-96-16,4-2 29 0,10 1-122 15,-10 1 139-15,10-1-135 0,0-2-163 0,0 0 137 16,0-3-161-16,13 1 130 0,3-3-8 16,1-3-23-16,2 0-46 0,1-1-11 0,-2-2-11 0,3-1-10 15,0 0 23-15,-2 0-15 0,-2-5 42 16,-2 2 36-16,0-1 1 0,-2 0 115 16,-2-1-115-16,-4 0-7 0,-2-3 14 0,-5 0-63 15,0-2 85-15,0 1-3 0,0 0-8 0,0-4-7 16,-7 2 11-16,-2 1 0 0,-1-2 11 0,-1 3-29 15,0 0 11-15,0 1-1 0,0 0 1 0,1 1 7 16,1 2-33-16,0 1-17 16,1 1-40-16,0 0-71 0,1 2-53 0,0 0-98 0,-2 1-74 0,1 0-94 15,8 0-209-15,-9 0 80 0</inkml:trace>
  <inkml:trace contextRef="#ctx0" brushRef="#br0" timeOffset="187560.6153">17912 16977 2212 0,'0'0'23'0,"0"3"16"0,0-1 35 0,0 0 181 16,-8 1 50-16,8-3-40 0,0 3-4 0,0-1-110 15,0 1-51-15,0 1 80 0,0 1 13 0,-5 1-10 16,5 0 48-16,-7 2-15 0,2 1-33 0,0 1-31 16,2 0-41-16,-2 2-22 0,1-1-11 0,4 0-10 15,0 0-35-15,0 2-10 0,0-4-8 0,0 0-11 16,7-1 0-16,1 0 0 0,3-1-12 0,2-3-11 16,1 1 0-16,4-2 27 15,-1-3-72-15,0 0-25 0,1 0 0 0,-1 0 25 16,0 0 45-16,-2-8-57 0,-1 1 0 0,-3-2-70 15,-3-1 48-15,0 0 76 0,-3-2 106 16,-5-2 14-16,0-1-98 0,0 1 11 16,0 0-116-16,0 1 7 0,0-1 87 15,-8 3 18-15,-3 0-7 0,1 1-18 0,0 3 22 0,-4 2-15 16,1 2 22-16,-2 1-22 0,3 0-63 0,-2 2-63 16,2 0-100-16,1 0-48 0,1 4-242 15,3-4-53-15,7 4-225 0</inkml:trace>
  <inkml:trace contextRef="#ctx0" brushRef="#br0" timeOffset="188127.1942">18377 16937 3398 0,'0'4'19'0,"0"1"94"0,0 0 119 0,0 0 171 16,0 2 3-16,-12 0-52 0,3 2-93 15,-1-1-161-15,3 4-14 0,0-1-14 0,2 1 134 16,5 2-176-16,0-2 1 0,0 0-23 16,0 1-145-16,0-2 159 0,12-1 1 0,0 0-8 0,0-3-11 15,0 0-11-15,1-2-32 0,0-3-10 0,2 0 3 16,-1-2 0-16,0 0 23 0,-1-3 5 0,-2-1-9 16,2-2 23-16,-3 0-3 0,-1-4 7 0,-2 1 45 15,-7-1-45-15,5-2-3 16,-5-2-5-16,0 1-52 0,0 0 52 0,0-2 4 0,0 2 1 15,0 1-5-15,0 0-14 0,0 2 14 0,-12 1 12 16,3 1 0-16,-3 3-19 0,-1 1-23 16,-1 1 35-16,-2 3-197 0,-3 0-79 0,-1 0-145 15,0 4-286-15,2-1-68 0,2 0-199 0</inkml:trace>
  <inkml:trace contextRef="#ctx0" brushRef="#br0" timeOffset="189081.8256">19333 16748 2331 0,'0'-3'75'0,"0"3"68"16,0-1 137-16,0 1 76 0,0 0-69 0,0 0 51 0,0 0-56 0,0 4-4 15,0 1 59-15,-11 2-47 0,-1 2-51 16,1 1-25-16,-2 2-51 0,-4 2-79 0,0 1-34 16,-1 2-23-16,-1 0-31 0,-1-1 4 15,0 2 8-15,1 0-62 0,3-2-12 16,0 1-70-16,4-2-68 0,0-1-68 0,4 0-71 15,1-2-66-15,7-4-63 0,0 0-103 0,0-2-65 16,0-3-72-16</inkml:trace>
  <inkml:trace contextRef="#ctx0" brushRef="#br0" timeOffset="189438.9036">19086 16789 2522 0,'0'4'114'0,"0"-2"150"16,0 1 1-16,0 1 239 0,0-4-202 16,16 9-109-16,1 3 43 0,0-2-215 0,3 1 134 15,3 1-16-15,2 1-20 0,-1 1 23 0,0 0-21 16,1-2-10-16,-2 0 160 0,0-1-184 15,-2 1 133-15,-1-2-132 0,0-1-171 0,-2 1 165 16,-2-3-161-16,-2 0 117 0,0 0-15 0,-2-2-26 16,-1-2 3-16,0 0 123 0,-11 0-119 15,9 0 0-15,-3-1-12 0,0 1-119 0,-1-3 100 16,-1 0-28-16,-4 3 126 0,0-3-275 0,5 0 15 16,-5 0-256-16,0 0-317 0,6 0 0 15,-6 0-103-15</inkml:trace>
  <inkml:trace contextRef="#ctx0" brushRef="#br0" timeOffset="190033.4469">20205 16460 1604 0,'0'-7'14'0,"0"2"8"0,0-2 130 15,0 2-38-15,0 0 99 0,0-1 21 0,9 0-150 16,-9 1 189-16,0 1-156 0,0 0 4 0,0 2 34 16,0 0-132-16,0 1 79 0,0 1 11 0,0 0 63 15,0 0 60-15,0 4 52 0,-9 3-3 16,-1 1-12-16,-2 3-37 0,-1 3-39 0,0 3-17 15,-4 2-22-15,2 5-18 0,-3 1-14 0,1 1 5 32,2 4-26-32,1 2-15 0,-1 3-11 0,2-1 115 0,1 0-94 0,3 3 99 0,9 1-106 15,-8 1-126-15,8-3 152 16,0 2-173-16,0-3 79 0,0 1 84 0,13-3-58 16,1-2-31-16,-1-2 9 15,1-4-117-15,-1 0 4 0,3-3 97 0,-3-1-9 0,2-1 75 16,0-4-3-16,2 2-80 0,-1 0-17 0,3-2 21 15,0 0-92-15,0-1 71 0,1-1 105 16,-2 0-164-16,1-3 68 16,-1-2-9-16,-2-1-87 0,1-1 162 0,-2-3-8 0,1 0-1 15,-2 0-122-15,-1-4-139 0,-3 0-26 16,0 0-78-16,-3 0 66 16,-7 0-289-16,7-4-169 0,-7-1-290 0,4-2-304 0</inkml:trace>
  <inkml:trace contextRef="#ctx0" brushRef="#br0" timeOffset="190636.4441">20763 16678 3955 0,'0'4'124'0,"0"1"129"16,0 5 101-16,0 1 95 0,-7 0-74 0,-2 6-49 15,9 2-39-15,-8 5-72 16,8-1-41-16,-6 2 33 0,6 2-145 15,0 2-46-15,0-2-4 0,0 1-79 16,0-1 63-16,0-2 83 0,0-2 14 0,0-2-60 16,0-2-78-16,9-2-10 0,-9-4-223 0,7-2-52 15,-3-2 16-15,-4-4-175 0,4 0 195 0,-4-5-328 16,0 4-181-16,0-2-101 0</inkml:trace>
  <inkml:trace contextRef="#ctx0" brushRef="#br0" timeOffset="190994.5694">21050 16866 4064 0,'-10'5'62'0,"-1"3"63"0,-1 0 179 15,12 2 45-15,-14 0-81 0,5 1 138 16,9 2-341-16,-8 2-50 0,8 2 31 0,0 0-222 15,0-2 165-15,10 1 11 0,2-2 152 16,4-1-190-16,1-3-3 0,3 0-27 0,-1-3-209 16,2 0 185-16,-2-3-1 0,0-1 12 0,-1-1 26 15,-3-2 4-15,0 0-14 0,-4 0-7 0,0-2 7 16,-2-3 26-16,-3 2 25 0,-1-3 3 0,1-1 8 16,-6-1 6-16,4-1-14 0,-4-1 8 0,0-2-4 15,0-1 7-15,0 1-4 0,0-3 15 16,0 1 108-16,0-1-144 0,0 1 0 0,0 0 8 15,-7 1-102-15,7 1 112 0,-8 1-18 0,0 3-76 16,1-1-89-16,-2 2-87 0,1 2-93 16,0 2-137-16,-2-2-114 0,1 4-71 0</inkml:trace>
  <inkml:trace contextRef="#ctx0" brushRef="#br0" timeOffset="191661.7716">21589 16705 3411 0,'0'-6'-49'15,"0"1"46"-15,0 1 0 0,0 1 16 0,-8-1 55 16,2 1 65-16,6 1-74 0,-11 1-20 0,2 1 3 16,2 0-79-16,-1 0 60 0,-1 5 34 0,1 0 17 15,0 3-14-15,-1 1 25 0,2 3-17 0,-1-1-3 16,2 0 0-16,0 3 11 0,6 1 0 0,-5-1-20 16,5 1-14-16,0 0 0 0,0 1-21 15,0 0 0-15,10 0 4 0,0-2-29 16,0 1 12-16,4-1 17 0,0 1 10 0,2-2 143 0,-1 1-59 15,2 0 8-15,-1-2 4 0,1-1-112 16,-2-1 55-16,-1 0-14 0,-3-2-15 0,0-1-19 0,-4-1 20 16,-2 0-12-16,0-3-15 0,-5-1 7 15,4 1-18-15,-4-1-19 0,0-2 7 0,0 2 4 0,0-1-4 16,0-1 199-16,0 3-199 16,-9-2 168-16,0-1-194 0,-4 3-218 0,-1-1 147 15,-1 0-230-15,-2 0 148 16,0-1-9-16,1-1 20 0,-1 0 9 0,4 0 33 0,0 0 3 0,3-3 13 15,2-1 23-15,-1 0 9 16,4-2 217-16,5 1-162 0,-6-4 20 0,6 1 34 0,0-2-158 16,0 1 195-16,0-1 17 0,0-2 136 0,0-1-156 15,14 1 15-15,-2 0-6 0,1-2-156 16,1 1 268-16,0-1-137 0,5-2 30 0,-2 1 3 16,1 1-96-16,0-1 111 0,0 1-35 0,0 2-7 15,-2-2-11-15,-1 3 4 0,-2 1 11 0,-1-1 23 16,-4 3 7-16,-1 0-10 15,-1 0 53-15,-6 1-98 0,0 1-30 0,0-1-7 0,0 0-55 16,0 1 66-16,0-1 0 0,0 0 0 0,0 0 38 16,0-1-57-16,-11 2 49 0,11 1-64 15,-13-1-98-15,-1 2 46 0,2 0-110 16,-2 1 28-16,1 1-40 0,-1 2-30 0,1 0-46 0,2 0-101 16,-1 5-59-16,3 0-116 15,0 1-237-15</inkml:trace>
  <inkml:trace contextRef="#ctx0" brushRef="#br0" timeOffset="192017.7658">21999 16842 3634 0,'0'3'117'0,"0"0"-19"0,-11 1 75 15,1 0 59-15,0 2-63 0,-1 1 56 0,1 2-75 16,2 0-35-16,-1 2-27 0,3 2-25 0,2 0 7 16,4 2 0-16,0 0-18 0,0-1-3 0,0 0-12 15,7 1-22-15,2-3-11 0,2 0 0 16,0-2 0-16,2 0 7 0,-2-3 4 0,1-1-26 0,0-2 26 16,-2-2-30-16,1 0 18 0,-1-2 16 0,-2 0 160 15,-8-6-172-15,12 0-33 0,-5-1 4 16,-1-3-187-16,-6 0 175 0,0-1 19 0,0-2 15 15,0-1 4-15,0-1 3 0,0 1-14 16,0-1 37-16,0 1-82 0,-11 0-8 0,1 1-10 16,2 1-49-16,-1 0 32 0,-2 2-50 0,0 0-20 15,0 1-56-15,-1 2-39 0,1 0-54 16,1 0-93-16,1 3-92 0,1-1-173 0,8 1-141 0</inkml:trace>
  <inkml:trace contextRef="#ctx0" brushRef="#br0" timeOffset="192456.7681">22166 16320 3901 0,'0'0'85'0,"0"0"63"0,0 0 72 16,0 0 69-16,0 5 30 0,0 0-62 15,19 4-22-15,2 2-34 0,-1 4-77 0,3 3 60 0,3 3-10 16,1 5-2-16,1 1-18 0,-2 3-44 0,2 2-7 15,-2 3 1-15,0 0-8 0,-2 3 18 16,-3 0-38-16,-3 1 48 0,-2-2-16 16,-6 1-35-16,-2 2 27 0,-8 0-152 15,0-2 52-15,0-1-35 0,-10-1 31 16,-1-2 51-16,-6 0-20 0,-2-3 12 16,-1-4-39-16,-1-1-26 15,0-4-150-15,1-4-41 0,0-2-61 16,2-3 80-16,4-2-141 0,2-4-50 15,2-1-77-15,1-6-213 0,2 0 58 0,1 0-154 0,-1-4-11 16</inkml:trace>
  <inkml:trace contextRef="#ctx0" brushRef="#br0" timeOffset="193278.9995">22451 15791 3282 0,'0'-4'13'15,"0"-3"88"-15,0 2 67 0,10-1 107 16,-10 2 58-16,0 0-6 0,0 1-37 0,7 1-58 16,-7 0-33-16,0 0-76 0,5 2-18 0,-5 0-29 15,0 0 44-15,0 4 43 0,0 2 37 0,9 1 6 16,-9 1 72-16,0 2-35 0,8 5-44 15,-8 4-79-15,9 2-69 0,-9 2-114 16,9 0 89-16,-9 3 63 0,8 1-106 16,-8-2-20-16,7-1-127 0,-7-3-46 15,8-3-46-15,-8-2 42 0,0-3-81 16,6-5-126-16,-6 1-72 0,0-6-126 0,0-1-109 0,0 0-166 16</inkml:trace>
  <inkml:trace contextRef="#ctx0" brushRef="#br0" timeOffset="193647.5297">22894 15836 3411 0,'0'0'99'0,"0"4"129"0,0 1 96 16,-15 5 91-16,1 1-13 0,0 2-61 0,-2 3 124 15,0 5-205-15,-2 3-66 0,0 4-56 16,-1 2-207-16,0 1 113 0,1 2-32 0,0 0 110 16,2 3-130-16,-1 0 12 0,3 0 127 0,0-2-269 15,2-3 82-15,2-4-63 0,1-1-207 0,2-3 87 16,0-8-35-16,7-1-42 0,0-6 22 16,0-2-62-16,0-2-103 0,0-4-79 0,0 0-35 15,0 0-223-15</inkml:trace>
  <inkml:trace contextRef="#ctx0" brushRef="#br0" timeOffset="194157.1652">22937 16181 3334 0,'0'-2'98'0,"0"0"91"0,-8 1 52 15,8-1 56-15,0 0-34 0,0 1-36 0,0-3 75 16,0 4-83-16,0-5-53 0,0 1-39 0,0 1-123 16,8 0 15-16,0 1 15 0,0-3-14 15,0 4 10-15,0-1 12 0,0 1 131 0,-8 1-154 16,13 0-16-16,-2 0 9 0,-2 0-8 0,-9 0 12 16,10 4 2-16,-3 2-21 0,-7 0-131 15,6-1 161-15,-6 2-12 0,0 0 5 0,0 1-13 16,0 2 124-16,0-1-120 0,-13 1 6 0,2 2-10 15,0-1-146-15,0-1 105 0,0 0 136 16,0 0-205-16,1-2-27 0,1 1-2 0,4-4-138 16,5-1 259-16,0-4 15 0,0 0-100 15,0 6 12-15,0-6-63 0,0 0 29 0,7 0 115 16,2 0 17-16,1 0-21 0,1 0-4 0,0 0 22 16,1 4 14-16,1 0 48 0,-1 0 22 15,-2-1 27-15,1 3-11 0,0 0 1 0,-1-1 146 16,-10 3-155-16,10 0 1 0,-1 0 135 15,-9 1-170-15,0 3-26 16,0-2-8-16,0 2-159 0,0-2-4 0,0 2 144 0,0-1-16 0,-14-1 0 16,0-1-4-16,-2-1 0 0,0-2-1 0,-2 0 18 15,-2-3-1-15,0-1-8 0,-1-2-20 16,0 0-77-16,3 0-103 0,0-4-158 0,3-1-227 16,1 0-293-16,4-2-146 0</inkml:trace>
  <inkml:trace contextRef="#ctx0" brushRef="#br0" timeOffset="196309.5334">24263 16803 4808 0,'0'-3'65'0,"0"1"61"0,-10 1 220 15,10 1-91-15,0 0-38 0,-7 0-44 0,7 0-209 16,0 0 90-16,0 0-37 0,8-3-13 16,5 2-13-16,4-1 139 0,4 2-150 0,6-2-19 15,4 2 143-15,3 0-327 0,2 0 279 16,0 0-160-16,0 0-155 0,-2 0 149 16,-2 0-162-16,-6 0 109 0,-3 5-31 0,-7-3-26 15,-6 1-65-15,-4 2-51 0,-6-1-88 0,0-1-187 16,0 2-129-16,0-1-34 0</inkml:trace>
  <inkml:trace contextRef="#ctx0" brushRef="#br0" timeOffset="196651.5396">24240 16931 3347 0,'-9'0'105'0,"2"0"53"16,7 0 66-16,-6 0 59 0,6 0-69 16,0 0-36-16,0 0-44 0,0 0-41 0,0 0 75 15,0 0-95-15,18 4-11 0,0-4 63 16,3 0-199-16,-1 3 74 0,4-1-15 0,3-2-92 16,1 0 92-16,1 0 15 0,0 0-22 0,1 0-39 15,0-4-32-15,-1-1-54 0,-2 1-16 0,0 1-22 16,-4-2-31-16,1 1-49 0,-3-1 2 15,-3-2-91-15,-1 2-151 0,-3-2-82 0,-3 2 19 0</inkml:trace>
  <inkml:trace contextRef="#ctx0" brushRef="#br0" timeOffset="197042.5364">24825 16611 3621 0,'6'0'114'16,"0"0"104"-16,-6 5 115 0,6 3 97 16,1 3-35-16,-2 3 86 0,-5 5-184 0,6 3 64 15,-6 4-155-15,0 3-86 16,0 2 22-16,0 1-134 0,0-2 138 0,0 1-171 15,0-2 122-15,0-3-89 0,0-1-59 0,-8-4 47 16,-1-4-97-16,3-2 27 0,-1-3-62 0,1-4-98 16,-1-1-98-16,7-7-360 0,-14 0-221 15,3 0-294-15</inkml:trace>
  <inkml:trace contextRef="#ctx0" brushRef="#br0" timeOffset="228973.1941">26094 16457 3129 0,'-11'0'93'0,"11"-4"70"0,-8 2 57 15,8 0 44-15,-9 2-5 0,9-1-16 16,-9-2 15-16,9 3-30 0,-6-1 14 0,6 1-95 16,0-3-58-16,0 3 55 0,0 0 32 15,0 0-146-15,0-1-11 0,0-1-80 0,0 2-138 16,0-2 207-16,8-1-24 0,3 1 5 0,1-3 7 16,3 0-7-16,2 0 80 0,6 0-62 15,4-2-22-15,0 2 4 0,3 0-77 0,1 1 73 16,-2 1 27-16,-1 3-20 0,-5 0 80 15,-2 0-26-15,-6 8-35 0,-4 3-7 16,-5 4-73-16,-6 2 16 0,0 2 42 0,0 3 19 0,-11 0-12 16,-4 1 15-16,-1 0 0 0,-3-1-37 15,-3-3 22-15,2 1 4 0,-2-1 58 0,0-2-40 16,2-3 12 0,1 1 16-16,4-4-163 0,1-1 68 0,5-2-18 0,2 0 21 15,7-2 9-15,0-1-3 0,0-1 3 0,9 1-56 0,2-2 85 16,3 2 86-16,1 2-85 15,5-1 55-15,-2 1 0 0,3 2-56 0,-1-2 116 0,-3 3-32 16,0 0 18-16,-4-1 5 0,-2-1 13 0,-5 1-4 16,-1 0 5-16,-5-1 0 0,0 2-2 0,0-3 95 15,-13 3-15-15,-1-1-134 16,-1-1-29-16,-5 0-106 0,-1 0 82 0,0-3-48 16,-3 1-41-16,-1-2-19 0,1-1-130 0,1-1 81 15,3-1-29-15,-1-1-36 0,5 0-49 16,0-3 96-16,3 3-227 0,0-6-67 0,2-1-107 15,3 2-99-15,8-3 160 0,-11 2-245 0</inkml:trace>
  <inkml:trace contextRef="#ctx0" brushRef="#br0" timeOffset="229332.1959">26655 16619 3568 0,'6'0'39'0,"-6"3"123"16,0 2 91-16,0-1 89 0,0 3 50 0,0-1-73 0,0 6-45 16,0 0-52-16,0 2-84 0,-10 2-35 15,1 0-47-15,1 1-37 0,3 0-11 0,5-3 136 16,0 3-140-16,0-2 16 0,0-1-13 0,10 1-147 15,1-3 284-15,3 0-28 0,4-2-151 16,2-1-1-16,0-2-154 0,2 1 0 0,0-6 159 16,0 1-26-16,-2-3 7 0,-2 0-4 15,-4-5-3-15,-2 0 11 0,-4-2-10 0,-1-1 71 16,-7-1-26-16,0-3-8 0,0-1 15 0,-9 0-71 16,-3-1 41-16,0 0 34 0,-1 0 7 0,-2-1-14 15,1 2-30-15,1 0-66 0,0 1-80 0,1 2-43 16,2 0-104-16,3 2 8 15,7 1-161-15,-8 1-97 0,8 2 8 0</inkml:trace>
  <inkml:trace contextRef="#ctx0" brushRef="#br0" timeOffset="230394.407">27175 16399 2295 0,'0'0'227'16,"-8"0"131"-16,8 0-10 0,0 0 81 0,-5 0-153 15,5 0 53-15,0 0-12 0,0 0-70 16,0 0-35-16,0 0-160 0,0 0 10 0,0 0-32 16,0 0-19-16,0 0-37 0,0 0 15 0,8 0 26 15,2-2-34-15,3 0 12 0,1 1-12 0,3-1 4 16,0 0 11-16,2 2 1 0,1-3 3 0,0 1-11 16,2 1 0-16,-2-1 14 0,-2 0 87 15,0 2-86-15,-2-2 22 0,-1 0-11 0,-3 1-64 16,2 1 108-16,-5-2-3 0,0 2-3 0,-1-3-1 15,-2 3-6-15,-6 0-4 0,5 0-16 0,-1 0 5 16,-4 0-12-16,0 0 0 0,0 0 31 0,0 5 4 16,6 0 31-16,-6 2 24 0,0 0 5 0,0 3-12 15,6 2 80-15,-6 3-66 0,0 2 85 16,0 4-53-16,0 1-107 0,0 1 140 16,0 0-78-16,0 4 46 0,0 0 9 15,-10 1-111-15,10 1-16 16,-7-2-40-16,7 0 44 0,-7 1-26 15,7-3-57-15,0-1 87 0,-6-4-91 0,6-1 60 16,0-4 45-16,0-4-88 16,0-1-51-16,0-5-193 0,0-2-79 15,0 0-98-15,0-3-86 0,0 0-67 0,0 0-165 16,0-6-131-16</inkml:trace>
  <inkml:trace contextRef="#ctx0" brushRef="#br0" timeOffset="230781.9456">27273 16644 3581 0,'0'0'16'0,"-7"0"57"16,7 0 65-16,-5 0 66 0,5 0 61 15,0 0 16-15,0 0 32 0,0 0-104 0,0 0-66 16,0 0-8-16,0 0-154 0,0 0 87 16,0 0-64-16,13 0-61 0,0 0 61 15,-1 0-46-15,2 0 72 0,1 0-19 0,2 0 50 16,0 0-65-16,2 0-14 0,3 0 67 16,-1 0-114-16,1 0 54 0,1-3-23 0,-1 2-60 15,-1-1 31-15,-2 0-33 0,-3 0-31 0,0-1-37 16,-5 1-32-16,1 2-53 0,-3-2-19 0,-2-1-39 15,-2 1-105-15,-5 0-89 0,9 0-6 0,-9 2-305 16</inkml:trace>
  <inkml:trace contextRef="#ctx0" brushRef="#br0" timeOffset="231244.9476">27724 16404 3660 0,'0'0'-17'16,"-7"0"54"-16,7 0 54 0,0 0 41 0,-7 0 40 15,7 0-56-15,0 0-48 0,0-4-57 0,0 1 3 16,0 0-14-16,11 1-7 0,2 0 28 0,0-1-25 16,2 3-6-16,0-3 13 0,6 1 1 0,-1 0-18 15,3 0 162-15,2 2-168 0,1-3 2 16,-2 1 11-16,0-1-117 0,-1 2 127 0,-1-2 25 16,-2 2 57-16,-2 1 3 0,-1-2 49 0,-6 1 6 15,-1 1-35-15,-2 0-2 0,-3 0 26 0,-5 0-6 16,0 6 1-16,0-1-6 0,0 0-38 0,0 1-33 15,0 0-27-15,0 3 19 0,0-2-15 16,0 3-8-16,0-2 163 0,0 2-182 0,0 1 27 16,0 1 16-16,0 0-167 15,0 0 179-15,0 4-16 0,0 0 24 0,0 1 36 0,0-1-15 0,5 2 12 16,-5-1-32-16,0 1 84 0,0 1-120 16,4 0 1-16,-4 0 99 0,0-1-207 15,0 0 95-15,0 1 92 0,0-2-108 16,0-2 99-16,0-1 18 0,0-1-221 15,0-2-16-15,0-1-40 0,0-4-53 16,0 0 53-16,0-1-57 0,0-2 26 0,0-3-171 16,0 0-77-16,0 0-71 0,0 0-199 0,0 0-5 0,0-3 47 15</inkml:trace>
  <inkml:trace contextRef="#ctx0" brushRef="#br0" timeOffset="231585.9451">27888 16617 3438 0,'-9'0'115'0,"1"0"93"16,8 0 85-16,-6 0 39 0,6 0-47 0,0-5-40 15,0 5-51-15,0 0-17 0,0 0-53 0,0 0-64 16,0 0-37-16,0 0-12 0,0 0-11 0,8 0 19 16,3 0-7-16,0 0-1 0,2 0-26 0,4 0-16 15,3 0 27-15,-1 0-11 0,2 0 15 16,2-2 4-16,-1 0-15 0,1 0 3 0,1 1-15 0,-1-1 8 16,-1 1-4-1,-1-2 11-15,-2 3-10 0,-2-1-16 0,-1 0-15 0,-3-1-70 16,-2 2-20-16,-2 0-50 0,-3 0-76 0,-1 0-45 0,-5 0-108 15,0 0-132-15,0 0-82 0,0 0 32 16</inkml:trace>
  <inkml:trace contextRef="#ctx0" brushRef="#br0" timeOffset="232284.9549">28687 16438 1426 0,'0'-5'141'15,"0"1"23"-15,0-3-49 0,0 1 106 16,0 1-101-16,0-2 18 0,0 2 36 0,0-2-47 0,0 2 14 16,0-2 9-16,0 2-29 0,8-2-24 0,-8 0 29 15,0 2-94-15,0 0 74 0,0 0 129 0,0 0-155 16,-14 1 96-16,-1 1 22 0,1 0-149 0,-2 2 120 16,0 0-55-16,-3 1-36 0,0 0-22 15,-2 7 96-15,0-7-113 0,2 12 88 16,-2-1-81-16,2 3-151 0,3-2 105 15,0 2-95-15,4 0 77 0,1 2 11 0,4-1 7 16,7 1 0-16,0-2 7 0,0 1-11 0,0-1 4 0,0-1-35 16,0-1 6-16,7-2 11 0,2 0 1 0,-3-2-1 15,1 0-38-15,0-3-32 0,1-3-24 0,0 0 4 16,-1-2-29-16,3 0 4 0,1 0 12 16,0-4-23-16,1-2 36 0,0-3 16 0,-1 2 7 15,2-2 40-15,0 1 19 0,1-2 13 0,-3 1 98 16,2-3 36-16,-1 3-59 0,0-2 46 0,0 3-62 15,-1-1 39-15,-1 0 136 0,-1 1-8 0,-1 3 38 16,-3-2-30-16,-1 4-30 16,-4-1-27-16,0 2-23 0,0 1 32 0,0 1 85 0,0 0-144 15,0 0 21-15,0 0-49 0,0 6-98 16,0-1 154-16,0 2 90 0,0 4-11 0,0 2 27 16,0 3-75-16,0 4-36 0,-7 2-61 15,7 2 19-15,-8 2 78 16,8 4-107-16,-8-1-5 15,8 1 6-15,0-1-18 0,-6 1-71 0,6-2 79 16,0 0-43-16,0-2-77 0,0-4 112 16,0-1-93-16,0-1 30 0,0-3 1 15,0-5-170-15,0 0 3 0,0-4-133 0,0-2-46 16,0-3 18-16,0 0-84 0,0-1-148 0,0-2-153 16,5 0-301-16</inkml:trace>
  <inkml:trace contextRef="#ctx0" brushRef="#br0" timeOffset="233089.9452">29331 16599 2486 0,'0'-1'119'0,"0"1"172"16,0 0 103-16,0 0-30 0,0 0-45 0,0 0-86 16,0 0-76-16,0 0 64 0,0 0-47 0,0 0 16 15,0 0-36-15,0 0-6 0,0 4-26 16,0 0-61-16,0 2 7 0,0 2 1 0,0 1 23 16,0 3-14-16,0 3-1 0,-5-1-15 0,5 3-35 15,0 0-19-15,0-2 32 0,-5 2-28 0,5-2 23 16,-5-1-7-16,5-2-16 0,0 0 116 15,0-4-136-15,-5 0-8 0,5-2 0 0,-5-1-101 16,5-1 121-16,0-1-4 0,0-1 0 0,0-1-23 16,-4-1-5-16,4 0 13 0,0 0-64 0,0-3-40 0,0 0 49 15,0-2-150 1,0-2-29-16,0-3-7 0,6-1 51 0,-6-2-90 0,13-4 13 16,0 0 55-16,1-2-133 0,-1 0 255 0,3 1 36 15,0 0 47-15,-1 3 38 0,-1 2 53 0,1-1 56 16,-3 6 45-16,-2 1 38 0,1 1-9 15,-2 2-13-15,-2 3 67 0,-7 1-133 0,9 0 10 16,-2 0 0-16,-3 4-74 0,-4-4 102 16,0 10-95-16,11 2-14 0,-1 1-49 0,-3 0-19 15,0 2 95-15,-7 1-61 0,13 1-12 16,-2-2 66-16,-1 1-115 0,1-4 50 0,1 2 11 16,0-2-57-16,4 0 45 0,-3-2 16 0,3-3-26 15,-2 1-8-15,1-1 7 0,-1-3 8 0,-1-1-7 16,-2-1 64-16,0-2-31 0,0 0-3 15,-3 0 23-15,0-5-54 0,-1 1 12 0,-1-4 0 16,0-1-4-16,-1 1 132 0,-5-5-59 0,7 0 27 16,-2-2-3-16,-1 0-97 0,-4-2 87 15,3-1 86-15,-3 1 25 0,0-2-77 16,0 1 63-16,0-1-213 0,0 0-25 0,0 2 50 16,0-1-87-16,0 2 79 0,0 1 111 15,-7 2-131-15,7 3 102 16,0 4-178-16,-7 1-210 0,2 0 37 15,5 3-208-15,0 0 168 0,0 2-194 0,0 0-224 0,0-1-15 16,0 1-178-16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08:55:54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 5121 3270 0,'0'-4'12'15,"0"2"50"-15,0 2 39 0,0 0 29 16,0 0 90-16,0 0 32 0,0 6 54 0,0 3 28 0,0 4-42 16,-6 1-50-16,-3 5-74 0,2 1-13 0,7 5 99 15,0 3-26 32,-11 2-155-47,11 2-38 0,-7-1-162 0,7 0-8 0,0-1 139 0,0-3-12 0,0 0 23 16,0-5-15-16,0-5 12 0,12 0-1 0,1-6-18 15,-1 0 182-15,3-5-13 0,2-2-170 16,0-4 4-16,1 0-160 0,3 0 151 0,-2-7 17 0,2-1-1 0,0-3-18 0,-2-3 15 0,-2 1-24 0,0-4 5 16,0-1 27-16,-1-3-176 0,-4 0 184 0,1 1 168 15,-3 0-8-15,-10 1-144 0,13 3 7 16,-3 2 19-16,-10 2-131 16,0 2 283-16,0 4-138 0,0 2-199 0,0 1 123 0,0 3-127 15,0 0 107-15,0 0 48 0,0 4 20 0,0 3 17 16,0 1 154-16,0 3-15 0,0 5-84 15,0 5-8-15,0 1-44 16,0 4-128-16,0 2 184 0,11 3-13 0,-11 3-81 16,0-2 90-1,10 1-116-15,-10 0-9 0,0-1 5 0,0-2-18 16,0-2-160-16,8-6-65 0,-8-2-97 16,0-3-84-16,0-4 49 0,0-2-72 0,0-4-45 15,0-2-63-15,0-3-88 0,0-2-62 0</inkml:trace>
  <inkml:trace contextRef="#ctx0" brushRef="#br0" timeOffset="337.9972">1629 5438 3295 0,'0'0'98'0,"0"6"40"0,0 3 92 0,0 0 38 15,0 3-63-15,0 0 25 0,0 2 62 0,0 4-142 16,0 1-35-16,0 1-68 0,0-2-147 16,0 2 118-16,0-2-3 15,0-2 93-15,12-1-97 16,2-3-33-16,-1-2 25 0,-1-3-92 0,2-2 171 16,1-5-108-16,2 4-57 0,-1-4-15 0,1 0-92 0,-3 0 255 0,2 0-111 15,-3-8 18-15,2 0-1 16,-5 0-147-16,-2-4 145 0,2 2-11 0,-10 0 24 0,0-2-3 0,0 1 7 0,0-1 25 15,0-1-39-15,-15 2 52 0,2 0-20 0,1 0 31 16,-2-2 7-16,1 2-18 0,1 1 11 16,0-1-49-16,0 2 28 0,2-3-45 0,3 3-32 0,7-1-48 15,-11 3-92-15,11-2-62 0,0 3-39 0,-9 0-125 16,9 0-59-16,0 4-209 0</inkml:trace>
  <inkml:trace contextRef="#ctx0" brushRef="#br0" timeOffset="1035.6107">2058 5396 3451 0,'0'6'65'0,"0"-1"119"0,0 2 77 16,0 3 85-16,0 0 16 0,0 2-66 0,0 2 164 16,0 2-200-16,0 2-65 0,0 1-65 31,0 1-234-31,0 0 144 0,0 0-24 0,0-1 30 16,0 0 2-16,0-3 110 0,0 0-9 0,0-3-16 0,0-2-7 15,0 0-252-15,0-5-3 0,0 0-4 0,0 0 15 0,0-3 98 16,0-2 27-16,0-1-22 0,0 0-53 0,0 0 10 0,0 0-9 15,0-5-11-15,0-3 201 16,0-1-215-16,0-5-8 0,-8-1 39 0,8-2-182 0,0 0 198 16,0-1 11-16,0 0 65 0,0 0-46 0,0 2 7 15,11 1 80-15,-11 2-163 0,17 0 167 16,0 3-79-16,1 0-88 0,-2 0 95 0,0 4-88 16,-2 3 171-16,1 3 141 15,-3 0 39-15,-12 7-148 16,12 3-50-16,-2 4 53 0,-10-1-214 0,0 2 300 0,0 3-177 15,0-1-192-15,0-2 330 0,0-1-326 16,0 0 150-16,0-3 197 16,0-2-186-16,0-2-1 0,0-1-11 0,0-2-205 0,0-3 28 15,0-1 146-15,0 0-50 0,11-5-38 0,-11-1 0 16,9 1 73-16,-9-4-29 16,15-2 27-16,-4-1-23 0,-4-1-74 0,3 3 108 15,-3-5 1-15,0 3 29 0,3 0 30 0,-10 3-37 16,11 1 29-16,-2 0 1 0,-9 3-34 0,10 1 55 0,-1 4 34 15,-1 0 15-15,0 0 34 0,0 4-30 16,0 1-29-16,-1 3-12 0,1 0 5 0,2-1 31 16,-4 3-12-1,3 1 20-15,-9 0-5 0,8 0 136 0,-8 3-177 0,9-2-24 16,-9 2-2-16,0-1-193 0,0-1 164 16,0 1 16-16,7-3-24 0,-7-2 28 0,0 0 4 0,7-2-78 15,-7-2-22-15,9-1 22 0,-9-3-164 0,0 4-50 0,0-4-56 16,0 0-124-16,0 0 2 0,0 0-40 0,0 0-71 15,0 0-295-15</inkml:trace>
  <inkml:trace contextRef="#ctx0" brushRef="#br0" timeOffset="1643.8766">2608 5435 3334 0,'0'-5'-36'0,"9"5"88"0,-9 0 57 15,7 0 87-15,-7 4 90 0,0 0-8 0,7 2 26 16,-7 3-70-16,0 0 1 0,0 3-56 16,0 0-93-16,0 2 7 15,0 2-40-15,0 0-31 0,0 0 5 0,0 0-12 16,0-2-34-16,0 1 15 16,0-1 8-16,-8-1-1 15,8-4 204-15,0 2-211 0,0-5-3 0,0 1-61 16,0-2-131-16,0-5 95 0,0 1-15 0,0 1 34 0,0-2-88 0,0 0 47 15,0-3-6-15,0-4-14 0,0 2 15 0,0-1 62 0,0-2 3 16,0-3 31-16,0 0 11 0,0-2 6 0,0 1 22 16,0-2 3-16,0 2 10 15,0-1-44-15,12 0 23 0,-2 2-3 0,-1 2-24 0,2-1 62 16,-2 3-28-16,2 0 36 16,1 2 37-16,-1 2 22 0,0 3 17 0,-3 0-44 0,2 0 21 15,-4 5 9-15,-6 1-7 0,11 1 21 0,-11-1-38 0,6 3 46 0,-6 1-90 0,0-1-15 16,0 3-3-16,0-1-101 0,0-1 71 0,0-1 15 15,0 2 11 1,0-4-11-16,0 0-3 0,0-3-49 0,0 0-57 0,0-1-25 0,0-2-7 16,0-1-26-16,0 0 19 0,0 0 6 15,0-7-13 1,0 2 32 0,0-4 42-16,0 1 17 0,11-4 41 0,0 0 20 15,-4-2 6-15,0 0 20 0,2 0 21 0,3 0 20 0,-3 3 28 16,0-2 3-16,3 1 19 15,-2 3 0-15,0 1-19 0,1 4-1 0,-2-1-8 0,0 3 28 0,-1 2-13 16,1 0 26-16,-9 5-25 0,8 1-13 0,2 2 4 0,-10 1 148 0,0 3-192 16,11 0-16-16,-5-1 17 0,-6 3-137 0,0 0 194 0,9 1 161 0,-9-1-183 0,0 1-54 15,0-1 181-15,0 1-364 0,0-1 172 0,0-2-5 16,0 3-12-16,0-3-6 0,0-2-24 0,0-1-35 16,0 0-239-1,0-1 186-15,0-3-219 0,0 1-116 0,0-2-100 0,0-2-170 16,0 1 42-16</inkml:trace>
  <inkml:trace contextRef="#ctx0" brushRef="#br0" timeOffset="2220.5819">3389 5540 3282 0,'-11'2'68'0,"11"1"53"16,-9-2 61-16,9 1 75 0,0-1 3 0,0 0-18 0,-8 0 128 16,8-1-135-16,0 2-23 0,0 1-35 0,0-2-157 15,0 1 70-15,0 0-48 0,0-1 190 16,16-1-194-16,2 0-30 0,1 0-1 0,8 0 14 15,2 0-41-15,5-5 28 0,5 1 0 16,1 1-187-16,0 0 203 0,5 2-17 0,-4 1 5 16,4 0-20-16,-1 0 23 0,-3 0 5 15,0 3-28-15,-1-1 20 0,0 0-35 0,1-1 3 0,0-1 32 16,-2 2-31-16,-1-2 34 0,0 0-34 0,-2 0-1 16,-3 0 16-16,-1 0 150 0,-6 0 64 15,0 0-155-15,-6 0-12 0,-1 3-163 0,-6-2-47 16,-2 1 135-16,-4 0 21 0,-7 1 3 15,10-1 12-15,-10-2-4 0,0 2 4 0,0 0-35 32,0-1 197-32,0-1 26 0,0 0-257 0,0 4-19 0,0-3-250 0,0 1-53 0,0 0 155 15,0-2-40-15,0 0-45 0,0 0-79 0,0 0-64 0,0 0-38 16,0 0-22-16,0 0-135 0</inkml:trace>
  <inkml:trace contextRef="#ctx0" brushRef="#br0" timeOffset="2570.5882">4258 5448 3206 0,'-11'0'93'0,"11"0"58"15,-9 0 39-15,9 0 80 0,0 0-42 16,0 0 15-16,0 0 14 0,0 5-49 15,0-1-38-15,0 1-49 0,10 1-76 0,1 2-30 0,5 0-4 16,1 0-15-16,2-1 129 0,5-7-77 0,0 9 5 16,1-1-12-16,-1-3-98 15,2 2 106-15,-5 0-3 0,-2 0 250 16,-1 1-184-16,-5 1-24 0,-1 1 41 16,-12-1-194-1,8 2 342-15,-8 0-121 0,0 2 79 0,0 0-153 0,0 0-158 0,-16-1 231 0,-1 3-142 0,1-3-5 16,0 2 72-16,1-2-280 0,-1 0-51 15,1-4 50-15,2 1-169 16,2-3 68-16,-1 1-53 0,1-3-71 0,11 1-23 0,-10-3-69 0,10 0-69 16,-11 1-31-16,11-3-283 0</inkml:trace>
  <inkml:trace contextRef="#ctx0" brushRef="#br0" timeOffset="3454.5281">5357 5311 2462 0,'0'-3'-3'0,"0"2"76"0,0-1 78 15,-11 2 38-15,-2 0 38 0,1 0-23 0,-3 0-29 16,-2 0 2-16,0 7 23 0,-2-1-24 16,-3 3-8-16,4-1 9 0,-4 3-33 0,3 4 45 0,0-1-27 15,1 3-5-15,2 4 187 0,2 0-221 16,3 2-2-1,1-1-34-15,10 2-7 16,0 1-11-16,0 0 20 0,0-2-31 0,13-1-182 0,1 0 159 0,3-6-42 0,1 1 15 16,3-3-8-16,2-1-8 0,2-3 27 0,2-1-15 15,1-4-15-15,1 0 37 0,-2 0-37 0,1-3 7 16,0 1 19-16,-2-3 139 0,1 0-142 0,0 0 193 16,-3 0-19-16,-3 0-359 0,-2 0 177 0,0 0 4 15,-5 0-138 1,-5-2 366-16,-9 2-169 0,0-1-50 0,0 1-13 0,0-2-188 15,0 2 294 1,0 0-344-16,0 0 210 0,0 0-259 0,0 0-257 16,0 0 108-16,0 0-213 0,0 0 86 0,0 0-54 31,0 0-94-31</inkml:trace>
  <inkml:trace contextRef="#ctx0" brushRef="#br0" timeOffset="4550.5228">5994 5475 2366 0,'-9'0'91'0,"9"0"52"0,0 0 67 16,0 3 61-16,0-3-15 0,0 0 46 0,0 0-26 15,0 0-25-15,0 0-49 0,0 0-75 0,0 0 141 16,18 0-136-16,0 0-27 0,5 0-22 15,4 0-169-15,3 0 108 0,5-3 8 16,2 0 18-16,4-1-12 0,3 1 1 0,2 0 12 0,0 1-8 16,2-1-37-16,0 1 11 0,3 1 80 15,0 1-103-15,0-1 19 0,-1-2-18 0,-3 3 15 0,0 0-27 16,-2-1 30-16,-6 0-3 0,-3 0-111 16,-5 0 122-16,-6 0-8 0,-4 0 8 0,-7 0-12 15,-5-1-3-15,-9 2 30 0,0-2-30 0,0 1 45 16,0 1-138-16,0 0-110 0,0-2-23 15,0 2-146-15,0-1 54 0,0 0-61 0,0 0-71 16,-14 0-129-16,5-2-103 16,-1 2-53-16</inkml:trace>
  <inkml:trace contextRef="#ctx0" brushRef="#br0" timeOffset="4925.6024">6874 5317 2450 0,'0'0'79'0,"0"-2"50"16,0 1 85-16,0 1 105 0,0 0-86 0,0 0-29 0,0 0 2 0,0 0-77 16,0 0 24-16,0 0 33 0,9 0-82 15,-1 0 9-15,0 0 40 0,1 0-41 0,0 3 119 16,-9-3 6-16,14 9-126 0,1-3 35 15,-1 1-96-15,1 3-46 0,0 0 262 0,-2 1-33 16,3 1-176-16,-1 2 14 16,-2 2-195-16,-1 0-36 0,-1-3 336 0,-11 3-191 15,11-3 8-15,-11 1 23 0,0-2-8 0,0-6-8 16,0 3 7-16,0-2-7 0,-14-1-196 0,0 1 211 16,-1 0 171-16,-2 0-22 0,-1 2-136 15,2 1-52-15,0-1-200 0,1 1-18 16,0-2 141-16,2 1-33 0,0 1 1 0,3-3 9 0,10 0-44 15,-11 1-14-15,11-3-73 0,-11 2-79 0,11-2-40 16,0 0-48-16,-12 0-65 0,12-1-206 0</inkml:trace>
  <inkml:trace contextRef="#ctx0" brushRef="#br0" timeOffset="6483.4954">7759 5274 2366 0,'0'-3'36'0,"0"1"76"0,0-1 44 0,0-1 32 15,0 1-14-15,0 0-74 0,0-3-27 0,0 1-6 16,0 2-2-16,11-1-7 0,0-1 10 16,5 2 11-16,-1-2 37 0,5 2 37 15,2 0 23-15,-3 1-41 0,4 1-39 0,-2-2-9 16,-2 3-35-16,1 0-10 16,-5 0 0-16,-1 0-14 0,-3 5-3 15,-2 1 21-15,-9 0-29 0,0 1-13 0,0-1-18 0,0 5 0 0,0-3 17 16,0 3 15-16,0-1 0 0,0 1-18 0,-15-1 0 0,4 1-7 15,-1 0-4-15,-1-2-3 0,1 0-32 0,1-2-45 0,2 1 7 16,9-1-3-16,-11-3-3 0,11 0 29 0,0 0-24 16,0-2 7-16,0 0 30 0,0 0 8 0,0 1 50 15,0 0 0-15,0 2 24 0,0-1 30 16,14 1 11-16,3 0 10 0,-1 3-16 16,1 1 14-16,-1 1 4 0,1 0 36 0,-1 1 33 0,-1 0-9 15,-2 0-6-15,-4 1-32 0,-9-3-47 0,9 1 96 16,-9-1-84-16,0 0-3 15,0-2 0-15,0 0-116 0,-10 1 41 0,-3-1 4 0,-3 0 166 16,-1-7-177-16,-1 9 7 0,-3-4-30 0,0-2-192 16,0-1 159-16,0-2-22 0,0 0-50 15,1 0-7-15,3-5-37 0,0 1-27 0,3 1-25 16,1-2-57-16,3-2-34 0,10 1-54 0,-11-1 27 0,11-1 15 16,0-2-199-16,0-1-31 0</inkml:trace>
  <inkml:trace contextRef="#ctx0" brushRef="#br0" timeOffset="6895.3702">8303 5329 2890 0,'0'5'88'0,"0"1"85"16,0 0 46 0,0-1 88-16,0 3-50 0,0 0-8 0,-16 0 1 0,4 4-23 0,12-2-31 15,-12 2-54-15,12 0-40 0,0 1-35 16,0-1-37-16,0 0 22 0,0 0-3 16,0-3-42-16,12 3 42 0,0-4-53 15,5-2-4 1,0 2 12-16,3-5-23 0,-2 2-7 0,1-4 11 15,-1 1-22-15,-2-2 22 0,0 0 0 0,-3 0-15 0,-2 0 23 16,-1 0-34 0,-10 0 26-16,9 0-44 0,-9 0 11 0,0 0 8 0,0-3-15 0,0-1 37 15,0-2 7-15,0-2 0 16,0 1 0-16,0-4 11 0,0 0 0 0,-11-1-7 0,1 0 18 0,-1 1-11 16,2 1-18-16,-3 0 33 0,1 0-8 0,-1 3 0 0,-1 0 15 0,-2 2-30 0,0 0-17 15,1 2-4-15,-2 1-50 0,3 0-32 0,-4 2-55 0,5 0-46 0,0 0-94 16,12 0-68-16,-13 0-87 0,13 0-220 15,0 0-123-15</inkml:trace>
  <inkml:trace contextRef="#ctx0" brushRef="#br0" timeOffset="7483.1494">8516 5192 2767 0,'-9'0'71'0,"9"-1"61"16,0-1 72-16,0 1 42 0,0 1-7 0,0 0-12 16,0-1-48-16,0 0-57 0,0 1-39 0,0-1-48 15,0 0-42-15,0 1 10 0,0 0-20 0,12 0-4 16,1-2 17-16,3 1 8 0,1-1-18 15,3 0 4-15,0 0 24 0,1 0 3 16,0-1-3-16,-2 1 3 0,2 1-20 0,-2-1-15 16,-2-1 71-16,0 3-8 0,-3 0 29 0,-2-2 50 15,-2 2-64-15,-1 0 62 0,-9 0-2 0,0 0 177 0,0 0-94 16,8 8-30-16,-8 1 28 0,0 0-213 16,0 4 282-16,0-1-153 0,0 4 130 0,0-1-119 15,0 4-165-15,0 1 125 16,0-1-163-16,0 2 137 0,9 0 96 0,-9 0 22 15,0-1-3-15,0 1-140 0,0-1-37 0,0-1-4 16,0-2-115-16,0 0 98 16,0-3 34-16,0-4-4 0,0-1-80 15,9-3 130-15,-9 0-339 0,0 0 108 0,0-6-122 16,0 0-223-16,0 2 150 0,0-2-276 0,0 0 154 16,0 0-71-16,0 0-112 0,0 0-262 0</inkml:trace>
  <inkml:trace contextRef="#ctx0" brushRef="#br0" timeOffset="7755.9025">8604 5342 4215 0,'0'4'80'0,"0"-4"65"0,-10 0 29 15,10 0 36-15,0 0 66 0,0 0-128 0,0 0-22 16,0 0-40-16,17 0-159 0,0 0 92 16,4 0-3-16,0 0 150 0,4 0-121 15,3 0-41-15,0 0-12 0,-2 0-177 0,2 0 144 0,0-3-46 16,-2 2-35-16,-1-2-14 0,-3 0-72 0,-1 2-17 16,-3 0-66-16,-2-1-57 15,-3-1-61-15,-1 1-51 0,-12 1 1 0,13 1-170 0,-3-5-36 0</inkml:trace>
  <inkml:trace contextRef="#ctx0" brushRef="#br0" timeOffset="8147.5062">9235 5294 2903 0,'0'4'56'15,"0"2"97"-15,-12 1 53 0,12-1 40 16,-12 4 8-16,12-2-72 0,-11 3 35 0,11-2-34 0,-11 3-39 16,11 1 5-16,0-1-55 0,0 3 48 15,0-1-11-15,0-2-9 0,0 0 97 16,0 0-166-16,0-2-8 0,0 0-27 0,0-2-91 47,11 1 92-32,0-4-4-15,-3 0-3 0,-8 1-20 16,12-3 23-16,-1 0-37 0,0-3 14 0,0 0-75 0,2 0-48 16,-2 0-6-16,3-3-46 0,-2-1 16 0,1-2 59 0,-1 2 22 0,-1-4 32 0,-1-1 26 0,1 1-17 15,-11-1 20-15,9-2 18 0,-9 0 18 0,0 1 24 0,0-2 7 0,0 0-7 16,0-1 44-16,0 1 21 0,0-1 1 0,0 3 123 0,0-2-133 0,-11-1-2 0,-1 4-15 0,3-1-85 0,-4 4 52 16,0-1-30-16,-1 3 11 0,-1 1 78 15,2 3-54-15,13 0-204 16,-18 0-50-16,3 0-206 0,4 0-17 0,11 0 75 0,0 0-93 0,-10 0-67 15,10 0-93-15</inkml:trace>
  <inkml:trace contextRef="#ctx0" brushRef="#br0" timeOffset="8541.379">9526 5323 3308 0,'0'6'-16'0,"0"-1"35"0,0 3 79 0,0-1 27 0,0 2 83 16,0-1-14-16,0 1-52 0,0 3-2 0,0-3-77 0,0 2 20 16,12 1-48-16,-12-2-21 0,13-1 28 15,-2 1-59-15,0-1 38 0,1-3-18 0,1 1-3 16,0-2 14-16,0-2-7 0,0 0 4 0,1 0-22 15,-2-3 29-15,2 0-22 0,-2 0 8 0,1-5 24 16,-2 3-21-16,-2-3 47 0,1 0 64 0,-10 1-6 16,9-1 15-16,-9 0-44 0,0-4-42 0,10 1 14 0,-10-2 84 15,0-1 90-15,0-1-139 0,0-3 1 16,0 0-84-16,-11 0-15 0,-1 0 306 16,12 1-201-16,-15 0-19 0,-1 2-82 15,3 1-189-15,2 3 189 0,-1 0 8 0,3 3-8 0,-1 3 99 16,10 2-349-1,-14-3-101-15,3 3-167 0,0 0-277 0,1 0 107 0,10 5-326 0</inkml:trace>
  <inkml:trace contextRef="#ctx0" brushRef="#br0" timeOffset="9762.3154">5311 6391 1716 0,'0'-5'159'0,"0"1"-41"0,0 3 167 0,0-1 27 0,0 0-80 16,0-1 109-16,0 1-115 0,0 2 1 0,0 0-11 15,0 0-23-15,0 0 24 0,-12 5 23 16,0-1-23-16,0 2-9 0,-5 3-21 0,1 1-12 16,-5 2-25-16,-1 3-29 0,2 1-41 0,-3 2-15 15,0 1-38-15,2-1 8 0,4 3 192 0,3 0-196 16,4 0 18-16,10 0 164 0,0 0-393 0,0 1 366 16,0 0-174-16,0-3-197 0,17 3 181 15,1-5-193-15,3 1 197 0,0-2-12 0,3-2-4 16,-1-2 0-16,1-1-50 0,-1-3 28 0,-1-1-1 15,0-1-7-15,-2-2 38 0,0-3-11 0,-2-1 3 16,-1 0 182-16,-1 0-17 0,-2 0-137 16,-2-4 11-16,-2-2-165 0,-2 1 182 15,-8 0-13-15,0 3 176 0,0-3-203 16,0-1-190-16,0 2 178 0,0 0-217 0,0 1 315 16,0 3-248-16,-10-3-87 0,0 1-51 0,10 0-214 15,-11 2 146-15,11 0-36 0,-12 0-37 16,12 0-25-16,0 0-148 0,0 0-46 0</inkml:trace>
  <inkml:trace contextRef="#ctx0" brushRef="#br0" timeOffset="10148.3173">5580 6786 3490 0,'0'7'82'0,"0"0"127"0,0 1 81 16,0 2 91-16,0 0 82 0,0 2-183 0,-12 0-59 15,12 0-71-15,-11 2-131 0,11 1 39 0,0 1 0 16,0-1 155-16,0 0-205 16,0 0 19-16,0-1 123 0,0-1-301 0,20-1 330 15,-1-3-159-15,1-1-159 0,-2-3 96 0,-2-1 11 16,1-4-27-16,-3 0-14 0,1 0 20 15,-4-4-152-15,0-1 326 0,-11 5-151 0,13-13 7 16,-5 0-7-16,-8 1-160 16,0-1 160-16,9-1-22 0,-9 0-23 0,0-2 19 0,0 0 8 0,0 3 7 15,0 0 15-15,0 1 4 0,-11 3-14 0,11-1 25 16,-12 2-11-16,-3 2 0 0,2 2 7 16,0 0-54-16,-2 1 4 0,1 1-32 0,0 2-56 0,-3 0-18 15,3 0-80 1,0 0-63-16,2 0 19 0,2 0-98 0,10 0-25 0,-10 0-236 0</inkml:trace>
  <inkml:trace contextRef="#ctx0" brushRef="#br0" timeOffset="10510.4029">6142 6629 2903 0,'0'-1'101'0,"0"0"42"0,0 0 67 0,0-1 73 16,0 2-46-16,0 0 14 0,0-2-20 0,0 2-31 15,0 0-55-15,0 0-70 0,0 0-17 16,0 0-21-16,0 2-19 0,14-2 36 0,-1 3 64 16,3-3-114-16,1 2 10 0,4 1-17 0,0-2-86 15,5 1 185-15,-2-2-172 16,4 1-56-16,1-1-88 0,-1 2-128 0,1-2 88 16,-1 0-13-16,-1 0-32 15,-4 0-48-15,-6 0-2 0,0 0-70 0,-6 0-195 16</inkml:trace>
  <inkml:trace contextRef="#ctx0" brushRef="#br0" timeOffset="10712.9425">6230 6759 1004 0,'0'0'-6'0,"0"-2"9"0,0 2-32 16,0 0 99-16,0 0-202 0</inkml:trace>
  <inkml:trace contextRef="#ctx0" brushRef="#br0" timeOffset="10942.9474">6182 6729 465 0,'0'-1'28'0,"0"1"149"0,0 0 6 0,0 0-180 15,0 0-86-15</inkml:trace>
  <inkml:trace contextRef="#ctx0" brushRef="#br0" timeOffset="12078.69">6154 6684 1036 0,'0'-2'215'0,"0"2"27"0,0 0 43 0,0-1-35 0,0-1-180 15,0 2 93-15,0-1-6 0,0-2 91 16,-10 3-20-16,10-1-106 0,0-1-41 0,0 2-30 0,0-2 16 16,-9 2-25-16,9-2 35 0,0 2 1 15,0-1-30-15,0 1 60 16,0 0-19-16,0-2 18 0,0 2 34 0,0 0-36 15,0 0 4-15,0 0-10 0,0 0 2 0,0 0 22 16,0 0-10-16,9 0-3 0,-1 0-6 0,-8 0-10 0,10 0 8 16,0 0-14-16,-1 0-29 0,0 0 0 15,2 0 12-15,-1 0-27 0,3 0 16 0,0 0-34 0,4 0-22 0,2 0 38 0,1 0-39 16,7 0 1-16,1-4 19 0,3 2-23 0,3 0-8 16,3 0 23-16,2 0 97 15,3 2-135-15,3-4 31 0,-2 1-4 16,2 0-108-16,-1 2 142 0,0 0-11 0,-1 0-1 0,-1 0 174 15,-6 1-165-15,0 0 188 16,-3 0-152-16,-3 0-187 0,-2 0 155 0,-4 3-182 0,-3 0 174 16,-1-2 153-16,-4-1 42 0,-4 0-175 0,-1 4-15 15,-3-1-146-15,-8-3-41 0,10 0 192 0,-10 2 121 16,0-2-138-16,0 0 148 16,0 0-148-16,0 0 1 15,0 0-29-15,0 0-127 0,0 0 103 0,0 0-6 0,0 0 34 16,10 0-12-16,-10 0 172 15,0 0-267-15,0 0 123 0,0 0-20 0,0 0-159 0,0 0 155 16,0 0-20-16,0 0 36 0,0 0 143 16,0 0-12-16,0 0-131 0,0 0 128 15,0 0-279-15,0 0 122 0,0 0 53 0,-13 0-172 16,13-2 148-16,-12-1-110 0,12-1 62 0,-11 0 4 16,11 0 0-16,-10 0-36 0,0-2 44 0,1 0 12 15,-2 0 145-15,11-1-141 0,-16 0-15 16,0 0 11-16,2 0-8 0,0-1 24 15,-1 1 8-15,-1 0-40 0,3 2-140 0,-1-2 141 16,0 0 11-16,1 2 24 0,-2-2-4 0,4 1 0 16,3 1-19-16,8 1 183 0,0-1-168 0,-14 3 201 15,14 2-189-15,0-3-8 16,0 3 196-16,0 0-200 0,0 0 16 16,0 0-188-16,0 0-25 0,0 0-7 0,0 0 204 15,0 0 164-15,0 0-148 0,0 5-1 16,10 0 125-16,-10 0-296 0,18 2 164 0,-1 2-8 15,-1-1 33-15,3 2-21 0,0-2 172 0,4 3-161 16,0-2-167-16,0 1 113 0,0-1-130 16,1 0 130-16,-1 0 20 0,-2 1 61 0,-3-3-34 15,-1 2 50-15,-4-1 6 0,-3-1 155 0,-10 3-128 16,0-1 34-16,0 3 110 0,0-1-201 16,0 0 94-16,0 0 53 0,-13 0-133 15,-3 0 59-15,0-1 5 0,2 0-108 16,-2-2 1-16,4-1-70 15,0 0-178-15,1 0-87 0,2-3-103 0,9-1-106 16,-8 1 23-16,8-1-149 0,-10 0-170 0,10 0-335 16</inkml:trace>
  <inkml:trace contextRef="#ctx0" brushRef="#br0" timeOffset="13304.7259">7826 6282 2853 0,'0'0'78'0,"0"0"121"16,0 0 141-16,0 4 106 0,8 2 30 0,-8 2 140 16,0 4-201-16,0 2-53 0,0 5-34 0,0 1-215 15,0 4 97-15,0 3 74 16,0 4-45-16,0 1-45 16,0 2-28-16,0-1-114 0,0 1-26 0,0 0-5 15,0-3-8-15,-10-2-21 0,10-4-121 16,0-6-37-16,0-5 59 0,0-4-186 0,0-2 198 15,0-8-321-15,0 0-255 16,0 0-39-16,0 0-315 0,0-5 157 0</inkml:trace>
  <inkml:trace contextRef="#ctx0" brushRef="#br0" timeOffset="13745.87">8200 6317 3206 0,'0'0'25'0,"0"0"62"0,0 0 90 0,0 0 58 0,0 4 73 16,0 3 12-16,0 1-45 15,-11 1-7-15,11 2 94 0,0 3-141 0,-14 0 10 16,14 1-51-16,-9 2 6 0,9-1-44 15,-10 4-10-15,10-1-8 16,-11 2-161-16,11 1 118 0,0-1 91 16,0 3 37-16,0 0-41 0,0 0 1 0,0 1-126 0,0-1-17 15,0 1-48-15,0 0-92 0,16-2 88 16,-2-1-4-16,0-3-142 0,-1-3 244 16,0-2-301-16,-3-4-64 0,1-3 153 0,1-3-170 15,-2-4 148-15,0 0 14 0,3 0-1 0,-2-6-19 16,3 1 58-16,0-3 31 0,0-2 1 0,-2 0 26 15,-2-1-3-15,0-1 10 0,-10 0 56 0,0-1-3 16,0 1-4-16,0 0 3 0,0 1-18 0,0-1 22 16,0 3-7-16,-18 1 25 0,1 0 1 0,0 2-45 15,-3 3 150-15,1 3-168 16,-2-4 7-16,2 4 12 0,2 0-230 0,0 0 55 0,5 0-116 16,-2 4-122-16,14-4-45 0,0 0-42 15,0 0-291-15</inkml:trace>
  <inkml:trace contextRef="#ctx0" brushRef="#br0" timeOffset="14179.5963">8731 6309 3581 0,'9'-2'46'0,"-9"-1"11"16,0 2 29-16,0 1 69 0,0 0 24 0,0 0 46 15,-11 4 46-15,0 4-21 0,0 2-24 16,-2 3-34-16,0 2-42 0,-2 4-24 0,2 3-19 0,0 2-3 16,0 3-47 46,2-1 6-62,11 3 0 0,-11 0-20 0,11-2 8 0,0 0-7 0,0-1-29 0,0-1-18 0,0-3 34 0,0-1 108 0,14-2-163 0,-4-4 32 16,2 1-24-16,-2-5-134 0,1-1 165 0,0-4-42 0,-1 1-29 0,1-2 146 0,2-5-215 15,-2 0 0-15,2 0-16 0,0-5-155 0,0 0 183 16,1-1 12-16,0-2 41 0,-2 1 16 0,-1 0 119 0,-11-3-86 0,12 1-15 0,-12-1 26 16,0 2-93-16,0-2 93 0,0 1 3 0,0 2 106 15,0-2-109-15,-17 2 18 0,0 0 15 16,0 3-134-16,-1 0 209 0,2 4-122 0,-4-3-16 15,1 1-57-15,3 2-162 0,2 0 15 0,3 0-117 16,11 0-74-16,-11 0-83 0,11 0-35 16,0 0-313-16</inkml:trace>
  <inkml:trace contextRef="#ctx0" brushRef="#br0" timeOffset="14629.3945">9111 6467 2928 0,'0'4'95'0,"0"1"78"16,0 1 111-16,0-2 51 0,0 2 12 15,-9 0-14-15,9 0-78 0,0 2 20 0,0 0-95 16,-9 1 118 0,9 3-159-16,0 0-51 0,0 1 4 0,0 1-28 31,0 1-26-31,0 2 9 0,0-1-50 16,0-1-125-16,0 0 148 0,12-1 116 0,-12 0-109 15,18-1-39-15,-3-3 176 16,-2-1-323-16,2-2 151 0,-3-1 4 0,1-2-183 0,-2-1 144 0,2-3 154 0,-2 0-169 15,2-4-7-15,1-2 174 0,-2-1-331 0,1-3 176 0,0-1 27 0,-4-1-159 16,1-2 167-16,-10-2 7 0,9 0 120 0,-9 0-90 16,0-1-11-16,0 3 4 0,0-1 49 0,0 1-72 0,0 2 46 15,-11 2-19-15,-4 0-191 0,0 3 183 16,-1 2-18-16,-4 3-5 0,4-1 152 0,-3 3-193 16,1 0-68-16,1 0-90 0,4 4-222 0,0-1 84 15,13 0-103-15,-11-1-44 0,11 1-90 16,0-3-234-16</inkml:trace>
  <inkml:trace contextRef="#ctx0" brushRef="#br0" timeOffset="14999.3953">9535 6529 3621 0,'0'3'76'16,"0"5"69"-16,0-1 46 0,0 4 27 0,0-2-27 16,0 2-43-16,0 0-16 0,0 2-2 0,0 0-72 15,0 1-4-15,0-1-14 0,8 1-43 16,2-3 43-16,1 1-25 16,0-3 7-16,2-1 113 0,-1-8-106 15,1 8-10-15,0-2-34 0,1-3-79 0,0-1 83 0,-1-2 0 0,1 0-19 0,-3 0-21 16,3-4-1-16,-5-1-39 0,-1-2 44 0,-8 0 33 15,11-1-37-15,-11-1 76 0,0-2-25 16,0-3 4-16,0 2 57 0,0-2-17 0,0-1 32 0,0 1 47 16,-17-1-120-16,3 2 5 0,-1 0-19 15,-1 3-71-15,-1 0 89 0,1 3 1 16,-1 0-48-16,-2 1-58 0,3 2-43 0,-1 1-121 0,3 0-106 16,0 2-85-1,3 1-232-15,11 0 44 0</inkml:trace>
  <inkml:trace contextRef="#ctx0" brushRef="#br0" timeOffset="15620.3951">10242 6520 3515 0,'0'4'93'0,"0"1"75"16,0 1 76-16,-10 2 69 0,10 0-21 0,-9 2-4 0,-1 0-43 16,10 2-10-16,-10 0-96 0,10 2 123 15,0 1-197 1,-13 0 117-16,13 2-135 0,-13-1-55 15,13 1 19-15,-13-3-174 0,4 1 326 0,9-3-313 0,-9-2 145 0,9-3 10 16,0-2-145-16,-9-3 151 0,9-2 197 16,0 0-223-16,0 0 151 0,0 0-144 0,0-9-25 15,0-1 36-15,0-2 2 0,0-1-44 16,0-3-164-16,11 0 151 0,-1-2-13 16,-10 0 16-16,15 2 3 0,-1 0 61 0,-1 3-190 15,-5 1 194-15,4 2 148 0,-12 3-209 0,14 2 30 16,-2 3 168-16,-12 2-346 0,12 0 194 15,-2 4-19-15,-1 1-129 0,-9 3 178 0,9 2 137 16,-9 1-114-16,12-1-30 0,-1 3 19 16,-1 0-137-16,-4-2 157 15,1 2-4-15,3-2-19 0,-2 0 165 0,-8-1-15 0,15-2-190 16,2-1 182-16,0-2-342 16,1-1-45-16,1-1 153 0,2-2-194 0,0-1 307 0,2 0-149 15,-5-4 31-15,0-1 148 0,-2 5-278 0,-3-11 169 16,-3 3 3-1,-10-4-142-15,10-2 150 0,-10 2 0 0,0-3 144 0,0-1-98 0,0-2 27 16,0-2 194-16,0 1-256 0,-12-2 138 16,12 1-38-16,-11 0-164 0,11 2 244 15,0 3-179-15,0 1 0 0,0 2 152 16,0 0-169-16,0 4-22 0,0 1-41 0,0 0-306 16,0 2-67-16,0 0 4 0,0 3-219 0,0-1-112 15,0 3-323-15</inkml:trace>
  <inkml:trace contextRef="#ctx0" brushRef="#br0" timeOffset="16496.9577">10304 5213 3515 0,'-13'7'120'0,"2"1"79"0,0-1 92 0,1 3 72 0,2-1-64 16,8 2-35-16,-14-1-46 0,14 3-38 0,-9 1-35 15,9 1-46-15,-11 0-33 0,11 2-28 16,0 1-23-16,0 2 165 0,0-1-172 16,0-1 164-16,0 3-153 0,0-4-190 15,0-1 343-15,0-2-332 0,-10-3 308 0,10 2-133 0,-10-5-183 16,10-2 125-16,-10-1-144 0,10-2 339 15,0-3-175-15,-14 4 11 0,14-4-26 0,0 0-183 16,-10 0 163 0,10-4 16-16,0-1 3 0,0 0 148 0,0-6-162 0,0-1 157 15,0-1-164-15,0-5-154 0,15-2 184 0,1 0-183 0,-2-2 165 16,2 0 15-16,-1 2-22 0,0-1 141 16,-1 4-83-16,-1 0-17 15,-3 2 10-15,1 3 31 0,-11 0-24 0,13 5 8 0,-13-2-3 0,8 5-143 16,-8 2 124-16,0 2-4 0,0 0 19 0,0 3-8 15,0 4 19-15,9 0 112 0,-9 5 23 16,0 2-58-16,14 3 13 0,-2 1-135 0,-1-1-23 16,2 4 64-16,0-3 140 15,3 1-132-15,-1-2-15 0,3 0 19 0,-2-1-171 0,2-3 175 16,-1-1-24-16,0-2 5 0,0-1-8 16,-4-1-31-16,1-3 66 0,-3-1-16 0,0-1-15 15,-1-3 34-15,-10 0-73 0,11 0-14 0,-11-5 68 16,9-2-15-16,-9-1 53 0,10 1 35 0,-10-3-22 15,0-4 3-15,0 1 5 0,0-1-16 0,0-3 147 16,0-2-114-16,0 1 21 0,0-1 146 16,0-2-178-16,0 1 6 0,-12 3-45 0,12-1-37 15,0 2 35-15,-12 4 78 16,12 0-133-16,0 3-138 0,0 2 23 16,0 2-237-16,0 2-5 0,0 0-107 0,0 3-240 15,0 0 117-15,0 0-60 0,0 4-118 0</inkml:trace>
  <inkml:trace contextRef="#ctx0" brushRef="#br0" timeOffset="19488.8727">2271 8068 3634 0,'0'-1'66'0,"0"0"86"0,-10 1 32 0,10 0 45 15,0 0 138-15,0 0-74 0,0 8 53 0,0 0-3 16,0 3-170-16,0 0 50 0,0 7-60 16,0 0 127-16,0 4-177 0,0 2-44 15,0 1 114-15,0 0-162 0,0 0 134 0,0-1-8 16,0-3-134-16,0-1-115 16,0-4 14-16,0-4 101 0,0-2-5 15,0-5 107-15,-12-5-10 16,12 0-281-16,-9 0-29 0,9-8-36 0,-8-1-19 0,-3-1 143 15,11-5-10-15,-10-2 1 0,2-2-23 0,8 0 36 16,-11-1 28-16,11-1 31 0,0-2 223 0,0-2-204 16,0 3-3-1,0 0 19 1,0 1-164-16,13 3 194 0,3 3 15 0,0 2 9 0,1 5 18 0,1 2 171 0,4 6 53 16,0 6-167-16,2 5-16 0,0 3-155 0,-1 4-32 15,1 4 271-15,-1 5-146 0,-3-1-20 0,-4 3-16 0,-3 0-110 16,-3-2 106-16,-10-1 24 0,0-1-8 15,0-3 115-15,0-1-115 0,0-4-4 0,0-2 8 16,-10-3-12-16,-3-2-16 0,1-3-44 16,-4-3-32-16,1 1-138 0,-1-5 132 0,0 0-19 15,-2-5-25 1,2 3-33-16,0-5-75 0,5 1-92 16,-2 0-102-16,3-2-123 0,10 1-101 0,0 0-267 15</inkml:trace>
  <inkml:trace contextRef="#ctx0" brushRef="#br0" timeOffset="20151.9501">2732 8303 4173 0,'0'5'24'0,"0"0"7"0,0 0 35 16,0-2 47-16,0-3 0 0,0 0 47 15,0 0-17-15,0 0-34 0,0 0-11 0,0 0-76 16,0 0-14-16,0 0-5 0,13-3-32 0,-2 0 118 16,-11-2-129-16,20 1-44 0,-2-3-2 0,1-1-130 15,1 2 137-15,-2-3 47 0,-2 2 133 0,2-4-108 16,-5 4 7-16,1-1-7 16,-6-1-133-16,0 1 277 15,-8 0-159-15,0 1 5 0,0-2 31 0,0 2-119 0,0 0 155 0,0 0 21 0,0 1-17 16,-9 1 10-16,-1 0 12 0,-2 2-28 0,1 1 17 15,-1 2-10 1,0 0-40-16,0 0 33 0,-5 7 0 0,2-1 0 0,0 3 30 0,-1 0-56 0,0 2-3 16,0 1-11-16,2 0-20 0,0 2 39 15,3 0 6-15,3 1-25 0,0-1 11 16,8 0 174-16,0 0-185 0,0 1 3 0,0-1-11 16,0 1-178-16,14-2 166 0,-1 0 12 0,2-4 11 0,3 1-41 15,-1-2-15-15,5-1-29 0,0-4-31 0,2-1 27 16,-2-2-24-16,1 0 0 0,4-4 1 0,-2-1-25 15,0-1 23-15,1-3 29 0,-4-1 21 16,1 0 35-16,-1-2-13 0,-4-2 10 0,0 1 14 16,-2-2-11-16,-5-1 46 0,-3 0-7 0,-8 0 14 15,9-1 39-15,-9 2-14 0,0-1 29 16,0 1 23-16,0 3 4 0,0-1 120 0,0 2-93 16,0 4-35-16,0 0-48 0,0 3-140 15,0 3 152-15,0 1-15 0,0 0-38 0,0 3 15 16,0 2 75-16,0 2-162 0,0 3 41 15,0 0 35-15,0 1-163 0,0 2 163 0,0 0 151 16,0 1-166-16,0-2-8 0,17 3-11 0,0-3-133 16,-4 0 124-16,2 1 20 0,3-1-7 15,-1-2 3-15,-2 1 16 0,-1-3-24 0,-1 2 31 0,-3-2 149 16,-10 2-165-16,9-2 184 0,-9-1-187 16,0 2-16-16,0-1-44 0,-11 0-227 15,-4-2 116-15,-3-1-236 16,2 0 100-16,-2-3-55 0,-4 1-80 0,3-3-59 0,-2 0-168 15,2 0 72-15</inkml:trace>
  <inkml:trace contextRef="#ctx0" brushRef="#br0" timeOffset="20406.9532">3523 8270 3634 0,'0'4'46'16,"0"1"41"-16,-12-1 45 0,0 2 13 0,2 0-46 16,10 0-31-16,-9-1-12 0,9 2-1 0,0 0 22 15,0 0-17-15,0 1-15 0,0 0-6 0,0-1-10 16,0 1 10-16,0 1 11 0,11 0 7 16,-3-2 19-16,0 0 7 15,-8 1-43-15,8-1-15 0,-8-2 4 0,0 0-29 0,0-1 15 0,0-1 108 16,0-3-185-16,0 2-36 0,0 0-145 0,0-1-183 15,0-1-133-15,0 0-284 0</inkml:trace>
  <inkml:trace contextRef="#ctx0" brushRef="#br0" timeOffset="20602.4834">3480 7990 4354 0,'-11'-8'31'0,"2"0"1"0,2 3-1 0,7 0-24 0,-10 1-35 16,10 1-31-16,-7 0-83 0,7 2-101 15,0 0-111-15,0 1-179 0,0 0-111 0,0 5-115 16</inkml:trace>
  <inkml:trace contextRef="#ctx0" brushRef="#br0" timeOffset="21033.4857">3765 8290 3477 0,'0'-4'59'0,"0"1"33"16,0 0 31-16,0-1 17 0,0 2-42 0,0 0-6 15,0 0-20-15,-11 2 28 0,0 0-10 16,-1 0-37-16,-4 4-8 0,2 4-20 0,-2-1-15 0,0 3 15 15,0-1-8-15,3 3-34 0,2 0 20 0,0 1-34 16,11-1-15-16,0-1 11 0,0-1-42 16,0 0 29-16,0-2 3 15,0-2-21-15,0-1-12 0,0-4-28 0,14-1 8 0,-1 0 133 0,-2-3-62 16,2-2 20-16,-2 0 7 0,2-4-122 16,1 1 126-16,-1 0 2 0,-2-1 21 0,0 2 47 0,1 0 21 15,-1-1 6-15,0 1 40 0,-2 4 2 0,0 0-24 16,1 1 73-16,-1 2 7 15,0 0 28-15,-2 8 80 0,-7 2-41 0,10 2 108 0,-10 4-126 0,12 4-76 16,-12 4 133-16,0 3-165 16,0 5 79-16,0 3 5 0,0 4-163 15,0 0-35-15,-16 0 13 0,2 0-52 16,-3-4 4-16,0-2-55 16,-3-4-194-16,1-5 71 0,-1-2-317 15,0-6-30-15,-2-5 55 0,1-2-192 0,1-5 173 0,-2-4-13 16,5 0-27-16,0-4 3 0,1-4-191 15</inkml:trace>
  <inkml:trace contextRef="#ctx0" brushRef="#br0" timeOffset="21906.1302">4009 8266 4242 0,'0'0'95'0,"0"4"240"16,0 2-20-16,10 3 67 16,-2-1-45-16,0 2-46 0,-8 2 15 0,13 5-220 15,-1 0-70-15,0 2-41 0,-2 1-141 16,2-1 320-16,-12-2-13 16,13-2-322-16,-3-1 107 0,-10-5-190 0,0-1 2 15,0-3 147-15,0-2-33 0,0-3-29 16,0 0 2-16,0 0-38 0,-12-6 33 0,1 1-5 0,-1-4-56 15,2 0 7 1,10-1 10-16,-10-3 19 0,10-1 64 0,0 0 49 16,0-1 15-16,0 0 9 0,12 1 20 0,3 0 16 0,3 2 13 0,3 2 48 0,1-2 64 0,0 5 47 15,-1 1 64-15,1 2 39 0,0 0 8 16,-3 4-9-16,1 0-39 16,-3 0-11-16,-1 0-66 0,-4 5-31 0,0 0-7 0,-1 1-44 15,-3-1 19-15,-8-1 0 0,7 4-37 0,-7-2 87 0,0 2-94 16,0 0-34-16,0 1 87 0,0 0-152 15,0 2 149-15,0-1-54 0,0 0-68 16,0-1 38-16,0 0-57 0,0 0 53 0,0-1 80 16,0-3-95-16,14 2-29 0,2-4 0 15,-3 0-83-15,4-1 48 0,-1-2-32 0,2 0-10 16,1 0-52-16,1-5 51 0,0-1 6 0,-1 2 10 0,-1-3 64 16,-2 0 27-16,-3-1 30 15,0-2 24-15,-1 1 14 0,-4-1 4 16,-8 1 38-16,0 1 35 0,7-3 7 0,-7 4 5 0,0 0-24 15,0 0-24-15,0 2 0 0,0 2 1 0,-12 2 19 16,0-1-41-16,0 2 94 0,-2 0-9 16,0 0-23-16,-3 9-57 0,1 0-141 0,2 0-5 15,0 0-18-15,3 1 188 0,11-2-98 16,-12 2-40-16,12-2-14 0,0 0-135 0,0-1 105 0,0 0 2 16,0-1 15-16,11 0-28 0,0-4-6 0,0 3 22 15,3-4 7-15,0 0 35 0,3 2 35 0,-3-3-14 16,6 0 10-16,-2 0 35 0,-1 0-25 15,1 0 28-15,-1 0-3 0,1-5-31 0,-1 1 20 16,1 1 8-16,1-1-8 0,-5-1-20 0,4-2-34 16,-1 1-54-16,-2-3 0 0,1 1-8 0,-1-2-13 15,0-1 40-15,3-3-44 0,-1 1 23 16,1-2 11-16,1-1 13 0,0-1 48 0,2-3 10 16,-3-1 31-16,0-1-25 0,-1-1 61 0,-2-1 50 0,0 1 77 15,-2-4 106-15,-4 2-8 0,1 0 39 0,-3 2 5 16,-7-1-29-16,0 5 9 0,9 0-55 15,-9 3-5-15,0 3-62 0,0 1-46 0,0 4-22 0,0-1-105 16,0 5 194-16,0 3-182 0,0 1-12 16,0 0 59-16,-11 6-209 0,4 4 197 15,7 0 156-15,-12 7-155 0,2 2 11 16,1 3 121-16,9 3-150 0,0 4-10 0,0 2 16 16,0 1-148-16,0 1-7 0,0 1 131 0,0-2 0 15,0-2 108-15,0 0-129 0,0-3-86 0,0-5-95 16,0-1-229-16,0-1-47 0,0-4-148 15,0-1-138-15,0-3-157 0</inkml:trace>
  <inkml:trace contextRef="#ctx0" brushRef="#br0" timeOffset="22200.1316">4896 8245 4215 0,'0'0'10'0,"0"0"11"0,0 0 27 16,0 0 29-16,0 0 4 0,16-5 7 0,1 3-49 0,2 0-11 16,2 0-17-16,3 1 131 15,3 1-124-15,1-1-29 0,0 0 8 0,0 1-147 16,-3 0 147-16,2 0 3 0,-4 0 25 0,-3 4 135 16,0-4-70-16,-4 8 34 0,-1-3 52 0,-4 1-146 15,0 2 105-15,-2 0 178 0,-9-2-248 0,8 3 7 16,-8 0 169-16,0 0-403 15,10 1 173-15,-10-1 4 0,7 1-189 0,-7-2 193 16,0 1 8-16,0 0-42 0,0-1-85 0,0 0-63 0,0-3-139 16,0 2-110-16,-11 0-114 0,3-4-143 0,-2 0-259 15</inkml:trace>
  <inkml:trace contextRef="#ctx0" brushRef="#br0" timeOffset="22385.6657">5458 7951 3231 0,'-11'0'12'0,"11"0"37"0,-10 3-147 0,10 1-142 0,-8 2-30 16,8 0-157-16,0 2-165 0</inkml:trace>
  <inkml:trace contextRef="#ctx0" brushRef="#br0" timeOffset="22977.214">5607 8258 3928 0,'0'6'82'0,"0"0"80"0,0-2 51 15,0 3 55-15,-12-2-46 0,1 4-66 0,1-1-57 16,1 2-44-16,-1 1-36 0,3 1-23 15,-3-1 15-15,10 3-3 0,0-1-16 0,0-1 23 16,0 0-19-16,0 0-3 0,0-2 26 0,0-1-27 16,0 0 8-16,11-3 0 0,-1 0-7 0,-2-3-16 15,2 0-3-15,-2-2-22 0,0-1 0 0,-8 0 26 0,13-4 105 32,-13 4-124-32,13-10-13 0,-2 0 143 0,-11 1-237 0,14-1 105 0,-7-2 0 15,-7-2-177-15,8 0 114 0,-8-2 42 0,0 3 7 16,0-2 19-1,11 3 48-15,-11-2-24 0,0 3 11 0,0 1 10 0,0 1-11 0,9 2 36 0,-9 1 3 16,0 1 4-16,0 1 10 0,0 0-28 0,0 3 8 16,0-1 3-16,10 0-18 0,-10-1-14 0,8 1 18 15,-8 0-40-15,12 0 15 0,-2 1 4 0,3 0-37 16,-1 0 48-16,0 1-15 16,2 0 35-16,-2 0 19 0,3 0 21 0,-3 4 15 0,1 1 12 0,-2 0 97 15,-11 1-70-15,16 0-3 0,-5 4 170 16,-11 0-282-16,7 3 211 15,-7 0-179-15,0 2-200 0,0-1 161 0,0 1-165 16,0-1 154-16,0-3 3 0,0 0 0 0,0-1-49 16,0-5 76-16,0-5-164 0,0 4-48 0,0-4 6 15,0 0-71-15,0-4 125 0,0 1 65 0,0-4 29 16,0 0 18-16,11-2 46 0,-11 1-11 0,11 0-3 16,-3-1-4-16,1 1-7 0,-1 1 10 0,1 0 22 15,-2 2 4-15,3-2 142 0,-10 7-92 16,16-5 23-16,-3 3 0 0,-2 2-120 0,0 0 111 15,2 0-14-15,-2 4 4 0,-1 1 177 16,2 2-207-16,-1-1 159 0,-11 2-182 0,12 0-190 16,-2-1 161-16,-4 3 19 0,-6-3-87 15,6 1-112-15,-6-1-153 0,0 0-367 0,0-2 29 16,0-1-122-16</inkml:trace>
  <inkml:trace contextRef="#ctx0" brushRef="#br0" timeOffset="23391.835">6593 8336 4312 0,'-11'0'70'0,"11"0"72"0,-11 3 33 0,11 1 89 15,0-2-9-15,-10-1-10 0,10 0 2 0,0 1 72 0,0-2-197 16,16 1-87-16,2 1-15 16,6 0-174-16,7-1 139 0,3 1 19 0,8-1-20 0,2-1 20 15,4 0 3-15,0 0-7 0,1 0-4 0,0 0 8 16,0 0 175-16,3 0-147 0,-2-2 150 15,-2 2-3-15,3 0-358 0,0-4 167 0,-1 1-134 16,-1 0-22-16,-4-1 161 0,-4 1 165 16,-3-1-170-16,-4-1 5 0,-8 1-5 0,-4 0-5 15,-5 2-2 1,-5 0-5-16,-1-1 28 0,-11 1-178 0,0 2 147 0,0 0 15 0,0 0 136 16,0 0-229-16,0 0-18 0,0 5 49 0,0-5-345 15,0 5 169-15,0 0-84 0,0-1-181 16,0 0 47-16,0-1-96 0,-12 0-60 15</inkml:trace>
  <inkml:trace contextRef="#ctx0" brushRef="#br0" timeOffset="23729.0063">7482 8188 2742 0,'-9'-5'90'0,"9"3"68"0,0-1 42 0,0 3 43 16,0-1-78-16,0 1-43 0,0 0 36 16,0 0-26-16,0 0 57 0,0 5 30 0,0 0 91 15,0 2-66 1,18 1-39-16,-6 3-28 0,4 0-139 0,-4 1 56 0,2 2 33 0,0 0 132 16,-1 1-146-16,2 0 183 0,-4 1-189 15,2 0-21-15,-1 1 168 0,-2-2-324 16,2 3 110-16,-4-4 41 0,-8 3-190 0,9-3 246 15,-9-2-75 1,0 3-58-16,0-3 152 0,0-1-131 0,-15 0 89 16,0 0-228-16,1-2-311 0,-1 0-16 15,15-2-320-15,-19 1-68 0,5-3 122 16,5-3-235-16,9 0 243 0</inkml:trace>
  <inkml:trace contextRef="#ctx0" brushRef="#br0" timeOffset="25224.6135">8622 7932 2791 0,'0'-3'129'0,"0"2"62"0,0 1 46 15,0 0 98-15,-14 5-31 0,1 2 31 16,0 2 5-16,-2 3-16 0,1 4-59 0,-4 3-43 15,-1 5-13-15,-1 0-62 0,-2 3 2 0,5 4-67 16,-3-1-18-16,1 2 8 0,6 1-60 0,4-2 159 16,9 1-155-16,0-1-28 0,0-2 28 0,0-2-175 15,14-3 135-15,2-2-32 0,3-3-32 16,1 0 36-16,3-6-18 0,1-1-1 0,0-3 1 16,0-3-30-16,0-2-4 0,-4-1 27 0,0-3 194 0,-3 0 16 15,-3 0-171-15,-3-10-22 0,-1-1-182 16,-10 0 16-16,0-2 192 15,0 2 12-15,0-3 7 0,0 1-18 0,-16 0-1 0,0 0 5 16,-1 2 7-16,1 0 3 0,-2 1-21 0,0 2-3 0,1 1-34 16,-3 0-27-16,1 3-45 15,-1 1-75-15,1 1-64 0,1 2-80 16,-2 0-66-16,6 0-71 0,-3 0-259 0</inkml:trace>
  <inkml:trace contextRef="#ctx0" brushRef="#br0" timeOffset="25747.609">8852 8083 3334 0,'0'-4'75'0,"0"1"39"0,0 1 76 16,0-2 54-16,0 1-11 0,10 2 10 0,-2-1-2 16,4 2-51-16,-3 0-12 0,4 0-12 0,3 0 79 15,2 0-141-15,0 10-47 0,1-1 141 16,-1 3-295-16,-1 0 155 0,-2 1-16 15,-4 2-199-15,-11 1 176 0,0 1 136 0,0 3-155 32,0 0 15-32,0 1-39 0,-18 1-12 15,-2-1-10 1,-1 0-30-16,0-1-37 0,-2-3-160 0,3-1 158 0,0-4-11 16,3 0 31-16,1-3 4 0,4-2-3 15,2 0 36-15,10-4 23 0,0 0 10 0,-7 0 28 0,7-3-3 0,0 0-15 16,0 0 26-16,0 0 147 0,0 0-123 0,0 0 19 0,0 0 4 0,8 0-136 0,4 0 125 0,-1 0-18 0,0 0 4 15,4-2-25-15,-2 2 14 0,2-2 11 0,-2 1-45 16,3 0 9-16,0 0-9 0,0 1-6 16,0 0 40-16,0 0-14 0,0 0 7 15,0 0-1-15,-2 0-25 16,1 0 22-16,-1 0-3 0,0 0-27 0,-3 3 5 0,0-1 88 16,-11-2-197-16,13 2-69 0,-3 1-58 0,-10-1-190 0,8-2 102 0,-8 1-29 15,0 1-102-15,0-2-90 0</inkml:trace>
  <inkml:trace contextRef="#ctx0" brushRef="#br0" timeOffset="26132.1588">9405 8216 3154 0,'0'0'71'0,"0"0"52"16,0 0 74-16,0 5 71 0,-12 0 14 16,3 0 141-16,9 2-140 0,-8 2-51 0,-1 1-68 15,9 2-92-15,0 0-13 0,-13 1-40 16,7 1 15-16,6 1-19 0,0-2 0 16,0 0 103-16,0-1-61 15,0-2-204-15,14 0 28 0,3-3-134 0,3-2-8 16,-2-2 57-16,5-1 30 0,0-2 7 0,-1 0 21 15,2-3 68-15,-2-2-4 0,0 1 58 0,-4-3 11 0,0 0 2 16,-4-1 72 0,0 0-23-16,-5-2 33 0,-9-1-23 0,0-2-35 0,0-1 25 0,0 0-38 15,0 0 31 1,0-1-24-16,-16 2-7 0,1 1 7 0,1 0-10 16,-1 2 13-16,-1 3 4 0,1 0 149 0,-1 2-177 0,-1 5-3 15,3-2-56-15,-1 2-195 0,2 0 49 0,1 0-105 0,3 5-71 0,9 1-102 16,-11-1-94-16</inkml:trace>
  <inkml:trace contextRef="#ctx0" brushRef="#br0" timeOffset="26763.4854">9855 8011 2681 0,'0'-1'55'0,"-13"1"38"16,4 0 45-16,9 0 51 0,-11 0-13 0,2 4 16 0,9 0-28 15,-14 2 27-15,1-1-36 0,2 5-36 0,0-2 19 16,0 3-65-16,0 3 18 0,1 1-35 16,0 0-27-16,10 2 6 0,0 0-38 0,0 0 35 15,0 2-4-15,0 0-31 0,12 0 13 0,2 0-3 16,6 0-10-16,0-2 43 0,2 1-23 0,2-2-31 16,-3 0 32-16,-3 1-33 0,-1-3 51 0,-3-2 66 15,-4 0-30-15,-10-1 34 0,0-2 8 16,0 0-62-16,0-1 0 0,0 0-38 0,0-2-43 0,0-1 123 15,-19-5-101-15,0 7-16 0,-1 0-21 0,-2-3-164 16,1 1 80-16,-1-3-13 0,3 0-47 16,3-2 29-16,1 0-35 0,4 0-16 15,11 0 32-15,-10-4-19 16,10-2 7-16,0 2 111 0,0-3-65 0,0 1 46 0,0-1 57 0,0 0-4 0,0-2 70 16,0 1 13-16,0-1 22 0,0-1-38 0,15 0 52 15,-4 0 29-15,3 0-26 0,0-1-5 16,0-1 16-16,2-1-25 0,1 2 17 0,-1-2-27 0,2-1-19 15,-1 0 9-15,0 1-2 0,0 0 44 0,1-1 13 16,-1 0 30-16,1 0 33 0,-3-1-7 0,-1 0 6 16,-1-1-28-16,-1 1-16 0,-4 0 2 0,-8-1-8 15,0 1-39-15,0 0 80 0,0-2-147 16,0 2 3-16,0 1-7 0,-11-1-114 16,-4 3 114-16,-5 0 65 0,-4 3-146 0,-5 1-73 0,-4 4-111 15,-2 2-196-15,-2 2 21 0,-1 0-217 0</inkml:trace>
  <inkml:trace contextRef="#ctx0" brushRef="#br0" timeOffset="28064.8995">1738 7600 1910 0,'0'-5'135'15,"0"2"33"-15,0 1 37 0,0 1-58 16,0 1-117-16,0 0 129 0,0 0-18 0,0 0 137 16,0 7 54-16,0 3-76 0,0-1 37 0,0 5-18 15,0 4-27-15,-6 4-26 16,6 3 15-16,0 5 151 47,0 4-167-47,0 7-15 0,0 4-71 0,0 5-37 0,0 5-4 0,-10 4-26 15,10 4 40-15,-8 2-186 0,8 1 151 0,0 1-13 0,-7 0-52 0,7 0 158 0,0 0-154 0,0-2 8 16,0-1-3-16,0-5-113 0,0-2 233 0,0-4-7 0,0-6 32 0,12-1-141 16,-5-6-4-16,-7-9-114 0,8-2 5 0,-8-4 104 15,8-6-12-15,-8-3 97 0,0-5-85 16,0-4 68-16,0-2-202 0,0-1-23 15,0-3 42-15,0 0-116 0,7 0 50 0,-7-1-10 16,0 0-52-16,0 0-72 0,0-3-100 0,0-1-157 16,0 1-135-16,0 0-82 0,0-3-272 0</inkml:trace>
  <inkml:trace contextRef="#ctx0" brushRef="#br0" timeOffset="31830.9778">1751 7615 577 0,'0'0'25'0,"0"0"43"0,0 0 163 16,0 0-113-16,0 0 14 0,0 0 94 0,0 0-257 15,10 0 250-15,-10 0-23 0,14 0-238 0,-2 0 200 16,0 0-115-16,0 0-106 0,1 0 117 0,3 0 4 15,-1 0-90-15,1 0 98 0,3 0 3 16,-1 0-99-16,4 0 101 0,-3 0 11 0,2 0 107 16,3 0 99-16,-1 0-62 0,4-1-4 15,2 0-118-15,4-1-120 0,2-1 39 0,0 2-20 0,4-2 55 0,2 1-64 16,2-1-4-16,-1 0-12 0,2 1-46 16,0-1 49-16,2 1 9 0,-3 0 13 15,6 0-9-15,-5-1 12 0,3 3-12 0,-2-3 35 0,3 2-1 16,-3 1 21-16,4-3 2 0,-5 3-28 15,0-1-1-15,-1-1-6 0,-3 1-9 0,0 1-11 0,-2 0 14 16,-3 0-26-16,0 0 16 0,-1 0-16 31,-1 0 3-31,2 0 26 0,-1 0-16 0,2 0 12 0,0 4-9 16,-1-4 7-16,4 0 16 0,-1 0 28 16,4 0 18-16,0 0 3 0,1-4 17 0,2 3-16 0,1-4-36 0,3 4-7 0,-1-1-30 15,2-1-7 1,-3 0 10-16,3 0-6 0,-1 3-14 15,-1-4 8-15,-2 1-1 0,1 2 3 16,-1-3 0-16,1 2 4 0,-1-1 16 0,-1-1-10 16,-1 1 14-16,0-2-21 0,1 2-16 15,-1 0 27-15,1-1 7 0,-3 1 23 0,1-1-21 0,-3 3 5 0,-3-2-18 0,-2 2-23 16,-1 1 33-16,-1 0-53 0,-1 0 30 0,-1 0 6 0,0 0-16 16,0 0 44-16,2 0-28 0,1 0-6 0,-1 2 0 0,1 1-17 0,1-3 31 15,0 1-4-15,3 1 7 0,-1-1 9 0,1 0 139 0,1 0-122 16,2 0 11-16,-1 0 40 0,0 0-157 15,4 0 155-15,-3 0-7 0,-1 0-57 0,1-1 6 16,-2 0-41-16,0 0 6 16,0 0-2-16,2 0 2 0,-1 0 21 0,0 0-17 0,2 0 4 15,-1 0-21-15,2 1 31 0,-1-1-14 0,-1 0 28 16,1 0-14-16,0 0-14 0,-1 0 24 0,3 0-28 16,-4 0 18-16,2 0-7 0,-2 0 4 0,0 0 6 0,-3 0 21 15,2 0-13-15,-4 0-32 0,-4 0 3 0,1 0-13 16,-2 0 21-16,-1 0 6 0,-2 0 8 0,0 0 3 15,-1 0-32-15,0 0 12 0,1 0-12 0,1 0 15 16,0 0 3 0,-2 0 7-16,3 0 13 0,2 0-44 0,-2 0 41 0,1-2-13 0,0 0-11 15,1 1 28-15,-2 0-21 16,0 0-11-16,0 0 18 0,0 0-3 0,-2 1-1 0,1-1 11 0,-1 1-11 16,-1 0 4-16,2 0-4 0,-1 0 8 0,0 0 3 0,1 0-11 15,1 0-20 1,-1 0 3-16,3 3-24 15,2 0-13-15,1 0 10 0,2-1-24 16,6 1 17-16,-2 0 14 0,2-1 13 0,2 0 28 0,0 0-3 16,2 1-4-16,-1 0 0 0,1-2-31 15,-1 1 8-15,3 1-1 0,1-2 7 0,-3 3 4 0,-1-1-7 0,0-3 16 16,-2 3-46-16,1-1 14 0,-3 0-20 16,2 0-11-16,-5 1 12 0,3-1 2 15,-2 1 14-15,0 1-23 0,-1-1 1 0,-1-1 6 0,0 2-34 0,-1 0 131 0,0 0-61 16,-2 0-16 15,0 0 51-31,-2 0-106 0,4 1 90 0,-5-2 12 0,3 1 27 0,3-1-27 16,-3 1 17-16,0-1-39 0,1 0-22 0,0 0 7 0,0-2-4 15,3 2 13-15,-4-2 7 0,1 1 16 16,3 0 2-16,-2 3-9 0,3-3 70 0,-2 0-60 0,0 1-48 0,1-1 133 16,-2 1-88-16,1 0-20 0,-1 0 48 15,-2 1-118-15,2-1 80 0,-2 1 19 0,-1 0 16 16,4 1-10-16,-1 1-87 0,-2-2 78 0,1 2 26 0,3-2-48 0,-2 0 15 0,3-1-3 15,-3 1-74-15,2 0 71 0,-2-2-19 16,1-1-9-16,-1 0 31 0,-2 0 61 0,-1-1-61 0,-2 0 0 0,0 0 39 16,-3 0-32-16,-2 0-20 0,-2 0 52 15,-2-3-55-15,1 3 20 0,-2 0 92 0,-1-2-28 0,-2 2-6 16,1 0-45-16,-4 0 2 16,2 0-2-16,-3 0-13 0,4 0 6 0,-4 0 10 0,3 0-46 0,-1 2 42 15,2 0-9-15,4 0-16 16,-4 0 23-16,2 0-27 0,1-1 13 0,-1 2 0 0,3 1 10 15,-4-3 17-15,0 2-24 0,0-1-12 0,-3-1-1 0,2 1-6 16,-5-1 23-16,1-1-6 16,-1 1-1-16,-1 1-13 0,-3-2-10 0,1 1 27 0,-1 1 46 15,-9-2 3-15,11 0 24 0,-11 0 38 0,9 0-29 0,-9 0 3 16,0 0-13-16,0 0-79 0,0 0 3 16,0-3-13-16,0 1 10 0,0 2 27 15,0 0-9-15,0 0-18 0,0 0 7 0,0 0 20 0,0 0 1 16,0 5 139-16,0 0 52 0,-9 2-18 0,9 1 31 15,-10 3-80-15,10 2-58 0,-10 3 34 0,10 1-29 16,-10 3 13-16,10-1-19 0,-9 2-15 16,9 0 174-16,0 1-197 0,0 0 33 0,-9 1-17 15,9 2-25-15,0-1 167 0,0 1-177 0,0 2 5 16,0 2-3-16,0-1-167 16,0-1 300-16,0 2-18 0,0-1-140 15,0 3 171-15,0 0-188 0,0 1 25 16,0 1-163-16,0 0 112 15,0 2-87-15,0-1 104 0,0 0 5 0,0-1 4 16,12-1-17-16,-12 0 17 0,10-3 29 16,-10 0-159-16,0-2 276 0,0-1-259 15,0-1 243-15,0-2 37 0,0-3-150 16,0 0 12-16,0-4-138 0,0 1 117 16,0 0-109-16,0-5 88 0,0 2 38 15,0-3-39-15,-10 0 39 0,10-1 0 0,0 2 110 16,0-2-92-16,0 2 63 0,0 0-77 15,0 3-152-15,0-1-9 0,0 1 132 0,0-1 122 16,0 1 1-16,0 2 4 16,0-1-93-16,0-1-99 0,0-1 108 15,0 0-4-15,0-1-121 0,0 2 189 16,0-3-120-16,0-1 30 16,0 1 68-16,0-2-90 0,0-1 18 15,0 0-48-15,0 0 69 0,0-1-38 16,0-1 17-16,0 0-74 15,0-2 105-15,0 0-32 0,0 0-4 16,0-1-20-16,0-1-24 0,0-1 45 16,0 0 21-16,0-2 103 0,0 0-129 15,0 1-103 1,0-1 76-16,0 0 23 0,0 0 0 0,0 0 98 16,0 0-188-16,0 0 3 0,0 0 108 0,0 0-94 15,0 0 167-15,-14 0-111 0,14 0-99 16,-12 0 201-16,3 0-171 0,-2-3 82 15,0 0 119-15,0-1-115 0,-4-1 77 16,1 0-65-16,-3 1-29 0,-4-1 3 16,1-2-75-16,-4 2 187 15,-3 1-107 1,-3-1 9-16,-2 0 72 0,-5 2-68 0,-3 0-31 0,-3-2-46 16,-3 2 112-16,0-1-146 0,-1 2 72 0,0-1 121 15,0-1-61-15,1 3 95 0,0-1-133 16,4 1-60-16,2 1-43 0,2 0 98 15,1 0 129-15,2 0-34 16,-1 0-9-16,2 0-73 0,0 0-106 16,-1 0 119-1,-2-2-97-15,-1 0-9 0,2-1 178 0,-2 1-170 0,2 1 115 0,3 0 60 16,-1 0-141-16,3 0 64 0,0 1 121 16,0-3-164-16,0 1 138 0,0 0 29 15,-1-1-123-15,0-2 3 0,-2 2-89 0,-2-1 68 16,-2-1-9-1,-1 0 14-15,-1-1 111 0,-5 0-121 0,1 0 31 16,-1 0 82-16,1 1-160 0,-3 2 109 16,2-2-44-16,2 1-48 0,-1 2 131 15,2-1-57-15,3 3-56 0,1 0 116 16,3 0-90-16,1 0-70 0,1 0 135 16,1 0-131-16,4 0-12 0,1 0 161 15,-1 0-44-15,0 0 48 0,-1 0 17 16,1 0-127-16,-3 0 1 15,0 0 48-15,-2 0-96 0,-2 0 65 16,1 0-4-16,0 0-31 0,-1 0 96 16,0 3-43-16,-1 0-5 0,0 0-8 15,3-1 25-15,-3 1-16 16,1-2 3-16,-2 1-12 16,1 0-83-16,-2-1 100 0,2 0-17 0,-6-1 30 31,-1 0-21-31,-5 0 17 0,1 0-18 0,0 0-22 15,0 0 97-15,-3 0-97 0,4 0 18 16,1 4-9-16,0 0-21 0,5 1 21 0,1-1-17 16,0-1 30-16,3 2 18 15,-2 2-31-15,3-2 0 0,1 0 9 16,0 2-4-16,-5-2-5 16,3 3 18-16,-6-1-9 0,-4-2 9 31,-1 1 8-31,-5-2 1 0,-3 1-23 15,3-2-17-15,0 0-13 0,-2 0 35 0,3-3-13 0,1 2 13 16,2-2 9-16,1 1-35 0,-3 0-39 16,1 0 4-16,1 1-16 0,-2-1 94 15,-1 0 92-15,-5 1-13 16,-3-1-9-16,-3 0-87 0,-6 0-36 16,0 1 14-16,-3-1 13 15,-1 3-77-15,1-1-22 0,6 0 99 0,3 1 14 16,-1-1 72-16,3-2 27 0,1 1-109 15,-4-1 14-15,1 0 4 16,-4-1 0-16,-4 0-17 0,-2 0-13 16,-1 0-74-16,2 0 60 0,2 0 27 15,1 0 4-15,2 0 77 16,3 0-50-16,6 0-23 0,0 0-4 16,2 0 9-16,0-4-13 0,-5 1-31 15,1 0-94-15,-2-2-17 16,0 2 21-16,2 1 91 0,1 0 98 31,-2 1-5-31,3-1-25 0,1 2-114 16,4 0-5-16,2 0 4 0,4 5 18 0,2-2 122 15,2 1 18-15,2-1 33 0,2-1-21 0,3 1-55 0,0-3-101 0,1 1-27 16,1 0 85 0,-1 0 5-16,-2 0 55 0,1-1-134 0,-1 0-72 0,2 1-1 15,2-1 139-15,-1 0-24 0,-1 0 4 0,2 0 129 16,2 0-109-1,2 0 22-15,0 0-26 0,1 0 21 0,0 0-132 0,1 0 124 16,1 0 0-16,1-4-161 0,0 1 136 0,0 2 1 16,2-3 12-16,0 1-8 0,2 0-4 15,-2-1-8-15,1 1 20 0,-1 0 16 0,0 0-16 0,-2-1 48 16,1 2-44-16,-1 0 4 0,-3-1-8 16,0 3-20-16,1 0 17 0,0 0-2 0,1 0 18 15,3 0-28-15,1 0 35 0,2 0-16 0,3 0 32 0,3 0-9 16,2 0-11-16,1 0 24 0,10 0-32 15,-10-2 24-15,10 0-8 0,0 0-11 0,0-1 3 16,0 0 0-16,0 1 173 0,0 0-169 0,0-1 4 16,-7 0-16-16,7 0-157 15,0 2 169-15,0-2-13 0,-7 1 10 0,7 0-10 0,-9 1 200 16,9 0-183-16,-8 0 4 0,8 0-8 0,-11 1-190 16,5 0 178-16,-3 0 12 0,9 0 180 15,0 0-191-15,-11 0 22 0,3 0-29 0,2 0-156 16,6 0 163-16,-11 0 2 0,5 0 20 0,6 0-18 15,-11 0 38-15,5 0-26 0,-4 0 155 0,10 0-160 16,-8 0-24-16,-2 0 13 0,3 0-143 0,-2-1 148 16,3-2 12-16,-1 1 168 15,7 0-198-15,-12 0 1 0,3-1-28 0,2 2-180 0,-3-2 166 16,3 2 3-16,-2-2 200 0,9 2-164 16,-9 0 10-16,-2-1-3 0,5 2-203 15,6 0 207-15,-6 0 3 0,6 0 16 0,0 0 174 0,0 0-201 16,-6 0 69-16,6 0-158 0,-10 0-141 15,3 0 160-15,-3 0-47 0,0 0 140 16,2 0 4-16,-2 0 7 0,-2 0-33 0,1 0 44 0,2 4-47 16,1-4-8-16,-3 2 4 15,4-1-70-15,-1-1 30 0,0 1 4 0,2 0-3 0,6 1 39 0,-7-2-21 16,7 0 11-16,-7 0 25 0,7 0-11 0,0 0 14 16,0 0 8-1,0 0-4-15,0-4 7 16,0 3-11-16,0-1-10 0,0 1 125 0,0-2-160 0,0 3 7 0,0-1-14 0,0-1-118 0,0 0 136 15,0 1 4-15,0-1 17 0,0 2-68 16,0 0-6-16,0-2-76 0,0 1-78 16,0-1-65-16,0 1-11 0,0-1-18 0,0 1-214 0</inkml:trace>
  <inkml:trace contextRef="#ctx0" brushRef="#br0" timeOffset="77338.4527">1673 9902 3167 0,'0'0'136'0,"0"8"119"16,0 0 102-16,0 2 115 0,0 4-51 0,0 4-33 16,-9 3 125-16,9 7-90 0,0 5-193 15,-7 2 31-15,7 6-327 0,0 5 129 16,0 0-30-16,0 0 17 0,0 1-21 15,0-3-170-15,0-6 269 0,0-3-115 16,0-6-13-16,7-3 145 16,-7-8-128-1,0-3-30-15,0-4 13 0,7-5-125 0,-7 0 0 0,0-3 9 0,0-2 132 16,0-1-20-16,0 0 121 0,0-4-101 0,0-2-28 0,0 0 137 16,0-2-242-16,-13-2 238 0,0-2-137 15,-2-2-137-15,-1-2 104 0,0-1-117 16,-2 1 146-16,-1 0 131 0,-3 2 25 0,0 2-160 15,-2 0 8 1,-3 6-128-16,2 2-16 0,-2 4 140 0,-1 0-8 0,-1 5 138 0,2 3-114 16,1 3 8-16,0 2 8 0,3 0-126 0,5 2 106 15,0 0-12-15,3 0 8 0,3-1 122 16,12 0-74-16,-10 0 8 0,10-1-8 16,0-1 14-16,0 3-21 0,0-3-9 0,10-1 0 0,2 0-135 15,3 1 111-15,0-3 140 16,2 3-16-16,4-4-92 0,1 2-28 0,0-3-136 15,1 1 161-15,1-2-37 0,0 1 144 16,3-2-144-16,-4-2-193 0,3-1 116 16,-3-1-191-16,1-1 125 0,-5 0-24 0,2 0-48 15,-3-3 8-15,-4 0-74 0,-3 0-22 0,-3-1-97 0,-8 1-42 16,0 0-146-16,0 2-135 0</inkml:trace>
  <inkml:trace contextRef="#ctx0" brushRef="#br0" timeOffset="77772.9913">2073 10325 3581 0,'0'5'43'15,"0"-1"44"-15,0 0 33 0,-8 0 32 0,8-2 177 16,0-2-152-16,0 0-48 0,0 0-24 0,0 0-246 16,0 0 120-16,15-5 11 0,4 1-5 0,5-1 12 15,2 0-46-15,5-2-11 16,2 0-21-16,2 2-16 0,-1-2 14 16,1 1-49-16,-1 1-4 0,-1 2-5 15,-5-1-37-15,-3 1-10 0,-3 2-61 0,-5-1-45 16,-4 1-18-16,-13 1-140 0,8 0 57 0</inkml:trace>
  <inkml:trace contextRef="#ctx0" brushRef="#br0" timeOffset="78052.6095">2090 10502 3595 0,'-9'3'53'15,"9"2"60"-15,0-1 15 0,0-3 79 0,0 2 113 16,0-3-134 0,0 0-7-16,0 0-68 0,14 0-148 0,3 0 66 0,0 0 18 0,2 0-28 15,2-3-8-15,3-1 0 0,2 1-19 16,-2 0 16-16,0 0-19 0,-1 0 11 0,2 0-22 16,-4 0 11-16,0 0 100 0,-1 3-119 15,-4-1 12-15,-1-2 126 0,0 3-101 0,-15 0-71 16,13-1-26-16,-6 1-177 0,-7 0-41 0,0 0 115 15,0 0-61-15,0 0-57 16,0 0-90-16,0 0-211 0,11 0-119 0</inkml:trace>
  <inkml:trace contextRef="#ctx0" brushRef="#br0" timeOffset="79155.2579">3288 10035 2718 0,'0'0'96'0,"0"0"113"0,0 0 70 0,0 7 99 16,0 1-16-16,0 2-78 0,0 2-33 0,0 2 61 0,0 4-160 15,0 1-2-15,0 2 67 0,0 1-225 16,0 0 64-16,0-3-14 0,0 0-107 15,0-1 61-15,0-1 4 0,0-3 4 16,11-1-8-16,-3-4 15 0,1 1-14 0,0-3-35 0,0 0-52 0,1-3-22 16,3-1-46-16,-1-3-10 0,2 0 41 15,-1 0-16-15,-1-5 26 0,4-2 12 0,-3 1 7 16,3-3 25-16,-4 0 62 0,3-2 1 0,-3-2 17 0,1-2 0 16,0 1 6-16,-2-1 50 0,-1-1 42 15,0 1 25-15,-4-2 20 0,0 5 90 16,-6-2 4-16,0 3-71 0,11 2-44 0,-11 2-114 15,8 4 146-15,-8 0-150 0,0 3 5 0,0 0 33 16,0 0-167-16,0 8 226 0,0 2 172 16,0 2-202-16,0 5-24 0,0 0-18 15,0 5-212-15,0 2 180 0,0 2-8 16,0 2-1-16,0 1 203 0,0-1-202 0,0 3 20 16,0-2-12-16,0 1-178 0,0 0 166 0,0-2-31 0,0 0-39 15,0-3-19-15,0-2-30 0,0-5-56 0,0-1 84 16,0-4-215-16,0-2-51 0,0-4-75 0,0-1-186 15,0-6 56-15,0 0-208 0</inkml:trace>
  <inkml:trace contextRef="#ctx0" brushRef="#br0" timeOffset="79502.3625">3811 10297 2978 0,'0'5'47'0,"0"0"81"0,0 2 59 0,0 0 40 0,0 0-13 16,0 2-22-16,-10 1-60 15,10 0-19-15,0 2-51 0,0 4-27 0,0-2-7 16,0 2-24-16,0-1 3 16,0-1-11-16,0 2-6 0,0-2 20 15,12-3 1-15,-1-1-15 0,0-2 8 0,3-1-29 0,-2-2-13 16,-1-1 10-16,1-1-38 0,-1-3-10 0,1 0 15 0,0 0 3 15,-1-3 20-15,1-1 18 0,-2-3 10 0,1 0-34 0,-11-1 41 0,12-3-1 16,-12 0-16-16,7-1 20 0,-7-3-13 0,0 1 9 16,0 1 14-16,0-3-3 15,0 4 10-15,0-2-27 0,0 3 140 0,-13 1-140 0,-2 1 7 16,1 3 20-16,-3 1-138 16,1 2 148-16,-2 3-10 0,-2 0-37 0,3 0-13 0,2 0-77 15,2 4-125-15,2-2-102 0,11 1-232 0,-10 0 17 0</inkml:trace>
  <inkml:trace contextRef="#ctx0" brushRef="#br0" timeOffset="80178.8749">4226 10294 3385 0,'11'7'95'0,"-11"2"102"0,0 3 91 16,0 0 61-16,0 1-30 0,0 0-73 0,0-1-53 16,0 2-42-16,0 1-54 15,0-1-30-15,0 0-25 0,0-1-31 0,0-1-11 16,0-2 8-16,0 2 3 0,0-3-11 0,0-1 195 0,0-1-187 15,0 0 151-15,0 0-147 0,0-2-195 0,0-2 198 16,0-1-179-16,0-2 187 0,0 0-8 16,0 0-18-16,0 0-1 0,0-2 164 0,0 2-194 31,0-7-27-31,0 0-25 0,0-1-209 0,0-2 173 0,0 0 0 16,0-1 20-16,0 0 29 0,0-3 15 0,8 3 12 0,1-2 17 0,0 2-6 15,3 0 13-15,-3 0 15 0,5 3 10 0,-2-2-10 16,1 4 7-16,2 0-7 0,-3 1 7 0,2 1 7 0,-1 3 15 15,0 1-1-15,-3 0 15 0,-3 5 0 16,1 0 18-16,-8 4 11 0,9 0-25 0,-9 2 3 16,0 1-21-16,0-2-15 0,0 2-10 0,0 0 14 15,0 0 0-15,0-1 11 0,0-2 3 16,0 0-28-16,0-3 3 0,0 0-33 0,0-1-18 0,0-2-25 16,0-1-29-16,0-2-30 0,0 0-7 0,0 0 23 15,0-2-14-15,0-5 30 0,7 1 18 0,-7 0 6 16,11-4 25-16,-1 0-3 0,-3 0 27 15,0-2-13-15,1 0 16 0,2 2 44 0,-2 1-10 16,2-2 53-16,-2 4 34 0,2 0 11 0,-3 3 18 0,3 1 19 16,-1 3-23-16,-1 0-10 0,0 0 0 15,1 3-34-15,-2 4 8 0,-7-1-11 0,10 0-7 16,-4 2 4-16,-6 0 73 0,0 0-105 0,9 0-8 16,-9 1-14-16,0-1-113 0,0 1 113 15,0-2-22-15,0 1 14 0,0-1-3 0,0-2 86 16,0 1-97-16,0 1-45 0,0-3-86 0,0 2-174 15,0-2 10-15,0-2-80 0,0 1-96 0,0-1-156 16,-9-2-154-16</inkml:trace>
  <inkml:trace contextRef="#ctx0" brushRef="#br0" timeOffset="80746.0607">4840 10325 4023 0,'0'5'86'0,"0"1"78"16,0 1 47-16,0 2 54 0,0 0-44 0,0 2-38 15,0 2-42-15,0 0-47 0,0 1-30 0,0 2-42 16,0 0-25-16,0-2-1 0,0-1 143 16,0 1-158-16,0-1 38 0,0-1 117 0,0 0-317 15,0-3 121-15,0-1-71 0,0-1-156 0,0-2 129 16,0-1 20-16,0-3 9 0,0-1 8 0,0 0-13 15,0-3 8-15,0-2 16 16,0-1 27-16,0-3 32 0,0-2 24 0,0 0 20 0,0-1-7 16,0-2 7-16,11 0 4 0,-11 1-4 15,13-1-7-15,1 0 55 0,-5 2 0 0,2 1 45 0,-1 3 10 16,0 0 12-16,0 3-6 0,-3 2-11 0,-7 1 1 16,10 2-32-16,-10 0-13 0,0 0-15 15,8 0 15-15,-8 4-7 0,0 0-4 0,0 0 8 0,7 1-19 16,-7 1-14-16,0 0-7 0,0 1-4 0,0-1 130 15,0 1-115-15,0 1-15 0,0-2-44 16,0 2-158-16,0-3 100 0,0-1-58 16,0-1 8-16,0 1-1 0,0-3-38 0,0-1 45 0,0 0-15 15,0-2 8-15,0-4 8 16,0 1 22-16,15-2 16 0,-3-3 49 0,3 0 30 0,-3-1 11 0,3-2 33 16,0 1 3-1,2 1 33-15,-1 1 68 0,1 0 40 0,-3 3 32 0,1 2 1 16,-3 0 1-16,-1 3 10 0,-1 2-32 0,-2 0 22 0,0 4-21 15,-8 3-20-15,8 1 20 0,-8 2 3 0,8 2-40 32,-8 2-7-32,0-1-6 0,7 3 133 0,-7 1-167 0,0 0-30 15,0 1-43-15,0-1-182 0,0-3 166 0,0 0 0 0,0-2-4 16,0 1-16-16,0-4-77 0,6-2-128 0,-6-1-204 0,0-2-240 16,0-1-349-16</inkml:trace>
  <inkml:trace contextRef="#ctx0" brushRef="#br0" timeOffset="81904.4589">1135 11831 2522 0,'0'3'101'0,"0"2"96"0,0-1 94 0,0 2 105 15,0 3-1-15,0 0-24 0,0 3 12 0,0 2-40 16,-6 3-48-16,6 6-13 16,0 2 87-16,0 3-71 0,-11 5 12 15,11 3-29-15,-13 3-330 0,4 1 28 16,9-2 60-16,-10 1-128 0,10-3 231 0,-10-4-113 0,10-3-109 15,0-8 101-15,0-4-4 0,0-6 105 16,0 0-29-16,0-6 17 16,0-2-169-16,0-3 46 0,0 0-92 0,0-8 49 15,0-4-76-15,0-2-63 0,0-2 53 16,0-5-96-16,0-2 283 0,0-4-238 16,0-2 34-16,0-1 178 0,0-3-310 0,0 1 223 31,0-2 8-31,8 3-160 0,-2-2 194 0,0 2 83 0,-6 2 11 0,0 3-65 15,16 1-3-15,-4 4-45 0,-1 2 3 0,0 4 76 16,-3 1 15-16,2 4 156 0,-10 0-182 0,17 3 4 0,-5 3-24 16,3 0-197-16,-3 4 361 0,5 0-155 15,0 7-1-15,1-1 35 0,4 6-190 16,-1 3 170-16,0-1 32 0,2 7-12 0,-3 1 24 16,-1 0-13-16,-2 3-1 0,-1 1 181 0,-2 0-167 15,-1 2 1-15,-5 1-7 16,-8-3-166-16,11 3 285 15,-11 0-134-15,0-2-17 0,0 0-8 0,0-1-135 16,0-2 131-16,0-2-24 0,-16-1 28 0,2-1-28 0,-4-3 0 0,-1-2 25 0,1-1 91 16,-4 1-148-16,-2-3 110 0,1-1-183 15,-3-2-182-15,1-1 115 0,1-1-161 32,-2-3 134-32,4 1-7 0,1-1-37 0,-1-1-45 15,1-2-70-15,4 0-78 16,1-1-73-16,3 0-89 0,-1-4-100 0</inkml:trace>
  <inkml:trace contextRef="#ctx0" brushRef="#br0" timeOffset="82306.9936">2050 12008 2730 0,'0'3'84'0,"0"-1"89"0,0 0 56 0,0 1 57 16,0-2-9-16,0 1-58 0,0-2-25 15,0 1-43-15,15-1-49 0,0 0-7 16,2 0-49-16,4 0-3 0,2 0-22 0,0-4-14 0,3 3 0 16,0-2-18-16,1 1 15 0,0 0-39 15,-3 0 35-15,1 2-11 16,-2-1-49-16,-1 1-45 0,-1 0-136 15,-3 0-115-15,-2 0-229 16,-5 0-136-16,-1 0-71 0</inkml:trace>
  <inkml:trace contextRef="#ctx0" brushRef="#br0" timeOffset="82531.2166">2022 12221 3955 0,'0'5'44'0,"-10"2"24"0,10-4 50 16,0 0 52-16,0-1-15 0,0 0-11 0,0-1-48 16,0 0-45-16,17 1-41 0,0-2-2 15,4 0 10-15,1 0 130 0,2 0-116 0,4-3-2 16,0 0-20-16,0 0-154 0,-1 0 126 16,-2 1-61-16,0-2-4 0,-2 1-3 0,-4-1-39 15,-2 3-18-15,-5-2-60 0,0 1-119 0,-3 0-87 16,-9-1-107-16,0 1-310 0</inkml:trace>
  <inkml:trace contextRef="#ctx0" brushRef="#br0" timeOffset="85840.88">3583 11667 2354 0,'0'-6'27'16,"0"2"-18"-16,0-1 48 0,0 0 175 16,0 1-46-16,0-1 60 0,0 0 3 0,0 0-111 15,0 0 53-15,0 1 16 0,0 2-59 0,0-1-25 0,0 0 5 0,0 1-30 16,0 1-4-16,0 0-23 0,0 1-22 0,-9 0 9 16,-3 0-8-16,1 0 44 0,-3 7 7 0,-5 0 6 15,-1 2 17-15,-3 2-4 0,2 3-38 0,-3 2-18 16,2 3-16-1,3 1-52-15,-3 1 35 0,5 2-39 0,5-1 12 0,2 2 4 0,10-1-31 0,0 0 27 16,0-2-4-16,0 1 0 16,10-3 11-16,7 1-11 0,1-1 8 0,5-2 11 0,4-1-27 15,-3 0 5-15,1-2 190 0,1-2-210 0,-4 2 206 16,-4 1-183-16,-4 0-206 0,-5-1 202 16,-9 0-187-16,0 4 183 0,0-1 12 0,-16 0 4 15,-3-1 179-15,-8 1-225 0,-3-2-7 16,-4-2-52-16,-1-1-67 0,-1-1 79 0,1-3-21 0,2-2 11 15,4-3-126-15,6-3 95 0,4 0-16 16,4 0-22-16,4-4 21 0,11-3 32 0,0-3 46 16,0 0 48-16,0-2 0 0,0-3 3 0,19-2-6 15,1 0 3-15,1-2 7 0,2-2 7 0,1 0 47 16,0 1 24-16,1-1-6 0,-2-1 27 16,0 1-13-16,0-1-10 0,-4 0 32 0,3 0-9 15,-3 4-47-15,0-2-3 0,-1 1-28 0,-5 1 3 16,2 2 3-16,-5-3 15 0,-1 3-10 0,-9 0-33 15,7-1 29-15,-7 3-29 0,0-2 15 0,0 3 127 16,0 2-135-16,-10 1 8 0,-3 1-18 16,0 2-139-16,-1 4 93 0,-2 1-67 0,-2 2-81 15,-1 0-93-15,2 5-86 0,0 1-203 0,3 1 1 0</inkml:trace>
  <inkml:trace contextRef="#ctx0" brushRef="#br0" timeOffset="86205.8766">3925 12001 3982 0,'-16'7'41'0,"-3"0"52"0,2 1 35 0,-4 2 42 15,2-1-19-15,-3 3-23 0,4 0-16 16,1 2-36-16,1 2-26 0,3 0-39 16,2 1-7-16,11 0-4 15,0-3 11-15,0 2 25 0,0-2-43 0,12 0-33 16,2-3-54-16,2-3-57 0,5 2-2 0,-2-5 8 16,2 0 6-16,1-1 59 0,-2-4 35 0,-1 0 24 0,-2 0 52 0,-2-3-4 15,-4-1-30-15,-2-1 10 0,-9-4 13 0,0 1-13 0,0-1 35 16,0-2-28-16,0 0-24 0,0-4 10 0,0 3-14 15,-15-2 3-15,1-1 4 0,-2 1 0 0,-1 1 18 16,2 1-8-16,1 0-13 0,-1 0 7 16,1 3-15-16,-1 1 25 0,2 3-34 0,2 0-79 0,1 1-88 15,-1 2-134-15,11 1-99 0,-10 1-96 0,10 0-306 16</inkml:trace>
  <inkml:trace contextRef="#ctx0" brushRef="#br0" timeOffset="86826.8782">4211 12015 3647 0,'9'0'46'0,"-9"0"41"15,0 0 87-15,0 6 91 0,7 0 130 16,-7 0 13-16,0 2-117 0,0 2-57 0,0 3-169 15,0 0-57-15,0 3 38 0,0 0-23 16,0 1-4-16,0-2 1 0,0 1-1 16,-7-1-19-16,7-2 12 0,-7 0-9 0,7-1 197 15,0 0-192-15,-11-1-31 0,11-4 19 0,-9 0-215 0,9 0 192 16,0-2-4-16,0-2 12 0,0-1-20 0,-8-2-7 16,8 0 58-16,0 0-130 0,0-7-5 15,0-3 142-15,0 0-165 0,0-2 101 16,10-4 20-16,-2-1-154 0,4 0 135 0,0-1 4 15,3 0 7-15,-2 0 15 0,3 1 11 0,-3 1-4 16,3 3 4-16,0 2 32 0,1 1 105 0,-4 3-76 16,3-1 19-16,-4 5-11 15,1 1-80-15,-4 2 179 0,-9 0-56 0,11 7 27 16,-3 2-37-16,-8-1-76 0,0 5 46 0,0-1-38 0,0-1 175 16,0 4-209-16,0-3-5 0,0 0 16 15,0-1-198-15,0 0 364 0,0-3-197 0,0-1-57 16,0-1 22-16,0-3-177 0,0 0 239 15,0-3 8-15,0 0-185 16,0-5-29-16,0 0-52 0,0-4 31 16,0 1 174-1,0-4 42-15,9 0 18 0,2-3-11 0,-1 1 4 0,3 0 8 16,-2 2-15-16,2 2 28 0,-2-2 11 0,1 5 11 0,2-1 47 0,-5 5 112 0,-9 3-57 16,16 0 14-16,-5 3 5 0,-1 5 92 0,-10 1-84 15,12 3-14-15,-12 3-37 0,6-1-55 0,-6 4 13 16,0 0-31-16,0-1 131 0,0 0-313 15,0-2 126-15,0 0 134 0,0-2-151 16,0-1-104-16,0-4 3 0,0 1-344 16,-11-1-66-16,11-3 131 15,0-3-175-15,0-1-98 0,0-1-211 0</inkml:trace>
  <inkml:trace contextRef="#ctx0" brushRef="#br0" timeOffset="87383.9824">4771 12005 3424 0,'11'5'102'0,"-11"-2"89"0,0 3 108 0,0 2 58 15,0-2-29-15,0 0-36 0,0 3-90 0,0 1-31 16,0 3-51-16,0-1-17 0,0-1 145 0,0 4-195 16,0-2-19-16,0-1-17 15,0 0-168-15,0 2 170 0,0-4 168 0,0 0-214 0,0-1-8 16,0 0-30-16,0-2-192 15,0-2 181-15,-11 1 7 0,11-3 1 0,0 0 15 0,-7-3-36 16,7 0-45-16,0 0-26 0,0-4-51 16,0-1-16-16,0-4 33 0,0 0 10 0,0-2 50 0,0-3 59 15,0-1 24-15,0-1 24 0,12 0 4 16,2 0 6-16,0 1 14 0,1 0 6 0,0 2 54 0,1 2 41 16,-2 1 5-16,1 3 55 0,-3 2-22 0,-2 2-3 15,1 2-2-15,-4 1-16 16,-7 0 4-16,10 6 28 0,-10 0-11 0,0 2-17 0,0 0-41 15,0 3-48-15,0-2 144 0,0 3-163 0,0-2 12 16,0 2-46-16,0-1-184 0,0-2 237 0,0-1-167 16,0-2 1-16,0-1-10 0,0-2-146 15,0-1 121-15,0-2-65 0,0 0-28 0,0-5-14 0,14 0-13 16,-1-4 62-16,-1 1 28 0,0-3 72 0,3-1 51 16,0-1 32-16,2-2 61 15,0 1 16-15,1 3 173 0,-1 0-18 0,1 1 66 0,1 3 51 16,-2 2-110-16,-4 1 94 0,2 4-22 0,-3 0-12 15,-1 5 8-15,-2 0-48 0,0 4-26 0,-1 0-1 16,-8 3-36-16,10 1-18 0,-10-1-38 0,9 2-59 16,-9-1-16-16,0 2-6 0,0-2-6 15,8 0 159-15,-8-1-198 0,0-1 136 0,0-1-277 32,0 0-251-32,0-1 42 0,0-2-342 15,0 1-27-15,0-2-485 0</inkml:trace>
  <inkml:trace contextRef="#ctx0" brushRef="#br0" timeOffset="89045.6921">1101 13847 3167 0,'0'-1'32'0,"0"-1"94"0,0 2 31 16,0 0 67-16,0 0 90 0,0 0 99 15,0 7-31-15,0 2-29 0,0 4-64 16,0 1 0-16,0 5-135 0,0 2-11 0,0 4 89 16,0 4-301-16,-5 1 140 0,5 1-23 15,-8 0-141-15,8 0 89 0,-7-2 4 0,7-1 8 16,0-4 73-16,0-1 28 0,0-2-101 15,-10-3-20-15,10-2 25 0,0-2-111 0,-8-4 102 16,8 1 4-16,0-5-77 0,0 1 101 0,-7-4 5 16,7-3-1-16,0 0-24 0,0-5 4 15,-10-3-16-15,10-1 120 0,0-4-116 16,0-6-28-16,0-3-4 0,0-7-172 0,0-2 100 16,0-5-4-16,0-5 136 15,0-2-191-15,16-4 1 0,-1-1 23 0,3-1 83 0,0 3 14 16,2 0 34-16,1 3-3 0,2 4-207 0,2 5 229 0,-3 5-15 15,1 4 8-15,-2 4-20 0,0 5 16 0,0 4-8 16,-3 4 4-16,-2 3-11 0,-3 5 7 16,0 0 4-16,-4 7 4 0,2 5 15 0,-11 2-23 15,0 4 15-15,0 4-11 0,0 2 198 0,0 5-194 16,-22-1-19-16,0 2-12 0,1 0-109 16,0-1 132-16,0-2-34 0,3-2-14 0,0-2-112 15,3-5 24-15,3-3-16 0,3-1-6 16,9-3-2-16,0-2 33 0,0-4 51 0,0-1 31 0,0 2 35 15,0 0 17-15,15-1 1 0,1 0 152 0,0 2-104 16,3-1 11-16,3 3 25 0,-2 2-163 16,5 0 110-16,-2 3 33 0,0 1 8 15,-5 0 32 1,1 1-18-16,-3 1-21 0,-5-1 1 0,-2 0 38 0,-9 1 7 16,0-1 16-16,0-1-17 0,0 0-69 0,0 1 24 0,-18-1-65 0,-2 0-4 0,-3-1 11 15,0 0-22-15,-2-1 7 0,-4-1 153 16,1 0-240-16,1-3-55 0,0-1-80 15,3-3-260-15,2-1 78 0,4-4-136 0,1 0-203 0,4-8-181 16</inkml:trace>
  <inkml:trace contextRef="#ctx0" brushRef="#br0" timeOffset="89465.2355">2154 13948 2903 0,'-9'4'69'16,"-2"1"84"-16,2-3 60 0,2 2 33 0,7-1-25 0,-10-1-46 0,10 0-1 15,0-1 3-15,0 0 9 0,0 0-13 0,0 1-44 16,0-2-35-16,21 0-54 0,1 0 94 15,3 0-171-15,8 0-24 0,2 0-36 0,3-4-162 16,5 1 107-16,-1 0-12 16,-1-2-36-16,0 3-21 0,-2-1-56 15,-5-1-63-15,-2 2-14 0,-7 1-47 16,-1 0-32-16</inkml:trace>
  <inkml:trace contextRef="#ctx0" brushRef="#br0" timeOffset="89678.2383">2211 14180 3424 0,'0'4'62'0,"-8"-1"78"0,8 0 71 0,0-1 242 16,0-2-115-16,0 3-18 0,0-3-71 16,12 2-212-16,3-2 133 0,3 0-148 15,4 0 12-15,2 0-26 0,3 0-81 0,2-2 84 16,2-1 35-16,2 3-65 0,1-6-7 15,-1 3-38-15,-3-2-71 0,0 1 102 16,-4 4-196-16,-3-6-58 0,-4 3-108 0,-5 0-248 0,-3 0-146 16</inkml:trace>
  <inkml:trace contextRef="#ctx0" brushRef="#br0" timeOffset="92868.4623">3453 13671 3568 0,'6'0'144'0,"-6"6"95"0,0 1 64 0,0 1 69 16,0 4-74-16,0-2-52 0,0 1 0 15,0 4 152 1,0 3-189-16,0 3 118 0,0 1-180 0,-10 2-209 0,10 3 272 0,0 1-185 16,0 1 124-1,0 3-141-15,0-4-137 0,0 0 1 0,0-3 65 0,0-1-72 0,0-2 98 16,0-3-306-16,0-3-162 0,0-4 69 16,0-2-260-16,0-2 177 0,0-2-74 0,0-2-227 15</inkml:trace>
  <inkml:trace contextRef="#ctx0" brushRef="#br0" timeOffset="93418.0339">3759 13639 3887 0,'0'-9'40'0,"0"3"39"0,0 1 3 16,0 2 28-16,0 1-31 0,0 2-13 0,0 0 43 15,-8 8 16-15,0-1-15 0,1 5 30 0,-1 0-35 16,0 5-6-16,-3 2 15 16,3 2-36-16,-2 2-7 0,0 3-7 0,10-1 156 0,0 3-179 15,0-1 1-15,0 2 149 0,0-1-366 0,0 0 183 16,0-2-1-16,15 0-183 16,-3-2 207-16,2-3-39 0,0-1 8 0,1-2-7 0,-1-3-1 0,-1-1-3 15,2-2 7-15,-4-1 15 0,-2-2-30 0,-3 2 12 16,-6-3-1-16,0 2 152 0,0-1-136 15,0 1 15-15,0-1-39 0,-15-1 32 0,-2 2-19 16,-3-2-24 0,0-2 16-16,-2-1-203 0,1 0 139 0,2-5-3 0,1 0-41 0,1-5-14 15,4-1 9-15,3-2-6 0,2-4 37 0,8 0 4 16,0-1 25-16,0-1 18 0,0-3 1 16,0 0 17-16,0 0 0 0,0 1 24 15,0-1 1-15,15 2-4 0,-4-2 17 0,-1 2 1 0,2-2 31 0,-1 3 21 16,2-2-14-16,0 0 1 0,1 2 0 15,0-1-4-15,1 1 4 0,0-1 4 0,-1 1-36 0,3-1 18 16,-5 1 0-16,2-1-10 0,0 1 25 0,-2-1-19 16,-2 1 1-16,-2-1-26 0,-8-1 5 15,10 2-31-15,-10 0 8 0,0-1 11 0,0 1 0 16,0 1 119-16,0-1-115 0,0 2 7 16,0 1-30-16,0-1-89 0,-12 4 112 0,1-1 0 15,0 3 3-15,-1 0-7 0,1 1-7 0,-2 5-34 0,0 0-42 16,0 0-74-16,1 7-127 0,0-1-109 15,0 0-145-15,2 4-233 0,1-2-132 0</inkml:trace>
  <inkml:trace contextRef="#ctx0" brushRef="#br0" timeOffset="94093.7128">4056 13877 3874 0,'0'5'61'0,"0"-2"45"0,0 2 84 0,0 0 58 16,0 0 5-16,0-2-23 0,0 3-31 0,0 2 104 15,0 1-197-15,0 1 169 0,0 1-210 16,0 1-140-16,0 1 129 0,-10-1-196 0,10 4 165 15,0-2-7-15,-8 0-13 16,8 0 5-16,0-1-16 0,0 0 5 16,0-2 3-16,0 0-8 0,0-3 27 0,-9 2-34 15,9-4-8-15,0 0 15 0,0-1-27 0,0-5 198 0,0 0-148 0,0 2-34 16,-9-2-1-16,9 0-36 0,0 0-32 16,0-9 12-16,0-1-33 0,0 0-168 15,0-2 300-15,0-4-119 0,0-2 41 0,12-1 14 0,-2 2-111 16,-1-1 274-16,-9-1-118 15,20 3 0-15,-3 0 21 0,-3 2-158 0,0 4 166 0,-2-1 22 16,-2 3-4-16,0 1 45 0,-1 3 44 16,-9 1-61-16,12 3 11 0,-2 0 171 0,-10 0-242 15,8 7 78-15,-8 1-12 0,9-1-181 16,-9 5 131-16,7-2 170 0,-7 2-189 0,10 0-20 16,-10-1 201-16,0-1-375 0,7 0 351 31,-7-1 5-31,0-1-375 0,0-1 169 0,0-2-149 0,0-2-32 0,0-2 174 0,0-1-38 0,0 0-54 15,0-3-29 1,0-2-7-16,0-1 28 0,0-1 20 0,11-2 38 16,-11-2 22-16,11-1 22 0,-1 0 8 0,-3 1 39 0,0-2 8 15,0 4 26-15,-1-1 112 0,-6 3-26 0,0 0-87 16,13 4 35-16,-5 3-85 0,-8 0 56 16,10 0 110-16,-4 8-28 0,-6-1-15 0,11 3-26 0,-11-1 1 15,8 3-20-15,1 0 21 0,-9-1 104 16,0 0-3-16,8 1-12 0,-8 0-140 15,0 0-124-15,0-3-25 0,0 2 125 16,0-3-21-16,0 1 13 0,0-2-13 0,0-2-22 16,0 1-59-16,0-2 81 0,0-1-245 15,0 1-166-15,0-2 90 0,0 0-226 0,0-1 104 16,0 1-97-16,0-2-64 0,0 1-66 0</inkml:trace>
  <inkml:trace contextRef="#ctx0" brushRef="#br0" timeOffset="94650.4453">4522 13829 3542 0,'0'-2'42'16,"9"2"75"-16,-9 0 76 0,0 0 77 0,6 5 155 15,-6-5-43-15,0 10-99 0,9 2-40 16,-9 0-158-16,8 2-12 0,-8 3 50 0,8 0-41 15,-8 2-32-15,0 0 13 0,0 0-51 16,0-3 36-16,0 3 3 0,0-3-27 16,0-1 32-16,0-2-56 0,0-1-8 0,0-1 4 0,0-2 0 0,0-1 24 15,0-4 8-15,-8 0 131 16,8-1-12-16,0-3-187 0,-8 0-31 0,8-5-210 0,0 0-53 31,0-4 217-31,0-3-155 0,0-3 13 0,0-2 14 0,0-3-51 0,0 0 161 16,0-1 58-16,14 1 38 0,3-1 25 0,-6 2 32 0,3 2 10 15,-3 4 35-15,3 2 25 0,-2 1 12 16,-1 3 32-16,1 2 13 0,-4 3 16 0,2 2 21 16,-1 0 176-16,-9 0-147 0,14 10-62 0,-3-1 166 15,-11 3-395-15,12 2 119 0,-2 1 13 0,-10 0-223 16,0 1 195-16,8-1 118 0,-8-2-8 16,0 0-126-16,0-3-52 15,0-3-138-15,0 0-34 0,0-2 86 0,0-4-5 0,0 1-49 16,0-2-19-16,0 0-24 0,0-6-3 0,10 0-8 0,-10-2 60 15,11-1 48-15,-1-3 35 0,0-1 61 16,0-2 3-16,0 1 27 0,3 0 32 0,-1-1 27 16,3 1 50-16,-3 3 36 0,0 3 30 0,2 1 5 15,-2 2 2-15,1 3 30 16,-2 2-16-16,0 0 29 16,1 7-25-16,-1 0-25 0,0 2 137 0,0 1-163 15,-3 2-20-15,1 0 90 0,-9 3-164 0,12-1-47 0,-12 1 134 0,10-1-129 16,-10 1-257-16,0-1 64 0,0-1-331 15,0-1-261-15,0 0-100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08:58:35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3100 8681 1660 0,'0'0'-94'0,"0"0"32"0,0 0 62 0,0 2 63 15,0 1 234-15,0-3-83 0,0 3 75 0,0 1-9 16,0 3-94-16,0 3 102 0,0 1-126 0,0 4 94 16,0 2-156-16,0 5-24 0,0 4 64 0,0 4-144 15,0 1 156-15,0 3-33 0,0 5-71 16,0 1 3-16,0 3-26 0,0 3 34 0,0 4 4 0,0 1 24 16,0 4-13-16,0 3-38 0,0 3 28 15,0-1-21-15,0 2 10 0,0 0 145 0,0 1-40 16,0 1-93-16,0 0 1 0,0-1-111 15,0 0 11-15,0 0 105 0,0 1 0 16,0-3 180-16,0 5-176 0,0-2 5 0,0-1 0 16,0-2-186-16,0 0 198 0,0-3-33 15,0-1-25-15,0-3 174 0,0-3-202 0,0-4 180 0,0 0 31 16,0 1-366 0,0 1 173-16,0-1-181 0,0 1-25 0,0-1 205 0,0-1 164 15,0 0-131 1,12-1 7-16,-4-2 129 0,-8 1-137 0,0-1 5 0,13 1 113 0,-13 0-289 15,0-1-33-15,0-3 149 0,0 2-128 16,0-4 124-16,0-4 4 0,0-5 8 16,0-1-20-16,0-6 182 0,0-4-174 15,0-4 99-15,0-2-155 0,0-5-57 16,0-2-65-16,0-2-225 0,0-4 59 0,0 0-247 16,0 0 63-16,0-7-84 0,0-1-56 0,0-2-202 0</inkml:trace>
  <inkml:trace contextRef="#ctx0" brushRef="#br0" timeOffset="2556.506">3163 8693 1393 0,'0'0'-105'0,"0"0"34"0,0 0 33 0,0 0 5 16,0 0 144-16,0 0 111 0,0 0-117 0,0 0 166 16,0 0-37-16,0 0-128 0,0 0 86 0,0 0-237 15,0 0-5-15,0 0 78 16,0 0-55-16,0 0 147 0,0 0 33 0,0 0-67 0,0 0 97 15,0 0-77-15,0 0-6 0,0 0 1 0,0 0-21 16,0 0 9-16,0 0-15 0,0 0-9 16,0 0-13-16,0 0 11 0,0 0 13 0,0 0-14 0,0 0-9 15,0 0-6-15,0 0-41 0,0 0 1 0,0 0-17 16,0 0-6-16,0 0 19 0,0 0-16 0,0 0 23 16,0 0 3-16,11 0-3 0,1 0 7 15,6-3 116-15,5 3-150 0,6 0 4 16,7-1-7-16,4-2-107 0,3 0 131 0,6 1 16 0,1-1 6 0,2 1-32 15,2-1-4-15,2 0-47 0,-1 2-16 16,-3 0 4-16,1 1-7 0,-4 0 17 0,-4 0 16 16,-5 0 24-16,-3 0-20 0,-5 3 49 0,-4-3-23 15,-6 0 10-15,-3 3 19 0,-5-3 13 0,-2 2 76 0,-12-2-6 16,11 0 74-16,-11 0-22 0,0 0-49 16,0 0 14-16,0 0-23 0,0 0-23 0,0 0 24 15,0 0-27-15,0 0-39 0,0 0-6 0,0 0-5 16,0 0-13-16,0-2-4 0,0-1 14 0,0 1-28 15,0 0 35-15,0 0-3 0,0 1-22 16,0-2 11-16,0 3-21 0,0 0 3 0,0 0 4 0,0 0 0 16,0 0 0-16,0 0 18 0,0 0-11 0,0 0 3 15,0 0 8-15,0 0-22 0,0 0 8 0,0 0-1 16,0 0-6-16,0 3 3 0,0-1 21 0,0-2-21 16,0 0 3-16,0 0 15 0,0 0-29 15,0 0 11-15,0 0-15 0,0 0 19 0,0 3 24 16,0 1-31-16,0-1 28 0,0-1-33 15,0 1 8-15,0 1 25 0,0-3-18 0,0 2 14 0,0-2-39 16,0-1 39-16,0 0 131 0,0 0-145 16,0 0 7-16,0 0-25 0,0 0-126 0,0 0 144 15,0 3 28-15,0 0 37 0,0 2 53 16,0 2-20-16,0 4 14 16,0 1-28-16,0 3-29 0,0 3 45 0,0 0 39 0,0 4-57 0,0 2-40 15,9-1-46-15,-9 1-38 0,9 2 65 0,-2-1 11 0,-7 0 31 16,0 2-38-16,8-3-27 0,-8 0 204 15,0 3-193-15,0-2 186 0,0 1-25 16,0 1-350-16,0-1 182 0,0 1-182 16,0-2 41-16,0 1 145 0,0 0 166 0,0-4-163 15,0 2-3-15,0 1 15 0,0-1-173 0,-8 0 161 16,8-2 176-16,0 2-164 0,-8-3 24 0,8 1-8 16,0-3-163-16,0-1 135 15,0-1-16-15,0 0 18 0,0 0-29 16,0 0 19-16,0-2 6 0,0 1 11 0,0-2 15 0,0 1 159 15,0 0-175-15,0 0-19 0,0 1-4 0,0-2-174 16,0 3 171-16,0-2 177 0,0-1-154 0,0 2-24 16,0 0 16-16,0-2-33 0,0 1 5 15,0-1 40-15,0 0-40 0,0 1 24 0,0-2 0 16,0 0 8-16,0 0-4 16,0 0-153-16,0-1 132 0,0 1 5 0,0-2 25 0,0 1-9 15,0 0 11-15,0 1-11 0,0-1-12 0,0 1 15 0,0 0 2 16,0 2-9-16,0-1 166 0,0 0-170 15,-11 2 0-15,11 0 8 0,0 0-158 16,-9-3 304-16,9 3-150 0,0-1-12 0,0 1 16 16,0 0-175-16,0-1 310 0,0-1-155 0,0 1 146 15,0-1 32-15,0 1-157 16,0-1 6-16,0 0 2 0,0 2-164 16,0-1-11-16,0-2 158 0,0 2-151 0,0-2 311 15,0 1-148-15,0-1 4 16,0 2-16-16,0-3-163 0,0 2 179 0,0 1-24 0,0-1 12 0,0 2 4 15,0-1-8-15,0-2 167 0,0 0-155 16,0 1 139-16,0-1-4 0,0 1-311 16,0-1 299-16,0 0-139 0,0 1-139 15,0 1 151-15,0-1-135 0,-9 1-11 16,9-1 276-16,0 1-3 0,0-1-13 16,0 1 4-1,0-1-264-15,-11-2 7 0,11 1 1 0,0 1 16 0,0-1 118 0,0 1-8 0,0-2 12 31,0 0 118-31,0 0 21 0,0 0 17 0,0 0-148 0,0 0 1 0,0 3-144 16,0-2 4-16,0 1 258 16,0 1-127-16,0-1 119 0,0 2-123 15,0-2-131-15,0 1-8 0,0 0 24 0,0 2 243 16,0 0-116-16,0-1 8 0,0 0-28 16,-9-1-1-16,9 1 133 0,0-1-156 15,0-1 32-15,0-2-140 0,0 1 107 0,0-1 34 16,0 0-1-16,0-1 0 15,0 1-4-15,0-1 8 0,-11 0 124 0,11 2-124 0,0-2 17 16,0 0-13-16,0-2-152 0,-11 0 263 16,11-1-127-16,0 1 24 15,0-2 100-15,0 1-244 0,0-3 128 0,0 3-36 16,0 0 40-16,0 3 120 16,0-1-264-16,0 1 272 0,0 0-231 0,0 0-1 15,0 0 121-15,0-2-112 0,0 0 95 0,0 0-8 16,0-4 8-16,0 2 104 0,0-2-116 0,0 0-16 15,0 0 153-15,0 1-254 0,0-2 276 16,0 2-139-16,0 0-16 0,0-1 0 16,0 3-21-16,0-1 29 0,0 0 1 15,0 1 11-15,0-1-16 0,0 0-20 16,0-1-109-16,0-1 96 0,0-1 29 0,0 2 120 16,0 0-144-16,0 1 24 0,0-1-9 15,0-1-103-15,0 1 275 0,0-1-18 16,0 0-261-16,0-1 274 0,0-1-162 15,0-3-117-15,0 2 234 0,0-2-256 16,0 2 148-16,0-2 116 16,0 0-230-16,0 3 89 0,0-1-118 0,0 0 13 15,0 0 104-15,0 0 163 0,0-2-151 0,-13 3 9 16,13 0 159 0,0 0-288-16,-11-1 262 0,11 0 1 0,0 1-147 15,-12-3 138-15,12 0-275 0,0 2 150 0,0-2-154 16,0 0 9-16,0 0 157 0,-11 0-174 0,11-4 158 15,0 3 158-15,0 1-170 16,-9-4 148-16,9 1 9 0,-13 3-303 0,5 0 134 16,-2 0-105-16,-2 0-32 0,2 0 137 0,-2 3 40 0,0 1-28 15,0-1 28-15,0 1-9 16,-2-1 5-16,1 0-16 16,2-2 12-16,-1-1 116 0,-3 0-141 0,3 0 153 0,-2 0-140 0,-1-4-107 15,-2 1 218-15,4-1-243 16,-6-1 124-16,4 3-4 0,-2-1-75 0,1-1 87 0,-1 2 4 15,0-1 131-15,1 0-148 0,-2 3 21 0,1 0-16 16,0-2-98-16,-1 2 110 0,-2 0 4 0,1-3 143 16,2 3-131-16,0 0 0 0,-1-2-12 15,1 2-123-15,1-3 115 0,0 1 16 0,4 0 107 16,-4-2-115-16,2-1 123 0,0 1-135 16,2 0 49-16,-1-2-29 0,2 3-25 15,0-2 153-15,-1 2-276 16,2 1 148-16,-3-1 13 0,3 1 8 15,-2 1-4-15,0 0 132 0,-2 1-276 0,0 0 136 16,3 0-13 0,-3 0-141-16,2 0 153 0,1 3-174 0,3 0 150 0,8-2 8 0,-12 1-12 0,12 0 24 15,-11-2-20-15,11 1 149 16,0-1-124-16,-11 0 82 0,11 0-1 0,0 0-186 16,0 0 150-16,-12-4-273 0,12 2-7 15,-9-2 104-15,9 4-266 16,-8-3 79-16,8 1-112 0,0 0-214 0,0 1 78 0,0-2-48 15,0 3-101-15</inkml:trace>
  <inkml:trace contextRef="#ctx0" brushRef="#br0" timeOffset="4228.4669">3495 7377 2450 0,'0'-7'33'0,"-8"0"140"0,8 1 57 15,0 2 50-15,-7 1 2 0,7 1-115 0,0 2 23 16,0 0-8-16,0 0 17 0,-10 3 37 0,10 0-38 15,0 4-16-15,-7 1-4 0,7 0-24 0,0 1-1 0,0 2 25 16,-8 2-22-16,8 3-14 0,0 2-26 16,0 2-22-16,0 1 9 0,0 4 9 15,0 1-32-15,0 3 133 0,0 5-32 16,0 4-36-16,-9 5-68 0,9 2-127 0,0 1 76 16,-12 4-47-16,12 0 177 0,-10 2 1 15,10-1-62-15,0-3 72 16,-10-3-88-16,10-1 0 0,0-2 9 15,-10-3-26 1,10-3 14-16,0-2-31 0,-9-3-41 0,9-2-4 16,0-2-4-16,-9-2-14 0,9-3 4 15,0-1 10 17,0-2-5-32,0-2 13 0,0 0 23 0,0-2-13 0,0-1-19 15,0 0-8-15,0-1-5 0,0-2 9 0,0 2 9 0,0-1 22 16,0 0 1-16,0 0 4 15,0 1-14-15,0-2-17 0,0-1-41 16,-11-1 22-16,11-1 19 16,0 0 13-16,0-3 40 15,0 1-58-15,0-1 9 0,0-1-4 16,0-2-32-16,0 1 40 0,0 1-22 16,0-2-4-16,0 0 9 0,0-1-10 15,0-1-3-15,-8 0-89 0,8 0 80 16,0 0-18-16,-10-4 5 15,10-2 61-15,0 1-57 0,-12-2 35 16,12 0 0-16,-9 3 9 0,9-2-103 16,0 2 68-16,-11 0-12 0,11 2 43 15,0 0 89-15,-9 2-178 0,9 0 93 16,0 0-22-16,0 0 0 16,0 0 90-16,0 0-190 0,0-3 79 15,0-2-9-15,-11 0-140 16,11 0 242-16,-12-4-224 0,12-1 4 0,-11-1 141 15,11 0-42-15,-11-2 27 0,1 2-16 0,10-1-28 16,-7 2-89-16,7-2 124 0,-10 2 18 16,10 1 19-16,-10-1 24 0,10 3-35 0,-10 0 31 15,10-1 185-15,-13 1-44 0,13 0-114 0,-12 1-15 16,12 2-174-16,-9-1 41 16,9 0 129-16,0 3 4 0,0-2 4 0,0 2-16 0,0 0 16 15,0 1-44-15,0 0 19 0,0 1 152 0,0 0-179 16,0 0 40-16,0 0 138 0,0 0-272 15,0 3 206-15,0 1 82 0,0 1-231 0,0 1 121 16,7 2 113-16,-7 1-93 0,17 1 68 16,-4 1-131-16,3 1-126 15,-3 3 108-15,2-2-99 0,-3 0 161 0,4-1 73 16,-4 0-214-16,0 1 109 0,-1-3 88 0,-1 0-88 16,-10-2 92-1,12 0-4-15,-12-1-206 0,11 0-29 0,-11-2 38 16,0 0 101-16,0-2 100 0,0-1 5 15,7-2-126-15,-7 0 12 0,0 0-17 16,0-5 26-16,0 0-34 0,12-2-92 16,-3 0 100-16,-9-3 13 0,11 0 117 15,1-1-16 1,-3-3-93-16,2 3-121 0,1-2 104 0,1 0-100 0,-1 1 101 16,0 2 96-16,-1-2-160 0,1 0 89 15,-2 2 13-15,-1 0-106 0,0-1 80 16,-1 2 9-16,-8 0-131 0,10 1 219 0,-10 2-21 15,9 1-13-15,-9 0-92 16,0 2-13-16,0 1-124 0,0 0-4 0,0 2 81 0,0-3-176 16,8 3 106-1,-8 0-73-15,0 0-90 0,0 0-75 0,0 0-135 16,0 0-36-16,0 0-131 0,0 0-207 0</inkml:trace>
  <inkml:trace contextRef="#ctx0" brushRef="#br0" timeOffset="6462.4715">4094 7161 2547 0,'0'-8'55'15,"0"1"90"-15,0 1-12 0,0-2 51 0,0 4-33 16,0 0-24-16,0 0 58 0,-13-1-17 0,13 3-19 15,-10-1-17-15,0 3-27 0,10 0-26 0,-12 0 52 16,3 0-33-16,9 5-14 0,-12 4-3 16,12-1-39-16,-12 3-6 0,12 2 0 0,-7-1 7 15,7 2-25-15,0 0-15 0,0 2 8 0,0 0-26 0,0 1 8 16,0-1 18-16,12 1 110 16,4 0-114-16,-2 1 19 0,3 2-23 0,-1-1-149 15,0 0 132-15,-4 1-12 0,0-1 1 0,-3 0 36 0,-9 1 10 16,0-2-24-16,0-2 25 0,0 0-19 15,0-2-24-15,0-3 39 0,0 0-15 0,-14-4-20 16,2 0 17-16,5-3-33 0,-4 0-17 0,1-1 47 16,2-1-26-16,-3-1-13 0,0 0 24 0,2-1-14 15,0 0 0-15,9 0 25 0,-12 0 0 0,12-3-7 16,0 1 21-16,-10-1-10 0,10 0-11 0,-10 0-11 0,10-1-6 16,-10 1-8-16,10 0 1 0,-9 1 10 15,0-1 3-15,9-1 8 0,-12 1 13 0,12-1-2 16,-10 1-5-16,10-1 8 0,0-1-28 0,0-1 20 15,0-1-9-15,0 0-1 0,0-2 8 16,0 1-25-16,0-2-6 0,0-1 30 0,0 0-13 16,11-3 20-16,0 2 14 0,-1-2-44 0,2 1 43 15,1 0-22-15,0-1 2 0,1 1 27 0,2-2 8 16,1 2 40-16,-1-1-3 0,2 0 4 16,-2 1-11-16,-3-3-9 0,0 4 20 0,-2-2-2 0,-2 2-11 0,-9 0-18 15,7 0 4-15,-7 1-3 0,0 1-14 16,0 1 10-16,0 0-39 0,0 1 1 0,0 1 13 15,0 1-24-15,0-1 42 0,-11 3-14 0,0-1-63 0,0 3-17 16,-1 1-80-16,-1 1-63 0,-1 0-22 16,1 0-93-16,0 5-51 0,-1 0-114 0,0 2-296 15</inkml:trace>
  <inkml:trace contextRef="#ctx0" brushRef="#br0" timeOffset="6825.6831">4324 7263 2890 0,'0'0'72'0,"0"0"65"0,0 0 86 0,0 2 67 15,0 3-18-15,0 2 10 0,0-1-86 0,0 5 115 16,0 2-144-16,0 1 42 0,0 2-94 16,0 3-185-16,0-1 99 15,0 2-10-15,0 1 14 0,0 0-11 0,0 0 23 0,0-3-113 16,0-1 75-16,0-2 16 0,0-1-42 0,0-2 8 15,0-3 11-15,0-1 83 16,0-2-164-16,0-3-64 0,0-1-160 0,0-1-255 0,0-1-27 16,0 0-132-16</inkml:trace>
  <inkml:trace contextRef="#ctx0" brushRef="#br0" timeOffset="7244.7542">4540 7258 2295 0,'0'-2'99'0,"0"2"19"0,0 0 40 0,0 0 13 0,0 3-78 16,0 1-34-16,0 3-37 0,-13 0-9 0,6 1-26 16,-3 1 76-16,10 1-75 0,-12 1 72 0,3-1 4 15,1 0-127-15,-2 0 85 0,2-1-92 0,-1 1 22 16,0-2 48-16,0 1-6 0,0-1 21 15,1-3 23 1,8 1-38-16,-12-2-12 0,5 0 2 0,7-1-44 16,0 1 61-16,-10-4-1 0,10 2-15 0,0 1 88 0,0-3-44 0,0 1 19 0,0 0 38 15,0 1-82-15,0-1 51 0,0 0 4 0,0 0-33 16,13 0-22-16,-2 0 6 0,1-1-13 0,-1 3 110 16,2-3-87-16,-2 1-16 0,2 1-4 0,-1-2-96 15,0 2 90-15,-1 0 20 0,0 0 23 0,-3 0-17 16,3 0 24-16,-1-1-10 0,-3 2-31 0,2-2 18 15,-9 3-14-15,12-1 11 0,-6 1-4 16,-6-1-7-16,8-1 21 0,-8 1-37 0,0 2-1 16,10-2 21-16,-10 1-37 0,0-2 6 0,10 1 11 0,-10-1-77 15,7 0-32-15,-7-2-82 16,9 0-78-16,-9 0-46 0,0 0-188 0,12-2 87 0</inkml:trace>
  <inkml:trace contextRef="#ctx0" brushRef="#br0" timeOffset="7817.1432">4731 7306 3555 0,'0'5'63'0,"0"0"57"15,0 2 52-15,0 1 41 0,0 1-27 16,0 2-29-16,0 1-37 0,0-1-9 0,0 0-43 15,0 1-36-15,0-1-6 0,0 1-30 16,0-3 4-16,-10 3 7 0,2-4-7 16,8 0-50-16,-10-1 0 0,10-1-15 0,-9-1-42 0,9 1 6 0,0-4-25 15,0-2-54-15,0 0 20 0,0 0-12 16,0-5-14-16,-9 1 54 0,9-3-15 16,0 1 28-16,0-3 43 0,0 0 31 0,0-1 16 0,0 0 23 15,0-2-1-15,0 1-5 0,0 0 31 0,0-1 9 0,12 2 17 16,-5-1 22-16,2 2 10 0,-9-1 10 0,13 4 17 15,-2-1-15-15,-1 2-14 16,2 1-2-16,-5 0-23 16,2 3-17-16,0-1 24 0,0 2 4 0,-1 0 14 0,-8 0 10 0,14 7-34 0,-14-1-17 15,12 1-7-15,-12-1-16 0,10 2-4 0,-10 1 7 16,10 0-7-16,-10-2 7 0,10 3 10 0,-10-4-24 16,9 1 3-16,-9-1-16 0,12 0-1 0,-4-2 38 15,-8-2-21-15,9 0-3 0,-9 1 18 0,12-1-25 16,-4-2-10-16,-8 0 23 0,11 0-37 0,-2-5 3 15,1-1 28-15,-10 2-13 0,11-3-1 0,-2 0 14 16,-9-2-7-16,10-1-24 0,-2 0 24 16,-8-2-24-16,9 0-3 0,-9 0 38 0,0-1-8 0,10 0 1 15,-10 0 9-15,0 1 15 0,0 0 10 16,0 2 69-16,0 0 8 0,0 0 113 16,0 2-112-16,0 2-20 0,0-1 1 0,0 3-134 0,0 0 231 15,0 4-154-15,0-4-33 16,0 4-15-16,0-3-147 0,0 1 72 0,0 2-35 0,0 0-47 15,0 0-74-15,0 0-53 0,0 0-71 0,0 0-142 16,-11 5-122-16,11-5-166 0</inkml:trace>
  <inkml:trace contextRef="#ctx0" brushRef="#br0" timeOffset="9201.1797">4191 10065 1649 0,'0'0'45'16,"0"0"43"-16,0 0 29 0,0 0 24 0,0 0-4 15,0 0 82-15,0 0-26 0,0 0 5 0,0 0-4 16,0 0-77-16,0 0 20 0,0 0 8 0,0-2 11 16,0 0-34-16,8 1-10 0,-8-2-8 15,10 2-13-15,-10 0-6 0,9 1 11 0,-9-1-17 0,7 1-20 16,1 0 11-16,1 0-14 0,-2 0-7 15,3 0-7-15,2 0-14 0,-1 0 1 0,1 3 10 16,3 0-7-16,-2-3-18 0,4 0-7 0,-1 0 0 16,2 0-18-16,0 0 29 0,0 0 7 0,2 0-25 15,3 0 22-15,-3 0-12 16,3 0-17-16,2-3 22 0,-1 1-12 0,3 1 4 0,0-1 1 16,2 0 2-16,-1 2 12 15,2-2 0 1,3 1 25-16,-1 1-18 0,3-2-11 0,2 1 4 0,-2 1-33 0,3 0 4 15,2 0 10-15,-3-1-3 0,2 1 119 0,1 0-101 0,0 0 15 0,-2 0-11 16,0 0-93-16,2 0 71 0,-4 0-4 0,0-3 26 16,0 1-29-16,-2 0 29 0,-1-1 4 0,-2 1-44 15,-1-1 32-15,1 0 19 0,0 0-36 0,0 0 39 0,-2 0 96 16,-1 3-121-16,1-2 0 0,-1-1-3 16,0 2-110-16,-1-2 98 0,-1 3 26 0,2-3-7 15,-2 2-33-15,1-1 97 0,1 2-86 0,0-4-12 16,3 3 109-1,-1 1-166-15,3-3 76 0,-1 0 15 0,2 1-101 0,-1-1 177 16,0 3-12-16,1-4-86 0,0 1 33 16,-3 0-23-16,0 3-67 0,-1-4 83 15,-1 1-15-15,-3 0-84 0,-1 1 103 16,-5 0-12-16,-2 0 11 0,-2-1 5 0,-1 3-16 0,-2-3 4 16,0 3 0-16,-3-2-8 0,-2 1 1 0,-8 0-4 0,10 0-1 15,-10 0 5-15,8-1-23 0,-8 2 4 0,0-1 11 16,0 1-4-16,0 0 4 0,8 0-8 0,-8 0-29 15,0 0-27-15,9 0-32 0,-9 0-52 16,0 0-45-16,0 0-50 0,0 0-51 0,0 0-54 16,0 0-76-16,0 0-102 0,0 0-283 0</inkml:trace>
  <inkml:trace contextRef="#ctx0" brushRef="#br0" timeOffset="10045.7775">4309 9858 1660 0,'0'0'150'0,"0"3"38"0,0 0-29 0,0 1 114 0,0 1-115 0,0 0 2 0,-11-1 70 0,0 3-19 15,1 0-110-15,1 0-18 16,-3 0-32-16,1 2-83 0,-1-2 84 0,3 3 0 0,-2-4-13 15,0 2-13-15,0-2 4 0,1 1-34 0,1-1 4 16,0-1 20-16,-1 1-23 0,2-1 19 16,-3-1-9-16,1 0-20 0,2 0 16 15,-3 0-12-15,11 1 15 0,-11-2 10 0,11-1 4 0,0 1 30 0,-10 0-10 16,10 1 13-16,0-1-9 0,0-1-24 0,0 3 24 16,0-2 10-16,0 1-7 0,0 1 22 15,10-1-8-15,-2-1-44 0,1 2 25 0,-1 0-25 0,1-2 11 16,-1 0 3-16,2 0 28 0,1 2 28 0,-1 0-30 15,0 0 27-15,1 0-48 0,0 2-1 0,4 0 23 16,-3 3-15-16,3-1 14 0,-2 1 4 0,1 2-3 16,0 1-7-16,-2-1 11 0,3 1 57 15,-3 1-71-15,0 0-11 0,0-2-11 16,1 0-101-16,-1-2 72 0,-2-1 14 0,2-2-19 0,-2 0 31 16,0-4-20-16,-1-1 24 0,-1-1-13 15,-1 0-28-15,-1-1 10 0,2 0-67 0,-8 0-17 0,8 0-54 16,-8 0-98-16,8 0-37 0,-8 0-129 0,0 0-115 15,8 0-110-15</inkml:trace>
  <inkml:trace contextRef="#ctx0" brushRef="#br0" timeOffset="11872.9493">6965 9807 2095 0,'0'0'41'0,"0"0"45"0,0 0 45 16,0 0 43-16,0 0 14 0,0 0 59 0,0 0-65 15,0 0-4-15,0 0-30 0,0 0-82 16,0 0 42-16,0 0-32 0,-9 0-19 0,-1 0 27 16,10 0-41-16,-12 0 1 0,2 0 10 0,1 0-67 15,9 0 26-15,-10 3 4 0,10 0-27 16,-9-3 16-16,9 2-2 0,0 0-4 0,0-1-4 15,0-1 1-15,0 0-4 0,0 0 7 0,11 0 10 0,-1 0-3 16,4 0-3-16,4 0-8 0,2 0-3 16,-1-3 14-16,3 3-7 0,0 0-13 0,1 0 3 0,0 0 17 15,0 0-21-15,-2 0 21 0,-2 0 10 0,-1 5-24 16,-3 0 24-16,-2 0 7 0,-3 1 10 0,-10 2 17 16,7-1 15-16,-7 3-25 0,0-2-17 0,0 2-6 15,0 1-8-15,-14 0 11 0,-2-1-14 16,1 1-21-16,0-1 7 0,0 0 7 0,1-1 0 0,3 0 14 15,0-1-17-15,0-2-22 0,3 1 8 16,8-3-21-16,-7 2 0 16,7-3-27-16,0 2 6 0,0-2 8 0,0 1-7 0,0-1 31 0,0-1-20 15,0 1 10-15,14 0 17 0,-1 2 7 0,-1-1 19 0,3 1-6 16,-4 0-16-16,1 1 33 0,0-1 26 0,-2 3 35 16,-4-1 37-16,-6 0-36 0,0 0 11 15,0 1-17-15,0-2 0 0,0 3 18 0,0-2-49 16,0 0 0-16,0-2-31 0,-13 2-14 0,0-1 17 15,-1-1-14-15,-1-1 10 0,2 0-3 16,-4-1-3-16,2-1-11 0,-1-1 0 0,2-1 3 0,-3 0-24 16,1 0-25-16,-1 0-28 0,2 0-27 0,0 0-57 15,2-1 15-15,-1 1-25 16,4 0-34-16,2 0 17 0,8 0-67 16,0 0-59-16,0 0-60 0,0 0-102 0</inkml:trace>
  <inkml:trace contextRef="#ctx0" brushRef="#br0" timeOffset="12601.9602">7508 9949 3116 0,'0'4'64'0,"0"-1"36"0,-11 3 62 0,11 0 24 0,-15 1 1 16,6 0 8-16,0 2-27 0,9-1 12 0,-9 2-58 15,9-1-5-15,0 4-31 16,0-2-15-16,0 0-13 0,0 0-15 0,0 1-14 0,0-1-11 0,0 1 30 16,0-2-48-16,0 1 33 0,0-3-19 0,0-1-18 15,0 0 30-15,0-2-26 0,0 0 4 0,0-3 0 16,0 0 14-16,0-2-7 0,0 0-15 0,0 0 15 15,0-4-40-15,0-1-1 0,0-2 27 16,0 0-37-16,0-1 0 0,0-2 0 0,0 1-11 16,0-3 29-16,0 3-7 0,0-1 15 0,0 1 10 15,0 3-21-15,0-1 32 0,0 1-7 0,0 2-11 0,0 3 29 16,0-1-21-16,0 0 3 0,0 2 14 0,0 0-39 16,0 0 21-16,0 0-10 0,0 0 3 15,0 0 29-15,0 0 0 0,0 0 22 16,0 0 0-16,0 0 18 15,0 0 33-15,0 0-32 0,0 0-1 0,0-3-28 0,0 0-1 16,0-1 23-16,9 1-7 0,-9-3 7 0,0 1-18 0,0-2-15 0,0-3 11 16,0 3 4-16,0-2-30 0,0 0 11 15,7 1-19-15,-7 0-15 0,0-3 11 0,0 2 12 0,0-1 159 16,0 2-163-16,0-2 3 16,0 1-3-16,0 0-170 0,0 0 178 0,0-1-12 0,0 3-7 15,0-1 11-15,0 1 155 0,0 2-148 0,0 0 144 16,0 1-151-16,0 0-163 0,0 2 145 15,0 1-152-15,0 1 239 0,0 0-73 0,0 0 8 16,0 4 34-16,0 3-88 0,0 1 122 16,0 0 12-16,0 1 20 0,0 3 28 0,0 2-38 15,0-1 149-15,0 3-29 0,0 1-24 16,0 0 9-16,0 2-136 0,0 3-166 16,0-1 162-16,0 2-158 0,0 1 91 15,0 0 24-15,0 0-12 16,0-1 0-16,0-1-128 0,9-1 128 0,-9-4-145 15,0 0 270-15,0-5-133 0,11 0 153 0,-11-3-157 16,0-1-169-16,0-3 280 0,0-5-376 16,0 2 76-16,0-2-25 0,0 0-246 15,0 0 86-15,0-5-69 0,0-1-99 0,0-5-75 0,0 2-193 16</inkml:trace>
  <inkml:trace contextRef="#ctx0" brushRef="#br0" timeOffset="13000.511">7789 9868 3321 0,'0'-2'42'0,"0"0"76"16,0 2 54-16,0 0 55 0,0 0-25 0,0 5-72 0,-17 1-27 16,3 0-61-16,-4 1-14 0,-1 1-14 0,-1 1-7 15,0 1 14-15,0 1-35 0,-1-1 11 16,2 2-53-16,1-2-4 0,3 0 12 15,3-3-4-15,0-1 24 0,2 0-27 0,10-2 1 16,0-1 13-16,-7-1-4 0,7-1 32 0,0-1-4 16,0 2 7-16,0-2 30 0,0 0 7 0,0 2 62 0,0-1 4 15,0 1 11-15,0 1 25 0,0-1-31 0,0 0-31 16,0 1 0-16,9 1 116 16,-9-4-104-16,13 8 25 0,-1-2-38 0,-4 0-137 0,1 0 100 0,1 0 91 15,-10 1-102-15,13 1 1 0,-2-1-12 16,1 0-104-16,-3 0 126 0,-1-2-32 0,3 2 28 15,-3-1-28-15,2-1 3 16,-1 1 18-16,1-1-43 0,-1 1 47 16,0-1-30-16,0 0-3 0,-1-1 33 0,-1 0-33 0,1-1 0 0,-8 0-51 15,10 1-48-15,-10-2-45 0,0 0-70 0,6-1-47 16,-6 0-78-16,0-1-76 0,0 0-56 0,0 0-180 0,0-3-108 16</inkml:trace>
  <inkml:trace contextRef="#ctx0" brushRef="#br0" timeOffset="13573.1391">7967 9963 3066 0,'9'-3'76'0,"-9"1"27"0,0 0 26 0,0 2 59 15,0 0 23-15,0 0 19 0,0 4 9 0,0 1-7 0,0 1-54 16,0 1-17-16,0 3 2 15,0 1-31-15,0 1-6 0,0 1-21 16,0 0-41-16,0 2 8 0,0-2-15 0,9 1-8 16,-9-2 207-16,0 0-199 15,0 0-29-15,0-4-9 0,0 1-213 0,0-3 183 0,0 0 7 16,0-3 182-16,0-3-178 0,0 3-35 0,0-3 154 0,0 0-412 16,0 0 127-16,0-3 5 0,0-2-211 0,0-1 201 15,0 0 30-15,0-1-19 0,0-3 16 0,0 1 25 16,0-1 12-16,0-1 0 0,0-3 22 0,0 2-16 0,0 2 40 15,0-3 28-15,0 2 3 0,12 0 40 16,1 1-10-16,-3 2 17 0,1 1 43 0,-1 1 4 16,-2 2 31-16,-8 0 0 0,11 1-23 0,-1 3-3 15,-10 0 4-15,11 0 15 0,-4 0-11 16,-7 4 7-16,11 2-27 0,-3-1-18 0,-8 3 29 16,11 0 0-16,-2 1-10 15,0-1 15-15,-9 2-22 0,13 2 7 0,-1-2-21 0,-1 2-15 0,1-2 4 0,-3 1-15 16,0-1 4-16,1 0 11 0,-2-2-8 0,1 1-18 15,-9-2 19-15,12-1 71 0,-12-6-75 16,13 6 95-16,-13-6-107 0,15 5-90 16,-1-5 178-16,-14 0-178 0,15 0 201 15,-15 0-110-15,17-11-1 0,-17 1 100 16,13 0-209-16,-3-2 113 16,-10 0 9-16,0-1-126 0,0-1 140 0,0-1-4 0,0-1-80 15,0 1 145-15,0 1-26 0,0 1-12 0,0 1-11 16,-11 0-23-16,11 3-7 0,-10 0 11 15,10 1 126-15,0 3-149 0,-11-1-57 0,11 2-38 0,0 2-267 16,-9-1-34-16,9 3-182 0,0-1-395 0</inkml:trace>
  <inkml:trace contextRef="#ctx0" brushRef="#br0" timeOffset="63984.346">3578 13251 2866 0,'0'0'146'0,"-13"5"26"15,4 4 83-15,9 2 89 0,-11 3-62 16,4 5 43-16,-2 5 11 0,1 5-35 0,2 5-47 16,6 5-29-16,-10 5-57 0,10 4-36 15,0 2-47-15,-7 2-10 0,7 0-29 0,0 0 9 16,0-2 169-16,0 0-136 0,0-3-15 15,0-2-29-15,0-3-135 0,0-5 83 0,0-1 16 16,0-4 132-16,0-6-144 0,0-4 45 0,7-5-25 16,-7-5-91-16,0-3 264 0,0-2-35 0,0-7 1 15,0 0-118-15,0-11-37 16,0-4-88-16,0-7 83 0,0-6-44 0,0-7-3 16,0-10-59-1,0-6-107-15,0-4 93 0,0-6-144 0,0-2 177 0,0-6 9 0,0 0-57 16,10-4 203-16,-10 1-221 0,14-1 54 0,1 2 123 15,0 2-205-15,3 3 197 16,-1 4-26-16,5 7-27 0,1 6 27 0,0 7-4 0,-1 8 11 16,1 6-10-16,-2 4 3 0,-1 9 18 0,1 3-18 0,-2 1-18 15,-3 6 120 1,2 5-125-16,-2 0 110 0,-1 7-75 0,-1 2-118 0,-2 6 117 16,-2 3-105-16,-10 3 102 0,6 2-1 0,-6 4 5 15,0 1-5-15,0-1-7 0,0 2 0 0,-14 0-3 16,0-1-19-16,-2 1 101 15,-2-1-145 1,0-1-24-16,-4 1 15 0,-1-4 15 0,-1 1 4 0,-2-2 18 16,-3-2-49-16,3-4-122 0,1-1 82 0,1-3-46 0,4-1-22 15,2-1-83-15,5-5-115 0,3-1-104 0,10-1 61 0,0-1-211 0</inkml:trace>
  <inkml:trace contextRef="#ctx0" brushRef="#br0" timeOffset="64355.3409">4032 13663 3528 0,'-12'0'56'0,"12"0"14"0,-10-1 20 16,10 1-7-16,0 0-43 0,0 0 20 0,0 0 29 0,0 0-21 15,0 0-6-15,0 0-7 0,0 0-55 0,0 0 10 16,16 0 4-16,1 0-35 0,5 0 0 0,2 0 25 15,4 0-8-15,5-4-20 0,1-1-20 16,1 1-44-16,1-1-38 16,1 0 6-16,-1-1 0 0,-3 0-24 0,-2 2-21 15,-2 0-64-15,-4 0-46 0,-2 1-22 0,-6 0-128 0,-5 3 6 0,-1 0 120 16</inkml:trace>
  <inkml:trace contextRef="#ctx0" brushRef="#br0" timeOffset="64633.8763">4128 13859 3767 0,'0'5'-70'0,"0"-1"27"15,-10-1 13-15,10-1 44 0,0 0 82 0,0-1 41 16,0 0 5-16,0-1-22 0,0 0-18 15,0 0-43-15,0 0-13 0,10 0-22 0,0 0-10 0,3 0-21 16,4 0-17-16,2-2-4 0,2 0 28 16,0 0 17-16,2 2-6 0,-2-3-8 0,-1 3 8 0,2-2-22 15,-2 2 1-15,-3 0-1 16,0 0-20-16,-2 0-32 0,1-1-33 16,-2 0-36-16,-1 0-92 0,0-2-112 0,0 0-59 15,-1 0-127-15</inkml:trace>
  <inkml:trace contextRef="#ctx0" brushRef="#br0" timeOffset="65257.4985">5749 13205 3066 0,'-12'7'109'0,"12"3"79"16,-12 2 103-16,0 5 77 0,1 3-53 0,-2 5-9 0,-5 4-44 15,0 4-61 1,-1 4-46-16,-3 3-51 0,-3 4-66 16,-2 2-38-16,-1-3 3 0,1 3-25 15,3-2 10-15,-2-3 20 16,3-2-12-16,4-4 15 0,1-4 35 0,5-2-135 16,0-5-102-16,5-3-91 0,8-2-141 0,-12-4 65 0,12-2-25 15,0-4-18-15,0-2-155 0,0-2-154 0</inkml:trace>
  <inkml:trace contextRef="#ctx0" brushRef="#br0" timeOffset="65630.514">5196 13297 2072 0,'0'0'82'16,"0"0"129"-16,12 5 63 0,-1 2 60 16,5 0-65-16,-1 3-66 0,6 0-47 0,0 2-50 0,2 2 31 15,0 0-39-15,0 2 14 0,-2 2 7 0,0 1 13 16,0 2-9-16,-2 2-3 16,2 0-3-16,0 3-56 15,-3-1 0-15,2 2-22 0,1-1-10 0,0 0 8 16,1-2-8-16,1 1-15 0,-3-3-10 0,3-1-8 0,2 0-3 15,-2-1 10-15,1-3-14 0,-2 1 11 0,1-2-7 0,0-1-11 16,0-3 129-16,-2 1-104 0,0-5-10 0,-1 0 28 16,-4-3-117-16,-4 0 84 0,-1-2 26 0,-2 0-7 15,-9-2 127-15,0-1-90 0,0 0-41 0,0 0-40 16,0 0-20-16,0 0-137 0,0-7-67 0,0-1-104 16,0 2-189-16,0-2-55 0,0-3 25 0,0 2-244 15</inkml:trace>
  <inkml:trace contextRef="#ctx0" brushRef="#br0" timeOffset="66104.4934">6123 13307 3116 0,'0'0'77'0,"0"5"82"16,0 5 64-16,0-2 56 0,0 6-29 0,0 1-30 16,0 4-24-16,0 3-22 0,10 3 74 15,-10 2-143-15,17 2-43 0,-5 1-33 16,0 1-129-16,2 0 103 0,-1-1 5 0,-1 0 96 15,-1-1-93-15,0-4-15 0,1-2-3 0,-4-3-94 16,0-4 94-16,-1-1 104 0,-7-4-83 0,8-2-10 16,-8-2 33-16,8-4-37 0,-8-3-3 0,0 0 14 15,7 0-41-15,-7-4-85 0,12-4 111 0,-2-1-11 16,-3-3-18-16,4-3 44 0,0-2-51 0,-1-3-18 16,3-2 32-16,-3 0-21 15,1-2 40-15,-1-5 25 0,0 3-11 0,-1-1 22 0,-9 1-10 16,11-1 6-16,-11 0 127 0,0 3-116 0,7 2 110 15,-7 1-128-15,0 3-96 16,0 2 93-16,0 1-121 0,0 3 125 0,0 2-34 0,0 1-7 16,0 3-26-16,0 2-72 0,0 0-74 0,0 1-54 15,0 3 64-15,0 0-187 0,0 0-13 0,0 0-120 16,0 7-375-16</inkml:trace>
  <inkml:trace contextRef="#ctx0" brushRef="#br0" timeOffset="68025.6688">6826 13239 2668 0,'0'7'115'16,"0"1"117"-16,0 6 96 0,0 4 69 0,0 5-38 15,0 1-70-15,0 6-35 0,0 4-17 16,0 2-59-16,0 4-16 0,-8 0-65 0,8 1-25 0,0-2-16 16,0-1-37-16,0 0 38 0,0-3-26 0,0-4-1 15,0-4 16-15,0-1 118 16,0-5-155-16,0-3 188 0,0-2-189 0,0-4-149 0,0-1 191 15,0-4 7-15,0-2 182 0,0-3-153 16,0-2-46-16,0 0-202 0,0-3 13 16,0-3 152-16,0 0-11 0,0-4-19 0,0-2-12 15,-10-1 119-15,10-5-208 0,-10-3 2 0,10-1-42 16,-9-4-157-16,9-1 198 0,0-5-27 0,0 0 15 16,0-1 9-16,0-3 4 0,0 0 23 15,0 0 15-15,0 1 18 0,0-3 14 0,0 1 39 0,0 3 3 16,9 0-10-16,-9 2 3 0,7 2-17 15,-7 0 0-15,9 3 11 0,-2 2-18 0,-7 1 5 0,11 3-25 16,0 2-9-16,1 2 0 0,-1 1-33 16,3 3 2-16,0 2 0 0,3 1 26 0,0 1 34 15,1 3 35-15,-1 1-19 0,5 0 29 16,-4 1 13-16,3 4-26 0,-3 0 19 0,0 0-63 16,-2 0 5-16,-1 4-68 0,-2 1-21 0,-5 0-5 15,-8-2-46-15,0 2 38 0,0-1-16 0,0 1-3 0,0 1-212 16,0-1-63-16</inkml:trace>
  <inkml:trace contextRef="#ctx0" brushRef="#br0" timeOffset="68324.6642">6718 13552 2595 0,'0'6'46'0,"0"-1"46"0,0-2 77 15,0 2 32-15,0-3-11 0,0-2-12 0,0 0-57 0,0 0-29 16,15 0-39-16,1-5-33 0,4 2-24 0,0-3 1 16,1 1 3-16,3 1 3 0,0-2 1 0,1 1-14 15,0 0 19-15,0 0-45 16,0 1-14-16,2-3-32 0,-3 3-46 15,-1 0-45-15,-2 2-79 0,-2-2-41 16,-4 3-269-16,-1 0-99 0</inkml:trace>
  <inkml:trace contextRef="#ctx0" brushRef="#br0" timeOffset="68817.757">7191 13907 3270 0,'0'0'32'0,"0"-3"-4"16,0-1 31-16,0 4 129 0,0-3-126 0,0 1 14 15,0 0-10-15,13-1-100 0,-1 0 117 0,-1 1 15 16,-1 1-3-16,3 1-20 0,0 0-3 0,2 0-21 16,-1 6 29-16,3 1 22 0,-3 3-7 15,1 0 0-15,-2 3-24 0,0 3-13 0,-3 0 14 16,0 1-3-16,0 3-19 16,-10 0 9-16,8 3-37 0,-8-1 131 15,0 3-120-15,0-3-19 0,0 1 8 0,0-2-127 0,0-2 94 0,0-3 19 16,0-2-5-16,0-4 84 0,0-2-62 0,0-3-54 0,0-2-19 15,0-2-137-15,0-1 47 0,0 0 16 0,-8-4-21 16,8-2 34-16,0-3 18 0,0-3-4 0,0-5 47 16,0-1 6-16,0-3 32 0,0-1 3 0,0 0 7 15,0-2 10-15,0 3-27 0,0 1 17 32,0 1-4-32,0 0-2 0,9 1 2 0,1 2 11 0,3 2-10 15,-2 1 10-15,3 1-4 0,1 0-20 0,0 0 23 0,1 4-6 16,1-1-13-16,-1 0 9 0,2 3-20 0,-4 0-37 0,1 0-16 0,-3 1-37 0,2 0-79 15,-1 1-57-15,-2-1-100 0,0 0-86 16,-3 0-31-16,1-1-22 0,0 0 27 16</inkml:trace>
  <inkml:trace contextRef="#ctx0" brushRef="#br0" timeOffset="69185.9414">8189 13232 3091 0,'0'5'83'0,"0"1"69"0,0 2 88 16,0 3 44-16,0 2-2 0,-12 2 2 0,12 4-65 15,-9 1-27-15,9 3-44 0,-9 3-60 16,9 2 100-16,0 3-106 0,-9 1-38 16,9-1 1-16,0 0 77 0,0-2-92 0,0 1 11 0,0-3-29 15,0-3-176-15,0-2 179 0,0-1-19 16,0-5 16-16,0 0-61 0,0-4-74 0,0-2-58 0,0-1-96 15,0-2-31-15,0 0-69 0,0-4-98 16,-12 2-69-16,12-2-300 0</inkml:trace>
  <inkml:trace contextRef="#ctx0" brushRef="#br0" timeOffset="69489.9424">7845 13504 3568 0,'-8'4'59'0,"8"-1"48"16,0 0 38-16,0 0 37 0,0-3-52 0,0 0-2 0,0 0-16 15,0 0-21-15,0 0-17 16,0 5-24-16,14-2-32 0,2-3-7 0,3 2 14 0,2 0-11 15,5-2 8-15,3 0-4 0,1 0-22 0,5 0 19 16,0 0-15-16,1 0-7 0,-2-2 21 0,-2 0-28 16,2-1 14-16,-3 1 7 0,-2 2-11 15,-1-3-17-15,-3 3-15 0,-1-3-74 0,-3 2-62 0,-1 0-69 16,-5 0-97-16,-3 0-83 0,-2 0-103 0,-10 1-291 16</inkml:trace>
  <inkml:trace contextRef="#ctx0" brushRef="#br0" timeOffset="70430.7233">9551 13200 2853 0,'0'0'101'16,"0"8"104"-16,0 1 94 0,-10 5 90 0,-3 5-8 16,0 2-21-16,0 8-34 0,-4 1-59 15,0 8-36-15,-1 2-64 0,-2 4-57 0,0 4-33 16,-3 2-42-16,0 0-20 0,1 1-11 0,-4-1-4 16,3 0 164-16,1-3-152 0,2-4 4 15,0-4 7-15,3-5-47 0,3-5-70 0,1-4-58 16,4-6-64-16,9-5-186 0,-10-4 178 15,10-3-32-15,0-4-62 0,0-3-92 0,0 0-72 0,0-5-31 16,0-3-155-16,0-2-15 0</inkml:trace>
  <inkml:trace contextRef="#ctx0" brushRef="#br0" timeOffset="70756.8201">8956 13180 2486 0,'0'4'73'0,"11"3"75"16,-1 0 87-1,-1 5 75-15,1 3-10 0,1-1-29 0,1 5-63 0,1 2-55 0,-1 3-35 0,2 1-17 16,0 0-27-16,2 2-7 0,0 1-39 16,0-1-14-16,2 0-3 0,-1-1-19 0,0-3 12 0,2 0-8 15,-4-3 1-15,0-3-53 0,-2 0-56 0,0-2-72 16,-3-4-101-16,-10 0-96 16,11-3-189-16,-11 0-45 0</inkml:trace>
  <inkml:trace contextRef="#ctx0" brushRef="#br0" timeOffset="71271.3639">10032 13312 3347 0,'0'0'81'0,"0"0"61"16,0 7 85-16,0 0 57 0,0 5-44 0,0-1 2 16,0 6-53-16,0 1-34 0,0 6-9 0,0 1-62 15,0 3-6-15,0-1-18 0,-9-1-41 16,9 1 180-16,0-2-154 0,0 1 1 15,-8-4 11-15,8-2-174 0,0-2 285 0,0-2-168 0,0-3 0 16,0-2 11-16,0-2-155 0,0-4 163 0,0 0 23 0,0-2 167 31,0-3-174-31,0 0-8 0,0-4-50 16,0-2-187-16,0 0 297 0,0-3-194 0,-14-4 2 0,14-3-45 0,-12-3-161 0,12-1 182 16,-11-4-6-16,11-2 13 0,-10-2 29 0,10-2 8 15,0-1-10-15,0-1 32 0,0-2-17 0,0 0 17 16,0 0 43-16,0 0 2 0,16 3 25 15,-5-1-14-15,1 3-13 0,0 3-1 0,1 0-16 16,2 3-14-16,2 1 20 0,-1 3-13 16,2 2-3-16,-2 0 40 0,4 3-17 0,1 0-3 0,1 3 17 0,1 1-17 15,0 1 10-15,0 1-9 16,-1 2-34-16,1 1 14 0,-1 0-34 0,-2 2-2 16,0 1 43-16,-1 1-78 0,-2 0-7 0,-2 1-9 15,-4 0-155-15,-2 0 12 0,-9 4-46 0,9-1-53 0,-9 0 169 16,0 1-245-16</inkml:trace>
  <inkml:trace contextRef="#ctx0" brushRef="#br0" timeOffset="71583.3657">9956 13447 3308 0,'0'3'39'0,"0"-1"59"0,-10 1 50 15,10-1 58-15,0-1-8 0,0-1-31 16,0 0-33 0,16 0-61-16,0 0-27 0,1 0-32 0,4 0-11 0,1 0-3 0,4-3-14 0,-2-1 14 15,4 0-42-15,1 1-14 0,-1-1-30 31,2 0-75-31,-1 1 12 16,1-2-62-16,-1 0-41 0,-1 3-16 0,-4-1-217 0,-2 0-74 0,0 1-31 16</inkml:trace>
  <inkml:trace contextRef="#ctx0" brushRef="#br0" timeOffset="72221.0195">10677 13800 1819 0,'0'-6'166'0,"0"1"53"0,0-2 30 15,0 1-33-15,0-2-87 0,0-1 5 0,0 1 12 0,0-1 53 16,0 0-31-16,0 1-28 0,0-1-48 16,-12 1 31-16,1 1-35 0,1 1 0 0,-1 0 13 15,0 4-8-15,-1-1 0 16,-1 3-20 0,-1 0 11-16,-3 0-24 0,-2 5-18 0,1 2-10 46,-2 1-21-46,1 2-15 16,-3-1 8-16,0 4-15 0,2 1 11 0,4 0-4 0,-2 1 8 0,4-1 3 0,5-2 119 0,9 3-122 0,-9-2-15 16,9-2-3-16,0-1-158 0,0 0 102 0,12-3-14 0,0 0-7 0,5-2 15 0,-2-2 1 0,3-1 0 0,1-2 17 0,1 0-13 0,-1 0 17 15,1-5 24-15,-2 0-10 16,0 0 6-16,1-2 4 0,0 0-29 16,-4-1 9-16,2-1 50 0,-2 1-19 0,-1-1 29 0,-3 1 39 0,-1 1-12 15,-10 1 46-15,11 0 7 0,-11 1-26 0,0 3-7 0,0 0 4 0,0 2-9 0,0 0 3 16,0 0-7-16,0 0 0 0,0 4 18 0,0-1-3 15,0 3 31-15,-12 0-34 0,12-1-14 0,-10 2-3 16,10 2-54-16,0-1 50 0,0 1 8 0,0 0 7 16,-8 2 28-16,8-2-38 0,0 1-8 15,0 0 4-15,0-1-7 0,0-1 104 0,0 2-118 0,0-3-23 16,9 2 8-16,1-3-116 16,1 0 243-16,1-1-120 0,3-1-4 0,1 0 15 15,2-4-149-15,4 0 105 16,0 0 108-16,4 0-30 0,1 0-129 0,1-11-28 0,0 2-114 15,1-1-21-15,-1 3 134 0,0-3 28 0,-5 1 4 16,2 2 7-16,-4-3-33 0,-1 3-30 0,-3-1-85 16,-1 1-71-16,-2 1-91 0,-5 0-68 0,-9 1-166 15</inkml:trace>
  <inkml:trace contextRef="#ctx0" brushRef="#br0" timeOffset="127355.5883">8081 15820 3515 0,'0'9'73'0,"0"0"91"0,0 6 74 16,0 2 188-16,0 4-106 0,-10 5-18 0,3 4-57 16,-2 4-166-16,3 2 56 0,0 3-43 0,6-1 12 15,0 1-7-15,0-2 141 0,0-2-192 16,0-3-26-16,0-1 4 0,0-4-157 16,0-4 156-16,9-2-15 0,-9-4-4 0,6-3-4 15,-6-3 13-15,0-5 10 0,0-1 135 0,0-2-110 16,0-3-16-16,0 0 4 0,0-3-154 15,0-2 106-15,0-3 126 0,0-2-13 0,0-5-40 16,0-4-199-16,0-5-118 16,0-4-31-16,0-3 20 0,0-4 154 0,0-3-30 0,0-1 27 31,0-1 9-31,0-1 33 0,0 1 5 16,0 2 51-16,9-2 7 0,-1 0 122 0,-8 1-82 15,12 1-29-15,1 1-11 0,-1 5-96 0,-1 1 103 0,0 2-7 16,0 5 0-16,1 5-25 0,0 4-18 15,-1 4-11-15,0 3 8 0,1 1 0 0,3 1 21 0,-3 2-48 16,4 2 14-16,1 1-7 0,0 1-38 0,0 0 5 0,0 0-65 16,0 5-52-16,0 0 2 0,-3 0-78 0,-3 0-153 0,-2 2 83 15,-9 0-79-15</inkml:trace>
  <inkml:trace contextRef="#ctx0" brushRef="#br0" timeOffset="127613.5867">7979 16027 2142 0,'0'5'74'0,"0"0"157"0,0-1 73 0,0-1 43 0,0-1-22 16,0-2-150-16,0 2-60 0,11-2-21 0,4 0-44 15,1 0 7-15,4-3-13 16,0-1-7-16,5 1-27 0,-1 0-16 0,4-2-1 16,-2 2 0-16,3-2 4 0,-2 1-24 0,-1-1-70 15,-3 3-95-15,0 0-102 0,-4 0-85 16,-4 1-176-16,-2 0-77 0</inkml:trace>
  <inkml:trace contextRef="#ctx0" brushRef="#br0" timeOffset="128199.5794">8550 16270 1593 0,'0'-4'137'15,"0"-1"-64"-15,8 0 44 0,-8 1 88 0,0-1-137 0,0 0 97 0,0 0-28 16,0 1-33-16,0-1 81 0,0 2-84 16,-11 0 1-16,2 0-8 0,-1 3-52 0,-1 0 76 0,-2 0 4 15,0 6-15-15,-4-1 1 0,2 2-39 16,-5 3-13-16,2 2-16 0,-1 0-40 15,0 3 17-15,2 1-17 0,0 0-24 0,2 1 38 16,2-1-21-16,6-1 20 0,7-1 14 16,0-2-27-16,0 0 10 0,0-3-23 0,0-1-14 0,11-1 10 0,3-4-36 15,1-1-3-15,4-2-19 0,-1 0-11 0,2-3 31 16,0-4 13-16,-1 0 19 0,0-2 14 16,-2 1 9-16,0-1-7 0,-3-2 4 0,-1 1 3 0,-2-1-13 15,-2 2 23-15,-1 0-4 0,-8 0-6 0,4 3 20 16,-4-1-4-16,0 1 13 0,0 3-9 15,0 1-1-15,0 0-28 0,0 0-8 0,0 2-15 16,0 0 9-16,0 0 29 0,0 0-3 0,0 0 142 16,0 4-83-16,0 1 24 0,0 0 43 0,0 3-72 15,0-2 105 1,0 4 27-16,0 0-34 0,0 1-8 0,0 2-9 0,0-1-41 0,0 3 4 16,0-1 64-16,0-1-84 15,8-1-8-15,0 2-7 16,-1-2-103-16,1 0 55 0,2-1 8 0,-1-4-22 0,2 0 0 0,0-3-8 0,2 1-88 15,0-2-86-15,-1-3-101 0,-1 0-149 0,0 0-187 0,-1-3-124 16,-2-2-174-16</inkml:trace>
  <inkml:trace contextRef="#ctx0" brushRef="#br0" timeOffset="128628.1968">7558 16891 1649 0,'0'0'102'0,"0"0"72"0,0 0 161 16,0 0 10-16,0 0 19 0,0 0 25 0,0 0-90 0,6 4 71 15,0-2 23-15,6-2-133 0,1 5-50 0,5-1-70 32,3 0-140-32,6-1 63 0,3 1-41 0,4-2 7 15,5-1 1-15,3-1-37 0,3 0 112 0,7 0-86 31,3-4-16-31,6 0 1 0,-2 0-94 0,3-2 64 16,1 2 30-16,-1-1-12 0,-1 1-3 16,-5 1 18-16,-5 0 50 0,-5 1-61 0,-1-1 4 0,-8 3-15 15,-4 0 7-15,-3 0 5 16,-5 0 17-16,-6 0-25 0,-2 0-93 0,-6 0 60 0,-1 3-58 16,-6-1-46-16,-4-2-48 0,0 0-63 0,0 0-51 0,0 1-56 0,0 1-97 15,0-2-114-15</inkml:trace>
  <inkml:trace contextRef="#ctx0" brushRef="#br0" timeOffset="129399.7475">7980 17362 1371 0,'0'0'-89'0,"0"-2"147"0,0-1 28 0,0 1-25 0,0 1 233 16,0 0-160-16,0 0 38 0,0 1 128 16,0 0-62-16,0 0 44 0,5 0 13 0,-2 0-21 15,-3 0-9-15,4 6 45 0,0 1-7 0,-4 1-29 0,1 0 33 16,-1 5-61-16,0 1-80 0,0 4 4 16,0 2-70-16,0 1-12 15,0 3 1-15,-6 2-47 0,2 1 109 0,4-1-143 16,-7 1 32-16,3-3-9 0,4 0-43 0,0-2 47 0,0-3-19 15,0-2-12-15,0-3-4 0,0-4 59 0,0-2 42 16,0-3 23-16,0-2 0 16,0-3 44-16,0 0-127 0,0-3 54 15,0-4-169-15,0 0-22 0,0-2 158 0,0-2-189 16,0-4 49-16,0 0-15 16,0-3-122-16,6-2 92 0,-1 1-7 0,1-3 114 0,-6-2-168 15,14 0 1-15,-3-1-2 0,-2-2-104 16,3-1 251-16,1 1-82 0,0-2 23 0,0-1 17 15,2 2-61-15,-1 2 113 0,3-1 25 0,-1 3-1 0,2 0 15 16,-2 4-26 0,0 1 8-16,0 2 0 0,-1 3 7 15,-1 1 11-15,1 4-29 0,-2-1 0 0,0 5 15 0,-3 0 10 16,1 3-4-16,-2-1-31 0,-1 3-49 0,-4 0-72 0,-4 5 27 0,0 0-176 16,7 2-129-16,-7 1-9 0,0 1-276 15,0 3-24-15</inkml:trace>
  <inkml:trace contextRef="#ctx0" brushRef="#br0" timeOffset="129673.8208">7918 17536 3129 0,'0'3'83'0,"0"-1"34"0,0-1-30 0,0 1 49 0,0 0-57 0,7-2-13 0,7 0 50 16,0 0-45-16,6-5 79 0,0 2-133 0,7-3-17 15,2 1-3-15,3 0-94 0,-1 0 117 16,0-1-6-16,3 1-18 0,-2-2-12 16,0 3-38-16,-2-2-33 15,-3 3-65 1,-4-2-79-16,-3 2-72 0,-7 1-102 15,-1 0-58-15,-12 1-209 16</inkml:trace>
  <inkml:trace contextRef="#ctx0" brushRef="#br0" timeOffset="130006.8212">8485 17684 4201 0,'12'10'55'0,"0"1"43"0,-1-1 40 0,0 0 32 0,-1 0-12 16,-1 1-31-16,0 0-29 0,-3 1-21 0,-1 0 9 16,-5 4-53-16,0-2-14 15,0-1 0-15,0 2-72 0,-5-1 20 0,-2-2 40 16,-4 1-153-16,-1-1-31 0,1-5-38 0,-3 0-112 16,2-3 99-16,2-4 36 15,-2 0 100-15,3 0-50 0,1-7 15 0,0-2 16 0,2 0-40 0,2-1 122 16,4-2 32-16,0-1 62 0,0 0-33 0,0-1 32 15,9 0 24-15,3-1-31 0,0 0 48 0,2 0 36 16,2 0-24-16,4 1 9 0,-3-1 106 16,3 1-120-16,0-1 20 0,-3 2-40 15,2 0-117-15,-2 2 129 0,-2 0-122 0,-3 3-77 0,-1 3-116 16,-4-1-183-16,-3 3-18 16,0 0-102-16,-4 1-59 0,0 1-71 0</inkml:trace>
  <inkml:trace contextRef="#ctx0" brushRef="#br0" timeOffset="130899.5599">7116 15587 2619 0,'-17'21'130'0,"0"5"10"0,0 3 78 16,0 3 79-16,3 2-56 0,-1 0 39 0,-1 5-15 15,0 2-72-15,1 3-35 0,0 2-20 16,4 2-30-16,-1 1 15 0,3 2-28 15,1-1 27-15,4-2 4 0,4 1-6 0,0 1 24 0,0-3-37 16,0-2 5-16,7 1 0 16,-1 0-41-16,2 0 7 0,-1 0 2 0,1 0 4 0,-1 0 11 15,-1 0-23-15,2 0-15 0,-2-3 0 16,1 2 12-16,1-2-3 0,-3 0-25 0,2-1 8 16,0-2 56-16,-1 2 8 0,2 3-63 0,0 3 77 0,2 2-131 15,-1 1-9-15,1 2 111 16,2 0-150-16,2 3 40 0,0-2 3 0,0-3 22 15,3-4 17-15,-2 0 26 0,6-2 12 16,1-2-55-16,2-3 21 16,3-3-12-16,1-1-9 0,0-1-48 15,0-1-33-15,1-4-72 0,-3-2-17 16,-3-4 2-16,-1-4 9 0,-6-1 56 0,1-4-8 16,-4-2-43-16,-2-3-11 0,0-2-52 15,-2-1-56-15,1-2-79 0,-2-1-133 0,2-3-137 0,1-1-255 16,2 0-137-16</inkml:trace>
  <inkml:trace contextRef="#ctx0" brushRef="#br0" timeOffset="131776.6386">9264 15541 2248 0,'0'4'102'0,"0"3"61"0,0 2 174 0,0 1-20 0,0 2-26 15,0 3 2-15,0 4-106 16,0 1 72-16,11 5-5 0,-1 1-31 0,-2 4-44 0,2 2-23 16,1 2-46-16,0 4-10 15,1 2 13-15,1-1 15 0,3 3 14 0,0-1-16 0,2 2-17 0,-1-1-43 16,3 0-7-16,-2 0 8 15,1 0-36-15,-1 0 21 0,-2 2-20 0,0-3-12 16,-2 2 24-16,1 3-4 16,-4 0 0-16,0 2 4 0,1-1 5 0,-4 1-17 0,0 1 96 15,0 1 0-15,-2-1 4 16,0 2-74-16,-1 2-96 0,0-3 22 0,1-2-30 0,-2 1 206 0,0 0-24 16,1-2-68-16,-5 1 37 0,0-3-74 0,0 1-57 15,0 0 69-15,0-1 35 0,-8 2-74 16,-4-1 44-16,0-2-1 0,-5 0-42 15,-1-4-14-15,-5 2 39 16,0 0-51-16,-2-2 3 0,1 1-3 0,-2-3-19 16,1 1 58-16,0 0-40 15,2 0-8-15,3-1-13 0,2-2-1 0,2-2 27 16,1 0 0-16,4-2-80 0,0-5-101 16,4-2-52-16,0-5-45 0,1-5 34 0,1-2-74 15,-1-8-110-15,2-5-139 16,4 0-192-16,-5-4-151 0</inkml:trace>
  <inkml:trace contextRef="#ctx0" brushRef="#br0" timeOffset="132576.2974">10183 16460 2462 0,'0'-3'119'15,"-8"3"122"-15,8-2-11 0,-7 0 67 16,7 0-47-16,0 0-70 0,0 1 49 0,0 1-14 15,0 0-52-15,0 0-23 0,0 0-5 0,0 0-31 16,0 0-7 0,0 0-24-16,0 2-22 0,0 1-7 0,0-1-3 0,7 1-19 15,0-1 11-15,5 1-22 0,-1 1-22 16,7 2 18-16,-1 0-14 16,5 1-1 15,4 1 8-31,1 1-3 0,3-1-5 0,2 3 19 0,1-3 75 0,1 2-78 0,-2 2 74 0,1-1-89 0,-2-1-72 0,-2 0 75 0,-4-2-70 0,-4 1 66 0,-3 1 8 0,-4-2 15 15,-5-2 15-15,-4 4 41 0,-5-3 23 0,0 3-19 16,0 0 141-16,0-1-148 0,-7 4 17 0,-3-1 15 16,-1 1-159-16,-1 0 106 0,-3 2-20 0,1 0 20 15,-4 1-20-15,0-2 28 0,-3 2-35 16,-2 1-20-16,-3-1 20 0,0 1-24 0,-3-2 15 0,-1 1 2 16,1-1-17-16,-1 0 100 15,0-2-100-15,3 0-4 0,1-3 13 0,4 2-114 0,3-5 54 16,3 0-69-16,4 0-84 15,2-3-76-15,3-1-47 0,7 0-31 0,0 0-52 0,0-2 9 0,0 0-161 16,0 1-88-16,9-2-38 0,3 0-90 0</inkml:trace>
  <inkml:trace contextRef="#ctx0" brushRef="#br0" timeOffset="133482.8334">11690 16537 3608 0,'-8'0'36'0,"8"0"44"16,-8 0 65-16,8 0 45 0,0 0 23 15,-8 0 99-15,8 0-157 0,0 0 51 16,0 0-42-16,0 0-274 0,11 0 103 15,0 0-103-15,2 0-7 0,4 0 135 0,2-4-11 16,1-1-18-16,2 0-7 0,-1-1 11 0,-1 0 0 16,1-1 105-16,0-1-76 15,-4-1-26-15,0-1 15 0,-3 0-66 0,-1-2 95 0,-3 0 18 16,-2-1 26-16,-1-1 1 0,-7 2-19 0,0-1 23 0,0 2-29 16,0 0-22-16,0 0-8 0,-7 2-4 15,-1 1-11-15,-2 1-7 0,-1 0 22 0,-2 2-7 0,-1 2-8 16,-2 1 27-16,-1 2 157 15,-1 0-180-15,-2 4 35 0,-2 2-23 0,2-1-142 16,-1 4 173-16,0 0-27 0,0 2 23 16,2 3-50-16,3-2 15 0,0 2 158 0,3 1-138 0,2 2-15 15,1 0-8-15,2 2-142 0,1-1 142 0,7 3 23 16,-6-3 87-16,6 2-110 16,0-1 12-16,0-1 0 0,0 2-93 0,0-2 89 0,0 0-20 15,7-1 107-15,-7 0-107 0,11 0 12 16,-3-2-24-16,0 1-99 0,0-1 87 0,-2-1 106 15,1-1-86-15,2 1 5 0,1-2 109 16,1-1-216-16,1 0 94 0,2 1 94 0,0-3-189 31,4-1 95-31,-2 0 17 0,3-2-87 0,-1 1 62 0,-1-2 110 0,1-2-118 0,-2-2 3 16,1 2 34-16,-3-3-120 0,1 1 115 0,-2-1 0 16,-1 0-12-16,-1 0 5 0,-2 0 3 15,0 0 78-15,-1 0-94 0,0 0 28 0,0 0-36 0,0-3-66 16,0 1 82-16,0 1-16 0,3-2 28 15,-1 0-12-15,1 0 12 0,2 0 57 0,1-1-57 16,0-1-32-16,1 0-8 0,2 0-90 0,-2-2 18 16,2 1 96-16,-3 0-226 0,2-1-82 15,-3 2-131-15,-1-2-307 16,-3 2-155-16</inkml:trace>
  <inkml:trace contextRef="#ctx0" brushRef="#br0" timeOffset="143198.809">18777 15965 2767 0,'9'-6'62'0,"-9"1"76"0,8 3 52 0,-8-1 70 0,0 1-31 16,0 1 11-16,0 1 70 0,0 6 9 16,0 1 64-16,0 4-39 0,0 5 61 0,0 6-164 15,-18 5-90-15,0 3-50 0,-2 7-169 16,-3 2 87-16,-1 2-19 16,-3 4 9-1,0-1 129-15,0 0-158 0,3-1 36 0,3-4-12 16,-1-3-142-16,4-4 134 0,4-4 93 0,3-5-207 0,2-3-45 0,9-7-25 0,-7-1-176 15,7-4 148-15,0-4-32 0,0-4-49 0,0 0-25 0,0 0-40 16,0-5-3-16,0-2 6 0,0-2-5 0,0-1 11 16,0-2-11-16,0-2-194 0</inkml:trace>
  <inkml:trace contextRef="#ctx0" brushRef="#br0" timeOffset="143568.3571">18429 16054 2271 0,'-9'-1'117'16,"9"-2"41"-16,0 2 89 0,0 0-36 15,0-1-27-15,0 2 38 0,0 0-13 0,0 0 97 16,0 8-27-16,0-3-54 0,0 2-31 0,13 3-12 16,2 1-40-16,0 0-14 0,3 1-17 15,1 1-26-15,0 2-6 0,2 0-30 16,-2 1-27-16,2 1-3 0,1-2-11 0,-2 2 30 15,1 1 0-15,0 0-23 0,-3-2 169 0,4 2-165 0,-2 1-4 16,-1-1-3-16,0-2-181 0,0 2 185 0,-5 0-16 16,2-1 137-16,-2 2 43 15,1-1-189-15,-1 1 14 0,0 0-138 0,0-1-28 0,0 1 161 16,4-1 15-16,0 0-7 0,-1-3-8 0,1-2 165 16,-2 0-176-16,0-6 15 15,-2 1 3-15,-2-3-164 0,-3-2 326 0,-9-3-184 0,9 1-23 16,-3 0-46-16,-6-1-169 0,0 0-51 15,0-3-64-15,0-3-104 0,0 0-145 0,0-1 74 16,0-1-110-16</inkml:trace>
  <inkml:trace contextRef="#ctx0" brushRef="#br0" timeOffset="143950.9163">19224 16182 3860 0,'0'4'57'0,"0"-4"29"0,0 3 34 16,-8-1 67-16,8-2-4 0,0 2 12 0,0-1-31 16,0-1-59-16,12 1-58 0,2 0 61 0,2-1-7 15,5 0-38-15,6 0-161 0,2 0-132 16,5 0-42-16,1 0-1 0,1-3 86 15,1-1-34-15,-2-1-8 0,-3 0-48 16,-4 2-3-16,-4-1-74 0,-4 1 40 16,-1 0-4-16,-6 0 11 0,-4 3-96 15</inkml:trace>
  <inkml:trace contextRef="#ctx0" brushRef="#br0" timeOffset="144266.5954">19274 16346 3411 0,'-10'3'46'0,"10"-1"46"0,0 0 37 0,0-2 41 16,0 1-25-16,0-1-2 0,0 0 13 0,0 0-31 15,0 0 2-15,0 0-24 16,0 0-50-16,0 0-3 0,12 0-35 0,1 0-15 15,3 0 10-15,3 0-13 0,1 0 10 0,3 0 99 0,-1 0-99 16,0 0-10-16,1 0-5 0,0 0-94 0,0-3 190 16,-3 3 0-16,1 0-70 15,0 0-22-15,-1-1-40 0,1 1-115 0,-1-2 14 0,-1 0-30 16,1 0-150-16,0-2 35 0,-5 0 31 16,2-1-204-16,-1 1-41 0,0-3-60 0,-2 0-155 15</inkml:trace>
  <inkml:trace contextRef="#ctx0" brushRef="#br0" timeOffset="145045.9263">20708 16160 2060 0,'0'-3'73'0,"0"-1"-47"16,0 2 108-16,0 1 49 0,0 1 59 15,-9 0 122-15,-1 0-114 0,-1 0 20 0,0 5-63 0,-1 2-45 16,0 3 196-16,0 2-135 0,-1 2-65 16,1 4-20-16,1 3-170 0,1 3 61 0,2 1-4 15,8 0-29 1,0 2-11-16,0-2 15 0,0-1-36 0,9 1 102 16,-9-4-169-1,23-1-40-15,-2-3 17 0,0-3-102 16,2-4 155-16,2-4 18 0,0-6 30 0,-2 0 22 0,0-4-1 15,-2-3 8-15,0-3-4 0,-3-4-17 0,-2-2 51 0,-4 0 0 16,-2-1-6-16,-1-1 3 0,-9-1-38 0,0-1 18 0,0 1-1 0,0-1 0 16,0 0-13-16,0 1-28 0,-10 0 27 0,1 0 4 0,-1 1-7 15,-2 1 25-15,2 0-15 0,-3 2-10 0,-1 1 11 0,0 3-8 16,-2 2-3-16,0 3 11 0,-2 1-21 0,-1 5 13 16,1 0-17-16,-2 0 14 15,2 7-10-15,1 3-101 0,2-1-76 0,1 1-106 0,4 0-235 0,10-1 10 16</inkml:trace>
  <inkml:trace contextRef="#ctx0" brushRef="#br0" timeOffset="145311.4864">21110 16321 4284 0,'0'0'31'0,"0"0"1"0,0 0-1 0,0 1 126 15,0-1-168-15,0 0 11 0,0 0-17 16,0 0-140-16,0 0 126 16,0 0-46-16,0 0 19 0,0 0-21 0,0 0-27 0,0 0 25 15,0 0-60-15,0 0 41 0,0 0-197 0,0 0-80 16,0 0-244-1,0 0-242-15</inkml:trace>
  <inkml:trace contextRef="#ctx0" brushRef="#br0" timeOffset="145654.5468">21388 16141 3257 0,'-11'-3'-20'16,"3"3"27"-16,-2 0 25 0,0 0 3 0,-1 7 135 0,0-2-115 0,-1 2-25 16,1-1 15-16,0 4-128 15,3-1 113-15,8 2 13 0,-7 0-14 0,7 1 31 0,0 0-23 16,0 2 6-16,0-1 14 15,10 2 20-15,2 1 15 16,0-2-31 0,5 3-7-16,-2 0-23 0,3-1 4 15,1 0 16-15,0 1 12 0,-1-1 3 16,-3-1-10-16,2 0 11 0,-5-3-7 0,-2 2 95 0,-10-2-69 0,9 0-11 16,-9-1 74-16,0-3-196 0,0 2 4 0,-12-3-36 0,-2 1-176 0,-3-4 10 15,0 1-29-15,-3-4-94 0,-2-1-31 0,0 0-97 0,-1-3-88 0,2-2-42 0</inkml:trace>
  <inkml:trace contextRef="#ctx0" brushRef="#br0" timeOffset="145886.0782">21395 16120 3887 0,'8'0'64'0,"-3"0"8"0,-5 0 24 16,6 0 20-16,3 0 101 0,-9 0-126 0,14-4-10 16,0 4-46-16,-1-3-154 15,2 1 94-15,1 0-42 0,3-2-23 0,-2 1-83 0,0 0-8 0,-1-1-31 16,0 0-26-16,-3 0 2 0,1 0-62 16,-2 1-33-16,-3 0-12 0,-9 1-59 15</inkml:trace>
  <inkml:trace contextRef="#ctx0" brushRef="#br0" timeOffset="146297.0776">21917 15986 1910 0,'0'0'162'0,"0"3"67"0,0 3 73 16,0-1 86-16,0 3-86 0,0 1 14 0,0 3-10 15,-10 3-41-15,-2 2-44 0,2 2-60 16,-3 3-26-16,2 5-23 0,-1 1-44 16,0 2-14-16,3 2 53 0,9 3-103 0,-11-1-4 15,11 0-14-15,0 0-75 0,0-3 96 0,9-2 4 16,1-4 7-16,7-1 67 0,-1-3-3 0,6-7-86 15,1-1 90-15,2-4-90 0,-3-9-89 0,1 0 79 16,-2 0-97-16,-2 0 4 16,-4-9 35-16,-5-1 14 0,-1-2-7 0,-9-2 4 0,0 0 29 15,0 2-21-15,0-1 18 0,0 3-25 0,-13-2 4 16,0 3 17-16,0 2-10 16,-3-1 39-16,0 1-11 0,0 2-7 0,-3 1 24 0,3 1-30 0,-3 3-4 15,1-3-13-15,1 3-58 0,0 0-30 0,2 0-37 16,1 5-9-16,4-2-151 0,1-1-81 0,9 1-285 15</inkml:trace>
  <inkml:trace contextRef="#ctx0" brushRef="#br0" timeOffset="147378.346">24368 16379 5384 0,'0'15'-27'0,"-13"3"54"0,5 1 26 0,8 0 54 16,0-2 50-16,-8 0-5 0,8 2-19 15,0 1-39-15,0-1-10 0,0-2-64 16,16-3-4 0,3-1-20-16,3-2-16 0,0-5 8 15,6 0-12-15,1-4-13 0,3-1-18 16,-2-1-8-16,1 0-23 0,-2-6-4 0,-2-2-6 0,-3-2-35 0,-3 0 43 15,-3-4-29-15,-5-3-3 0,-3 0 101 0,-10-5-147 16,0 0 28-16,0-2 29 0,0-2-98 0,-14-3 112 0,-3 1 3 0,-3-3-13 0,-3-1 49 16,-2 0 14-16,-3 0 29 0,-2 0 9 0,0 2 18 15,-2 0-7-15,1 0-4 0,1 2 14 0,2 1-27 16,2 1 6-16,1 2 4 0,2 2-10 0,2 0-7 16,3 2 38-16,2 0-18 0,1 1-17 15,2 2 18-15,1 0-73 0,12 2-33 0,0 1-7 16,0 3-65-16,0-1 18 0,0 1 25 0,12 2 36 0,2 1 62 15,7 0 4-15,3 2 10 0,4-1 13 0,3 2-7 0,2 3 71 16,1 2 66-16,0 0-6 0,-1 4 64 16,-2 3 130-16,-3 1-193 0,-3 3 11 0,-6 2-12 15,-2 4-140 1,-8 2 170-16,-9 5 5 0,0 4-16 0,0 1-2 31,0 4-2-31,-15 3-29 0,-3 3-30 0,0 3-25 0,-2 1-19 16,-2 3 8-16,2 0 23 0,-2 2 177 15,1 0-145-15,5 1 204 0,0 0-75 0,7-1-298 0,9-1 143 0,0 0-237 16,0-5 69-16,0-1 226 0,0-2-125 0,17-3 40 16,0-5-28-16,-2-2-121 0,2-4 234 0,-1-3-133 0,3-1 12 15,1-2 0-15,4-4-138 0,0-1 91 0,5-3-36 0,2-1-65 16,3-2-60-16,2-3-86 0,0 0-107 16,1-2-128-16,-1-1-166 0,-2-1-132 0</inkml:trace>
  <inkml:trace contextRef="#ctx0" brushRef="#br0" timeOffset="148058.5161">26757 15857 2991 0,'0'0'131'0,"0"0"89"0,0 5 97 15,0 3 76-15,0 3-48 0,-13 5-23 0,0 5-29 16,-1 4-39-16,-1 5-40 0,-4 3-51 16,0 5-74-16,0 0-28 0,-1 4-29 15,-1 3-17-15,1 0-11 0,1 2 0 16,1-1-8-16,1 0-4 0,1-4 147 0,3 1-143 0,2-5 144 16,1-3-133-16,4-8-118 0,1-2 68 0,5-7-13 15,0-4-105-15,0-4 12 0,0-10-153 0,0 5-253 16,0-5 106-16,0 0-144 15,0-5 81-15,0-1-138 0,-7-4 79 0</inkml:trace>
  <inkml:trace contextRef="#ctx0" brushRef="#br0" timeOffset="148336.5142">26223 15918 3079 0,'0'0'67'0,"0"5"88"15,0 0 47-15,0 4 89 0,11 0-26 0,3 2-48 16,0 3-9-16,3 2-77 0,0 0-24 16,3 3-35-16,2 0-18 0,-1-1-7 0,0 1-14 15,1 0-11-15,-2-3-22 0,0 2 10 0,-2-1 68 16,-2-2-111-16,-1 1-32 0,-5-2-57 0,0-1-168 15,-1-1 19-15,-9 0-119 0,6-2-202 16,-6-1-11 0,0-1-300-16</inkml:trace>
  <inkml:trace contextRef="#ctx0" brushRef="#br0" timeOffset="148676.5113">27210 16351 3308 0,'0'0'35'15,"0"3"40"-15,0-3 30 0,0 0-4 0,0 0 1 0,0 0-28 16,8 0-10-16,1 0-4 0,0 0-33 0,3 0 0 16,1-3-20-16,3 1 10 15,1-1-10-15,2 2-14 0,0 0 10 0,3-2-16 0,-1 1-17 16,-2 0-21-16,0 0-102 0,-2 1-66 0,-3-1-128 15,-2 1-101-15,-1-1-64 0,-5 2 47 0</inkml:trace>
  <inkml:trace contextRef="#ctx0" brushRef="#br0" timeOffset="148934.5214">27151 16578 3660 0,'-6'6'60'0,"6"0"61"0,0-1 67 16,0-3 38-16,0-1-3 0,0-1-24 15,0 0-56-15,12 0-39 0,1 0-60 0,3-5-33 16,0 2-18-16,3 0 3 0,3 0 0 0,1 0 1 16,1 0 69-16,0 3-66 0,1-4-22 0,-3 3-32 31,1-2-103-31,-1 2-3 0,-4 0-27 15,-1 1-39-15,-3 0-53 0,-2 0-40 0,-3 0-98 0,-2 0-101 0,1 0 66 0,-8 0-195 16</inkml:trace>
  <inkml:trace contextRef="#ctx0" brushRef="#br0" timeOffset="149689.5107">28617 16112 2390 0,'0'0'159'0,"0"0"106"0,7 4 103 16,-7 3 57-16,0 0-90 0,0-1-24 0,0 3-16 16,0 3 63-16,0 3-78 15,0 2-15-15,0 2-37 0,0 1-108 16,0 6-4-16,0-1-26 0,0 3-51 16,0 1 20-16,0 0 14 0,9 1-37 0,-9 0-4 15,9 0-32-15,-4-1 0 0,-5-2-24 16,8-5 12-16,-1-1 20 0,-1-2-20 0,-6-4 24 15,8-1-44-15,-1-4-52 0,-7-3 17 0,6-2-79 16,-6 0-50-16,0-4-57 0,0 1-139 0,0-2-110 0,0 0-126 0,0-3-140 16,0 3-124-16</inkml:trace>
  <inkml:trace contextRef="#ctx0" brushRef="#br0" timeOffset="150167.5103">29237 16354 3674 0,'0'0'6'0,"0"4"58"16,0-3 60-16,-7 1 43 0,7-2 28 16,0 0-14-16,0 0-1 0,0 0-30 0,0 0 2 15,0 0 23-15,0 0-124 0,14 0-14 16,3 0-33-16,4-3-57 15,3 1 65-15,6-1-9 0,6-1-21 0,4 1-1 0,2 1 16 16,4-2 6-16,2 1 16 0,1 1-23 0,2-2-4 16,-1 2 16-1,1 0 3-15,-2 0 4 0,-2 1 7 0,0-1 12 0,-3 0 7 16,-1 1 22-16,-2 0-22 16,-3 1 1-16,-3 0-5 0,-2 0 161 0,-3 0-137 0,-4 0-50 0,-6 0 5 15,-5 0-161-15,-4 0 134 0,-4 0 11 0,-7 0-31 0,0 0-48 0,0 0-67 0,0 0-43 16,0 0-82-16,0 0-100 15,0 0-70-15,0 0-145 0,0 0-215 0</inkml:trace>
  <inkml:trace contextRef="#ctx0" brushRef="#br0" timeOffset="150832.487">30633 16182 3053 0,'0'-1'89'0,"-7"-1"79"16,7 2 51-16,0-3 61 0,0 1-48 0,0 0 75 16,0 2-162-16,0-5-32 0,0 1-3 0,7 1-154 15,3 0 148-15,3 0-17 0,-1 1-11 16,5 1 34-16,0 1-14 0,2 0 1 15,0 0-15-15,-2 6-34 0,0 2-14 0,-4 0 12 0,-1 1 7 16,-3 3 31-16,-4 0 8 0,-5 2-15 0,0 3-23 16,0 0-34-1,0 2-12-15,-12 0-31 0,-4 1 3 16,3-1-26-16,-4 0-16 0,2 0-22 0,-2-3-23 16,1 0 16-16,-2-1-26 0,3-3 9 0,0-2-21 0,3 0 59 0,-1-1-89 15,3-4-2-15,1 0 172 0,9-5-203 0,-9 6 126 16,9-3 41-16,0 0-141 0,0-3 159 0,0 2 10 0,0 0-13 15,0 1 27-15,11-2 21 0,-2 2 25 16,-1-2 35-16,1 2-13 0,1-2 3 0,1 0-38 16,2 1-14-16,-2-1 10 0,2-1-35 0,2 0 36 0,-1 0-18 15,3 0-3-15,0 0 17 0,1 0-32 0,2 0 14 16,0-2-7-16,3 0 26 0,0 1 26 0,1 1 91 16,0 0-31-16,2-3-21 0,1 2 1 15,-3 0-95-15,1-2 55 16,-3 3-20-16,-4-3-35 0,-1 1 5 0,-5 2-36 0,-2-2 5 15,-2 2 22-15,-3 0-46 0,-5-2-18 0,0 2-35 0,7-1-60 16,-7 1-24-16,0 0-37 0,0 0-17 16,0 0-37-16,0 0-70 0,0-2-82 15,0 2-126-15,0 0-250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09:01:44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26488 1307 3687 0,'0'-6'94'0,"0"1"52"0,0-2 73 0,0 2 51 0,0 2-62 0,0-1 10 16,0 4-24-16,0 0 33 0,0 4 46 16,-7 4 8-16,1 5 13 0,-2 6-87 0,-1 4 37 15,-4 9-45-15,-3 6-19 0,-4 11 13 16,-4 5-98-16,-2 4-14 15,-3 5-46-15,0 1-9 0,2-1 0 16,-1-2-22 0,3-6-174-16,5-6-57 0,5-9-86 15,3-8-79-15,5-8 113 0,7-6 20 0,0-6-330 0,0-6-146 16,0-6-232-16,0-6-261 0</inkml:trace>
  <inkml:trace contextRef="#ctx0" brushRef="#br0" timeOffset="260.1268">25958 1261 3398 0,'-8'-4'69'0,"8"2"77"0,-8-1 75 15,8 3 110-15,0 0 29 0,0 8-43 0,0-1-23 0,0 3-79 16,0 2-102-16,0 3-7 0,12 4-56 15,0 2-27-15,1 1-4 0,3 3-42 0,0 1 42 16,4 0-19-16,-2-1 4 16,1 1 42-16,0-1-61 0,1-2 164 0,0-1-221 0,-2 0-80 15,0-4-60-15,-3-1-226 0,-2-2 115 16,-2-1-124-16,-2-4-54 0,-9 1-158 0,9-4-85 0,-9-2-60 0</inkml:trace>
  <inkml:trace contextRef="#ctx0" brushRef="#br0" timeOffset="704.7635">26715 1604 3066 0,'0'0'57'16,"-9"0"23"-16,9 0 19 0,0 0 17 16,0 0-48-16,0 0 1 0,0 0-27 15,0 0-5-15,9 0-8 0,5-3-32 0,2 3-36 0,3-2-78 16,2 1-88-16,1-1-130 0,1 0-77 0,0 1 65 15,-3 1 7-15,-1 0-156 0</inkml:trace>
  <inkml:trace contextRef="#ctx0" brushRef="#br0" timeOffset="918.7681">26713 1748 2952 0,'0'3'6'0,"0"-1"45"0,0 1 51 16,0-1 42-16,0-1 33 0,0 0-31 0,0 1-64 16,13-2-32-16,2 0-44 0,2 1-19 15,4-1-10-15,0 0-78 0,1 0 42 0,2 0-93 16,0 0-113-16,2 0 50 0,-1 0-101 16,0 0 12-16,-2 0 96 0,1 0-253 15,-1 0-72-15</inkml:trace>
  <inkml:trace contextRef="#ctx0" brushRef="#br0" timeOffset="1319.9287">27627 1395 2952 0,'0'0'9'0,"0"0"106"0,0 0 109 16,0 4 78-16,0 2 70 0,0 3-37 0,0 1-40 16,-7 4-78-16,7 2-43 0,-6 3-42 0,6 0-47 15,0 2 16-15,0 0-30 0,0 0-11 16,0 1-6-16,0 0 3 16,0-2-11-16,0 2-12 15,0-3-7-15,0 0 147 0,0-1-182 0,9-1 31 0,-9-3-11 16,0-2-182-16,0-1 174 0,0 1-35 0,0-3-50 0,0-1-10 0,0-1-70 0,0-2-55 15,0 2-52-15,0-2-111 0,0 0-24 0,-9-1-169 16,9-3-151-16,-8 1-122 0</inkml:trace>
  <inkml:trace contextRef="#ctx0" brushRef="#br0" timeOffset="2167.016">28106 1634 1773 0,'0'-3'127'0,"0"0"76"0,0 3 82 0,0 0 67 0,0-1-138 16,0 0-32-16,0-2 71 0,0 2-120 0,0 1 10 16,0 0-42-16,0 0-161 0,0 0 77 15,0 0 16-15,11-1-6 0,3 1 37 0,1 0-27 0,3-2-31 16,1 2 15-16,5 0-42 0,1-1 35 15,3 1 20-15,2 0-51 0,3 0 51 0,2 0-31 16,1-2-13-16,1 1 16 16,0 1-39-16,-1-2-4 0,-1 2 13 0,-1 0 21 15,-1-3-14-15,-3 3 20 0,-3-2 0 0,-3 1 1 0,-2 0 19 0,-4 0-43 0,-4 0-13 16,-2-1-14-16,-2 1-22 0,-10-2-10 16,6 1 6-16,-6 0-57 0,0 1-111 15,0-3-18-15,0 1-175 0,0 0-34 0,6 0 0 16,-6 0-97-16</inkml:trace>
  <inkml:trace contextRef="#ctx0" brushRef="#br0" timeOffset="2652.566">29163 1434 2402 0,'0'-3'119'0,"0"-1"65"16,0 1 56-16,6 0 58 0,-6 1-96 0,0-3-32 0,8 5-45 16,-1-2-15-16,1 1 5 0,-1 1-44 0,3 0 15 15,1 0-3-15,2 3-21 0,3 2 21 16,0 1 8-16,1 0-45 0,0 1 21 0,-2 1-7 15,0-1 5-15,-2 3-26 0,-2-1 77 0,-11-1-126 16,10 3-16-16,-2-1 16 16,-8 2-85-16,0-2 127 15,0 2 8-15,0 2 99 0,0 1-139 0,-21 1 18 16,0 0-62-16,2 1-55 0,-1-3 117 0,0 3 55 0,0-2-101 0,0 2-37 16,2-5 4-16,4 2-108 0,0-4 116 0,4-1 0 0,2 1 25 15,1-5 35-15,7 2-14 0,0-2 21 16,0 0-31-16,0-2 10 0,0 0 21 15,0 0-28-15,0-2 28 0,0 1 0 0,0-2 114 0,13 0-96 16,3 0-8-16,1 0-27 0,4-2-98 0,2-2 112 16,2-1-11-1,3 2 18-15,-1-2-11 0,1 0 4 0,-2 0 6 0,1 3 8 16,0-3-36-16,-1 2 1 0,-3-1 2 0,-1 3-34 0,0-1 45 16,-4 2-31-16,-2-2-66 0,-3 2-51 0,-3 0-123 15,-10 0-77-15,7 0-243 0,-7 0-9 16</inkml:trace>
  <inkml:trace contextRef="#ctx0" brushRef="#br0" timeOffset="3498.642">28318 2227 2366 0,'0'-4'-6'0,"0"3"121"16,0-2 51-16,0 1 50 0,0 2 51 0,0 0-79 15,0 0-23-15,0 0-18 0,0 0-41 0,0 0 25 16,0 0-16-16,0 0-3 0,0 0 103 0,0 3-17 16,0 2 48-16,0 0 40 0,0 4-94 0,0-1-17 15,0 4 15-15,0 2-27 0,0 3 4 0,0 2-22 16,0 0-58-16,0 1 1 0,0 1 5 16,0-1-16-16,0 1 8 0,0-1 47 0,0 2-19 15,0 0-72-15,0 0 67 0,0-2-53 16,0 0-42-16,0-1-5 15,0-3-96-15,0-3-46 0,0-1 176 0,0-3 59 16,0-2-1-16,0-2-104 0,0-5-171 16,0 2-8-16,0 0-55 0,0-2 45 0,0 0-115 15,0-4-96-15,0-1-74 0,8 0-107 0,-8-1-13 16,7 0-24-16,-7-1-50 0</inkml:trace>
  <inkml:trace contextRef="#ctx0" brushRef="#br0" timeOffset="3805.1881">28507 2443 3053 0,'0'0'86'0,"0"3"66"0,0 0 80 15,0 1 93-15,0-1-51 0,0 1-5 0,0 0-15 16,0-1-60-16,0-1 59 0,0-2-110 0,0 5-65 15,0-3-22-15,0 0-6 0,0-2-54 16,0 1 103-16,0-1-144 0,0 2-8 0,0-2-69 16,0 0-170-16,0 0 108 15,0-3-100-15,0-1 153 0,0 1 33 0,0-1 63 16,0 1 28-16,0 1 32 0,0-2-8 0,0-1-31 0,0 2 10 0,0 0-10 16,0 0 39-16,0 1-4 0,0-1-14 0,0 2-4 15,0-2-17-15,0 2-17 16,0 0-92-16,0 1-64 0,0 0-56 0,0-2-106 0,0 2-101 15,0 0-133-15,0-1-106 0</inkml:trace>
  <inkml:trace contextRef="#ctx0" brushRef="#br0" timeOffset="4148.7306">28777 2306 2462 0,'0'-1'160'0,"-9"1"68"0,0 0 45 16,0 0 43-16,-1 5-79 0,0-1-6 0,1 3-31 16,-1-1-8-16,3 1-35 0,7 0-51 15,-10 3-3-15,10 2-32 0,0 1-53 0,0 2 4 0,0-1-1 16,0 2 8-16,0 2 11 0,13-1 11 15,2 1 8 1,1 0 29-16,0 0 30 0,2-2 13 0,-1-1-49 16,-1-2 13-16,-3 0-11 0,0-4 132 0,-13-1-140 0,9 0-25 0,-9-3-20 15,0-1-23-15,0 0 43 0,0-3-74 0,0 0-62 16,-11 1-178-16,-3-2 47 0,1 0-80 16,-2-4-68-16,1 0-126 0,-2-1-110 0,2-1-34 0,-2 1-63 15</inkml:trace>
  <inkml:trace contextRef="#ctx0" brushRef="#br0" timeOffset="4397.8068">28868 2251 3334 0,'0'-2'121'0,"0"0"-46"15,9-1 37-15,-9 1-7 0,6 2-85 0,-6 0 40 16,10 0-47-16,-3 0 17 0,2 0-50 0,0 0-43 16,0 0-52-16,-1 0-119 15,3 4-123-15,-2-1-71 0,-1-1-9 0,-8-2-234 16</inkml:trace>
  <inkml:trace contextRef="#ctx0" brushRef="#br0" timeOffset="5616.5776">28467 1663 1716 0,'0'-2'40'0,"0"1"34"16,0 1 44-16,0 0 27 0,0 0-4 0,0 0-8 16,0 0 96-16,0 6-11 0,0-1 144 0,0 1 20 15,0 2-80-15,0 2 41 0,-10 3-106 0,10 0 1 16,0 2-26-16,0 2-12 0,-8 0-67 0,8 0 151 16,0 0-168-16,0 2 162 15,0-4-159-15,0 3-203 0,0 0 155 0,0-3-214 16,0 1 147-16,0-1 212 0,0-1-192 0,0-1-16 15,8-1 19-15,-8-1-189 0,0-1 174 0,0-1 24 16,0 0-28-16,0-2 7 0,0 0-27 0,0-2 162 16,0 3-150-16,0-2 109 0,0-3-101 15,0 2 8-15,0-1-31 0,0-1-118 16,0-1 153-16,0 1-163 0,0-1 171 0,0-2 16 16,0 1 106-16,0 1-166 0,0-2 44 0,0 0-64 15,0 0-95-15,0 0 148 0,0 0-29 0,0 0 20 16,0 0-68-16,0 0 52 0,0 0 40 15,0 0 28-15,0 0-16 0,0 0-44 16,0 0-4-16,0 0-40 0,0-3 36 0,0 1 16 0,0 2-44 16,0-5 48-16,0 5-12 0,0-2-32 15,0 1 48-15,0-2-40 0,0 1-16 0,0-1-7 16,-8 2-16-16,8-2-3 0,-8-1 177 0,8-1-119 16,-11 0-38-16,2 2 177 31,9-1-309-16,-14 0 289-15,1 0-115 0,4-1-185 0,0 0 177 0,2 1 47 16,7 1-84-16,-10-2 26 0,4 1-7 0,6 1-163 0,0 0 208 16,-7-1 4-16,7 1-15 0,0-1-11 0,0 1-5 0,0 2 157 0,0-2-126 0,-6 2-19 0,6-2 216 15,0 3-334-15,0-2 114 0,0 0 16 0,0 2-178 16,0 0 169-16,0 0 9 0,0 0-12 0,0 0-4 16,0 0-16-16,0 0-18 0,0 3 200 0,0-3-174 15,0 5 70-15,0-1 19 0,0 0-176 0,0 2 305 16,0 1-202-16,10-2 11 15,0 2 5-15,-1 0-24 0,-9 3 15 0,11-4-7 16,-1 0-19-16,-1 2 47 16,-9-1 113-16,13-2-126 0,-2 2-7 0,-1-2 0 15,-10 0-164-15,11-3 144 0,-2 1 1 16,-2 0-6-16,-7-3 29 0,8 0-8 0,-8 0-8 16,0 0-161-16,8-5 173 0,-8 2-4 0,8-2 156 15,-8-2-156-15,10-1-12 0,-1 1 0 0,-1-3-133 16,1 1 141-16,0-1 12 0,-1 2 12 0,0-1 141 15,-8 2-105-15,12-1 0 0,-5 4-32 16,-7 0-150-16,0 1 102 0,0-1-4 0,8 3 162 16,-8 0-205-16,0 1-39 0,0 0-105 0,0 0-238 15,0 0 31-15,0 4-159 0,0-2-167 0,0 2-336 16</inkml:trace>
  <inkml:trace contextRef="#ctx0" brushRef="#br0" timeOffset="7029.8771">1363 1267 2378 0,'0'-3'197'0,"-9"1"26"0,0 1 97 0,9 0 78 15,-6 1-150-15,6 0 58 0,-6 0-86 0,6 0-68 16,0 0-29-16,0 4-8 0,0-1 70 0,0 5 74 16,0 3 35-16,0 4-24 0,0 3 35 15,0 7-136-15,0 4-42 0,0 5-43 16,0 0-35-16,0 5-16 0,0-1 40 16,0 1-69-16,0 0-98 15,0-5 90-15,0-3 45 16,0 0-53-16,-10-4 37 0,3-5 70 0,7-1-239 0,0-8 100 0,0 0-28 15,0-4-99-15,0-2 243 0,0-1-111 0,12-2 27 0,-1-2-8 16,2 1-121-16,-1-2 137 0,3-1-23 0,1 0-4 16,-2 0 22-16,3-4-13 0,0-1 166 0,1 0-148 15,3 1-1-15,2-1 138 0,-1 0-352 0,1 0 127 16,2-1-39-16,-2 1-184 16,-4 1 117-16,-2 2-65 0,-5 0-74 0,0 1-97 0,-6-1-95 15,-6 2-191-15,0 0-27 0</inkml:trace>
  <inkml:trace contextRef="#ctx0" brushRef="#br0" timeOffset="7650.6541">1802 1688 2853 0,'0'0'24'0,"0"0"74"0,0 4 48 0,0-4 66 0,0 0 22 0,0 1-46 15,0-1-39-15,0 0-68 0,0 0-30 0,10-4-41 16,-1 0-3-16,-2 0-4 0,4-1-40 16,0 0-4-16,-2 0-36 0,3-1-4 0,-2 1 27 15,1-2 17-15,0 3 41 0,-2-2 22 0,-3-1-2 0,-1 1 13 16,-5-1 27-16,0 2 14 0,0-2 21 16,0 2 3-16,0 0-26 0,0-1 7 0,-7 2-16 0,0 2-4 15,0-1 4-15,0 3-11 0,-3-1 26 0,1 1 1 16,-1 0 10-16,-1 0 2 0,1 6-15 0,-5 1-14 15,4 1-10-15,0 1-19 0,-1 2-8 16,4 0-21-16,-2 1-8 0,3 3 19 0,2-1 22 16,5 1-26-16,0-1-4 0,0 1-30 15,0-1-7-15,0-2 30 0,7-2-12 0,5 0-18 16,2-5-44-16,-1 2 0 0,3-4-47 0,3-3 84 16,4 0-132-16,-1 0-27 0,4-3 27 0,-1-4-129 15,1 2 134-15,-1-4 35 0,1 1 14 0,-3-4 68 16,1 2 7-16,-2-3 3 0,-3 0 3 15,2-2 3-15,-3-2 21 0,-2-1 16 16,1-2 10-16,-5-1 3 0,1-2 20 0,-4-2 27 0,2-1 16 16,-4-1 38-16,1 1 12 0,-3 2 34 0,-5 1 123 15,0 1-62-15,9 3 3 0,-9 3-56 0,0 3-103 16,0 5 29-16,0 0-40 0,0 5-15 0,0 0-60 16,0 3-12-16,-7 0 27 0,0 0-12 15,1 3 42-15,-1 5 4 0,1-1 129 16,6 5-132-16,-11 2-12 0,4 1 165 0,7 4-283 0,-11 3 149 15,5 1-4-15,6 2-153 0,0-1 119 16,0 2-1-16,0-3 1 0,0 1-9 0,0-2-2 16,0-2 7-16,8 0-8 0,-8 0 3 0,9-3 5 0,-9 0-12 15,6 0 8-15,-6-2-31 0,0-1-40 16,0 0-45-16,0-4-71 16,0 0-73-16,0 0-52 0,0-1-96 0,0-4-80 0,0 0-104 0,0 0-196 15,0-3-141-15</inkml:trace>
  <inkml:trace contextRef="#ctx0" brushRef="#br0" timeOffset="7910.1853">2113 1564 4229 0,'-7'0'62'0,"2"0"15"0,5 0 29 16,0 0 46-16,0 0-37 0,0 0-4 0,0 0-10 0,0 0 29 15,0 0-119-15,22 0-59 16,2 0-85-16,0 0-193 0,3 0-34 0,3 0-110 16,3 0-154-16,2-2-90 0,-3-2-88 0</inkml:trace>
  <inkml:trace contextRef="#ctx0" brushRef="#br0" timeOffset="79576.2845">1676 9840 2390 0,'11'-5'6'15,"-11"0"119"-15,0 1 66 0,0 1 64 16,0 0 43-16,0 1-102 0,0 2-42 0,0 0-62 0,0 0-46 0,0 0 76 15,0 5 14-15,0 3 42 16,0 3 55-16,0 1-57 0,0 4-5 0,0 4-23 0,-10 5-23 0,10 4 50 31,0 4-97-31,-8 1 11 0,8 5-51 16,-6-2-73-16,6 2 58 0,0-4-8 16,0 0 35-16,0-2 148 0,0-4-152 0,-6-2-30 15,6-3-5-15,0-5 5 0,0-2-9 0,0-1 170 0,0-5-174 0,0 0-161 0,0-5 336 16,0-1-332-16,0-1 170 0,0-3-4 0,7-1-158 15,-1 0 161-15,-6 0-11 0,9 0-8 16,-1 0-7-16,-2-3-1 0,3 0 1 0,-2-1 3 16,3 2 165-16,-10 1-172 0,14-1 7 0,2 0-23 15,-1 0-176-15,-1 1 165 0,3-1 0 0,0 2-22 16,-2 0-34-16,0 0 9 16,12 4-163-16,-15-1 154 15,-2 0-25-15,1 0-30 0,-4 1-13 0,3-2-56 0,1 0-21 0,-3-1-8 16,2-1 19-16,1 0-104 0,0 0 37 0,1 0-85 15,0 0 52-15,-1-5 92 0,-11 5-160 16</inkml:trace>
  <inkml:trace contextRef="#ctx0" brushRef="#br0" timeOffset="79861.285">2163 10301 3193 0,'0'9'207'0,"0"4"-60"0,0 0 53 0,0-1 59 0,0 3-158 16,0 1 109-16,0 1-25 0,0 2-40 16,0 1 103-1,0 0-180-15,-11 1-24 16,11 2 3-16,-7-1-177 15,7-1 127-15,0-2 14 0,0 0-15 0,0-2 15 0,0-2 3 16,0-1-46 0,0-3-48-16,0-1-10 0,0-2-70 0,0 0-27 0,0-2-37 0,7 0-42 0,-7 0-33 15,0-3-22-15,0-1-68 0,0-1-83 0,0-1 83 16,0 0-250-16</inkml:trace>
  <inkml:trace contextRef="#ctx0" brushRef="#br0" timeOffset="80183.2968">2339 10500 3015 0,'0'7'54'0,"0"1"55"0,0-1 32 16,0 1 50-16,-11 1-33 0,11 1-19 0,-11-1-15 16,11 3-53-16,0 0-23 0,0 0-38 15,0 1-3-15,0-1 3 16,0 0 4-16,12-1-14 15,-1-1-4-15,-1-2 18 0,3-1-24 0,-1-2-7 0,0-1-21 16,2-1-20-16,-1 0 4 16,0-3 10-16,1 0-2 0,-2-5-8 0,-1 0 20 0,1 1 24 0,-1-2-16 0,-4-1-1 15,2-1-6-15,-9 0 87 0,0 0-77 0,8-1 3 0,-8-1 1 0,0 1-75 16,0-1 84-16,0 2 7 0,0-2 3 0,0 3-30 16,-9-1 37-16,-1 1 0 0,-1 3 9 15,-2-1 7-15,-1 3-23 0,1-1 16 0,-2 0-38 16,0 2-53-16,0-1-76 0,0 1-138 15,4 0-268-15,0-2-187 0</inkml:trace>
  <inkml:trace contextRef="#ctx0" brushRef="#br0" timeOffset="80667.2839">2902 10126 2632 0,'0'2'33'0,"0"-1"114"0,0 0-42 0,0-1 93 16,0 0-8-16,0 0-170 0,0 0 43 15,0 0-82-15,0 0-23 0,0 0 55 0,11 0 6 16,0 0-6-16,7 0-39 0,-1 0 7 0,5 0-45 0,2-3-38 16,2 1 14-16,-1 0-66 0,-2-1-33 15,0 3-63-15,0-2-106 0,-2 2-239 16</inkml:trace>
  <inkml:trace contextRef="#ctx0" brushRef="#br0" timeOffset="80956.823">2913 10277 2402 0,'0'3'-18'0,"0"-2"94"15,0 3-19-15,0-2 100 0,0 0 30 0,0 0-49 0,0-2 18 16,8 0-86-16,4 0 88 0,1 0-145 16,-1-3 19-16,4 0 4 0,-1-1-108 0,5 1 104 0,-1 0-15 15,1 1 9-15,-1 0-20 16,0 0 1-16,-2 0-7 0,2-1-10 0,-5 0 23 0,2 0-49 15,-1 1-38-15,-3 2-92 0,-1-3-61 0,-3 1-143 16,-8 2 62-16,11-1-185 0,-11 0-120 0</inkml:trace>
  <inkml:trace contextRef="#ctx0" brushRef="#br0" timeOffset="82563.7003">4294 9669 2224 0,'0'5'56'0,"-12"2"80"0,1 0 21 16,-1 1 72-16,1 2 12 0,-4 0-5 0,2 5 33 0,1-1-18 16,-4 3-43-16,3 3-30 0,-3-1-23 15,1 5-18-15,1 0-2 0,3 3-25 0,-1 0 5 16,3 2-2-16,9 2 23 0,-9 2 180 16,9 3-181-16,0 4-15 0,0 1-32 0,0 4-190 15,0 2 156-15,0 4-19 0,0-1 3 0,0 1-10 16,0 1-1-16,0 0-4 0,0 1-16 15,9-3 165-15,-9 0 38 0,14 2-167 0,-3 0-4 16,-4-1-144-16,4-1-42 0,-11-1 322 16,11-3-139-16,-4 0-24 0,-7-5-8 0,10-3-8 15,-10-5 8-15,14-4 4 0,-5-3 134 16,3-2-150-16,-2-4 12 0,1-2 0 0,2-4-126 16,-1 0 8-16,2-3 106 0,0 0 8 15,3-4-16-15,-1 0 130 0,2 0-224 0,-5-2-58 16,3-1-101-16,-1 2-88 15,-2-6-20-15,-2 7-114 0,-1-3-52 0,-10-1-297 0,10-3-39 0</inkml:trace>
  <inkml:trace contextRef="#ctx0" brushRef="#br0" timeOffset="83184.3246">4975 9722 1176 0,'0'-1'62'0,"0"1"171"0,0 0-50 0,0 0 139 0,0 0-102 16,0 0-58-16,-11 0 77 0,0 5-117 15,0-3 65-15,-2 2-87 0,-1 1 4 0,-1 2 7 0,1 2 12 16,-4 1 0-16,1 1-22 0,-1 2-12 0,1 1-19 16,0 3-37-16,2 1-7 15,1 0-22-15,0 1 2 0,5-2 48 16,9 3-7-16,0-4 28 0,0 1-14 0,0 0-13 15,0-2 6-15,0 0-33 0,0-2-4 0,18-1-6 0,-3 1 6 16,0-1 0-16,0-2-10 0,2 0-4 0,0-1 1 0,-1-2-11 16,0 1 0-16,-1-3-14 0,2 0-6 0,-2-1 27 15,2-1-24-15,-1-1-4 0,0-1-26 0,-1-1-18 16,2 0 15-16,-1 0-24 0,2-3 40 16,-1-2-3-16,1 0-12 0,0 1 13 0,-2 1-46 0,1-2-5 15,-2 0-36-15,0 0-42 0,-4 3-17 0,1-1-53 16,-3 1-113-16,-9 0-49 0,9-1 76 0,-9 3-230 15</inkml:trace>
  <inkml:trace contextRef="#ctx0" brushRef="#br0" timeOffset="83500.3284">4616 10573 2498 0,'0'2'24'0,"0"0"6"0,11 1 87 0,3-3 22 15,3 0 0-15,6 0-8 0,3 0-65 16,3 0 1-16,5-2-15 0,5-1 9 0,2 0-13 16,0-1-38-16,3 0 72 0,-2 0-85 15,1-1-17-15,-2 1-50 0,-2-1-101 16,-4-1-5-16,-1 1-189 0,-4 0-76 0,-5-1 14 0,-4 1-216 16</inkml:trace>
  <inkml:trace contextRef="#ctx0" brushRef="#br0" timeOffset="84021.3244">4928 10947 3955 0,'0'22'103'0,"0"1"92"0,0-1 37 0,0 0 36 15,0 0-48-15,0-1-58 0,0 2 13 0,0-2-2 16,0 3-47-16,0-2-11 16,0 0-57-16,0-2-4 0,0-1-27 0,0-3-30 0,0-2 3 15,0 1-16-15,0-5 27 0,0-2 174 16,0 0-173-16,0-3-12 0,0-2 172 0,0-1-329 16,0-1 164-16,0 1-2 15,0-2-201-15,0 0 138 0,0-6 15 0,0 2 175 0,0-4 19 16,0-2-159-16,-13-1 0 0,13-2-177 15,-12-2-24-15,12-1 178 0,-9-1-34 0,9-3-15 0,0 0 11 16,0-1-36-16,0 0 23 0,0-3-18 16,0-1 11-16,0-1 52 0,0-2 4 0,0 0 44 0,12-1-29 15,-4 3-26 1,4 1 1-16,3 1-12 0,-3 2 26 0,4 2 4 0,1 1 3 0,1 5 19 16,-2 0-12-16,4 3 26 0,-1 3 14 15,-2 1-17-15,1 3-5 0,-2 4 1 0,-1 0 0 0,0 4 25 16,-1 3 140-16,-14 3-111 0,15 2 8 0,-5 2-4 15,-10 3-111-15,0 2 97 16,0 0-14-16,0 2-12 0,0 0-7 0,-12-1 98 0,12-2-113 16,-19-1 15-16,1-1 0 0,1-3-132 0,0-1 55 15,-1-2-71-15,1-3-78 0,-2-3-49 16,-1-4-61-16,1 0-72 0,-1-3-20 0,2-3-23 16,0 1-115-16,0-2 103 0,2-1-188 0</inkml:trace>
  <inkml:trace contextRef="#ctx0" brushRef="#br0" timeOffset="84694.3236">5452 9687 2402 0,'10'-2'-27'16,"-10"2"146"-16,7 0 50 0,-7 0 80 0,13 0 86 15,-3 5-62-15,0 1 31 0,0 0-68 16,0 3 0-16,1 1-51 0,4 2-18 0,-3 2 31 0,5 4-27 16,-4 3 13-16,4 1-50 0,0 2 144 15,0 5 10-15,-1 5-195 0,5 1 167 16,-3 5-170-16,0 4-218 0,0 4 163 0,-3 3-175 16,-1 2-21-16,-3 3 184 15,-2-1-27-15,-9-2-4 0,0 0 16 0,0-3 187 0,0-1-1 16,0 0-178-16,11-2 96 0,-11 1-49 15,0 0 25-15,0 1 36 0,0 1-87 0,0-4-154 16,0 3 0-16,0-6 276 16,0-1-21-16,-17-2 5 0,1-3-18 0,-1 0-259 15,0-5 138-15,-3-1-12 16,4-3 21-16,-3 1 121 0,4 1-147 16,1 0-121-16,0 0-16 0,5-1-38 0,9 0 116 15,-12 0-61-15,4-3-15 16,8 1-46-16,-10-5-185 0,10-5 58 0,-8-2-79 0,8-6-134 15,0-2-183-15,-12-7-350 0</inkml:trace>
  <inkml:trace contextRef="#ctx0" brushRef="#br0" timeOffset="85589.9698">6050 9377 2189 0,'0'8'144'0,"0"0"110"16,0 3 111-16,0 3 117 15,0 1-54-15,0 3-20 0,-8 3-56 0,8 1-58 0,0 6-26 16,-8 0-51-16,8 4 4 0,0 4-56 16,-9-1-29-16,9 3-14 15,0-1-7-15,0-1-7 0,0-1 105 0,0-3-148 16,0-2 84-16,0-1-125 15,0-1-144-15,0-4 270 0,0-1-283 0,0-3 133 16,0-1 128-16,0-2-257 0,0-4 121 0,0-2 0 0,0-1-113 0,0-4 125 16,0-1 171-16,0-2-150 0,0-3 121 0,0 0-138 15,0-4-46-15,0-1-11 0,0-5-162 16,0 0 244-16,0-2-301 0,0-4 125 0,0-2 12 16,0-1-166-16,0 0 197 0,0-3 174 15,0-4-214-15,0-1-5 0,0 0-33 0,0-2-172 16,12-2 197-16,-1 1 21 15,1-2 8-15,0-1 32 0,4 2 22 0,0 2 18 0,0 0 7 16,3 1-4-16,0 5-2 16,2 0 13-16,1 4 25 0,0 1-4 0,-1 3 30 0,1 3-6 15,-1 2 6-15,-1 4-23 0,-1 1 10 0,-5 5-3 0,-2 0-21 16,-3 0 45-16,-9 5-52 0,0 3 14 0,0 0 34 16,0 5-31-16,0 1 41 0,-12 2 8 0,0 1-22 15,-4 1 11-15,0 1-13 0,-1 0-4 16,0-2-14-16,-1 0 14 0,0 0-7 0,2-3-18 0,-1-3 18 15,1 0-24-15,0-1-27 16,2-1-23-16,2-1-90 0,1-1-25 0,1-2-23 0,10-3-36 0,-11 1 28 16,11 0-129-16,0-3 56 0,0 0-84 15</inkml:trace>
  <inkml:trace contextRef="#ctx0" brushRef="#br0" timeOffset="92513.8625">7610 10314 2681 0,'0'3'52'0,"0"1"60"0,-12-2 67 16,12 0 50-16,0-1 10 0,-9-1-9 0,9 0-50 0,0 0-28 15,0 0-19-15,0 0-25 0,0 0-28 16,0 0 4-16,0 0-42 15,0 0-10-15,0 0 7 0,0 0-53 0,0 2 24 0,0-2-21 0,12 3 1 16,3-3 38-16,2 0-56 0,5 0 7 0,3 0-39 16,4 0-10-16,2 0-4 31,1 0-37-31,1 0 29 0,1 0-41 0,-1 0-15 0,0-3-12 0,1 3-57 0,-6-2-19 0,1 2-12 0,-5-1-9 0,-2 0-96 16,-3 0-23-16,-2 0 96 0,-7 1-88 0</inkml:trace>
  <inkml:trace contextRef="#ctx0" brushRef="#br0" timeOffset="92768.8673">7678 10535 2668 0,'0'0'34'0,"0"0"34"0,0 0 41 16,0 0 3-16,0 0-9 0,0 0-24 15,0-3-11-15,12 1 22 0,2 2-48 0,3-1 58 16,2 0-93-16,2 0-27 16,1-1 20-16,4 1-66 0,0 1 66 0,4-2-9 0,-3 1 19 0,3-1 0 15,-4 1-7-15,0-2-32 0,-3 2-26 0,1-1 23 16,-3 0-95-16,-3 0 29 0,-2-1-27 0,-5 2-90 16,0 0 40-16,-11-1-35 0,0 1-68 0,0 1-182 15</inkml:trace>
  <inkml:trace contextRef="#ctx0" brushRef="#br0" timeOffset="93077.8654">8257 10212 1784 0,'0'0'157'0,"11"5"67"0,-2-1 47 0,-9 2 75 0,12 1-77 0,-2 2 2 16,0 1-2-16,1 2-35 0,-3 0-56 15,-8 2-28-15,11 1-8 0,-2 0-13 0,-1 1 2 16,-8 2-18-16,10-1-9 0,-10 0-39 16,10 1-11-16,-10-2-17 0,6 1-12 0,-6-1 27 0,0-1-38 15,0-1 5-15,0-2 100 16,0 1-123-16,-11-2 16 0,-1 0-45 0,-2-1-170 0,-2 1 48 0,1-2-55 15,-4 0-76-15,1 0-76 0,-2-4-63 16,-1 2-84-16,3-2-106 0</inkml:trace>
  <inkml:trace contextRef="#ctx0" brushRef="#br0" timeOffset="94336.7759">9571 10043 2142 0,'0'0'44'0,"0"4"36"15,0-1 135-15,0 3 57 16,0 0 34-16,0 1 40 0,0-2-101 0,0 3 5 0,0-1-9 0,0 3-22 16,0 0-2-16,0 1-25 0,0 4-14 15,0-3 7-15,0 5 150 0,0 0-178 16,0 1-24-16,0 1-25 0,0-1-171 16,0 4 140-16,0-2-10 0,0-1 146 0,0 2-23 0,0-1-98 15,0-1 0-15,0 1-158 0,0 1 129 16,0-2-31-16,0-1-16 31,0-1-36-31,0 0 32 0,0-1-12 0,0-3 137 0,0-1-141 0,0-1-133 0,0-3 261 16,0-1-248-16,0-1 128 0,0-2 120 0,0-1-244 0,0-2 96 15,0 0 32-15,0-1-149 0,0 0 224 16,0 0-148-16,0 0-39 0,0 0-8 0,0 0 54 16,0 0-91-16,0 0-1 0,0 0 61 15,0 0-284-15,0 0 181 0,0 0-14 0,0 0-115 16,0 2 108-16,0 0-4 15,0-2 14-15,0 0-28 0,0 0-63 0,0 0-35 0,0-4-184 16,0 0-10-16,0-3 25 0</inkml:trace>
  <inkml:trace contextRef="#ctx0" brushRef="#br0" timeOffset="94962.8715">9808 10142 2154 0,'0'-6'128'0,"0"2"25"0,0 1 22 0,9 0 78 0,-9 0-86 16,0 3-3-16,0-1 2 0,0 1-56 0,0 0-35 15,0 0 68-15,0 0 38 0,0 3 52 0,0 1 35 16,0 2-54-16,0 1 102 0,0 4-142 16,0 0-23-16,0 4-30 0,0 1-55 15,0 1-17-15,0 1-8 0,0 0-30 16,0-1-84-16,0-1 89 0,0 0-24 0,0-3 19 16,0 0-26-16,0-2 0 0,0-1 7 0,11-1 8 0,-2-2 12 0,-9-1-31 15,10 0 88-15,-10-6-144 16,13 4-37-16,-2 0 16 0,0-3-110 0,-3-1 118 0,-8 0-2 15,12-5-18-15,0 1-23 0,-3-4 7 0,1-1 21 16,1-1-5-16,1-1 29 16,0-1 21-16,4-1-1 0,-3 0 49 0,3-1 10 0,-3 2-14 0,2 0 25 15,-4 2-35-15,-2-2 51 0,0 4 21 16,-9-1 25-16,10 0 76 0,-10 3-30 0,0 1 18 0,0 1-24 16,0 2-8-16,0-1 3 0,0 2-9 0,0 0 105 15,0 1-23-15,0 0-84 16,0-2 168-16,0 2-104 0,0 0-218 15,0-3 235-15,0 3-380 16,0 0 3-16,0 0 207 0,0 0-183 0,0 3 373 16,0-3-156-16,0 10 153 0,0 0-91 0,11 3-175 15,-11 0 149-15,0 2-166 0,0 1 132 0,0 1-17 16,0 0-3-16,0 1 174 0,0 1-190 0,0 1 0 16,0-2-4-16,0-1-183 15,-10 1 176-15,10-2 10 0,0 0-7 0,0-1 8 16,0-5-8-16,0 2-15 0,0-3-10 0,0-1-30 15,0-1-61-15,0-2-68 0,0 1-48 0,0-2-45 16,0 0-33-16,0-1-44 0,0-1-40 0,0 1-42 0,0-2-19 16,0 0-144-16,0-1 43 0</inkml:trace>
  <inkml:trace contextRef="#ctx0" brushRef="#br0" timeOffset="95501.7158">10269 10188 2804 0,'0'-2'46'16,"0"-1"42"-16,0 3 31 15,0 0 30-15,0 0-5 0,0 0 13 0,0 0 14 0,0 6 34 0,0 0-16 16,0 0-17-16,0 3-34 0,0 0-54 0,0 4-7 15,0 1-13 1,0 0-10-16,0 3-8 0,0 0-24 0,0 0-30 16,0 0 16-16,0 0 3 0,0-1 3 0,0-2 1 15,0 0-19-15,0-2-25 0,0-3 22 0,0-1-4 16,11 0-39-16,-11-4-10 0,8 1-60 0,-8-3-14 16,9-1 2-16,2-1 28 0,-5 0 19 0,3-5 10 0,0-1 38 0,3-1-10 15,-1-3 23-15,3 1 14 0,-3-3-3 16,2-1 26-16,0 0-6 0,-2-2-1 0,2 1-13 0,-2 1 28 15,-1-1 23 1,-1 1 20-16,-1 0 48 0,-8 2-33 0,10 2 8 0,-10 1 10 0,8 1-9 16,-8 0 0-16,0 2-3 0,0 2-17 15,0 1-36-15,0 1-7 0,0 0-18 0,0 1-14 0,0 0 14 0,0 0 19 16,0 5 28-16,0-1 48 16,0 1 0-16,0 1 16 0,0 0-3 0,0 2-59 15,0 1 27-15,0 2 161 0,0 2-198 0,0 3 213 16,0 2-213-16,0 4-185 0,0 0 349 15,0 0-210-15,0 4 35 0,0 1 0 0,0-1-202 16,0-2 22-16,0 0 326 0,0-3-181 16,0 0 0-16,0-4-69 0,0-1-207 0,0-5 79 15,0-1-65-15,0-3-6 0,0-3-114 0,0-1-78 0,0-3-132 16,0 0-136-16</inkml:trace>
  <inkml:trace contextRef="#ctx0" brushRef="#br0" timeOffset="95877.2551">10757 10372 3218 0,'0'9'68'0,"0"1"69"0,0 3 34 16,0 1 16-16,0 0-23 0,0 1-62 0,0-1-6 15,0 0 10-15,0-1-8 0,0 0 0 16,0 0-38 0,0-3 0-16,0 0-43 0,14-2-24 0,-3 0 18 0,0-3-29 0,0-2-3 15,1 1 21-15,1-2 0 0,0-1-11 0,1 2 8 0,0-3 6 16,1 0-10-16,-1 0-7 0,1-4 11 0,-1 0-43 16,-1-1 11-16,-1 1 7 0,-1-4-11 0,-2 1 36 15,-9-2-11-15,0-1 28 0,9-2-18 0,-9 0 4 16,0-1 11-16,0 0-22 0,0 0 22 0,0-1 17 15,0 1-21-15,-13 1 35 0,2 0 25 0,0 2-21 16,-1 0 25-16,-1-1-53 16,0 5 10-16,-3 0-31 0,0 1 3 0,0 0-18 0,0 2-95 15,2 1-44-15,1 0-114 0,13 1-97 0,-13-1-194 16,13 1-59-16</inkml:trace>
  <inkml:trace contextRef="#ctx0" brushRef="#br0" timeOffset="96661.2553">11506 10350 2522 0,'0'3'42'0,"0"-1"44"0,0 0 38 16,0 1 66-16,0-1 9 0,0-2 13 15,0 0-1-15,0 0-9 0,0 0-24 0,0 0-28 0,11 0-69 16,2 0-36-16,0 0-10 0,1 0-49 0,3 0 59 0,1 0-34 16,5 0-32-16,1-2 14 0,3-1-42 15,0 1 28-15,2 0 28 16,-1 2-17-16,1-1-4 0,-5-1-54 16,0 2-52-16,-3 0-34 0,-3-2-81 15,-3 2-16-15,-4 0-46 16,-2 0-12-16,-9 0-132 0,9 0-83 0,-9 0-67 0</inkml:trace>
  <inkml:trace contextRef="#ctx0" brushRef="#br0" timeOffset="96975.8059">11640 10510 2928 0,'0'1'66'0,"0"2"81"16,0-2 72-16,0-1 52 0,0 2-6 0,0-2-27 0,0 0-77 16,0 0-36-1,0 0-62-15,0 0-35 0,0-2 4 0,0-1-28 0,0 1 3 16,16 0-35-16,-1 1 6 0,3-1 22 16,1 2-3-16,1-1 17 0,2 1-18 0,0-1-17 0,2 0-10 0,-4 0-1 15,1 0 29-15,1 0 20 0,-4-1 11 16,-1 1-14-16,-1-2-28 15,-3 3-7-15,-2 0 18 0,-2-3 10 0,-9 3 10 0,8 0-27 16,-8 0-53-16,0-1-11 0,0 1-60 0,0 0-3 0,0-1-74 0,0 1-82 16,0-2-38-16,0 1-51 0,0 1-124 0,0-2-65 15</inkml:trace>
  <inkml:trace contextRef="#ctx0" brushRef="#br0" timeOffset="98215.6031">12854 9809 2498 0,'0'6'82'0,"0"2"70"16,-15 4 73-16,2 0 62 0,-4 2-22 15,4 1 9-15,-3 2-21 0,0 0 5 0,2 3-21 16,-3 1-41-16,1 1 97 15,0 2-98-15,0 4-39 0,-1 0 24 0,2 2-133 0,-1 2 203 0,2 2-114 16,1 3-58-16,1 1-15 0,2 0-152 0,10 1 120 16,-12 0 5-16,12 1 164 15,0 0-152-15,0-1 144 0,0 1-131 0,0 0-148 16,0-2 290-16,0 2-270 0,0-2 263 16,0 1-16-16,0 0-150 0,0-1 126 15,0-2-134-15,0 0-1 16,0 1-106-16,10-3 98 15,-10 0-17-15,11 0-77 0,-3-4 89 0,-8-2-25 0,13-1-68 16,-2-4 153-16,-2-2 17 0,3-1-68 16,0-1 52-16,-2-1-137 15,3-1 72-15,-1-2-111 0,1 0 124 0,-2 0-17 16,1-1 0-16,0-1 98 0,1 2-102 16,-1-2 85-16,2 0-90 15,0 0-101-15,0-1 88 0,1 0-154 16,-1-4 82-16,-1 1 98 0,-1-3-334 0,-1-3 61 15,1-3-172-15,-4 0-90 0,0 0 134 16,-8-2-57-16,9-2-77 0,-9-4-61 0,10 3-212 16</inkml:trace>
  <inkml:trace contextRef="#ctx0" brushRef="#br0" timeOffset="99565.7043">13574 9876 2107 0,'0'-3'-64'0,"0"0"129"0,0 1 30 0,0 1-72 16,0 0 175-16,0-1-98 0,0 2-8 0,0 0 121 15,0 0-73-15,-15 0 110 16,1 4-64-1,0 1-1-15,-4 0 16 0,-1 2-107 0,-3 1 86 16,-1 2-44-16,-1 2-11 0,2 1-9 0,-2 1-39 16,3 3 15-16,2 1-39 0,2-1-21 0,2 1 4 15,4 1-7-15,1 0-22 0,10-2-14 16,-12 1 14-16,12-2 4 0,0 3 11 16,0-2 7-16,0 1-29 15,0-2 0-15,0 1 0 0,0-1 3 0,0-1 8 0,12 0-26 0,-2-3 30 0,-1-2-22 16,1 2 7-16,1-5 7 0,1 0-14 0,1 0 3 0,1-2-3 0,3 0 0 15,0 0-4-15,3-2 22 0,0 0 7 16,-1-2-25-16,3 0 0 16,-2-1-26-16,-1 0 19 0,0 0 14 0,0 0 14 15,-2 0 4-15,0-2-36 0,-1-1-11 0,2-2-18 0,-4 0 44 0,2 2-22 16,-1-1 43-16,1-1-8 0,-2 1-13 0,1 0 10 0,-3 1-7 0,-1 0-4 0,-1 1 12 0,-2 1 17 16,-8-2 148-16,0 3-140 15,6-2-4-15,-6 0-8 0,0 1-162 0,0 1 152 16,0 0-44-16,0 0 12 0,0 0-61 0,0 0-11 15,0 0-41-15,0 0-90 0,0 0-41 0,0 0-170 0,0 0-36 16,0 0-245-16</inkml:trace>
  <inkml:trace contextRef="#ctx0" brushRef="#br0" timeOffset="100185.9915">13090 10522 2095 0,'0'0'35'0,"0"0"54"0,0 0-86 0,0 0 88 0,-10 0-13 0,10 0-14 15,0 0 116-15,0 0-70 0,0 0 84 0,0 0-82 16,0 0 11-16,0 0 8 0,0 0-102 0,0 0 68 15,0 0 1-15,0 2 8 0,0-2 16 16,0 0-2-16,0 1-15 0,13 1-20 0,2-1-10 16,-1 0-34-16,4 0-16 0,3 0-8 0,1 0 4 15,5 0 3-15,0-1-14 0,5 0-20 16,3 0 10-16,4 0-11 0,2-3 4 0,1 0 14 0,5-2-7 16,0 1 18-16,2-2 3 0,1-1 10 0,-1 3 61 15,1-2 3-15,0 0-7 0,-2-1-3 0,1 1-81 16,-2 1 14-16,1 1-18 0,-2-2 0 15,-1 1 0-15,-1 1-26 0,-1-1 41 0,-4 2-12 16,0 1 12-16,-4-1 25 0,-1 2-4 0,-4 1 14 0,-4 0 8 16,-1 0-10-1,-4 0-5-15,-3 0-6 0,-4 0-4 0,-3 0 102 0,-11 0-105 0,10 0 82 16,-10 0 1 0,0 0-196-16,7 0 87 0,-7 0-91 0,0 0-22 0,0 0 79 15,0 0 1-15,0 0-16 0,0 0-39 0,0 0-57 0,0 0-59 16,0 0-9-16,0 4-25 0,0-4-11 15,0 0-59-15,0 2-148 0,-10 1-232 16</inkml:trace>
  <inkml:trace contextRef="#ctx0" brushRef="#br0" timeOffset="102218.5294">13355 10833 2450 0,'-11'-1'-6'0,"11"-1"42"0,-13 1 43 16,1 1-18-16,1 0 118 0,2 0 5 0,-1 0-32 0,-2 0 53 16,2 4-71-16,-1 2-33 0,-1-1 11 15,3 2-19-15,-1 2 1 0,10 0 28 0,-10 2-23 0,10 3 0 16,0 1-26-16,0-1-39 15,0 2 15 1,0 0-14-16,0 1 7 0,12 1-10 0,1 1 6 16,1 0 5-16,-1 0-29 0,-1 1 7 0,1-2 8 15,-1 1-12-15,-1-1 12 0,0 2 10 0,-2 0-14 0,-9-2 174 16,12-1-141-16,-2 0 4 0,-2-2-22 0,-8-1-167 16,12-2 156-16,-12 0-32 0,9-3 17 0,-9 0-14 15,0-4-11-15,0 2 26 0,0-3-22 0,0 0 14 0,0-1 4 0,0 0-4 16,0 0 8-16,0-2-15 0,-15-1 4 0,4 0-15 15,0 0-26-15,-2 0 12 0,1-4-37 0,0 1 11 16,-1 0 4-16,3-1-25 0,-2 0 18 0,1-1-39 16,1-1 37-16,1 2-8 0,9-2 8 0,-10-1 35 15,10 1-21-15,0-2 39 0,0 1-25 0,0 1 3 16,0-2 1-16,0 0-11 0,0 2 15 0,0-2-25 16,0 2 11-16,0-3-1 0,0 3-9 0,11 0 44 15,-11-3-7-15,13 1 7 0,-2 1 10 0,0-1-34 16,-1-2 18-16,3 1-8 15,2-2 10-15,1 0 8 16,1 0-14-16,0-1 152 0,2-1-152 0,0 1 7 0,-1 0-1 16,1-2-152-16,-4 1 173 0,2-1 10 15,-1 2 35-15,-3-1 3 0,-1-1-38 0,0 2 1 16,-4-2-28-16,-8 1 10 0,10 0 25 0,-10 0 3 0,0 0 7 0,0 1-10 16,0 1-21-16,0 0-28 0,0 1 7 0,0-1-3 0,-12 4 17 15,1-1-4-15,0 1 4 0,-1 0 4 0,-2 2-15 16,0 1 8-16,-2 2-46 0,1 1-3 15,0 1-21-15,-2 0-34 0,0 0 2 0,3 4-47 0,-2-1-6 16,4 2-36 0,-1 0-36-16,1 1-54 0,2 0-69 0,10 0-128 0</inkml:trace>
  <inkml:trace contextRef="#ctx0" brushRef="#br0" timeOffset="102969.6126">13796 10925 1626 0,'0'-3'45'0,"0"-1"161"0,0 1 39 16,0-1 34-16,0 0-30 0,0 0-135 0,0 0-9 15,0 2-15-15,0-1 8 0,0 1 16 16,0 1-18-16,-10 0 13 0,2 1 48 0,-2 0-19 16,-2 0 36-16,1 4-9 0,-4 1-49 0,0 2 1 0,-1 1-31 15,0 2-47-15,0 1-1 0,1 2 1 0,1 2-4 16,1 1 29-16,2-2-8 15,3 2-35-15,8 0 132 16,0-2-132-16,0-1-24 0,0 2 3 0,0-4-142 0,0-1 135 0,0-2 3 0,10 0-7 16,-1-1-31-16,1 0-39 0,1-3 10 0,0-1-20 15,-1-1-33-15,2-2 18 0,1 0-51 0,-2 0 61 16,2-5 32-16,-1 1-9 0,0-3 30 0,0 1-43 16,-1-1 8-1,-1-1 25-15,1 0 8 63,-1-2 117-48,0-1-85-15,-1 2 20 0,0-1-4 0,0 1-59 0,-1-1 144 0,-8 2 18 0,9 0 50 0,-9 2 2 0,10 2 2 16,-10 0-26-16,0 4-17 0,0-1-40 0,0 1-35 0,0 0 4 0,0 0 25 0,0 3 62 0,0 1 136 0,0-4-45 0,0 10 165 0,0 0-42 16,0 4-238-16,0 1 19 0,0 4-42 0,0 3-127 15,0 1 121-15,0 1 140 0,0 4-158 0,0 1-46 0,0-1-8 0,0-2-25 0,0-1-111 16,0-1 149-16,0-5-21 0,0-1-107 0,0-4 111 15,0-5 91-15,0-1-187 0,0-5-43 0,0-1-102 16,0-2-189-16,0 0 91 0,0 0-109 0,0-2-49 16,0-4-46-16,0 2-71 15,8-1 4-15,-8 0-268 0</inkml:trace>
  <inkml:trace contextRef="#ctx0" brushRef="#br0" timeOffset="103587.6056">14172 10885 2201 0,'0'-5'35'0,"0"2"42"0,0-1 37 15,0 2 40-15,-14 2 5 0,3 0 40 0,1 0-61 16,-1 0 27-16,2 0-34 0,-1 6-63 0,-1-1 53 16,2 3-39-16,9-1 1 0,-12 2 7 0,1 2-16 15,11 3-7-15,0 1 21 0,0 1-12 16,0 1-25-16,0 2-17 16,0 0-27-16,0 0-7 0,0 1 14 15,19 0 10-15,-4-3-3 16,-1 1 53-16,-2 0 39 0,1 0-4 0,-3-1 33 0,-2-1-63 0,1-2 5 15,-9-1-8-15,11 0-36 0,-2-2 15 0,-9-2-63 0,11-1 19 0,-1 1-3 0,-2-2 108 16,-8 1-75-16,11-3-56 0,-11 1 8 0,0-2-1 16,0-4 79-16,0 9-67 15,0-4-4-15,0 2-131 0,0-1 31 0,0-2 96 16,0 1-3-16,0-2 25 0,0 1 0 0,-11-2-36 0,2-1 32 16,-1-1-39-16,-2 0-23 0,2 0 19 0,-3-3-62 15,1-1 23-15,1 0-8 0,-1 0 19 16,1-2-18-16,11 1-37 0,-11-1 31 0,11-2-55 15,0 0 12-15,0-2 18 16,0 0-23-16,0-2 31 0,0 2 25 0,0-2 3 0,0-1-2 0,13 1 13 16,-3-2 13-16,2-1 36 0,0 0-13 0,-2 0 4 15,3-1 0-15,-1 2-20 0,2-2 29 16,-2 0 23-16,2 2 29 0,-1-2 6 0,0 0 34 0,1 0 14 16,-2 1 21-16,0 0 27 0,-1 1-16 0,-2-1-15 15,-1 3-20-15,-8 2 15 0,10-1-3 16,-10 4-17-16,0 0-21 0,0 1-42 0,0 2-25 0,0 0 10 15,0 0-31 1,0 2-42-16,-18 2-50 0,1 0-78 0,-3 0-31 0,2 0-37 0,-1 0-36 16,-1 0-121-16,6 2 22 0,0-2-100 0</inkml:trace>
  <inkml:trace contextRef="#ctx0" brushRef="#br0" timeOffset="103968.1457">14487 11057 2791 0,'0'4'40'0,"0"4"64"16,0 1 143-16,-11-1-53 0,11 3-10 0,-10-1-34 0,10 2-150 15,-11 1 63-15,11 1-30 0,0-2-33 0,0 2 17 0,0-1-24 16,0-1 11 0,0 0 16-16,0-3-27 0,0 2 31 0,12-3-18 0,-1-1 8 0,0-1-1 15,0-3-20-15,0 1 14 0,0-4-27 0,2 0 27 16,-2 0-1-16,0-2-12 0,0-3 33 16,0 1 17-16,-1-3 14 0,-1-1 27 0,0 0-27 0,-9-3-17 0,8 1-3 15,-8-2-34-15,0-2 9 0,0-1-23 0,0 0-11 16,0-1 18-16,0 1-14 15,-12 2 10-15,2 0 17 0,-3 2-10 0,1 0 0 0,-1 3-27 16,1 1-102-16,1-1-164 0,0 3-160 0,1 1-150 16</inkml:trace>
  <inkml:trace contextRef="#ctx0" brushRef="#br0" timeOffset="105083.6083">14696 9849 1944 0,'0'-2'37'16,"0"-1"-77"-16,0 1 134 0,0 2 30 0,0-2-27 15,0 1 128-15,0 1-123 0,0 0 15 16,0 0 21-16,0 0-32 0,0 0 19 0,0 3-24 15,0-1-1-15,0 1 62 0,0 1 60 0,0 2 12 16,0 1-5-16,7-1-48 0,-7 2-62 0,11 2 19 16,-3 1 19-16,1 1-28 0,2 1 9 0,-2 2 52 15,3-1-71-15,2 3-30 0,-2 1-22 16,4 1 15-16,-3 0-41 0,4 2 32 0,-2 1 169 16,2 0-269-16,-1 2 253 15,0 1-3-15,2-1-335 0,-1 2 167 0,1-2-188 0,-5-2-20 16,1 2 153-16,0-3-12 0,-2 0 9 0,-2-2 22 15,-1 0-11-15,-9 1 24 0,11-1-13 0,-2 0 5 16,-9-2-5-16,10 3-10 0,-2-3 27 16,-8 2-12-16,12 0 24 0,-3-2-8 0,-2 0-40 0,0 2 24 15,2 0 12-15,-9-1 124 16,10 1-107-16,-10 1 124 0,9 1-11 16,-9 2-257-16,10 0 144 0,-10 1-120 0,0 1 84 15,0 0 3-15,0 0-7 0,8 0-30 16,-8 0-79-16,0 0 239 0,0 0-4 0,0 0 8 15,0 3 10-15,0 2-122 16,0 3-104-16,0-2 108 0,-15 4-129 0,2-2 138 16,-3 1 86-16,2 0-199 0,-1-5 199 15,0 0-112-15,-1-2-5 16,0-1 74-16,0-4-91 0,2-4-9 16,0 0-61-16,3-3 70 0,-2-3 9 15,1 0-113-15,2-3 126 16,10-1-92-16,-12 1-42 0,1-1 52 15,11-1-256-15,-11-1-20 0,1 1-67 0,10-2-46 16,0-1 225-16,0-4-290 0,0 8-61 16,0-5-97-16,0-2-363 0</inkml:trace>
  <inkml:trace contextRef="#ctx0" brushRef="#br0" timeOffset="106057.7524">15096 9513 2189 0,'0'0'80'0,"0"0"74"0,0 0 74 0,0-4 101 16,0 1 12-16,0 0 15 0,0 1-19 16,0-1-18-16,0-1-60 0,0 1-52 0,0 0-8 15,0 0-44-15,0 0-17 0,0 0-18 0,0-1-52 16,0 1 114-16,0 3-140 0,0-9 130 16,12 3-165-16,0 0-166 0,2-1 128 15,0 1-79-15,6 6 290 0,0-7-176 0,4 2-12 16,-1 2-76-16,0 2-100 0,-3 1 188 15,1 0-4-15,-3 4 0 0,-5 1-19 0,-3 2 11 0,-1 0 23 16,-9 3 0-16,0 0-7 0,0 0 0 0,0 3 3 16,0 0 5-16,-16 1 3 15,1 1-15-15,-3-1-8 0,-1 0-4 0,1 0 12 16,-1-3 19-16,3-1-27 0,0 0-4 0,3-3-87 16,3 0-25-16,10-2 0 0,-9-1-14 0,9-1 42 0,0-2-42 15,0 0 14-15,0 0 5 0,0 1 47 0,0-2 43 16,10 0-10-16,3 2 31 0,0-2-17 15,2 3 7-15,2 0 14 0,0 0 11 16,-1 3 17-16,3 1 32 0,-1 0 37 0,-2 2 18 0,-1 2 26 0,-2-2 6 16,-3 1 20-16,1 0-10 0,-5 2-24 15,-6-3 180-15,0 0-173 0,0 1-16 0,0-2 3 0,0-1-196 16,-16 0 248-16,0 0-29 16,-3-4-130-16,0 0 111 0,-3-3-341 15,-2 4-62-15,1-3 111 0,-1-1-421 0,1 0 59 0,2 0-118 16,5 0-236-1,0 0-105-15</inkml:trace>
  <inkml:trace contextRef="#ctx0" brushRef="#br0" timeOffset="111535.3086">2143 12276 2095 0,'0'0'168'0,"0"5"81"16,0 2 83-16,0 1 86 0,0 0-63 0,0 5 13 0,0 1-25 15,0 3-32-15,0 3 15 0,0 2-118 16,0 5 142-16,0 3-192 0,0 3-128 15,0 1 78-15,0-1-183 0,0 1 140 0,0-1 9 0,0-1-54 16,0-4-1-16,0-4-19 0,0-1-11 16,0-3 17-16,0-3-20 0,8-3 28 0,-8 1 15 0,0-1-29 15,0-5 4-15,0 0-4 0,0-2 7 16,7 0-11-16,-7-2-3 0,0-1-28 16,0-2-64-16,0-1-15 0,0-1-88 0,0 0-71 0,0 0-66 15,0 0-127-15,0 0-105 0,0-4-192 0,0 0 39 16</inkml:trace>
  <inkml:trace contextRef="#ctx0" brushRef="#br0" timeOffset="112074.3625">2425 12407 2547 0,'0'0'76'15,"0"7"137"-15,0-1 85 0,0 0 0 16,0 2-46-16,0 4 58 0,0-1-185 0,-10 0 53 16,10 0-12-16,0 1-152 0,0 2 109 0,0-1-55 0,0-1-7 31,0 2-47-31,0-1-7 15,0-1 1-15,0 0-19 0,0 0 4 0,11-2-4 16,-1-1 14-16,0 1 129 0,-10-3-136 16,12-2 136-16,-12-5-171 0,12 8-121 0,0-3 113 0,-3-2-162 0,-2-2 128 0,-7-1-28 0,11 0-6 0,-4 0-22 15,4-4 24-15,0-1 9 0,-3-1 19 0,3-2 52 16,3-3 16-16,-2 1 20 0,-1-4 11 16,1 0 33-16,-1-1 30 0,1 1 39 0,-6-1 6 0,0 1 13 15,-6 1-6-15,9 2-10 0,-9 1 12 0,0 1-5 16,0 3-25-16,0 1-32 0,0 1-19 0,0 3-42 15,0-1-5-15,0 2-3 0,0 0-7 16,7 0 11-16,-7 5 96 0,0 0-37 0,0 2 11 16,0 3 19-16,0 1-104 0,0 2 82 15,0 2 13-15,0 4-24 0,0 2-3 0,0-1-38 0,0 2 1 16,0-3-5-16,0 1-3 0,0-1-5 0,0-1-19 16,0-1 20-16,0-2 178 0,0-1-179 15,0-1-7-15,0-1 118 16,0 0-368-16,0-3 125 0,0-1-28 0,0-1-200 0,0-1 123 15,0-2-23-15,0-1-42 0,0 0-43 0,0-2 48 0,0-1-175 16,0 0-62-16,0 0 106 0,0-4-272 16</inkml:trace>
  <inkml:trace contextRef="#ctx0" brushRef="#br0" timeOffset="112542.5888">2867 12471 2319 0,'0'-2'17'0,"0"1"58"0,0 0-33 0,0 1 132 15,0 0 107-15,0 4-76 0,0 0 79 0,0 3-90 0,0 0-121 16,0 1 80-16,0 2-35 0,0 2-44 16,0 2 46-16,0-2-41 0,7 2-13 0,-7 1 0 15,0-1-63-15,0-1-6 0,0-2 17 16,0-1-18-16,0-1 15 0,9-1 3 0,-9-3-14 0,0 0 21 15,7-3-4-15,-7 1-52 0,8-3-24 16,1 1-18-16,-2-1-36 0,3 0-7 0,1 0-11 0,0-4-13 16,0-1 15-16,2-2 14 0,-2-2 21 15,2 0 26-15,-2-2 32 0,0 0 1 0,0-2 22 16,-3 1-16-16,1-1 25 0,-9-1 24 0,11 3 21 0,-11-2 50 16,0 3 23-16,8-2 44 0,-8 3 5 0,0 2 1 15,0 0-24 1,0 4-31-16,0-2-8 0,0 3-45 0,0 0-42 0,0 2-4 15,0 0-10-15,0 0 67 0,0 5 43 0,0 1 37 0,0 4 4 16,0 1-5-16,0 2-14 0,0 4-16 16,0 2-20-16,0 1-43 0,0 3-8 0,0-1 154 0,0 0-172 15,0 0 0-15,0 0-20 16,0-3-7-16,0 0-3 0,0-2-1 0,0-3 38 16,0-1-311-16,0-4 84 0,0-2-81 0,0-1-129 15,0-4 26-15,0 1-6 0,0-3-120 0,0 0-201 16,0-3-102-16</inkml:trace>
  <inkml:trace contextRef="#ctx0" brushRef="#br0" timeOffset="112857.8478">3305 12561 2903 0,'0'11'66'0,"0"0"54"0,0 2 7 16,0 2 49-16,0-1-29 0,0 2-35 15,-9-1 14-15,9 0-39 0,0 1-10 0,0-3-2 16,0 1-21-16,0-3-9 0,0-2-28 0,14 0-4 16,-3-2-26-16,1-2-22 0,-1-1-53 0,1-3-33 15,-1 1-17-15,-1-2-20 0,2 0 49 0,-1-4-17 16,0-1 51-16,2 0 37 0,-2 0 100 0,1-2-43 16,-1 0-12-16,-1-1 18 0,-3-1-93 0,2-2 110 15,-9 0 13-15,8 1 16 0,-8 1 14 16,0-5-9-16,0 1 16 0,0-1-5 0,0-2 17 15,0 0-3-15,-11-2-26 0,0 0-27 0,-1 3-34 0,0-2-11 16,-4 3-34-16,0 2-63 16,2-1-99-16,-2 4-137 0,-1 2-132 15,0 0-309-15</inkml:trace>
  <inkml:trace contextRef="#ctx0" brushRef="#br0" timeOffset="113483.923">1919 12121 1967 0,'-14'18'14'0,"-1"3"155"0,-2 1 97 0,-4 5 59 0,-1 4 35 16,0 2-96-16,1 2-62 0,-2 3-7 0,-2 3-21 0,6 2-49 16,-3 2 8-16,4 2-18 0,2 1-17 15,4-1 7-15,3 0-27 0,9-2-18 0,0-1 5 0,0-3-8 16,0-2-32-16,17-2-10 0,0-2-30 15,5 1 12-15,2-2-1 0,2-2 110 16,3 2-131-16,1-3-53 0,3 1-60 0,2-3-188 0,1-3 65 16,0-1 39-16,2-1-115 0,-1-1-60 15,1-4-1-15,-3-3-104 0,2-2 15 0</inkml:trace>
  <inkml:trace contextRef="#ctx0" brushRef="#br0" timeOffset="114149.1001">3731 12254 2486 0,'10'8'51'0,"2"1"129"15,-3 2 75-15,5 3 62 0,-1 2 49 0,1 4-33 16,0 2 8 15,2 1-8-31,2 3-72 16,0 1-49-16,2 3-56 15,-3 2-32-15,0 1-7 16,-3-1-40-16,0 0 7 0,-6-1-6 0,-8-1-20 0,0-2 0 0,0-1 137 16,0-2-186-1,-13 0-9-15,-5-2-17 0,-3 0-182 16,-1-2 141-16,-2-1-76 0,2-1-41 16,-1-4-77-16,1 2-64 0,1-2-31 0,6-3-70 0,-4-1-35 0,5-1-106 0,1-1 48 15,2-2-143-15,1 0-59 0</inkml:trace>
  <inkml:trace contextRef="#ctx0" brushRef="#br0" timeOffset="114729.6992">3817 11612 3141 0,'0'-1'74'15,"10"0"29"-15,-10 1 14 0,0 0-23 0,0 0-15 0,0 0 72 16,0 5 35-16,0 2 59 0,0 1-35 0,0 1-55 16,0 3-9-16,0 1-16 0,0 2-18 15,0 2-21-15,0-1-13 0,0 3-30 0,0 0 0 16,0-1-34-16,0 1-17 0,0-1 14 15,0 0-4 1,0 0 8-16,0 1 0 0,-11-4-18 16,2 0 71-16,9 1-27 0,0 0-230 0,-13-2-77 0,4 1-176 0,0-2-72 15,9-1 78-15,-9-4-13 0,9 1-145 0,0-3-43 0,-7-1 1 0</inkml:trace>
  <inkml:trace contextRef="#ctx0" brushRef="#br0" timeOffset="115029.245">4074 11810 3066 0,'0'11'109'0,"0"2"83"0,-14 2 95 0,0 5 63 16,0 1-74-16,-3 4-50 0,0-1-110 16,-1 3-41-1,-2 3-32-15,1 1-36 0,-2 0 0 0,3-2-11 0,0-1-3 0,1 0 7 16,3-3-11-16,2-3-70 0,4-1-67 16,8-2-72-16,-9-4-57 0,9-1-53 0,0-2-34 0,0-2-28 15,-9 0-137-15,9-3-14 0,0-1-25 0</inkml:trace>
  <inkml:trace contextRef="#ctx0" brushRef="#br0" timeOffset="115573.2477">4072 12143 2866 0,'0'-2'143'0,"0"-2"-4"15,0 1 127-15,0 0 64 0,0 0-218 16,0-2 7-16,10 2-129 0,-1-2-72 0,-9 2 76 15,11-2-1-15,1 1 7 0,-1-1 7 16,2 1-7-16,0 1 13 0,-1-1-33 0,4 0 10 0,-3 3 10 16,3-1-13-16,-5 0 19 15,0 2-2-15,1 0-4 0,-5 0 6 0,-7 5 14 0,9 2 8 16,-9-1-8-16,0 2 21 31,0 2-4-31,0-1-27 16,0 2 17-16,-15 2-30 0,2 0 10 15,1-1 17-15,-3 1-18 0,4-2-9 0,0-1-21 0,2 0-41 0,9-3-19 16,-11 0-23-16,11-1-10 0,-10-2 15 0,10-1 20 0,0 1 46 16,0-4 17-16,0 3 15 0,0-1 11 0,0-2 52 0,0 3-79 0,0-1 4 15,12 1 72-15,0-1-161 0,-2 0 80 0,1 1-14 0,0 2 6 0,0-1 98 0,-3-1-68 0,4 2 90 0,-2 1-164 16,0 0 18-16,-2-1 85 0,1 2-49 16,-2-1 104-16,-7 2 40 0,7-1 21 15,-7 0 32-15,0 1 1 0,0 1-34 0,0-1-24 16,0 2 92-16,-18-1-167 0,0-1-28 0,-5 1-7 15,2 0-192-15,-1-1 64 0,-1-2-86 0,1-2-114 16,3-2-106-16,1-2-201 0,6 0-85 0</inkml:trace>
  <inkml:trace contextRef="#ctx0" brushRef="#br0" timeOffset="115982.2436">4800 12455 3079 0,'0'5'86'0,"0"1"116"16,-10 0 89-16,-2 4 105 0,-1-1-10 0,-2 4-79 0,1-1-48 0,-3 2-75 15,0 3-57-15,-1 2-26 0,1 0-56 16,-2 4-37-16,2-1-16 15,-1 1-3-15,1 0 190 0,0 2 27 0,0-1-228 16,4-2-46-16,-2-1-227 0,4-5 21 16,11 1-24-16,-11-7-58 0,2-2-50 0,9-2-133 0,0-2 114 15,0-3-196-15,0-1-104 0</inkml:trace>
  <inkml:trace contextRef="#ctx0" brushRef="#br0" timeOffset="116269.2387">4492 12528 2390 0,'0'-3'69'0,"0"3"56"0,0 0 76 0,0 0 48 16,0 5-11-16,10 2 11 0,0-1-18 0,0 2 8 15,1 2 1-15,2 1-39 0,-2 1 4 16,4 0 94-16,-3 2-150 0,4 1-17 0,-3 1-10 15,1 0-141-15,0 0 254 0,1-1-190 16,2 2-30-16,-1-1-4 0,0-3-178 0,3 1 345 16,-5-2-204-1,3-1-94-15,-2-2-89 0,-1 0-310 0,-2-3 17 0,-3 0-82 0,-9-3-241 0,11-3-170 16</inkml:trace>
  <inkml:trace contextRef="#ctx0" brushRef="#br0" timeOffset="117180.753">5254 12317 1773 0,'0'-3'60'0,"0"0"106"0,0 2-50 0,0-1 123 16,0 2-20-16,0 0-56 0,0 0 102 0,0 0-72 15,-12 4-16-15,1 1 2 0,0 1-8 16,0 2 7-16,-2 0 5 0,1 4-25 0,0 1-27 16,-1 0-40-16,2 3-17 0,2 1 12 15,0 2-15-15,9 0 1 0,0 2 7 16,0 1-35-16,0 2-8 0,0-1-3 16,20 0-19-16,-1-1 8 0,2 0 22 0,2-2 87 0,3 2-108 15,0-3 10-15,-1-1-37 0,0-1-101 0,-5-1 116 0,-3-2-22 0,-3 1 22 16,-5-1-18-16,-9-2-12 0,0 0 15 0,0-2 4 15,0 0 15-15,-9 0-4 0,-5-3-11 16,-2 2 4-16,-3-3-12 0,1-1-6 0,-5-2-12 16,3-2-36-16,1-1-8 0,3 0-38 0,3-4-29 0,1-1-12 15,2-1 4-15,10-3 39 16,0 1-8-16,0-4 21 16,0 1-9-16,0-1 4 0,0-1 24 0,0-1 30 0,0 1 28 0,0-2 6 15,11 1 47-15,0-1 16 0,0 1 35 0,-3-1 31 0,2 1-24 16,0 0-19-16,1-1-24 15,-1 1 14-15,-1-1 8 0,1-2 7 0,2 3-4 0,-4-3-48 0,2 1 17 16,-1 1-7-16,0-2-21 0,0 2 7 0,-1-1-25 16,1 0 0-16,-9 2 132 0,0 0-129 15,6 1 5-15,-6 1-19 0,0 2-110 0,0 3 121 16,0-1-4-16,0 2 4 0,0-1 95 16,0 2-91-16,-18 2-8 0,1-1-28 0,-4 1-109 15,2 1 38-15,0-1-34 0,-1 3-56 0,0 0-73 0,2 0-43 16,2 0-70-16,5 3-58 0,2 3-46 15,9 0-241-15</inkml:trace>
  <inkml:trace contextRef="#ctx0" brushRef="#br0" timeOffset="117823.1576">5733 12426 2366 0,'0'-5'48'16,"0"-1"55"-16,0 1-52 16,0 2 99-16,0 0-14 0,0 1-39 0,0 0 101 0,0-1-77 15,-15 3-24-15,0 0 13 0,1 0-38 16,-4 5-4-16,2 0 15 0,-3 2-47 0,-1 1 4 0,-1 1-6 15,3 3-24-15,-3 2 0 0,4 0-4 0,3 2-16 16,4-2 4-16,10 3 23 0,-10 0-14 16,10-2 10-16,0-1-6 0,0-2-4 15,0 1 1-15,16-4-45 0,-1 0-12 16,3-5-37-16,-1 0 50 0,0-2-99 0,1-2-22 0,0 0-2 16,-1-5-67-16,1 1 87 0,1-4 44 15,-3 1-43-15,0-2 96 0,2 1-41 0,-4-2 118 0,3 1 90 0,-4-1 60 16,2 1 90-16,-4 1-58 15,-3 0 54-15,-8 2-61 0,10-1 49 0,-10 3-58 0,0 0-18 0,0 2-52 16,0 0-68-16,0 1 19 0,0 1 12 0,0 0 22 16,0 5 59-16,7 2 13 0,-7 1 121 15,0 4-157-15,0 2 9 0,8 2-14 16,-8 2-183-16,0 2 279 0,0 1-25 0,0 3-20 16,0 1-142-16,0 1-19 0,0-2-156 0,0 1-19 15,0 0 150-15,0-2-147 0,0-3 107 0,0-3-28 16,0-2-58-16,0-4-62 0,-8-2-69 15,8-4-95-15,0 0-44 0,0-2-99 0,0-3-104 16,0 0-186-16,0 0-185 0</inkml:trace>
  <inkml:trace contextRef="#ctx0" brushRef="#br0" timeOffset="118438.3117">6196 12387 2681 0,'0'-2'33'0,"0"2"48"0,0 0 37 0,-15 0 49 16,2 0-22-16,1 5-14 0,0 0 63 0,3-3-165 15,-1 3 17-15,1-1-33 16,1 0-80-16,8 1 143 0,-9 2-23 0,0-1 10 15,9 2-23-15,-11 2 4 0,11 1-11 0,-8 2 8 16,8 2 2-16,0 1-19 0,0 1 27 16,0 2-13-16,0 1 17 0,0-1-10 0,0-2-18 15,0 2 4 1,17-1 18-16,-4-1-21 0,1-3 3 0,-1 1 4 0,1-3-24 0,0 1 27 0,-2 0 18 16,-1-2-10-16,0 0-25 0,-2-1-6 0,-1-1-19 15,-1 1-14-15,-7-3 40 0,10 1-26 0,-10-1 0 0,7-1 15 0,-7-1-14 16,0 1 20-16,0-2-20 0,0 2 3 0,0-2-7 15,0 0 10-15,-10 0 15 0,-1 0-14 16,-2 0-1-16,2-2-21 0,-2 0-3 0,1-1 14 0,1-1-25 16,-3 0-3-16,3 0-32 0,1-4-6 0,1 2-7 15,2-2 21-15,7 0-24 0,-10-2-29 16,10 2 14-16,-8-3-53 0,8 0 38 0,0 0 24 16,0-3 92-16,0 2-45 0,0-1 6 0,0 0 20 15,0-1-96-15,13 1 109 0,-3-1 0 0,-3 0 6 16,2 0-3-16,1-2 6 0,-1 2 27 0,-2-1-23 15,4 0 62-15,-1-1-3 0,-1-2 30 16,3 0 30-16,-3 0 5 0,3-1 5 0,-2 0-47 0,1 0 8 16,-2-1-30-16,0 2-22 15,0-1 33-15,-2 1-50 0,2 1 1 0,-9-1 10 0,10 2 92 16,-10 1-98-16,0 0-19 0,0-1-20 0,0 2-134 16,0 0 115-16,0 1-10 0,0 1 15 0,-12 1-22 15,-1 0-21-15,1 4-27 0,-2 0-48 0,1 2-18 16,1 1-43-16,0 0 12 0,2 0-110 0,-1 6-62 15,11-1-218-15,-9-2-145 0</inkml:trace>
  <inkml:trace contextRef="#ctx0" brushRef="#br0" timeOffset="118787.3125">6533 12550 3373 0,'0'5'78'16,"0"2"74"-16,0-2 66 0,0 4 80 0,0 0 100 15,0 2-181-15,-18 0-21 0,2 0-80 16,3 4-172-16,2 2 118 0,1 1-47 16,10-1 3-16,-10 2 106 0,10 0-109 0,0-1 0 0,0 0 3 15,0-2-108-15,13-2 86 0,1-2 15 16,1-4-15-16,-2 1 1 0,3-6 10 0,-1 1-21 15,0-4 21-15,0 0-4 0,-2 0 1 0,-1-6 3 16,-1 2-14-16,-2-4 0 0,-9 2-15 0,9-5 22 16,-9 1-4-16,0-1 98 0,0-3-101 15,0 0-30-15,0-2 14 0,-13 0-97 0,1 2 95 0,2-1-4 16,0 3-44-16,-2-2-25 0,3 4-3 16,-1 0-34-16,0 4-71 0,1 0-58 0,9 1-118 15,-15 2-174-15,2 1 34 0,3 2-316 0</inkml:trace>
  <inkml:trace contextRef="#ctx0" brushRef="#br0" timeOffset="119402.8751">7099 12557 2952 0,'0'0'105'0,"0"0"95"0,0-3 106 0,0 3 72 0,0 0-23 15,0 0-51-15,0 0-54 0,0 0-31 16,0 0-68-16,0 0-17 0,0-4-51 0,13 4-34 16,2 0-15-16,-1 0-11 0,4 0-15 0,3 0 0 15,3 0 7-15,4 0-11 0,0 0 152 0,4 0-251 16,2 0-73-16,0 0-97 0,0 0-246 0,-2 0 113 16,-1 0-54-16,-6 0-40 0,0 0-137 15,-5 0 71-15</inkml:trace>
  <inkml:trace contextRef="#ctx0" brushRef="#br0" timeOffset="119670.2481">7235 12678 2632 0,'-10'5'214'0,"10"-1"-22"15,0-1 58-15,0 2 81 0,0-3-126 16,0-1 73-16,0 2 1 0,0-2-55 0,0 1-56 15,0-1-34-15,0-1-51 0,10 0-13 0,2 1 80 16,0-1-80-16,4 1-18 0,1-1-3 0,0 0-121 16,0 0 72-16,2 0 3 15,2 0 73-15,-1 0-106 0,3-4-44 16,-1-1-90-16,-2 3-158 16,2 0-10-16,1-2-69 0,-3 1-30 0,0 0-141 0,0-1 59 0,0 0-124 0</inkml:trace>
  <inkml:trace contextRef="#ctx0" brushRef="#br0" timeOffset="120241.795">8582 12242 2014 0,'0'-6'67'0,"0"3"121"0,0-2 44 16,0 2 56-16,0 0-3 0,0 3-65 0,-13 0 17 15,2 0-3-15,-4 0-1 0,0 6 18 16,-3 2 38-16,-1 3-3 16,-3 1 1-16,-2 2-19 0,0 3-76 0,-3 3-27 15,0 2-68-15,1 1-31 0,2 4-8 0,4 1 161 16,3 3-156-16,1 3 119 16,16-1-146-16,0 1-159 15,0 0 155-15,0-2-162 0,22-1 130 0,3-5-24 0,5-4 20 16,5-2 0-16,-1-4-8 0,1-5-44 0,2 1 137 0,3-7-218 0,-3-1-49 0,0-1-6 15,-1-3-233-15,-2 0 163 32,1-3-51-32,-6-3-36 0,-2 0-64 0,-2-1-107 15,-3 0-201-15,-4-1-221 0</inkml:trace>
  <inkml:trace contextRef="#ctx0" brushRef="#br0" timeOffset="201528.4588">1852 16286 2095 0,'-24'17'88'0,"-4"5"142"0,-2 4 23 0,-3 3 50 16,-5 4-43-16,3 2-99 0,0 3 5 0,2-1-28 0,4 1 148 15,1 0-174-15,6-1-11 16,7-3-33-16,6 0-184 0,9-5 123 0,0 0-21 15,6-2 11-15,9-3 3 16,3-4 10-16,5-1-3 0,5-2 0 0,1-3-17 0,4-2 0 16,1-2 125-16,3-3-101 0,2 0-4 15,-1-2-20-15,-1-5-99 0,1 0 102 0,-3 0-7 16,-1 0 172-16,-2-4-158 0,-4-1-24 0,-5 0-37 0,-5 0-208 0,-1-1 76 16,-6 2-76-16,-5-2-108 0,-6 1-97 0,0 0 3 15,0 2-171-15</inkml:trace>
  <inkml:trace contextRef="#ctx0" brushRef="#br0" timeOffset="201848.4535">2334 16825 3740 0,'0'11'26'0,"-9"1"11"15,-1 2 17-15,1 0 47 0,-1-1-19 0,2 1-4 16,2 1-6-16,2 1-20 0,4-2 11 0,0-1 0 16,0-1-28-16,7-1-21 0,4-1-14 15,3-3-25-15,1-2 22 0,4 1-32 0,0-2-11 16,3-1 1-16,1-3-24 0,-1 0-7 0,0 0-19 16,-3 0 20-16,-1-5-6 0,-2 0 27 0,-5-2 112 15,-1-1-105-15,-3-1 31 0,-1-1-11 0,-6 0-71 16,0-1 118-16,0-2-10 0,0 1 7 0,-12 1 6 15,-1 0-13-15,-2 1 13 0,-1 0 24 0,-2 4-20 16,1-2-7-16,-2 3 0 0,-1 1-30 0,3 1-7 16,-1-1-36-16,3 1-111 0,1 3-116 0,5-2-166 15,1-1-143-15</inkml:trace>
  <inkml:trace contextRef="#ctx0" brushRef="#br0" timeOffset="202121.4581">2873 16624 3608 0,'0'0'16'0,"-7"0"17"15,7 0-7-15,0 0 14 0,0 0-17 0,0-4-19 16,0 4-1-16,9-3 0 0,2 1-16 15,4-1 6-15,1 3 4 0,4-1 101 0,6 0 7 16,-1 0-115-16,6 1-56 0,0 0-108 0,3 0-89 16,-4 0-37-16,1 0-148 0,-2 0-23 15,-6 0-180-15</inkml:trace>
  <inkml:trace contextRef="#ctx0" brushRef="#br0" timeOffset="202318.6691">2890 16794 3542 0,'-5'5'42'0,"5"1"1"0,0-3-3 0,0 2 16 0,0-5 8 16,7 0 41-16,5 0 13 0,4 0-10 16,6 0-50-16,3-2-27 0,6-1-24 0,3-2 4 15,5 0 2-15,2 1-19 0,3-1 13 0,-2 0-72 16,4 0-84-16,-2 2-13 0,-2 0-253 0,-3 0-129 15,-1 0 22-15,-8 1-135 0</inkml:trace>
  <inkml:trace contextRef="#ctx0" brushRef="#br0" timeOffset="202782.2818">3894 16358 3003 0,'-15'-2'41'0,"0"2"25"0,2-2 17 0,1 2 45 0,2 0 2 15,5-1-2-15,5-1-7 0,0 1-35 0,0 0-59 16,0-2-44-16,0 2-6 0,11 0-50 16,5-3 13-16,5 0-5 0,3-1-21 15,5 1 28-15,6 1-10 0,4-2 110 0,2 1-80 0,1 0 12 16,1 0 78-16,1 0-91 0,0 1 45 16,-2-2-6-16,-1 2-74 0,-4 0 38 0,0 0 81 0,-5 0 36 15,-3 1 56-15,-3 0 18 0,-7 1 15 0,-2 1 9 16,-5 0 24-16,-2 0 13 15,-5 3 15-15,-5 3 33 0,0 2-48 0,0 4 138 0,0 3-118 16,0 4-63-16,0 5-11 0,-8 5-190 0,0 0 75 16,8 5 91-16,0 2-114 15,-9 1 20-15,6-1-36 0,3 1 12 0,0 0 0 0,-6-3-40 16,6-3-8-16,-4-2-160 0,4-3 38 0,0-5-63 16,-6-3-116-16,6-2-104 0,0-4-148 0,-5-2-198 15,5-3-149-15</inkml:trace>
  <inkml:trace contextRef="#ctx0" brushRef="#br0" timeOffset="202993.2705">4077 16661 3660 0,'-12'-2'6'0,"3"1"14"0,9-1-13 16,0-1 17-16,0-2-11 0,0 1-3 0,10 1 40 15,5-2-20-15,4-1 3 0,8 0-13 0,3 2-13 16,4 0-7-16,2 0 14 0,5 1-41 0,2 1-30 16,3-2-19-16,0 1-50 0,1 1 14 15,-2-1 11-15,-1-2-163 0,-1 1-72 0,-3-1-126 16,1-3 4-16,-7 4-160 0</inkml:trace>
  <inkml:trace contextRef="#ctx0" brushRef="#br0" timeOffset="203294.2714">4901 16508 3754 0,'-12'8'87'0,"3"0"49"16,-2 1 164-16,11 2-65 0,-14-1-63 15,-1 2-4-15,4 1-135 0,3-1 76 0,-1 3-14 0,0 0-21 16,2 1-37-16,1 0 53 0,6-1-11 16,0 4-75-16,0-4 18 0,0 2-56 15,8-3 15-15,0 1 31 0,4-5-42 0,2-1-26 16,1-2-56-16,1-2 20 0,1-5 11 15,1 0 0-15,2 0 27 0,2-5-15 0,-4-2-3 0,3-2-6 16,-2-1 31-16,-3-2 5 16,1 0 20-16,-5-1 33 0,-2-1-25 0,-2-2 21 0,-3 0-7 15,-5 2 11-15,0 1-15 0,0-1 11 0,0 2 7 16,-13 0-17-16,0 1 14 0,-1 3-18 0,-3-2 10 0,-1 4-24 16,-1 0 28-16,0 1 7 0,0 0-11 15,-1 4 12-15,3 1-103 0,4 0-88 16,0 0-120-16,4 0-134 0,9 4-195 0,-7-4-127 0,7 2-86 15</inkml:trace>
  <inkml:trace contextRef="#ctx0" brushRef="#br0" timeOffset="203643.2702">5301 16573 4064 0,'0'6'20'0,"0"1"14"0,-12-1 11 0,2 2 17 16,1 2 14-16,0-2 102 16,9 1-108-16,-8 3 108 0,8 2-135 0,-9-1-126 15,9 2 105-15,0-2-120 16,0 1 112-16,6-3 11 0,3 1-14 0,3-2-15 16,-1-3-3-16,0-2-14 0,2-1-11 0,-1-1 3 0,2-1-31 0,-3-2-3 15,0 0 3-15,1 0-27 0,-3-5 18 0,2 1-34 16,0-1 7-16,-1-2 21 0,0-1 7 15,1 0 44-15,-3-1 11 0,-1-3 10 0,2 2-11 0,-4-3 28 16,-5 0-4-16,5 1 30 0,-5 0 38 16,0-1 0-16,0 2 15 0,0 1 3 0,-9 0-2 15,-2 2-17-15,1 2-10 0,-4-2-39 0,-1 3-32 16,-2 0 8-16,0 1-11 0,-1 2 75 16,0 2-237-16,2 0-112 0,0 0-172 0,3 4-346 0,2 0-52 15</inkml:trace>
  <inkml:trace contextRef="#ctx0" brushRef="#br0" timeOffset="203935.2746">5737 16584 3028 0,'0'4'-13'0,"0"-1"70"0,0 1-66 16,0-1-3-16,-7-1 12 0,7 0-73 16,-9-1 88-16,9-1-9 0,-8 2 1 0,8-1 69 15,0 0-86-15,-8 0 29 0,8-1-25 16,0 0 3-16,0 0 79 0,0 0-85 0,0 0 101 0,0 0-159 16,0 0 7-16,0 0 60 15,0 0-7-15,0 0 20 0,0 0 47 0,0 0-60 16,0 0-57-16,0 0 127 0,0 0-209 15,0-3-47-15,0 1-172 0</inkml:trace>
  <inkml:trace contextRef="#ctx0" brushRef="#br0" timeOffset="204758.9245">4788 16302 1853 0,'0'-2'43'0,"-10"2"-69"16,2 0 40-16,0-2 47 0,0 1 84 0,1-1 39 16,-2 0 124-16,9 1-94 0,-7 0-26 0,7 0 8 15,-7 0-160-15,7 0 72 0,0 0-99 16,0 0 14-16,0 1-7 0,0-2-9 15,0 1 91-15,13-1-91 0,4 2 19 0,-1-2 26 0,4 1-69 16,0 1 167 0,3 0 37-1,1 6 7-15,2 1 9 0,-2 2-54 0,-2 1-12 0,1 2-12 0,-3 3-10 0,-1 1 34 0,-4 1-9 0,-4 3-26 16,-2 2-9-16,-9 0 149 0,0 4-213 0,0 1-14 16,-13 2-16-16,-3 0-201 0,-6-1 182 0,-1 2-11 0,-3-3 19 15,0 1 191-15,-1-5-203 0,0 0 27 16,3-3 164-16,1-1-381 0,6-2 206 15,0-3-19-15,5-2-175 0,1-2 197 0,5-2-11 16,6-1 4-16,0-3-7 0,0-1 11 16,0-1 18-16,0 1 13 0,12-3 10 0,2 1 154 15,2 0-157-15,4-1 133 16,4 0-143-16,3 0-162 0,2-2 153 0,0-2 1 0,1 1 142 16,3 1 8-16,1-1-127 0,-1 0-139 15,-5 3-4-15,0-3 0 0,-4 0 100 0,-1 0 137 16,-2 1-13-16,-5 0-116 0,-3 1 124 15,-2 1-229-15,-3-1-12 0,-2-1 105 0,-1 2-92 16,-5 0 83-16,0 0 21 0,0 0-27 0,0 0-9 16,0 0-24-16,0 0-27 0,0 0-52 15,-7 0-76-15,2 0-83 0,0 0-86 16,1 3-48-16,4-2-87 0,-7 1-149 0,7-2-19 16</inkml:trace>
  <inkml:trace contextRef="#ctx0" brushRef="#br0" timeOffset="205891.7208">5826 16543 2462 0,'0'0'64'0,"0"0"71"0,0 0 80 16,-14 5 111-16,3 1 14 15,2-1-17-15,-5 2 130 0,0 0-68 0,-1 4-122 0,3 0 1 0,0 3-181 16,0 1-34 0,2 0 75-16,3 2-56 0,7 0 5 0,0-3-7 15,0 3-8 1,0-2-8-16,0 0-42 0,9-1-5 0,4-2 121 0,4 0-124 16,2-3-8-16,3 1 131 0,3-5-281 0,1-1 96 15,-1-1 12-15,1-3-142 0,-5 0 116 0,-1-6 53 0,-5 0-4 16,0-4 12-16,-5-1 15 0,-1-2-19 0,-5-3 19 0,-4 0 7 0,0-3 184 15,0 0-191-15,-10 0 182 16,10-3-204-16,-20 3-172 0,2 1 205 0,0-1-197 16,2 3 189-16,-2 4 196 0,1-1-203 0,0 4 194 15,2 2-182-15,1 4-214 0,0 0 131 0,1 3-234 16,3 0 223-16,10 0-278 0,-11 10-69 16,4-2-166-16,7 1-154 0,0 0 9 15</inkml:trace>
  <inkml:trace contextRef="#ctx0" brushRef="#br0" timeOffset="206246.7225">6344 16632 4340 0,'0'8'142'16,"0"0"-110"-16,-9 2 35 0,0 0 32 0,3-3-107 15,-2 0 127-15,0 2-33 0,1 1-6 0,2-1-21 16,5 0-19-16,0-1 0 16,0-2-25-16,0 1 3 0,8-2-6 0,1 1-49 0,2-2-36 15,1 1-55-15,2-3-20 0,1 1 1 0,1-1 23 16,1-2 1-16,-3 0 12 0,3 0 24 16,-1-4-9-1,0 1 24-15,0-3 5 0,-3 0 13 0,-2-1 27 0,0-3-7 0,-5 1 28 0,-6-1-8 16,0-3 18-16,0-1 36 0,0-1 34 0,0 3 42 15,0-2 4-15,-12 0 25 0,2 1-34 0,-3 1-16 16,2 0 106-16,-4 2-151 0,1 0-15 16,-2 1-6-16,1-1-164 0,3 4 9 0,-1 0-129 0,3 1-206 15,3 3-292-15,-2 0-236 0</inkml:trace>
  <inkml:trace contextRef="#ctx0" brushRef="#br0" timeOffset="206892.0194">7269 16479 3834 0,'-10'2'84'15,"10"3"53"-15,-9 0 100 16,1 1 94-16,1 3-24 0,1 0-7 0,-2 2-22 15,1 3-95-15,-3 0 92 0,1 6-167 0,0 1 53 16,0 1 7-16,-1 0-296 16,1-3 144-16,2-2-133 0,0 0-28 0,1-1 145 15,6-5-51-15,-5-2 0 0,5-4 35 16,0-5-4-16,0 0-38 0,0 0-54 0,0-4-67 16,0-2 63-16,0-1-5 0,0-4 43 0,0-2 11 0,0 0-66 0,0-4 52 15,6-1 12-15,-1-2 22 0,4 1 83 16,-9-3-97-16,15 2 11 0,-1-1 18 0,1 1-77 0,1 1 142 15,0 2-1-15,2 2 25 0,-2 4 26 0,-1 2-3 16,1 6 45-16,0 3 12 0,-1 0 0 0,-1 4 175 16,1 6-206-16,2 2 1 15,-2 3-18-15,2 2-200 0,-1 1 158 0,1 2-43 0,0 0-1 16,-1-1 2-16,0-2-17 16,-1 0 24-16,1-2-20 0,0-1 155 0,1-2-135 0,-1-2-24 15,2-3 28-15,-2-2-152 0,1-2 148 0,0-3 115 16,0 0-154-1,0-5 11-15,-3 0 0 0,1-5-123 0,-4 1 142 0,-3-4 117 0,-8-4-116 16,9 1 127-16,-9-5-123 0,0-1-135 16,0-3 139-16,0 1-96 0,0-1 120 0,-12 1 156 15,12 2-196-15,-14 5 140 0,3 2-152 16,3 4-16-16,8 3-85 0,-6 1-262 0,6 3 33 16,0 2-271-16,0 2 61 0,0 0-234 0,0 0-268 15</inkml:trace>
  <inkml:trace contextRef="#ctx0" brushRef="#br0" timeOffset="208557.1296">9416 16733 3726 0,'0'0'7'0,"12"0"50"16,-1 0 38-16,0-5 27 0,6-4 66 0,0-2-7 16,1 1-1-16,0-1-3 15,0-2-62-15,2 0-39 0,-3-4-47 0,2 2-14 0,0-3-15 16,-2-2-4 0,2-1 0-16,-5-2 15 0,2-1-14 15,-3-4 18-15,-1 0-1 0,-3-1-50 0,0-2-15 0,-9 0-22 16,4-1 1-16,-4-1 14 0,0 0 30 15,0-2 3-15,0 0 14 0,-8 3 11 0,-1 0-3 0,0 1 10 0,-1 5 21 0,-1 1 11 16,-1 4 22-16,2 2-10 0,-2 5-29 0,-1 3-8 16,2 3 108-16,-3 8-22 0,1 0 33 0,0 6 19 15,-2 7 89-15,2 6-52 16,-2 8-3-16,2 6 13 0,1 11-179 0,3 4 76 0,1 9-19 16,8 7-21-16,0 4-7 0,0 5 0 0,0 2 13 0,0 1 8 15,0 2 60-15,0 0-68 0,8-3-16 16,-8-1 39-16,0-5-107 0,0-2 73 15,0-6 8-15,-10-6-63 16,-2-6 4-16,3-10-146 0,-2-10-73 16,-1-8-83-16,3-9-95 15,1-12 74-15,3-5-2 0,-2-8 44 0,2-6 47 0,5-4 11 0,0-5 21 16,0-2-10-16,0-5 30 0,0 0 26 0,0-2 35 16,0 1 31-16,0 0 24 15,0-3 17-15,0 0 13 0,-8 2 16 0,8-1 27 0,-8 0 6 31,8 0 33-31,0 1-7 0,0 3-6 0,0 0 10 0,0 4-40 16,10 0 14-16,-1 3-8 16,5 2 8-16,3 2-10 0,3 3-4 0,3 1 7 0,4 4 10 15,3 1 47-15,3 2 42 0,4 4 41 0,3 3 36 0,4 5 24 16,0 0 14-16,1 5-8 0,0 4-18 0,1 4-20 16,-1 3-51-16,-4 4-47 0,-1 1-42 0,-7 3-46 0,-1 1 12 15,-9 1 11-15,-5 2-3 16,-4-1-1-16,-7-2-11 0,-7 0-15 15,0-1 19-15,0-3 3 0,-17-1 12 0,2-3-3 0,-3-5-16 0,0-2-16 0,-2-2-41 16,0-4 186-16,-1-4-238 0,1 0-41 0,2-4-19 16,3-4-200-16,0-2 217 0,5-2 34 0,2-2 5 15,8-3 1-15,0-2-7 0,0-1 2 16,0 1 38-16,16-1 31 0,1 1 24 0,4 0 28 0,3 1 6 16,2 2 27-16,3 1 28 0,2 3 29 0,-2 2 41 15,1 1 2-15,-2 2 11 0,0 2-9 0,-1 2-38 0,-4-1-10 16,-1 4-14-16,-2 0-15 0,-2 0 20 0,-4 0-19 15,-2 0 0-15,-4 3-7 0,-3-1 1 0,-5 1 42 16,0-2 20-16,0 4 8 0,0 0 116 16,0 2-183-16,-8 0-41 0,-3 6-31 0,3-1 4 15,-2 2 152-15,10 3-140 0,-13-2-8 16,6 4-132-16,7-1-27 0,0 0 159 16,0-1 16-16,0 0-43 0,0-2 11 0,9-5-46 0,2 1 141 15,1-4-125-15,2-2-15 0,0 0 19 16,2-5-137-16,-1 0 145 0,4-5 11 0,-1-2 12 15,1 0 11-15,0-3 19 0,0-2-15 0,-2 0 11 16,1-2-14-16,1-1 170 0,-3-2-163 16,3 3-16-16,0-5 16 0,-2 1-190 0,0-1 197 15,-2 1 12-15,0 0-19 0,-5 0 15 0,-2 1-23 16,-8 1-22-16,0 2 29 0,0 2-3 0,0 1 8 16,-14 1 186-16,-2 3-186 0,-1 2 0 0,-3 1-16 15,2 4-179-15,-4 0 168 0,2 0 4 16,3 6 26-16,-2 0-7 0,4 2 11 0,0-1 156 15,3 3-205-15,2-3-22 0,1 1-49 0,3-1-170 16,6 0 256-16,0-7 11 16,0 5-54-16,0 0-21 0,0-5-82 0,0 0 23 15,10 0 81-15,3-3 33 0,-1-1 28 0,1-2-4 0,4 0 142 16,-1-1-120-16,0 1-15 0,1-1 8 16,-2 0-117-16,4 1 124 0,-4 1 40 15,4 0 0-15,-2 3 107 0,3 2-63 0,0 0-43 0,0 0 93 16,1 0-171-16,0 4 57 15,-2 2 14-15,2-1-97 0,-3 2 52 0,-2 3 84 16,0-3-80-16,-3 0-7 0,-4 1 15 0,-1-1-84 16,-2 0 76-16,-6 0-18 0,0 0-8 0,0 0 11 15,0-2 4-15,0 3 15 0,-12-3 11 0,1-1-18 16,2 1-16-16,1-1-10 0,0 0-61 16,8-2 68-16,0-2-155 0,-11 1-23 0,11-1 138 15,0 0-262-15,0-6 159 0,0 1 39 0,0-4-104 16,0 1 182-16,13-2-1 0,2-1 18 15,0 0 34-15,3 1 47 0,1-1 67 16,-1 3 7-16,3 2 23 0,-2-1 23 16,-2 2-4-16,0 3 20 0,-3 2-35 0,2 0-24 0,-5 0-17 0,0 7-26 15,0 0 1-15,-3-1-23 0,0 2 96 0,-8 2-130 16,5 0 83-16,-5-1-90 16,0 3-171-16,0-4 135 0,0 2-111 0,0-2 38 0,-8-1-38 15,2-1 23-15,6-6-49 16,0 0-42-16,-7 5-13 0,7-3-78 0,0-2 37 0,0 0 71 15,0-3 82-15,0-3 42 0,0-2 21 0,6 1 25 16,1-2-11-16,2-1-14 0,3-3 14 0,-1 3 24 16,3 0 39-16,0 1 41 0,2 2 128 15,-1 2 42-15,2 5-20 0,-2 0 175 16,2 0-248-16,-5 5-36 0,2 3 13 16,-5 2-199-16,1 1 239 0,-10 4-116 0,6-1 74 15,-6 0-4-15,0 2-149 16,0 0-95-16,0-1-223 0,0-1-175 0,0-2-183 15,0 2-100-15,0-3-428 0</inkml:trace>
  <inkml:trace contextRef="#ctx0" brushRef="#br0" timeOffset="209447.4111">12422 16099 2718 0,'0'0'222'0,"0"0"27"0,0 5 118 0,0 4 98 16,0 1-143-16,0 3 40 0,10 2 139 15,-10 5-211-15,8 3-38 0,-8 3 124 16,0 6-233-16,10 2-41 16,-10 2-23-16,6 3-197 0,-6 2 102 15,0 1 8-15,0 0-12 0,0-4-20 0,0 0-154 0,0-5 62 16,-11-6-88-16,1-3-112 0,1-5-108 15,9-5-125-15,-7-3-118 0,7-4-248 16</inkml:trace>
  <inkml:trace contextRef="#ctx0" brushRef="#br0" timeOffset="210281.9695">12119 16441 4284 0,'-14'0'31'0,"1"-1"39"15,2-1 18-15,4 2 47 0,7-2 19 0,0 0-16 16,0 1-26-16,0 1-35 0,0-2-51 0,12 2-37 16,3-1 14-16,5 0-32 0,8-2-15 0,5 2 4 15,8 0-37-15,4-1 1 0,6 0 0 16,3 1 8-16,1 1 28 0,4-3 5 0,0 1 2 16,-2 1 127-16,-1 1-104 0,-1-1 3 15,-5 0 10-15,-5 1-132 0,-4 0 118 0,-4 0 8 0,-9 0-1 16,-3 0 18-16,-7 0-3 0,-7 0 21 15,-2 0 18-15,-9 3-4 0,0-3-10 0,0 0 0 16,0 0-18-16,0 0-11 0,0 0 4 0,-9 2-26 16,1-2-6-16,-2 0 6 0,-1 3 15 0,-2-3 15 15,-3 2-12-15,-1 0 26 0,-4 1-7 16,0 2 14-16,1 0 26 0,-3 0-11 0,2 4-4 0,2-1-10 16,1 1-4-16,3 3-18 0,2-2-1 0,3-1-3 15,2 1-3-15,8 0 10 0,0-1 1 16,0 1-4-16,0-2-1 0,13-1-10 0,2-2-33 0,3 0-12 15,4-3-18 1,1-2-25-16,-1 0-7 0,4-5-25 16,-1 0 41-16,1-3 21 15,-2-1 33-15,-3 0 35 16,1 0-36-16,-3 1 19 0,-4-2 21 0,-1 3 14 0,-4-1 25 0,-3 3-7 16,-2 1-17-16,-5 1-8 0,0 3 15 0,0 0 37 0,0 0 70 0,0 0-73 0,0 7-16 0,0 1-32 0,0-1-74 15,-6 3 59-15,6-1 7 0,0 0 5 0,0 0-4 16,0 0 11-16,0-2-12 0,0 0 39 15,0-1-53-15,15-3-34 0,-3-2-37 16,4-1-90 0,-3 0 36-16,3-3 99 0,2 3-182 0,2-11 20 0,-2-3-47 0,2 1-109 15,0-1 313-15,-1-3-128 0,1-3 85 0,-2 1 17 0,-3-3-105 16,-3 0 168-16,0-2-10 0,-3 0 50 16,-9-1 43-16,8-2 4 0,-8 0 51 0,0 0-5 0,0 2 23 15,8 1 26-15,-8 0 11 0,0 3 20 16,0 3 46-16,0 6-144 0,0 1-74 0,0 5 67 15,0 2-172-15,0 4 141 0,0 0 43 16,0 9-68 0,0 3 49-16,0 5 148 0,0 2-169 0,0 5-43 0,0 3 16 15,0 3-192-15,0 1 133 0,-9 0 3 0,9 1 10 0,0-3-5 16,0-3 16-16,0-2-12 0,0-3-12 0,0-3 122 16,0-4-142-16,0-3 32 0,0-3 0 0,0-3-134 15,9-1 240-15,-9-4-45 0,15-5 0 16,2-1-152-16,1-4-145 0,4 0 35 15,0-1 124-15,2-1 49 0,0 0-3 16,0 4 7-16,-3 1-130 16,-5 4 126-16,0 3 16 0,-5 0-8 0,-4 4 27 0,0 3-4 0,-7 2 33 15,0 2-21 1,0 0-4-16,0 3-8 0,0 1-30 0,-12-1 22 0,-1-1-26 0,-3 1 23 0,0-2-1 16,-3-2-2-16,-3 0-48 0,1-4-35 0,-2-6-222 15,0 6-156-15,2-4-167 0,0-2-225 16,0 0-193-16</inkml:trace>
  <inkml:trace contextRef="#ctx0" brushRef="#br0" timeOffset="210504.9663">13713 16133 4608 0,'0'0'61'0,"0"0"80"0,0 7 65 16,0 1 83-16,0-1 3 0,0 4-50 0,-10 2 83 15,10 4-182-15,-8 4 47 0,8 4-133 16,0 3-148-16,0 2 99 0,0-1-102 0,0 0 69 16,8 0-35-16,3 0-44 0,-1-5-62 15,-2-2-48-15,0-5-94 0,0-1-57 0,-2-3-87 16,-6-1-62-16,7-2-34 0,-7-4-166 0,0-2 24 0</inkml:trace>
  <inkml:trace contextRef="#ctx0" brushRef="#br0" timeOffset="210836.5055">13956 16453 4215 0,'9'0'-21'0,"-1"0"35"0,-8 4 52 15,8-1 36-15,-8 2 70 0,0-1 10 0,0-2 59 16,0-2-1-16,0 0-130 0,10 3-28 16,-1-1-47-16,-9-2-43 0,18 0 12 15,-4 0-4-15,2-3-61 0,-1-3-11 0,2 1 61 16,-4-2-23-16,0 0 12 0,-2-3 25 15,-4 2 1-15,-1-3 4 0,-6 1-27 16,0 0-11-16,0-2 4 0,0 3 30 0,0-1-4 16,0 0-11-16,0 2 33 0,-8 2-52 0,1-1 27 0,-2 1 14 15,-1 2-7-15,2 2 52 0,-2 2 19 16,-2 0 19-16,2 0-4 0,-1 4 21 0,-2 4-3 16,0 0 153-16,-1 3-128 0,-1 1-38 0,-1 2-24 15,2 3-152-15,-1 0 101 0,2 3 89 16,3 1-85-16,0 1-20 0,10-1-4 0,0 1-81 0,0-4 49 15,0-1-36-15,11-1-35 16,2-1-119-16,6-3-75 0,2-1-94 0,5-3-124 0,6-3-142 16,0-2-328-16</inkml:trace>
  <inkml:trace contextRef="#ctx0" brushRef="#br0" timeOffset="211574.1505">16097 16250 4997 0,'11'5'111'0,"-11"2"63"15,9 1 97-15,-9 3 68 0,0-2 41 0,0 4 45 0,0 3-66 16,0 4-51-16,0 4-175 15,0 3-106-15,0 2-23 0,0-3-13 16,0 1 18-16,0-4-53 0,0-3 44 16,0-5-65-16,7-3 78 0,-7-6 31 15,0-6-109-15,0 0-46 16,0-8-115-16,0-4-12 0,0-1 115 0,0-5-20 16,0-3-3-16,0-5 137 15,0-3-73-15,0-2-83 0,9-3 189 0,-9-4-308 0,13 1 41 16,0-2 205-16,3 1-235 0,2 0 296 15,3 3-105-15,0 5 3 16,1 4 86-16,-2 4-93 0,2 4 75 0,-4 5 7 0,-3 6-11 16,-4 7 98-16,-11 0-27 0,7 5 0 15,-7 4 15-15,0 3-49 0,0 5-33 16,-19 3 11-16,-1 2 0 0,-2 0-83 16,1 0 61-16,-1 0-60 0,2-2-7 0,2 0 19 0,3-3-36 15,6-3-13-15,3-3-42 0,6 0 8 0,0-4 15 16,0 0 40-16,10-1 46 0,3 1 0 0,1-2 28 15,3 4-10-15,1-2 37 0,3 2 32 16,1 2 13-16,0 0 81 0,1 1 8 0,-1 3 12 0,-1-1 40 16,-2 1-62-16,-1 1-47 0,-3-1-26 0,-1 1-54 15,-3-2 0-15,-3 0 4 0,-2-2 3 0,-6 0-10 16,0-4 25-16,0 2-8 0,0-3-6 16,-13 0-8-16,-3-2-11 31,0 1 0-31,-3-4-4 15,-2 0 4-15,0-2-26 0,-2 0-54 0,2-5-81 16,1-2-85-16,2 2-76 0,3-3-71 0,1 1-48 0,5-2-55 0,9 1-27 0,0 1-234 16</inkml:trace>
  <inkml:trace contextRef="#ctx0" brushRef="#br0" timeOffset="212541.007">16728 16413 4593 0,'0'3'32'0,"9"-3"25"0,-9 3 37 0,7-2 26 15,-7-1 0-15,0 0 2 0,0 0-26 0,0 0-48 16,0 0-33-16,9 0 42 0,-9 0-76 16,15-4-18-16,-1 0 56 0,2 4-183 0,0-8 25 15,0 2 23-15,1-2-60 0,0 0 97 0,-3 1 51 16,-1-3-5-16,-1 1 12 0,-4-1 32 0,0 1-36 16,-8-1 43-16,0-1-22 15,0 1-10-15,0-1 42 0,0 2-13 0,-10 1 27 0,-1 0 5 16,-4 3-4-16,-2 1 32 0,0 0 114 15,-2 4-91-15,-2 0-14 0,0 6-29 0,1 1-100 16,2 2 97-16,-1 1 1 0,4 1-5 0,1 2-10 16,3 3-20-16,2 0 9 0,9 0-9 15,0 1-10-15,0-1 7 0,0 2-22 0,0-1 182 0,0-2-187 16,11 1-14-16,3-2 37 0,4-2-204 16,3-1 193-16,3 0 38 0,4-4-143 0,4-2 20 15,4-2-56-15,1-3-59 0,0 0 95 16,1-3-24-16,2-2 60 0,-3-2 12 0,-1-1 47 0,0-1 31 15,-2-1-21-15,-3 1 14 0,-1-3 102 16,-3 0-105-16,-4 0 21 0,-2 0 39 16,-5 1-86-16,-4 0 91 0,-3 0-11 0,-4 1-35 0,-5 2-52 15,0-2 33-15,0 3-7 0,0 1 6 16,-14 1 34-16,0 1-48 0,0 2 23 0,-4 0-8 16,2 2-15-16,-3 0 34 0,1 0-27 0,1 7 87 15,-1-3-90-15,3 4 7 0,0-2 75 16,4 2-164-16,0 2 175 0,11 0-100 0,-8 0-71 15,8 0 56-15,0-1-94 0,0 1 25 0,8-3-28 16,5 2-7-16,1-3-6 0,3 0 22 0,2-3-2 16,1-3 22-16,2 0-28 0,-1 0 50 0,-1-3 47 15,1-2 4-15,0 1 58 0,-5-1 31 16,0 0 158-16,-3 5-12 0,-3-7 17 0,-1 4 3 16,-9-1-171-16,5 3 14 0,-5 0-25 0,0 1-38 15,0 0 66-15,0 0-77 0,0 0 16 16,0 4-5-16,0 1-78 0,-7 0 67 0,7 0-81 15,0-1-60-15,0 2-34 0,0 0-85 16,0-1-20-16,0-2-71 0,0-1-88 0,0-2-110 0,0 0-44 16,12-2 151-16,-2-3-23 0,1-2 347 0,1-1 136 15,1-1-112-15,0-1 244 0,0 0 81 16,0-1 164-16,0 1 123 0,1 0 9 0,-2 1-135 0,-1-1-108 16,0 3-1-16,-1 2-41 15,2-1-32-15,-1 2-39 0,1 1 6 0,1 3-35 0,1 0-44 0,1 0-14 16,0 5-30-16,1 0-4 0,-1 2 1 0,1 0-4 15,-2 1-8-15,0-2-11 0,-2 2 123 16,-3 0-7-16,-9 1-143 0,10-2-8 0,-5-2-150 16,-5 2 2-16,0-1 110 0,0-2 133 15,0-4-236-15,0 1-52 0,0-1-24 16,0 0-61-16,0 0 3 0,0-8-44 0,0-2-1 16,0 0-139-16,0-1 225 0,11 0 158 0,3 0-14 15,1-3 71-15,5 3 70 0,1 1-45 0,0 1 151 16,3 2 88-16,-1 3 8 0,0 1 27 15,-3 3-44-15,-1 0-44 0,-4 0-5 0,-2 4-4 0,-4 2-13 16,-3-2-32-16,-6 3-37 0,0 1-33 0,0-1 111 16,0 3 5-16,0-1-165 15,0 0 154-15,0-1-145 0,0 2-3 16,0-3-56-16,0 0-184 0,10-2-52 16,-3-1-49-16,1-2 160 0,1-1-43 0,1-1 14 15,-1 0-60-15,-1 0-30 0,2-4-48 0,-3-2-89 0,-7-2-116 16,8 0-5-16,-8-2-217 0</inkml:trace>
  <inkml:trace contextRef="#ctx0" brushRef="#br0" timeOffset="212734.0016">18053 16056 4466 0,'0'-2'39'0,"-11"1"32"0,4 1 4 15,7 0-1-15,-8 0-52 0,8 0-19 0,-6 0 96 16,6 0-131-16,-6 5-109 0,6 0-197 15,0 2-390-15,0-1-207 0</inkml:trace>
  <inkml:trace contextRef="#ctx0" brushRef="#br0" timeOffset="212917.0033">18271 16338 4132 0,'0'6'-4'0,"0"-2"11"0,0 2 28 15,0-2 17-15,-8-1 7 0,-1-1-7 0,1 1-45 16,0 1-14-16,1-1-18 0,-2 0-24 0,2 0-67 0,1-1-70 16,6 0-28-16,0-1-181 0,-8-1-142 0,8 0-94 15,0 0 36-15</inkml:trace>
  <inkml:trace contextRef="#ctx0" brushRef="#br0" timeOffset="213194.5289">18367 16291 2595 0,'12'4'61'0,"0"1"38"0,-4-2 44 15,-8 4 58-15,9-1-49 0,-9-1 29 0,8 1-18 16,-1-1-37-16,-7 1-7 0,10 0-75 0,0-2-34 16,-1-1-24-16,2 0-16 0,2-1 0 15,0-2 3-15,2 0-16 0,0 0-10 0,2-5 17 0,0-1 9 16,0 0 30-16,0-3 40 0,-2 0 17 16,0-1 34-16,-3-1 41 0,-2-1 5 0,-4 0 36 15,-6 0-8-15,0 0-1 0,0 0 23 0,0 2-19 0,0 0 51 16,0 1-28-16,0 3-81 15,-13 0 135-15,13 2-92 0,-14 3-117 16,2 1 68-16,3 0-161 0,1 6 42 0,8 5 109 16,-8 1 98-16,8 3 25 0,0 6-23 15,0 6-74-15,0 2-52 0,-7 7-33 16,7 5-88-16,0 5 79 0,-6 3 18 16,6 4-13-16,-9 2 33 15,9 0-20-15,-10 0-232 0,2-2-31 0,0-5-26 16,-2-6-42-16,0-4 28 15,2-9-86-15,-1-5-99 0,2-7-217 0,7-7-311 0</inkml:trace>
  <inkml:trace contextRef="#ctx0" brushRef="#br0" timeOffset="213873.197">20278 16099 5100 0,'5'0'41'0,"-5"0"252"0,0 5-56 0,0 1 68 16,0 0 16 0,0 3-123-16,0 4 18 0,0 1 5 0,0 4-31 0,0 2-139 15,0-2-51-15,13 2 13 16,-5-1-9-16,0-2-77 0,-8-3 172 0,8-3-185 16,-8-2-33-1,0-4 149-15,0-1-153 0,0-4 152 0,0 0-119 0,0-4-105 0,0-4 161 16,0-1-215-16,-9-4 112 0,1-1 22 15,-1-5 37-15,9-4-23 0,-12-1-3 0,4-3 8 16,8-3-136-16,0-1 153 0,0 2 15 16,0-1-4-16,11 2-14 0,5 2 48 0,0 3-3 15,3 3 33-15,1 4 90 0,0 3-75 0,2 5 64 16,2 8 20-16,0 0-46 0,-1 8 96 16,-1 5-42-16,0 6-25 0,-2 5-24 0,-3 3-7 0,0 5 141 15,-5 2-160-15,-4 1 7 0,-8 2 102 16,0-1-274-16,0 0 137 0,0-2 4 15,-12-3-4-15,-3-3 133 0,-2-5-145 16,-3-3-94-16,-2-4 12 0,-1-6-245 16,-6-6 97-16,0-4 15 0,-2 0-224 0,0-4 169 15,1-5-68-15,1 1-57 0,3-1-30 0,3 1-178 16,6-2 74-16</inkml:trace>
  <inkml:trace contextRef="#ctx0" brushRef="#br0" timeOffset="214448.8238">20782 16297 4201 0,'7'3'87'15,"0"-3"43"-15,-7 2 37 0,0-1 35 0,5-1-97 16,-5 0-47-16,0 0-33 0,6-3-29 0,1 1 12 16,-1-1-12-16,3 0-36 0,2 0-47 0,4 0-35 15,1 0 11-15,2-2 11 0,2 0 5 0,0 0 29 16,2-1 6-16,0-2 15 0,0 1 41 15,-4-2 32-15,1 1 46 0,-4 1 64 0,-2-2 22 16,-4 1-14-16,-4-1-23 0,-5 2-58 0,0-2-21 16,0 2 8-16,0 0-19 0,-13 0 7 0,0 0-3 15,-1 2-18-15,0-1 11 0,-3 2 7 0,0 2-14 16,-2 2 14-16,0 0 176 0,-1 0-191 16,1 8 4-16,-1 0-18 0,-1 2-194 0,3 3 190 15,1 1 7-15,2 1-11 0,3 1-7 16,2 1 170-16,10 0-156 0,0 0 179 0,0 1-141 15,0 1-196-15,0-2 144 0,16 2-168 16,1-5 327-16,3 1-227 0,3-4-34 0,1-1-28 0,2-3-215 16,1-4 185-16,1-3-8 0,0 0-6 15,0-3 10-15,1-3-9 0,0-2 44 0,-2-2 24 16,1-2 18-16,-2-3 47 0,-1-1-16 0,-4-3 14 16,-2-1-7-16,-5-2 33 0,0-1 66 15,-4 0 7-15,-4 1 62 0,-6-1 32 0,0 1-8 0,0 3 42 16,0 1-1-16,0 2-8 0,-12 4 86 15,12 1-37-15,-18 4-65 0,4 3-62 16,1 1-94-16,2 3 71 0,11 0-31 0,-11 7 23 16,6 3 164-16,5 2-266 15,0 2 49-15,0 4 12 0,0 3-190 0,12 2 171 0,1 0 4 16,2 2-19 0,-1 1 15-1,2-1 7-15,0 1 1 0,0-1 11 0,-2-2-34 16,2-1 190-16,-5-2-179 0,-1-4 191 0,-10 0-16 0,0-4-350 0,0-1 157 0,0-3-274 15,-10-1-30-15,-3-5 58 0,-3 1-119 0,-1-3-95 0,1-5-154 16,0-1-290-16</inkml:trace>
  <inkml:trace contextRef="#ctx0" brushRef="#br0" timeOffset="214652.4649">21516 16213 4837 0,'4'9'47'0,"-4"-1"75"0,0 4 34 0,0 0 41 15,6-1-12-15,-6 2-59 0,0 0-18 0,0 4-31 16,0 0 95-16,0 2-180 0,0 0-51 16,0 0 139-16,0 0-410 0,0-1 65 0,0-4-96 15,0 1-301-15,0-6 80 0,8-1-136 16</inkml:trace>
  <inkml:trace contextRef="#ctx0" brushRef="#br0" timeOffset="214865.0117">21632 16083 4579 0,'-13'-8'115'15,"13"1"-122"-15,-16 1-14 0,3 2 11 0,3 0-131 16,1 0 47-16,1 4-98 0,8 0-148 0,-7 0-161 16,7 8-230-16,0-1-173 0</inkml:trace>
  <inkml:trace contextRef="#ctx0" brushRef="#br0" timeOffset="215102.0025">21888 16315 4091 0,'0'-8'51'0,"0"1"61"0,0-4 35 16,-11 3 43-16,-2-2-26 0,-1 2-23 0,-3-1-17 15,-1 3-69-15,-2 2-22 0,-2 1-18 0,3 3-45 16,-1 0 48-16,1 4-36 0,3 3-81 0,2 0-27 15,3 2-68-15,3 1-16 0,8-2 38 0,0 3-4 16,0-2-1-16,0 0-4 0,0-2 12 0,12 0 119 16,1 0-32-16,2-2 63 0,1 0 84 0,0 0-143 15,3 0 110-15,-3 1 50 0,3 2 5 16,-4 1 140-16,2 3 63 0,1 1 9 0,-2 4-34 16,1 3 10-16,-2 2-58 0,-1 5-50 0,0-1-4 15,-2 3-49-15,0 2-33 0,-4 2-4 0,-1-1 85 16,-7 4-31-16,0 0 16 15,0 1-143-15,0-1-147 0,-8-3 24 0,-2-3 127 16,-3-1-12-16,-2-5 20 0,-3-6-104 16,0-6-253-16,-1-4 2 0,-2-8-177 0,1 0-156 15,0-5-169-15</inkml:trace>
  <inkml:trace contextRef="#ctx0" brushRef="#br0" timeOffset="215300.0066">22187 16312 5505 0,'5'-2'50'0,"-5"1"54"0,0 1 28 16,0 0 48-16,0 0 63 0,0 0-82 16,0 0-181-16,0 0-140 0,0 0-257 0,0 0-167 15,0 0-106-15,0 0-412 0</inkml:trace>
  <inkml:trace contextRef="#ctx0" brushRef="#br0" timeOffset="215943.843">23863 15758 3555 0,'7'-6'63'15,"-7"2"40"-15,0 2 107 0,0 2 104 0,0 0 35 16,-13 5 58-16,-1 3-29 0,-2 6-56 0,-3 0 84 16,-1 8-172-16,-4 5-70 0,0 4-42 15,0 3-168-15,4 3 175 0,2 6-117 16,4 0-8-16,4 1-16 0,10-2 3 0,0-1 30 15,0-1-150-15,22-3-32 0,1-2-159 16,2-7 27-16,3-3 130 0,5-5 43 0,-1-6 9 16,0-5-34-16,-2-9 22 0,-2 0 4 0,-5-3 34 15,-2-7 85-15,-3 0-7 0,-7-4-8 0,-4-1 11 16,-7-2 4-16,0 0 11 0,-10-1-21 16,-3 1 6-16,-3 2-7 0,-5 0 4 0,-2 1 32 0,-1 1 67 15,-2 4-81-15,-1 2-7 16,1 2-69-16,0 0-163 0,3 5-42 0,5 0-131 15,1 0-125-15,5 0-174 0,5 0-1 0</inkml:trace>
  <inkml:trace contextRef="#ctx0" brushRef="#br0" timeOffset="216397.8324">24192 15840 3807 0,'0'-7'33'0,"0"0"18"0,0 1 44 0,9 2 48 0,1-1 169 15,-10 5-115-15,16-6-13 0,3 3-23 16,-2 0-201-16,2 2 210 0,1 1-89 15,-1 0-25-15,2 6-5 0,0 2-96 16,-4 2 60-16,-1 1 23 0,-4 4-1 0,-3-1 1 0,-9 1-1 16,0 2-18-16,0 1 4 15,0 0-30-15,-14-2-9 0,-2 1-10 0,0-2 14 16,-1-2-6-16,2-1-31 0,-2 0-48 0,4-2-79 0,-1-1-25 16,3-3-1-16,2 0 27 0,0-1 35 0,9 0 46 15,0 1 168-15,0-6-167 0,0 8 18 0,0-1 0 16,13 0-129-16,-1 1 200 0,4 2 15 0,-2 0 29 15,4 0 32-15,0 1 24 0,1 4 52 16,-2-3 9-16,0 3-9 0,-2 0 1 0,0-1 43 16,-5 0-98-16,0 0 5 0,-5-2-18 15,-5-1-100-15,0-1 56 0,0-2-30 0,-10-2-18 0,-2-1 8 16,-3-1-12-16,-1-2-62 0,-1-1-65 0,-2-1-115 16,2 0-127-16,0-5-88 0,2 0-111 0,2-3-64 15</inkml:trace>
  <inkml:trace contextRef="#ctx0" brushRef="#br0" timeOffset="216650.9009">24756 15840 4452 0,'0'3'195'15,"0"-3"46"-15,0 9 87 0,0 4 60 0,0-3-43 16,0 5 25-16,-13 6-74 0,5 4-51 16,8 5-258-16,-7 6 22 0,7 0-14 15,0 4-83-15,0-2 188 16,0 1-104-16,0-3-181 0,7-4 161 16,-7-5-356-16,8-4-103 0,-3-5 73 0,-5-2-227 15,0-5 71-15,0-2-217 0,0-9-271 0</inkml:trace>
  <inkml:trace contextRef="#ctx0" brushRef="#br0" timeOffset="216929.7574">25050 15897 5012 0,'0'-6'-119'16,"-17"1"18"-16,3 1 39 0,3 4 62 0,11 0 223 15,0 0 44-15,-14 0-78 0,6 14-55 16,8 3-84-16,-5 3-35 0,5 2 51 0,0 4 7 16,0 0-8-16,0 2-17 0,0-1 143 0,13 3-160 15,-1 1 9-15,-1 0-28 0,1 1-145 16,-1-2 148-16,1 0-6 0,1-3 30 0,-4 0-3 16,0-6-12-16,-1-2 97 0,-8-3-8 15,0-3-121-15,0-4-16 0,0-3-148 0,-12-3-127 16,-3-3 2-16,-6 0-148 0,-2-5-203 0,-5-2-266 15</inkml:trace>
  <inkml:trace contextRef="#ctx0" brushRef="#br0" timeOffset="217145.3249">25105 15899 5490 0,'25'-11'-46'0,"-2"2"46"0,-2-1 62 0,0 0 42 15,4-1 49-15,-1 1-41 0,-1 3-73 0,3 2-89 16,1 1-85-16,2 1-186 0,0 3-237 0,0 0-383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09:06:11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19032 6578 1449 0,'0'0'64'0,"0"0"19"0,0 0-105 16,0 0 36-16,0 0-22 0,0 0-1 0,0 0 204 15,0 0-61-15,0 0 51 0,0 0 5 16,0 0-79-16,0 0 71 0,0 0-170 0,0 0 52 16,0 0 1-16,0 0-59 0,0 0 107 0,0 0-98 15,0 0 16-15,0 0 60 0,0 0-37 0,0 0 27 16,0 2-21-16,-10-2-56 0,10 0 15 0,-11 3 13 16,11-1 0-16,-13-1-13 0,1 0 3 15,3 0 1-15,-1 0-26 0,1 0 32 0,-3-1-3 16,1 2-14-16,-2-1 18 0,1 1-27 0,-2-2-6 15,0 2-4-15,0-2 7 0,-1 2 3 0,1-2 4 16,-1 3-4-16,2-1-23 0,-1 0 27 16,3-1-20-16,-1 1 20 0,3 1-7 0,9-1 13 0,-10-1-3 15,10 0-27-15,-8 0 33 0,8 0-38 16,0-1 6-16,0 1 25 0,0-1 4 0,0 0 20 0,0 0 19 16,0 0-16-16,0 0-10 0,0 0 7 15,0 0 9-15,0 0-5 0,0 0-11 0,0 0-23 0,0 0-6 16,0 0-7-16,0 0-10 0,0 0 11 0,0 0-14 15,0 0 16-15,0 0 10 0,0 0-6 16,0 0 10-16,0 0-1 0,0 0-16 16,0 0 26-16,0 0-22 0,0 0 114 0,0 0-112 0,0 0-12 15,0 0-4-15,0 0-101 0,0 0 115 0,0 0 9 16,0 0 14-16,0 0-14 0,0 0 4 0,0 0-17 16,0 0 13-16,0 0 0 0,0 0 0 0,0 0-6 15,0 0 3-15,0 0-20 0,0 0 24 0,0 0 9 16,0 0-13-16,0 0 17 0,0 0-24 15,0 0 0-15,0 0 0 0,0 3-6 16,0-1 130-16,0-2-113 16,0 3 2-16,0-1-9 0,0 1-120 0,0-1 119 0,0 0 11 15,0 0 69-15,0 0-10 0,0 3 4 0,0 0 7 16,0 1-47-16,0 2 48 0,0 0 4 16,0 4 7-16,0 0-41 0,0 1 0 0,0 1-6 0,0 1-11 0,0 1 22 0,0 1-29 15,0 0 8-15,0-1-36 0,0 1 25 0,0-1-14 16,0 1-21-16,0-2 21 0,0 1 0 0,7-2 14 15,-7 1 11-15,0-2 3 0,8 0-14 16,-8 1 4-16,0-1 14 0,0 2 4 0,0-2 4 0,0 1-19 16,0-1 1-16,0 0 8 0,0 2 10 0,0-3 107 15,0 0-95 1,0 0-16-16,0 0-10 0,0 0-111 0,0 2 93 0,0-3-19 0,0 1 15 16,0 2 19-16,0-1-23 0,0-1 121 15,0 1-128-15,9-2-15 0,-9 0 15 0,8-1-94 16,-8-2 97-16,8 1 20 0,-8-1-20 0,0-3-6 0,0-1 25 15,7 1-11-15,-7 0 27 0,0 1 14 16,0-1 8-16,0 0-19 0,0 0-18 0,0 1-4 16,0 2-31-16,0-2 35 15,0 2-12-15,0-1-3 0,0 2-4 16,0-1-4-16,0 0 15 0,0 0-7 0,0 0 18 0,0 1-26 0,0-1 0 0,0 0-4 16,0 1-7-16,0 0 19 0,0-3 15 0,0 1 7 15,0 0 5-15,8 0 3 0,-8-2-38 0,0 2 0 16,0 0-12-16,0-2 1 0,0 2 22 0,0-2 12 15,0 2-15-15,0-2 15 0,0 1-19 16,0 0 0-16,0-1 15 0,0 1-11 0,0 0 190 16,0-1-202-16,9 2 8 0,-9-2-23 15,0 1-160-15,0 1 172 0,0 0 168 0,0-1-133 16,0 2-28-16,0 0 14 0,0-1-163 0,0 2 149 0,0-3 7 16,0 2 25-16,0-2-21 0,0 0 13 0,0 1 7 15,0-3-27-15,0 1 176 16,0-1-165-16,0 3-24 0,0-3 2 0,0 1-1 15,0-5 8-15,0 6 31 0,0-1-19 0,0-1-164 16,0 0 152-16,0 1-27 0,0-2 30 16,0-1 162-16,0-2-169 0,0 4 23 0,0-3-15 15,0 0-177-15,0-1 167 0,0 2 10 0,8-1-13 16,-8 0 29-16,0 0 149 0,0-1-169 16,0 3 11-16,0-2 175 15,0-1-331-15,7 4 137 0,-7 0 28 0,0 1-198 0,0-3 170 0,0 3 8 16,8-3-35-1,-8 1 35-15,0 0-8 0,0-2-3 0,0 2 7 0,9-3 140 0,-9 0-136 16,0 4-8-16,0-3 180 0,0-1-320 16,0 3 172-16,0-3 152 0,0 0-344 0,0 3 176 15,0-1-33-15,0-1-116 0,0-1 165 0,0 1-20 16,0 1 161-16,0-2-177 0,0 0 4 16,0 0-7-16,8 0-150 0,-8 0 153 0,0 0 4 15,0 0 11-15,0 0 10 0,0 0-5 0,0 0 4 16,0 0-24-16,0 0 12 0,0 0 8 0,0 0-13 15,0 0 34-15,0 0-33 0,0 0 144 0,0 0-164 16,8 0 28-16,-8 0-4 16,11 0-156-16,-3 0 183 0,-1 0-38 0,1 0 151 0,-8 0-144 15,15 0-11-15,-3 0 171 0,1 0-363 16,-1 0 173-16,1 0-24 0,0 0-177 16,1 0 204-16,1 0-38 0,-2 0 8 0,2-5-30 0,-2 1-11 15,0-1 9-15,-1-1-66 16,-3 1-5-16,2 1-62 0,-11-2-94 0,11 0-61 0,-11 1-102 0,0 1-103 15,0-2-215-15</inkml:trace>
  <inkml:trace contextRef="#ctx0" brushRef="#br0" timeOffset="907.9873">18066 7038 1208 0,'0'0'57'15,"0"0"165"-15,0 0-47 0,0 0 53 0,0 0 43 16,0 0-122-16,0 0 81 0,0 0-28 0,0 0-62 15,0 0-19-15,0 0-4 0,0 0 4 0,0 0-51 16,0 0 4-16,0 0-25 0,12 0-26 0,-2 0 19 16,1 2-16-16,0 0 87 0,2-2-84 0,0 0 1 15,4 0-10-15,2 0-84 0,1 0 114 0,1-2-10 16,2-1-20-16,1-1 7 0,-1 2-21 0,2-1-9 16,0 2 3-16,0-3 10 0,0 1-23 15,-2-1-14-15,1 1 40 0,0-1-23 0,0-2 17 16,-2 2 23-16,2-2-33 0,0-1-4 0,1 0-16 15,-1 0-1-15,-1 0 4 0,-1 3 10 0,-2-3 20 16,-1 2 20-16,-2 1-13 0,-4-1-23 0,0 3-1 16,-4 0-20-16,-9 0 20 0,10 1-6 0,-10 1 13 15,0 0-7-15,0 0-16 0,0 0 40 0,0 0-24 16,0 0 7-16,0 0 7 0,0 0-1 0,0 0-22 16,0 3 9-16,0-1-12 15,0-1-21-15,0 1 40 0,0-1-27 0,11 0 17 16,-11 1 7-16,0-1-27 0,9-1 27 0,-9 0-20 0,0 2-22 15,0-2-1-15,0 1-22 0,0-1-13 0,0 0 8 16,0 0-10-16,0 0-83 0,0 0 79 0,0 0-59 0,0 0-10 16,0 0 54-16,0 0-104 0,0 0-108 15,0 0-57-15,0 0 56 0</inkml:trace>
  <inkml:trace contextRef="#ctx0" brushRef="#br0" timeOffset="1586.5265">18521 6786 1694 0,'0'0'129'0,"0"4"48"0,0-2-82 16,0 0 82-16,0-2-124 0,0 0-53 15,0 1 95-15,0-1-89 0,0 0 42 0,0 1 25 16,0 1 9-1,0 0-70-15,0 1 37 16,0-1 0-16,0 1-42 0,9 2 66 0,-9-1-79 16,12 1-7-16,-3 0 25 0,-1 0 10 0,1 3-13 0,0-2-2 15,0 2-20-15,-9-1 1 0,13 0 6 0,-3 0 6 16,-1 1 12-16,-9-3 13 0,11 0-6 0,-11 1-26 16,8-3 16-16,-8 1-2 0,0-1 21 0,8-2 13 0,-8 2-16 0,0-2-3 0,10 0 47 0,-10-1 1 15,9 0-54-15,-9 1 0 0,11-1-61 0,-1 1-12 16,-3-1 47-16,1 1-3 0,-8 0 10 15,11 0-3-15,-2 1 16 0,-9 0 2 0,10-2 26 16,-10 0 7-16,9 3 15 0,-9-2 23 0,0 2-31 16,8-1 45-16,-8 1 18 0,0-1-26 0,0 0 0 15,0 1-23-15,0 2-53 0,0-3-9 0,0 2 12 16,0-1-22-16,0 1 6 0,0-2 17 16,0 0-27-16,0-2 13 0,0 2 7 0,0-1-7 0,0 1 24 15,0 0-17-15,0 1 27 0,0 1 4 0,0-1 17 16,0 1 27-16,0 3-30 0,0-1 28 0,0-1-38 15,0 2 28-15,0 1 26 0,0 1-18 0,0-2 36 16,0 3-49-16,-9-1 0 0,9 3 105 16,0-1-115-16,-8 0 0 0,8 1-29 0,0-2-122 15,-8 2 75-15,8-2 18 0,0 0 4 16,0-2-15-16,0 1 29 0,0-1-29 0,-7 0-43 0,7-1-43 16,0-1-114-16,0 1-109 0,-12-2-178 15,12 1-222-15</inkml:trace>
  <inkml:trace contextRef="#ctx0" brushRef="#br0" timeOffset="15889.7929">13376 4127 1339 0,'0'0'-60'0,"0"-2"140"16,0 2 60-16,0 0 67 0,0 0 35 15,0 0-89-15,0 0-45 0,0 0-36 0,0 0 138 16,0 0 46-16,0 5 54 0,0-3-18 0,0 1-92 16,0 0-85-16,13 1-59 0,-1 0 10 0,1 0-9 15,-1 0 14-15,2 1-14 0,0-1 5 0,1 0-25 16,1 0-6-16,2 0-14 0,1 2-7 0,1-1-3 16,1 1 0-16,2-1 7 0,0 1-21 0,2 0 14 15,0-4-4-15,-2 3 11 0,0 0-10 0,-1-2-25 16,-1-1 11-16,-2 1-14 15,-2-1 31-15,-1 1 20 0,-2-1-27 0,-3 0 24 0,-1-2-24 0,-10 3 0 16,9-3 14-16,-9 0-14 0,0 0 52 16,0 0 4-16,0 0-11 0,0 0 21 0,0 0-52 0,0 0 7 15,0 0-3-15,0 0-39 0,0 0 3 16,0 0 1-16,0 0 13 0,0 0-3 0,0 0 7 16,0 0 11-16,0 0-18 15,0 0 14-15,0 0-4 0,0 0-10 0,0 0-3 0,0 0 20 16,0 0-13-16,0 0 13 0,0 2-20 0,0-2 3 0,0 2 21 15,0-1-25-15,0 0 22 0,0 2-8 16,0-1-6-16,0-1-15 0,-10 1 36 16,1 2-18-16,-1 0-7 15,-1 3 31-15,-2 0-31 0,-3 0 39 0,-1 4-4 0,-3 0 18 0,-3 1 0 0,-3 2-32 16,-1 0 29-16,-1 0-22 0,0 1 26 0,-1-2 6 16,1 1-9-16,2-2-8 0,3-1-22 15,1-1 19-15,3 0-22 0,4-4 0 0,4-1 7 0,0 0-22 16,11-2 29-16,0 0-54 0,0-2-46 0,0 1-54 15,0-2-80-15,0 0-51 0,0 0 3 0,0 0-69 16,0 0-47-16,0 0-7 0,0 0-98 16,0 0-202-16</inkml:trace>
  <inkml:trace contextRef="#ctx0" brushRef="#br0" timeOffset="17064.407">14315 4154 2248 0,'0'0'50'0,"0"0"64"0,0 5 72 0,0-1 89 15,0 0 11-15,-15 0-7 0,15 3 34 0,-12-2-41 16,1 1-18-16,2 5-29 0,9-2-21 16,-13 0-46-16,1 4 25 0,12-1-3 0,-13 1-87 0,13 2 101 15,0 0-149-15,0 0-30 0,0 1 8 16,0 0-100-16,0 0 81 0,0-2-15 15,12 1 7-15,1-2-8 0,1-1-33 0,3-2 3 16,-1-3 65-16,2-7-131 0,-1 10 33 0,1-5 20 16,-2 0-95-1,0-3 135-15,-3-2 0 0,1 0 0 0,-3 0 127 0,-11 0-134 0,16-12 37 16,-4 2-29-16,-3-2-116 0,1-2 141 16,-2-1-30-16,-8 1-10 0,9-2 159 0,-9 0-112 15,0 0-10-15,0 0 13 0,0 1-147 16,0 2 148-16,-13 0 0 0,1 3 41 0,-1-2-15 0,-1 5-37 15,-1 0 8-15,0 4-12 0,-1 0-26 16,2 3-21-16,-2 0-88 0,3 0-116 0,3 0-101 0,10 0-160 16,0 0-102-16,0 0-148 0</inkml:trace>
  <inkml:trace contextRef="#ctx0" brushRef="#br0" timeOffset="17263.8284">14777 4365 4284 0,'0'1'7'0,"-10"0"-4"0,10 0-6 15,0-1 17-15,0 0-14 0,0 0-62 16,0 0-47-16,0 0-107 0,0-3-121 0,0 3-57 0,0 0-147 15,0 0-257-15</inkml:trace>
  <inkml:trace contextRef="#ctx0" brushRef="#br0" timeOffset="17728.8184">14982 4200 2878 0,'0'-1'59'15,"13"-1"49"-15,-2 2 58 0,0-1 53 0,0 1 14 16,-1-1-17-16,1 1 19 0,-1 0-43 0,2 0-63 0,2 0 11 15,-3 0-76-15,0 4 1 16,-1 0 25-16,-1 2-29 0,-9-2 16 16,12 4-15-16,-12 0-29 0,0 1-33 0,9 3 0 0,-9-2 0 15,0 2-19-15,0 0 41 0,0 0-7 0,0-1-23 0,-18-1 30 32,5 1-40-32,0-2 0 15,-1 0 29-15,1-1-66 0,-1-2 12 16,3 1-44-16,-2-1-1 0,2-1 27 0,1 1-28 15,-2-2 18-15,12 1-31 0,-13 0 11 0,13 2 38 0,-13-3 4 0,13 1 18 0,0 1 38 16,0-3-13-16,0 1 23 0,0 1 21 0,0-2-24 0,0 1-4 0,0 0-20 0,13-1 20 16,-1 0-20-16,3-1 10 0,0 0-17 0,0-1-11 0,1-1 35 15,3 0-21-15,0 0 28 16,-1 0-7-16,0 0-32 0,-2-3 8 0,0 1 27 0,-3-1-37 16,1-1-35-16,-3 1-22 0,0-2-82 0,0 1-40 15,-11 1-29-15,11-2-32 0,-11-1-40 16,11 0-17-16,-11 1-171 0,10-4 29 0</inkml:trace>
  <inkml:trace contextRef="#ctx0" brushRef="#br0" timeOffset="18146.8235">15404 4215 3411 0,'0'0'75'16,"0"0"65"-16,0 6 57 0,0-2 102 15,0 2-18-15,0 1-42 0,0 1-40 0,0 1-76 0,0-1-31 16,0 2 8-16,-7 1-3 0,7-2-11 16,0 2-22-16,0-2 31 0,0 0-110 15,0-1 65-15,0 0-24 0,0 0-177 16,0-2 48-16,0 1-110 0,13-5-48 0,-4 2 64 0,1-2 27 16,1-1-33-16,0-1 58 0,0 0 12 0,-1-5 61 15,0 1 31-15,0-1 51 0,0 0 38 0,-10-2-14 16,11 1 51-16,-2 0-27 0,-9-2 63 0,9 3 8 15,-9-1 33-15,7-1 15 0,-7 2-33 0,0 1 31 16,8 1-27-16,-8 0-18 16,0 2 12-16,0 1-70 0,0-2 155 0,0 2-139 0,0 0-46 15,0 0 27-15,0 0-168 0,0 0 143 0,0 5 18 16,0 0-11-16,0 0-32 0,0 1 10 0,0 3-21 16,0-2-4-16,0 3 14 0,10 0 137 15,-10 2-135-15,0 0-36 0,0 0 157 16,0 0-326-16,0 2 75 0,0-3-14 0,0 2-213 0,0-1 79 15,0-2-12-15,0 0-108 16,0-4-83-16,0-2-136 0,0 0-57 0,0-4-250 0</inkml:trace>
  <inkml:trace contextRef="#ctx0" brushRef="#br0" timeOffset="18754.8238">15950 4259 3244 0,'0'0'64'15,"0"0"47"-15,0 0 23 0,0 0 81 16,0 0-12-16,0 0 38 0,0 4-2 0,0 0-53 16,-12 1-11-16,1 0-70 0,-1 2-28 0,2 0-8 15,-1 1 78-15,11 4-136 0,-15-2 7 16,6 2-7-16,9 1-116 0,0 0 105 0,0-1 26 15,0 1 3-15,0-3 5 16,0 1 26-16,0 0-49 0,0-3 4 0,0 0-11 0,0-1-31 16,11-1 54-16,1-2-72 0,-2-2 34 0,0 0 11 0,1-1-49 15,-1-1 45-15,-2 0-37 16,0-4-47-16,2 0 22 0,-10-2 7 0,9-2-25 0,-9-1 66 0,10-1-4 16,-10-1-43-16,0 0 18 0,9-5-21 0,-9 3-42 15,0 1 47-15,0 1 10 0,8 0-3 16,-8 3 35-16,0-1-11 0,9 2 22 0,-9 2-1 0,0 2 1 15,10-1-4-15,-10 3 0 16,8-1 24-16,-8 2 8 0,10 0 6 0,-1 0-17 0,2 0-17 16,-2 4 17-16,0 1 10 0,2-2 15 0,-1 3 27 15,1 0-20-15,0 1 6 0,1 1-9 0,1 0-22 16,-1-1 29-16,0 4-8 0,0-2 12 0,-2 2 3 16,-2-1-18-16,1-1-21 0,-9 0-14 15,0 0 10-15,0 0-22 0,0-2 1 0,0 0 25 0,0 0-47 16,0-2 36-16,0 0 0 0,0-1-18 0,-12 0-4 15,12-2-31-15,-8-2-32 0,8 0-38 16,0 0 11-16,0-5 7 0,0 0 67 0,-10 0 17 0,10-3-9 16,0 0-4-16,0 0-52 0,0-1 8 0,0-2 45 15,0 0 22-15,0-1 25 0,0 3 30 16,0-2-17-16,0 1-17 0,9-1 7 0,-1 1-21 16,-8 2 14-16,13 1 31 15,-3-2-23-15,-1 1-11 0,3 1 3 0,-1 2-51 0,-1-2 44 0,3 2 4 16,-3 0-14-16,2 0 10 0,-1 0-44 0,-2 3 1 0,-9 0-64 15,10-1-61-15,-10 3-22 0,0 0-93 16,0 0-40-16,0 0-58 0,0 0-260 0</inkml:trace>
  <inkml:trace contextRef="#ctx0" brushRef="#br0" timeOffset="19175.3811">16545 4250 2165 0,'0'-3'0'16,"0"3"50"-16,0 0 116 0,0 0 49 0,0 0 107 0,0 5 15 0,0-2-89 15,-12 2 0-15,1 2-74 0,1 3-45 16,0 1-23-16,-1 2-34 0,1-1-24 0,1 3-6 0,9 0 0 15,-10 1-10-15,10 0 6 16,0-3-24-16,0 1 7 0,0-2 7 0,0-1-13 0,0-1 2 16,16 1-17-16,-2-5 11 0,1 3-4 0,0-6 7 0,0 1-11 15,0-1-13-15,1-3 17 0,0 0-21 16,-3 0 17-16,0-4-24 0,0 0-4 16,-4-1 32-16,0-2 8 0,-9 1 16 15,11-4-27-15,-11 2-11 0,9-3 14 0,-9 0-11 0,0-1-10 16,0 0 7-16,0 1-25 0,0 0 1 0,0-2 59 0,0 2-7 15,0 1 32-15,0 2 4 0,0 2-7 0,0-1-14 16,-12 4-29-16,3 0-10 0,-1 1-5 0,-1 1-27 16,2 1-47-16,0 0-58 0,9 0-142 15,-11 4-100-15,0-4-125 0,11 3-107 0</inkml:trace>
  <inkml:trace contextRef="#ctx0" brushRef="#br0" timeOffset="19443.9235">16900 4333 4160 0,'0'5'31'0,"0"-2"38"16,0-1 18-16,0 2 50 0,0-2-17 0,0 1-16 15,0-3 0-15,0 2 54 0,0-2-155 16,0 0-71-16,0 0-144 0,0 0-220 0,0 0-87 16,0 0-143-1,0 0-303-15</inkml:trace>
  <inkml:trace contextRef="#ctx0" brushRef="#br0" timeOffset="19896.0798">17065 4253 3079 0,'0'0'63'0,"0"0"50"0,0 0 52 16,0 0 71-16,0 0-26 0,0 0-4 0,0 0-45 0,0 0-75 15,0 0-51-15,0-3-35 0,12 3 3 16,-2 0 25-16,0 0 42 0,2 0-24 0,0 0-4 16,2 0-17-16,1 5-18 0,-3-3 22 0,2 3 10 15,-1-3-14 1,-2 4 0-16,-1-3-11 0,-3 1 8 0,-7 1-15 0,0 1-11 16,0-2 29-1,0 3-32-15,0 2 22 0,0 0-19 0,0 2-3 0,-14 0-15 16,0 2 30-16,-2 1-1 0,0-1-11 0,0 2 26 0,0-1-19 15,1 0 1-15,1-2 0 0,1 0-4 0,2-4 3 0,3 1 15 0,8-4-11 0,0 0 0 16,0 0-28 0,-8-3 17-16,8-2 22 0,0 1-21 0,0 0 21 0,0-1-7 0,0 0-15 15,0 0 26-15,11 0-22 0,-1 0-8 16,0 0-13 0,0 0-12-16,2 0 23 0,-1-2 3 15,1 0 10-15,2-1-3 0,-1 1-3 0,1 0-5 16,0-1 23-16,1 1-12 0,-2-1 19 0,1 1-29 0,-1-1-65 0,-2-1 25 0,1 1-31 15,-2 1-32-15,-10-2-2 0,10 0-84 0,-10 1-79 16,11-1-36-16,-11 2-54 0,0 0-71 0,0 2-50 0,0 0-247 16</inkml:trace>
  <inkml:trace contextRef="#ctx0" brushRef="#br0" timeOffset="20363.8063">17483 4171 2037 0,'0'0'-32'0,"0"-3"159"15,0 3-5-15,0 0 138 16,0 0 103-16,0 0-98 0,0 5 76 0,0-5-102 0,0 2-32 0,0 1-24 15,-10-1-31-15,10-2 16 16,0 0-27-16,0 0-2 0,0 0-39 16,0 0-31-16,0 0-11 0,0 0-47 0,15 0 11 0,-4 0-4 15,3 0-11-15,-1 0 0 0,2 0 79 0,1 0-163 16,1-5 12-16,1 3 4 16,-2-1-90-16,1 0 133 0,-1 2 7 0,1-2 0 0,-1 3 4 15,-1-1 0-15,-2 1-11 0,-1 0 11 0,-2 0 7 0,-2 0 4 0,-8 0-1 16,9 2 26-16,-9 2-47 0,0 1 51 15,0 2-23-15,0-1 1 0,0 3 50 0,0 1-25 16,0 3 37-16,0 0-15 0,0 2-3 0,0 2 106 16,0 0-91-16,-13 1 16 15,5 1 11-15,8-1-143 0,-11 1 133 0,11-2-18 0,-9 3-16 16,9-5 35-16,-11-1-37 0,11 0-24 0,-11-2-20 16,11-2-10-16,-8 0-5 0,8-3 15 0,0-2 1 15,0-1-27-15,0 0 105 0,0-4-256 16,0 3-116-16,0-3-75 0,0 0-266 0,0 0 134 0,0 0-50 15,0 0-64-15,0 0-170 0</inkml:trace>
  <inkml:trace contextRef="#ctx0" brushRef="#br0" timeOffset="20641.4032">17551 4359 3568 0,'0'0'59'0,"0"3"52"16,0 1 47-16,0-4 52 0,0 0-31 0,0 0-11 0,0 0-17 16,0 0-22-16,16 0-21 0,0 0-50 0,2 0-36 15,2 0-40-15,2 0-22 16,1-3 14-16,1 2 8 0,0 0-36 0,-2 0-21 0,-1 0-63 15,-2-1-116-15,-2-1-161 0,-1 1-193 16,-3-1-58-16</inkml:trace>
  <inkml:trace contextRef="#ctx0" brushRef="#br0" timeOffset="22420.7835">31742 6963 2165 0,'0'-1'-24'15,"0"0"144"-15,0-1 34 0,0 1 39 0,0 1 65 16,0 0-104-16,0-1-12 0,0 0 21 0,0 1 10 15,0 0-12-15,0 0-3 0,0 0-23 0,0 0-64 16,0-2 28-16,0 1 22 0,0 1-20 0,0-3 35 16,0 3-44-16,0 0-21 0,0-1 41 15,0 0-33-15,0-1 34 0,0 2-37 0,7 0-25 16,-7-1 12-16,9 1-18 0,-2 0 44 0,2 0-59 16,-1 0 34-16,2 0-38 0,2 0-11 15,1 4 12-15,2 0-42 0,2-1 18 0,3-1-6 0,-1 1 18 16,2 1 163-1,3-4 4-15,4 5-178 0,2-1-19 0,1 0-171 0,1 0 4 16,1-2 125-16,1 2 107 0,1-1-61 0,0 0-19 16,1-1 26-16,-4 1-83 15,0-2 38-15,0 1 1 0,0 0 11 16,0 1 105-16,-1-3-94 16,-1 0 30-16,-2 0-30 0,-1 0-90 0,-2-4 131 0,-4 1-4 0,-2 0 26 15,-4 0 11-15,-2-2-11 0,-5 2-26 0,-8-1 15 0,7 3-45 16,-7-1-18-16,0 1 56 0,0 1-4 0,0 0-125 15,0 0-9-15,0 3-91 0,0 0-32 0,0 0 94 16,0 0 29-16,0 0 5 0,0-2-22 16,0 0 21-16,0 1 0 0,0 0-11 0,0-2-18 15,0 0-30-15,0 0-55 0,0 1-67 0,0 1-179 16,0-2-177-16</inkml:trace>
  <inkml:trace contextRef="#ctx0" brushRef="#br0" timeOffset="23274.5994">31729 8043 2952 0,'0'-4'57'0,"0"2"64"78,0 1 56-78,0 0 13 0,0-2 45 15,0 3-34-15,0-3 32 0,0 3-2 0,0 0-51 0,0 0-2 0,0 0-77 16,0 0-22-16,0 0-17 0,0 0-18 0,0 0 76 0,0 0-72 16,21 0-41-16,-1 0-7 15,0 3 15-15,4-3-41 0,4 3 34 0,3-2-56 0,4-1-90 16,2 0 108-16,4 0-10 0,0 0 51 16,4 0-29-16,-2 0 29 0,-1-4-19 15,1 1-10-15,-2 0 4 0,-2 0 3 0,1 0 84 0,-2 3-40 16,-3-2 52-16,0-1-41 0,-4 3-41 0,-3 0 49 0,-1 0-14 15,-4 0 207-15,-4 0 19 16,-1 0-131-16,-4 0-3 0,-4 0-181 0,-1-4-44 0,-3 1 106 0,-6 1-26 16,0-1 10-16,0 2-45 0,0-2 42 0,0 3-80 0,8-2-50 0,-8 2-79 0,0 0-95 0,0 0-97 15,0 0-152-15,0 0-61 0,0 3-309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09:07:20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18303 12342 1144 0,'0'0'185'16,"0"0"27"-16,0-1 46 0,0-1-115 0,0 2-35 16,0 0 10-16,10 0-47 0,-10 0 143 0,0 0-120 0,0-2-30 15,0 1-46-15,0 0 71 0,11 0-30 0,-11 1-7 16,0 0 50-16,0 0-109 0,0 0 7 0,0 0-9 15,0 0 25-15,0 0 2 0,0 0 17 0,0 0 15 16,0 0-18-16,0 0 8 0,0 3 96 0,0-3-72 16,0 2 13-16,0-2 1 0,0 0-102 15,0 0 83-15,0 0 30 0,0 0 6 0,0 0-18 16,0 0 9-16,0 0-75 16,0 0 22-16,0 0 21 0,0 0 11 0,0 0 37 0,0 0-30 0,0 0-3 15,0 0-31-15,-12 0-13 0,1 0-4 0,-2 3-14 16,1 2-7-16,-4-2 7 0,0 0 3 15,-2 0 4-15,1 0-10 0,-2 2-11 0,-1-1-7 0,0 0-4 16,0 1 25-16,2 0-7 0,-1 0 25 0,0 0-15 16,4-1-24-16,-2 0 18 0,2 0-22 15,0-1 18-15,2-1 18 0,1 1-1 0,-1-3-10 0,2 2-7 16,-2-2-7-16,1 0 4 0,0 0-18 0,0 0 10 16,0 0 15-16,-1 0-8 0,1-2 164 15,12 2-156-15,-18 0-11 0,4 0 3 0,2 0-138 16,2 0 149-16,2 0 0 15,-1 0-14-15,9 0 7 0,-10 0-11 0,10 0-6 0,-9 0 17 0,9 0-21 16,0 0 31-16,0 0-3 0,0 0-7 0,0 0 28 16,0 0-24-16,0 0-8 15,0 0 8-15,0 0-11 0,0 0-11 0,0 0 29 0,0 0-25 16,0 0 7-16,0 0 10 0,0 0-10 0,0 0 7 0,0 2-7 16,0-2 18-16,0 0-15 0,0 0 25 0,0 0-28 15,0 0 18-15,0 0 6 0,0 1-3 16,0-1 42-16,0 0-31 0,0 0-8 0,0 0-3 15,0 0-28-15,0 0 4 0,0 0 6 0,0 0-13 16,0 0 6-16,0 0-3 0,0 0 14 16,0 0-3-16,0 0 17 0,0 0 0 0,0 0 3 0,0 0 1 15,0 5-4-15,0-2-14 0,0 0-18 0,0 1 71 16,-11 0 5-16,11 3 42 16,0-2-11-16,0 4-24 0,0-1 0 0,0 4 9 0,0 2 17 15,-9 2-20-15,9 1 98 0,0 3-109 0,-7 2 11 16,7 2-7-16,0 1-114 0,-9 1 88 15,9 3 0-15,-10-1-3 0,10-1 11 0,-9-2 8 0,9-1 8 16,-8-1-4 0,8-2-4-16,-8 0-15 0,8-3-23 0,0 1-13 0,-11-2 13 0,11 0-8 15,0 0 3-15,0-1 10 0,-9 0-26 0,9 0 171 16,0 1-155-16,0-2-11 0,0-1 198 0,0 1-343 16,0-1 137-16,0 0 211 0,0-1-377 15,0-1 181-15,0-2 9 0,0 0-191 0,0-1 350 16,0 0-187-16,0 1 0 0,0-1-8 15,0 1 11-15,0-2 17 0,0 1 4 0,0 0-4 16,0 1-169-16,0-2 153 0,0 2-4 16,0-3 165-16,0 3-137 0,0-3-16 0,0 0 12 15,0 1 4-15,0-1-39 0,0 2 19 0,0-1 19 16,0 0-173-16,0 0 162 0,0 1 0 16,0-2 0-16,0-1-8 0,0 2 0 0,0-1 8 15,0-2 126-15,0 2-122 0,0 0 158 16,0-1-159-16,0 3-152 0,0 0 133 0,0 0-138 15,-11 2 158-15,11-1-13 0,0-1 5 16,-10 3 168-16,10-5-172 0,0 1 12 0,0 0 166 16,0-2-336-16,0 2 154 15,0-4 8-15,0 1-167 0,0 0 326 0,0-5 28 0,0 0-199 16,0 7 20 0,0-4-171-16,0-1 138 0,0-2 208 0,0 0-207 0,0 6 20 0,0-2-154 15,0-2-25-15,0 3 378 16,0 0-37-16,0 1 0 0,-13 0-138 15,13 1-207-15,0 0 191 0,0-2-12 0,0 2-20 16,0-2 20-16,0-1-142 0,0-3 0 0,0 0 166 16,0-1 0-16,0 0-32 0,0 0 4 15,0 0 175-15,0 0-10 0,0 0-7 16,0 0-138-16,13-2-186 0,-3-2 8 16,-1 2 21-16,0 0 140 0,-1 1 9 0,2-1 162 15,-10 2-162-15,11 0-23 0,-4 0 19 0,-7 0 0 16,12 0 0-16,-3 0 181 0,-9 0-170 15,15 0-7-15,-3 0-7 16,0 0-154-16,2 0 137 0,-2 0-154 0,3 0 147 16,0-5-31-16,2 2-12 0,-1-1-8 0,2 2 13 15,-1-3 30-15,1 2 32 0,1-1 3 0,-1 1-4 0,1 1 5 16,-3-1-16-16,2 1-4 0,-4 0 15 16,2 1-23-16,-5-1 35 0,1 2-4 0,-3 0-8 0,-1 0 28 15,1 0-24-15,-9 0 19 0,10 0 1 16,-1 0-16-16,-1 0-12 0,1 0 1 0,0 0 7 0,-2 0 15 15,2 0 161-15,-9 0-161 0,12 0-3 0,-2-2-12 16,-2-1-141-16,-8 1 157 0,10 0 3 16,-10-2-11-16,8 2 3 0,-8 1-11 0,0 0 8 15,0-1 19-15,0 2-15 0,0 0 212 16,0 0-199-16,0 0-33 0,0 0 12 0,0 0-221 16,0 0 209-16,0 0 201 15,0 0-165-15,0 0-17 0,0 0-19 0,0 0-173 0,0 0 162 0,0 0 23 16,0 0 15-16,0 0 9 0,0 0-21 0,0 0 175 15,0 0-194-15,0 0-3 0,0 0 31 16,0 0-163-16,0 0 163 16,0 0 7-16,0 0-26 0,0 0 10 0,0 0-3 0,0 0-11 15,0-3 19-15,0 3-32 0,0-3 28 0,0 0 16 16,0-1 138-16,0 4-170 0,0-4 0 0,0 0-22 16,0 0-170-16,0 0 173 0,0 1-7 0,0 3 0 15,0-3 72-15,0 3-68 0,-11-4 61 16,11 4-102-16,-15-7-27 0,4 2 72 15,3-2-61-15,-2 1 117 0,3-3-30 0,7 3 8 0,-10 0-8 16,2 1-11-16,8 0 4 0,-8 0-4 0,8 2 15 16,-8 2 0-16,8-2 90 0,0 3-90 15,0 0-3-15,0 0-5 0,0 0-75 16,0 0 102-16,0 0 4 0,0 5 18 0,0-2-11 0,0 1 19 16,0 1-23-16,0-2 0 0,9 3 0 0,1 0-22 15,-1-1 11-15,1 2 12 16,3-2-19-16,-2-1 15 0,3 1 15 0,-1-2-23 0,0 1 27 15,0 0-31-15,0 0 171 0,1-4-186 0,-1 9 8 16,1-2 15-16,-3 0-185 0,0 1 201 16,-1 0 0-16,-10 1 184 0,0 0 20 0,0 0-161 15,10 2 1-15,-10-1-200 0,0 1 158 16,0 0 146-16,0 1-139 0,0 0 12 0,-12-2-187 16,1-1-8-16,1 0 135 0,1-3 123 15,9 3-143-15,-12-4-40 0,12-2 96 16,0-3-463-16,-12 4 15 0,12-1-178 0,-8-1-330 0,8-2-102 15</inkml:trace>
  <inkml:trace contextRef="#ctx0" brushRef="#br0" timeOffset="927.0865">18163 12190 994 0,'-8'4'48'0,"8"-1"164"0,0-2-104 16,-9 2 25-16,9-3 99 0,0 3-133 0,0-3 130 16,0 0 2-16,0 0-198 0,0 0 84 0,0 0 14 15,0 0-6-15,0 0 92 0,0 0-82 16,0 0-5-16,0 0 1 0,0 0 65 0,0 0-108 15,0 0-22-15,0 0-4 0,0 0-66 16,0 0 104-16,0 0 1 0,0 3 8 0,11 0-38 16,-1 1-9-16,4-2-17 0,0 3-42 0,0 0 21 15,2-1-38-15,0 3 7 0,-3-1 7 0,3 1-13 0,-4-2 16 16,1 2 7-16,-1 0 11 0,-1 0-14 16,-1-2-14-16,-1 2 14 0,0-2-14 0,-9 1-3 0,12-1 20 15,-12-1-27-15,0 1 10 0,0-1 11 0,0 1 2 16,0-1 26-16,0 1 27 0,0 0-35 15,0 1 4-15,0 2 11 0,0-2-25 0,0 4 28 0,0-2 17 16,0 1-9-16,0 2 22 0,0 0-1 16,0 0-17-16,0 1 7 0,-11-1-21 0,11 0 21 15,-10 2 1-15,10-1-36 0,-11-1 11 0,11-1 79 16,0-1-105-16,-12 1 11 0,12-2-30 0,-9 2-100 16,9-4 101-16,0 0 7 0,-8 0 7 0,8 0 23 15,0-2-16-15,0-1-10 0,-9 0 3 0,9 1-10 16,0 1-1-16,0-2-15 0,-9-1 23 0,9 2-15 15,0 0 15-15,0-2 7 0,-9 3-41 0,9-5-57 16,0 4-65-16,0-1-63 0,0-1-96 0,0 1-85 16,-8-2-128-16,8-1-309 15</inkml:trace>
  <inkml:trace contextRef="#ctx0" brushRef="#br0" timeOffset="3079.1524">32228 12284 3066 0,'-8'0'67'0,"8"0"52"0,-11 0 86 0,11 0 55 0,-8 0 5 15,8 0 5-15,0-3-47 0,0 3-32 0,0-2-59 0,0 2-42 16,0-3-50-16,0 3-33 0,0 0-32 16,8-3 7-16,1 2-8 0,3 0 11 0,-1-1 19 15,3 0 66-15,1 2-70 0,3-1 18 16,1 1-3-16,0 0-96 0,4 0 81 0,-1 0-18 0,2 0 10 16,1 0 5-16,2 0 17 15,1 0-3-15,0 0 93 16,2 0-101-16,2 4-25 0,0-2 8 15,0-1-86-15,-1 2 111 0,-1-3 29 0,0 0-18 0,-3 3-33 0,-2-3 4 0,-4 1 3 16,0 0 81-16,0-1-80 16,-4 2-19-16,1 0-14 0,-1 1-67 0,0-1 88 0,-1-1 1 0,1 1-11 15,-1-2 10-15,-3 0 136 0,-1 0-110 0,1 3 11 16,-2-3 91-16,-11 0-237 0,12 0 120 0,-3 0 4 0,-2 0-88 16,-7 0 95-16,0 0 15 0,0 0-40 15,0 0-11-15,0 0 33 0,0 0-8 16,0 0 18-16,0 0 96 0,0 0-132 0,0 1-14 0,0 0 33 15,0 0-103-15,0 1 95 0,0 1 131 0,0 1-116 0,0 0-15 16,0 1 146-16,0 0-205 0,0 2 99 16,0 0 19-16,0-1-96 0,0 3 99 0,0-1 90 15,0 1-83-15,0 0 5 0,0 1-3 0,0 0-102 16,0 2 121-16,0 1-23 0,0-1 170 0,0 1-181 16,0 2 122-1,0-1-137-15,0 0-183 0,0 3 207 0,0-1-137 0,0 1 126 0,0 1 27 16,0 0-20-16,0-3-22 0,0 3-1 15,0-2-19-15,0 1-5 0,0 0 8 0,0 0 10 0,0 0 15 0,0-1-5 16,0 1 24-16,0 1 111 0,0-2-37 0,0-1-94 16,0 0-27-16,0-1-125 0,0 0 48 0,0-2 203 15,0 0 4-15,0 0-69 0,0-2 58 0,0 2-168 16,0-4-21-16,0 1 87 0,0 1-104 16,0-1 200-16,0 1-92 0,0 1 4 0,0-2-13 15,-9 2-49-15,9-1 33 0,0 0 62 16,0 0 51-16,-10 0-187 0,10 0 157 0,0 1-162 0,0-1 80 15,0 0-1-15,0 0-67 0,0 1 172 0,0-1-214 16,-7 0 227-16,7-1-130 0,0 2 3 16,0-2 140-16,0 1-105 0,0-2 101 0,-9 3-84 0,9-4-25 15,0 0-95-15,0 3 143 0,-9-3-49 0,9 2-4 16,-10-1 86-16,10 1-151 0,-8-1 70 16,8-1-9-16,-9 2-13 0,9-1 30 0,0 1-21 0,-10-1-13 15,10 0-1-15,0 0-12 0,0 0-5 16,0 0-47-16,-9-2-12 0,9 0 21 0,0 1-1 15,0-2 130-15,0 0 17 0,0 0-13 0,0-1-90 16,0-1 17-16,0 1-13 0,0-1 0 0,0 1-4 16,0-2-39-16,0-1 74 0,0 2-18 0,0-2 94 15,0 0-42-15,0 1-44 0,0-2-8 0,0 1 9 16,0 1 17-16,0 0-30 0,0-2-48 0,0 0 26 16,0 1 17-16,0-1-12 0,0 2 77 15,0-2-35-15,0 0-94 0,0 0 90 0,0 2-17 16,0-2-13-16,0 0 95 0,0 0-77 0,-9 0 30 15,9 0-1-15,0 0-51 0,-8 0 34 0,8 0-25 0,-11 0 8 16,3 0-52-16,0 0 39 0,-3 0-5 16,0 0 14-16,1 3 78 15,-4-2-70-15,1 1-4 0,-6 1-9 0,1 2 0 16,-5-2-12-16,-2 3 38 16,-1-1-34-16,-2 1 8 15,-2 1 26-15,1-2-34 0,-1 1 60 16,0-3-64-16,1-1-5 0,2-1 13 15,-1-1-18-15,2 0 66 16,1 0-69-16,1-3 47 0,3 0-43 16,3 0-141-16,1 1 61 0,3 2-2 0,1 0-126 15,2 0 55-15,3 0-30 0,0 0-98 16,8 0 84-16,-7 2-10 0,7 2-66 0,0-4-98 0,-7 0-80 16,7 0-28-16,0 0-137 0,0 0-62 15</inkml:trace>
  <inkml:trace contextRef="#ctx0" brushRef="#br0" timeOffset="3441.1466">32302 13234 2607 0,'-12'5'127'0,"-1"-3"-22"0,1 1 58 15,-1 0 41-15,1 1-81 0,0 0 48 16,2 0-20-16,1 2-5 16,1 0-56-16,8-1 8 0,-10 2-12 0,10 0-42 0,-7 0 80 15,7 2 133-15,0 0-124 0,0 2 159 0,0 1-126 16,0-2-170-16,0 2 107 15,0 0-77-15,0 0 34 0,0 1 201 16,0-2-194-16,7-1-63 0,3-2 222 0,-10-1-401 16,15-1 213-16,-1-2-46 0,-1 0-168 15,-1-4-12-15,0 3-126 0,-1-3-115 0,1 0-197 0,-1 0 35 0,-2 0-174 16,2-6 61-16</inkml:trace>
  <inkml:trace contextRef="#ctx0" brushRef="#br0" timeOffset="4165.7736">32329 12166 794 0,'0'-4'47'16,"-7"0"178"-16,7-1-75 0,0 2 61 0,-7 0 3 16,7-1-148-16,-10 2 124 0,10-2 61 0,-8 1-13 15,8 2 24-15,-10 1 26 0,2 0-67 0,-1 0 6 16,1 3 25-16,-2 2-43 0,1 0-9 0,0 2 27 16,-1 2-45-16,-1 1-13 0,0 2-12 0,-1 1-71 15,3 3-35-15,0-1-4 0,0 2-21 16,1 2 3-16,8 0 4 15,0 1-25-15,0-1-23 0,0 1 11 0,0-1 79 0,0 2 25 0,0-2 8 16,0 1-141-16,19-2-168 16,-3 0-89-16,2-3-105 0,-1 0-22 0,1-1-73 0,1-4-207 15,-1-2-144-15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09:09:08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7806 7400 1841 0,'0'0'149'16,"0"0"45"-16,-9 0 47 0,9 0 62 0,-14 0-63 16,0 6 4-16,-1-1 30 0,-3 4-7 15,-1 0-49-15,-2 5 21 0,-6 0-66 0,0 4-12 16,-3 2-4-16,0 1-49 0,1 2 4 15,1 0-32-15,-1 2-40 16,4-1-32-16,4 1-1 16,5 0-11-16,2-1 8 0,14 1 3 0,-9-3-14 15,9 2 3-15,0-2 4 16,0 2-11-16,0-5 15 0,0 2-30 0,17-4 4 0,0-1 22 16,2-1-7-16,-1-3 32 0,3 0-10 0,2-3-11 15,0-1-8-15,0-2-3 0,3 0-8 0,-3-4 19 16,0 1-11-16,0-3-15 0,-1 0 33 0,-1 0-8 0,0-5-3 0,-1-1 11 15,-1 1 105-15,-2 5-123 0,-1-8 7 0,1 0 0 16,-5 3-124-16,-2 1 124 0,-1 0 112 0,-9 4-195 0,9-3-74 0,-9 2-74 0,0-1-178 16,0 2 99-16,0 0-93 15,0 0-182-15,0-3 46 0,0 3-270 0</inkml:trace>
  <inkml:trace contextRef="#ctx0" brushRef="#br0" timeOffset="429.0054">8042 7888 3040 0,'-11'6'73'0,"-1"0"72"0,2 2 34 0,10 2 97 0,-12 3-62 16,12-1-24-16,-11 1-16 0,11 3-72 0,-9-2-15 15,9 3-30-15,0-2-22 16,0-1-14-16,0 3 4 0,0-5-11 16,0 2-14-16,13-2 7 0,1-2 0 0,-2-3 4 15,3 1 17-15,-3-3-17 0,5-2 11 0,-2-1-19 0,-2-2 5 16,3 0-8-16,-3 0-15 0,2-3 4 15,-4-1-17-15,1-1-4 0,-3-3-21 0,-9 1-15 0,13-2 5 0,-13-2-14 16,12 0 7-16,-12 0 7 0,0-2 18 0,0 2 14 0,0 0 21 16,0-1 3-16,0 2-3 15,0 0-1-15,0 1 1 0,0-1 6 0,-14 1 1 0,3 3 17 16,-4-1-18-16,1 0-2 0,0 1 6 0,-3-1-14 16,2 3-24-16,2-2-56 0,-1 2-70 15,4 1-92-15,0-1-81 0,10 0-85 0,-11 4-239 0</inkml:trace>
  <inkml:trace contextRef="#ctx0" brushRef="#br0" timeOffset="1115.5489">8485 7657 2878 0,'-11'0'75'0,"11"0"33"0,-10 0 81 16,10 0 53-16,0 4-8 0,-11-4-14 16,11 0-22-16,0 0-22 0,0 0-29 0,0 0-10 0,0 0-48 15,0 0-14-15,0 0-49 0,0 0-5 0,0 0-10 16,12 0-18-16,1 0 0 0,2 0-8 16,2 0 15-16,4 0-14 0,3 0 7 0,3 0-1 15,2 0-63-15,2 0 14 0,0 0-25 0,2 0-20 16,-3 0 28-16,0 0-20 0,-1 0 14 0,-2 0-20 15,-2 0-8-15,-2 0-27 0,-4 0-29 0,-4 0-23 16,-1 0-4-16,-5 0-35 0,-9 0-42 0,0 0-30 16,0 0-226-16,0 0-90 0</inkml:trace>
  <inkml:trace contextRef="#ctx0" brushRef="#br0" timeOffset="1427.558">8570 7878 2779 0,'0'1'0'0,"-8"-1"15"0,8 3 25 16,0-2 80-16,0-1 41 0,0 0 28 0,0 0 14 15,0 0-72-15,0 0-35 0,13 0-67 16,-1 0-19-16,-1 0 3 0,4-2-16 0,-1-1 43 15,3 3-26-15,-1-3-4 0,2 2 20 0,-1-2-40 0,1 0 13 16,1 0 4-16,0 0-10 0,-1 0 36 16,-2 0 1-1,1 0-31-15,1 0 11 0,-5 2-14 0,1-3-20 16,-2 3 23-16,-1 0 4 0,1 0 10 0,-12 1-7 0,11 0 7 0,-3 0-31 16,-8 0-3-16,10-2 14 0,-10 2-44 0,9-1-13 0,-9 1-54 15,0 0 1-15,0 0-214 0,11-3-3 16,-11 3-77-16,0 0-337 0</inkml:trace>
  <inkml:trace contextRef="#ctx0" brushRef="#br0" timeOffset="2916.2057">9362 7499 2583 0,'0'-2'139'0,"0"0"101"0,0 2 83 16,0-2 81-16,-8 1-76 0,8-1-62 0,0 1-79 15,0 0-53-15,0 0-59 0,0 0-21 0,0 0 7 16,0-1-32-16,0 2 118 0,0 0-147 15,12-2-4-15,1-2 8 0,4 1-126 0,1-1 140 0,5 2-14 16,2 0 10-16,-2 1-7 0,4 1-3 0,-3 0 3 16,1 0-32-16,-3 4 162 15,-2-4-151-15,-2 9-12 0,-4-1 48 0,-2 1-108 0,-4-2 167 16,-8 4 81-16,0 0-5 0,0 3 176 16,0 1-162-16,0 2-32 0,0 1-22 0,-12 2-202 15,-1 3 152-15,3 0-7 0,-1 3 151 16,11 1-147-16,-15-2 137 0,4 1 14 15,11 1-177-15,-12-1 148 0,12 1-147 16,0-1-173-16,0 0 21 0,0-1-20 16,0-2 124-16,0-1 5 0,0-1 0 0,0-3 125 15,0-2-188-15,0-3-97 0,0-2-85 16,0-4-242-16,0-2-41 16,0 0 102-16,0-3-120 0,0-2-105 0,0 0-113 0,0-5-120 0</inkml:trace>
  <inkml:trace contextRef="#ctx0" brushRef="#br0" timeOffset="3166.2074">9349 7819 3231 0,'0'0'55'0,"-10"-1"36"0,10 0 63 16,0 1 30-16,0 0-7 0,0 0 27 15,0 0-14-15,11 0-16 0,3 0-55 0,4-3-55 0,3 0-43 16,4 0-14-16,-3-1-7 16,6 2-7-16,-2-1-11 0,5-1 11 0,-5 2 25 15,2-2-7-15,-2 1-15 0,-1 0-94 16,-4 1-97-16,-1-1-115 0,-5 2-120 0,0-1-64 16,-15 2-120-1</inkml:trace>
  <inkml:trace contextRef="#ctx0" brushRef="#br0" timeOffset="3619.4086">9927 7603 4132 0,'0'-4'17'0,"0"1"45"15,0 1 71-15,0-2 55 0,0 2 18 0,0-1-26 0,0 0-68 16,0 2-57-16,13-2-37 0,1 2 110 15,-14 1-142-15,22-2-5 0,-1 1 1 0,0 1-121 16,0 0 136-16,0 0 14 0,-1 4 116 16,0-4-97-16,-4 12 105 0,-2 0-61 0,-3 0-104 15,-11 2 105 1,7 3-52-16,-7 1 57 0,0 2 146 16,0 3 26-16,0 0-221 15,-22 2-16 1,1-1-141-16,2 0-38 0,-2-2 179 0,1-2 9 0,-1-1-12 0,4-4 135 0,1-2-139 15,3-2 0-15,0-3 136 16,13-3-153-16,0 2-37 0,-14-1 6 0,14-3-126 47,-11-2 0-47,11 0 177 0,0 0 1 16,0-1-28-16,0 0 13 0,0 0 3 0,0 0-4 0,0 0 149 0,0 0-19 15,0 0-149-15,11-3 4 0,0 0-143 0,0 0 21 0,2 2 310 0,2 1-180 16,2-3 3-16,2 0 12 0,-1 0-189 15,2 2 174-15,-4 0 116 0,0 1-196 0,3 0-14 0,-6 0-42 16,3 0-159-16,-3 0 120 0,1 0-47 0,0 0-38 16,-2 0-49-16,3 0-29 0,-4-5-38 0,1 5 15 0,-1 0-197 0,-3-5-60 0</inkml:trace>
  <inkml:trace contextRef="#ctx0" brushRef="#br0" timeOffset="3959.4073">10470 7714 3373 0,'0'-1'42'0,"0"1"66"0,0 0 62 0,0 0 57 0,0 5 22 15,-11 0-31-15,11 1-25 16,-10 1-18-16,10 3-67 0,0 0 1 0,-8 1 81 0,8 3-139 16,0 0 4-16,0 1-32 0,0-1-99 15,0 1 95-15,0-1-1 0,0-3-3 0,0 0 88 16,0-1-99-16,15-1 3 0,0-4 23 0,-2-1-147 15,4-1 72-15,-3-2-37 0,3-1-69 0,-2 0-9 16,4 0 12-16,-2-5-5 0,1 0 32 0,-1-1 23 16,-2-2 8-16,2 0 21 0,-4-3 17 0,-2 0 4 15,-11-3 10-15,11 2 21 0,-11-3-7 16,0 2-3-16,0 1 14 16,0 0-21-16,0 1 10 0,0 1 38 0,-13 1-24 0,-1 1 50 0,0 0-30 0,-2 4 1 15,1 0 9-15,0 1-40 0,0 0 33 0,1 2-30 16,1 1-13-16,0 0-17 15,5 0-73-15,8 0-57 16,-11 0-87-16,11 0-75 0,0 0-68 0,0 0-235 0</inkml:trace>
  <inkml:trace contextRef="#ctx0" brushRef="#br0" timeOffset="4328.1336">10888 7728 3780 0,'0'4'33'0,"0"3"45"0,0-1 27 0,0 1 42 0,-14 2-5 15,5 0-20-15,9 3-10 0,-10 1-38 0,10 0-46 16,0 3-20-16,0-2-30 0,0 1-10 16,0-4 47-16,0 0-22 0,0-4 21 15,13 1 4-15,0-1-33 0,-1-2 19 16,1-3 3-16,-1 2 0 0,-2-2-18 0,1-1 1 0,0 1 3 15,-4-2-11-15,-7 0 32 0,10 0-3 0,-10 0-33 16,0-5-2-16,11 1-29 0,-11-1 7 0,0 0 11 0,0-3 10 16,0 0 22-16,0-2-18 0,0-1-7 15,0-3-21-15,0 2 21 0,0-2-27 0,0 1 24 0,0 2 41 16,0-1-31-16,0 1 49 16,0 2-28-16,0 4-4 0,-15-1 15 0,4 2-25 0,0 2 14 15,-2 1-17 1,2 1-42-16,-2 0-39 0,2 0-69 0,-1 0-78 15,1 3-71-15,11 1-55 0,-13 1-84 0,13 1-202 0</inkml:trace>
  <inkml:trace contextRef="#ctx0" brushRef="#br0" timeOffset="4968.2106">11241 7714 2890 0,'0'4'25'0,"0"-1"51"16,0 0 15-16,0 0 14 0,0-1 3 0,0 1-27 16,-10-3 19-16,10 4-12 0,0-4 8 0,0 1-23 15,0 1 14-15,0-2 35 0,0 0-13 16,0 0 52-16,0 0-29 0,0 1-38 0,0-1-13 0,0 0-39 15,0 0-13-15,0 0 3 0,0 0 11 16,0 2-51-16,0-2 5 0,0 0 17 16,0 0-25-16,0 0 25 0,0 0-7 15,0 0-10-15,0 0 17 0,0 0 15 16,0 0 18-16,0 0 7 0,0 0 15 0,0 0 109 0,0 0-113 16,0 0-6-16,0 0-37 0,0 0-116 0,0 0 91 0,0 0 93 0,0 0-72 15,-9 0 16-15,9 0 7 0,-10 4-98 16,10 0 98-16,-9 3-7 0,9 2 23 15,-11 3-1-15,1 0 166 0,10 2-162 16,-11 3-10-16,2 0 0 0,9-2-176 0,0 2 173 0,-10-1-21 0,10-2 17 16,0 0 22-16,0-3 128 0,0 1-165 15,0-1 173-15,0-2-56 0,14-2-286 16,-2-1 313-16,2-6-337 0,0 4 20 16,2-4 125-16,1 0 37 0,-1 0-61 0,2-10-3 15,-1 2 1-15,-3-1-178 0,-1 0 189 16,-2 0 16-16,-2 1 11 0,-9 1 166 15,0 1-158-15,9 0-27 0,-9 1 19 0,0 0-177 0,0 2 177 16,0 0 185-16,0 3-173 0,0-5 0 16,0 1 4-16,-12-1-123 0,12 1 153 0,-10 0 173 15,10 4-9-15,0-8-206 0,-10 1 0 16,10-3-148-16,-9 2-23 0,9-2 171 16,-9 1 0-16,9 0-12 0,-11 1 184 0,11-1-168 15,-12 1 7-15,1 0-18 0,11 2-203 0,-10 0 91 16,0 2-77-16,10 0-84 0,-10 1-76 0,10 3-73 0,-9 0-77 15,9 0-91 1,-12 0-78-16</inkml:trace>
  <inkml:trace contextRef="#ctx0" brushRef="#br0" timeOffset="5631.4785">11766 7727 1694 0,'-13'-1'138'0,"2"1"-129"0,11-1 114 0,-12 1 25 0,12 0-110 0,0 0 228 16,0 0-94-16,0 0 33 0,0 4 32 15,0 2-43-15,0-1 95 0,0 1 34 16,0 3 14-16,0 1 13 0,0 2-62 0,0 0-18 0,0 1 109 16,0 3-133-16,0-1 127 0,0 1-230 15,0 0-179-15,-10 1 80 16,10-2-32-16,0 1 4 0,-14-1 4 0,4-3 135 16,10 1-274-16,-10-3 127 0,10-1 159 0,0-4-154 15,0 1 126-15,0-6 50 0,0 0-292 16,0 0 123-16,0 0-191 0,0 0-17 15,0-8 112 1,0 0 26-16,0-2-9 0,0-2-20 0,0-5-31 16,0 0-168-16,10-2 185 0,-1-1 32 15,1 1 22-15,0-1 13 0,1 1 10 0,0 0-29 0,-1 2 33 0,2 4 24 0,-2 2-24 16,0 3 31-16,1 1-42 0,-3 3 12 0,0 1 4 0,-8 3-12 16,11 0 200-16,-11 0-185 0,14 11 35 15,-7 0 14-15,-7 1-169 0,11 3 169 0,-2-1-37 16,0 1 3-16,-9-1 1 0,12 1 153 0,-12-1-138 15,13-2 4-15,-1-2-8 0,0 0 14 16,-2-1 139-16,3-3-198 0,0 0 22 16,-1-2-182-16,1-3 39 0,0 2 158 0,-1-3-19 15,0 0 24-15,-1 0-28 0,0-6 12 16,0 0 8-16,-3-2-24 0,3 0 55 0,-1-3 0 0,-2-1 15 16,1-2 12-16,-2-4 99 0,-7-2 87 15,9-3-3-15,-9-1 31 0,11-1-171 16,-11-1-109-16,9 2-25 0,-9 0 82 15,0 4 3-15,0 3 34 16,0 2-98-16,0 4-47 0,0 3-180 16,0 3-127-16,0 1-48 0,0 1-314 0,0 3-108 0,0 0-236 31</inkml:trace>
  <inkml:trace contextRef="#ctx0" brushRef="#br0" timeOffset="6663.9053">7740 9186 2878 0,'7'-2'107'0,"-7"-1"193"15,0 1-4-15,7-1 66 0,-7 1-54 0,0 2-133 16,0 0 40-16,0 0 54 0,0 0 23 15,0 7 1-15,0 1 40 0,0 6-79 0,0 1 74 16,0 3-125-16,0 7 46 0,-8 4-40 16,8 5-145-1,-11 4-13-15,11 2-60 0,-12 1-93 0,12-2 115 16,-10-1-30-16,10-4 34 0,0-5 0 0,0-5-25 16,0-2 93-16,0-6-103 0,0-3-15 15,0-3 7-15,0-3-88 0,0-2 97 16,0-3 101-16,0-2-71 15,-14 0-59-15,2-5-92 0,3-3 129 0,-5 0-163 16,1 0 156-16,0-5 3 0,-7 1 26 0,0-1 138 16,-1 3-135-16,-3 1 131 15,-2 2-294-15,-1 3 130 0,0 4 139 16,-1 0-109-16,-4 5 146 0,2 3-129 16,1 4-76-16,1 2-27 0,6 3 86 15,-1 2 35-15,7-1 84 0,5 1 9 16,11 1-183-16,0-1-44 0,0-1 0 15,19-3 103-15,2 0-34 0,5-3 86 16,3-2-9-16,2-1-277 0,3-4 133 0,0 0 37 16,0-2-143-16,1 0 299 15,-2-2-203-15,-1-1-129 0,-4 0 223 0,-4 0-310 16,0 0 302-16,-3 0-266 16,-2-4-197-16,-3-1 46 0,0 0-261 0,-4-2 120 0,0 2-60 15,-1-2-60-15</inkml:trace>
  <inkml:trace contextRef="#ctx0" brushRef="#br0" timeOffset="6925.9031">8182 9546 4215 0,'0'-2'59'16,"9"2"46"-16,-9 0 36 0,10 0 77 0,-10 0 0 0,11 3-31 15,-3-1 91-15,-8-2-192 0,18 4-56 16,1-2-19-16,4 0-108 0,-3-1 90 0,5-1-46 0,2 0-43 16,3 0-107-16,-1 0-62 15,-3 0-55-15,1-3-62 0,-3 3-34 0,-2-2-89 0,-2 2-144 16,-6-3-98-16</inkml:trace>
  <inkml:trace contextRef="#ctx0" brushRef="#br0" timeOffset="7182.306">8218 9716 3674 0,'-11'5'50'0,"11"0"81"16,0-3 85-16,0 1 126 0,0 1 116 0,0-4-147 0,0 5-65 16,14-3-134-16,2-1-155 0,4 0 70 0,3 0-31 15,-3-1 160-15,6 0-168 0,2 0 8 16,0-2 1-16,0-1-1 0,-3 3 54 16,2 0-58-16,-1 0-166 0,-4-5-209 15,-1 1 25-15,-4 1-33 0,-1 1 91 0,-5 2-46 0,-2 0-21 0,-9 0-17 16,0 0-15-16,0 0-176 0</inkml:trace>
  <inkml:trace contextRef="#ctx0" brushRef="#br0" timeOffset="9549.3881">9450 9210 3053 0,'0'-3'92'0,"-11"0"90"0,11 0 98 0,0 1 63 15,0-3 121-15,0 5-101 0,0-3-56 0,0 1-22 16,0-1-194-16,0 3 27 0,0-1-14 16,0 1-31-16,0 0 5 0,0 0-24 0,0 0-24 15,0 0-6-15,0 0 153 0,12 0-180 16,4 0 11-16,2 0-13 0,1 0-183 0,4 0 188 15,0 0 8-15,2 0-8 0,-2-2 185 0,2 2-181 16,-2-2 149-16,3 2-157 0,-4-2-173 16,2 0 185-16,-2 1-162 15,-4 0 356-15,-1 1-146 0,-4-1 159 0,-13 1 4 16,0 0-333-16,11 0 306 0,-11 0-225 0,0 7 118 16,0 0 217-16,0 4-156 15,0 3 50-15,0 5-65 0,-13 4-38 16,3 3 32-16,10 7 4 0,-12 1-48 15,12 3-18-15,-12 2-26 16,12 0-6-16,0 1-8 0,0-3-23 16,0-1-18-16,0-2 36 0,0-5-10 15,0-4 6-15,0-4-51 16,0-4-35-16,0-4-71 0,0-2-92 16,0-4-158-16,0-2-145 0,-11-3-107 0,11-2-137 15,-9 0-31-15,9-5-184 0,-10-2-142 16</inkml:trace>
  <inkml:trace contextRef="#ctx0" brushRef="#br0" timeOffset="9787.3863">9440 9508 5249 0,'-9'2'129'16,"9"-2"-38"-16,-10 3 85 15,10-1 36-15,0-2 58 0,0 0-77 0,0 0-97 0,0 0-28 0,23 0-195 16,-2 0 250-16,6 0-151 0,5 0-48 16,4-5 162-16,4 5-250 0,5 0-61 15,0-9-25-15,0-1-238 16,-4 4 27-16,-3 1 123 0,-5-1-35 16,-8 1 0-16,-4 3-40 0,-6 0 16 0,-15 2-33 0,11 0-194 0</inkml:trace>
  <inkml:trace contextRef="#ctx0" brushRef="#br0" timeOffset="10331.9434">10126 9409 5294 0,'0'7'114'0,"0"3"67"0,0-1 91 15,-15 0 193-15,15 1-46 0,0 1-149 16,0 3 39-16,0 0-169 15,0 2-47-15,0 2 81 16,0 1-116-16,0-1-4 0,0 1-36 16,0-1 9-16,0-2-14 0,0-2-26 0,0-2 17 15,0-2-26-15,0-4-14 16,0-2-31-16,0-2-39 16,0-2-35-16,0 0-37 0,0-12-20 15,0-1-143-15,0-3 8 0,0-1 43 16,0-2 40-16,0-2 184 0,11 3 230 15,-11-1-176-15,13 4 184 0,-13 1-176 0,14 2-161 0,-1 2 193 16,-2 0-161-16,-1 3 192 0,1 1-3 0,-2 1 3 16,1 1 49-16,0 1 121 15,-10 3 1-15,11 0-11 0,1 0-44 0,-12 10-158 16,11 0 8-16,-2 0-21 16,-9 2-125-16,10 0 16 0,-10-3 105 15,0 2 0-15,0 0 101 0,0-1 7 16,0-2-291-16,0-1 145 0,0-2-124 15,0-3 103-15,0-2 154 16,0 0-264-16,0 0 285 0,0 0-235 0,0-2-13 0,0-1 140 16,0 0-131-16,0 0 131 0,0 2 12 15,0-1 9-15,0 2 149 0,0 0-146 0,0 0-16 16,0 0 17-16,0 0-183 0,0 0 150 0,0 0 13 16,0 0-26-16,0 0 159 15,0 0-13-15,0 0-108 0,0 0-13 16,0 0 18-16,0 0-13 0,0 0-70 0,0 0-76 15,0 0-298-15,0 0-182 0,0-3-38 0,0 1-190 16,0 2-279-16</inkml:trace>
  <inkml:trace contextRef="#ctx0" brushRef="#br0" timeOffset="11212.568">10498 9165 3053 0,'0'0'54'0,"0"0"75"16,0 0 59-16,0 0 78 0,0 4-9 0,-8-1 7 0,8 1-43 15,-14 1-77-15,3-1-49 0,-1 0-62 16,-1 1-23-16,-2 0 12 0,1-1-18 16,-2 0-8-16,0 0-10 0,-1 0 3 0,0-1 11 15,0-3-22-15,2 2 5 0,-1 1-5 0,1-1 19 16,1 0 13-16,0 0 15 0,3 1-7 0,2-3-4 15,0 4-7-15,9-1 1 0,-11 0-30 16,11-1 19-16,0 1-8 0,-9 0-3 0,9 0 21 0,0 0 3 16,0 0-3-16,0-1 19 15,0 1 39-15,0 1 93 0,0-4-71 0,0 6 12 0,0-2-36 0,0 0-101 0,0 0 185 16,0-4-102-16,0 7 18 0,0-3-6 16,0 0-118-16,0 0 80 0,0 1-12 15,0 0-18-15,-10-1 169 0,10-4-146 0,-8 7 159 16,8 1 20-16,0-2-168 0,0 2-7 15,0 0-157-15,0-2 0 0,-10 2 35 16,10 0 160-16,0 2 11 0,0-1 13 0,0 1 145 16,0 1-173-16,-10 2-6 0,10-1 162 15,0 1-355-15,-12 0 181 0,2 2-20 0,10-1-29 16,0-2 41-16,-13 1-28 0,13-1 170 16,0-1-328-16,-12-3 308 0,12-1-114 0,0-4-44 15,0-3 32 1,0 5-138-16,0-5 130 0,0 0-122 0,0 0 260 0,0 0-150 15,0 0-4-15,0-3-8 0,0 1-114 0,0-1 102 16,10 0 8-16,-10 0 8 0,8-1 0 0,-8 2 146 16,0 2 0-16,14-7-138 15,-2 2-4-15,-1 0 4 0,1 5-122 0,-2-4 150 16,1-1 144-16,4 5-258 0,-4 0 106 16,3 0-12-16,0 0-37 0,-2 0 186 0,2 9-14 15,-3-2-106-15,2 3 30 0,-4 2-38 16,-9 1-66-16,9 2 229 15,-9 1-162-15,0 1 26 0,0 2-14 16,0-1-115-16,0 0 14 0,0-3 59 0,-14-1 106 16,2-4-114-16,-1 0 106 0,0-4-204 15,-3-3 59-15,0-1-16 16,-2-2 20-16,-2 0-81 0,-1 0-91 0,0-5 236 16,0 5-304-16,2-8 132 0,-1 1-10 15,2 1-149-15,2 2 160 0,0-1-2 0,2 2-20 16,2 0-35-16,2 0-47 0,10 1-33 0,0 0-76 15,-10 1-71-15,10-2-45 0,0 3-80 0,0 0-248 0</inkml:trace>
  <inkml:trace contextRef="#ctx0" brushRef="#br0" timeOffset="11881.2325">10656 9367 4229 0,'-9'4'108'0,"9"2"132"0,0 2 91 0,0 0 245 16,0 2-170-16,-10 2 80 16,10 1-191-16,0 4-102 0,0 0 92 0,-13 2-212 15,13 1 132-15,0-1-148 16,-11 0-18-16,11 0-4 0,0-1-35 16,0-1 5-16,-10-3-14 15,10-3 18-15,0-3 0 0,0 0-22 16,0-6-74-16,0-2-26 15,0 0-175-15,0-10 10 0,0 1 57 0,0-3-23 0,12-3 180 16,-3 1 8-16,0-1 24 0,1 0 166 16,-10 1 0-16,13 2-146 0,-2 1 4 15,1 1 16-15,-12 2-110 0,13 2 167 0,0 2 3 16,-4 0-154-16,-9 3 272 0,13 1 5 16,-13 0-171-16,12 0 21 0,-12 0-41 0,0 8-138 15,12-1 138-15,-12 1 134 16,0 0-104-16,0 0-30 0,0 2 142 0,0 0-321 15,0-3-61-15,0 0 87 0,0-3-137 16,0 0 112-16,0-2-24 0,0-2-60 0,0 0-59 16,0-4-13-16,0-2 45 0,0 1 108 0,0-3 49 15,14 0 69-15,-14-2 36 0,11 0-1 0,0 0 56 16,1-2 20-16,-3 2 39 0,2 3 53 0,1-1 5 16,-3 2 37-16,1 1 3 0,1 2 5 0,-2 3 164 15,-9 0-181-15,14 0-9 0,-3 6-13 16,-2 1-175-16,1 0 309 0,-10 2-157 15,11 1-48-15,-2 3 154 0,-9-1-196 0,0 2 132 16,11 1-146-16,-11 0-36 16,0-2 12-16,0 0-113 0,0-4-89 0,0 0-239 15,0-3-110-15,0-4-76 0,0-2 28 16,0 0-124-16,0 0-267 0</inkml:trace>
  <inkml:trace contextRef="#ctx0" brushRef="#br0" timeOffset="12459.229">11096 9426 4256 0,'0'-2'66'0,"0"1"58"0,8 1 184 16,-8 0-33-16,8 0-18 0,-8 5-22 0,8 3-123 16,-8-1 38-16,9 1-22 0,-9 1 149 0,0 0-165 15,8 2 140-15,-8 0-143 16,0 2-46-16,0 1 120 31,0 0-312-31,0 0 254 0,0-1-129 16,0 1-55-16,0-5-30 15,0-1-168-15,-8-1-32 0,8-3 3 0,0-2 161 0,0 0-17 0,0-2-60 0,0 0 3 16,0-7-20-16,0-1 36 0,0 0 45 0,0 1 17 16,0-4 29-16,8 0-3 0,-8 0 39 0,11-1 17 0,-1 2 18 15,-10 0 32-15,10 1-29 0,-1 1 32 0,-1 0 25 16,2 0 21-16,-2 3 31 0,1-2 15 0,2 2 142 0,-11 5-107 0,13-7-3 15,0 2-21-15,0 5-128 0,-2 0 89 0,-2 0 12 16,0 0-29-16,-2 4-4 0,2 0-12 0,-9 1-2 16,9-1-5-16,-1 0 4 0,-8 1-38 0,7 2-8 15,-7-2 4-15,0 0-27 0,0 2 39 16,0-2-27-16,0-1-31 0,0 2-4 0,0-1-67 0,0 0-19 16,0-2-23-16,0 0-43 0,0 0 45 15,0-3-36-15,0 0 7 0,0 0-35 0,0 0-25 16,0-4 41-16,0-2 29 0,0-1 74 0,0 0 33 0,13 0 53 15,-2-3 19-15,0 0 0 0,0-2 4 16,1 4 22-16,1-2 30 0,-2-1 53 16,2 2 77-16,1 2 45 0,-2 1 34 0,2 2 71 15,-1 4 12-15,1 0-46 0,-1 5-29 0,2 2-124 16,-3 1-79-16,1 1-18 0,1 1-16 0,-2-1 4 0,0 1 161 16,-12 1-173-16,13-1 134 15,-13 1 4-15,0 0-302 16,9 2 274-16,-9-1-384 0,0 1-61 0,0-2 0 0,0-3-270 15,0-1-38-15,0 0-270 0</inkml:trace>
  <inkml:trace contextRef="#ctx0" brushRef="#br0" timeOffset="13609.846">7412 10865 1944 0,'0'7'70'0,"0"1"191"15,-11-1 84-15,11 0 117 16,0 3 22-16,0 0-66 0,0 1 31 0,0 0-17 0,0 3 161 0,0 1 20 31,0 4-39-31,0 3-111 0,0 5-97 0,0 4-119 16,0 4-59-16,0 2 16 0,0 7-156 16,0-2-26-16,0 0-14 0,0-2-8 15,0-4 0-15,0-4 0 0,0-5 0 16,0-7 0-16,10-5 0 0,-10-7-8 15,0-8-54-15,0 0-14 16,0-10-45-16,0-5-122 16,0-5 114-16,0-5-148 0,0-4 159 15,0-4-70-15,0-5-121 0,0 0 135 0,0-2-147 0,0-1 378 16,0-1 65-16,0 2-122 0,-11-1 16 16,11 3-162-16,0 3-8 15,0 4 138-15,0 4 186 0,0 5-213 0,0 1-4 0,0 7 7 16,13 2-161-16,2 4 186 0,2 3 26 0,4 5-7 15,4 0 16-15,1 7 43 0,5 4 12 16,-1 5 69-16,3 6 4 0,0 4 108 0,1 6-16 16,-3 5-52-16,0 4-2 0,-7 4-135 15,-3 0-21-15,-6 2 5 16,-15-2-121-16,0-2 1 0,0-2 106 0,0-6-98 16,-15-3 81-16,0-5 108 0,-3-3-121 15,2-7 69-15,1-1-148 16,1-3-152-16,-1-2 5 0,3-3 133 0,1-1-51 0,2-1-14 15,-1-4-42-15,0 0-199 0,-1-1 81 0,1-1-41 16,1 0-63-16,-1 0-5 0,2-3 13 16,8-1-134-16,-10-1-46 0,10-1-128 0</inkml:trace>
  <inkml:trace contextRef="#ctx0" brushRef="#br0" timeOffset="13942.856">8348 11102 4256 0,'0'3'109'0,"0"-1"51"0,0 1 84 0,0-2 88 16,0-1-52-16,0 1 170 0,0-1-238 0,0 2-100 15,0-2-49-15,0 0-42 0,14 0-33 16,4 0 8-16,2 0-4 0,3-4-202 0,5 1 151 16,3 1-46-16,3-1-57 0,0 0-62 15,0 0-49-15,1 0-38 0,-3-2-63 16,0 0-69-16,-3 2-91 0,-3 1-91 0,-5 2-218 15</inkml:trace>
  <inkml:trace contextRef="#ctx0" brushRef="#br0" timeOffset="14158.4677">8463 11295 4579 0,'0'3'57'0,"-11"0"190"0,11-3 7 15,0 4 106-15,0-2-50 0,0 0-166 0,0 0 13 16,16-1-117-16,-2 1 114 0,7-2-146 16,0 1 0-16,2-1 164 0,3 0-302 15,1 0 86-15,3 0-78 0,0-4-210 0,0 1 93 16,-2 0-70-16,0-1-48 0,-3 1-92 0,-2 1 37 0,-3-1-118 16,-1 0-28-16,-7 3-243 0</inkml:trace>
  <inkml:trace contextRef="#ctx0" brushRef="#br0" timeOffset="22335.8065">9672 10698 3270 0,'0'-8'117'0,"0"3"64"0,0-1 69 0,0 3 53 15,0 1-72-15,0 0 31 0,0 2 39 0,0 0 32 16,0 10 41-16,0 0-18 0,0 4 46 0,0 5-33 16,0 5-39-16,0 8-37 15,0 8-119 1,0 4-64-16,0 5-17 0,0 1-44 0,0 1-18 16,0 1 19-16,0-5-55 0,0-7 23 15,0-5-85-15,0-7-44 16,0-6-47-16,0-8-152 0,0-3-350 0,0-11-160 31,7 0-183-31,-7 0-68 0,0-9 148 0</inkml:trace>
  <inkml:trace contextRef="#ctx0" brushRef="#br0" timeOffset="22707.8104">10103 10689 3647 0,'0'-3'43'0,"0"3"102"0,0 0 92 0,0 4 231 16,0-4-62-16,-17 17-17 0,3 2 104 15,0 4-350-15,3 4 52 0,-1 5-64 16,0 3-69-16,12 4-6 16,-11 2-36-16,11 0-28 0,0-1-123 15,0-2 267 1,0-2 4-16,0-3-9 0,14-5-159 0,2-2-164 0,0-6-20 0,-2-4 5 15,0-3 144-15,1-4 8 0,-1-2-12 16,0-4 0-16,-2-1-9 0,-2-2 2 0,1 0 17 0,-2 0-9 16,-1-4 63-16,-8 4-81 0,13-8 28 0,-4 2 18 15,1-1-41-15,-10-2 90 0,8 1-11 0,-8 0 7 0,0-4 20 16,0 3 6-16,0-2 1 0,0 1 159 0,0 0-163 16,0-1 173-16,0 3-172 0,-18-1-164 0,2 2 156 15,0 2-11 1,2 5-38-16,-4-8-65 0,3 4-70 0,-1 1-270 0,2 3 117 0,2 0-85 15,0 0-67-15,12 0-47 16,-13 0-34-16,13 0-179 0</inkml:trace>
  <inkml:trace contextRef="#ctx0" brushRef="#br0" timeOffset="23061.8051">10532 10962 4091 0,'0'7'83'0,"-13"1"53"16,-1 2 72-16,0 2 45 0,-1 1-40 16,1 2-26-16,0 0-49 15,2 2-59-15,2 2-46 0,10-1-25 0,0 0-27 0,0-1 26 0,0-1-7 16,0 0 8-16,15-3-1 0,0-2-25 0,3-4-16 0,1 0-37 0,0-2-19 15,1-4 5-15,1-1 18 16,-3 0 16-16,1-5 10 0,-1 0-2 0,0-2 6 0,-3-1 4 0,-2 0 12 16,-2-1-1-16,-11-1 4 0,9-1 3 0,-9 0 15 15,0 0 11-15,0 0 4 0,0 0-5 16,-13 1-10-16,2-1 0 0,-2 3-18 16,0-2 8-16,0 4-23 0,0-2-21 0,1 3-31 0,-2-2-63 15,3 2-74-15,3 0-80 0,8-1-103 0,0 2-59 16,-11-2-161-16,11 1-74 0</inkml:trace>
  <inkml:trace contextRef="#ctx0" brushRef="#br0" timeOffset="23702.5615">11046 10931 4707 0,'0'15'87'0,"0"1"135"16,0 1 8-16,0 1 59 0,-14 0-37 0,5 0-116 0,9 1 169 31,0 1-174-31,-11 1-38 0,11-4 108 0,0 1-163 0,0-3-22 0,0-2-16 16,0-1-128-16,0-3 128 15,0-1 137-15,0-3 4 0,0-5 8 0,0 0-178 16,0 0-193-16,0 0-31 0,0-5 149 16,0-5-194-16,0 0 134 0,0-2 0 15,0-2-185-15,0 0 183 0,0-1 158 0,0 1-110 0,0-2 30 16,0 3 33-16,12 1-100 0,-1 0 155 16,-3 2-29-16,0 0 26 0,2 1 25 0,0 2 7 15,0 1 47-15,0 3-3 0,0 0 91 16,-10 3-109-16,15 0 5 0,-1 0 14 0,-3 0-104 0,-2 4 113 15,1 1-11-15,-3 1-19 0,0 2-7 0,-7 0-12 16,8 1-7-16,-8-2-4 0,0-1 0 16,0 0 179-16,0-6-206 0,0 6 4 0,0-2 166 15,0-4-387-15,0 0 172 0,0 3-28 16,0-3-240-16,0 0 142 0,0 0-56 16,0 0-41-16,0 0-1 0,0 0 15 0,0-7 29 0,0-1 23 15,0 0 70-15,0 1 53 0,0-1 47 16,13-2 56-16,-3 2 42 0,-2 0 4 0,2 2 81 0,-10-1 25 15,12 3 34-15,-4 2 8 0,1 2-28 0,-2 0 3 16,-7 0-7-16,9 3 5 0,-1 2-1 0,-8 1 2 16,10 0-39-16,-3 1 5 0,-7 0-45 0,9 2 136 15,-9-1-174-15,8 0-24 0,-8 1 115 16,0-1-301-16,0 0 139 0,0 0 4 16,0 1-113-16,0-1 109 0,0-3 16 15,0 1-44-15,0 0 109 0,0-6-276 0,0 4-118 0,0 0-102 16,0-3-259-16,0-1 106 0,0 0-82 0,0 0-100 15</inkml:trace>
  <inkml:trace contextRef="#ctx0" brushRef="#br0" timeOffset="24293.5035">11455 10979 4132 0,'0'-2'17'0,"0"1"35"16,0 1 49-16,0 0 36 0,0 5 44 0,0-1 5 0,0 0-30 16,0 0-2-16,0 2-47 0,0 0-36 15,0 1 8-15,0 0-23 0,0 1-6 0,0 0 179 0,0-1-194 16,0 1-20-16,0 0 16 16,0 1-200-16,0-2 176 0,0 1-10 0,0 0-13 15,0-1 177-15,0 0-180 0,0-1 30 16,0-1-3-16,0-1-165 0,0 0 180 0,0-2 158 15,0-2-28-15,0 0-179 0,0 0-24 0,0 0-158 0,0 0 192 16,0 0 12-16,0 0 4 16,0 0-11-16,0 0-180 0,0-3 176 0,0-1 174 0,0 4-163 15,0-8 12-15,0-1-16 0,11 1-159 0,-3 1 149 16,-8 1 25-16,10 0 180 16,-10 6-172-16,14-10 4 0,-4 2-42 0,0 0-160 0,1 2 172 0,0 0 18 15,1 0 20-15,-1 3-19 16,-2-1-4-16,3 0-4 0,-2 3 7 0,-1 0 12 0,1 1 168 15,-10 0-137-15,10 4 12 0,-10 0 15 16,10 1-153-16,-10 0 130 0,10 2 163 0,-10-7-205 16,11 8 4-16,-11 0-5 15,0-2-196-15,0 1 370 0,0-7-189 0,7 7 173 0,-7-7-200 16,0 7-247-16,0-3 140 0,0 0-226 16,0-4 164-16,0 3 15 0,0-3-13 15,0 0-14-15,0 0-4 0,10-6 0 0,-10 1 32 0,12 0 75 16,-2-1 51-16,-2 0 34 0,3-1 21 0,0-2 27 15,2 1 54 1,0 1 66-16,0 0 50 0,-1 3 30 0,0 0 1 0,0 0 15 0,-2 4 157 16,-10 0-176-16,12 5 0 0,-1 1 98 0,-11-6-335 15,10 11 131-15,-10 1-60 0,9 0-148 16,-9 2 113-16,0 1-4 0,0-3 131 16,0 4-207-16,0-2-62 0,0-1-130 0,0 0-331 0,0-2-72 15,0-1-264-15</inkml:trace>
  <inkml:trace contextRef="#ctx0" brushRef="#br0" timeOffset="25584.4766">7214 12576 2890 0,'0'5'133'0,"0"0"127"0,0 2 109 0,0-1 118 16,0 3-35-16,0 1-46 0,0 3-17 0,0 3-63 0,0 0-26 15,0 3-42-15,0 1 66 16,0 2-20-16,0 1-167 16,0 2 79-16,0 0-151 0,0 0-30 0,0 3 94 15,0-2-107-15,0 1-22 0,0-1 13 16,0-1-5-16,0-3 1 16,0-1 4-16,0-4-9 0,0-3 1 15,0-3 8-15,0-3 14 0,-11-3-14 16,11-5 5-16,0 0-32 15,0-6-8-15,-10-4-30 0,10-3-104 16,0-5 65-16,0-4-17 16,0-6-100-16,0 0 88 0,0-3-44 0,0-3 155 15,0 0 122-15,0 0-5 0,15-1-152 16,1 0-139-16,1 1-11 0,1 3 29 0,-1 2 297 16,1 1-156-16,2 2 12 0,-2 5 126 15,-1 2-302-15,0 4 180 0,-1 3 4 16,-2 4-4-16,-1 5 24 0,1 3 123 0,-3 0-159 15,0 15 3-15,-11 2 9 0,10 4-147 16,-10 4 191-16,0 3-157 0,0 2 125 16,0 1-4-16,0 0-32 0,-19-2 32 0,1-1 12 0,1-2 8 15,0-1 16-15,4-4 102 0,-3-3-3 16,4-2-175-16,-2-3-20 0,5-4 44 0,9 0-206 16,-10-3 167-16,10-4 7 0,0 0-152 15,0 0 176-15,0-1 11 0,0 1 2 0,0 1-4 16,13-2 7-16,2 2-7 0,1 2 7 0,1 0 1 0,0 2-1 15,2 0 183 1,0 3-172-16,0-2-6 0,-1 3 38 0,-2 0-163 0,-2 0 194 0,-4 0 16 16,1 3-11-1,-11-2 1-15,0 0-4 0,0 0-8 0,0 0-8 0,0 0-16 0,0 0-19 16,-14 1 135-16,-1-1 9 0,-2 0 9 16,-1 0-29-16,-2-1-145 15,-1 0-84-15,-2-4-260 0,3 0-43 0,-1-2-69 16,2-3-58-16,3-2 161 15,0 0-77-15,3-4-67 0,1-3-53 0,1 0-17 0,11-1-234 0</inkml:trace>
  <inkml:trace contextRef="#ctx0" brushRef="#br0" timeOffset="25950.0938">8223 12858 3555 0,'0'-1'86'0,"0"-1"83"0,0 2 83 16,0 0 72-16,0 0-2 0,0 0-22 16,0 6 103-16,0-3-309 15,14-1-90-15,2 2-8 0,0 0-11 0,6-2-4 0,2 1 23 0,4-2-4 16,2 0-27-16,2-1-3 0,0 0 53 16,2 0-168-16,-2 0-45 0,-3 0-106 15,-1-2-153-15,-4-1 36 0,-3 1-99 16,-2-1-200-16,-5 1-156 0</inkml:trace>
  <inkml:trace contextRef="#ctx0" brushRef="#br0" timeOffset="26193.6268">8252 13002 4091 0,'0'4'51'15,"-11"-1"64"-15,11 0 58 0,0 0 98 0,0-1 8 16,0 0-22-16,0 1-37 0,0-1-84 0,0 0-63 16,19 0-31-16,1-1-19 15,3-1-7-15,1 1 7 0,3-1-15 0,2 0 11 16,0 0-11-16,1 0-1 0,-1 0-18 0,-3-2 0 0,1 0-9 16,-4 0-7-16,0 0-15 0,-3-1-39 15,-2 1 58-15,-3 2-139 16,-4-2 49-16,-11 2-270 0,12-1-182 0,-12 1-135 0,0-2-129 0</inkml:trace>
  <inkml:trace contextRef="#ctx0" brushRef="#br0" timeOffset="29852.2845">9561 12507 2754 0,'-8'-1'93'16,"8"1"62"-16,-10 0 98 0,10 0 41 0,0 0-23 16,0 0-39-16,0 0-29 0,0 0-41 0,0 0-60 15,0-2-10-15,0-1-60 0,0 1-14 0,0 0-4 16,0-1-10-16,15 0-18 0,2 1 6 0,1 0 5 15,4 1-4-15,-2 1 7 0,5 0 7 0,-1 0-14 16,-1 4 10-16,-2 2 0 0,-4 2-6 16,-1 1 10-16,-5 1-18 0,-3 4 26 0,-8 1-5 15,0 2-10-15,0 0 11 0,0 1-29 0,0 0 14 16,-16-1 8-16,0-2-7 0,0-1 3 0,1 1 0 16,-5-4 0-16,4 0 10 0,-3-2 4 15,3 0-17-15,2-2-25 0,2-1 107 0,12-6-205 16,-13 5 10-16,13-2-27 0,0-1-138 15,0-1 193-15,0 0-4 0,0 0 48 0,0 0 27 0,14 0 31 16,0 1-21-16,3 3 17 0,3-1-10 16,-2 2-20-16,3 1 60 0,2 0 18 0,-1 0 51 0,-2 3-14 15,1 0 2-15,-4 0 0 16,-2 1-23-16,0 0 27 0,-5 0-16 0,-10-1-28 0,0 2-14 0,0-3-26 16,0 1-2-16,0 1-15 0,-15-2-4 0,-1 0 4 15,-4-2-14-15,-1 0 3 0,-3-1-21 16,1-1-53-16,-3 1-17 0,1-4-62 0,1 1-26 15,-1 0-16-15,3-2-44 0,1-1-26 0,2 0-70 16,2 0-18-16,2-6-181 0,2 1-107 0</inkml:trace>
  <inkml:trace contextRef="#ctx0" brushRef="#br0" timeOffset="30318.2868">10071 12526 3180 0,'-10'4'51'0,"1"-1"79"0,9 1 40 0,-14 0 34 15,14-1-55-15,-12 0-41 0,12 0 29 0,0-1-5 16,0 0 28-16,0-1-41 0,0-1-69 0,0 2-47 16,19-2-24-16,3 0 3 0,2 0 11 0,1 0 14 15,4 0 0-15,-1-5-14 16,1 3 14-16,-2-1-21 0,-2 0-11 0,-2 2 15 47,-4 0-15-32,-2 1 21-15,-4 0 32 0,-2 0 4 0,-3 5 29 0,-8 0 50 0,0 2 8 0,6 0 27 0,-6 3 77 0,0 0-131 0,0 2 9 16,0 0-45-16,0 0-109 16,0 0 102-16,0 1-26 0,0-1 41 0,0 2 9 15,0-2 8-15,-8 3 20 0,8-1 138 0,0 2-181 0,-10 0-22 0,10 1-41 16,0-1-148-16,0 1 165 0,0 0 141 0,0 0-145 0,0 0-4 0,0 0-8 0,0-2 8 16,0 2 0-16,0-3-59 0,0-1-50 0,0 1-213 0,0-4 56 15,0-1-74-15,0-1-87 0,0-4-129 0,0-1-142 16,0-3-269-16</inkml:trace>
  <inkml:trace contextRef="#ctx0" brushRef="#br0" timeOffset="30572.5114">10075 12804 3568 0,'-11'0'49'16,"11"0"35"-16,-12 0 50 16,12 0 55-16,0 0-52 0,0-3-38 0,0 3-51 0,0-2-51 0,0 2 10 15,18 0 0-15,-1-2 14 16,3 1-18-16,3-1-17 0,2 1 7 0,2-2-14 0,-1 2 18 16,1-1 3-16,0 2-11 0,-1-3-30 0,-2 3-21 15,-3-2-54-15,-1 2-82 16,-1-2-75-16,-4 1-128 0,-3 0-59 0,-1 1-71 0</inkml:trace>
  <inkml:trace contextRef="#ctx0" brushRef="#br0" timeOffset="31251.5144">10629 12714 3581 0,'9'0'73'0,"-9"0"51"0,0 0 59 0,0 5 59 16,11-1-26-16,-11-1 14 0,9 1-55 0,-2 4-8 16,-7-2-2-16,12 3-38 0,-12 0 39 0,8 1 183 15,-8 0-8 1,0 2-158-16,0 1 15 0,0 1-247 0,0-1 121 0,0 0-11 16,0 1-49-16,0-1 158 0,0-2-307 15,0 0 137-15,0-3 129 0,0-2-137 16,0-1 149-16,0 0-141 0,0-3 22 0,0 1-184 15,0-3 12-15,0 2 125 0,0-2-43 16,0 0 0-16,0 0-52 0,0-4-31 0,0 1-130 16,0-2 140-16,0-1-9 0,0 0 28 15,0-1-22-15,-10-4 121 16,10 2-110-16,0-3 4 0,0 0 24 0,0 0-102 0,0 0 150 0,0 0 6 31,0 0 12-31,13-2 39 0,-2 3 0 0,2 1 18 0,0 1 4 0,1-1-22 0,-2 3 25 16,2 2 14-16,-3-2 40 0,1 4 19 0,2 1-3 15,-3 1-7-15,-1 1-48 0,3 0 12 0,-4 0 8 16,3 5 22-16,-2-1-3 0,-2 3-30 0,1-1-15 0,-9 2-19 16,9-1 12-16,-9 1 0 0,9 0 11 0,-9 1 142 15,0-2-169-15,0 0-11 0,0 0-19 16,0 1 15-16,0-3-15 0,0-1-19 16,0 0-19-16,0 0-191 0,0-3 143 0,0 0 1 15,0-1-29-15,0 0-27 0,0 0-30 16,0-2-40-16,0-3-7 0,0-1 7 0,0 2 43 0,0-3 57 15,12 0 44-15,-12 0 27 0,9-1 20 16,-9 1-1-16,11 0 40 0,0-1 30 0,-3 1 9 0,1 2 70 16,1 0-23-16,2 1 41 0,0 1 18 0,4 1-40 15,-4 0 54-15,5 2-52 16,-1 0 20-16,-3 0-11 0,1 4-34 0,0-1 26 0,-2 0-24 0,-2 1 10 16,-1 3 5-16,-1-1-25 15,-3 0 68-15,-5 4-74 0,7-3-12 0,-7 3-11 16,0 0-87-16,0 0 65 0,0 0-35 15,0-1 16-15,0 0-4 0,0 1 42 0,0-3-139 0,0 1-62 16,0-4-53-16,0 2-110 0,0-3 82 0,0 0-34 16,0-1-91-16,0-2-108 0,0 0-44 0,0 0-292 15</inkml:trace>
  <inkml:trace contextRef="#ctx0" brushRef="#br0" timeOffset="31769.5795">11366 12716 4036 0,'0'7'69'0,"0"0"74"0,0 1 179 16,0 0-53-16,0-1-16 0,0 3-51 16,0 3 19-16,0 1 55 0,0 2-230 15,0 0-11-15,0 0-226 16,0 0 3-16,0-2 196 0,0-1-19 15,0-1 202-15,0-1-168 0,-10-3-23 0,10-2-12 16,0-1-182-16,-8-1 137 0,8-2-15 0,0-1-36 0,0-1 85 0,0 0-156 16,0-5 8-16,0 0 20 0,0-3-106 0,0 0 176 15,0-3-3-15,0-1 25 0,0-1 31 16,12 0-6-16,0-2 3 0,-3 1 27 0,0 2-13 0,-1-1 14 16,4 1 13-16,-3 2 4 0,0 1 45 0,2 2 31 15,-1-1 22-15,2 3 19 0,-3 2-14 16,2 2-6-16,0 1 2 0,-1 0-41 0,-1 0-13 0,2 2-8 15,-3 3-17-15,2 1 6 16,-4 1-7-16,-6-1-33 0,11 4 0 0,-11-2 15 0,0 3-18 16,0-4-5-16,0 1-33 0,0 1-76 0,0-1-60 15,0-1-63-15,0-2-41 0,0 0-15 16,0-1 6-16,0-3-25 0,0-1-14 0,0 0 10 0,0-3-62 16,0-2 93-16,0 0 97 0,13-3 202 15,-13-1 183-15,17 0 94 0,-4 0 113 0,0 1-106 16,-2 0 40-16,1 1-6 0,0 2-37 0,-2 2 36 0,1 2-50 15,2 1-31-15,-2 0-26 0,0 4-19 0,0 1 10 16,-1 5-28-16,1 0-33 16,-2 1-42-16,-9 0-50 0,9 3 0 0,-9 0 92 0,0 0-159 15,8 1 20-15,-8 0-64 0,0 1-154 0,0-1 44 16,0-1-161-16,0-2-161 16,0 1-204-16,-12-3-166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</a:t>
            </a:r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7093" y="2946659"/>
            <a:ext cx="3677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15 Module 2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/>
              <a:t>By:</a:t>
            </a:r>
            <a:r>
              <a:rPr lang="en-GB" sz="2000" b="1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394" y="425437"/>
            <a:ext cx="1186375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A single-row deep groove ball bearing is subjected to a pure radial force of 3 kN from a shaft that rotates at 600 rpm. The expected life L</a:t>
            </a:r>
            <a:r>
              <a:rPr lang="en-GB" sz="2200" baseline="-25000" dirty="0"/>
              <a:t>10h</a:t>
            </a:r>
            <a:r>
              <a:rPr lang="en-GB" sz="2200" dirty="0"/>
              <a:t> of the bearing is </a:t>
            </a:r>
            <a:r>
              <a:rPr lang="en-GB" sz="2200" dirty="0" smtClean="0"/>
              <a:t>30000 </a:t>
            </a:r>
            <a:r>
              <a:rPr lang="en-GB" sz="2200" dirty="0"/>
              <a:t>h. The minimum acceptable diameter of the shaft is 40 mm. Select a suitable ball bearing for this application.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28760" y="2017440"/>
              <a:ext cx="11223720" cy="423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800" y="2005920"/>
                <a:ext cx="11249280" cy="42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7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433021"/>
            <a:ext cx="7802880" cy="5844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" y="655832"/>
            <a:ext cx="3248025" cy="847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69720" y="1841400"/>
              <a:ext cx="3534840" cy="3328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760" y="1832040"/>
                <a:ext cx="3558240" cy="33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91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89" y="512591"/>
            <a:ext cx="6871335" cy="57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29" y="383234"/>
            <a:ext cx="116668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single-row deep groove ball bearing is subjected to a radial force of 8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thrust force of 3 kN. The shaft rotates at 1200 rpm. The expected life L10h of the bearing is 20 000 h. The minimum acceptable diameter of the shaft is 75 mm. Select a suitable ball bearing for this application.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339" t="24086" r="41278" b="26491"/>
          <a:stretch/>
        </p:blipFill>
        <p:spPr>
          <a:xfrm>
            <a:off x="6513340" y="1702190"/>
            <a:ext cx="5514537" cy="3615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8" y="1887341"/>
            <a:ext cx="5482347" cy="6870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16000" y="2559600"/>
              <a:ext cx="10086480" cy="3972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2320" y="2549520"/>
                <a:ext cx="10112040" cy="39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980" y="733644"/>
            <a:ext cx="6121701" cy="2572264"/>
            <a:chOff x="493980" y="733644"/>
            <a:chExt cx="6121701" cy="25722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980" y="733644"/>
              <a:ext cx="6121701" cy="25722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93980" y="1786597"/>
              <a:ext cx="2277355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0" y="5024071"/>
            <a:ext cx="5656233" cy="390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339" t="24086" r="41278" b="26491"/>
          <a:stretch/>
        </p:blipFill>
        <p:spPr>
          <a:xfrm>
            <a:off x="6513340" y="1702190"/>
            <a:ext cx="5514537" cy="36153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73760" y="450720"/>
              <a:ext cx="10180440" cy="5777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720" y="440280"/>
                <a:ext cx="10202040" cy="58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03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6" y="748591"/>
            <a:ext cx="4691282" cy="2251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6" y="3396689"/>
            <a:ext cx="5816698" cy="852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339" t="24086" r="41278" b="26491"/>
          <a:stretch/>
        </p:blipFill>
        <p:spPr>
          <a:xfrm>
            <a:off x="6677463" y="506437"/>
            <a:ext cx="5514537" cy="36153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815360" y="1485000"/>
              <a:ext cx="6928560" cy="1410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6720" y="1477800"/>
                <a:ext cx="6949440" cy="14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44" t="7163" r="50793" b="33029"/>
          <a:stretch/>
        </p:blipFill>
        <p:spPr>
          <a:xfrm>
            <a:off x="0" y="562708"/>
            <a:ext cx="6023688" cy="5711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285" t="28702" r="35007" b="50337"/>
          <a:stretch/>
        </p:blipFill>
        <p:spPr>
          <a:xfrm>
            <a:off x="6114757" y="1041009"/>
            <a:ext cx="6077243" cy="1533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339" t="24086" r="41278" b="26491"/>
          <a:stretch/>
        </p:blipFill>
        <p:spPr>
          <a:xfrm>
            <a:off x="6396109" y="2574389"/>
            <a:ext cx="5514537" cy="36153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358320" y="4367880"/>
              <a:ext cx="5532840" cy="542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4640" y="4359600"/>
                <a:ext cx="5560560" cy="5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1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651"/>
          <a:stretch/>
        </p:blipFill>
        <p:spPr>
          <a:xfrm>
            <a:off x="326267" y="829993"/>
            <a:ext cx="6216316" cy="773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267" y="1994487"/>
            <a:ext cx="8825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Bearing No. 6315 (C = 112 000) is suitable for the above application.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89480" y="2664000"/>
              <a:ext cx="1780920" cy="2079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000" y="2656440"/>
                <a:ext cx="1811520" cy="20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154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Doctor_Strange</cp:lastModifiedBy>
  <cp:revision>292</cp:revision>
  <dcterms:created xsi:type="dcterms:W3CDTF">2024-07-27T06:12:03Z</dcterms:created>
  <dcterms:modified xsi:type="dcterms:W3CDTF">2024-10-24T09:11:31Z</dcterms:modified>
</cp:coreProperties>
</file>