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39:01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 9653 516 0,'0'0'43'0,"0"0"27"0,0 0 10 0,0 0 158 16,0 0-29-16,0 0-140 0,0 0 2 0,0 0-142 15,0 0 0-15,0 0 119 0,0 0 107 0,0 0 11 16,0 0-16-16,0 0 4 0,0 0-205 0,0 0-14 16,0 0 6-16,0 0 96 0,0 0 85 0,0 0 16 15,0 0-107-15,0 0-11 0,0 0-94 0,0 0 65 16,0 0 23-16,0 0-86 0,0 0 98 15,0 0-12-15,0 0 9 0,0 0 0 0,0 0 75 16,0 0-133-16,0 0 128 0,0 0-32 16,0 0-61-16,0 0 89 0,0 0 62 0,0 0 17 0,0 0 55 15,0 0-60-15,0 0-107 0,0 0-9 16,0 0-53-16,0 0 9 0,0 0 29 0,0 0-76 16,0 0-125-16,0 0-140 0,0 0-144 0</inkml:trace>
  <inkml:trace contextRef="#ctx0" brushRef="#br0" timeOffset="879.53">1385 9599 1944 0,'0'-1'29'0,"0"0"3"16,0 0 11-16,0 1-71 0,0 0 2 0,0 0 87 0,0 0 28 15,0 0 100-15,0 4 66 0,0 1-49 0,0 0 35 16,0 4 21-16,-10 1-81 0,10 3 16 0,0 3-44 16,-7 3-12-16,7 3 9 0,-6 2-26 15,6 3-34-15,-8 0-34 0,8 3-46 16,-9 0-13-16,9 1 13 0,-9-1-3 15,3-2 25-15,6 2 6 0,-7-5-13 16,-1-3-18-16,8-1 36 0,-7-3-58 0,7-3 12 16,-7-3 31-1,7-1-63-15,0-4 49 0,0-1 0 0,0-1-10 0,0-4 38 0,0 1-13 0,0-2 24 16,0 0-10-16,0 0-14 0,0 0-3 0,0-3-33 0,0-1 7 0,0 1 3 0,10 1 8 16,-3-1-29-16,4 0 10 15,1 0-2-15,1-1-1 0,3 2 7 0,0 0 4 0,2-1-11 0,2 3-18 16,0-3 142-16,2 2-131 0,4 0-3 15,-1-1 11-15,1 0-139 0,-1-1 110 0,2 2 18 16,-3-1 118-16,0-2-118 0,-2 1 7 0,0 0-11 16,-6 1-143-16,1-2 126 0,-5 2-14 0,-1 0-17 15,-1 0 14-15,-4 1-37 0,-6 1-12 0,0-3 3 16,0 3-49-16,0 0 15 0,0-2-1 16,0 2-167-16,0 0-45 0,0 0-82 0,0 0 19 15,0 0-76-15</inkml:trace>
  <inkml:trace contextRef="#ctx0" brushRef="#br0" timeOffset="1139.53">1951 9942 2644 0,'0'2'40'0,"0"1"37"0,0-1 82 0,0 0 66 15,0 0 9-15,6 1 20 0,-6 0-52 16,0 2-37-16,0 1-19 0,0 1-67 0,0 1-31 16,0 1-9-16,0 3-32 0,0-2 10 0,0 2-3 15,0 2-17-15,0 0 6 16,0-1-6-16,-6 4-4 0,6-2 0 16,0 2-45-16,-8 0-24 0,8-3-47 0,0 1-50 0,0-3-37 0,0 0-64 0,0-2-65 15,0-2-138-15,0 0-56 0,0-3-40 16,0-2-21-16</inkml:trace>
  <inkml:trace contextRef="#ctx0" brushRef="#br0" timeOffset="1528.14">2129 10007 1967 0,'0'0'40'0,"0"4"51"16,0 1 60-16,0 2 146 0,0-2-18 0,0 3-74 15,-9 0-36-15,2 2-118 0,7 0-32 16,-8 1 52-16,8 1 57 0,0 2-102 16,0-4 3-16,0 2-26 0,0 1-3 0,0-2-10 15,0 1 36-15,9-2-10 16,1-1-16-16,0-1 4 0,3-1-34 0,-2-2 8 15,2-2-74-15,2-1 61 0,-2-2 2 0,2 0-21 0,-1-3 6 0,1-1 64 16,-3 1-77-16,0-4 87 0,-1 2-58 0,-1 0-35 0,-1-2 70 16,-1 2-73-16,-8-2 80 0,8-1-23 0,-8 1 13 15,8 0 16-15,-8-1 3 0,0-1 90 0,0 1-71 16,0-1 3-16,0 1 60 0,0 0-131 0,0 0 63 16,-13 0 2-16,1 4-68 0,-1-1 59 0,2 1 4 15,-1 1 59-15,1 0-93 0,0 1-35 16,1 1-76-16,2 1-160 0,8-2-112 0,0 1-311 0</inkml:trace>
  <inkml:trace contextRef="#ctx0" brushRef="#br0" timeOffset="2661.22">2757 9772 2224 0,'0'0'17'0,"0"0"61"0,0 0 98 16,0 0 105-16,0 2 54 0,0-2-120 0,0 2-38 0,0-2-86 16,0 3-44-16,0-3 72 0,0 0-42 15,0 0-17-15,0 0-16 0,0 0-10 0,8 0-14 16,2-4-23-16,3 1 13 0,3 0-24 0,2 3 11 16,2-4-7-16,4 1-24 0,0 1-6 0,1-2-24 15,2 1-16-15,0 0-23 0,-1 1-8 0,0 1-17 16,-3 1-26-16,-1-2-27 0,-3 2-129 0,-3 0-86 15,-2 0-64-15,-3 0-126 0</inkml:trace>
  <inkml:trace contextRef="#ctx0" brushRef="#br0" timeOffset="2932.77">2851 9939 2083 0,'0'3'131'0,"0"0"-6"0,0 0 73 16,-6-1 32-16,6-1-61 0,0-1-32 0,0 0-65 15,0 0 59-15,0 0-102 0,12-4 26 0,3 0 16 16,-2 1-97-16,4-1 49 0,0 2-7 0,4-3-16 16,-2 2-7-16,4-1 27 0,0 1-7 0,-1 1-7 15,0 0 30-15,-2-1-52 16,0 1 29-16,-3 2-16 0,0-2-7 15,-4 1-20-15,2 1 30 0,-3-2-118 0,0 1-103 16,-2 0-168-16,-1-1-43 0,-9 0-177 0</inkml:trace>
  <inkml:trace contextRef="#ctx0" brushRef="#br0" timeOffset="3640.58">4021 9246 1481 0,'0'-2'-85'0,"0"2"20"0,0 0 35 16,0 0 166-16,0 0 87 0,0 0-10 0,0 0 9 16,0 0-128-16,0 0 83 0,0 0 68 0,0 5 17 0,0 2 0 15,-11 1-23 1,1 4-57-16,-1 1-3 15,2 3 18-15,-2 3-30 0,-3 2 23 0,2 3-16 16,-2 1-7-16,0 5 102 0,2 3-113 16,-1 1-28-16,3 5-25 0,-1 1-114 0,3 2 86 0,2-1-26 15,6 2-4-15,0-1 157 16,0 1-171-16,0-1 53 0,0-1-3 0,0 2-148 0,0-2 168 0,0 1-51 16,11 1-26-16,-2 0-33 0,0-1 2 0,1 1-1 0,-2-2 12 0,-1-1-4 0,2 0 0 15,-2-1 16-15,4-3 156 0,-11-2-148 16,15 1-16-16,-1-3-4 0,1-1-161 0,0-2 149 15,1-3 4-15,2 0-8 16,2-2-4-16,2-3 0 0,1-2 5 0,0-1 3 0,5-2 188 16,-4 0-164-1,3-1-11-15,2-2-20 16,-2 1-248-16,-2-2 112 0,0-1-69 16,-3 0-79-1,0-2-44-15,-1-2-71 0,-3-2-90 0,1-1-109 0,-2 0-293 0</inkml:trace>
  <inkml:trace contextRef="#ctx0" brushRef="#br0" timeOffset="4459.34">4830 9220 1864 0,'0'-5'164'0,"0"3"46"16,0-2-30-16,0 1 156 0,0 0-111 0,0 1-64 0,-14 0 59 16,-3 2-107-16,1-1-40 0,-2 1 32 0,-3 0-20 15,2 5-35-15,-4 0 14 0,1 5 17 16,0-2 14-16,1 3-16 0,2 2-25 15,2 1-6-15,0 3-23 0,4 0 9 0,-2 2 22 16,5 0-28-16,1 1-3 16,9 2 24-16,0-1-42 15,0 2 17-15,0-2-13 0,0 1-22 0,0-1 36 0,14-1 0 0,0-1-15 16,3-2-3-16,2-1 0 0,2 0-17 16,1-4 10-16,2 0-25 0,2-3-45 0,-1-1 0 0,3-1 17 15,-4-3-13-15,3-2 1 0,-3-2-17 0,-1 0-4 16,-2 0 35-16,0-4 144 0,0 1-86 0,0-1-27 0,-3-1 10 0,-1 0-127 15,-1 3 133-15,-3-2 8 0,0 0-8 0,-2 0 11 16,-2 4-31-16,-9-3-2 0,7 1-74 0,-7 0-64 16,0 2-94-16,0-1-103 0,0 1-36 0,0 0-274 0</inkml:trace>
  <inkml:trace contextRef="#ctx0" brushRef="#br0" timeOffset="4804.35">4489 9948 2840 0,'-8'3'136'0,"8"-1"-26"0,-12 1 36 0,12-1 14 0,-8 0-108 0,8-2 16 16,0 0-2-16,0 0-13 0,0 0-14 16,0-4 8-16,15-1-34 0,2 2-3 0,2-3-4 15,3 0-6-15,4 1 4 16,2-2 3-16,2 2 3 0,4 0-10 0,3-1 13 0,2 0-23 16,0 1 0-16,3-2-4 0,0 3-9 15,1-3 0-15,-2 2-20 0,-1-1-6 16,-2-1-14-16,-3 3 18 0,-1-2-11 15,-4 1 23-15,-2-1-34 0,-3 1-26 0,0 0-22 0,-6 0-121 0,-3 0 26 0,-2 0-102 16,-3 1 64-16,-11 1-118 0,9 1 50 16</inkml:trace>
  <inkml:trace contextRef="#ctx0" brushRef="#br0" timeOffset="5400.57">4993 10281 3767 0,'0'13'101'0,"0"3"49"0,0 2 68 0,0 1 46 0,0 1-55 16,-10 2-29-16,10 1 189 15,0 4-191-15,-8 2 137 0,8 1-168 16,0 0-229-16,0-2 163 0,0 1-184 0,0-4 173 0,0-4-43 16,0 0-3-16,0-5-1 0,8-2-11 0,0-4 11 15,0-1-31-15,-8-3 4 0,9-1-16 16,-9 0 13-16,6-3-5 0,-6 1 169 0,0-2-154 16,0 1-18-16,0-1 22 0,0-1-178 0,0 0 136 0,0 0-16 15,0 0-26-15,0 0 11 0,0 0 8 16,0 0 31-16,0 0 12 0,0 0 4 0,0-3-5 0,0 1-11 15,0-1-3-15,0-2-12 0,0 0 19 16,0-2-11-16,0 0-11 0,0-4 72 16,0-4-132-16,0-3 9 0,0-4-17 0,-8-2-105 15,8-3 82-15,0-6-59 0,-8-3 2 0,8-1-1 16,0-4 13-16,0 2 46 0,0 2 28 0,0-1-9 16,0 3 22-16,0 4-23 0,10 3 10 0,-1 3 110 0,5 4-38 15,-1 4 29-15,3 2 15 0,0 2-79 16,1 4 67-16,0 2 48 0,0 2 32 0,-2 5 69 15,1 0-2-15,-1 5 1 0,-2 3-19 0,-2 2-14 16,0 1-14-16,-4 6-16 0,-7 0-27 16,0 0-24-16,0 0 21 0,0 1-10 0,0-1 14 0,0-2-4 15,-16-2-24-15,3 0-21 0,-1-4 0 16,-1 1-10-16,0-2-50 0,1-1 1 0,-2-3-66 16,4 0-54-16,0-3-23 0,-3 1-60 0,3-2 32 0,-1 0-68 15,3 0-16-15,-2-5-149 0,1 3-116 16,2 0-57-16</inkml:trace>
  <inkml:trace contextRef="#ctx0" brushRef="#br0" timeOffset="6150.1">5332 9181 1841 0,'0'0'176'0,"6"0"46"0,-6 0 59 16,8 5 57-16,1-2-134 0,-1 2 25 0,3 2-12 16,4 0-6-16,-1 3-4 0,4 0-52 0,1 4-11 15,5 0-4-15,0 4-3 0,3 1 8 0,1 5 6 32,-3 1-32-32,3 4 2 0,0 2-29 15,1 2-7-15,0 1-10 16,-1 4-23-16,1 1 28 0,-1-2-4 0,-1 2 39 15,0 2 12-15,-4-1 155 16,-4 4-173-16,-1-2-2 0,-3 4-23 0,-3-2-170 0,-3 3 154 16,-9 2-32-16,0 2 9 0,0 0 3 0,0 0-3 0,0 0-4 15,-15 2-25-15,3 0 101 0,-5 0-117 0,1 0 129 16,-6 0-112-16,2 1 4 0,-5-2-58 0,-1-5-149 16,1-1 69-16,0-6-208 0,2-6 67 0,3-7-110 15,1-2-92-15,2-6-70 0,3-6-112 16,0-3-79-16,2-3-161 15</inkml:trace>
  <inkml:trace contextRef="#ctx0" brushRef="#br0" timeOffset="7563.85">6099 8845 2607 0,'0'-1'70'0,"0"1"80"0,9 0 68 16,-9 0 159-16,0 0-70 0,8 0-23 0,-8 0-9 16,8 0-88-16,-8 4 81 0,6 2 20 0,-6 1-26 15,9 4 2-15,-9 1-73 0,5 3-33 0,-5 4 1 16,8 2-52-16,-8 1 9 0,9 5-19 0,-9 0-20 15,0 2-24-15,7 2-8 0,-7 1-24 16,0-1-5-16,7 0 4 0,-7 3-3 0,0-5-4 0,0 3 100 16,0-6-121-16,10 1-17 15,-10-5 21-15,6-1-13 0,-6-3 125 16,0-2-95-16,10-3-5 0,-10-2 5 0,0-1-122 0,9-5 209 16,-9-1 1-16,0-1-105 15,0-1 117 1,0-2-214-16,0 0 89 0,0 0-101 0,0 0 100 0,0-4-32 15,0 0-96-15,0 1 211 0,0-4-231 0,0-2 120 16,0 1 9-16,0-5-132 0,0 1 128 16,0-2 8-16,0-1-8 0,0 1 8 0,0-1-4 15,0 1 4 1,0 0-28-16,0-1 29 0,0 1-13 0,0 0 149 0,0 0-168 16,9-2-38-16,-9-1 14 0,0 0-145 0,5-3 167 15,-5 2 12-15,7-5-1 0,-1 2-18 0,-6-3 4 0,10 0 0 16,-2-1 91-16,-8-2-72 0,17 1 1 15,-2-1 7-15,1 1-97 0,-4 1 112 0,5 3 29 0,-5 1-7 16,3 4 11-16,-2 3-19 0,-2 3 12 0,0 4-4 16,-2 0 0-16,1 2 11 0,0 3-29 15,1 2 22-15,-2 0-4 0,1 0-15 0,0 5 11 16,-2 2 11-16,0-1-3 0,-8 3-11 0,0 0 18 16,0 2-14-16,0 0 17 0,0 0 8 0,0 2-22 15,0-1 4-15,0 3-8 0,0-2-7 0,-11 0 7 16,2 1 4-16,-3-2-22 0,1 0 111 0,11 1-194 15,-19-2-53-15,4 0-51 0,1-1-171 16,3-1 101-16,0-2-74 0,-1-2-35 0,4 0-29 16,8-2-24-16,-9 0-18 0</inkml:trace>
  <inkml:trace contextRef="#ctx0" brushRef="#br0" timeOffset="25421.71">1521 11790 2915 0,'0'7'63'0,"0"3"84"0,-11 1 69 16,11 4 92-16,-12 3-46 0,2 3-50 0,10 5-22 0,-9 5-79 16,1 1-20-16,8 3-34 15,-8 2-61-15,8 1-10 0,-8 0 7 16,8-1 7-16,0-1 25 15,-7-2-7-15,7 0-29 0,0-5 7 0,0 0-10 0,0-5 14 0,0-2 0 0,0-4 4 16,-8-3-1-16,8-2 15 0,0-4 10 0,0-3 15 0,0-1 0 16,0-3-3-16,0-2 17 0,0 0-46 0,0 0 0 15,0-3-25-15,9-1-8 0,2 1 4 0,4-2 21 16,0 0-17-16,5 0 7 0,1 1 7 16,3-1-7-16,3 2 21 0,0 0-21 0,1 1-4 0,-1 0-7 15,0 2-4-15,-2 0-6 0,-2 0-22 16,-1 0-38-16,0 4-42 0,-3-3-10 0,1-1-35 0,-3 2-67 15,-3-2-44-15,1 0-111 0,-4 0-84 16,-1 0-58-16,-1 0-79 0</inkml:trace>
  <inkml:trace contextRef="#ctx0" brushRef="#br0" timeOffset="25671.71">2151 12241 3713 0,'7'6'67'0,"-7"-1"69"0,0 4 70 0,0 0 39 0,0 1-13 0,0 3-43 16,0 2-41-16,-10 0-35 0,3 4-51 0,0 2-25 15,1 1-22-15,6-1-7 16,-8 2-8 0,8 1 11-16,0 0-4 0,0 0-11 15,0 1 60-15,0-1-169 0,0-3-36 0,0-1-87 16,0-3-159-16,0-3 48 0,0-2-117 0,0-2-86 0,0-3 38 0,0-4-63 15</inkml:trace>
  <inkml:trace contextRef="#ctx0" brushRef="#br0" timeOffset="25963.71">2319 12426 3154 0,'0'4'61'0,"0"0"59"0,0 5 26 0,0-1 41 0,0 1-28 15,0 2-27-15,0 0-31 0,-8 3-26 0,8 1-16 16,0 0-32-16,0 1 18 16,0-1-34-16,0-1 3 0,0-1-32 0,0-1 1 0,10-3-4 15,3-3-61-15,0-2-17 0,4-2-17 16,3-2-42-16,-2-4 35 0,1-1 15 0,0-3 22 16,0-1 51-16,-2 0-1 0,-2-1 42 15,-3-1-19-15,-3 0 88 0,-9-1-62 0,9 0-16 0,-9 0-3 16,0-1-79-16,0-1 160 0,0 2-49 0,0 0 43 0,0-1 36 15,-11 4-92-15,0-2 63 0,1 3-46 0,1 0-23 0,-3 3-24 16,3 1-6-16,-2 1 12 0,-1 1-81 16,1 2-44-16,0 0-119 0,0 0-126 15,1 0-232-15</inkml:trace>
  <inkml:trace contextRef="#ctx0" brushRef="#br0" timeOffset="26262.71">3055 12106 3887 0,'0'3'-7'0,"0"0"-13"0,0-1 17 0,0-1 6 0,0 1 28 0,0 0 60 16,0-2-9-16,0 1-4 0,0-1-9 16,0 1-66-16,14 0-3 0,1 0-3 0,2-1-52 15,5 0 0-15,1 0-47 0,1 0-59 0,0 0 1 16,2 0-50-16,-2 0-25 0,0-2-100 0,0 0 53 16,-3-1 6-16,0 2 9 15,-3 0 56-15</inkml:trace>
  <inkml:trace contextRef="#ctx0" brushRef="#br0" timeOffset="26537.71">3163 12262 2828 0,'0'0'69'0,"0"2"102"0,0-2-18 16,0 2 16-16,0-1 53 0,0-1-205 0,0 0 122 16,0 0-106-16,11 0-104 15,-2 0 81-15,5 0-100 0,2 0 84 0,-2 0-17 0,4 0 23 16,-2-1-4-16,2-1 1 0,1 0 3 16,-4 2-39-16,2-1-33 0,-3 0-54 0,1 0-57 15,-1 0-70-15,-4 1-51 16,2 0-215-16,-3-1-177 15</inkml:trace>
  <inkml:trace contextRef="#ctx0" brushRef="#br0" timeOffset="27255.79">4452 11489 3003 0,'-17'8'82'0,"-3"4"123"0,1 2 91 15,-4 7 66-15,-1 3-8 0,-4 6-48 0,0 7-3 16,1 4-32-16,2 8-48 16,-2 6 145-16,4 8-245 0,0 8-22 0,5 5-44 0,2 5-200 15,4 3 135-15,2 3 4 16,10 2 19-16,0 0-23 0,0-5 16 15,0-5-19 1,0-4 7-16,16-4 8 0,-2-9-12 0,2-6 23 0,-1-5-22 16,2-6 184-16,0-5-181 0,-2-4-58 0,1-4 117 15,0-4-471-15,1-3 89 0,-1-7-100 0,1-2-267 16,1-4 95-16,1-4-217 0,2-8-165 0</inkml:trace>
  <inkml:trace contextRef="#ctx0" brushRef="#br0" timeOffset="27811.86">4980 11572 3218 0,'0'0'25'0,"-15"5"-2"0,1 2 48 0,3-2 20 0,-4 3 4 15,3 1 23-15,2 2-22 0,10 1 28 0,-8 1-23 0,8 2 1 16,0 0-14-16,0 1-46 16,11 0 13-16,4 2-17 15,5-1-34-15,-1 2 17 16,4 0-39-16,3 0 15 0,-3-1 24 16,0 1-25-16,-1-1 36 0,-5 0-11 15,-3 2 14-15,-5-2 28 0,-9 1-14 16,0-1-3-16,0 0-18 0,-17 16-14 0,-2-20-28 15,-2-2-56-15,-1 0-86 16,-2-3-104-16,-3-2-145 0,4-4-241 0,-1-3-133 16</inkml:trace>
  <inkml:trace contextRef="#ctx0" brushRef="#br0" timeOffset="27985.86">4987 11555 3206 0,'0'-2'-7'0,"0"-1"13"0,0-1-6 0,0 0 0 0,11-1 10 0,-1 1-7 0,2-3-3 0,2 2 3 16,5-2-6-16,2 2-13 0,2-2-28 0,2 1-124 15,-1 1-92-15,-3 1-23 0,2 2-62 16,-4-3-160-16</inkml:trace>
  <inkml:trace contextRef="#ctx0" brushRef="#br0" timeOffset="28315.43">5493 11567 2816 0,'0'0'49'0,"0"0"26"0,-10 0 13 16,0 0 45-16,0 5-5 0,0-1 12 0,-1 2 10 0,0-1 60 15,1 4-141-15,0 0 8 0,0 1 11 0,3 3-95 16,7 0 123-16,0 3-33 0,0 0-28 16,0 1-6-16,0 3-21 0,0-1-4 15,0 0 8-15,12 1-1 16,3 1 15-16,0-1 3 0,1-1-2 0,1-1 13 0,0 0-21 16,-1-2 11-16,-1-1-25 0,-1-2 4 0,-2 1-7 15,-4-3-40-15,0-2 39 0,-8 1-17 0,0-2 7 0,0-2 14 0,0 1 86 16,0 1-133-16,-14-1-50 0,-3 1-83 0,-2-2-197 15,-4 0 11-15,-1-1-44 0,-3 0-168 0,0-4 14 16,2-1-235-16</inkml:trace>
  <inkml:trace contextRef="#ctx0" brushRef="#br0" timeOffset="28499.43">5502 11540 2474 0,'12'-5'21'0,"-3"0"-6"16,4 1-48-16,-1 0-20 0,-1 0 50 0,1 0-27 15,-1 1-138-15,0 1-141 0,-1-2-254 0</inkml:trace>
  <inkml:trace contextRef="#ctx0" brushRef="#br0" timeOffset="29117.43">6076 11476 2354 0,'0'-3'-59'16,"0"-1"17"-16,0 0 106 0,0 2 20 0,0-1 17 0,0-1 81 15,-15 2-89-15,-1 2 0 0,2 0 52 0,-3 0-88 16,0 4 3-16,-4 1 46 0,1 3-81 0,-3 1 14 16,2 5-17-16,-2 1-67 0,0 1 61 15,4 2-16-15,1 2-3 0,5 2 25 0,0-2-6 16,4 1-9-16,9-3 9 15,0 2-51-15,0-4 28 0,0 0 7 0,0-4-16 0,12-2 97 16,4-2-71-16,-3-3-10 0,2-5 3 0,1 0-78 0,-1 0 69 16,0-8 9-16,1 0 0 0,-2-2-6 0,1-2-16 15,-2-1 9-15,-1 0-3 0,-1-2 16 0,-2-1 4 16,2 2 61-16,-2-1-78 0,-1 1 49 16,-1 3 26-16,-7 1-15 0,10 0 77 0,-10 3 2 0,8 2-9 15,-8 1-63-15,0 1 4 0,0 3-31 0,0 0 46 16,0 0 28-16,0 5 49 0,0 2-17 0,0 1-55 15,0 4 11-15,0-1-31 0,0 4 19 0,0 3-5 16,0 1-24-16,-8 1-22 0,8 0-3 16,0 0-19-16,-6 0-14 0,6 1 11 0,0-2-23 15,0 0 23-15,0-2 21 0,0-1-25 0,0-3-68 16,0-2-83-16,0-2-83 0,0-2-73 0,7-2-52 16,-7 0-127-16,0-5-37 0,0 0-124 15</inkml:trace>
  <inkml:trace contextRef="#ctx0" brushRef="#br0" timeOffset="29419.43">6278 11644 3490 0,'0'11'55'0,"0"1"55"0,0 0 37 0,0-1 34 16,0-1-24-16,0 0-9 0,0 1-8 15,0 0-38-15,0 0-21 0,0 0-42 0,9 3-35 16,1-4 6-16,2 1-13 0,-1-3 10 0,3 2-4 16,0-3 8-16,2 0 10 0,-1-2-32 0,3-2-3 15,-2-1 7-15,1-2-32 0,-2 0 11 0,0-3-15 0,0-2-41 16,-1 0-18-16,-4-1 28 0,0-2-9 0,-10-2-3 16,10-2 11-16,-10-2-20 15,0 0 33-15,0-1 35 0,0 2 7 0,0-2 3 0,-16 1-6 16,2 1 0-16,0 2 9 0,2 2-9 15,-4 0-56-15,3 1-65 0,0 3-108 0,-1 1-97 0,3 1-222 0,-1 1-155 16</inkml:trace>
  <inkml:trace contextRef="#ctx0" brushRef="#br0" timeOffset="29827.43">4707 12525 3995 0,'-9'1'34'0,"9"-1"10"0,0 2-2 15,0-2-5-15,0-5-2 0,0 1 28 0,17 0 31 0,6-2 18 16,9 1-53-16,10-3-24 0,8-1-28 0,11 2-28 31,8-2 21-31,10 0-32 0,8 0-13 0,5-1-11 16,7 1-28-16,4 0-13 0,-1-2-23 0,-3 1 7 0,1-1 18 16,-8 0 18-16,-6 0 43 0,-3-2 34 0,-8 2 0 15,-8 0 10-15,-4 1-7 0,-7-1-3 0,-5 1 21 16,-6 1 9-16,-7-2 27 0,-4 2-17 0,-3-1-2 0,-7 3-5 15,-2 0-29-15,-6 0 10 0,-3 2-35 0,-2 0 18 0,-1 0-18 16,-10 3-33-16,10 0 14 0,-10 1-93 0,0 1-6 16,0 0-69-16,0 0-61 0,0 0-188 0,0 4-170 15</inkml:trace>
  <inkml:trace contextRef="#ctx0" brushRef="#br0" timeOffset="31463.74">4964 12912 2307 0,'0'0'158'0,"0"0"57"0,-8 0 48 16,8 0 149-16,0 0-182 0,0-4-40 0,0 0-21 15,0 1-131-15,0 0 54 0,0-2-34 0,0 2-6 16,0-3-21-16,0 1-31 0,0 0 13 0,12 0-16 16,0 0-7-16,0 0 6 0,4 1 11 15,-2 1-11-15,6 3 11 0,-2 0 25 0,-1 5-8 16,0 2 35-16,-3 3-10 0,1 0 149 0,-15 4-156 15,10 3-18-15,-10 1 22 0,0 3-184 0,0-1 156 16,0 2 7-16,-16 1-14 0,-4-1 17 16,-1 0-20-16,-4-1-1 0,1 2-4 0,-1-4 8 0,-1 0 18 15,1-2-36-15,2-3 7 0,2 1-15 0,3-5 8 16,5-1 14-16,1-2 18 0,12 1-21 0,-8-5-8 16,8 0 0-16,0-1-10 0,0-1 17 0,0-1-13 15,0 0 13-15,10-3-3 0,5-1 4 16,2-1 32-16,6 1-4 0,2-1-14 0,1 0 0 0,4 0-11 15,0 0-10-15,-2 0-4 16,1 2 14-16,-1-2-7 0,1 1-4 0,-5-1-42 0,1 2-78 16,-1-1-79-16,-4-1-114 0,-1 2-60 0,-1-1-53 15,-5-2-86-15,-1 2-153 0</inkml:trace>
  <inkml:trace contextRef="#ctx0" brushRef="#br0" timeOffset="31873.28">5463 12902 3807 0,'11'-2'60'0,"0"0"53"0,-3 0 65 0,2-1 51 16,-1 1-14-16,0 1-4 0,2-1-10 0,0 1-6 0,0 1-61 16,0 0-33-16,1 0-63 0,0 0-53 15,1 4 15-15,-3 1-8 0,-3-3-3 0,-7 2 18 16,8 2 1-16,-8-2-4 0,0 2 4 0,0 1-16 15,0 1 8-15,0 0-30 0,0 1 11 0,0-1-11 16,-11 2-34 0,1-2 19-1,-1 1-30-15,-1 0 12 0,0-1 11 0,-3-1 1 0,2 3-8 0,-4-3-10 0,5 1-11 0,-3-1-17 16,3-2 14-16,2 0-6 0,2-1-6 0,8-1-10 0,0-1 1 16,0 0 37-16,0-1 19 0,0-1 27 0,0 0 25 0,0 2-18 15,13-2 24-15,-1 1 8 0,3 1 20 0,2 0 3 16,2 0 57-16,1 3-4 15,-1 0 8-15,2 2 4 0,-2 0-42 0,-2 1 4 0,-2 1-10 0,-2-1-4 16,-2 0-21-16,-11 0 122 0,0 0 44 16,0-1-95-16,0 0 138 15,0-1-261-15,0 1-88 0,-13-3 92 0,-7 1-153 0,0-2 90 16,-5 0-29-16,0-2-89 0,-2-1-52 16,2 0-67-16,4-5-75 0,3 1-57 0,1-2-201 0,3-2 32 15</inkml:trace>
  <inkml:trace contextRef="#ctx0" brushRef="#br0" timeOffset="32128.28">5947 12834 3438 0,'10'-1'13'0,"-10"1"66"0,0 0 87 0,0 4 60 0,0 2 50 0,0 1-13 15,0 1-25-15,0 2-7 0,0 2 141 0,0 4-198 16,0 2-50-16,0 2-48 0,0 0-205 16,0 1 164-16,0 0-9 0,9-2 9 15,-9 0 15-15,9-2-31 0,-3-1-11 0,1-1-12 16,-7-3-31-16,9-2-41 0,-9 0-94 0,6-3-86 16,-6-2-104-16,0 2-79 0,0-5-41 0,0 0-112 15,0 0-14-15,0 0-258 0</inkml:trace>
  <inkml:trace contextRef="#ctx0" brushRef="#br0" timeOffset="32810.91">6216 12876 3028 0,'0'0'12'16,"0"-2"20"-16,0-1 19 0,0 0 35 15,0-1 23-15,0 1 8 0,10-1 33 16,0-1 3-16,2 0-13 15,1 3-2-15,1 0-43 0,2 0-9 16,-1 2-6-16,0 0-7 0,2 4 1 0,-5 2-22 0,1 2 1 16,-2 1-17-16,-2 2-25 15,-1 3 24-15,-8 1 22 0,0 2 145 47,0 1 2-47,0 3-139 0,-14 0-32 0,-2 1-137 16,-4 0 0-16,1-2 111 0,1 0 94 0,0-2-109 0,3-1-10 0,2-5 4 15,5-2-112 1,8-1 90-16,0-4 21 0,0-1-7 0,0-1 8 0,0-3 14 16,0 0 3-16,11 0 1 0,3-4-18 0,2 0 10 0,3 0-3 0,5-1 18 15,1-2 14-15,2 2-11 0,3-2-21 16,-3 0 4-16,4 0-30 0,-1 0-39 16,0 1-41-16,0-1-67 15,-4 0-39-15,1 0-73 16,0 1-1-1,-2-2-155-15,-2 2-104 16,-2-3-277-16</inkml:trace>
  <inkml:trace contextRef="#ctx0" brushRef="#br0" timeOffset="33157.91">6969 11487 3129 0,'12'9'87'0,"0"0"69"0,5 4 81 0,4 3 41 15,1 3-27-15,6 5-41 0,1 4-53 0,5 5-33 16,4 5-28-16,-1 5 9 15,1 6-33 1,-3 5 136-16,-1 4-78 0,-4 5-26 16,-3 2 27-16,-5 2-131 0,-9 2 65 15,-2 1 31-15,-11 0 4 0,0 1-19 0,0-1 8 16,0-3-41-16,-12 2-13 16,0-3 0-16,-3-3-3 0,2 0 3 0,-2-5-10 0,-2-1 7 15,-2-3-28-15,2-5 8 0,-5 1 109 0,-1-3-121 0,1-2 0 16,-1-3-12-16,1-4-149 0,-1-1 90 0,4-5-39 0,-2-4-84 0,3-6-100 0,3-3-125 0,1-4-180 15,0-6-176-15,2-2-389 0</inkml:trace>
  <inkml:trace contextRef="#ctx0" brushRef="#br0" timeOffset="34133.34">7603 11101 3218 0,'0'-8'68'0,"0"3"86"0,0-2 81 0,0 2 46 16,0 0-13-16,0-2-38 0,0 1-39 0,0 0-27 15,0-2-52-15,0 1-51 0,13 0-31 16,-3 0-38-16,-3-1 27 0,5 1-8 0,1 0-18 15,2 3 103-15,1 4-114 0,2-4-41 0,-2 4 5 16,1 0-86-16,-3 5 89 0,-2 2 36 16,-3 3 15-16,-9 4-7 0,0 1-4 0,0 5 19 15,0-3-5-15,0 3 8 0,-16 0 11 0,-1-2-19 16,2 3 8-16,-2-4-40 0,3 0-49 0,-1-1-43 0,3-3-38 16,4-2 26-16,8-1 21 15,0-1 43-15,0 0 1 0,0-2 13 0,0 3 24 0,17-2 25 16,2 2 16-16,3-1 17 0,2 0 7 0,3 2 31 15,0-1 60-15,2 1 18 0,-4 0 7 0,0 0 25 16,-5-1-38-16,-4 1-14 0,-4-1 39 0,-3 1-32 0,-9 0 32 16,0-1 16-16,0 0-71 15,-11-1-2-15,-6 1-63 0,-2 0-46 0,-6-1 4 0,-1 0 144 16,-5-1-144-16,-2-1-27 0,0-1-57 0,-1 1-277 16,3-2 45-16,2-2-108 15,0 0-97-15,2-1-154 0,3-1-315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44:43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5917 9019 3767 0,'0'-2'-40'16,"0"0"57"-16,0 1 13 0,0 1 47 16,0 0 103-16,0 0 27 0,0 4 71 0,0 2 33 0,0 1-12 15,0 3-46-15,0 5-14 0,0 1-66 0,0 5-21 16,0 4-7-16,0 2-33 31,0 4-16-31,0 2 13 0,0 2 73 16,0 3-158-16,0 1 108 0,11-2-136 15,-11-1-104-15,10-2 128 0,-2-2-103 0,-8-3 79 0,7-3 25 16,-7-5-25-16,0-2 4 0,0-2 0 16,0-6-13-16,7-1-11 0,-7-2-37 0,0-2-32 0,0-3-60 0,0-1-53 0,0-2-55 15,0 0-62-15,0 0-127 0,0-5-130 0,0 3-206 16,10-5-38-16</inkml:trace>
  <inkml:trace contextRef="#ctx0" brushRef="#br0" timeOffset="364.21">5326 9786 2730 0,'-9'1'87'0,"9"1"25"0,0-1 39 0,0-1 16 16,0 0-28-16,0-3 8 0,11 1-16 0,5-1 2 0,6-2-29 15,7 0-30-15,5 2 1 16,7-2-44-16,8 1-25 0,4-2 1 16,4 2-45-16,5-1 38 0,3 2-20 15,0-1-7-15,2 1 40 0,-2 1-16 16,-3 1-14-16,-1 1-27 0,-4 0-66 16,-4 0-33-16,-4 0-6 0,-7 0 2 0,-2 0-5 0,-6 3-10 0,-6 0-28 0,-4-1-68 15,-4 1-161-15,-7-2-49 0,-3 0-44 0,-10 1-30 0</inkml:trace>
  <inkml:trace contextRef="#ctx0" brushRef="#br0" timeOffset="929.77">5919 10017 2742 0,'0'4'109'0,"-10"-1"-18"0,10-1 73 0,0 0 52 0,0 1-36 15,0-2 98-15,0 2-7 0,0 2-25 0,0 0-16 16,0 5-30-16,0 1-53 0,0 4-16 16,0 2-2-16,8 2-32 0,-2 4-12 0,-6 3-2 15,7 4 114-15,-7 2-155 0,8 2 4 0,-8 1-1 16,0 1-143-16,0 0 129 0,7-4 0 0,-7-1 8 16,0-3-39-16,0-5 30 0,0-1-10 0,0-3-36 0,0-3 186 15,0-1-177-15,-11-2 11 16,5-1 19-16,-3-3-170 0,9-1 150 0,-7-2 165 15,7 0-9-15,0-4-182 0,-10-2 4 0,10 0-187 16,0 0-4-16,0 0 320 16,0 0-164-16,0 0 12 0,0 0 31 0,0 0-168 0,0 0 179 15,9 0 12-15,-9 0 140 0,0 0-129 16,13 6-23-16,1-2-16 16,-3-1-155-16,2-1 152 0,1 0 15 0,1 0 4 0,-1-1-7 0,0-1 10 15,1 0-29-15,1 0-12 0,0-5 15 16,0 1-44-16,3-1 25 0,-1-1 1 0,-1 1-40 0,1-2 0 15,0 1-25-15,-2 0-29 0,0-1-47 16,0 2-37-16,-1 0-77 0,-2 0-20 0,-3 0-146 0,1 0-61 16,-11 3-245-16</inkml:trace>
  <inkml:trace contextRef="#ctx0" brushRef="#br0" timeOffset="1155.76">6435 10601 4270 0,'0'13'88'0,"8"-1"53"0,-8 2 56 15,9 3 85-15,-9 0-61 0,0 2-20 0,0-1 168 16,0 4-238-16,8 2-27 16,-8 1-41-16,0 3-213 0,0-2 159 15,8 2-52-15,-8-1-46 0,0-3-105 0,0 1-146 0,0-3-99 16,0-2-147-1,0-5-124-15,0-1-261 0</inkml:trace>
  <inkml:trace contextRef="#ctx0" brushRef="#br0" timeOffset="4651.25">7258 9626 2903 0,'0'0'123'0,"0"0"107"0,-10 0 94 0,10 0 67 16,0 0-42-16,-10 0-55 0,10 0 63 0,0 0 86 0,0 0-207 0,-11-4 3 16,11 4-169-16,-9 0-138 15,9 0 127-15,0 0-43 0,0 0 11 0,0 0-15 0,0 2 16 16,0 0 137-16,0 1-157 0,12-1 142 16,5-2-213-16,7 1-212 0,9-1 123 0,6 0-207 15,4 0 104 16,8 0-6-31,3-3-60 0,0 0-58 0,-1-1-41 0,-2 1-38 0,-4 1-29 0,-7-3-150 0,-1 0-89 0</inkml:trace>
  <inkml:trace contextRef="#ctx0" brushRef="#br0" timeOffset="4999.24">7496 9803 3901 0,'0'3'54'0,"-10"-2"24"0,10-1 36 0,0 1 66 16,-10-1-15-16,10 0 42 15,0 0-28-15,0 0-70 0,0 0-33 0,0 0-87 0,0 0 7 16,15 0 4-16,-4 0-25 0,6-2 28 0,1-1-14 15,4 1-3-15,1 0 25 0,3-1-19 0,0 0 1 16,4 0 108-16,2 3-105 0,1-4-22 63,-1 1-35-63,0 0-119 0,1-1 68 0,-4 2 1 15,-1 0 9-15,-2-1-18 0,-4 3-15 0,-2 0-13 0,-6-2 5 0,-2 2-35 0,-2 0-20 0,-10 0-35 0,9 0-66 16,-9 0-136-16,0 0-62 0,8 0-106 0</inkml:trace>
  <inkml:trace contextRef="#ctx0" brushRef="#br0" timeOffset="7358.92">20673 6759 2632 0,'0'0'95'0,"0"0"91"0,0 0 64 0,0 0 88 0,0 3-25 0,0-3 3 16,0 0-37-16,0 0-36 0,0 0-20 16,0 0-36-16,0 0 9 0,0 0-43 15,0 0-5-15,0 0-29 0,0 0-14 0,0 0 15 0,0 0-57 16,0 0 12-16,0 0-13 0,0 0-33 0,0 0 23 15,0 0-24-15,10 0-44 0,4 0 137 0,4 0-160 16,6-3-45 0,6-2 17-16,4 1-172 0,5-1 118 0,3-2-25 0,2 3-18 0,3-2 99 15,-2 0-143-15,-1 0 25 0,-2 3-26 0,-2-1-77 16,-4 1 87-16,-2 0-15 0,-6 2-45 0,-3-2-39 16,-7 3-2-16,-3 0-50 0,-5 0 43 15,-10 0-145-15,7 0 96 0</inkml:trace>
  <inkml:trace contextRef="#ctx0" brushRef="#br0" timeOffset="7678.91">20817 6910 2014 0,'0'5'160'0,"0"-2"56"0,0 0 79 16,0 0 87-16,0 0-88 0,0 1-4 0,0-2-42 16,0 1-69-16,0-3-49 0,12 0-54 0,1 0-20 15,0 0-18-15,0 0 8 0,6-4 3 0,0 0-52 16,3 0 10-16,2 2-22 0,3-1-16 16,1-1 41-16,-1 1-24 0,2 0-24 31,0 0 3-31,-1-1-28 0,1 1-34 0,-2 1-29 15,-3 0 10-15,0 0-49 0,-2-1 16 0,-3 1 31 0,-1 0-42 0,-2-1 28 0,-4 0-1 0,0-2-21 0,-1 0 8 0,-1 0-60 16,0-1 33-16,0 0-94 0,-1-1 84 16,-9 1-86-16,12-2 33 0,-12 1-148 0</inkml:trace>
  <inkml:trace contextRef="#ctx0" brushRef="#br0" timeOffset="7993.19">21474 6552 2498 0,'0'-1'110'0,"9"1"93"0,-9 0 61 0,8 5 60 15,1 0-30-15,2 4-57 0,1 1-16 16,3 3-25-16,1 3-23 0,3 2-2 0,1 3 2 0,2 1-13 15,-1 2 10 32,0 0-62-47,-2 0-15 0,-2 1 25 0,-4-1-84 0,-3 0 47 16,-10 0-47-16,0-2-53 0,0-3 46 0,0 3-31 0,0-3 153 0,0-2-145 0,-21 1-39 0,0-2 145 16,-2-1-446-16,0 0 59 0,0-2-126 15,0 0-295-15,-1-3 51 0,4 0-166 0</inkml:trace>
  <inkml:trace contextRef="#ctx0" brushRef="#br0" timeOffset="8827.57">23021 6400 2547 0,'0'-3'61'0,"0"2"59"0,0 1 28 0,0 0 46 16,0 0 7-16,0 0 96 0,0 7 48 0,0 3 34 15,0 2-32-15,0 4-81 0,0 4-51 0,0 5-55 0,0 1-33 16,0 4-71-16,0 1-6 0,0 3-16 15,0 0-11-15,0 3 177 0,0-2-204 0,-9 2 8 16,9-3-4-16,-6-3-170 0,6-1 323 16,0-6-172-16,0-3 19 15,0-2-15-15,0-4-130 0,0-5 153 0,0-3-5 0,0-2 12 0,8-1-11 16,-2-1-12-16,1-3 16 0,2 0 161 0,-9 0-153 16,16 0-24-16,0-3 5 0,-1-1-6 15,2 4-14-15,1-4 31 0,0 1 157 16,3 3-338-16,0-3 185 0,2 3-28 0,1-3-145 15,2 1 138-15,0-1-34 0,-2 2 34 0,-1-2-52 16,-1 3-12-16,-1 0 9 0,-5-2-59 16,-2 1-49-16,-4 1 6 0,-1 0-38 0,-9 0-30 15,10 0-1-15,-10 0-43 0,0 0-86 0,0 0-19 16,0 0-188-16,0 0-136 0</inkml:trace>
  <inkml:trace contextRef="#ctx0" brushRef="#br0" timeOffset="9114.57">23635 6946 3477 0,'0'7'106'0,"0"-2"88"0,0 2 71 15,8 3 79-15,-8 1-44 0,0 2-29 0,0 3 122 16,0 2-195-16,0 2-35 0,0 1-41 16,0 2-49-16,0 1-35 15,0 0-15-15,0-2-38 16,0 1 35-16,0-3-12 0,0 1-42 16,0-4-13-16,-10-2-205 0,10-1 183 0,0-3-162 0,0-3-52 15,0-1-100-15,0-2-142 0,0-3 3 0,0-1-119 0,0-1-298 0</inkml:trace>
  <inkml:trace contextRef="#ctx0" brushRef="#br0" timeOffset="10482.45">24138 6578 2940 0,'0'0'63'0,"0"0"71"15,0 0 76-15,0 0 27 0,-8 0 18 0,8 0-35 16,0 2-24-16,0-2-2 0,0 2-67 0,0-2-32 15,0 0-45-15,9 0-28 0,5 0-15 0,2 0 15 16,5 0-7-16,4-4 21 0,3 1-40 16,2 1-18-16,4-1 4 0,-1 0-50 0,1 1 18 15,-2 2-56-15,-1-4-69 0,-2 4-26 0,-3 0-44 16,-4-2-57-16,-4 2-37 0,-2-1-142 0,-4-1-106 16,-3 0 100-16</inkml:trace>
  <inkml:trace contextRef="#ctx0" brushRef="#br0" timeOffset="10763.45">24268 6674 2390 0,'0'4'51'0,"0"-1"25"0,0 0 115 0,0 0 71 0,0 1 11 15,0-3 25-15,0 1-74 0,0 0-40 0,0 1-28 0,0 0-77 16,0-2-21-16,12 2-16 0,-2 0-35 0,4-3 3 16,1 1 4-16,5-1-35 0,1 0 21 15,3 0 21-15,3 0-28 0,0-4-7 0,3 0-3 0,0 1-18 16,0 0 25-16,-2-1 23 16,1 1-61-16,-4 1 24 0,-2-1-48 0,0 1-27 15,-4 2-21-15,-3-1-57 0,-1-1-68 0,-3 2-40 0,-2 0-49 16,-10 0-77-1,10 0-254-15</inkml:trace>
  <inkml:trace contextRef="#ctx0" brushRef="#br0" timeOffset="11446.19">25665 6172 2644 0,'0'-3'130'15,"-12"1"27"-15,-2 2 117 0,-2 0 71 0,-4 4-31 16,-2 3 27-16,-3 1-70 0,-3 6-5 0,-3 2-82 16,-1 2-31-16,0 6-24 0,0 3-73 0,3 4-23 15,2 2-3-15,2 2-15 16,5 3 0-16,6-1 15 0,6 1-18 16,8-3-46-16,0 1 49 0,9-4-45 0,7-1-4 0,4-6 19 15,5-2-60-15,3-3 109 0,2-3-11 0,2-2-126 16,0-4 26-16,-1-2-103 0,0-3 7 0,-1-2 81 0,-1-4-4 15,-2 0-7-15,0 0-71 0,-3-4 3 0,-2 1-105 16,-1-4-94-16,0 0-25 0,-5-2-233 16,2-1-84-16</inkml:trace>
  <inkml:trace contextRef="#ctx0" brushRef="#br0" timeOffset="12145.19">26007 5634 2767 0,'0'-11'68'0,"0"-1"42"0,0-1 41 16,0 1 66-16,0-1 18 0,0-1 7 0,10 2-28 16,-10 0-34-1,8 5-94-15,-8-4-65 0,10 4 10 0,-2-1-17 16,1 2 14-16,3-1 25 0,2 2-25 15,4-1 7-15,2 2 7 0,4 0-20 0,3 4 13 16,0 0-38-16,0 0-5 0,0 5 40 0,-4 2-42 16,-2 2 31-16,-1-1-18 0,-6 4-28 0,-4 1 68 0,-10 3-3 0,0 1 10 0,0 0-4 15,0 0-28-15,-12 2-11 0,0-2-17 0,-5 2 20 16,0-4-24-16,-2 2 36 0,-2-5-15 16,3 1-25-16,-2 0 7 0,4-5-71 0,0 4-35 15,4-4-21-15,2-2-19 16,10 1-6-16,0-2 30 0,0 0 5 15,0-2-9-15,0 2 34 0,13-1 21 0,0-1-16 16,4 4 62-16,0 0 13 0,2-1 3 0,1 5 46 0,-3-3 17 0,1 3 39 16,-4 2 36-16,0-1 111 0,-5 1 9 0,-2 0-25 0,-7 2 24 0,0 0-99 15,0 1-19-15,0-1-10 0,0 0-40 16,-11 1 4-16,-3-1-40 0,0-1 4 16,-3 0-4-16,-1-2-10 0,-4-1 21 0,-2-2-33 0,0 0-44 15,0-3-70-15,-1-1-90 0,2 0-136 16,2-2-131-16,3-2-145 0,0 2-364 0</inkml:trace>
  <inkml:trace contextRef="#ctx0" brushRef="#br0" timeOffset="12802.52">25100 7110 2903 0,'0'0'85'0,"0"-2"78"15,0 2 80-15,0 0 88 0,0 0-43 0,0 0-25 0,0 0-68 16,0 0-65-16,0 0-12 0,9 0-54 16,4 0-14-16,3 0-42 0,6-1-23 0,5 1 19 15,5-1-22-15,4-1 36 0,6 1-18 0,4-2-40 16,5 0 26 0,3 0-33-16,5-1-21 15,3 0 29-15,2-1 17 0,2-1 8 0,2 1-4 0,-3-2-38 16,1 1-70-16,-4 0 24 15,-5 0-2-15,-3-1 25 0,-7 1 31 0,-4 1-74 16,-6-1-5-16,-5 0-67 0,-5 2-44 0,-6 2-113 0,-5 0 9 0,-4-1 3 0,-12 3-165 16,10-1 202-16,-10 1-213 0</inkml:trace>
  <inkml:trace contextRef="#ctx0" brushRef="#br0" timeOffset="13419.52">25604 7596 2498 0,'0'12'135'15,"-8"1"90"-15,8 1 106 0,0 0 74 0,0 0-35 0,0 1-28 16,0 3-33-16,0 1-11 16,0 2-72-16,8 1-6 0,-8 2-27 0,7 1 121 0,-7 4-135 15,0 0-34-15,0 3-26 0,0 0-176 16,0 0 154-16,0-2 101 0,0 2-125 0,0-2 105 16,0-4-66-16,0-2-204 15,0-3 96-15,0-4-96 0,0-2 130 0,0-3-21 16,11-5 8-16,-11-1-17 0,0-4-146 0,7-2 105 15,-7 0-17-15,0-5-28 0,0-2 37 0,0-2-24 0,8-2-20 16,-8-2 17-16,0-3-40 16,0-2 157-16,0-3-168 0,6-1-16 0,-6-4-8 15,0-3-151-15,0 0 161 0,0-3-24 0,7-3 20 16,-7-1-32 31,0 0 17-47,7 0 37 0,-1-2-6 15,3 1 40-15,-1 1 14 0,2 2 1 16,4 1 62-16,-1 3-17 0,5 1 7 0,-1 3 18 16,3 4-39-1,1 1 42-15,1 6-4 0,-1-1 60 16,-1 6 11-16,-2 2-1 0,0 5 87 0,0 3-37 16,-5 0 14-16,-2 6 23 0,-1 5-87 0,-2 1 5 0,-8 3 57 0,0 4-135 0,0 1 19 15,0-1 45-15,0 3-170 0,-18-1 121 16,-1-2-22-16,0 0-72 0,-4-6 16 0,1 1-55 0,0-4-45 0,0-3-96 15,1-1-40-15,3-3-44 0,2-2-64 0,2-1-60 0,1 0-56 16,4 0-130-16,1-6-24 0</inkml:trace>
  <inkml:trace contextRef="#ctx0" brushRef="#br0" timeOffset="14075.14">26024 8157 2767 0,'0'0'177'0,"0"3"43"15,0 0 108-15,0 2 75 0,0-2-77 0,0 3 49 0,0-1 16 0,0 5-72 16,-10 1-21-16,10 1-104 0,0 2-69 0,0 2 29 16,0 0 90-16,0 2-100 0,0 0 100 15,0 3-151-15,0-3-42 16,0 2 44-16,0 0-162 0,0-1 236 0,0-2-169 15,0 0 80-15,0-1-179 16,0-2-175-16,0-2-61 0,0-2-151 16,0-3 66-16,0-2-99 0,0-1-159 0,0-4-143 0,0 0-346 0</inkml:trace>
  <inkml:trace contextRef="#ctx0" brushRef="#br0" timeOffset="14669.87">26388 7374 3053 0,'0'-4'67'0,"0"4"84"0,0 0 51 0,0-1 58 16,0 1-16-16,0-2-50 0,0 2-46 0,0 0-54 16,0 0-55-16,0 0-67 0,0 0 31 0,9 3-27 15,1-2 17-15,0 2 56 0,4 0-10 0,-1-2 31 16,1 3-20-16,0 0-29 0,-2 0-21 16,1 1 29-16,-2 2 7 0,-2-1-1 0,-1 1 19 15,-8 0-14-15,6 0 0 0,-6 3 18 0,0-2 45 16,0 3-96-16,0-1 19 0,-9 0-15 0,-3 2-74 15,1-2 59-15,0 1-69 0,1-2-17 0,1 0-75 16,0-2-36-16,9-1 5 0,-8 1-31 0,8-3 18 16,0 1 22-1,0-1-7-15,0-1 73 0,0 0-38 0,0 0 41 0,14 1 33 0,-1 0-37 0,2 2 143 16,-1 0-27-16,2 2 40 16,0 0 83-16,1 0 14 0,-2 4 78 0,0-2 52 0,-2 3-11 0,-2-1 4 15,-3 1-23 1,-8 1-31-16,0-3-15 0,0 0-29 0,0 0-37 15,0-4-34-15,-15 3-41 0,0-4-18 0,-4-2-56 16,3 0-25-16,-5-3-94 0,1-1-115 0,0 0-78 0,1-5-225 0,1 1-100 16,1-2-342-16</inkml:trace>
  <inkml:trace contextRef="#ctx0" brushRef="#br0" timeOffset="15393.03">27307 6697 3066 0,'0'0'96'0,"0"0"102"0,0 0 90 16,0 7 72-16,0 0-60 0,-13 2-63 0,1 1-49 0,-3 2-65 15,-1 2-55-15,-2 1-17 16,0 2-18-16,-2 2-22 0,0 2 11 16,-1 0-18-16,0 0-30 15,1 1 19-15,2 0 7 0,-1 0-77 0,4-5 5 16,2 0-11-16,2-3-36 0,2 1 2 0,9-5 1 0,0-1-27 0,0-2-3 0,-9-1 57 0,9-3-13 16,0 0 1-16,0-2 18 0,0 1-7 0,0-2-13 15,0 0-27-15,0 0 10 0,-9-3-80 16,9-1-22-16,0 2-29 0,0-1-196 0,0-2 123 0,0 0-263 15</inkml:trace>
  <inkml:trace contextRef="#ctx0" brushRef="#br0" timeOffset="15972.56">27046 6745 2438 0,'8'7'113'0,"2"0"91"0,-1 1 43 0,1 3 92 0,-1-1-73 15,4 2-20-15,0 2-10 0,3 0-78 0,-1 2 12 16,3 1-86-16,1-1 1 15,-1 0-21 1,2 0-39-16,-1 2 25 0,2-2-50 0,2 2 14 16,-1-4-6-16,-2 1-1 15,0-2 22-15,-1-1 0 0,-3 0-62 0,0-5-63 16,-3-1-45-16,-2-1-161 0,-2-1-93 16,-9-2-211-16,10-2-34 0</inkml:trace>
  <inkml:trace contextRef="#ctx0" brushRef="#br0" timeOffset="16426.56">27716 6316 3424 0,'8'0'79'0,"-8"5"132"16,0-1 43-16,0 4 99 0,0 0-2 0,0 4-102 15,0 0 157-15,0 4-193 0,0 2-30 16,0 2-14-16,0 2-201 0,0 1 138 0,0-1-39 16,0 3-20-16,0-1-3 0,0 2 98 15,0-1-178-15,0-1 36 0,0 2 0 0,12-3-158 0,-12 0 170 16,9-1-29-16,-9-1 144 0,0-1-175 0,0-6-72 15,0 1-46-15,0-3-209 0,0-4 90 0,0 0-28 16,0-3-89-16,0 0-88 0,0-2-75 16,0-1-203-16,0-2-178 0</inkml:trace>
  <inkml:trace contextRef="#ctx0" brushRef="#br0" timeOffset="16792.56">28044 6532 3193 0,'0'5'54'0,"0"2"83"0,0 2 57 0,0-1 58 0,0 4-30 0,0 1-27 0,0 0-57 15,0 3-18-15,0 0-36 0,0-1-44 16,11 3-5-16,0-3-35 0,-1 2 18 0,-1-3-22 0,2-2 15 15,-1 0 10-15,-2-1-13 0,0-4 10 0,2 0-7 16,-1-2-29-16,1 0-18 0,1-3-25 16,-2 1-73-16,2-3 1 0,1 0-6 0,-1 0 38 15,1-3 36-15,0-1 34 0,-1-2 11 0,0-1-11 16,-1-2 28-16,-2-1-17 0,0-2 40 16,-8-2 28-16,7-1 17 0,-7-4-4 0,0 1-9 0,0-1-25 15,0 0 36-15,0 0 7 0,-12 1-21 0,0-1 0 16,-1 2-53-16,-1 3-3 0,0 0 14 0,0 1-35 15,2 3-31 1,0 1-42-16,4 2-123 0,8 2-89 0,-8 2-166 0,8 1-177 0</inkml:trace>
  <inkml:trace contextRef="#ctx0" brushRef="#br0" timeOffset="17337.29">28650 5472 3028 0,'0'-4'66'15,"0"1"47"-15,0 3 48 0,0 0 78 0,0 0 46 16,0 5 118-1,0 6-10-15,0 4 4 0,-12 3-65 0,0 6-158 0,-1 5 18 0,-1 4-115 16,-2 6-31-16,0 0-18 16,1 0-39-16,1 1 50 0,2-1-55 15,1-5 24-15,11 0-16 0,0-4 199 0,0-1-156 16,0-3-23-16,0 0-62 0,19-4-250 0,-1-2 187 0,0-2 4 16,1-4 25-16,-1-1 35 0,3-2-5 0,-2-3-17 0,-2-3 52 0,1 0 15 15,-2-2 8-15,-1-3 220 0,-3 0-168 16,0-8-29-16,-3 1 53 0,-9-2-167 0,6-5 130 15,-6 1 61-15,0-3-42 0,0 0-27 0,0 1 32 16,-12-3-72-16,-3 3 183 0,-1 1-169 16,-1 1-2-16,-3 3 9 0,1 1-306 0,1 2 51 15,3 2-160-15,-1 5-197 0,3 0-116 0,1 0-237 0</inkml:trace>
  <inkml:trace contextRef="#ctx0" brushRef="#br0" timeOffset="20657.39">9819 8981 3464 0,'0'4'39'0,"0"0"63"0,0 1 90 16,0 3 94-16,0 2 50 0,0 2 19 0,0 4-32 15,0 4-37-15,0 3-75 0,-9 5-46 0,9 3-37 16,0 1-61-16,0 3 28 0,0 3 115 0,0 1-134 16,0-1 25-16,0-1-49 0,0-2 11 15,0-3-23-15,0-3-23 0,12-3-9 0,-3-6-154 16,-9-5 150-16,8-1 155 15,-8-6 3-15,0-1-133 0,0-5 134 0,0-2-268 16,0 0 130-16,0-5 135 0,0-2-286 16,0-3 210-16,0-4-122 0,0-5-179 15,0-3 119-15,-10-7 35 0,10-3-179 0,0-5 320 16,0-3-201-16,0-4-165 16,0 1 283-16,0-1-299 0,0-2 193 0,0 3 9 0,0-1-116 15,0 2 125 1,15 2 40-16,0 1 9 0,-1 0 22 0,1 3 22 0,1 2-30 0,2 1 45 15,0 4-41-15,1 4 11 0,2-1 15 16,-2 6-33-16,3 3 30 0,2 5 6 0,-1 2-3 0,0 3-14 16,-3 5 18-1,1 2-15-15,-2 0-18 0,1 6 43 0,-2 4-25 0,-4 1-14 16,0 4 21-16,-3 3-3 0,-4 2 7 0,-7 0 14 0,0 3-3 16,0 1-4-16,0 1-7 0,-21-1 15 0,-3 1 14 0,-2-2-25 15,-4-1-26-15,-1-1-72 0,-2-3-64 0,1 1-95 16,2-4-75-16,4-1-54 0,3-2-81 15,4 0-11-15,3-4-44 0,4 1-199 0</inkml:trace>
  <inkml:trace contextRef="#ctx0" brushRef="#br0" timeOffset="20997.03">10200 9566 3515 0,'0'0'96'0,"0"6"65"16,0-2 77-16,0 3 53 0,0 3-50 15,0-1-24-15,0 4 73 0,0 2-102 0,-8 3-28 16,8 2-33-16,0 1-119 0,0 1 198 16,0 2-163-16,0 1-13 0,0 1-30 15,0-3-145-15,0 0 168 0,0-1-27 0,0-2 8 16,0-4-35-16,0 1-68 0,0-5-33 16,0-3-103-16,0-1-78 0,-10-3-54 0,10-1-126 0,0-1-94 0,0-3-136 15</inkml:trace>
  <inkml:trace contextRef="#ctx0" brushRef="#br0" timeOffset="21647.03">10566 8477 2767 0,'0'-7'112'0,"0"0"27"0,8 1 64 15,-8 2 51-15,0-4-57 0,0 3-11 0,9-2-62 0,-9 1-46 16,11 3-71-16,-1-3 20 0,1 0-13 0,2 2 6 15,2 1 14-15,-1 1-27 0,3 1 28 0,0 1-25 16,1 0 1-16,0 8-4 0,-4 0-11 0,-2 1 39 16,-2 3 0-16,-10 2-7 0,0 3 0 0,0 0-25 15,0 2 11 1,0 1-3-16,0-1 10 0,0 0-18 0,-15 0-3 16,1-1-3-16,-3 1-32 0,3-4 17 15,-1-3-38-15,2 0-54 0,1-3-33 0,4-1-59 16,8-3-18-16,0 0 59 0,0-3 95 0,0 0-5 0,0-2 61 0,0 0 4 0,0 0-20 15,0 0 33-15,18 0 5 0,-2 0-8 0,2 3-17 16,2-3 32-16,-1 2 29 0,3 2 43 0,-4 2 21 16,1 0 16-16,-3 2-4 0,-1 2-24 0,-3 1 2 15,-3 2-4-15,-9 2-39 0,0-1 38 0,0 1-3 16,0-1-3-16,0 3 15 0,0-3-10 16,-12-1-28-16,1 1-29 0,0-2 19 15,1-2-54-15,-4 0-15 0,0-1 25 0,0-1-43 0,-1-3 19 16,-3 1-16-16,-1 0-27 0,-3-2-99 0,2 1-75 15,-2-2-138-15,2-1-128 0,3 0-297 0</inkml:trace>
  <inkml:trace contextRef="#ctx0" brushRef="#br0" timeOffset="22591.4">8973 10138 2965 0,'-10'1'98'0,"10"0"63"15,-10 1 66-15,10-2 69 0,0 0-90 0,0 0-64 0,0 0-8 16,0 0-15-16,14 0-3 0,3 0 17 0,6 0-48 15,8 0-42-15,7 0 11 0,11 0 26 0,7 0-7 16,12-3 7-16,8 1 1 16,9 0-22-16,7 0-26 0,6 0-10 15,9 0-20-15,5 1-21 16,5 0 40-16,5 0 4 0,3 1-15 0,5 0-14 0,1 0 86 16,1 0-150-16,3 3 8 15,-2-3 33-15,-5 2-120 0,-4-2 116 0,-9 0-17 0,-7 0-26 16,-7 0 22-16,-10-3 4 0,-12 0 26 0,-8-2 13 15,-10 0-13-15,-7-1 35 0,-9 0 41 0,-5 1 21 0,-10-3 19 16,-7 3 41-16,-5-1-44 0,-6-1-10 0,-4 4-7 0,-8-1-79 16,0 0 1-16,0 0-16 0,0 1-26 0,0-1-18 0,0 1-52 15,-13 1-71-15,2 0-82 0,1-1-111 0,1 3-124 16,-1-2-146-16,0 2-371 0</inkml:trace>
  <inkml:trace contextRef="#ctx0" brushRef="#br0" timeOffset="23698.84">9901 10738 3295 0,'-19'6'101'0,"-2"5"115"0,-2 1 112 15,-2 1 54-15,-2 5-46 0,-2 3-79 0,0 6-78 16,1 2-42-16,0 5-52 16,2 1-29-16,4 4-26 0,3 0 1 0,6-1-1 15,2 0-7-15,11-2 3 0,0-2-10 0,0-4-1 16,0-2 8-16,17-1-15 0,4-5 0 16,1-1 18-16,4-5-45 0,3-2 16 0,5-2-28 15,2-3-60-15,0-2 34 0,1-2-34 16,2-3-6-16,-1 1 27 0,-2-3 14 15,-1 0 108 1,-2 0-59-16,-1-4 7 0,-4 0-4 16,-3 0-92-16,-2-1 84 0,-3 1 16 0,-5 0-51 0,-5 0-33 15,-10 1-64-15,0 0-76 0,0-1-48 0,0 0-37 0,0-2-127 16,0 1-93-16,0-1-246 0</inkml:trace>
  <inkml:trace contextRef="#ctx0" brushRef="#br0" timeOffset="24362.86">10342 10389 2002 0,'0'-2'145'0,"0"1"40"0,0 1 15 16,0-1 7-16,0 1-105 0,0 0-9 0,0 0 27 15,0 0 81-15,0 4 74 0,-12 1 35 0,1 4 35 16,0 3-22-16,-6 3-85 0,2 4-22 0,-3 5-29 16,-3 2-57-1,1 3-14-15,0 1-52 16,1 0-41-16,4-1-15 0,1 1-16 16,4-2 12-16,10-2-8 0,0 0 171 15,0-4-7-15,0 0-179 0,18-5 34 0,0-1-179 16,3-2-18-16,2-4 190 15,4-3-35-15,-4-3-22 0,4-1 23 16,-4-3-30-16,-2 0-4 0,-2-3 45 0,-1-4-19 0,-4 0 4 16,-1 0 12-16,-3-3-12 0,-2 0 8 0,-8 0 7 0,0-2 1 0,0 0 88 0,0 2-66 15,0-2-1-15,-15 0 94 0,-3 3-183 0,-2 0 75 0,-1 1-4 0,-2 2-90 0,0 2 78 16,1 2-31-16,0 2-73 0,1 0-90 0,4 0-117 0,2 4-103 16,5 1-137-16,10 0-114 0,-10 0 21 15</inkml:trace>
  <inkml:trace contextRef="#ctx0" brushRef="#br0" timeOffset="24746.86">11059 10786 2978 0,'-13'10'101'15,"2"-2"103"-15,0 3 109 0,0 1 48 16,-2 0-51-16,-1 2-17 0,0 1-89 0,-1 2-54 15,-3 0-41-15,2 2-87 0,-1-1-22 0,1 3 15 16,0-2-23-16,3-2 12 0,-1-1 11 0,3 0-30 16,0-2 7-16,2-1 31 0,0-1-27 0,9-1 116 15,-14 1-86-15,1-1-63 0,1 2-40 16,0-2-115-16,1 0 66 0,1 0-49 0,-2-3 33 16,12 1-66-16,-9-2-25 0,9-4-12 0,0-1-111 15,-10-2-189-15,10 0-184 0</inkml:trace>
  <inkml:trace contextRef="#ctx0" brushRef="#br0" timeOffset="25068.86">10765 10850 2840 0,'0'-1'28'0,"0"0"44"0,0 1 81 16,0 0 42-16,0 0 32 0,0 3 24 0,0-3-47 15,0 5-10-15,9 2-18 0,1-1-28 0,3 2-3 16,0 0-20-16,2 1 6 0,2 3-33 0,4-1-25 16,1 2 12-16,-1 0-11 0,1 1-10 15,1 1 18-15,-2 2 166 0,-1 0-222 31,0-1 12-31,-3-1-30 0,0 0-173 16,-2 0 162-16,-1-4 3 0,-1 1 4 0,-2-3-50 16,-3-1 12-16,0 0-19 0,-8-8-235 0,8 8-87 0,-8-2-136 0,0-3-188 0,0-1-116 15</inkml:trace>
  <inkml:trace contextRef="#ctx0" brushRef="#br0" timeOffset="25335.52">11463 10853 3754 0,'0'9'46'15,"0"1"83"-15,0 3 74 0,0-1 32 16,0 1 55-16,0 1-49 0,0 2-44 0,0 4 2 0,0-1-90 15,0 1-37-15,0 0-8 0,0 1-25 16,0 0-28 0,0-2 23-16,0 2-30 15,0-3-19-15,0 2 30 0,0-1-19 0,0-2-30 0,0-1-64 0,0-1-71 16,0-3-86-16,0-1-102 0,0-3-51 0,0-2-93 0,0-1-101 0,0-2-268 0</inkml:trace>
  <inkml:trace contextRef="#ctx0" brushRef="#br0" timeOffset="25725.52">11678 10955 3079 0,'0'7'47'15,"0"0"92"-15,0 3 67 0,0 0 84 16,0 4-26-16,0 0-17 0,0-1-52 0,0 1-57 0,0 3-3 15,11 0 63 1,-11 1-107-16,14-2-48 0,-3 2 1 0,0-1-137 16,-1 0 86-16,2-1 18 15,-1-3-19-15,3-2 8 0,-1-1 93 0,2-1-100 0,-2-3-40 0,1-2-37 16,0-1-117-16,-3 0 54 0,3-3 2 0,-1 0-9 0,-1-6 11 16,0 1 13-16,1-2 24 0,-3-2 28 15,1-1 8-15,1-1 60 0,-3-3-10 16,-1-1 16-16,-8 0 11 0,7-2-17 0,-7 1 40 0,0-2 41 0,0 0 27 15,0 1 42-15,0-1-13 0,-18 3 2 16,0-1-21 0,2 2-55-16,-4 1 7 0,0 0-42 0,1 3-25 0,-2 1 0 31,5 2-71-31,-1 0-106 0,5 2-107 0,0 2-182 0,12 0-178 16</inkml:trace>
  <inkml:trace contextRef="#ctx0" brushRef="#br0" timeOffset="26251.04">12190 10312 2343 0,'0'-1'63'0,"0"0"30"0,0 1 94 0,0 0 64 16,0 0-1-16,0 5 83 0,0 2-27 0,-10-1-16 0,2 6-16 0,-1 2-59 16,-1 1 68-16,-3 5-94 15,2 4 37-15,-4 3-111 16,2 2-122-16,-1 1 48 16,4 0-72-16,2-1 62 15,-1 2-5-15,9-5 28 0,0-1-8 0,0-3-20 16,0-2 17-16,13-4-47 0,0-2-4 15,2-1 19-15,2-2-49 16,0-3-27-16,1 0-29 0,1-3-49 16,0-2 8-1,-1-2-16-15,0-1 9 0,-1 0 37 0,0-2 14 16,-2-2 66-16,0-2 21 0,-4-1 11 0,-2 0 0 0,-9-3-3 0,0 0 11 0,0-2 10 16,0-1 18-16,0 2 4 0,-10-1-4 0,-4 0-21 0,-2 2-29 0,1 0 10 15,-5 1 1-15,1 4-44 0,1-1-73 0,0 2-149 0,4 3-206 0,-2-2-167 0,3 3-337 0</inkml:trace>
  <inkml:trace contextRef="#ctx0" brushRef="#br0" timeOffset="39760.06">2541 12765 2378 0,'0'-2'51'0,"8"2"-24"0,-8-1 123 15,0 1 47-15,0 0-3 0,0 0 184 0,0 0-171 16,0 0-27-16,0 0-45 0,0 0-97 0,0 4 148 16,0 1 30-16,0 1 151 0,0 4-103 0,0 4 5 15,0 3-103-15,10 5-120 0,-2 4 21 16,-8 4-70-16,6 5 37 0,0 2 138 15,-6-1-149-15,9 3-30 0,-9-3 171 0,0 1-325 16,6-2 169-16,-6-2-5 16,0-3-148-16,0-3 149 15,0-4 15-15,0-4 170 0,0-5-146 16,0-5-5-16,0-3 21 0,0-6-194 0,0 0 146 16,0-3-11-16,0-4-15 0,0-3 10 0,0-5-10 0,0-1 27 0,0-4-36 0,0-3 175 15,0-4-158-15,0-2-17 0,0-4 9 16,0-2-167-16,0-4 155 0,0-2 4 0,0-2-27 0,7-3 4 15,0 0 4-15,2 0-4 16,-1 0 27-16,4 2 0 0,1-1 4 0,2 5-7 0,1 3 10 16,3 2 16-16,3 4 167 0,1 4-175 0,3 3-4 15,-1 4-33-15,2 3-167 0,1 3 178 16,-1 5-30-16,-3 3 12 0,-2 1-15 0,1 2 0 16,-5 3 127-16,-2 0-205 0,0 8-62 0,-4-2-63 15,-2 3-207-15,-1 1 84 0,-9 2-75 0,10 2-54 16,-10 1-247-16</inkml:trace>
  <inkml:trace contextRef="#ctx0" brushRef="#br0" timeOffset="39997.06">2637 12971 2754 0,'-8'8'52'0,"-4"0"-5"16,12-2 40-16,-6-2 81 0,6-4-14 16,0 0 69-16,0 0-34 0,0 0-86 0,0 0-20 0,12 0-53 15,5 0-19-15,1 0 15 0,3 0-29 0,3-1-4 16,3-2-13-16,3 0-47 0,0 0-35 16,2-1-101-16,2 1-88 0,-1 0-227 0,-2 0-132 0</inkml:trace>
  <inkml:trace contextRef="#ctx0" brushRef="#br0" timeOffset="40643.06">3471 12893 3129 0,'0'-4'41'16,"0"-2"14"-16,0 2 15 0,-10 1-19 15,2 1 11-15,-4-1-13 0,2 1 10 0,-1 2 62 0,-2 0-61 16,-1 5 13-16,-1 0-37 0,-1 1-15 0,-2 5 43 16,1 1-24-16,-1 1 28 0,-1 0-41 15,4 4-31-15,-1 0 8 16,4-2-8-16,2 2 11 0,10-1 7 0,-10-1-4 15,10 0-17-15,0-2 4 0,0 0 0 0,0-3-18 16,14-1 32-16,-3-1-22 0,3-3-2 0,-1-1-4 16,1-4-31-16,3 0 8 0,-2 0-28 0,-1-4 15 0,-1 1-24 0,2-3-18 15,-4-2 26-15,2 0-13 0,-3-1 36 16,1-2 24-16,0 0-4 0,-4-1 22 16,3-1-15-16,-1-1 22 0,-1-1-9 0,-1 0 6 0,1 1 26 15,1 0-14-15,2 0 50 0,-3 2 23 0,4 2-6 16,-1 0 27-16,3 3-30 0,-2 0 8 15,0 4 28-15,1-1-31 0,2 4 1 0,-2 0-23 0,1 5-35 16,2 2 14-16,-1 0 0 0,1 2-6 0,-3 2-1 16,2 2-6-16,-4 1-25 0,-1 0 24 0,-1 0-6 15,-9 2-8-15,0-1 36 0,0 0-43 0,0-1 11 16,0 0 15-16,0 0-40 0,-16-3 22 0,2-1-1 16,-3-1-27-16,5-1 13 0,-4-5 4 15,4-1-18 1,-2-2 1-16,3 0-29 0,3-5-17 0,-2-2-20 0,10-3 10 0,-8-1-13 0,8-2 4 15,0-2 34-15,0-2-10 0,0 0 44 16,0-1-6-16,13-1-10 0,3 0 26 0,-1 2-6 0,3-1 13 0,1 3-3 16,1-2 11-16,-1 2 9 0,3 3 27 0,-4-1 32 15,4 2 17-15,-4 1-14 0,-2 1 1 16,1 2-17-16,-5 0-45 0,-1 1 21 0,0 3-49 16,-11 0-7-16,8 2 21 0,-8 0-21 0,0 1 4 15,0 0-1-15,0 0-27 0,0 3-100 16,0 0-81-1,0 2-207-15,0-3-230 0,0 1-219 0</inkml:trace>
  <inkml:trace contextRef="#ctx0" brushRef="#br0" timeOffset="42175.4">4878 12658 2718 0,'0'0'77'0,"0"6"100"16,0 1 108-16,0 0 69 0,0 3-19 0,0 4-29 15,-14 1-101-15,5 2-43 0,-1 4-26 0,0 0-53 0,2 2-15 16,-2 0-24-16,-1 2-30 0,3-1-21 0,-2 1 3 16,2-4 8-16,8-2-4 0,-10-1 3 15,10-1 1-15,0-5-7 0,0 0-1 0,0-3 4 16,0-1 18-16,0-3-10 0,0 0 6 0,-6-2-10 15,6-2-8-15,0 2 11 0,0-3 4 0,0 0 0 0,0 0 15 16,0 0 4-16,0 0-30 0,0-3 25 16,0-2-32-16,0-1 11 0,0 0 3 0,0-1-25 15,0 0 36-15,0-3-51 0,0 1 26 0,0 1-1 16,0-4-43-16,0 2 25 0,0-2-17 0,0 0-8 16,0 1-11-16,0 1 29 0,7-1-10 15,-7 0 46-15,12 1 19 0,-2 0-33 0,-4 1 29 16,-6 0-32-16,10 1 18 0,-10-2 7 0,10 2-15 0,-10-1 7 15,9 0-17-15,-9 1 28 0,0-2-21 16,0 2 0-16,7-1 14 0,-7 0-21 0,0 2 14 16,0-3 4-16,0 2-8 0,0 0 0 0,10 0 19 0,-10-1-30 15,10 1 12-15,-10 0 6 0,7 1-6 0,-7 1 6 16,9 0-3-16,-9 2-18 0,10-1 14 0,-10 2 8 16,8 1-4-16,-8 1 25 0,8-1-14 15,-8 2 14-15,0 0-10 0,0 0-4 0,9 0 7 16,-9 0 0-16,0 0 22 0,0-1-18 0,0 0 14 15,0-1-18-15,7 2-14 0,-7-1 25 0,0-1-25 16,0 0 15-16,0 1-1 0,8-1-22 0,-8 2 1 16,0 0-1-16,8 0-3 0,-8 0-1 0,0 0 116 15,0 0-115-15,12 0 0 16,-4 0 18-16,0 3-112 0,1-1 101 0,0 1 11 0,-2 1-15 16,3-1 1-16,1 2 21 0,0 1-11 0,1 0 1 15,0 3 115 1,1 1-14-16,4 0-83 0,3 2 0 0,-3 2-105 15,3 1-8-15,1-1 87 0,-3 1 22 0,2-1-33 0,-5 3 23 16,1-2 6-16,-1-1-33 0,-3 1 30 0,-1-1-11 16,0-1-1-16,0-2 9 0,-4-1 10 15,1 1-26-15,1-3 12 0,-3 1-1 0,-6-2 62 0,0-2-66 16,11 1-3-16,-4-3-11 0,-7 2-50 0,9-2 76 16,-3-2-11-16,-6 1 49 0,8-2-50 0,-2 0-3 15,3 0 8-15,-4-4 135 0,-5-2-147 0,9 0 23 16,-1-1-11-16,0-2-167 0,-8-2 152 15,10-1 3-15,-3-3 15 0,-7-2-14 0,9-2 18 16,-9 1-19-16,9-4-19 0,-9-1 31 0,9-2-4 16,-9-1-1-16,0-1 16 0,0 1 12 15,0-3 30-15,0 3 19 0,0 1 8 0,0 1 8 0,0 3-57 16,0 2 27-16,0 2-7 0,0 4-64 0,0 2 49 16,-10 2-53-16,10 1-2 15,0 2 31-15,0 2-32 0,0-1 28 0,0 2-29 0,0 3-41 0,0-2-46 16,0 1-88-16,0 1-13 0,0 0-89 0,0 0-33 15,0 5-87-15,0 1-139 0,0 1-81 16,0 4-163-16</inkml:trace>
  <inkml:trace contextRef="#ctx0" brushRef="#br0" timeOffset="42427.4">5680 13047 3914 0,'0'12'103'0,"0"1"95"0,0-1 106 0,0 1 63 16,0-2-41-16,0 0-34 0,0 0-90 16,0 3-44-16,0 1-65 15,0 2-34-15,0-2-23 0,0 2-24 0,0 0 179 16,0 1-187-16,0 0-9 0,0 0 17 0,0 0-170 0,0-3 153 0,0 2-10 15,0 0-25-15,9-3-46 0,-9 1-70 0,0-3-47 0,8-1-126 16,-8-1-94-16,0 0-126 16,0 0-147-16,0-1-322 0</inkml:trace>
  <inkml:trace contextRef="#ctx0" brushRef="#br0" timeOffset="43113.63">6650 12730 3515 0,'0'-6'33'0,"0"-3"16"0,0 3 17 0,0-2 58 0,0 2 18 0,15-1 4 16,1 2 19-16,4 0-19 0,2 3-12 0,3 2 4 15,4 0 31-15,3 7-20 0,-2 0 6 16,4 1-11-16,0 3-65 15,-1 2-12-15,-1-1-36 0,-2 3 163 0,-4 2-175 16,-4-1-11-16,-2 3-20 16,-8-2-159-16,-3 2 163 0,-9-1 4 15,0 1 20-15,0-2-20 0,0-3 15 0,-15 2-3 0,0-4-8 0,2-2-23 0,1-2-11 0,-2-2 11 16,3-1-41-16,3-3 19 0,8-2-33 0,-9 0 81 16,9 0 39-16,0-10-109 0,0 0 45 15,0-3-104-15,0-3 29 0,0-1 90 0,11-2 3 16,0-3 22-16,2 0-29 15,2 1 15-15,1 0-11 0,1 0 7 0,2 2 0 0,0 0 7 0,-2 1 8 32,2 3 93-32,0-1-97 0,1 2-4 0,-2 2 0 15,1 3-122-15,1 0 119 0,-7 2-51 0,3 1-76 16,-5 1-41-16,-1 3-104 0,-10 2-59 0,0 0-57 0,0 4-81 0,0 1-58 0,0 2-260 16</inkml:trace>
  <inkml:trace contextRef="#ctx0" brushRef="#br0" timeOffset="43827.81">7366 12923 3834 0,'0'4'33'16,"11"-2"28"-16,-11-1 45 0,11 0 6 16,-2-1-5-16,-1 0 11 0,3 0-40 0,-1-4 10 15,3-1-50-15,-1 1-31 0,3-1 0 0,0 0-31 16,1-1 34-16,1 0-10 0,-1-1-21 0,-1-1 31 15,-1 1-20-15,-1-1 3 0,-2 1 21 0,-1-1-28 16,-3 0 17-16,-7 1-3 0,0-1 0 0,0-1 4 16,0 1-11-16,0 1 11 0,0-1 35 0,0-1-11 15,0 1 33-15,0 1 7 0,0 0-46 0,-11 0 21 16,3 0-18-16,-3 2-7 0,0 0 19 16,0 2-12-16,-1-1-3 0,1 3-8 0,-4 1-10 15,2 0 3-15,-2 5 4 0,1 0-4 0,1 2 8 0,-1 3-11 16,3 1-8-16,-1 2 15 0,3 1-26 15,9 3 37-15,-9-2-22 0,9 2-14 0,0 2 125 16,0 2-21-16,0 0-94 0,0-1 4 16,12 1-108-16,4-2 1 0,2-3 114 0,4 1-4 15,3-4-21-15,1-1-36 0,2-4-33 0,-3-1-28 16,1-5-42-16,-1-2-5 0,1 0-42 0,-2 0-22 16,0-5-11-16,0-4 22 0,-1-1-95 15,2-2 5-15,-2-1 141 0,-3-3 2 0,2 0 102 0,-2-3 132 16,-2 1-38-16,-1-2 49 0,-1 0 118 0,-3 0 41 15,-3 2-4-15,1 0 5 0,-11 2 12 16,8 0-81-16,-8 3 22 0,9 0-5 0,-9 2-50 0,7 4 5 16,-7 0-49-16,10 2-32 0,-10 2 4 15,6 3-50-15,-6 0 21 0,8 0 41 0,-8 5 178 16,0 0-166-16,13 5 1 0,-4 1-14 0,1 2-44 16,-10 3 25-16,12 1-4 0,-2 1-46 15,-1-1-144-15,-1 2 152 0,-1 0 166 16,-7-2-156-16,11 0-25 0,-4 0 7 0,-7-2-197 15,10-1 194-15,-1-3 15 0,-9 0-35 0,11-4 193 16,-11 0-203-16,12-2-14 0,-1-2-16 16,-2-1-211-16,2-2 176 0,0 0-16 0,-1-5 2 0,3-3 34 15,-1 0-7-15,2-2 22 0,-1-2 37 0,-1-1-18 16,1-2 26-16,1-1-11 0,-1-3-1 16,0 1 30-1,2-2 0-15,-4 0 15 0,1 0 29 0,1 0 19 0,-2 1 194 0,-11 3-114 0,15-1-21 16,-4 2-11-16,-2 1-173 0,-9 2 128 0,10 1-13 15,-10 2-33-15,10 2-19 0,-10 1 140 16,0 2 9-16,10 0-172 0,-2 1-36 16,-8 1-241-16,10 2-38 0,-3 0 95 0,-7 0-66 15,11 0-11-15,-11 4-127 0,0 3-94 0,0-2-178 16,6 2-190-16</inkml:trace>
  <inkml:trace contextRef="#ctx0" brushRef="#br0" timeOffset="44068.81">8616 12950 3874 0,'0'6'109'0,"0"2"75"0,0-1 60 16,0-3 89-16,0 0-46 0,0-1-40 0,0-2 144 15,0 0-219-15,0 0-60 0,0 1-23 0,0-2-214 16,0 0 114-16,0 0 15 0,0 0 112 16,0 0-391-16,0 0-267 0,0-4-406 0</inkml:trace>
  <inkml:trace contextRef="#ctx0" brushRef="#br0" timeOffset="45018.91">10656 12618 2426 0,'0'4'79'0,"9"-1"34"16,-9 0 59-16,0 0 160 0,0 0-69 15,0 0 71-15,0-1 7 0,0 3-113 0,0 8 243 16,0-4-327-16,0 1-2 0,0 1-12 0,0 3-26 16,0 0-11-16,0 2-36 0,0 1 101 15,0 0-146-15,0 0 14 0,14-2-30 0,-14 1-11 16,0-1-4-16,13-2 3 0,-2 0 24 16,-11-3-128-16,8 0 102 0,-8-2-39 0,0 0-51 15,9-2-66-15,-9-4-37 16,0 2-51-16,0-3-64 0,0-1-109 0,0 0-100 0,0 0-86 0,0-5-238 15</inkml:trace>
  <inkml:trace contextRef="#ctx0" brushRef="#br0" timeOffset="45575.9">10765 12666 2025 0,'0'0'-103'0,"0"-1"15"0,0 0 143 0,0 1 19 0,0-1 138 16,0-1-12-16,-12-1-113 0,12 2 7 0,0 0-34 15,0 0 48-15,0 0-38 0,-10 1 2 16,10 0 24-16,0 0-7 0,0 0 37 0,0 0 9 16,0 0 14-16,0 0-32 0,0 0-12 0,0 3-15 15,0-3-9-15,0 0 24 0,0 2-3 0,0-2-21 16,0 0-29-16,0 2-52 16,0-2-11-16,0 2 22 0,0-2-15 15,0 0-6-15,0 1 10 0,0-1-17 0,0 0-38 16,0 0-16-1,0 0-71-15,0 0-51 0,0 0 47 0,0 0-108 0,0 0-6 0,0 0-6 0,0 0-86 0,0 0-17 0,0 4 20 16,0-1 15-16,-9-3 71 0,9 2 299 16,0-2-106-16,0 2 60 0,0-1-6 0,0 0-142 0,-11-1 93 15,11 0-67-15,0-3-76 0</inkml:trace>
  <inkml:trace contextRef="#ctx0" brushRef="#br0" timeOffset="46248.04">10704 12622 2840 0,'0'0'56'0,"0"0"39"0,0 3 28 0,8 1 46 16,-8-1-24-16,0-1 16 0,0-2 35 16,0 3-21-16,0-1-9 0,0 0-18 0,0 3-19 15,0 0-23-15,0 0 3 0,0 4-1 0,0 1-33 16,0 2 8-16,0 2-25 16,0 2-10-16,0 1-34 0,0 2 5 0,0-1 21 15,0 0-10-15,0 1 25 0,0-2-14 0,0 1-4 0,0-2-3 0,0-1-8 16,11-2 30-16,-11-2-37 0,11-1-11 0,-11-3 7 15,8 0 85-15,-8-2-97 0,9-1 163 16,-9-4-158-16,0 3-93 0,0-1 104 0,0-1-47 16,0-1 47-16,0 0-22 0,0-3 22 15,0-1-116-15,0-1 71 0,0-2 3 16,0-1-30-16,-9-1-26 0,9-3 34 0,0-1-19 16,-8-4 19-16,8 0 27 0,0-3-15 15,0-1 40-15,0 0-18 0,0-1 11 16,0-2 7-16,0 2-25 0,0 0 29 0,0 0-4 0,8 0-25 0,1 1 11 15,-9 3 7-15,11 1 78 0,-11 1-85 0,17 2 14 16,-3 1-36-16,0 5-76 0,2-1 109 16,0 5-30-16,4 0 22 0,-2 4-7 0,3 0 15 0,-1 4-4 15,0 3 0-15,-1 2 8 0,2 3-19 16,-4 0 14-16,0 2 109 0,-3 2-116 0,-2 1 8 16,-2 2 14-16,-4-1-148 0,-6 0 123 0,0-3 7 15,0 0-15-15,0 1 52 0,0-2-23 0,0-3-2 16,0-2-1-16,0-2-11 0,0 0-15 0,-8-3 33 15,8-1-10-15,0-2-19 0,0 0 44 0,0-1-33 16,0 0-8-16,0 0-14 0,0-3-44 16,0-2-10-16,0 1 10 0,0-4 12 0,0 0 0 15,0-4 18-15,0 1-11 0,0-3 22 0,8 0 18 16,1-2-11-16,1-1 22 0,-2 0-18 16,2 3 10-16,0-1 4 0,1 2-18 0,0 1 29 0,1 0-15 15,1 2 8-15,1 2 24 0,-2 1-6 0,-1 3 28 16,2 1 0-16,-1 3 22 0,0 0 1 15,-2 6 105-15,-10 3-72 0,14 2-13 0,-2 2-12 0,-4 4-111 16,-1 1 68 0,-7 3-27-16,8-1 27 0,-8 1-35 0,0 1 5 0,0-1-1 0,0-1-33 15,0-3 3-15,0 0-44 0,0-4 75 0,0 1-269 16,0-4-118-16,0-3-147 0,0-3-414 0,0 0-40 16</inkml:trace>
  <inkml:trace contextRef="#ctx0" brushRef="#br0" timeOffset="47100.67">11540 12654 3928 0,'0'0'44'0,"0"0"31"0,0 0 46 15,0 0 45-15,0 4 6 0,-10 2-5 0,10 1-13 16,-8 2-38-16,8 4-69 0,0 1-22 15,-10 3-36-15,10 0 4 0,0 1 14 0,0-2-3 16,0 0 18-16,0 1-15 0,12-2-7 0,-12-1-3 16,13-4-16-16,-2 1 1 0,-1-5-26 0,-1 1-17 15,-1-2-33-15,1-5-14 0,-9 0 15 16,13 0-20-16,-2-4 42 0,-11-2 12 0,12-1 10 0,-3 0 35 16,-9-2-25-16,10-1 32 0,-1-2-6 0,-9-1-5 15,11 0 36-15,-11-2-29 0,10 1 25 0,-1 1 24 16,-9 1-3-16,10-1 53 0,-10 2 3 0,11 3 26 15,-4 2 5-15,-7 0-72 0,0 4 11 0,9 1-39 16,-9 1 0-16,0 0 32 0,0 3-6 16,8 3 3-16,-8 0-22 0,7 1-3 0,-7 2-11 15,10 0-19-15,-2 1 11 0,-8 1-7 0,9-3-11 16,2 1 19-16,-5 1-23 0,2-1 4 0,-8 1 26 16,10-3-15-16,-2 1 3 0,-8-3-3 0,8 2-18 15,-8-1 33-15,10-1-11 0,-10 0 3 0,9-2 8 16,0 0-52-16,0-2 22 0,-1-1-3 0,4 0-41 15,1-7 30-15,3-2-33 0,0-4-18 16,3-1 26-16,1-5-22 0,0-2 33 0,1-4-27 0,1-3 9 16,-3-3 37-16,1-2-29 0,0-4 53 15,-5-1 3-15,0 1-10 0,-2-1 53 0,-2 0 25 16,-4 3 25-16,-7 1 40 0,0 3-13 0,0 3 13 16,0 3 31-16,0 3-36 0,0 3 16 15,0 4-22-15,0 3-79 16,0 3-3-16,0 2-32 0,0 3-14 0,0 4 10 0,0 0-19 0,0 0 12 0,0 4-4 15,0 3 4-15,-7 1 39 0,7 3-12 0,0 1 8 16,-9 3 16-16,9 2-4 0,0 2 8 16,0 3-16-16,0 0 8 0,0 2-7 0,0 2 118 0,0-1-118 15,0 1-28-15,0 1-12 16,0 1-130-16,0-3 126 0,9 1 159 0,-9-1-151 16,14-2-20-16,-3-1-20 0,1-3-194 15,0-1 116-15,-1-4 1 0,3 0-42 0,-1-3 40 16,2-4-7-16,0-3-31 0,1-2 56 0,0-2-87 0,2 0 38 15,1-8-4-15,-1 0-36 0,2-3 60 0,0 0 0 16,-1-5 70-16,0-1 43 0,-3-3 16 0,0-2 11 16,-3-2-18-16,-1-3 8 0,-1-1 34 15,-1-4 35-15,-10 2 68 0,13 0 62 0,-4 1 13 0,1 0 41 16,-3 4-27-16,-7 4-49 0,9 2 26 16,-9 5-75-16,0 3-7 0,0 2-38 0,0 4-71 0,0 2 8 15,0 3-45-15,0 0 54 0,0 0 31 0,0 6 128 16,0 5-99-16,0 1-12 15,0 4-61-15,0 2-119 0,0 4 99 0,0 4-9 0,0 1 38 16,0 3 96-16,11 1-117 0,-11 1-24 16,13 0-9-16,-3 0-92 0,-10-1 263 0,9-1-129 15,-9-3 7-15,10-2-44 0,-10-3-60 16,0-3-108-16,0-3-111 0,7-6-147 16,-7-1-235-16,0-2-20 0,0-4-170 0</inkml:trace>
  <inkml:trace contextRef="#ctx0" brushRef="#br0" timeOffset="47383.67">12455 12530 3700 0,'0'0'13'0,"0"0"-10"0,0 0 11 0,0 0-4 0,0 0-30 15,0 0 47-15,12-4-24 0,4 4 7 16,3 0 13-16,2 0-43 0,2 0 23 0,5 0-13 15,2 0-3-15,1 0 16 0,0 4-29 16,0-1 33-16,-1 0-17 0,-4 0 10 16,1 0 3-16,-3 0-6 0,-1-1 60 0,-5 2 13 0,1-1 90 15,-5-2 21-15,0 2-11 0,-3-1-6 0,-1-1-32 16,-1 0-54-16,-9-1-13 0,0 2-44 0,0 0-35 0,0-2 25 16,0 3-19-16,0 0 34 0,0 1-23 0,0 0-3 15,0 1 18-15,0 1-79 0,0 3-66 0,0-1-174 16,-10 1-283-16,10-3-262 0</inkml:trace>
  <inkml:trace contextRef="#ctx0" brushRef="#br0" timeOffset="47635.67">12986 12107 4608 0,'-8'-1'53'0,"8"1"26"0,0 0-14 15,-9 0 18-15,9 0-47 0,0 0-18 0,-8 0-14 16,8 0 7-16,0 4-22 0,0-4-14 0,0 4 10 16,0-3-132-16,0 1-78 0,0 1-143 0,0-1-210 15,0-1-47-15</inkml:trace>
  <inkml:trace contextRef="#ctx0" brushRef="#br0" timeOffset="48195.68">13142 12216 3700 0,'0'-3'57'0,"0"0"51"16,0 2 13-16,7 1 43 0,-7 0 13 0,0 0 54 0,0 7 8 15,0 0 26-15,0 5-32 0,0 0-90 16,0 5 16-16,0 5-47 0,0 5-16 0,0 2 14 63,14 6-20-63,-4 4-11 0,-2 3 5 0,-8 1-16 0,10 3 141 15,-10 3 9-15,0 1-144 0,0 0-9 0,0 0-36 0,0 0-133 0,0-2 112 0,0-2 122 0,0-3-239 0,0-5 134 16,0-3 101-16,0-5-236 0,0-6 224 0,0-4 4 0,-11-4-79 15,11-6-2-15,0-5-24 0,0-5-35 0,0-5-183 0,0-5 106 16,-8-6-145-16,8-4-23 0,0-2 115 16,0-7-49-16,0-4 10 0,0-2-31 0,11-2 17 0,0-2 30 15,1 0 16 1,4 0 78-16,-2 0-2 0,4 0 14 0,-1 3 44 16,2 2-36-16,-1 6 36 0,2 5 28 15,-1 2-10-15,-4 8 11 0,2 3 7 0,-4 10-1 0,1 0 16 0,-2 6 24 16,-3 4 15-16,1 4-4 0,-10 3-35 0,9 4-8 0,-9 1 4 15,0 3-37-15,0 1 48 0,0-2 7 16,0 1-51-16,-15-1 44 0,0-4-18 0,-2 0-45 16,0-3 12-16,0-4-76 0,-1-3-130 0,-1-3-108 0,1-2-187 15,1-5-306-15,1-5-211 0</inkml:trace>
  <inkml:trace contextRef="#ctx0" brushRef="#br0" timeOffset="48782.34">13620 12236 3141 0,'0'4'80'16,"0"1"97"-16,0 2 95 0,0 2 45 0,-9 1-31 15,9 2-24-15,0 3-77 0,0 2-16 16,0 4-57-16,0 2-35 0,0 3 8 0,0 1 43 15,0 2-61-15,0 0-33 16,0 2-23-16,10-3-72 0,-3 0 65 0,-7-3-8 0,10 0 16 16,-10-4-9-16,8-2-14 0,-8-2 26 0,7-4-26 0,-7-2 0 15,7-2-16-15,-7 0-58 0,0-3-70 16,7-3-87-16,-7-3-50 0,10 0-53 0,-3 0 7 0,1-6 67 16,1-1 35-16,1-1 171 0,-1-3-12 15,1-1 20-15,0 0 143 0,0-1-125 0,-1-2 139 16,0 1 55-16,0 2-46 0,-1 0 106 0,0 0 8 15,1 3-36-15,-9 1 0 0,8 4-22 0,-8 4-26 16,7 0 19-16,-7 0-27 0,6 6-47 16,-6 2-3-1,0 2-18-15,8 2-26 0,-8 0-3 0,6 1-46 0,-6 0 16 0,0 0-8 0,7-1 103 16,-7 0-88 0,0 0-19-16,8-1 23 0,0-1-90 0,-2-2 78 0,-6-1-51 0,10-2-22 15,-2-3-63-15,2-2 8 0,-1 0 31 0,0-3 3 0,2-4 51 16,-3 0 12-16,2-4 32 0,1 3-15 0,-2-2 15 15,1-2 3-15,-1 0 21 0,0 2 34 16,-1-2 21-16,0 5 15 0,0 0-29 0,-8 1 23 0,8 2 35 16,0 4-7-16,-8 0 62 0,8 7 18 0,-8 1-20 15,0 6 57-15,11 1 72 0,-11 6-88 16,8 5 53-16,-8 3-7 16,0 7-132-16,0 5 77 0,0 4-120 0,0 4-47 15,0 1-28-15,0-3-79 0,-13 1 62 16,-4-5-17-16,-3-4-97 15,-3-8-277-15,-5-6-274 0,-3-7-381 0,-1-8-357 16</inkml:trace>
  <inkml:trace contextRef="#ctx0" brushRef="#br0" timeOffset="49200.81">15014 12453 4664 0,'0'4'112'16,"0"1"164"-16,0 1 55 0,0 3 71 0,0 1 90 15,0 4-239-15,0 1 64 0,0 5-131 16,0 1-191-16,0 1 180 15,0-1-123-15,0 0 73 0,0-1-116 16,0 0 4-16,0-1-39 0,0-3-204 0,0 0 150 16,0-2-396-16,0-2-110 0,0-1-3 0,0-1-273 15,0-3 65-15,0-1-342 16</inkml:trace>
  <inkml:trace contextRef="#ctx0" brushRef="#br0" timeOffset="49411.8">15051 12058 4494 0,'-13'-16'42'0,"2"4"1"0,11 1 24 16,-12 2 1-16,3 4-50 0,9 0 18 0,-10 1-61 15,10 1-67-15,0 3-110 0,-9 0-167 0,9 4-178 16,0 1-309-16</inkml:trace>
  <inkml:trace contextRef="#ctx0" brushRef="#br0" timeOffset="49611.81">15384 12116 4009 0,'0'12'149'0,"0"1"139"0,0 3 82 16,0-1 97-16,0 3-55 0,0 1-85 0,0 2 75 15,0 6-74-15,0 2-181 0,0 5 76 16,0 2-180-16,0 5-34 0,0 1 33 16,12 1-72-16,0 1-64 0,0-3-33 0,1 0 144 15,1-5-294-15,-1-4-13 0,-2-6-28 16,-2-4-254-16,-9-3 59 0,0-4-110 0,0-4-214 16,0-2-305-16</inkml:trace>
  <inkml:trace contextRef="#ctx0" brushRef="#br0" timeOffset="49816.83">15214 12494 4707 0,'-12'-2'58'15,"1"2"47"-15,2 0 20 0,9 0 36 0,-7 0 11 0,7 0-40 16,0 0-3-16,0 0-49 0,0 5-72 15,14-5 8-15,2 4-43 0,3-4 31 0,3 0 0 16,4 0-28-16,4 3-21 0,3-3-5 0,3 0-196 16,3 2-107-16,2-1-99 0,1-1-204 15,0 1-144-15</inkml:trace>
  <inkml:trace contextRef="#ctx0" brushRef="#br0" timeOffset="50514.81">17061 12310 5042 0,'9'-2'-4'0,"-9"-1"26"0,7 2 7 0,-7 1 279 0,0 0-57 0,0 6 27 0,0 2 8 0,0 4-245 16,0 2 63-16,0 3 81 0,-11 5-140 0,11 2-41 0,0 0-4 31,0 3-125-31,0-3 121 0,0 1 141 0,0-2-165 0,0-1 81 0,0-3-205 0,11-4-186 16,1-2 121-16,0-4-114 15,3-3 171-15,-1-3 32 0,0-3 34 0,1 0 12 0,-1-5 143 16,0 5 17-16,0-11-89 0,-2 1 29 0,-3-1-96 0,1 2 33 16,-2 0 108-16,-8 4-30 0,6 0 1 0,-6 3-23 0,0 2 0 15,0 0 53-15,0 5-26 0,0 0 22 0,0 1-33 16,7 2-12-16,-7 1-3 0,11 1-43 0,-1 1 66 0,1-1-51 0,4-1 179 16,1-1 28-16,5-2-210 0,4-1 38 15,1 0-167-15,2-3-39 0,1-1 199 16,-3 0-31-16,-1-1 7 0,-3 0 35 0,-3 0-42 15,-6-5 11-15,-4-2 16 0,-9-2-23 0,0-1 3 16,0-3 5-16,0-3-24 0,0-1 39 0,0-2-23 16,-11-1 19-16,-2 1-4 15,-1-1-19-15,-2 1 15 0,-3 2-15 0,0 3 26 16,0 1-18-16,2 2 19 16,2 3-35-16,2 0-58 15,2 3-30-15,2 1-105 16,9 2-90-16,0 2-122 0,0 0-123 0,0 0-224 0,0 0-169 0</inkml:trace>
  <inkml:trace contextRef="#ctx0" brushRef="#br0" timeOffset="50809.81">17781 12439 4340 0,'8'7'91'0,"-8"0"103"0,0 0 109 0,0 3 26 16,0 0-13-16,0 0-74 15,0 1-102-15,0 2 5 0,0-1-73 0,0 3-32 0,0-1 16 16,0 1-56-1,0 0 12-15,0-1 12 0,0-1-36 0,10 0 160 16,-10-2-67-16,12 0-177 0,-3-3 84 0,-9 1-442 16,6-2-105-16,-6-2 2 0,0 1-327 0,0-4-125 0</inkml:trace>
  <inkml:trace contextRef="#ctx0" brushRef="#br0" timeOffset="50870.81">17837 12112 4565 0,'-17'-12'10'0,"3"2"-20"0,0 2-1 0,3-1 0 15,2 2-10-15,9-1 0 0,-8 3-73 0,8-1-151 16,0 3-185-16,0 2-334 0</inkml:trace>
  <inkml:trace contextRef="#ctx0" brushRef="#br0" timeOffset="51093.8">18082 12112 4410 0,'0'19'217'0,"0"1"0"15,0 1 225-15,0 4-84 0,0 0-154 0,0-2 8 16,0 1-187-16,0 3 86 0,0-1-35 0,11 0 0 0,-11 2-64 16,10-1 25-16,0 0 58 0,-10 1-108 15,10-1 162-15,-10 2-149 0,9-3-95 0,-9 0 83 16,8-1-176-16,-8-4 87 0,0-1 93 15,0-2-260-15,0-5-81 0,0-5-126 0,0 1-254 16,0-5 25-16,0-1-204 0</inkml:trace>
  <inkml:trace contextRef="#ctx0" brushRef="#br0" timeOffset="51607.33">17985 12371 3887 0,'0'0'37'0,"0"0"-13"16,0 0 51-16,0 0 20 0,0 0-12 0,0 0 67 0,0 3-59 15,0 0-18-15,15 0-38 0,-2 0-38 0,4 1 28 16,-2 1-22-16,4-1 19 0,0-2-33 16,1 2-53-16,2-3-10 0,-1 0-24 0,0-1-47 15,0 0 18-15,0-7 21 0,1 2 14 0,-2-2 89 16,0-3 0-16,0-1-4 15,-2-2 20-15,-1 1-16 0,-2-4 16 0,0 1 48 0,-2 0 35 16,-3-2 67-16,-1 2 68 16,0-11 251-16,-9 16-278 0,0 1-78 0,0 3-59 0,0 3-26 15,0 1-48-15,0 2 98 0,0 0-68 16,0 10 26-16,0 14-57 16,0-8 31-1,0 8-20 1,-9 4 149-16,9 2-148 0,-11 1 15 0,11 3 134 0,0-2-298 0,-11 0 134 15,4-3-31-15,7-6-186 0,0-6 134 16,-8-5-7-16,8 0-22 0,0-7 45 0,0 0-31 0,0-5-3 16,0 0-35-16,0 0-13 0,0-7 33 0,0 0-6 0,14-3 67 15,4 0 24-15,-2-4 5 0,3 1 40 0,1-1-13 16,1-1 3-16,0 1 14 0,2 2 20 0,-2 0 43 16,0 2-8-16,1 4 50 15,-3 0-14-15,-1 2-24 0,-1 4 40 0,-1 0-43 0,-3 5 138 16,-1-5-70-16,-2 10-14 0,-1 3 23 15,-2-1-125-15,-7 3 75 16,8 1 9-16,-3 16 20 0,-5-15-73 16,7-2-47-16,-7-1 13 0,9 1 167 0,-9-1-173 0,9-2-5 0,-2 0-78 15,1-4-251-15,1 0 35 0,-2-2-183 0,1-1-205 16,-1-2-403-16</inkml:trace>
  <inkml:trace contextRef="#ctx0" brushRef="#br0" timeOffset="52378.34">20283 12339 4396 0,'0'0'53'0,"0"0"68"0,0 0 37 0,0 0 66 0,0 0 4 15,0 0-37-15,0 0 21 0,0 0-51 0,0 0-37 0,0 0 1 0,0 0-1 16,0 5 162-16,0 2-120 16,0-1-41-16,0 5-30 0,0-1-184 0,-9 2 114 0,9 2 140 15,-10 2-135-15,10-2 88 16,-11 3-21-16,11 0-208 15,-10-1 196-15,10-1-81 0,0 0-8 16,-10-3-58-16,10 0-131 0,0-3 113 0,0-1-156 16,-10-4 114-16,10-2 10 0,0-2-127 0,0 0 140 0,0-6-7 15,-9-2 16-15,9-1 17 0,0-3 15 0,0-4 16 16,0-2 19-16,0-2-4 0,0-1 38 16,0-1-34-16,0-1 31 0,0 0-27 0,14-1-23 15,1 4 50-15,0-1-27 0,2 3 34 0,-1 1-23 0,2 3 12 16,0 2 8-16,0 2-5 0,0 2 24 15,0 4-12-15,-2-1 169 0,0 5-157 0,0 0-1 16,1 6 20-16,-3 2-172 0,2 3 188 16,-1 1 8-16,1 5-8 0,-1 2-7 15,1 3-44-15,-1 0-3 0,1 2 4 0,-1 0 142 16,2 2-130-16,-1-1 0 0,1 1-24 16,0-1-155-16,2-1 151 0,1-2 0 0,0-1 21 0,1-4 3 0,-1-2-12 15,-1-2-4-15,0-4-24 0,-2-2 28 0,0-4-20 16,-3-3 4-16,0 0 8 0,-3-6-32 0,-2-4 19 15,-9-1-2-15,8-4-9 0,-8-1 4 0,0-3 170 16,0 1-16-16,0-6-134 16,0 2-12-16,-12-2-150 15,3 4 20-15,-1 0 118 16,0 1 32-16,2 2-16 0,-1 4-12 0,2 2 24 0,7 2-32 16,-10 2-50-16,10 1-46 0,-8 2 11 0,8 4-309 0,0-2-151 0,0 2-221 15,-10 0-342-15</inkml:trace>
  <inkml:trace contextRef="#ctx0" brushRef="#br0" timeOffset="53022.47">21142 12734 4312 0,'0'5'63'15,"8"2"90"-15,-8 0 119 0,0 0 76 0,0 0 160 16,0 1-199-16,0-1 44 16,0 4-211-16,0 0-223 0,0 4 105 0,0 0-223 15,0 1-16-15,-8-1-226 0,8 3-413 16,-9 1-623-16</inkml:trace>
  <inkml:trace contextRef="#ctx0" brushRef="#br0" timeOffset="54802.83">7931 14495 2668 0,'0'-2'71'0,"0"-3"79"0,0 2 62 16,0 1 96-16,0-1 11 0,0 1-76 0,0 0 13 16,0 1-79-16,0 1-86 0,0 0 0 0,0 0-12 15,0 3 26-15,0 2 81 0,0 0 38 0,0 2-26 16,0 5 174-16,0 3-206 0,0 2-11 16,-7 3-13-16,7 4-207 0,0 1 137 0,-7 3-36 15,7-2-8-15,0 3-28 0,0-3 98 0,0 1-114 16,0-3 20-16,0 0 16 15,0-4-138-15,0-2 94 0,0-1-80 0,0-3-57 0,0-5-34 16,0-1-84-16,0-3-53 0,0-1-119 0,0-1-108 16,0-3-107-16,0 0-153 0</inkml:trace>
  <inkml:trace contextRef="#ctx0" brushRef="#br0" timeOffset="55168.83">7491 15095 3608 0,'-11'7'56'0,"11"-1"1"15,-9-2 36-15,9 0 31 0,0-2-46 0,0 1 31 16,0-2-19-16,0 1-17 0,0-1-11 0,0-1-41 0,20 0-14 15,1 0-31-15,4 0 13 0,8 0 8 16,8 0-11-16,6-3 42 0,5 0-32 94,4 0 4-94,4-1-3 0,2 1-53 0,1 1 14 0,-1-1-20 0,0-1-58 0,-4 1-15 0,-2 1-65 0,-7-2-46 0,-1 2 4 0,-9 0-3 0,-5 1-24 0,-5-1-75 15,-6 1 102-15,-5 0-200 0,-5-1-8 0</inkml:trace>
  <inkml:trace contextRef="#ctx0" brushRef="#br0" timeOffset="55560.46">7826 15487 3608 0,'-6'8'66'0,"6"-1"100"0,-10 2 80 15,10-1 43-15,0 2-8 0,-6 1 35 16,6 3-125-16,0 5-40 0,0 2-55 0,0 5-134 16,0 4 224-16,0 4-186 0,-6 4 7 15,6 2-3-15,-5 0-178 0,5 0 200 0,-6-3-3 0,-1-1 19 16,7-4 15-16,-6-6-23 0,1-2-3 0,5-5-20 15,0-5 1-15,0-3 3 0,-6-2-7 16,6-3 12-16,0-1-24 0,0-4 23 0,0-1-7 16,0 0-1-16,0 0 16 15,0-3-50-15,0 0 27 0,11 0-20 0,-4-2 1 16,4 1 15-16,0-2-19 0,0 0 19 0,3 1-27 0,0 0 15 16,0 1-3-16,1-1-12 0,2 3 35 0,-3-1-24 0,2 0 13 15,-1 1 171-15,3-1-160 16,-2 3-1-16,2 0 1 0,-1-3-173 0,0 1 131 15,1-1 0-15,-1 1-1 0,1 0 35 16,-3 2-123-16,0-2-47 0,-2-1-71 0,-1 1-146 0,-4 0 29 16,-8 0-76-16,8 1-166 15,-8-1 49-15,0 1-262 0</inkml:trace>
  <inkml:trace contextRef="#ctx0" brushRef="#br0" timeOffset="55771.45">8359 15981 4522 0,'10'7'100'0,"-2"3"93"16,-1 0 57-16,-2 2 65 0,-5 2-38 0,10 0-77 15,-4 3 5-15,-6 1-46 0,6 1-55 0,-6 3 13 16,6 2-97-16,-6 1-12 0,0 0-20 16,0 2-57-16,0-2 16 0,0-1-63 0,0 2-15 0,0-5-87 15,0-1-63-15,0-2-67 16,0-1-109-16,0-3-53 0,0-4-67 0,0-1-122 0,0-2 65 15,0-3-177-15</inkml:trace>
  <inkml:trace contextRef="#ctx0" brushRef="#br0" timeOffset="56407.44">9159 14898 3581 0,'0'-2'93'0,"0"0"72"16,0 0 67-16,0 2 25 0,-9 0-29 16,9 0-28-16,0 0-37 0,0 0 16 0,0 0-57 15,0 0-33-15,0 0-44 0,0 0-30 0,0 0-15 16,0 0-34-16,14 0 75 0,1 0-156 16,4-5-53-16,4 0-53 0,2 1-149 15,-2 1 31-15,5 0-30 0,0 1-41 16,0 0-22-16,-3 1-56 0,-2 1 71 0,-3 0-188 15</inkml:trace>
  <inkml:trace contextRef="#ctx0" brushRef="#br0" timeOffset="56634.44">9191 15052 1991 0,'-12'5'-18'0,"12"1"160"16,0-3 68-16,-9 1 43 0,9-3 61 0,0 2-81 16,0-2 12-16,0-1 16 0,10 0 8 15,2 0-32-15,3 1-58 0,1-1-47 0,3 0-26 0,1 0-53 16,1 0-10-16,-1 0 87 0,2 0-126 16,-2-3 14-16,-1 0-22 0,0 3-112 15,1 0 81-15,-4 0-71 0,4 0-89 0,-4 0-162 0,2 0-246 16,-1-2-238-16</inkml:trace>
  <inkml:trace contextRef="#ctx0" brushRef="#br0" timeOffset="58598.14">11188 14082 3411 0,'0'-6'39'0,"0"2"93"16,0-1 66-16,6 2 83 0,-6 3-3 15,0 0-72-15,0 0 34 0,0 0-13 0,0 5 25 16,0 5 46-1,0 2-69-15,0 5-25 0,0 5-26 0,0 2-50 0,0 4 88 16,0 2-130-16,9 3 76 0,-9 2-4 16,0 1-116-16,0-1 101 0,0 1-173 0,0-5 56 15,0 0-85-15,0-6 59 16,0-4 59-16,0-4-41 0,0-3 3 0,0-4 17 16,0-5-93-16,0-2-9 0,0-1 180 15,0-2-107-15,0-5 102 0,0-2-47 16,0-2-111-16,-13-7-18 15,1-3-12-15,2-5 17 0,0-5 0 16,0-3-94-16,10-4 128 0,-11-5-115 16,11-3 86-16,0 1-18 0,0-5-124 0,0-1 113 15,12 1-59-15,3 2 135 0,1-3-20 16,5 6 20-16,3 1-9 0,3 4-2 0,1 6 22 16,3 1 6-16,2 7-33 0,1 3 27 15,1 5-6 1,1 3-5-16,-2 5 24 0,-3 1 142 0,-2 7-12 0,-3 0-166 15,-5 9 1-15,-6 3 10 0,-15 5-149 0,0 6 147 0,0 1 7 16,0 4-174-16,-21 4 166 0,-3-1 28 0,-3 0 133 16,-2 3-149-16,-2-3-12 0,0-3-81 0,0 0-200 15,3-3 68-15,0-4-72 16,3-3-36-16,0-2-109 0,6-4-85 0,0-4-102 0,4-3-57 16</inkml:trace>
  <inkml:trace contextRef="#ctx0" brushRef="#br0" timeOffset="59583.8">11597 14575 3116 0,'0'5'90'0,"0"2"99"0,0 1 103 15,0-2 85-15,0 4-26 0,-8-1-26 0,8 1-31 16,0 0-65-16,0 1-4 0,0 0-34 16,0 2-68-16,0-1 16 0,0 2-43 0,0 0-9 15,0 1 1-15,0 1-40 0,0 0 4 0,0 0-60 16,8 1 20-16,-8 0-12 0,8 0-8 0,-8 1 32 15,0 0-20 1,10-1 21-16,-10 0 106 0,0 0-127 0,0 0-8 0,0 0-4 16,0-2-115-16,0-1 213 0,0 0-198 0,0-3-66 15,0-2-79-15,0-2-199 0,0-2 67 0,0-1-104 0,0-3-161 16,0-1-241-16</inkml:trace>
  <inkml:trace contextRef="#ctx0" brushRef="#br0" timeOffset="60310.64">11984 13602 2142 0,'0'-2'53'0,"0"-2"54"0,0 1 67 0,0 0 73 16,0 0 21-16,0 0 41 0,0 2-21 0,0-3-37 16,0 2-53-16,0 0-75 0,0-2-68 0,0 1 4 15,0 1-39-15,0-1-23 0,0-1 31 0,14 1-53 16,1 1 18-16,0-1-10 0,4 2 17 15,1-2-7-15,-1 3 7 0,2 0 21 16,-3 0-39-16,-1 4 36 0,-3 0-18 16,-3 1-7-16,-3 1 14 0,-8 3-21 0,0 0 14 0,0 3-4 0,0 1 11 0,0 0-14 15,-13 1 18-15,-1 1 145 16,-4 2-163-16,-2-1 10 0,-1 0 11 0,1-2-166 0,-2 0 162 16,2-2-24-16,3-2-45 0,2-1-6 0,4-3-55 15,11 0 22-15,-10-3 7 16,10-1 40-16,0-2 44 0,0 0 1 0,0 0-1 0,18 0-13 15,-1 3-7-15,-1-3 7 0,5 3 17 0,0-1 6 0,1 2-3 16,-1-1 7-16,0 2-20 0,-2 2 16 0,0 1 11 16,-3 1-1-16,-2 1 24 0,-2-1-11 15,0 3 28-15,-4 0 17 0,-8-1 24 0,0 0-3 0,0 0-6 16,0-1 32-16,0-2-41 16,0 3 18-16,-14-3-29 0,1 0-55 0,-1-3-4 0,-4 0 0 0,-3-1-10 31,1 0-4-31,-3 0 35 0,1-2-49 0,-2-1 28 0,1 0-10 0,1 0-40 15,1 0-55 1,3 0-129-16,2 0-112 0,3 0-147 0,3 0-94 16,10 1-253-16</inkml:trace>
  <inkml:trace contextRef="#ctx0" brushRef="#br0" timeOffset="61696.71">10013 14108 2390 0,'0'5'112'15,"0"0"76"-15,0 2 67 0,0 2 123 0,0 3-17 0,0 1 2 16,0 4 1-16,0 2-61 16,-9 2-54-16,9 4-44 0,-13 1-45 0,3 3-36 15,-2 0-52-15,2 4-26 0,-1 0 4 16,-1 1-42-16,0-4 22 0,2 0 9 16,0-3-31-16,1-1 15 0,2-5 4 15,7-1-12-15,-12-3-3 0,12-4 7 0,-8-2-19 16,8-1-12-16,0-2 16 0,-9-2 0 15,9 0-11-15,0-2 22 0,-10 0-8 0,10-1-7 0,0 0 17 0,-7-2-6 0,7 2 1 0,0-2 4 0,0 0 7 16,0-1 166-16,0 0-182 0,0-6-20 16,0 0-5-16,0-2-221 0,0-2 334 0,0-4-176 15,10-3-26-15,-2-3 49 0,2-2-183 16,-1-2 173-16,2-2 20 0,-2-2-16 16,-2-2 15-16,-7 1 23 0,12-1 121 0,-12 0-106 0,11 0 15 15,-2 1-12-15,-1 2-105 0,-1 1 109 0,1 1-18 16,0 4 22-16,1 4-22 15,0 4 7-15,0-1 8 16,-1 7-19-16,1 0 19 0,-2 4 0 0,2 3 10 16,-1 0 1-16,0 7 123 0,-8 3-90 0,19 5 37 15,-8 2 23-15,2 5-146 0,0 4 128 0,0 2-45 0,-1 3-15 0,0-1 42 16,0 2-27-16,0 0-7 0,-1-2 15 0,-1-2-27 0,2-1 163 16,-2-1 14-16,3-4-185 0,-2-1 184 15,0-3-334-15,3-4 0 0,-3 0 163 16,2-4-160-16,-3-3 156 0,-1 0-13 0,2-4 168 15,-11-3-171-15,11 0 4 0,-2-5 28 16,0 0-168-16,0-4 128 0,0 1 16 0,0-4 128 31,-9-1-179-31,10-2 28 0,-2-3-29 0,-8-1-134 0,5-2 159 16,-5-3-1-16,0-1 24 0,0-2-19 16,0 1 197-16,0-2-143 0,0 0 3 0,0 1 20 0,0 1-161 15,0 2 162-15,0 1-29 16,0 3 23-16,0 1-14 0,0 5-39 0,-7 2 24 0,7 0-32 0,0 5 16 15,0 0-8-15,0 3 109 0,0 1-156 0,0 2-36 0,0-1 135 16,0 2-375-16,0 0 91 0,0 0-69 16,0 0-230-16,9 3 131 0,-2 1-83 0,-7 0-76 15,8 3-33-15,-8 1-212 0</inkml:trace>
  <inkml:trace contextRef="#ctx0" brushRef="#br0" timeOffset="62017.7">10665 14541 3793 0,'0'3'102'0,"0"2"52"0,0 1 78 0,0 1 47 0,0 0-9 15,0 2-27-15,0 0-51 16,0 5-5-16,0-1-80 0,0 3-23 0,0-1-34 16,0 4 136-16,0-1-163 0,0 1-8 15,0 2 32-15,0 1-179 0,9 0 164 0,-9-1-25 16,0 1-3-16,0-1 160 0,0 0-171 0,0 0 19 16,0-1-2-16,0-1-181 0,0-1 171 0,-11-2-54 15,11-2-85 1,-9-1-83-16,9-3-152 0,-7-4-95 0,7 0-111 0,0-3-252 0,0-3-84 0</inkml:trace>
  <inkml:trace contextRef="#ctx0" brushRef="#br0" timeOffset="62704.84">9836 15405 1571 0,'0'-5'96'0,"0"3"82"0,0-3 54 0,0 2 126 16,0-1-65-16,0 1-40 0,0-2-18 0,0 1-67 16,13 0 14-16,1 2 17 0,2 0 20 15,5 1-18-15,4-1 0 0,6 2-43 0,8 0-8 16,3 0-32-16,7 0-31 15,6 3 8 1,5 0-44-16,8-2 8 0,5 2-8 16,6 0-17-16,6-1-34 0,6 2-7 15,3-3-8-15,3 2-7 0,3-2 51 16,-1 0-21-16,-2 0 10 0,-1-1-10 16,-3 0-5-16,-6 0 1 0,-3 0-11 0,-4 0 7 0,-5 0-19 15,-6 0 12-15,-3 0-8 0,-10 0 11 0,-3 0 8 16,-5 0 44-16,-6-3 16 0,-6 1 26 0,-4 1 169 0,-4 0-183 15,-3-2 4-15,-5 1-7 0,-5 0-171 16,-3 0 140-16,-2 0 1 0,-3 1-32 0,0 0-2 0,-7 0-9 0,0-1-24 0,0 2-4 0,0 0-71 0,0 0-5 16,0 0-33-16,0 0-59 0,0 0 4 0,0 0-80 0,0 0-41 0,0 0-67 15,0 0-150-15,0 0-69 0,0 3-109 0</inkml:trace>
  <inkml:trace contextRef="#ctx0" brushRef="#br0" timeOffset="64031.61">10342 15855 2260 0,'-28'11'132'0,"0"2"70"0,-4 3 76 0,1 4 59 15,-5 3-83-15,0 2-25 0,2 1-60 16,1 1-20-16,3 1-34 0,2-2 17 0,5-1-14 0,4 0-9 15,2-1 4-15,5-1-56 0,5-3 29 0,7 1-32 16,0-4-26-16,0 0 19 0,11-2-28 0,3-1-27 16,4-1 23-16,4-2-37 15,3-1 15-15,3-3 3 0,1 1-14 0,2-3 0 0,-2-1-54 16,1-1 145-16,2-3-137 0,-2 0 31 0,0 0 51 16,-3 0-130-16,1-3 137 0,-1-1-15 0,-2 0 85 15,-1 0-88-15,-4-1 0 0,-4 1-21 16,-4-1-81-16,-3 2 99 0,-2 1-54 0,-7-1-10 15,0 1-124-15,0 1-101 0,0 0-37 0,0 0-197 16,0 0-226-16</inkml:trace>
  <inkml:trace contextRef="#ctx0" brushRef="#br0" timeOffset="64823.61">10729 15630 2083 0,'0'-1'137'16,"0"-1"109"-16,0 2 70 0,-10 0 52 0,2 7-71 15,0-1-48-15,0 3-25 0,1 1-31 0,-2 4 4 0,-1 2-58 16,1 3-26-16,-1 2 18 15,-1 1-77-15,3 3 33 0,1 1-19 16,7 0-20-16,-6-1-8 0,6 1-33 16,0-4 0-16,0 0 83 0,0-3-94 15,13-2 11-15,3-2 8 32,-3-1-101-32,2-2 86 0,0-2-29 0,0-2-26 15,-1-1-14-15,1-3-3 0,-4-1 0 0,0 0 8 0,1-3-4 16,-4 0-14-16,2-4 22 0,-1 0-10 0,0-1 18 0,0-2 10 0,-1-1 0 0,0-2 18 0,-8-1 17 15,8-2 10-15,-8 2 1 0,0-2-11 0,0-3-17 0,0 2 31 16,0 1-4-16,0 0 18 0,0 1-11 0,-12 1-3 0,0 0-24 16,2 6 13-16,-3 1 1 0,2-1-25 0,-5 5-60 0,3 0-94 0,0 0-102 15,0 5-76-15,0-1-33 0,3 1-40 16,-1 4-186-16</inkml:trace>
  <inkml:trace contextRef="#ctx0" brushRef="#br0" timeOffset="65204.62">11462 15995 3091 0,'0'5'90'0,"-10"-2"72"0,0 4 88 0,-2 0 73 0,-1 3-20 15,-2-1-7-15,0 1-51 0,-2 2-40 0,-4 3-47 0,2-1-73 16,-1 1-22-16,0-1-44 15,0 3-23-15,2 1 15 0,1 0-29 0,0-1-16 0,0 1-33 16,4 1 75-16,-1-2-165 16,2-1-13-16,2-2-25 0,2-1-165 15,3-4 146-15,5-1-75 0,0-3-67 0,0-2-159 0,0-3-32 16,0 0-256-16</inkml:trace>
  <inkml:trace contextRef="#ctx0" brushRef="#br0" timeOffset="65449.7">11198 15986 3167 0,'5'0'54'0,"-5"0"36"0,0 4 57 0,6 3 67 0,-6-1 4 16,9 3 9-16,-1 1 1 0,1 0-46 15,0 3-19-15,2 0-37 0,2 2-21 0,4-1-29 16,-4 1-21-16,5 2-11 0,-2-3-14 0,3 1 0 15,0-3-19-15,-2 2 4 0,0-2-11 0,-1 0-4 16,3-2 3-16,-2 1 19 0,0-3-14 0,-1 1-23 16,1-3-55-16,-5-1-73 0,0 0-94 0,-2-3-57 15,-2 0-74-15,-8-1-64 16,8 1-86-16,-8-2-92 0</inkml:trace>
  <inkml:trace contextRef="#ctx0" brushRef="#br0" timeOffset="65764.7">11889 15930 3411 0,'5'0'99'0,"-5"6"102"16,0 1 45-16,0 2 92 0,0 2-51 0,0 3-54 0,0 1 6 16,0 3-77-16,0 1-8 0,0 2-26 15,0-1-40-15,0 2-8 0,0-1-38 0,0 2-18 0,0-1-17 16,0-1 13-16,0-1-13 0,0 0-3 16,0-2-31-16,0-1-69 15,0-2 15-15,0-1-194 0,0-2-75 0,0-4-85 31,0 1-163-31,0-3 44 0,0-2-79 0,0-1-218 0</inkml:trace>
  <inkml:trace contextRef="#ctx0" brushRef="#br0" timeOffset="66087.7">12125 16070 3807 0,'0'9'-27'0,"0"-1"57"0,0 5 62 15,-10-1 16-15,10 0 84 0,-7 2-15 16,7-1-47-16,0 2-3 0,0-2-67 0,0 2-20 16,10-1-11-16,-2 1-37 0,1-3 34 0,1-1-12 15,1-2-21-15,0 1 25 0,1-4-18 16,2 2-4-16,-3-3 11 0,2-1-35 0,1-1-47 0,-1-1-57 16,0 0 12-16,0-2 7 0,-1 0 19 0,0-5 25 15,1 1-34-15,0-3 11 0,-3-1 34 0,1 1 28 16,-5-3 30-16,-6 0-7 0,0-2 21 15,0-2 10-15,0 0 13 0,0-1 41 0,-12-2-23 0,1-1 10 16,-5 2-31-16,0-1-3 0,-2 1-17 0,1 3-38 16,-1 1 31-16,2 2-45 0,0 1-54 0,4 1-63 15,0 1-75-15,5 2-193 0,7 1-191 16,0 1-146-16</inkml:trace>
  <inkml:trace contextRef="#ctx0" brushRef="#br0" timeOffset="66540.7">12807 15502 3373 0,'0'0'38'0,"0"0"128"0,0 0 86 0,-11 7 75 16,-3 0 11-16,2 6-90 0,-2 1 17 0,2 4-122 15,-2 3-47-15,1 1-41 0,1 4-96 16,1 0 45-16,5 2 7 15,6 0-19-15,0 0 31 0,0-3-8 0,9 0-19 16,2-4 15-16,2-1-33 0,2-3 29 0,0-2-14 16,1-1 26-16,-2-3-4 0,1-2-30 15,-4 0 37-15,0-3-33 0,1-1 60 0,-12-2-30 16,8 0-8-16,-2-1 50 0,-6-2-77 0,0 0 28 0,0 0 14 0,0-6-60 0,0 0 221 16,0-1-172-16,0-3-49 15,-8 0 46-15,2-1-196 0,-2-2 192 0,2 2 3 16,-1-2-30-16,1 1-71 0,6 2-84 0,-6-1-53 15,6 4-116-15,0 0-70 0,0 0-125 0,-9 1-152 0,9 3 42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45:58.2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1476 1577 1922 0,'11'-8'72'0,"0"2"33"15,0 0 153-15,-3-1 150 16,0 2-66-16,-4 0 28 0,-4 0-96 0,0 2-119 0,0 1 7 16,0 1-57-16,0 1-22 0,0 0-3 0,-12 5 33 15,1 1 32-15,-3 3 2 0,-2 4-7 0,-5 2-42 0,-2 4 77 16,1 1-113-16,2 5-21 0,0-2 15 15,2 4-132 1,5-4 106-16,3 2-3 0,10-1-31 0,0-4 23 0,0 1-34 16,10-4 11-1,5 0 11-15,1-3 12 0,4 1-4 16,-2-1 174-16,4 1-189 0,-2-1-4 0,0 1-26 0,-2-1-159 16,-4 2 197-16,-1 2-4 0,-6-2 18 0,-7 3-14 0,0 0-1 0,-8 0-7 15,-8-2-11-15,-1 2 22 0,-6 0-15 16,-4-5 1-16,-3 1 6 0,-1-3 156 0,0-2-193 15,-2-2-37-15,5-4-50 0,1-1-249 16,3-3 112-16,5 0-8 0,2-7-140 0,3-1-158 0,5-2-104 0,3-2-154 16</inkml:trace>
  <inkml:trace contextRef="#ctx0" brushRef="#br0" timeOffset="212.65">1709 1890 3464 0,'10'6'92'0,"-4"1"96"0,-6 3 69 0,0-1 61 0,0 1-12 0,0 2-70 16,0-1-13-16,0 1-58 15,0 1-68-15,-9-1-14 0,9 2-49 0,-6-1-7 0,6 2-16 0,0-3 4 16,0 4-19-16,0-3-11 0,0-1 8 16,0-2-87-16,0 2-62 0,0-2-117 0,0-3 14 15,0 2-431-15,0-4-87 0</inkml:trace>
  <inkml:trace contextRef="#ctx0" brushRef="#br0" timeOffset="377.74">1757 1736 2890 0,'0'-2'50'0,"0"-1"-56"15,0-1-164-15,0 2 4 0,-4 2-192 0,4 0 76 16,0 0 83-16,0 4-116 0</inkml:trace>
  <inkml:trace contextRef="#ctx0" brushRef="#br0" timeOffset="1049.35">1913 1985 3793 0,'6'10'84'0,"-6"1"78"0,0 0 52 0,0-1 69 0,0 0-63 16,0-1-32-16,0 1-20 0,0-1-61 0,0 2-29 15,0 0-36-15,0-3-31 0,0 3-7 0,0-3-1 16,0 1 9-16,0-2-20 16,0 1 12-16,0-3-8 0,5 1 0 0,-5-3 1 15,0 3-31-15,0-3-3 0,0-1-31 0,0-1 9 0,0 1 0 0,0-2-15 16,7 0-35-16,-7 0-10 0,0-5-18 0,0-1 51 15,4 0 51-15,-4-3-8 0,3 1 57 16,2-3-25-16,-1 1 1 0,2 0 20 0,0-2-6 16,1 3-15-16,1-2 22 0,0 2 3 0,4 0 8 15,-2 1 34-15,2-1-9 0,1 3 123 0,0 0-98 16,0 1-29-16,-1 2 1 16,1 1-132-16,-1 2 91 0,-2 0 19 0,1 0-15 0,-1 5 11 0,-2-1-25 15,0 1-4-15,0 0 19 0,-3 1 3 16,-5 1-4-16,4 0 96 0,-4-2-117 0,0 2-1 15,0-1 22-15,0 0-110 0,0-1 81 16,0 0-32-16,0 1-50 0,0-3-39 0,0 0-16 0,0 1 12 16,0-4 2-16,0 0-5 0,0 0-2 15,0-4-5-15,0-1 28 0,12-2 57 0,1-1 49 16,-1 0 20-16,4-1 19 0,0 0 60 0,-1-1 33 0,1 3 69 16,0-1 41-16,-3 3-16 0,-2 1-37 0,-1 1 15 15,-3 3-38-15,-1 0 17 0,2 0 18 0,-8 7-52 16,6 0 8-16,-6-1-62 0,0 4-4 15,0-1-15-15,0 1-33 0,0 0 18 0,0 2 130 16,0-2-187-16,0 1 19 0,0-2-46 0,0-1-160 16,0-1 93-16,8 1-37 0,-8-4-70 15,10 0-93-15,1-4-31 0,0 0-58 0,1 0 66 16,1-6-98-16,3-1 53 0,0-2 91 0,2-1 24 16,-2 0 198-16,3-3 104 0,-3 0 155 0,1 0 68 15,-5 2 52-15,3 1 39 0,-4 0-48 16,-2 2 34-16,0-1 71 0,-9 6-122 0,6-2-79 15,0 3 2-15,-6 2-119 0,0 0 94 0,0 5 148 16,0 2-220-16,0 3 8 0,0 1-57 0,0 2-159 16,0 1 106-16,0 0 7 0,0 2 142 15,0 0-172-15,0 1-52 0,0-1-117 0,0 0-279 16,0-1-25-16,0-2-123 0,0 0-134 16,0-1-328-16</inkml:trace>
  <inkml:trace contextRef="#ctx0" brushRef="#br0" timeOffset="1245.35">2612 1638 4173 0,'-10'-12'14'16,"-1"2"-4"-16,3 2 7 0,-2 1 4 0,0 0-11 15,6-1-17-15,4 3-10 0,0 1-138 16,0 1-134-16,0 3-251 0,0-3-125 0</inkml:trace>
  <inkml:trace contextRef="#ctx0" brushRef="#br0" timeOffset="1628.37">2753 1627 3347 0,'3'5'115'0,"-3"-2"77"15,0 3 138-15,0 0 93 0,0 3-66 0,0 2-21 16,0 5-65-16,0 3-78 0,0 1 7 16,-7 6 72-1,7 2-130-15,-10 5-39 0,10 0-51 16,-7 2-133-16,7 3 81 0,0-1 8 0,0 3 0 0,0-1 12 16,0-3-36-16,0-2 36 0,0-3-28 0,9-3-40 0,-1-4-16 15,-1-3-48-15,2-4 30 0,-2-5-36 0,4-4 142 16,0-4-181-16,1-4 34 0,4 0-104 0,4-9-40 15,0-3 43-15,4-3-52 0,3-1 156 0,2-3-79 16,-1-1 150-16,1 3 25 0,0-1 27 16,-1 2-10-16,-5 0 42 0,-1 1-4 0,-1 2 32 15,-4 1 39-15,-3 2 40 0,-2 1 15 0,-2 1-27 16,-4 1 79-16,-6 0-143 0,0 2-33 0,0 1-14 16,0 1-94-16,-7 0 71 0,-4 1 30 0,0 1 49 15,11 0 7-15,-13 1-85 16,2 0-20-16,1 0-62 0,2 0-49 0,8 4 32 15,-8-1-78-15,8-1-136 0,0 0-130 0,0-1-190 0,0 1-207 16</inkml:trace>
  <inkml:trace contextRef="#ctx0" brushRef="#br0" timeOffset="1849.36">3321 2063 5521 0,'11'2'-57'0,"1"0"-19"0,5-2 31 0,0 0-8 16,3-5 253-16,6-4-166 16,4 0-38-16,3 0-314 0,5 2-465 15,2-2-92-15</inkml:trace>
  <inkml:trace contextRef="#ctx0" brushRef="#br0" timeOffset="4655.99">6348 2256 2693 0,'0'3'163'0,"-10"0"4"0,10-1 78 15,-6 1 50-15,6-3-95 0,0 0 38 0,0 0-26 0,-10 1-32 16,10 1-22-16,0-1-34 0,0 1-45 0,0-2 19 16,0 0-55-16,10 0-25 0,2 0-3 15,7 0-30-15,2 0 26 0,6-3-7 0,5-3 10 16,5 2-35-16,5 0-80 0,2-1-21 15,2 0-114-15,-1 1-22 16,-1-2-24-16,-3 2-63 16,-3 2-93-16,-4-2-132 0,-4 1-108 0</inkml:trace>
  <inkml:trace contextRef="#ctx0" brushRef="#br0" timeOffset="4863.63">6505 2410 3542 0,'0'8'39'0,"-8"-3"27"0,8-2 21 0,0 1 46 15,0-3 3-15,0-1-38 0,0 0 5 0,0 0-48 0,11 0-37 16,7 0-18-16,4-2-24 0,6-1 10 16,1 0-21-16,3 1 1 0,3-1-52 0,1 0-36 15,0 1-26 1,0 0 2-16,-4 1 14 0,-1 1-34 0,-6 0-37 0,-1-1-21 15,-4 1-111-15,-4 0-29 16,-2 0 133-16,-14 0-14 0,10 0-96 0</inkml:trace>
  <inkml:trace contextRef="#ctx0" brushRef="#br0" timeOffset="5128.63">7065 2113 3282 0,'0'-3'-29'0,"0"2"45"16,0 1 4-16,0 0 64 0,0 0 86 0,0 4 27 0,0 2 58 15,9 1-15-15,3 2-14 0,1 5-21 0,3 1-7 16,2 2 0-16,2 5-32 0,-1 2-13 16,1 1-48-16,-3 1-44 0,-2 1-23 0,-4-1-19 15,-11 0-11-15,0-1-19 0,0-1 22 16,0-3-11-16,-11 1 4 0,-5-4 192 15,-2-1-238-15,-5 0-71 0,-5-2-128 0,-1-1-342 0,0-3 56 16,-2-3-203-16,0 0-323 16</inkml:trace>
  <inkml:trace contextRef="#ctx0" brushRef="#br0" timeOffset="6485.7">8104 1810 3360 0,'0'4'98'0,"0"2"99"0,0 0 79 16,0 3 112-16,0 2-52 0,-11 3-19 16,1 1-15-16,0 4-68 0,2 2-17 15,-2 1 70-15,10 2-197 16,-13 3-30-16,4 2-37 0,0 0-144 15,9 0 129-15,-6-2-13 0,6-2 5 0,-8 0 0 0,8-3 24 16,0-6-27-16,0-1 23 0,0-5 122 0,0-2-170 16,0-1 52-16,0-4-80 0,0-3-141 0,0 0 108 0,0-6-52 0,0-2 67 15,0-4-7-15,0-1 20 16,0-4 19-16,0-2 151 0,0-1-166 0,9-4 20 16,-3 1-23-16,0-3-166 0,-6 1 170 0,7-1 15 15,-2 0 26-15,1 1-11 16,-6 4 30-16,7-2-8 0,1 5 15 0,-2 1 4 0,0 4 15 0,-1 3-19 15,1 1 68-15,-6 5-49 0,8 1-27 0,-1 3 53 0,0 0-67 32,0 4 75-32,2 3 27 0,2 4-15 0,2 2 32 15,-1 2-23-15,1 3-24 0,2-1 146 0,0 4-196 16,0-1 17-16,0 1-20 0,-2 1-161 0,0-1 169 0,2 0 136 0,-2 0-155 16,3-1 14-1,0-3 118-15,1-1-301 0,-2-3 180 0,4-4-39 0,-2 1-117 0,0-5 135 16,0-5-6-16,0 0-23 0,1 0 14 0,-4-4-14 15,0-3 11-15,-1 0 8 0,-1-2-16 16,0-2 35-16,-3-3-15 0,1 1 42 0,-4-2-35 0,-6-2 182 16,0-2-181-16,0 2 19 0,0-3 29 15,0 1-163-15,0 0 199 0,0 2 142 0,0 0-4 16,0 2-176-16,-9 1 5 0,9 3-201 16,0 2 36-16,-6 0 129 0,6 4 0 0,0-3 8 15,0 4-44-15,0 1 9 0,0 2-59 0,0-1-38 16,0 1-60-16,0 0-43 0,0 1-73 15,6 0-39-15,-6 0-105 0,9 4-60 0,-9 0-190 16,11 0-95-16</inkml:trace>
  <inkml:trace contextRef="#ctx0" brushRef="#br0" timeOffset="6887.25">8782 2167 4160 0,'8'4'38'0,"-8"-1"0"16,7-2 38-16,-7 1 50 0,7-2 20 0,2 0 0 15,-1 0-2-15,-1 0-61 0,2 0-54 0,2 0-7 16,0 4-11-16,1-1 112 0,1-3-93 16,-3 3-19-16,0 2-19 0,0-1-111 0,-2 1 119 15,-8 2 15-15,7 2-23 0,-7 1 34 0,0 2-63 16,0 0 138-16,0 4-79 0,-16 0-33 15,-2 0 37-15,0-1-134 0,1 2 86 16,-1 0 33-16,1 0-19 0,-2-2 16 0,5-3-12 0,2 0-18 16,-2-1 115-16,14 0-126 47,-14-2-32-47,6 0 17 0,8-1-132 15,0-2 118-15,0 0 55 0,0-1-11 0,0 0 47 0,0-3-29 0,0 0 43 16,10-2-3-16,2 0-25 0,2 0 43 0,0 0-22 0,0 0-6 0,3 0 2 15,-3 0-24-15,2-3-23 0,0 2-4 0,1-2 19 0,-3 1-3 0,2-1-8 0,0-1-72 0,1-2-43 0,0 0-42 0,1 0-44 16,0 0-5-16,-2-3-44 0,0 1-43 16,-2-4-58-16,0 2-47 0,-2 0-166 0,-2 1-100 15</inkml:trace>
  <inkml:trace contextRef="#ctx0" brushRef="#br0" timeOffset="7417.03">9530 1895 4256 0,'0'8'84'0,"-9"2"76"15,0 3 77-15,1 0 30 0,8 0 129 0,0 2-183 16,-8 3-49-16,8 3-14 0,0 4-198 16,0-2 86-16,0 3 14 0,0 0-16 15,0 1 104-15,0-1-112 0,0-1-28 16,0-2 32-16,8 0-153 0,-8-4 133 0,8-1 4 0,-8-4-37 0,0-2 66 16,7-3-29-16,-7-4-8 0,0-2 4 0,0-3-81 15,0 0-1-15,0-5-13 0,0-3-55 0,0-4 19 16,-10 0-7-16,3-5-11 0,1 0-2 0,6-6 12 15,-6 1 38-15,-3-5-40 0,9-2 35 16,-6 0 7-16,6-2-10 0,0-1 58 0,0 3-1 16,0-3 26-16,0 1-14 0,0 0 14 0,0 3 7 0,0-1-29 15,9 1 137-15,-9 3-130 0,15 0 19 16,-1 0 24-16,0 3-128 16,0 2 124-16,0 1-10 0,1 2-38 0,2 5 45 0,-1-1 3 15,2 5-24-15,0 0 32 0,-2 6-18 0,1 2-11 16,-1 0 39-16,-1 4 14 0,-3 5 11 0,-3 2 15 0,-1 2 7 15,-8 3-7-15,0 3-21 0,0 1-25 16,0 4-22-16,-15-2 7 0,-2 2-25 16,-4-2 18-16,0 1-29 0,-2-1-144 15,3-3-110-15,0-1-213 0,3-1-302 0,1-3-227 16</inkml:trace>
  <inkml:trace contextRef="#ctx0" brushRef="#br0" timeOffset="7863.03">9797 2295 3321 0,'0'4'108'0,"6"-1"33"0,-6 1 55 16,0 0 35-16,10 0-81 0,-2-1 19 0,-8 1-54 15,10-1-34-15,1 1 4 0,-1-1-75 0,-1 3 30 16,1 0-5-16,-2-1-28 0,-8 3 43 0,12 1-35 16,-4 2 91-16,-8 2-96 0,0 0-24 15,0 3 10-15,0-1-94 0,0 1 83 16,0-1 12-16,0 0 13 0,0 0-20 16,-11-3 21-16,1-1-11 0,-1-1-22 0,1 0 51 0,0-3-47 0,0 0 18 15,1-2 0-15,-2 0-29 0,2 1 25 16,0-3 15-16,1 0-25 0,0 0 0 0,0-3 3 15,1 4-43-15,7-3 15 0,-10 1 11 0,10-1-22 16,-7 2 5-16,7-2 38 0,0 1-7 0,0 0 7 16,0 1 10-16,-9-1-20 0,9 0 6 0,0 0 36 0,0-1-8 15,0 3 1-15,0-1-1 0,0-2-3 0,11 1-3 16,0 0-22-16,1-2 8 0,0 0-8 16,3 0 11-16,-1 0 25 0,3-2-39 0,1-3-18 15,-2 0-48-15,1 2-4 0,-1-3-67 0,2 1-39 16,-2-3-43-16,1 1-119 0,-2-2-134 0,2-1-120 15,2-2-25-15</inkml:trace>
  <inkml:trace contextRef="#ctx0" brushRef="#br0" timeOffset="8357.59">10166 1459 3503 0,'0'-7'42'0,"-9"3"58"0,9 0 54 0,0-2 24 0,0 2-19 0,0-1-56 16,0-2-55 31,0 2-41-32,10-1 11-15,5 2-36 0,1-1 15 0,3 0 31 0,1 2-46 0,5 1 71 16,-2 2-11-16,0 0-18 0,-3 6 29 15,-1 1 90-15,-2 2-75 0,-4 3 120 0,-13 2-14 0,0 4-247 16,0 0 84-16,0 1-99 0,0 2-14 0,-13-2 127 16,-1 1 0-16,-3-1-25 0,3-3 0 0,-3-1-39 0,3-2-72 15,3-1-7-15,2-1-33 0,9-2 0 0,-6-3 68 16,6 1 14-16,0-2 41 0,0 0 35 0,8 0-51 0,3 0 44 0,-1 1-14 0,3 0-23 0,2 1 37 0,-2 2-4 16,3 1 21-16,0 0 80 0,-2-1 41 15,-2 2-16-15,-1 0 0 0,-5-3-5 0,-6 2-6 0,0-1-43 0,0-1 29 16,0 1-60-16,0-2-22 0,-15 0 110 0,1-1-176 0,-2 1-102 15,-1-2-151-15,-2 2-252 0,1-3-170 0</inkml:trace>
  <inkml:trace contextRef="#ctx0" brushRef="#br0" timeOffset="9141.07">7714 2815 2189 0,'0'0'95'0,"0"0"128"0,0 3 66 15,0-1 95-15,0 1 3 16,0-3-61-16,0 2-25 0,0-2-49 0,0 2-35 0,0 1 3 16,0-2 0-16,0 2-13 0,10 0-11 0,6-1-43 15,7 1-45-15,7-3-15 0,9 0-38 16,14 0-32-16,10 0 20 0,13-3-35 16,10 1-24 30,10-3-23-14,9 3 8-32,7-5-6 15,9 3-31-15,5-1-40 0,-1 1-41 0,2-1-30 16,-2 0 25-16,-2 0 58 0,-5-1 32 16,-5 1 151-16,-5-1-106 0,-5-3-6 15,-7 3 0-15,-7-2-116 0,-10 2 252 0,-4-2-97 16,-10 1-3-16,-6-1 96 0,-12 3-103 0,-6 0 92 0,-8-1 187 15,-5 2-268-15,-6 1-15 16,-6 1 22-16,-4 2-204 0,-3-2 175 0,-1 2-64 0,-8 0-66 0,0 0-61 0,0 0-42 0,0 4-100 16,0-1-66-16,0 0-205 0,0-1-240 0</inkml:trace>
  <inkml:trace contextRef="#ctx0" brushRef="#br0" timeOffset="10648.16">8464 3181 2583 0,'0'-1'39'0,"-16"1"66"0,2 0 83 16,-2 7 101-16,-1-1-6 0,-4 1 41 0,0 2-9 0,-1 3-77 15,-4 4 147-15,1 1-155 0,-3 6-36 16,2 2 21-16,0 3-150 0,4 1 79 15,1 3 106-15,1-1-149 0,4 1-43 16,5-2-15-16,11-1-151 0,0-1 97 16,0-2 192-16,0-4-169 0,13 2 11 15,3-4-3-15,2-3-181 0,3-4 153 16,-1-2 8-16,5-1-8 16,-1-3 12-16,0-2-8 0,-1-2-8 15,2-2 12-15,-2-1-20 0,-2 0-15 16,-1 0 8-16,2 0-13 0,-3-2 8 0,-1-1 61 0,-1 0-49 15,-2-1 43-15,1 0-18 0,-5 1-5 16,1 2 15-16,-4 0-24 0,-8-2 9 0,8 2-41 0,-8 0-2 0,0 0-61 0,0 1-44 16,0 0-88-16,0 0-98 0,0 0-96 0,0 0-70 15,-13 0-123-15,13 5-259 0</inkml:trace>
  <inkml:trace contextRef="#ctx0" brushRef="#br0" timeOffset="11646.16">8785 3059 2632 0,'0'-1'121'0,"0"-2"-3"0,0 3 51 0,0-3 58 0,0 1-58 0,0 1-6 16,0-3-5-16,0 1-58 0,0 0-39 0,0 1 40 16,0-4-39-16,0 3-4 15,12 1-45-15,-1-1 5 0,1 0 27 0,1 1-7 16,2 2 38-16,2 0-20 0,0 0-45 0,-2 3 38 0,1 2-25 16,-2 3-31-16,0 0 42 0,-3 2-27 15,-2 1 20-15,-9 1-10 0,0 1-4 16,0 2 7-1,0-1-10-15,0 1 14 0,0-1-15 0,-10-1-13 0,0 1-36 0,0-3 39 16,1 0-40-16,0-1-6 0,1-1-6 0,8-4-46 0,0 2-20 0,-8-3-20 16,8-3-1-16,0 2 20 0,0-3 55 0,0 3 41 0,0-2 23 15,0 2 10-15,0-2-17 0,10 1-6 16,2 2 40-16,2 0-14 0,-1 1 61 0,2 1 7 0,3 2 32 16,-2 1 3-16,2 0 19 0,-6 0 8 0,-1 2-51 15,-11-1 28-15,8 1-48 0,-8 0 4 16,0 0 14-16,0 0-43 0,-12 0-25 0,-2-1-22 0,-2 0-25 15,-2-3 147-15,-2 2-125 0,2-6-23 16,-1 2-53-16,3-1-218 16,-2-3 54-16,2-1-100 0,2 0-110 0,3-5-79 0,-1 3-298 15</inkml:trace>
  <inkml:trace contextRef="#ctx0" brushRef="#br0" timeOffset="11997.7">9691 3367 3206 0,'0'11'90'0,"-10"0"60"0,-4 3 99 0,2 0 80 16,-3 1-37-16,-3 1 6 16,-3 2-81-16,1 0 14 15,-3 3-107-15,0-2-65 0,0 0-3 0,1 1-112 0,0-3 147 0,4 1-99 16,3-3-22-16,1-2-29 0,5 0-192 0,9-2 11 0,0-4-75 15,0 0-39-15,0-1-9 0,0-3-67 16,0-2-150-16,0-1-106 0</inkml:trace>
  <inkml:trace contextRef="#ctx0" brushRef="#br0" timeOffset="12293.26">9383 3312 2978 0,'0'0'82'0,"0"0"49"0,0 5 117 0,0 1 75 0,0-1-23 15,0 4 8-15,0-2-83 0,0 2 57 16,0 4-101-16,10 0-19 0,4 3-43 16,2-1-85-1,5 2 205-15,0 1-166 0,5 1 168 31,3 1-206-31,-1-2-95 0,2 0 99 16,-1 0-150-16,-1-1 146 0,0-1-59 0,-2 0 39 16,-2-1-15-16,-2-3 140 0,-4-2-233 15,0-1-30-15,-4-1-78 0,-2-4-211 0,-1 1 125 0,-11-3-74 16,9 1-66-16,-9-3-99 0,0 1-254 0</inkml:trace>
  <inkml:trace contextRef="#ctx0" brushRef="#br0" timeOffset="12572.84">10207 3285 3874 0,'0'14'81'0,"0"1"53"16,0 4 75-16,0 0 79 0,0 2-30 0,0-2 24 0,0 2-52 15,0 3-45-15,0 1 3 0,0-2-111 0,0 1-4 16,0-1 135-16,0 0-221 0,0-1 37 16,0 0-40-16,0-3-140 0,10 1 152 0,-10-5-27 15,9-1 0-15,-9 0-66 0,0-3-83 0,0-2-45 16,0 0-107-16,0-3-102 0,0-2-52 0,0-1-189 16,0-1-144-16</inkml:trace>
  <inkml:trace contextRef="#ctx0" brushRef="#br0" timeOffset="12969.41">10465 3372 3754 0,'0'7'94'0,"0"2"53"0,0 3 38 0,0 1 21 0,7-1-19 0,-7 5-19 15,0 3 10-15,6-2 4 16,-6 2-90-16,6 1-21 0,-6 0-45 16,0-1-26-16,10 0 30 15,-2-3-38-15,-8 0 20 0,8-3 10 0,1 1-22 16,-9-3 23-16,10-1-1 0,-2 0-33 0,-1-3 37 16,-7-2-26-16,11 0-56 0,-2 0 0 0,-2-3-63 15,0-1 15-15,-7 1 34 0,12-3-21 0,-3 0 4 0,0 0-6 16,1-5-8-16,-10 0 30 0,11-2 4 0,1 0 38 0,-3-1-2 0,1-1 13 15,-10-1 11-15,12-2-14 0,-4-1 28 0,-8-1 25 16,0 0 35-16,9-3 11 0,-9 5-4 0,0-4 5 16,0 2 11-16,0 1-25 0,0 0 4 0,-12 1-29 15,0 0-51-15,2 0 33 0,-1 2-18 0,0 0-11 16,1 4 29-16,0-2-22 0,0 1-30 16,0 1-13-16,3 1-73 0,-4-1-63 0,11 1-63 0,-11 3-74 15,2-1-88-15,9 0-159 0,-13-1-95 0,3 4-109 16</inkml:trace>
  <inkml:trace contextRef="#ctx0" brushRef="#br0" timeOffset="13539.19">10947 2810 3568 0,'0'4'56'0,"0"0"168"0,0 3 134 0,-11 2 28 0,0 3 62 16,0 1-166-16,-2 4-89 0,0 2 25 0,-1 0-137 0,1 5 16 16,0 1-67-16,2 1-37 0,11 3 63 0,0-3-56 0,0-1 26 15,0 2-30-15,0-3-35 0,13-2 39 16,3 0 137-16,2-3-148 0,2-2-29 16,-1-3 17-16,2 0-126 0,-2-4 117 15,0 0 25-15,-1-3-32 0,-2-2-7 0,-3-2 237 0,-1-3-199 16,-2 0 0-16,-2-6 1 15,-8 0-181-15,7-1 184 0,-7-3 12 0,0-3-31 0,0 1-8 0,0-1 11 16,0-2 13-16,-12 2 3 0,1-3-8 0,-3 3-7 16,-1-1-76-16,-3 5-15 15,0-2-54-15,-3 2-55 0,0 1-48 0,1 1-102 0,-1 2-134 16,0 1-112-16,2 1-274 0</inkml:trace>
  <inkml:trace contextRef="#ctx0" brushRef="#br0" timeOffset="14074.78">10274 2720 1133 0,'0'3'177'0,"0"0"40"16,0-2-40-16,0 2 182 0,0-2-37 0,0 2-11 15,0-2 121-15,0-1-150 0,0 3-72 0,0-3 15 16,12 0-46-16,-2 0-1 0,4 0-68 0,-1 0-2 15,6 0-37-15,0 0-4 0,3-3-25 0,5-1-17 16,1 1 0-16,4 1-18 0,2-1-4 47,3-1-35-47,3-1 1 0,1 1-26 16,0 0-6-16,3 0-1 0,-2-1-9 0,-1 2-7 0,-2 1 24 0,-2-1 1 0,-3 2 34 0,-3 0-13 0,-5 1-13 0,-2 0-34 0,-5 0-41 0,-3 0-53 0,-3 0-66 0,-4 0-67 15,-9 0-43-15,0 0-10 0,0 2-246 0</inkml:trace>
  <inkml:trace contextRef="#ctx0" brushRef="#br0" timeOffset="15782.81">6708 4330 3141 0,'0'0'61'0,"0"3"78"15,0-3 68-15,0 4 189 0,0 0 10 0,0 1-44 16,0-1 14-16,0 3-165 0,0-1 125 0,0 4-204 15,0 1-71-15,0 0-34 0,0 2-205 0,0-1 125 16,0 2-98-16,0 1-120 0,0-3-141 16,0 2-119-16,0 0-153 0,10 0-211 15</inkml:trace>
  <inkml:trace contextRef="#ctx0" brushRef="#br0" timeOffset="15926.81">6787 4962 3874 0,'0'16'47'0,"0"-3"25"16,0 0 48-16,0-2 42 0,0-1-34 16,0-3-33-16,0 0-50 0,0-1-83 0,10-2-70 0,-10-2-118 15,0 2-173-15,11-1-155 0,-11 0-341 16</inkml:trace>
  <inkml:trace contextRef="#ctx0" brushRef="#br0" timeOffset="16053.81">6826 5378 3847 0,'-8'22'67'0,"8"-1"64"16,-9-4 34-16,9 2 18 0,0-6-64 0,0-2-70 15,0-1-28 1,0-2-46-16,0-3-121 0,0 2-161 0,0-2-262 16,0-3-430-16</inkml:trace>
  <inkml:trace contextRef="#ctx0" brushRef="#br0" timeOffset="16195.81">6958 5835 4480 0,'-11'19'0'0,"-1"-2"3"16,5-2-59-16,7-3-105 0,-11-3-212 0,11-3-310 0</inkml:trace>
  <inkml:trace contextRef="#ctx0" brushRef="#br0" timeOffset="17419.47">8325 6317 4242 0,'0'7'123'15,"0"2"73"-15,0 4 101 0,0 5 65 16,0 2-57-16,-16 3 6 0,4 2-68 16,1 2-16-16,1 2-58 0,10 1 50 0,-13 1-10 15,13 0-36-15,-13 3-119 0,3 0-23 16,10-1-66-16,-11-1-63 0,11-3 111 0,-11-1-17 15,11-6 51-15,0-3 34 16,0-6-1-16,-12-5-114 0,12-1-180 16,0-7 167-16,0-5-38 15,0-3-154-15,0-5 151 0,0-6-193 0,0-3 202 16,13-5-50-16,-1-3 0 0,1-3 40 0,-2 0-176 16,2-2 204-16,-1-1 46 0,0 2-1 0,5 0-6 15,-5 2 22-15,2 2 15 0,-1 3-7 0,-2 3 45 16,-1 5 31-16,0 3-38 0,-1 4 31 0,2 3-22 15,-3 4-16-15,-1 5-4 0,2 0-27 0,1 5 15 16,-1 0-15-16,2 6 15 0,3 2 12 16,-2 4-3-16,3 2 0 0,0 3-1 0,2 0-7 15</inkml:trace>
  <inkml:trace contextRef="#ctx0" brushRef="#br0" timeOffset="17624.46">8542 6472 6221 0,'18'25'12'0,"0"0"-8"0,0-1 16 0,2 0-165 0,2 1 149 16,-4-4-1-16,2-1-19 0,-1-1 25 0,1-2-13 0,-3-3-1 0,0-1-26 0,-2-3 31 0,1-3-27 0,-4 0-10 0,0-2 191 0,-2-3-58 16,-10-2-154-16,14 0-1 0,-4-7-141 15,-3-3 25-15,-7-1 191 0,0-5-16 0,9-2-12 0,-9-1 28 0,0-3-28 16,0 1 32-16,0-1 7 0,0-1 12 0,0 4 7 0,0-1 26 0,0 1 153 16,0 2-133-16,-10 2 4 0,10 1-16 0,0 2-190 0,0 0 101 15,0 4 13 1,0-1-48-16,0 4 12 0,0 0-52 0,0 0-58 0,0 3-80 0,0 0-40 15,0 2-58-15,0 0-71 0,0 4-86 0,0 1-108 0,0 0-185 16,0 4-208-16</inkml:trace>
  <inkml:trace contextRef="#ctx0" brushRef="#br0" timeOffset="18680.96">9111 6834 3193 0,'0'0'57'0,"0"0"21"0,0-2 16 16,0-1 39-16,0 1-37 0,0-1 20 0,12 0 8 15,1-1-2-15,2 0-2 0,2 1-7 0,2 0 27 16,1 1-42-16,-1 1 30 0,1 1-29 0,-2 0-23 16,1 7 10-16,-3 0-20 0,-1 1 14 0,-2 2 5 15,-1 3 23-15,-3 1-49 16,-9 3-6-16,0 0-27 0,0 3-37 0,0-1 48 16,0 3 149-16,0-1-175 0,-15 2-4 0,2-4-74 0,2 0-226 15,-1-3 145-15,3-2-35 0,9-4 6 0,-8-4-31 16,8-2-70-16,0-4 8 0,0 0-48 0,0-7-23 15,0-2 105-15,13-3 33 0,2-1 23 16,-1-4 211-16,6 0 21 0,-5-2 33 0,5 1 126 0,-1-1-35 16,-1 0 48-16,1 1 46 0,-2 2-15 0,0-1-20 15,-3 3-27-15,1 0-2 16,-4 2-9-16,1 2 180 0,-12 0-185 0,11 5-46 0,-5 1-56 16,-6-1-222-16,0 5 186 0,0 0 171 15,0 0-129-15,0 7 24 0,0 0-50 0,0 4-186 16,0 1 171-16,0-1-20 0,-9 4 49 15,9 0 4-15,0 1-44 0,0-1 28 0,0 1-72 0,0 1 8 16,0 0 170-16,12-1-158 16,0 1-4-16,1-2 116 0,4 1-140 0,0-3 4 0,2-1-49 15,1-1-171-15,3-4-98 16,-2-2 29-16,1-3-38 0,-2-2-105 0,2 0-84 0,-3-4-105 16,-3-2-129-16,1-2-304 0</inkml:trace>
  <inkml:trace contextRef="#ctx0" brushRef="#br0" timeOffset="19393.12">10177 6391 3231 0,'0'-2'94'0,"0"2"63"0,0 0 0 0,0 0 82 15,0 0-38-15,0 5 11 0,0-2 54 0,0 3 3 16,0 2-7-16,0 1-54 0,0 1 145 16,0 5-24-16,0-1-197 0,12 6 4 15,-12 3-176 1,7 0-50-16,-7 1 305 0,0 2-126 15,0 1-17-15,7 0-23 0,-7-3-7 16,0 1-18-16,0-4 118 16,0-4-10-16,0 1-257 0,0-4 246 15,0-3-270-15,9-3 69 0,-9-1 184 0,0-4-221 0,0-3 254 16,0 0-190-16,0-6-91 0,0-1 103 0,0-3-152 0,0-2 140 0,0-2-47 0,0-3 170 16,0-2-149-16,-10-3-16 0,10-2 49 0,0-2-206 15,-8-4 175-15,8 1-42 0,0-3 31 0,0-2-33 16,0-2 0-16,0 2 18 0,0-2 17 0,13 0-17 15,0-2-30-15,1 1 32 0,1 3-50 16,1 0 62-16,4 2 54 0,-3 4-14 0,4 3 24 0,0 5 15 16,-1 1-15-16,3 6 22 15,-2 1-4-15,-1 4 10 0,-1 3 4 0,-1 2-7 16,0 3 21-16,-3 0 21 0,-1 5 11 0,-2 3 28 0,-1 4-24 16,-2 2-21-16,0 5 6 0,-9 3-31 15,0 1 7-15,0 3-4 0,0 3 11 0,0-3-21 0,0 3-8 16,-17-4 0-16,0 1-32 0,-5-2 62 0,0-4-33 0,-2 1-40 15,-2-4-72 1,2-1-125-16,0-3-165 0,2-3-202 0,1 1-441 0</inkml:trace>
  <inkml:trace contextRef="#ctx0" brushRef="#br0" timeOffset="20088.77">10540 6845 4270 0,'0'1'63'0,"0"-1"17"0,0 1 5 0,7-1 71 0,-7 0-7 15,12 0 41-15,-2 0 50 0,-2 0-42 0,3 0-16 16,0 5-51-16,3 2-30 0,1 0-31 0,0 4-15 16,0 0-13-16,1 3-38 0,-1 2 40 0,-1 2-44 15,-3 0 24-15,-11 2 8 0,0 0-57 16,0 1 192-16,0-2-175 0,0-1 1 0,0-3 7 15,-19-2-155-15,1-3 108 0,2-3 127 0,2-7-232 16,0 6-93-16,4-6-34 0,10 0-208 0,-8 0 173 16,8-8 27-16,0-1 33 0,0-2 1 0,0-2 52 15,11-2 49-15,1-4 53 0,4 1 80 16,-2-1 16-16,4 0 3 0,0 0 52 0,0 0 53 16,1 1 68-16,-2 1 44 0,0 4 26 0,-2 0 36 0,-2 1-27 15,-3 5-19-15,-10-1-54 0,8 4-99 0,-8 1-39 16,0-1-22-16,0 3-31 0,0 1 181 15,0 0-40-15,0 5 0 0,0 1 28 0,0 1-126 16,0 2 40-16,0 0 22 0,0 45 71 31,23-24 47-31,-11-16-179 0,0 0-4 32,1-2-28-32,1 0-111 0,-2-3 123 0,3 1-60 15,-1-4-60-15,5-6-619 0,-1 0-270 16,1-8-231-16</inkml:trace>
  <inkml:trace contextRef="#ctx0" brushRef="#br0" timeOffset="20640.84">11127 5807 2619 0,'0'-4'61'0,"0"1"83"0,0 0 31 0,0 2 73 0,0-3-17 16,0 1-54-16,0 0-62 0,0-1-45 15,0 1-30-15,0 0-23 0,12 0 31 0,1 0-14 0,2 0 6 16,0 1-9-16,2 0-11 0,2 2-3 0,-1 0-10 16,1 4 24-16,-1 2 21 0,-4 0-15 0,-2 4 19 15,-1 0-11-15,-11 4 18 0,0 1-7 0,0-1-28 16,0 3 7-16,-13 2-20 15,1-2-1-15,-7 1 3 0,1-2-20 0,-2 1 13 0,0-4-6 16,2-1-18-16,1-1-42 0,4-1-49 16,1-2-31-16,12-2-2 0,0-1 22 0,0 1 17 0,0-2-11 15,0 1 20-15,0-1 4 0,15 2 11 0,0-1 71 0,3 0-22 16,0 2 46-16,3 3 29 0,-1 1 21 16,-2-1 87-16,0 3 1 0,-2 1 40 15,-4 0-26-15,-3 2-50 0,-9-3-9 0,0 3-53 0,0-1 26 16,0-2-28-16,0-1 87 15,-16-1-101-15,-3 0-44 0,-1-3-4 16,-4-2-174-16,0-1-9 0,-2 0-164 16,-2-2-190-16,2-3-174 0</inkml:trace>
  <inkml:trace contextRef="#ctx0" brushRef="#br0" timeOffset="21335.37">8116 7464 1922 0,'0'-3'-18'0,"0"3"73"0,0 0 68 0,0 0 163 15,0 0 75-15,0 0 28 0,0-3 44 0,0 3-97 16,13 0 32-16,1-1-33 0,-1 1-63 16,3 0-9-16,3 0-70 0,5 0-43 15,2 0-17-15,8-1-33 0,5 0 1 0,3 0-32 16,13-1-37-16,5-1-24 15,7 0 4-15</inkml:trace>
  <inkml:trace contextRef="#ctx0" brushRef="#br0" timeOffset="21552.37">8613 7442 5927 0,'82'-6'23'0,"8"2"-27"0,8-3-8 16,5-1 4-16,7 1 16 0,5 0 15 0,4-1-26 16,4-1-10-16,6 1 126 0,6 0 3 0,7-1-224 0,3 0 3 0,1-1-194 0,0 0-38 15,-3 0 250-15,-6-1-2 0,-4 0 44 0,-10 0 64 16,-14 0-12-16,-7-2 16 15,-8 1 2-15,-8 1 54 0,-7 1 19 0,-7-2 58 16,-8 2-4-16,-7 0-48 0,-9 0 12 16,-7 3-61-16,-7-1 4 0,-7 2 147 0,-6 1-199 0,-4 0 21 15,-5 0-8-15,-12 0-155 0,9 2 152 0,-9 1-9 0,0-1-20 0,0 2-83 16,0 0 24-16,0 1-331 0,0 0-156 0,0 0-206 0,0 0-464 0</inkml:trace>
  <inkml:trace contextRef="#ctx0" brushRef="#br0" timeOffset="22639.58">8922 7804 2486 0,'-11'0'67'0,"-3"7"56"16,1-1 98-16,-4 1 40 0,-2 5 15 0,-1-3 23 16,-2 5-19-16,-2 2 4 0,1 3-36 15,-1 1-71-15,1 2-10 0,0 3-25 16,4 0-16-16,0 3 38 15,6-3-51-15,1 1 1 0,3-1-19 16,9 0-22-16,0-2 137 0,0-3-156 16,0-1 129-16,21-3-180 0,-2-1-166 0,5-1 147 0,3-3-162 15,3-2 131-15,2-3-3 0,1 0-38 16,1-3 11-16,0 0-14 0,-1-2 26 0,1-1 9 0,-5 0 26 16,0 0 0-16,0-4-7 0,-1 1 18 0,-2 0-18 15,-1-1 37-15,-2-1 105 0,-3-1-112 16,1 1 18-16,-3 0 56 0,-3-2-97 0,-2 3 97 0,-4-1-18 0,-9 1-49 0,0 0-4 0,0 1-3 15,0 1-38-15,0 2-107 0,0-2-121 0,0 1-122 16,0 0-191-16,-16 1-97 0,16 0-381 0</inkml:trace>
  <inkml:trace contextRef="#ctx0" brushRef="#br0" timeOffset="23992.51">9296 7577 1025 0,'0'-2'181'16,"0"-1"57"-16,0 2 27 0,0 1 41 0,0 0-128 15,0 0-30-15,0 0 72 0,0-1 10 0,0 1 24 16,0 0 31-16,0-2-24 0,0 1-20 16,0-1-7-16,0 2-18 0,0-1-41 0,0-1-21 15,0 0-72-15,0 0-43 0,0 0-28 16,0-1-4-16,0 3-28 0,12-4 25 0,-1 0-15 0,3-1-7 0,4 1 25 15,2 0-4 17,2 0-3-17,2 0 0-15,3 1 0 0,-4 1 4 0,1 1-8 0,-3 1 4 0,-5 0 15 16,-2 0-34-16,-3 6 34 0,-11-1-8 0,0 2-3 0,0 0 146 0,0 3-146 0,0 0 18 16,0 2-4-16,-12 0-147 0,-1 0 143 0,-1 0-14 15,1-1 0-15,-3-2 122 0,4 0-119 0,1-1 1 16,-1-2-15-16,4 0-136 0,8-2 83 0,-7-1-4 0,7 0-14 0,0-3 1 0,0 1 42 15,0 0 4-15,0 1 38 0,0-1 8 16,0 1-18-16,10 2 14 0,2 0-11 0,-2 2 15 16,2 0 31-1,1 1-10-15,-1 2 3 0,-2 0 36 0,2 1-7 0,-3-2 48 0,-2 2-14 0,-7 1-18 16,0-3-22-16,0 1-40 0,0 1 30 0,0-1-11 16,0-2-22-16,0 3 4 0,-14-3-23 15,0 0 0-15,1 0 1 0,-3-3 10 0,1 1-11 0,-4 0-33 16,3-1-14-16,-3-4-112 0,0 3-83 0,0-3-116 15,1 0-192-15,3 0-157 0</inkml:trace>
  <inkml:trace contextRef="#ctx0" brushRef="#br0" timeOffset="24562.22">10361 7810 2668 0,'0'0'49'0,"0"0"51"0,0 2 108 15,0 3 84-15,0-1 35 0,0-1 12 0,0 4-59 16,0-2-40-16,-11 3-23 0,1 4 19 15,-3-3-26-15,0 5-40 0,-3 4-31 0,-1-1-75 16,-2 2-2-16,-3 2-39 0,-1 2 137 16,0 3-148-16,0 0 149 0,0 2-152 0,1-2-201 15,3-2 105-15,4-3-252 0,3-3 138 0,0-3-83 16,12-4-71-16,0-4-68 0,0-7-141 0,0 0-55 16,0 0-283-16</inkml:trace>
  <inkml:trace contextRef="#ctx0" brushRef="#br0" timeOffset="24849.22">10023 7821 2656 0,'-13'0'96'16,"13"0"80"-16,-10 0 98 0,10 0 123 0,0 6 2 15,0-2 6-15,0 1-61 0,15 2-51 0,2 3-79 16,5-1 1-16,6 3-21 15,4 1-31-15,3 2 4 47,3 1-31-47,3 1-17 0,-1 0-30 0,1 1 8 0,-2-2-69 16,0 4 155-16,-1-2 0 0,0 0-15 16,0-2-9-16,-3 1-150 0,-2-2-172 0,-3-2-34 15,-1-1-38-15,-5-3-65 0,-3-2 110 16,-6-3-62-16,-2-1-24 0,-13-2-36 0,8-1-23 0,-8 0-94 0,0 0-79 15,0 0-113-15,0 0-292 0</inkml:trace>
  <inkml:trace contextRef="#ctx0" brushRef="#br0" timeOffset="25091.23">11121 7795 3901 0,'0'7'92'0,"0"-1"92"16,9 5 79-16,-9 1 78 0,0 1-21 0,0 3-14 0,0 2-56 15,0 3-54-15,0 3-52 0,0 2-81 0,0-1-23 16,0 3 4-16,0-2-24 16,0 1-20-16,0-1 20 0,0-3-40 15,0 0 4-15,0-4 141 0,0-1-274 0,0-4-86 0,0-3-120 0,0-1-235 16,0-5 123-16,9-1-155 0,-9-2-112 0</inkml:trace>
  <inkml:trace contextRef="#ctx0" brushRef="#br0" timeOffset="25459.23">11462 7871 4270 0,'0'7'14'0,"0"1"77"0,0 3 26 0,0 2 87 16,0 1 45-16,0 2 81 0,0 1-127 0,0 4-86 16,0 3-57-16,0-2-122 0,0 0 104 0,11-1 20 15,-11 0-20-15,11-2-19 0,-2 0 4 16,-9-4-15-16,13 0-4 0,-2-1 163 0,-11-3-175 16,16-2-31-16,-1-2-11 0,0-2-228 0,-1 0 136 15,1-5-24-15,-1 0-17 0,0 0 28 0,-1-4 19 16,-1 0 24-16,0-1 43 0,-1-1 8 0,1-1 0 15,-3-2 25-15,-9 1 3 0,10-3 12 0,-10 0 34 16,0 0-10-16,0-4 47 0,0-1 42 16,0-1 20-16,-14 0 62 0,2-2-13 0,0 0-24 15,1-1-36-15,-2 2-45 0,1 0-30 0,2 0-3 16,-2 4-23-16,3-1 19 0,-1 5-23 16,0 1-8-16,10 2 12 0,-11 2-35 0,11 0-52 0,0 2-84 15,-8 0-106-15,8 2-116 16,0 1-97-16,0 0-108 0,0 0-151 0</inkml:trace>
  <inkml:trace contextRef="#ctx0" brushRef="#br0" timeOffset="25921.23">12030 7370 4242 0,'0'0'52'16,"0"4"75"-16,-13 2 81 0,0 0 51 0,1 3 8 15,-2 2-40-15,-1 3-65 0,-1 1-13 0,-1 4-52 16,1 2-43-16,1 3-3 16,1 1-43-16,1 1-12 0,13 2 15 15,-8-2 161-15,8 2-163 0,0 0 159 0,0-2-183 0,18 1-185 16,2-4 130-16,1-1-153 0,-1-2 318 0,1-3-176 16,0-4 32-16,-2-1 10 0,0-4-140 15,-3-3 190-15,-1-2-3 0,0-3 7 0,-4 0-4 0,0-3-11 16,-2-2 12-16,-9-2-16 0,8-2-4 0,-8-3 12 15,0 0-8-15,0-1 8 0,0-1 11 16,0-1-22-16,0 1 14 0,-15 0-3 0,2-1-11 0,-3 3 186 16,1 4-201-16,-2-1 18 15,0 9-341-15,-1 0-401 0,1 0-86 0,-2 0-549 0</inkml:trace>
  <inkml:trace contextRef="#ctx0" brushRef="#br0" timeOffset="45883.05">3414 10456 1047 0,'-16'4'37'0,"1"0"165"0,-1 1-77 15,4 0 160-15,-3-1-4 0,4-2-141 0,0 1 131 16,11 0-123-16,-7 0 38 0,7-2 44 0,0-1 34 15,0 3 23-15,0-3 21 0,0 0 11 0,0 0-42 16,0 2-17-16,0-2-71 0,0 0-36 0,0 0-51 16,0 0-9-16,0 0-26 0,7 0-26 0,0 0-7 15,1 0-11-15,2 0-20 0,3 0 5 16,3 0-8-16,3 0-15 0,4 0 34 0,4-2-23 16,4-1 11-16,4 2-3 0,2-2-11 0,2 2-27 0,0-2 8 15,1 1-34 1,0 0-26-16,1 0-6 0,-1 0-29 0,-1-1-20 0,-3 3-52 15,-4-2-73-15,-2 1-63 0,-3 1-62 16,-5 0-46-16,-5 0-6 0,-3 0-69 16,-3 0-188-16</inkml:trace>
  <inkml:trace contextRef="#ctx0" brushRef="#br0" timeOffset="46145.75">3509 10672 2607 0,'0'0'3'0,"0"0"61"0,-9 0 35 0,9 0 16 16,0 0 29-16,0 0-24 0,0 0 15 16,0 2 10-16,0-1-18 0,0 0-22 0,11 0-43 0,-1 1-45 15,3 0 13-15,3-1-27 0,3 0-3 0,2-1 10 16,5 0-16-16,3 0 16 0,1 0-4 15,3 0-2-15,2-4 6 0,-1 0-34 16,0 1-45-16,0 3-13 0,-1-3-59 0,-5 1-21 0,-4 0-17 16,-2 1-59-16,-3 0-139 0,-4 0-69 15,-2 0 49-15,-13 1-180 0</inkml:trace>
  <inkml:trace contextRef="#ctx0" brushRef="#br0" timeOffset="46465.75">4105 10389 3091 0,'9'0'51'0,"-9"0"9"0,9 0 46 15,-1 5 53-15,2 0 64 16,2 1 53-16,-1 4 29 0,5 1-1 0,2 3-65 0,4 2-29 15,0 2-44-15,0 1-47 0,1 0-33 16,0 1-18-16,-5-1-26 0,-2 1 0 0,-2-1-11 16,-5-2-27-16,-9 1 180 0,0-1-161 0,0-2-15 15,0 0 23-15,-12-1-189 16,-3 1 316-16,-5-1-143 0,-6-1-61 0,0-1-38 16,0-2-250-16,-3 1 67 0,-2-1-77 0,5-3-102 15,-2 0-42-15,6-2-64 0,4 2-163 0,2-2-17 0</inkml:trace>
  <inkml:trace contextRef="#ctx0" brushRef="#br0" timeOffset="47472.61">5748 10022 3542 0,'0'0'76'0,"0"0"68"15,0 0 108-15,0 4 101 0,0 1-6 0,0 1 15 0,0 2 170 16,0 4-230-16,0 3 135 16,0 6-208-16,0 3-262 0,0 1 142 15,0 4-188 1,0 2 212-16,0 2-121 0,0 1 122 0,0 1-146 16,11-2 46-16,-11-1 113 0,0 0-147 15,0-3 0-15,0-4-139 0,0-4 25 0,0-4-7 0,0-5 268 0,0-3-80 16,0-4-51-16,0-5 132 0,0 0-157 15,0-5-33-15,0-4 9 0,0-3-152 0,0-5 6 32,-12-2 212-32,12-6-163 0,-11-4 18 0,11-5 15 0,-10-2-118 15,10-3 164-15,0 1 19 0,0-3-15 16,0-1-15-16,0 0 10 0,10 1-28 0,1 4 14 0,1-1 39 16,-1 4-8-16,3 1 16 0,1 2-4 0,3 3 156 0,2 0-152 0,3 4 4 15,1 2 187-15,4 1-336 16,2 2 157-16,2 4 14 0,2 2-190 0,-3 2 168 15,0 6 18-15,-2 0-10 0,-4 5-5 16,-3 0 179-16,-6 9-186 0,-3 1 15 0,-3 2 8 0,-10 0-156 16,0 4 339-16,0 0-175 15,0 1-5-15,-18 4-10 0,-3-2-173 0,-1 1 165 16,-3 1 7-16,-2 1-11 0,-2-2-8 16,1 1-81-16,3-2-70 0,-2-1-108 0,5 0-59 15,3-1-20-15,3-3-23 0,0 0 8 0,5-2-14 16,3 0-107-16,8-4-91 0,0 1-78 0</inkml:trace>
  <inkml:trace contextRef="#ctx0" brushRef="#br0" timeOffset="48114.61">6156 10473 2571 0,'0'5'52'16,"6"-2"43"-16,-6 1 64 0,0 0 54 0,8 0 1 15,-8-4-11-15,9 3-36 0,-9-2-7 0,11 1-25 0,-4 0-40 16,0 0-20-16,-7-1-55 15,12 0-16-15,-3-1-1 0,1 0 1 0,-2 0-1 0,2 0-13 16,0 0 6-16,2-5-2 0,-1 1 9 0,0-2 11 16,-1 1-1-16,0-2-16 0,-1 0-4 0,3-3-14 15,-6 1-3-15,-6 1 28 16,10-3-18 0,-10 1 21-16,0-1 7 0,0 0 6 0,0 1 22 15,0 1-4-15,0-1-7 0,0 1 32 0,0 1-4 0,-10 0 29 0,-1 0 18 0,-2 3-5 16,0 1 10-16,-1 2-21 15,2 2-6-15,-6 0-37 0,2 3-17 0,-1 3 3 0,0 1-15 0,0 2 12 0,0 1 90 16,1 2-94 0,3 2 18-16,-1 1-6 15,3 1-84-15,1 2 107 0,1 0-50 16,9 1 31-16,-7-1-1 0,7 1-18 0,0 0 15 16,0-1-11-16,0-2-5 0,11 1-10 15,-1 0 14-15,3-2-14 0,0 1 173 0,2-1-185 0,-1 0 11 0,3-1-14 0,0-2-155 0,0 0 165 16,0-2 175-16,1 0-151 0,-1-2-35 0,2-4 20 15,-1 1-8-15,0-5-35 0,0 2 38 0,2-2-11 16,-3 0-170-16,2 0 174 0,-1-2-4 0,0-3 0 0,-1 2 19 16,-2-1-11-16,1 2-8 0,-4-1 19 15,-1 0-19-15,-3 0 12 0,-8 1-12 0,0 0 8 16,9 1 15-16,-9 1 5 0,0 0 22 0,0 0 137 16,0 0-170-16,0 0-2 0,0 0-7 0,0 0-172 15,0 0 155-15,0 0 18 0,0 0-21 16,0 0 35-16,0 0-30 0,0 0 3 0,0 0-35 0,0 0-74 15,0 0-62-15,0 0-108 0,0 0-112 16,0 0-205-16,0 0-188 0</inkml:trace>
  <inkml:trace contextRef="#ctx0" brushRef="#br0" timeOffset="50602.71">6974 10002 2283 0,'0'-1'130'0,"0"1"31"0,0 0 83 16,0 0 70-16,0 6-6 0,0-2 38 0,0 3 10 15,-12 3-3-15,6 5-87 0,-4-1-17 0,2 5-69 16,-2 4-72-16,-1 3-22 0,-3 2 130 0,2 0-178 15,-1 3 16-15,1 1-24 16,0-1-193-16,1 0 147 0,2-4 20 16,1-3 15-16,8 0 201 0,0-4-189 15,0-6-25-15,0-1 177 0,0-3-369 16,0-4 209-16,0 0-19 0,0-1-170 0,0-3 228 0,0-1 4 16,0-1 1-16,0 0-5 0,0-6-62 0,0 1-4 0,0-3 4 0,0-2 144 15,0-4-190 1,0-3-36-16,8-1-26 0,-8-2-172 0,9-4 189 0,-2 0 4 15,-7 1 23-15,8-2-3 16,-1 0-11-16,-7 1 0 0,8 2 41 0,0 0 0 0,-8 1 40 16,10 2-3-16,-2 1-11 0,-2 4 15 0,-6 1-15 15,9 1 22-15,-9 2-26 0,9 3 15 0,-9 0-14 0,7 4 14 16,-7-1-15-16,10 3 1 0,-10-1 117 0,0 2-132 16,9 0 33-16,0 4 7 0,2 2-104 15,-4 1 140-15,3 2-3 0,0 2 31 0,2 3-5 16,1 3 20-16,2 2-16 0,-3 3-28 0,5 0-5 15,-1 2 150-15,2 3-138 0,-1 1-22 16,1 0-20-16,1 1-160 0,0-1 130 0,-1 0 23 16,-2-2 23-16,2 0 138 0,-1-5-158 15,-1-2-18-15,-1-3 30 0,0-2-15 0,2-2 15 16,-4-4 12-16,2 1-8 0,-2-5-161 31,-3-1 308-31,-10-3-158 0,16 0-24 0,-4 0 8 0,-1-6-154 16,-2-2 312-16,-9 0-146 0,13-2-20 0,-3-3 20 15,-2 1-170-15,-8-5 139 0,9-1 31 0,-9-2-12 0,0 0 0 0,0 0 23 16,7-4-30 0,-7 1 18-16,0-2 1 0,0 0 27 0,0 2 31 0,0-2-23 15,0 3 0-15,0 1-5 16,0 1-17-16,-11 1 189 0,11 3-159 0,-11 1-31 0,11 5-5 0,-11-2-177 16,11 4 154-16,0 1 0 0,0 2-12 0,0 1-28 15,0 1-41-15,0 1-89 0,0 2-58 0,0 0-60 0,0 0-56 0,0 0-62 16,0 0-3-16,0 2-51 0,0 2-24 0,0 2-137 15,0-2-133-15</inkml:trace>
  <inkml:trace contextRef="#ctx0" brushRef="#br0" timeOffset="52051.71">5603 11068 1841 0,'-10'-1'60'0,"10"1"114"0,-11-3 32 16,0 3 44-16,2-3-54 0,1 2-41 0,8-1 14 0,-11 0 17 16,11 1 39-16,-11 0-11 0,11-1-11 0,-9 2-34 15,9 0-5-15,0 0-32 0,0 0-2 16,0 0-3-16,0 0-13 0,0 0-21 15,0 0-17-15,0 0-36 0,0-2-3 0,15-1 10 16,4 0 12 0,4 2 11-16,4 0-3 15,10-1-19-15,4 1-14 0,10 0-4 0,5 1-11 0,7 0 3 0,6 0-3 16,7 0 7-16,8 0-18 16,5 5-4-16,8-1-12 0,1 1-11 0,5-2 27 0,4 0-16 0,0 0 12 15,3 0-23-15,-2-3-33 0,-1 3-41 0,-2-3-22 16,-6 0-21-16,-2 0 12 0,-5 0 51 0,-4 0 8 15,-7 0 26-15,-3 0 17 0,-9 0-6 0,-5 0 17 0,-5 0 43 0,-7 0-17 16,-6 0 46-16,-9-3 25 16,-4-1 20-16,-6 1 7 0,-6 0-6 0,-6-1-48 15,-5 1-26-15,-10 0-25 0,0 1-64 0,0-2 1 16,0 2-91-16,0 1-67 0,-18-4-122 0,1 3-170 0,0 0-259 0,-4-1-263 0</inkml:trace>
  <inkml:trace contextRef="#ctx0" brushRef="#br0" timeOffset="52823.73">6093 11480 3091 0,'0'-3'54'0,"0"0"68"0,0 1 47 0,0 2 37 0,0 0-34 0,0 0-14 16,0 0-18-16,-14 0 16 15,3 0-10-15,-4 0-1 0,0 0 8 16,-4 0 85-16,-3 0-63 0,-5 8-24 0,-2 3-32 0,-3 1-119 0,1 2 53 16,-3 2-19-16,1 4 8 15,3 2-38-15,2 1 7 0,3 4-3 16,2 0 161-16,4 3-150 0,6 2 11 16,2 0-7-16,11-1-153 0,0 1 161 0,0-2 0 15,0-2-12-15,0 0-23 0,11-4 1 0,1-1-9 0,4-3 4 16,-1-3 171-16,5 0-148 0,0-5-19 0,4-1 8 0,0-1-182 15,3-4 151-15,-1-2-11 0,1 0-24 0,1-1 24 0,0-3-19 16,0 0 4-16,-3 0-15 0,1-5-44 16,-1 1 30-16,-1 0-22 0,-2-1 12 0,-4 0 137 15,-1 5-193-15,-3-5-33 0,-3 0-64 0,-3 2-210 16,-8-2 51-16,9 2-44 0,-9-1-124 16,0-1-108-16</inkml:trace>
  <inkml:trace contextRef="#ctx0" brushRef="#br0" timeOffset="53471.71">6398 11356 2535 0,'0'-2'-10'0,"0"0"68"15,0 0 19-15,0-1 15 0,0 0 12 0,0-1-23 16,0 0-9-16,0 0 26 0,13 0 20 16,-1-1-22-16,-1 1 4 0,1 0-9 0,2 1 1 15,-1 1-2-15,0 0-17 0,-1 1-13 0,-1 1-20 16,0 0-3-16,-11 0 0 0,10 0 21 15,-10 7-4-15,0-2 5 0,0 2-12 0,0-1-12 16,0 2-35-16,0-1 7 0,0 4-1 0,0-1-30 47,0 1 31-47,0 0-21 0,-14 1 25 0,0 0-4 0,1 0-11 0,-2-2-9 0,1 2 2 16,2-2-3-16,1 0-13 0,3-2-28 0,8 1-46 0,0-4-8 0,0-1 2 0,0 0 28 0,0 0 19 0,0-1 17 15,0-1 37 1,0 1-21-16,11-2 27 0,3 0-3 0,0 1-7 0,-2-1 16 0,0 1 11 0,1-1 3 0,1 2-14 15,-3-1 41-15,-2 1-8 0,1 0 21 16,0 1 23-16,-2 2 15 0,-8-2 14 0,13 3-3 16,-5-2 1-16,-8 3-30 0,0-2 4 15,0 2-10-15,0 1-4 0,0-2-35 0,0 1-31 0,0 0-1 16,-12 1-28-16,-5-2 36 0,-1 1-22 0,-1-2 4 16,-1-1 11-16,0 2-53 0,-2-3-35 0,1-1-59 15,-1-1-92-15,3-1-85 0,4-1-93 0,0 0-111 16,2 0-299-16</inkml:trace>
  <inkml:trace contextRef="#ctx0" brushRef="#br0" timeOffset="53793.71">7265 11669 3451 0,'0'4'89'0,"0"1"74"0,0-2 52 0,0 2 85 0,0 2-20 16,0 1-13-16,-15 1 12 0,-1 3-69 0,-2 2-61 15,-1 3-66-15,-1 1-41 0,-1 0-38 16,-2 2-1-16,0-1 1 0,3 0-15 15,1 0 22-15,1-1-11 0,3-4-30 0,1 0 34 16,14-1-197-16,-14-3-64 0,6-2-46 0,8 0-140 16,0-4 136-16,0 0-18 0,0-3 1 0,0 0-98 0,0-1 46 15,0 0-19-15,0 0-284 16</inkml:trace>
  <inkml:trace contextRef="#ctx0" brushRef="#br0" timeOffset="54041.71">7029 11680 3257 0,'0'5'51'0,"0"0"44"0,0 1 49 16,8 0 44-16,-8 0 27 0,11 1 15 0,0 1-23 15,1 2-11-15,3 1-46 0,0 1-31 16,1 0-17-16,1 3-18 0,2-2-18 0,0 0 8 0,-1 0-22 15,1-1-3-15,1 0-8 16,0 0-37-16,0-2 18 0,-1 1-11 16,2-3-3-16,-5 1-16 0,2-1 8 15,-2-3-74-15,-3 1-37 0,-2-3-51 0,0 1-123 0,-11-3-24 0,0 1-89 0,0-2-82 16,0 0-168-16,7 0-6 0</inkml:trace>
  <inkml:trace contextRef="#ctx0" brushRef="#br0" timeOffset="54375.25">7708 11682 3424 0,'0'3'105'0,"0"2"83"0,0 1 83 0,0-1 28 15,0 4-11-15,0 2-45 0,-7 1-43 16,7 2-13-16,-9 4-79 16,9 2-37-16,-8-2-38 0,8 4-18 15,0-1-18-15,0 2-1 0,0-2 175 0,0 1-167 16,0-1 3-16,0-2-14 15,0 0 3-15,0-2-53 0,0-4-47 0,12-2-58 0,-12-1-260 0,6-1 69 0,-6-3-93 16,0-2-58-16,0-1-107 0,0 0-17 0</inkml:trace>
  <inkml:trace contextRef="#ctx0" brushRef="#br0" timeOffset="54738.25">7940 11836 3028 0,'0'4'31'0,"0"2"91"0,0-1 63 0,0 2 98 0,0-1 13 0,0 2-9 16,0 4-30-16,0 0-55 0,0 3-26 16,0 2-45-16,0 2-40 0,7 0-39 0,-7 0-4 15,0 1-48-15,9 0 11 0,-9-2 0 0,9-2-11 16,0 0-3-16,-1-1 10 0,1-3 4 15,3-2-11-15,-1-3 4 0,2-3-15 0,2-1-49 0,-3-3-42 0,4 0-44 16,-3 0-27-16,2-4 1 16,-3-2 27-16,3 0 22 0,-2-1 36 0,-1-2 42 0,1 0 28 15,-4-1 24-15,1 1-7 0,-10-4 3 0,0-1 8 16,0 2-18-16,0-2 48 0,0 0-6 0,0-1 14 16,0 0 59-16,-16 1-34 0,-1 0 3 0,0 2-13 15,-2 1-50-15,1-1-10 0,-1 2-19 0,3 1-52 16,0 2-69-16,3 2-134 0,2-2-133 0,11 1-116 15,-10-1-110-15</inkml:trace>
  <inkml:trace contextRef="#ctx0" brushRef="#br0" timeOffset="55123.82">8503 11451 4508 0,'0'3'32'0,"0"3"86"0,0-1 136 16,0 4-73-16,0 0 10 0,-11 2-57 0,0 2-115 16,3 3 61-16,0 4 114 0,8 3-187 15,-12 0 1-15,12 2-4 0,0-3-145 0,0 1 156 16,0-2-19-16,0-1 4 15,0-2-3-15,0-4-5 0,12-2-30 0,-3-2-11 16,3-1-8-16,-2-1-49 16,1-4 16-16,-4 1 1 0,3-3 3 0,-2-2 35 0,1 0 25 0,-2 0 4 0,0-5 7 15,2 0 19-15,-3-2 3 0,1 0-10 0,-7 0 10 16,8-2-21-16,-8-1 25 0,9 0 33 0,-9-1 41 16,0 2 41-16,0 0-2 0,0-1 15 0,0 3-20 0,0 2 0 15,0-2-18-15,0 3-43 0,-15-1-11 0,0 2-31 16,0 1-20-16,1-1-77 15,-1 0-119-15,2 3-147 0,-1 0-239 0,2 0-273 16,12 0-341-16</inkml:trace>
  <inkml:trace contextRef="#ctx0" brushRef="#br0" timeOffset="57310.03">10248 10718 2014 0,'-16'4'37'0,"4"-3"-40"0,3 1 121 16,9-1-6-16,-10 0 5 0,10-1 77 0,0 0-99 15,0 0 60 1,0-4 30-16,0 4 12 0,0-1 32 0,0-2-10 16,0 3-9-16,0-1 46 0,0 1-2 0,0 0 36 0,0 0 75 15,0 0-84-15,0 0 5 0,10 0-32 0,-2 4-137 0,2-4 9 16,3 0-54-16,4 0-20 0,10 0-20 109,6 0-20-109,6-5 24 0,13-2-28 0,9-2 127 0,12 1-131 0,11-2-28 0,8-1-12 0,5-1-91 0,5 0 262 16,3 3-159-16,4 0-11 0,-2 1-77 0,-5 0-127 0,-6 3 110 0,-5-1-18 0,-7 2 24 0,-9-1-67 16,-7 2 36-16,-13-1 16 0,-4 2-2 0,-11-3 52 0,-7 0-35 0,-6 1 2 0,-7-2 11 0,-5 1-18 0,-3-2 31 0,-12-2-28 0,0-1-18 0,0-2-43 0,0 1-36 0,0-1-63 0,-14-2-57 0,-1 2-147 0,-2-2-53 0,-2 2 44 0</inkml:trace>
  <inkml:trace contextRef="#ctx0" brushRef="#br0" timeOffset="57548.03">11657 10456 3451 0,'0'2'95'0,"0"-1"72"0,11 0 66 16,-1 0 88-16,1-1-30 0,0 3 22 16,1-3-10-16,1 3-41 0,2-1-35 0,1 3-49 15,1-1 118-15,2 3-121 0,3 3 6 0,-1 0 87 16,-1 4-171-16,0 1 95 15,-3 4-125-15,-2 0-24 0,-4 3 13 16,-11 1-25-16,0 0 106 16,0 1-103-16,-15-1-60 15,-5-1-131-15,-1-1 67 0,-5-2-268 0,0-1-53 0,-3-4 22 16,0-2-227-16,2-1 70 0,1-3-182 16,2-2-129-16</inkml:trace>
  <inkml:trace contextRef="#ctx0" brushRef="#br0" timeOffset="58059.04">14604 10158 5056 0,'15'-1'78'0,"-3"1"100"16,-2 0 248-16,-10 7 120 0,10 5-10 15,-1 2-41-15,-9 6-173 0,8 4-128 16,-8 6-83 0,10 3-30-16,-10 4-81 15,8 1 37-15,-8-4-37 0,0-2-130 16,0-3 0-16,0-7-252 0,0-6-72 16,0-3-73-16,8-7-215 0,-8-1-62 0,0-5-188 0,0 0-320 0</inkml:trace>
  <inkml:trace contextRef="#ctx0" brushRef="#br0" timeOffset="58331.04">14219 10087 4091 0,'-19'-7'62'0,"1"-1"60"16,6 2 75-16,-1 1 71 0,13-1-49 15,-10 1-17-15,10-1-80 0,0 2-70 0,0-1-45 0,0 1 77 16,19-2-3 0,8-1-78-16,7 1 35 0,7 1-118 15,7-3 22-15,7 3 43 0,7 0 11 0,4 1 4 47,1 0-26-47,-3 1-59 0,-1 2-95 0,-2-1-123 0,-3 1-157 16,-3 1-97-16,-7 0-118 0,0 0-209 0</inkml:trace>
  <inkml:trace contextRef="#ctx0" brushRef="#br0" timeOffset="58874.27">15310 10170 4636 0,'0'18'94'0,"0"-1"81"16,0 0 66-16,0 1 73 0,-11-2-59 0,0-3-26 16,1 3-28-16,0-4 76 0,10 6-165 0,-13 0 82 15,13 1-165-15,-11-2-21 0,11 3 0 16,0 0-145-16,0-2 108 0,12-3-161 0,2-1 232 15,5-3-175-15,2-2 129 0,4-2-206 16,2-2-141-16,-1-3 153 0,1-2-134 0,0 0 231 16,-4 0-2-16,-1-4-14 0,-5 0 26 0,-3-2-13 15,-2-1 35-15,-6-2 48 0,-6-2-22 0,0-1 33 16,0-2-1-16,0-2 11 0,-11-2 18 0,0 1-7 16,-1 0 21-16,-2 0-15 0,2 1-6 15,-2 0-4-15,1 0 7 0,1 0-3 0,0 2 18 16,1-2-18-16,0 3-26 0,2-1 8 15,2-1-7-15,7 1-11 0,-9 0-11 16,9 0-3-16,0 1-32 0,0-1 26 0,-8 1-39 0,8-1-11 16,0-1-35-16,0 1-8 0,0 0-10 0,0-2-10 0,0 0 30 15,0-1-23-15,0 0 6 0,11 1 1 16,-1-1-45-16,-2 0-9 0,3 0 114 0,0 1-38 0,1 0 146 16,2 1-30-16,-1 2-3 15,1 1 21-15,2 1-3 0,0-1 89 0,2 2-89 0,-1 0 130 16,2 1-17-16,2 2 56 0,1-2 101 15,1 5-19-15,2 0 21 0,-2 1 6 0,2 3-7 0,2 0-2 16,-1 5 18-16,0 2-1 0,0 3-6 0,-3 6-30 16,1 2 112-16,-3 2-154 0,-3 4 81 0,-2 5-104 15,-4 3-64 1,0 3-12 0,-12 2-57-16,0 4 81 0,0 2-150 0,0 0 116 15,0 0-95-15,0-1-13 0,0-1-8 0,-12-4-127 16,12-3-201-16,0-6-99 0,0-6-63 15,0-4-64-15,0-5 81 0,0-5-157 0,0-3-122 0,0-5-72 16</inkml:trace>
  <inkml:trace contextRef="#ctx0" brushRef="#br0" timeOffset="59649.1">15782 10130 4077 0,'-11'0'72'0,"1"0"29"0,10 0 35 16,0 0 15-16,0 0-55 0,0 0 4 0,0 0-57 16,0 0-7-16,0 0-25 0,18 0-33 0,4 0 11 15,1 0 15-15,7 0-19 0,3 0-24 0,4 0-8 16,3 0-35-16,1 0 0 16,4 3 36-16,-1-1-13 0,3-1 38 15,-2 0 24-15,2 0-17 0,-3 0 25 0,1-1-1 16,-3 0-20-16,-3 0 31 0,0 0-11 15,-4-3-6-15,-3 3 20 0,-2-3-10 0,-5 1 25 0,-4-1 22 0,0 1 3 0,-3-1 58 16,-4 0 140-16,-14 3-93 0,14-2 20 16,-7-1-54-16,-7 1-143 0,0-1 42 0,0 1-14 0,0 0-20 15,0 2 19-15,-18-3 27 0,1 3 15 0,-2 0 32 16,-2 0-11-16,-1 3-5 0,-1 2-17 16,0 2-36-16,1 0-8 0,1 3 15 0,1-1-31 0,2 3 16 15,4 0-4-15,1 1-40 16,2 2 36-16,3-1 3 15,8 0 1-15,0-2 130 0,0 0-173 0,0-2-68 0,0 1-34 16,11-3-163-16,3 0 116 0,1-2-8 0,3-3-6 16,0 0-19-16,3-3 39 0,0 0 31 0,2 0 36 0,-1-3 47 0,-1-1 18 15,0-1 35-15,-2 0-10 0,0 0 52 16,-3 0 21-16,-1 2 11 0,-3-1 61 0,-1 1-13 16,-11-1-29-16,0 4 1 0,7-3-39 15,-7 3-4-15,0 0 37 0,0 0-29 0,0 5 7 0,0 0-22 16,0 1-29-16,0 2 10 0,0 0-10 0,0 1-8 15,0 3 15-15,0-3-30 0,0 1-15 0,0-1-18 16,12 0-74-16,2-4-21 0,1 1-6 0,2-5-44 16,5-1-15-16,0 0-3 0,3-5-61 0,1-2 18 15,2-2 11-15,1-1 36 0,0-4 85 16,-1-2 109-16,0-1 64 0,-1-2-10 0,-2-4 71 0,0-2-11 16,-2-4 33-16,-1-3 111 31,-3-2-33 0,-1-2 28-31,-4-1-15 16,-2-2-2-16,-2 1 0 0,-2 1 17 0,-8 2 29 15,0 3-14 1,0 3-16-16,0 4-18 0,0 4-62 16,0-8 34-16,0 22-173 0,0 1 21 0,-10 6-29 0,0 0 177 0,-2 8-60 15,2 4 70-15,-2 8-31 0,-2 4-108 0,1 8 57 0,1 7-60 16,2 8 21-16,2 7-83 0,8 1 18 0,0 4-13 15,0 1-91-15,0-2 52 0,0-2-240 0,0-6-117 16,0-4-54-16,0-9-246 16,0-3-46-16,0-10-259 0</inkml:trace>
  <inkml:trace contextRef="#ctx0" brushRef="#br0" timeOffset="60297.86">19102 9878 5384 0,'0'7'30'0,"0"1"108"16,0-1 182-16,0 3 131 0,0-1-18 15,0 4-17-15,0 4-155 0,0 2-112 16,0 5-22-16,0 3-60 15,0 4-27-15,0 3-58 16,11-3 9-16,-11 1-145 0,10-1 61 16,-10-6-3-16,0-4-211 0,0-4 90 0,0-5-106 15,7-2-7-15,-7-5 155 0,0-5-38 0,10 0 30 16,-3-8 14-16,0-1 66 0,2-3 50 0,2-3 11 16,0-2 110-16,2 0-75 0,2-2 3 15,0 2 49-15,2 1-60 0,0 3 269 0,-2 1-140 16,1 3-25-16,-3 3 154 0,0 6-357 0,-1 0 149 15,0 0-7-15,0 6-178 0,0 3 171 16,0 1-25-16,2 3 11 0,1 0 2 16,3 2-18-16,1-1 14 0,0-2-37 0,2 0-22 0,2-2-20 15,-1-1 16-15,2-3-27 0,0-1 54 0,1-2 16 16,-1-3 185-16,-1 0-132 16,0-4-23-16,-2-1-12 0,-3-2-187 0,-1-2 168 0,-6-2 9 15,-1-2 18-15,-10-3-15 0,0 0-7 0,0-2 3 16,0 0 1-16,-14-2 7 0,-1 2 34 0,-3 0 143 15,-2 1-165-15,-1 3 22 16,-3-1-57-16,1 5-150 0,2 1 173 16,2 2-81-16,2 2 74 0,3 5-219 0,3 0-93 15,4 0-76-15,7 0-161 0,0 0 52 0,0 4-85 0,0 1-16 0</inkml:trace>
  <inkml:trace contextRef="#ctx0" brushRef="#br0" timeOffset="60903.02">20260 10098 5567 0,'0'3'50'0,"0"5"70"0,-14 0 51 0,-3 0 67 16,-1 0 100-16,-2 1-37 0,-2 4-178 16,1 1-78-16,2 2-138 0,3 0-17 0,4 1 228 15,12-1-8-15,0 0-184 16,0-1-49-16,0-2-182 0,15-1 171 0,2-3-53 15,4 1 3-15,3-5 56 0,1-1-168 16,0-4 262-16,0 0-87 0,-3-7 2 0,-2-1 7 16,-4-3-30-16,-2-1 113 0,-3-4 10 0,-4 0 8 15,-7-3 1-15,0 0 2 0,0-1 19 0,0 1 22 16,6 0-3-16,-6 0-1 0,0 1 26 16,10 2-22-16,-3 2 4 0,2 1-3 0,3 3-8 0,-1 2 26 15,2 1 9-15,2 3-13 0,1 1-10 0,3 3-7 16,1 0 3-16,0 5 27 0,0 3 8 15,0 1 8-15,-1 1-11 0,0 4 11 0,-3 1-26 16,1 4-8-16,-1-2-8 0,-5 1 126 0,0 0-118 16,-3-1-27-16,-8 0 8 0,0-2-157 15,0-1 129-15,0-2 20 0,0-4-32 0,0-1 44 16,0-2-48-16,-12-3-15 0,1-2 103 0,11 0-225 16,-14 0-119-16,5-12-58 15,9-2-143-15,0-1 136 0,0-3 122 16,0 0 35-16,0-5 33 0,13 0 46 0,3-1 28 15,3 2 50-15,-1 2 34 0,2 1 19 0,1 1 15 0,0 2 9 0,3 4 59 0,1 3 32 32,1-1 68-32,-1 5-2 0,-1 1-14 15,1 1 21-15,-2 3-38 0,-2 0 159 0,-2 0-134 0,-1 4 120 0,-2 1-154 16,-3 4 5-16,-2 2-37 0,-1 1-26 16,-10 4 154-16,0 2-267 0,8 2 115 0,-8 1-51 15,0 1-39-15,0 4 77 0,0 1-35 16,0 0-71-16,0 2-77 15,0-1 72-15,14 0-92 0,-2-2-95 0,0-2-1 16,-1-2-157-16,0-6 65 16,-11-2-223-16,13-3-146 0,-3-4-160 0,-1-3-193 15</inkml:trace>
  <inkml:trace contextRef="#ctx0" brushRef="#br0" timeOffset="61252.56">21453 9981 4023 0,'0'-4'82'0,"0"2"57"16,0 2 29-16,0 0 57 0,0 0-42 0,-10 0 22 15,3 0-17-15,-2 6-47 0,-1 0-43 0,-3 1-68 16,-2 2-15-16,-2 2-26 0,-2-1 7 16,-2 2-4-16,-1 0-33 0,-1 2-23 0,1-1-48 0,-2 1-18 15,2 0 4-15,1-2 20 0,4 0 12 16,1-2 8-16,3 0 18 15,5-2 14-15,8-2 43 0,0 0 11 0,0 0 4 0,0-1 3 0,0-2-14 16,0 2-22-16,0-1 29 0,0 2 8 16,0-1 16-16,0-1 23 0,10 1-8 0,-2 0-11 0,1-1-2 15,0 1-12-15,1-1 1 0,0 0 21 0,1 0-15 16,0 0 26-16,2 0-3 0,-2 1-15 0,1-1 26 16,2-1-26-16,-1 2 12 0,2-2 3 0,0 1-26 15,1-2 16-15,-2 0-31 0,2-1-3 0,-2 0-14 16,1-1-5-16,-1 0-54 0,0 0-69 15,-2 0-89-15,1 0-143 0,-1 0-37 16,0 0-283-16,0 0-145 0</inkml:trace>
  <inkml:trace contextRef="#ctx0" brushRef="#br0" timeOffset="62056.31">22837 9973 4707 0,'-12'-8'54'0,"-5"-1"70"0,-4 2 34 0,-6-1 61 15,-3 3 15-15,-3 3-27 0,-4-1 14 0,-3 3-12 0,1 5-53 16,1 2 94-16,-1 6-190 15,3 3 94-15,3 4 0 0,4 4-263 16,7 4 142-16,8 2-29 0,14 3-4 16,0 2 118-16,0 1-14 0,29 1-175 31,7-2-216-31,7-4-53 0,6-2-41 0,5-4 13 0,0-5 133 16,-1-3 4-16,0-5 10 15,-5-7 35-15,-6-5 96 0,-4 0 36 0,-2-3 47 0,-4-4 14 16,-4-3-18-16,-3-4 26 0,-1 1 38 0,-5-3 45 0,-3 0 51 15,0 0 60-15,-6 0 15 0,-2 3 15 0,-8 1-56 0,0 1-16 16,0 3-45-16,0 1 100 0,0 2-98 0,0 2-31 16,-11 3-16-16,2 0-160 0,0 3 116 0,1 4-29 15,0 0 33-15,8 4-13 0,-8 0-3 0,8 3-9 0,0 1-12 16,0-1-8 0,0 1-17-16,0 0 163 15,0-1-166-15,10-2-13 0,1 0-52 0,1-4-194 16,1 0 61-16,2-4-9 15,0-2-60-15,2-2-17 0,0 0-2 0,2-5-18 16,2-2 96-16,-1-3 61 0,1-2 95 0,0 0 40 16,0-2 33-16,0 0 34 0,-1 0 56 0,-2 1 94 0,-1 0 85 0,-2 3 48 15,-2-1-22-15,-4 5-36 0,-1-1-62 16,-8 4-16-16,0 3 17 0,0 0 16 0,0 6-7 0,0 1 93 0,0 7-64 0,10 1-6 16,-10 7-23-16,0 4-140 15,9 5 18-15,-9 2-43 0,10 5-9 16,-10 1 5-16,0-3 0 0,0-1-22 15,0-5-1 1,0-5-12-16,-14-5-44 0,-7-7-43 0,-6-7-160 16,-4-6-97-16,-3 0-76 0,-1-10-30 0,-1-1-7 15,4-2-23-15,2-2-35 16,4-1-74-16,5 0 4 0,4 3-165 0,3-2-123 0</inkml:trace>
  <inkml:trace contextRef="#ctx0" brushRef="#br0" timeOffset="62550.3">23788 10094 4765 0,'0'-4'29'15,"0"0"51"-15,0 2 4 0,0 0 74 0,-10 2 14 16,1 0 25-16,-2 0 13 0,-2 4-52 15,0 6-70-15,-1 2-48 0,1 5 8 0,0 2-52 0,2 4 55 16,3 0-47-16,8 1-24 0,0 1 27 0,0-2-14 16,0 0 23-16,0-2-8 0,11-3-1 0,2 0-18 15,1-3-2-15,3-3-2 0,0 0-48 0,3-6-57 16,0-2-27 0,1-4-57-16,0 0-7 0,1-5 7 0,-1-4-31 15,0-3 40-15,-1-3-7 0,-2-4 27 0,1-2 19 0,0-2 8 0,-5-4 64 16,2-3 13-16,-2-1 34 0,-2-1 27 15,-1-2-10-15,-1-1 33 0,-2 0-6 0,-8-2 23 16,9 3 82-16,-9 0 7 0,8 2 85 16,-8 1 23-16,6 2-17 0,-6 3 43 0,0 3-51 15,0 0 41-15,0 4-3 0,0 4 103 0,0-1-105 16,0 5 41-16,0 2-187 0,0 2-161 0,0 4 48 16,0 0-102-16,0 3 176 0,0 5-12 0,0 5 36 15,-9 2-49-15,9 5-32 16,-10 4 0-16,3 4 21 0,7 6 12 0,-8 4 92 0,8 3-121 0,0 2-33 15,0 0 16-15,0 1-108 16,0-2 145-16,0-1 101 0,0-2-129 0,0-1 108 0,0-6-133 16,8-2-181-16,-8-4 42 0,0-4-211 15,6-1-22-15,-6-4-57 0,0-3-91 0,0-1-115 0,8-4-46 16,-8-1-113-16</inkml:trace>
  <inkml:trace contextRef="#ctx0" brushRef="#br0" timeOffset="62918.31">24402 10189 4298 0,'8'-1'70'15,"-8"-1"25"-15,7 2 73 0,-7 0 133 0,0 0-126 16,12-1 5-16,-4-2-45 0,1 2-143 16,2-1 38-16,-1 1-26 0,3-1-23 0,3 0 15 15,1-1 27-15,0 0 0 0,2-1-23 16,-1 1-8-16,3-1 0 0,-2-1 5 0,-2-3-9 15,0 3 31-15,-3-2 27 0,-1-2 8 16,-4 1 38-16,-2-1-23 0,-7-1 137 0,0-1-152 0,0-2 162 16,0 2-130-1,-13 0-134-15,-2 1 184 0,-2 1-169 0,-2 1 101 0,-3 2 156 0,0 6-57 16,-3 0-105-16,0 7 147 0,0 3-302 16,2 3 149-16,2 6 105 0,2 4-165 15,6 3 131-15,13 6-131 16,0 0-30-16,0 4 34 15,21 2 4-15,8-2-52 16,6-1-11-16,8-4-198 0,1-3-136 16,3-8-116-16,-2-3-152 0,1-7-35 15,-5-10-168-15,-5 0-370 0</inkml:trace>
  <inkml:trace contextRef="#ctx0" brushRef="#br0" timeOffset="68992.84">6460 9256 2378 0,'0'-5'66'15,"0"3"47"-15,0 0 84 0,0-1 42 0,0 1 18 16,0-1-2 0,0 0-3-16,0-1-11 0,0 2-4 0,0-2-29 0,-12 1-68 0,12 0 21 0,0 1-45 15,-8-1 4-15,8 1 4 0,0 0-39 16,0 1-40-16,0 1-27 0,0 0-21 0,0-1-16 15,0 0 15-15,0 0 8 0,0 0-8 16,12 1 23-16,-4-3-38 0,3 1 16 0,4 0 6 16,1 1 1-16,3-3-4 0,-1 4-11 0,2 0 11 0,0 0 68 15,-3 0-90-15,0 0 18 0,-3 7-14 16,-4-2-84-16,-2 2 109 0,-8 0-10 0,0 3 10 0,0 0 0 16,0 1 1-16,0 2 3 0,-13-1-8 15,0 2 5-15,-1-1-4 0,-1-1-19 0,-2 1 4 16,3-2-37-16,-2 0-26 0,4-1-35 0,1-2-33 0,1 1-15 15,10-4 29-15,-8 1 39 0,8-1 37 16,0-1 55-16,0 0 1 0,0 1 17 16,0-1 0-16,0 0-42 0,13 0 14 0,-2 2-14 0,2-2-11 15,2 3 53-15,-2 0 7 0,3-2 36 0,0 2-8 16,2-1 33-16,0 0 18 0,-3 0-13 0,2 3 36 16,-6-2-17-16,0 1 9 15,-3-1-29-15,-8 1 19 0,0 1-55 0,0 1 0 0,0-1-8 0,0 1-15 16,-18-1 4-16,0 0-38 0,-2 0 12 15,0-3-69-15,-2 2-90 0,1-2-128 0,-2-1-200 0,2-1-341 16,4-4-398-16</inkml:trace>
  <inkml:trace contextRef="#ctx0" brushRef="#br0" timeOffset="70157.55">3589 14487 2718 0,'-6'0'134'0,"6"0"102"0,0 0 6 0,0 0 17 0,0 0-84 0,0 0-64 16,0 0 49-16,0-3 4 0,13 2-30 15,3-2-33-15,6 0-45 0,3 0-17 0,7-1-18 16,8 0-10-16,5 0-4 0,3-1-77 15,7-1-25-15,3 1-64 16,2-2-71-16,-2 2-14 16,-2-2-30-16,-4 0-160 0,-1 2 19 0,-6 0-147 15,-4 0-115-15</inkml:trace>
  <inkml:trace contextRef="#ctx0" brushRef="#br0" timeOffset="70431.07">3751 14711 3104 0,'0'0'70'0,"-8"0"72"0,8 0 21 16,0 0 43-16,0 0-60 0,0 0-52 15,0 0-17-15,0 0-29 0,0 0-11 0,0 0-13 0,19 0 7 16,3 0-17-16,5 0-7 0,6 0 3 0,3 0-31 15,7 0-6-15,1 0 20 0,4 0-3 16,2 0 17-16,-3 0-25 0,2-3-36 0,-2 0-37 16,-6-1-34-16,-2 1 5 0,-5 0-28 15,-5 1 11-15,-5-1-18 0,-6 0-1 16,-4 2-59-16,-2-2-19 0,-12 2-34 0,0-2-87 0,0 3-196 16</inkml:trace>
  <inkml:trace contextRef="#ctx0" brushRef="#br0" timeOffset="70672.08">4466 14290 3028 0,'10'0'118'0,"-2"6"54"0,1 0 100 0,2 6 91 0,5 2-18 16,0 1 80-16,3 4 77 0,4 6-238 15,0-1-96-15,-1 2-115 16,0 2-166-16,-2-1 135 0,-5 0 32 16,-1-2-34-16,-6-1-5 0,-8-2 9 0,0-1-24 0,0-2 3 15,0-2-26-15,-16 0-50 0,0-2-108 0,-3 0-65 0,-5-1-104 16,-1-2-96-16,0 0-174 0,-3-3-87 16</inkml:trace>
  <inkml:trace contextRef="#ctx0" brushRef="#br0" timeOffset="73656.42">15765 11644 3079 0,'0'-2'185'0,"0"1"99"16,0 1 116-16,0 0 76 0,0 9-96 0,-10 0-27 0,10 3-62 15,-10 1-33-15,-1 5 98 16,0 3-182-16,0 7-43 0,-3 3 110 15,0 3-182-15,-1 5-2 0,-1 1 117 16,0 2-295-16,3 0 29 0,-1-3 97 16,3-3-114-16,2-5 259 0,9-4-162 0,0-8 32 0,-9-3 98 15,9-5-236-15,0-6 256 0,0-1-16 16,0-4-235-16,0 0 101 0,0-7-5 16,0-6-51-16,0-3-58 0,0-3 1 0,0-6-129 15,11-1 23-15,-1-4 319 0,-10-2-182 0,13-3 162 16,0 0 12-16,-1 1-313 15,-1 1 206-15,-1 2-158 0,0 3 13 0,0 5 164 16,0 2 8-16,0 6 0 0,-1 4 164 0,-9 4-133 16,13 3-5-16,-2 4 21 0,2 0 51 15,0 10-9-15,3 2-15 0,-1 3-7 16,2 3-217-16,0 2 131 0,1 1 34 0,1 4-11 0,-2-1 16 16,1-1 178-16,-2 3-205 0,1-4 15 15,0 1-32-15,0-3 15 0,2-1 17 16,-2-2-8-16,2-4 20 0,-2-4-178 0,1-1 177 0,-2-2-26 15,1-5-1-15,-1-1 16 0,0 0-12 16,0-4 8-16,-2-4 12 0,0 0-25 16,-1-3 6-16,-1-1 6 0,0-1-10 0,-2-2-1 15,-3 0 150-15,-7-2-134 0,9-1-12 0,-9-1 0 16,0-2-138-16,0 3 122 0,0-2 31 0,0-1-2 16,0 2-21-16,0 1 4 0,0 1 8 0,0 1 11 15,0 0-11-15,-10 2 13 0,10 2-17 0,-8 0-5 16,8 3 14-16,0 1-5 0,0 0 12 0,0 3-12 15,0 1 0-15,0 1-8 0,0 1-16 0,0-1-16 16,0 2-45-16,0 1-47 0,0 0-53 0,0 0-28 16,0 0-8-16,0 0 4 0,0 0 81 0,0 4-149 15,0-2 17-15,0 3-181 0,0-2-195 0,0 2 28 16</inkml:trace>
  <inkml:trace contextRef="#ctx0" brushRef="#br0" timeOffset="73986.95">16577 11803 3555 0,'0'3'19'0,"-10"-3"14"0,10 0 7 16,0 0 23-16,0 0 24 0,0 0 28 16,0 0 38-16,0 0-9 0,0 0-37 0,0 4-55 0,11 0-35 15,4-2-20-15,1 0 3 0,3 1 10 16,5-1-6-16,1-2-15 16,3 2 1-16,1-1-29 0,3-1-6 0,-3 0-41 31,1 0-21-31,0 0-28 0,-2 0-67 0,-4 0-1 0,-3 0-85 0,-4 0-104 0,-2 0-44 0,-3 0-72 15,-4 0 56-15</inkml:trace>
  <inkml:trace contextRef="#ctx0" brushRef="#br0" timeOffset="74282.62">16622 12034 4009 0,'0'5'37'0,"0"3"22"16,0-4 27-16,0 0 32 0,0-1 1 0,0-2 15 0,13 1-13 0,0 1-50 0,6-1-28 0,2-2-50 15,3 2 114-15,2-2-150 0,2 0-64 0,4 0-10 16,0 0-152-16,0-5 110 16,2 1 32-16,0 1-46 0,-4 1 5 0,-1-1-3 15,-2 2-31-15,-5-2-17 0,-1 0-121 0,0 0-63 0,-4 1-72 16,-2-2 68-16</inkml:trace>
  <inkml:trace contextRef="#ctx0" brushRef="#br0" timeOffset="74893.32">17598 11780 3515 0,'9'-3'49'0,"-9"2"34"0,0 1 37 16,0 0 48-16,0 0 42 0,0 4 23 0,0 1 25 16,0-1-19-16,0 1-57 0,0 4-38 0,-11 2-32 15,11 1-22-15,-11 1-14 0,11 3-12 16,-10 1 127-16,10 2-141 0,-8 2-19 0,8 2-15 15,-10-3-142-15,10 1 106 0,-9-1 36 0,9-2-16 16,0-1-4-16,-8-4 23 0,8-2-27 0,0-2 16 16,0-2-4-16,0-3 8 15,0-1-9-15,0-1 9 0,0 0 3 0,0-2-7 0,0 0-8 16,0 0-31-16,0-5 35 0,0 5-126 0,0-9-30 16,0 0-1-16,-12-2-106 0,12-2 91 15,0-3-8-15,0-1 29 0,0-3 33 0,0 0 19 0,0-1 53 16,0 1 7-16,0 0 35 0,0-2 21 0,0 3-28 15,13-1-14-15,-4 2 4 0,0 1 10 16,1 2 21-16,-1 0 45 0,1 3 22 0,0 2 21 16,1 0 15-16,0 4-6 0,-1 2-25 0,0 1-6 15,-3 2-18-15,-7 1 0 0,11 0-11 0,-3 4-14 16,0 2 11-16,-1 1-7 0,3 1-15 0,1 3-3 16,1 4-12-16,0-1 68 15,3 2-45-15,2 3 0 0,1-1 3 0,-1 1-75 0,1 0 53 16,-1 0 1-16,3-2-9 0,-2 0 1 0,-2-1-20 15,3-2 66-15,-1-3-39 0,1 0-30 16,-1-3 34-16,-1-2-88 0,0-2 62 0,-2-2 10 0,-1-2-3 16,-2 0 8-16,-3-3-8 0,0-4 0 0,-9 0 11 15,6-5-15-15,-6 0 4 0,0-2 8 0,0-2-12 16,0-1 16-16,0-1-1 0,0-1 1 16,0-1 3-16,-10 1 23 0,10 2 194 0,0 0-163 15,-9 2 12-15,9 1-15 0,-6-1-178 0,6 5 167 16,0 0-36-16,0 1-3 0,0 2-20 15,0 1-27-15,0-1 27 0,0 2 132 0,0 1-217 16,0 2 38-16,0 2-246 0,0-5-244 0,9 3 23 16,0 1-301-16,-9 1-247 0</inkml:trace>
  <inkml:trace contextRef="#ctx0" brushRef="#br0" timeOffset="75436.86">18298 12187 3141 0,'0'-1'84'0,"0"-1"69"15,0-2 57-15,7 3 69 0,-7-1-14 16,0 1-23-16,8 0-3 0,-8 1-61 0,0 0-41 0,0 0-38 16,8 0 84-16,-8 0-10 0,0 5-18 0,0 4 31 15,0 0-108-15,0 2 23 16,0 2 12-16,0 2-41 0,0 2 118 0,0 1-154 15,0 1-28-15,0 0 4 16,0 1-134-16,0 0 126 0,0-2 4 16,0 1 0-16,0-2-16 0,0-2-4 0,0-4 151 15,0 2-171-15,0-6 76 0,0 0-204 0,-8-4-234 0,8 0 86 16,0 0-179-16,0-3 82 0,0 0-98 0,0 0-134 0,0-4-303 16</inkml:trace>
  <inkml:trace contextRef="#ctx0" brushRef="#br0" timeOffset="75770.45">18838 11778 3424 0,'0'5'82'0,"0"-1"95"16,0 3 66-16,0 2 74 0,-9 0-28 0,9 2-21 15,0 0-13-15,0 4-56 0,0 3-16 0,0 1-46 16,0 1-53-16,0 2 13 16,0 1 109-16,0-1-167 0,0 2 3 0,0-2-10 15,0 0-176-15,0-2 155 0,0-1 2 0,0-3-13 0,0-2 15 16,0-1 13-16,0-2-28 0,6 1-8 15,-6-3 88-15,0-1-299 0,0-1-86 0,0-1-95 16,0 0-250-16,0-2 63 0,0-1-86 0,0-1-365 16</inkml:trace>
  <inkml:trace contextRef="#ctx0" brushRef="#br0" timeOffset="76053.98">18570 11985 3621 0,'0'5'49'0,"-10"-2"38"16,10 0 14-16,0 0 34 0,0-1-26 0,0 0-13 16,0 0-24-16,15 1-41 0,4-3-10 0,2 2-35 0,6-2 7 15,3 1 0-15,3 0 4 0,2 0-1 16,2 0 15-16,2-1-4 0,-2 1-11 0,0 1 18 15,1-1-14-15,-2-1 18 0,-2 1-1 0,-1 1-10 16,-2-2 4-16,-2 0-11 0,-2 1-32 0,-1-1-6 16,-4 0-59-16,-2 0-49 0,-2 0-69 0,-4 0-113 15,-1 0-73-15,-5-4-86 0,-8 4-314 16</inkml:trace>
  <inkml:trace contextRef="#ctx0" brushRef="#br0" timeOffset="76621.69">19485 11897 4242 0,'0'4'7'0,"0"2"88"16,0 2 90-16,0-1 74 0,0 0 50 0,0 2-38 15,0 4-56-15,0 0-62 0,0 3-29 0,0 2 107 16,0 2-204-16,0 1-11 0,0-1 4 15,0 3-177-15,-8-3 180 0,8 1-2 0,-8-1-21 16,8-1 8-16,0-2-12 0,0-4-12 0,-8-1-8 16,8-1 24-16,0-4-16 0,0-1 177 0,0-1-200 15,0-3-43-15,-8-2-53 0,8 0-210 16,0 0 237-16,0 0-159 0,-7-12 16 0,7 0 27 16,0-2-82-16,0-3 176 0,0-3-7 15,0-1 14-15,0-4 24 0,0-2 25 16,0-1 50-16,9 1 1 15,-1 0 23-15,1 1 4 0,1 2-1 0,-2 2 17 16,0 4 13-16,2 1-16 0,-3 5 58 16,1 2-8-16,-1 3 2 0,1 2 9 0,-2 1-16 0,-6 4 18 0,9 0 11 15,-2 0 7-15,1 8-41 0,-1 0-1 0,1 3-41 0,-1 3-19 0,3 1 39 16,-1 2-17-16,1 1 25 16,1-1 7-16,1 0-35 0,2 0 17 0,0-1-17 0,1-1 102 15,2-1-95 1,1-3-22-16,-1-1 11 0,2 0-111 0,-2-3 111 0,1 0-14 0,0-3 6 15,-2-3 8-15,-2-1-7 0,-1 0 11 16,-3 0-12-16,1-5 4 0,-2-2 8 0,-2-1-8 0,0-1 0 16,0-3-25-16,-7 0 114 0,0-3-88 0,7-3-8 15,-7 0 22-15,0-4-130 0,0 2 119 0,0-1 29 16,0 1 53-16,0 0 75 16,0 2-79-16,0 4-18 0,0-1-48 0,0 2-61 15,6 1 49-15,-6 3-7 16,7-2-4-16,-7 4-12 0,0 1-14 15,7 1-56-15,-7 2-91 0,0 1-116 0,0 1-83 0,7 1-85 0,-7 0-50 16,0 4-44-16,0 3-69 0</inkml:trace>
  <inkml:trace contextRef="#ctx0" brushRef="#br0" timeOffset="77036.23">20151 12122 3334 0,'0'1'26'0,"0"2"29"0,0-3 20 15,0 2 40-15,11-2 0 0,-3 0-21 0,1 0 37 16,-2 0-46-16,2 3-17 0,1 2-3 0,-1 0-48 16,0-2 0-16,-1 2-10 0,1 1-10 0,-2-1-1 15,-7 2 11-15,8-2 7 0,-8 3 14 0,0 1 3 16,0-1-10-16,0 1 0 15,0 1-11-15,-12 2-3 0,0-1 4 0,-3 1-11 0,-2-1 0 16,1 0 3-16,0 0-10 0,-1 1-31 0,2-4-28 0,0 1-23 16,2 0-14-16,1-2 8 0,2 0 4 0,10-1 7 15,-11-1 7-15,11 1 1 16,-9-3 17-16,9 0 19 0,0 1 11 0,0-1 26 0,0-3 12 16,0 2-9-16,0-2 13 0,0 0 10 15,10 0 10-15,0 0 10 0,0 0 23 0,1 0-16 16,0 0-10-16,1-2-7 0,2-1-9 0,-1 1-4 0,1 0 3 15,-1 0-30-15,1 1-9 16,1 0 9-16,-1 0-16 0,1 1 29 0,-1-1-75 0,0-1-47 0,-1 1-81 16,2-2-91-16,-2 0-80 0,-1-2-214 15,2 1-122-15</inkml:trace>
  <inkml:trace contextRef="#ctx0" brushRef="#br0" timeOffset="77391.23">20705 11797 2450 0,'0'3'185'0,"0"1"36"0,0 1 85 0,0 2 44 0,0 0-109 0,0 1 18 16,0 1-36-16,0 2-22 0,0 3-28 0,0 3-20 0,0-1-33 16,0 2 82-16,0 1-136 0,0 1-26 15,-7 1 1 1,7 0-139-16,0-1 102 0,-6-3 4 0,6 0-16 0,0-2 34 15,0-3 0-15,0 0-29 0,0-4-5 0,0 1-65 16,0-2-88-16,0 0-68 0,0-2-109 0,0-1-13 0,0-3-194 0,0 2-205 16,0-3-175-16</inkml:trace>
  <inkml:trace contextRef="#ctx0" brushRef="#br0" timeOffset="77643.23">20563 11971 4256 0,'0'2'45'16,"-7"3"39"-16,7-4 36 0,0 1 58 0,-6-2-30 16,6 0-44-16,0 0-1 0,0 0 8 0,0 0-96 15,19 0 0-15,-1 0 79 0,4 0-169 16,4 0 67-16,2 0-21 0,3 0-120 0,-1 0 51 15,2 0-22-15,-4-2-44 0,0-1-13 16,-4 0-28-16,0 2-21 0,-3 0-15 0,-4 0-100 16,0 0-40-16,-4 1-125 0</inkml:trace>
  <inkml:trace contextRef="#ctx0" brushRef="#br0" timeOffset="78269.23">21306 12143 4466 0,'-7'3'35'0,"7"0"51"0,-8 1 76 0,8-4 82 0,0 0 181 16,0 0-228-16,0 0-50 0,0 0-105 15,0 0-207-15,15 0 165 0,0 0-20 0,3 0-10 0,4 0-8 16,4 0-27-16,1 0-37 15,6 0-10-15,-1 0-98 0,4 0-46 32,1 0-97-32,0 0-94 0,2 4-121 15,-2-4-280-15</inkml:trace>
  <inkml:trace contextRef="#ctx0" brushRef="#br0" timeOffset="78558.22">22163 12126 4009 0,'7'3'48'15,"0"-2"24"-15,-1 0 63 0,1-1 29 0,-1 2-16 16,2-2 20-16,2 0-53 0,1 0-35 16,3 0-44-16,0 0 83 0,4 0-45 15,3 0-146-15,3 0-60 0,1 3-227 0,2 0-109 0,1 1-7 16,-1-3-238-16,2-1-196 0</inkml:trace>
  <inkml:trace contextRef="#ctx0" brushRef="#br0" timeOffset="78619.23">22871 12117 4173 0,'0'4'31'15,"9"-2"53"-15,-9 1 17 0,8 0 44 0,-8-2-36 16,6 0-5-16,1-1-28 16,0 2-37-16,0-2 1 0,2 0-61 0,0 0-44 0,3 0-119 15,0 0-148-15,2 0-220 0,0-3-126 0,0-1-159 0</inkml:trace>
  <inkml:trace contextRef="#ctx0" brushRef="#br0" timeOffset="78840.23">23415 12066 3767 0,'0'0'33'0,"0"0"21"0,11 0 30 15,-11 0-13-15,8 0-20 0,-8 0-20 0,10 0-48 16,-1-3-7-16,0 1-94 0,-2-1-110 0,-7 0-213 15,10 1-70-15,-10 0-327 0</inkml:trace>
  <inkml:trace contextRef="#ctx0" brushRef="#br0" timeOffset="79432.88">23894 11785 3780 0,'0'6'101'0,"0"-1"103"0,0 1 75 0,0 2 88 0,0 3-45 15,-8-1-56-15,0 2 3 0,0 3 72 0,8 2-122 16,-11 1-21-16,1 3-94 0,1 0-124 0,2-1 60 15,7 3-24-15,-9-3 121 0,9 0 9 16,0 1-117-16,-11-2 4 0,11-3-104 0,0 0-42 16,-7-3 104-16,7-1 9 0,0-1 9 15,0-4-47-15,0-1 143 0,0-2-215 0,-8-1-48 16,8-3-1-16,0 0-23 0,0 0-43 16,0-10 89-16,0-3-102 0,-6-1 5 15,6-7 140-15,0-1-74 0,0-5 153 16,0-4-134-16,9-1 123 0,0-2 18 0,1 1-33 15,0 1 65-15,0 3-36 0,0 3 22 0,0 1 129 16,-10 4-118-16,13 3 25 0,-2 2-3 0,-2 4 20 16,-9 3-2-16,11 2-21 0,-2 1-12 15,-1 3-115-15,-2 3 101 0,1 0 71 0,-7 0-67 16,12 9 18-16,-1 2-30 0,1 1-56 16,-1 2 76-16,2 3-16 0,2 0 57 15,0 2-68-15,2 2 15 0,-1 0-19 0,1 2-75 0,1-1 94 16,-2 1 42-16,2-2 0 15,0-1-31-15,-1-2 54 16,-1 0-141-16,0-4 23 0,-1-2 46 0,0-3-85 0,-3-2 89 0,0-3-9 0,-4-4-3 16,-1 0 19-1,0 0-34-15,-7-5 11 0,9-1 8 0,-9-2-8 0,7-2 186 0,-7-1-186 16,7-2 23-16,-7 0-15 0,0-3-167 16,8 1 167-16,-8-2-12 0,0 1 23 0,8-1 62 0,-8 2-4 15,0 0 43-15,9 2 8 16,-9 2-46-16,9 1-43 0,-9 0 0 0,0 3-46 0,8 0-26 15,-8 1 73-15,0 1-32 0,0 1-4 16,0-1 24-16,0 0-28 0,0 1-8 0,0-1 8 0,0 2-62 16,7-1-58-16,-7-1-61 0,8 3-42 0,-8-1-66 15,0-1-29-15,0 3-83 0,9-2-101 32,-9 3-135-32,0 0-115 0,0 0-128 0</inkml:trace>
  <inkml:trace contextRef="#ctx0" brushRef="#br0" timeOffset="80017.97">24527 12147 3066 0,'0'2'112'16,"0"-1"63"-16,-9 0 68 0,9 1 61 0,0-2-52 0,0 0-35 16,0 0-74-16,0 0-51 0,0 0-53 0,0-4-57 15,0 2 36-15,0 1 98 0,0 1-130 16,11-3 144-16,-11 3-151 16,19-4-120-16,-2 4 137 0,1 0-140 0,-1 0 154 0,0 4-20 15,-1 0-15-15,-1 2 64 0,-3 1-46 16,-1-1 78-16,-5 3 26 0,-6 2-28 0,0 0 39 0,0 1-53 15,0 2-26-15,0 1 0 0,-14 1-22 0,1-1 4 16,1 1 0-16,-2 0 0 0,2-2 71 16,0 0-78-16,2-4-7 0,1 2-23 0,3-5-93 15,6 1 75-15,0-6-25 0,0 2-35 0,0-3 3 16,0-1 1-16,0 0 21 0,7-5 69 0,2 0-22 16,1-3 32-16,3 0 4 0,0 0-29 15,2-4 39-15,-1 0-17 0,1 0 20 0,-2-1-31 16,1-1 25-16,-1 0 3 0,0 2-10 0,1-1 63 0,-1 1-7 15,-1 1 41-15,-1 1 33 16,-2 0 0-16,1 2 24 0,-4 1-39 0,0 3 24 0,-6-1-26 16,0 2-33-16,0 1 1 0,0 0-47 0,0 2-3 15,0 0 22-15,0 0-9 0,0 0 11 0,0 7 36 16,0-1-53-16,0 2 31 0,-9 0-49 0,2 4 20 16,7-1 28-16,-9 0-36 0,9 3 33 15,0 1-53-15,0-3 116 0,0 3-103 0,0 0-13 16,10-1 17-16,1 1-141 0,2-2 120 0,4 2-12 15,2-1-16-15,1-2 24 0,2-2-16 0,0-2 16 16,2 0-37-16,-2-2-60 0,2-2-31 16,-2-4-125-16,1 0 14 0,-4 0-335 0,0-2-243 15,-2-3-221-15</inkml:trace>
  <inkml:trace contextRef="#ctx0" brushRef="#br0" timeOffset="96491.93">6459 14168 3608 0,'0'-5'46'0,"-12"0"34"0,1 2 68 0,0 2 39 0,-1 1 13 15,-3 0 9-15,-1 3-17 0,-5 3-20 0,0 1-49 0,-2 1-17 16,-1 4-32-16,0 2 23 0,-2 3-8 15,2 1 9-15,1 3-22 0,0 3 9 16,2 3-1-16,2 2-22 16,1 1 11-16,2 1-38 0,5 0-7 125,-1 0-1-125,12-1-27 15,0-1 23-15,0 0-4 16,0-2-10-16,0-3 14 0,12-1-26 0,1-3-5 16,6-1-13-16,0-4 26 0,4-1-21 0,1-2 5 15,1-4-21-15,1-3-65 0,1-3 116 16,2-2-230-16,4 0-40 0,-4-3 0 0,2-2-202 0,0-2 151 15,-2 0-66-15,-2-1-91 0,-3 0-133 16,-1-2 57-16,-7 2-215 0</inkml:trace>
  <inkml:trace contextRef="#ctx0" brushRef="#br0" timeOffset="97143.02">6776 14436 3820 0,'0'-3'6'0,"0"1"72"15,-12 2 35-15,-3 0 66 0,1 0 29 0,-3 6-21 0,0 1-38 0,-1 3-44 0,-1 1-26 0,-1 2-42 0,-1 2 3 0,3 1-18 0,3 1-11 0,1 2-15 0,3 1 15 0,2-2-22 16,9 0 15-16,0 0 18 0,0-1-19 0,0-2 9 0,15-2 2 0,1-1-21 15,2-2 14-15,2-5 4 0,2 0-14 0,3-1 10 0,-5-3-11 16,3-1 0-16,0 0-10 0,-1-3 25 0,-2-2-29 0,-1-2 11 0,0-3-30 16,-3 2-51-16,0-2 12 0,-1-3-25 0,-2 1 4 0,-2-3 11 0,-1 1 26 15,-2-3-18-15,-2 3 40 0,-6-1 20 0,7-2-3 0,-7 2 46 0,0 1-22 0,0 2 4 16,0 1-3-16,0 2 13 0,0 0 22 0,0 4-11 16,0 0 0-16,0 1-28 0,0 1-14 0,0 1-11 15,0 1 18-15,0 1 0 0,8 0 18 0,-1 0-4 16,4 0-18-16,0 4 4 0,1 2 0 0,0-1 14 15,3 0-7-15,0 3 39 0,-1 0-14 0,1 0 28 16,-2 4 14-16,-1-2 9 0,-1 2 21 0,-5 0-9 16,-6 0 21-16,0 2-21 0,0-2-10 0,0 1-22 15,0-1-23-15,0 0-14 0,0 0-19 0,-9-2 11 16,1-3 0-16,8 2-11 0,-9-2 30 0,3-3-45 16,6 1-18-16,-7-2-23 0,7-2-37 0,0 0 15 15,0-1-60-15,0 0-42 0,0 0-30 0,0-4 2 16,0 0 51-1,0-1 47-15,0-2 72 16,0 0-10-16,0-1 31 0,0-2 14 0,10-1-17 0,-2 0 37 16,2 0 10-16,1-2 31 0,0 4 7 0,1-4 42 0,2 3 15 15,-1 1-7-15,-1 2 15 16,1 0-37-16,0 3-14 0,2 0 0 0,-2 0-10 0,2 3-4 0,-3-1-10 0,1 2-29 16,1 0 11-16,-2 5-11 0,0 1 11 0,-2-2 3 0,-2 3-21 15,-8-2-4-15,10 2-15 16,-10 0-4-16,0-1 0 0,0 0 8 0,0-1-12 0,0 0-3 15,0 0-40-15,0 0-41 0,0-3-46 0,0 1 7 0,0 0-86 16,-10-3-41-16,10 0-42 0,0-3-47 16,0-2 73-16,0-3 70 0,0-1 105 15,0-2 54-15,15-1 55 0,-3-1 18 0,1 1 16 16,1-1 53-16,-3 4 29 0,1-2 66 16,0 4 13-16,-1 0 17 0,0 3 3 0,0 3-31 0,-1 1 32 15,-2 0-43-15,1 6 17 0,-1 1-5 0,1 2-65 0,-1 1-14 16,-3 0-33-1,2 3-29-15,-7-2-24 16,11 1 20-16,-4-1 120 0,-7 0-178 0,7 0 8 0,-7-2-73 0,9 1-206 0,-9-3 53 16,0-1-99-16,0-3-110 0,0 0-177 15,0-2-304-15</inkml:trace>
  <inkml:trace contextRef="#ctx0" brushRef="#br0" timeOffset="97580.01">7835 14154 4593 0,'0'-2'10'0,"0"2"66"0,0 0 114 0,0 9 58 15,0-4 73-15,0 7-21 0,0 3-70 16,10 4 115-16,-10 10-159 0,11 5-24 16,-11 2-2-16,10 4-39 0,-10 5 61 0,8 6-20 15,-8 4-42-15,0 2-202 0,0 2 8 0,9-1 87 16,-9 0-4-16,0 1 82 15,0-5 17-15,0-5-91 0,0-8 14 16,0-8-75-16,0-7 62 0,0-5-5 16,0-8-4-16,0-13 21 15,0 0-215-15,0-13-49 0,0-6-58 16,0-5-4-16,0-5 56 0,0-4 1 0,-9-3 0 16,9-1 29-16,0 0 265 0,0 0-158 0,0-1 51 15,0 1-27-15,15-1-207 16,-1 2 227-16,1 1 14 0,2 2 38 0,2 4 22 0,1 2-19 0,2 3-15 15,-2 5 143-15,2 3-94 0,1 3 18 16,-1 5 22-16,-1 4 51 0,-1 4-20 0,-1 0 5 16,-3 9 35-16,-3 3-176 0,-1 2 128 15,-5 2-19-15,-7 2-43 0,0 0 166 0,0 3-181 16,0 0-12-16,-11-1-12 0,-2-1-170 16,-2 0 155-16,-2-1-70 0,-1-3-64 0,1-1-141 0,-2-2-107 15,5-2-82-15,0-3-231 0,3-2-183 16</inkml:trace>
  <inkml:trace contextRef="#ctx0" brushRef="#br0" timeOffset="98097.01">5481 15276 3334 0,'-18'0'48'0,"7"0"60"0,-1 0 34 16,12 0 30-16,0-3-17 0,0-1-33 0,0-3 9 16,12 2 4-16,5-2 2 0,7-2-17 0,14-2-38 15,10 0-14-15,12 0-25 0,14-2 12 16,11 1 17-16,12-1-17 0,12 1-22 0,9-1-26 15,8 1 67-15,8 1-103 0,5-2 40 16,2 4-11-16,2-3-136 0,-2 2 53 0,-3 0-57 16,-4 0-3-16,-7 2 22 0,-9-1 26 0,-11 1 46 0,-8-2 11 0,-8 1 55 15,-9 0-3-15,-7-1-10 0,-10 1-1 16,-6-2-6-16,-11 1 20 0,-5 2 11 0,-7-1 21 16,-8 2-24-16,-5 2 13 15,-8 2-38-15,-5-1-45 0,-10 0-32 0,0 2-71 0,0 2-79 16,0 0-96-16,-15 0-135 0,-2 3-229 0,-4 1-155 15</inkml:trace>
  <inkml:trace contextRef="#ctx0" brushRef="#br0" timeOffset="98520.55">5497 15362 1819 0,'-35'1'-68'0,"1"-1"37"0,3 0 132 0,6 0 45 15,4 2 100-15,3-1 32 0,6-1-93 0,1 0 16 16,11 2 77-16,0-2-106 0,0 0 21 0,0 0-9 15,10 0-38-15,6 0 56 0,9 0 0 16,9-3-31-16,11-1-41 0,12 0 30 0,11-2-52 16,15 0 27-16,11-2-18 0,14 1-21 0,10-3-14 15,8-2-49-15,7 2-14 0,6 0-23 16,0 1 15-16,3-2 158 0,3 0-161 0,-2 2-23 16,-2 2-4-16,-8 2-146 15,-4-2 142-15,-9 1 42 0,-8 2-19 0,-6-2-7 0,-13 3 37 0,-13 0-27 16,-9 0 24-16,-9 0-24 0,-6 0 12 0,-8 0-11 0,-9-1-11 15,-6 3 33-15,-6-2-26 16,-8 0 26-16,-4 2-26 0,-5-1-30 0,-10-1-70 0,0 0-106 16,0 0-96-16,0 0-158 0,0-1-193 0,0 0-395 15</inkml:trace>
  <inkml:trace contextRef="#ctx0" brushRef="#br0" timeOffset="99607.08">10383 15162 3360 0,'0'-3'108'16,"0"2"47"-16,0 1 118 0,0 0 97 0,0 4-21 0,0 3 66 0,0 2-75 0,0 4-29 15,0 3-40-15,-7 1-69 0,7 4-14 0,0 5-63 16,-7 0-11-16,7 4 49 16,0 0-126-16,0 3 12 0,0 1 61 15,0 0-199-15,0-1 165 0,0 0-80 16,0-2-9-16,0-2 9 0,0-5 29 0,0-2-16 0,0-5-5 15,0-5 17-15,0-2-30 0,0-5 22 16,0-5-119 0,0 0 94-16,0-5-1 0,0-5-49 15,0-3 33-15,-12-4 62 0,2-4-227 0,3-8 61 16,-2 0-20-16,9-5-71 0,-8-2 114 0,8-3-3 0,0 0-23 0,0-3 164 16,0-2 55-16,0-1-140 0,10-3 23 15,3 1-186-15,0 0-3 16,4 1 200-16,-1 3-3 0,3 3 26 0,1 5-19 15,-2 6-7-15,3 4 4 0,-1 4 3 0,0 4 4 16,5 3 1-16,-2 3 25 0,0 4-15 0,1 1 12 0,0 6-23 0,1 0 4 16,-5 4 14-16,-3 5-10 0,-3 4 22 15,-5 3-26-15,-9 5-8 0,0 3 12 0,0 4-1 16,-17 4-6-16,-1 0-1 0,-7 3 11 0,-3 0-10 16,-1 0 32-16,-5-2-11 0,0-1-10 15,2-3 14-15,2 0-26 16,2-5-97-16,3-3-143 0,5-3-161 0,5-3-167 15,5-1-176-15,10-5-177 0</inkml:trace>
  <inkml:trace contextRef="#ctx0" brushRef="#br0" timeOffset="100272.08">10788 15532 3464 0,'0'5'59'0,"0"0"26"0,0-2 11 16,0 2 27-16,0-3 16 0,0-2 26 0,0 0 25 15,0 0 20-15,0 0-83 0,0 0-63 0,14 0-28 16,-3 0-44-16,2 0 5 0,1 0-19 15,5-2-28-15,-1-3-17 0,3 2-22 0,0-1 25 0,-2-1-9 16,1 0 17-16,0-2 31 0,-6 2 8 16,1-2 20-16,-4 0 22 0,-2 0-25 0,-1-1 3 0,-8 2 4 15,0 0-21-15,0-3 28 0,0 1 25 0,0 0 154 16,0-1-108-16,-9 1 7 0,-1 0-17 16,1-1-148-16,-3 1 149 0,1 0-22 15,-3 0 0-15,2 2-10 0,1 0-8 0,-1 2-3 16,0 2-3-16,0 2-1 0,0 0-3 0,-1 4 18 0,-2 2 81 15,1 3-81-15,-1 4-40 0,2 1 102 16,-1 3-178-16,1 1 83 0,1 2 23 16,3 0-103-16,1 1 88 0,8 0 15 0,0-1-19 15,0-1 0-15,0-1-11 0,0-1 19 0,0-1 4 16,0-1-12-16,11-2-11 0,0 0 155 0,1-2-163 16,2-1 0-16,3 1 27 15,1-5-190-15,0 0 355 0,1 1-173 0,0-1-19 0,0-4 4 16,0 1-184-16,-2 0 146 0,0 0 31 0,-1-2 190 15,0-1-206-15,-2 1 27 16,2 1-27-16,-4-2-183 0,1 0 168 0,0 0 65 16,1 0-64-16,0-3 71 0,0 3-53 0,-1-6-86 15,0 2 79-15,-1 2-79 0,-2-1 172 16,-10 3-67-16,10-2-7 0,-2 1 7 0,-3 0-97 16,-5 0 97-16,0 1 67 0,0 0-78 0,0 0 14 15,0 0 61-15,0 0-135 0,0 0 75 16,0 0 3-16,0 0-81 0,0 0 74 0,0 0 3 15,0 0 9-15,0 0-1 0,0 0 93 16,0 0-104-16,0 0-62 0,0 0-54 0,0 0-197 16,0 0-20-16,0-2-84 0,0-2-124 0,0 1-80 15,0 1-294-15</inkml:trace>
  <inkml:trace contextRef="#ctx0" brushRef="#br0" timeOffset="101076.08">11255 14519 3141 0,'0'-7'90'15,"0"2"80"-15,0-2 20 0,0 0 20 0,9-2-32 16,1 0-55-16,1 0-20 0,0 1-35 16,0 0-43-16,4 1-25 0,0 1-7 0,3 3 7 15,0 0 10-15,-1 2-10 0,1 1 0 0,-2 0 25 16,-1 4-32-16,-4 1 31 0,0 2-20 15,-11 2-4-15,0 4-11 0,0 1-6 0,0-1 24 16,0 4-21-16,-14 0 17 16,-1 0-6-16,-2 0 3 0,-3 0 10 0,1 0-13 15,-2-1 10-15,0-3-18 0,3 1 15 0,0-3-11 0,5 0-35 16,1-2-13-16,4-1-38 0,8 0 4 0,0-2-13 0,0-1 28 0,0 1 27 16,0-2 17-16,17 1 36 0,-1 0-2 0,2 0-24 15,2 1 36-15,1-1-19 0,0 2 10 0,-1 1 13 16,2 0-20-16,-2 1 23 0,-3 1 48 15,-1 1 24-15,-3 2 28 0,-1-2 8 0,-4 2 9 16,-8 0 33-16,0 0-8 0,0 0 4 0,0 1-24 0,0-1-38 16,-13-1-17-16,-1 2-27 0,-1-2-14 0,-2-1-38 15,-3 0 4-15,1-4-11 0,-2 1-1 16,0-1 12-16,1 0-18 0,1-4-39 0,1 2-58 16,1-4-66-16,1 2-88 0,3-3-68 0,2 0-99 15,0 0-207-15,3 0-58 0</inkml:trace>
  <inkml:trace contextRef="#ctx0" brushRef="#br0" timeOffset="102430.68">11836 15181 2816 0,'10'-3'94'0,"-10"0"45"0,7 1 36 0,-7 2 52 15,0 0-53-15,0 0 23 0,0 4 23 0,0 2 11 16,8 2-8-16,-8 1 5 0,0 3-44 15,0 1-1-15,0 4-21 0,0 0-46 0,0 3-6 0,0 1-42 16,0-1-26 0,-11 4-19-16,2-2-8 15,1 0-15-15,0-1 23 0,-1-1 163 0,9-2-175 0,-12-3 13 16,4-1-32-16,-1-3 16 0,9-3 15 16,-8-3-38-16,8-1 60 0,0-3-199 0,0-1 174 0,-6 0 170 0,6 0-71 15,0-5-196-15,0-3-23 16,0-1-212-16,0-1 0 0,0-5 167 0,0-2-14 0,0 1 35 0,8-4 40 0,0 1 23 15,3-2 15 1,0 0 32-16,-1 0-22 0,2 2 25 0,0-1 8 0,0 3-8 0,-2 0 4 16,0 4 43-16,0 0-4 0,-3 5 40 0,1-1-15 15,0 3 97-15,-8 4-103 0,11 0-29 16,0 2 40-16,-2 0-129 0,1 7 216 0,1 2-90 16,1 4-22-16,3 1 4 15,-1 1-128-15,3 3 91 0,2 0 7 0,-1 2-7 0,0-2 79 16,0-1-76-16,1 0-3 0,-1-1-27 0,0 0-22 15,1-3 37-15,-1-2 27 0,-1-1 4 16,-2-1-38-16,1-2 22 0,-3-2 4 16,0 0-3-16,-1-3 14 0,-1-1 5 0,-1-1-39 0,-1 0 213 15,-9-4-197-15,13-3-8 0,-3-2 19 0,-2 0-15 16,-8-4-7-16,9-1 22 0,-9-4-19 0,8-1-171 16,-8-2 168-16,0 0 11 15,0-2-12-15,0-1-18 0,0 2 22 0,0 1 171 16,0-1-118-16,0 2 35 0,-10 4 34 0,10-1-177 15,-11 3 148-15,4 3-11 0,7 2-51 0,-8 2-20 16,8 2-22-16,0 2 4 0,0 1-1 0,0 1-4 16,0 0 0-16,0 1 116 15,0 0-227-15,0 4-62 0,0 3-72 0,0 2-262 0,0 1 81 0,0 1-141 16,0 2-117-16,0 3-351 0</inkml:trace>
  <inkml:trace contextRef="#ctx0" brushRef="#br0" timeOffset="103012.79">10151 16020 2619 0,'10'-3'127'0,"2"-1"68"15,2 2 102-15,4-1 61 16,3 1-80-16,2-1 3 0,4 0-81 0,1 1-25 0,7-1 0 16,2 1-60-16,2 0 4 0,7 0-50 15,3 0-28-15,7 1-27 0,6-2-36 16,5 1 29-16,7-2-29 0,4 0 41 15,5 1-5-15,3 1-14 0,5 0 37 16,1-1-55-16,5 2 15 0,-1 0-19 0,4-1-59 16,-1 2-10-16,-1 0-21 15,-1 0 15-15,-2 0 0 0,-3 0 48 0,-3-2 24 16,-5 0 0-16,-3 1 4 0,-5-1 4 16,-4-1-1-16,-5-2-6 0,-5 1 80 15,-5-2 11-15,-7 2 136 0,-2-3-13 16,-7 1 1-16,-4 0 11 0,-6 0-107 0,-3 0 41 0,-8 1-21 0,-2 1-23 15,-5 0-23-15,-2 0 135 0,-11 1-61 0,0 3-132 0,0 0-26 0,0 0-153 0,0 0 45 0,0 0 92 0,0 3 129 16,0 1-250-16,-9 1-105 0,1 0-110 16,0 0-284-16,-3 2-35 0,1-2-118 0</inkml:trace>
  <inkml:trace contextRef="#ctx0" brushRef="#br0" timeOffset="103901.11">10795 16565 2283 0,'0'-3'-33'15,"-13"0"60"-15,1 3 153 0,-1 0 70 0,-1 0 51 16,-2 0-6-16,-3 0-101 0,-1 5-29 0,-5 1 7 15,1 2 0-15,0 0-32 0,-3 1-8 0,2 3 3 16,-1 0-25-16,1 1-15 0,3 3-13 16,0 1-24-16,2 0 7 0,5 2-11 0,1-1 12 0,5 3-4 15,0-1-4-15,4-1 1 0,5 0-29 16,0 1 11-16,0-1-41 0,7 0 22 0,0-1-15 16,2 0 8-16,2-1-3 0,1-2-12 15,2 0 3-15,2-3-14 0,2-1 15 0,-2 0 3 0,3-5 8 16,0 0-11-16,3-1 11 0,0-1-30 0,1-3-15 15,1 1-55-15,1-2-29 0,-1 0-18 0,-1 0-13 16,-1-5-8-16,0 0-13 0,-1 2-66 16,-1-2 29-16,-2-1-127 0,1-1-131 0,-3 2-69 0,-2-2-380 15</inkml:trace>
  <inkml:trace contextRef="#ctx0" brushRef="#br0" timeOffset="104415.1">11101 16375 3218 0,'-10'-2'64'0,"3"-2"67"0,3 1 70 0,4 0 48 16,-7 1-50-16,7 0-63 0,0-1-40 0,0 1-33 16,0 1-38-16,0-2 3 0,0-1-39 15,0 3 1-15,8 0 17 0,2-2 3 0,3 1 8 16,3 1 6-16,1 0 1 0,1 1 3 0,1 0-3 16,2 0-15-16,-3 4-6 0,-1 1-4 0,-2 0 10 15,-1 0-10-15,-5 1 25 0,-2 2-18 16,-2 0 11-1,-5 1 14-15,0-1-3 0,0 1-4 0,-12 3-7 0,1-3-36 0,-3 2 21 0,-1 1-6 0,-2-3-15 16,1 1-18-16,-1 0-31 0,2-1-39 16,0-1-16-16,4 1-3 0,0-1-23 0,2-3 16 0,9 2 4 15,0-3 14-15,0 2-2 0,0-2 22 0,0 2-1 16,0-1 125-16,13 1-7 16,-1 1-45-16,1-2 25 15,3 2-39-15,1-1 0 0,-2 1 65 0,0-1 109 16,-1 0-102-16,-1-1 160 0,-3-1-71 0,-2 0-67 0,-3-2 98 0,-5 1-59 0,5-1 133 15,-5 1-33-15,0 0-29 0,-10 0-64 0,1-1-64 16,-5-1-8-16,-1 1-42 0,-4 1 13 16,1-1-25-16,-2-1-47 0,0 0-13 0,0-1-100 15,1 0-79-15,1 1-73 0,2 0-112 0,4-1-186 0,3 0-178 16</inkml:trace>
  <inkml:trace contextRef="#ctx0" brushRef="#br0" timeOffset="104705.24">11971 16591 2718 0,'7'0'183'0,"-7"6"7"15,0-1 78-15,0 1 86 0,-9 2-114 0,-2 0 60 0,-1 2-50 16,-4 0-44-16,-3 4 22 0,-1 1-126 16,-4-1 65-16,-2 7-138 0,-5 1-85 0,0 0 52 15,1 0-86-15,1 2 94 0,2 0-19 16,1-4-18-16,4 0-36 0,4-4-54 16,4-5-56-16,3-1-50 0,1-1-58 0,2-4-60 0,8 0-182 15,-7-5-33-15,7 0-271 0</inkml:trace>
  <inkml:trace contextRef="#ctx0" brushRef="#br0" timeOffset="104990.26">11648 16617 3834 0,'-9'0'6'0,"9"0"65"0,0 5 59 0,0 0 176 0,0 0-47 15,0 2-14-15,0 3-14 0,9 2-164 0,4 1 59 16,3 0-47-16,2 4-42 0,4 0 12 16,1 0-33-16,-1-1 3 0,3 0-8 0,-1-2 109 15,-1 0-120-15,0 1 0 0,-3-2 4 0,1-1-120 16,-2-1 116-16,-2 1 7 0,-1-4-10 0,-2 1-47 16,-4-3-62-16,0-1-80 0,-4-2-123 0,-1 0-81 15,-5 0-110-15,0-3-235 0,0 0-164 16</inkml:trace>
  <inkml:trace contextRef="#ctx0" brushRef="#br0" timeOffset="105285.24">12303 16612 3477 0,'8'4'69'0,"-8"0"91"16,6 0 49-16,-6 3 56 0,0 0-16 15,0-1-54-15,0 6-13 0,0 0-26 0,0 3-43 16,7 1-2-16,-7 4-41 0,0-3-29 16,4 2-11-16,-4 0-18 0,4-2-12 0,-4 0 197 0,0 0-179 15,5 0-29-15,-5-3-67 0,0-1-269 0,5-1 61 16,-5-3-137-16,0-1-64 0,0 0-219 0,0-2-251 15</inkml:trace>
  <inkml:trace contextRef="#ctx0" brushRef="#br0" timeOffset="105575.24">12637 16663 3807 0,'0'5'33'0,"-10"2"45"16,2 1 34-16,-1 1 11 0,2 1 22 0,1 4 75 16,6 0-136-16,-8 4-3 0,3-1-63 0,5 4-119 15,0-2 115-15,0 0-6 0,0-1 9 0,7-1 5 16,3-3-12-16,-1-1 8 0,3-1-18 0,0-3 4 16,0-1-12-16,1-2 8 0,-2 0 4 0,2-3 0 15,-2-1 3-15,0-2-18 0,0 0 22 16,0 0-11-16,-1-3 7 0,0-4 0 0,-1 0-11 0,2-1 4 15,-3-2-3-15,1-3-4 0,-3-2 10 16,2 0 88-16,-8-2-101 0,6 2 10 0,-6-2 83 16,0 1-185-16,0 0 99 0,0 1 14 15,-12 2-102-15,-3 1 109 0,0 3-18 0,-2 1-25 16,-1 4-63-16,-2 1-73 0,1 0-126 0,3 3-128 16,0 0-195-16,6 0-62 15</inkml:trace>
  <inkml:trace contextRef="#ctx0" brushRef="#br0" timeOffset="106091.79">13115 16197 3411 0,'0'0'49'0,"0"-1"57"16,0 1 36-16,0 0 59 0,-7 0-25 0,0 0-28 16,-1 4-9-16,0 2-52 0,-3 1-9 15,-3 3-40-15,1 2-2 0,-2 2-25 0,1 3 14 0,0 1-11 16,4 3 95 0,10 1-81-16,-8 2-31 0,8 1 24 0,0 0-123 0,0-1 212 0,0 1-81 15,9-1-22 1,0 0-7-16,2-2-99 0,0-2 77 0,-1-4 30 15,2-2 6-15,-1-1-14 0,1-5 77 16,-12-1-67-16,14-2-2 0,-3-2-12 0,-1-2-51 16,-2 0 55-16,0-1 15 0,1 0-12 0,-4 0-6 0,1 0-5 0,-6-5 5 15,5 1-12-15,-5-4 4 0,0 0-7 0,0-2 11 16,0 0 14-16,0-4 8 0,-11 3 10 0,0-1-3 0,-1 0-7 16,0 1 3-16,0 2-15 15,0-1-14-15,0 2-17 0,2 2-55 0,2-1-59 0,0 4-102 16,-1 0-134-16,2 3-234 0,2 0-96 0</inkml:trace>
  <inkml:trace contextRef="#ctx0" brushRef="#br0" timeOffset="106712.43">13784 15619 4187 0,'-6'-1'59'0,"6"0"60"0,-8 0 15 0,8 0 76 0,-7-1 64 16,7 0 140-16,0-4-207 0,0 4-76 16,0-3-127-16,15 1-211 0,1 0 207 15,5 0-12-15,7-3 8 0,3 4 16 16,7-1-12-16,5 1-8 0,2 0 24 16,4 0-191-16,3 2-89 0,-4 1-51 0,-1-1-179 15,-4 1 51-15,-6 0-100 0,-6 0-124 0</inkml:trace>
  <inkml:trace contextRef="#ctx0" brushRef="#br0" timeOffset="106999.43">13858 15748 4608 0,'0'1'17'0,"-9"0"19"16,9 0 58-16,0-1 62 0,0 0 36 0,0 0 23 15,0-4-50-15,13 1-59 0,2 0-41 0,4 2-34 16,5-1-4-16,2 2 167 0,9-2-178 0,3-1-24 16,6 1-4-16,4 0-178 15,1 0 140-15,1-3-37 0,0 1-83 0,-3 1-61 0,-3-3-86 0,-5 0-76 16,-6 3-69-16,-4-4-140 0,-7 3-69 16</inkml:trace>
  <inkml:trace contextRef="#ctx0" brushRef="#br0" timeOffset="109438.93">15985 14861 2060 0,'0'-3'133'0,"0"0"75"0,0-1 176 0,0 2 26 15,0 1-60-15,0-1-23 16,0 1-161-16,0-1-10 0,0 2-77 0,0 0-12 0,0 5 28 0,0 1 22 15,0 2 36-15,0 2-2 0,0 5-61 16,-11 2-10-16,1 4-32 0,2 4-33 0,-3 1 37 0,3 6-45 16,0-3 4-16,-3 4 4 0,3-3-22 15,1 0 18-15,-1 1-7 0,8-5-1 0,-10-2 12 0,10-3-15 16,-9-3 0-16,9-6 8 0,0-2-12 16,0-3 26-16,0-3-3 0,0-4-4 0,0 0-8 15,0 0-3-15,0-4 4 0,0-2-5 0,0-4 1 16,0-1 15-16,0-3-23 0,0-2 0 15,0-2 8-15,0-3-34 0,0-1 83 16,0-3-90-16,10-2-4 0,-1 0 0 16,-1-1-42-16,0-1 83 0,1 2 0 0,0 3 8 15,1 1-12-15,-2 5-18 0,2 1 18 0,-1 2-7 0,-2 4-4 0,-7 3 12 16,7 3-1-16,-7 3-7 0,10 2 4 0,-4 0 3 16,1 7-11-16,0 3 1 0,2 2 10 0,0 2 0 15,1 4-3-15,2 0 29 0,0 2-11 0,5 2-11 16,-2 2 3-16,5-1-14 0,-1 0 0 0,4-3 112 15,3 1-79-15,2-2-15 0,1-4-3 16,1-1-90-16,0-3 79 0,-1-4 22 16,-2-2-4-16,0-3-11 0,-4-2 82 0,-2 0-86 0,-4-5-7 15,-1-1 26-15,-3-2 4 0,-13-3-23 16,13-1 19-16,-4 0-34 0,-9-3-86 0,0-1 102 16,0-1 85-16,0-3-75 15,0-1 1-15,0-1 22 0,0 1-83 0,-12-1 131 0,2 0 12 16,1 2-4-16,2 0-10 0,-1 4-38 0,8 1-30 15,-8 3 11-15,8 2 7 0,-9 1-18 16,9 2 30-16,0 3-38 0,-7 0-8 0,7 3 12 16,0-2-19-16,0 3 4 0,0 0-8 0,0 0 163 15,0 0-132-15,0 0-99 0,0 0-29 0,0 0-226 16,0 4 62-16,0 1 2 16,0-2-127-16,0 3-105 0,0-1-190 0,8 1-155 0</inkml:trace>
  <inkml:trace contextRef="#ctx0" brushRef="#br0" timeOffset="109782.46">16699 15236 2668 0,'0'2'93'0,"0"4"63"0,0-2 33 0,-10 0 76 0,10 1-60 16,0-1 14-16,0 1 14 0,0 1-27 0,-9 1-5 16,9 1-42-16,0 0-20 0,0 2-9 0,0 2 99 15,0 1-70-15,0 1-6 0,0 2-10 16,0 0-132-16,0 1 78 0,0 1-16 0,0 0-19 16,0 0-8-16,0 0-18 0,0-2-12 15,0 0 7-15,0-3-7 0,0 0 0 0,0 0-12 0,0-5-12 16,0 0 27-16,0-2-7 0,0-1-5 0,0 0-10 15,0-2-33-15,0-1 96 0,0-2-187 16,0 0-49-16,0 0-28 0,0 0-236 0,0-3 35 16,0 0-155-16,0-2-277 0,0 0-250 0</inkml:trace>
  <inkml:trace contextRef="#ctx0" brushRef="#br0" timeOffset="110851.46">17091 14907 3270 0,'0'5'77'0,"0"-1"11"0,0 0 66 15,0 1 107-15,0 3-4 0,-8-1 138 16,8 3-102-16,0 2-78 0,0 1-36 0,-6 3-119 16,6 1 37-16,0 2-10 0,0 3-46 0,0-2 1 15,0 0 4-15,0 0-31 0,0 1 27 16,0-1-26-16,0-1 15 0,0-4-20 0,0 2-3 0,0-5 0 16,0 0-35-16,0-1 208 0,0-4-16 15,0 0-152-15,0-3 29 0,0 0-204 16,0-1 8-16,0-2 169 0,0 0-3 0,0-1 50 15,0 0-15-15,0 0 4 0,0-4-16 16,0 0-43-16,0-1 8 0,-9-2 0 0,9-3-12 0,0 0 0 16,-7-3 12-16,7-2-38 0,-8-2 1 0,8-3-17 15,0 0 1-15,0-3 2 0,0-2 5 16,0 0 11-16,0-3 149 0,0-1-163 0,0-3-5 16,0 1 43-16,8-1-168 15,0 1 183-15,0-1-12 0,-2 1 0 0,0 1 8 0,2 3 0 0,-1-1 4 16,1 5-11-1,0-1-8-15,1 4-38 0,1 1-7 16,1 1 64-16,1 4-104 0,5-1 22 0,2 6 41 0,1-1-78 16,4 4 104-16,0 2 22 0,3 4-19 0,-3 0 16 15,1 4-41-15,-4 3-3 16,-4 2 14-16,-5 3-18 0,-5 4 47 0,-7 2-11 0,0 1 4 0,-12 0 4 16,-4 3 0-16,-5 0-15 0,-3-3 0 0,-2 2 7 15,-2-3-25-15,-1-1-49 0,0 0-92 0,1-3-84 0,1 1-122 16,5-4-53-16,1-1-142 0,3 0 34 0,3-1-202 15</inkml:trace>
  <inkml:trace contextRef="#ctx0" brushRef="#br0" timeOffset="111161.45">17351 15238 3040 0,'7'12'106'0,"-7"0"82"16,8-1 95-16,-8 2 77 0,8-2-49 0,-8 3-14 16,0-2-43-16,7 2-54 0,-7 0-16 0,0 1 119 15,0 2-159-15,0-2 13 0,0-1 115 16,0 3-335-16,0 0 101 0,0-1-14 0,0 0-181 16,0 0 170-16,0-3-10 0,0-1-10 15,0-1-21-15,0-3-73 0,0-1-22 0,0 0-128 0,0-2-39 16,0-3-62-16,0 1-107 0,0-3-85 15,0 0-259-15</inkml:trace>
  <inkml:trace contextRef="#ctx0" brushRef="#br0" timeOffset="111784.67">17817 14294 2619 0,'0'-4'3'0,"0"1"121"16,-10-3 48-16,10 1 69 0,0-1 39 0,-8 1-83 15,8-2-12-15,0 1-26 0,0-1-58 0,0 0-9 16,0-2-9-16,0-1-9 0,0 0 16 0,0 1-27 16,0 1-21-16,10-1-56 0,-1 1 14 0,2 1-3 15,2 2-4-15,1 0 14 0,3 2-32 16,2 2 15-16,3-1-11 0,1 2 21 0,2 0 10 16,-3 5 4-16,1 2-17 0,-1 0 3 0,-3 4-18 0,-5 0 8 15,-4 1 20-15,-2 2-13 0,-8 3 13 16,0-1-24-16,0 2 21 15,-16-1-14-15,-3 0 14 0,1 0 7 0,-6 0-14 0,-1-1 21 0,1-2-21 16,1-3 0-16,-1 1-10 0,4-2-8 0,3 0-6 16,2-3-18-16,5 0 0 0,2-3-21 0,8 0-40 15,0-1-34-15,0-2-52 0,11 1 21 16,2 0 49-16,6-1 56 0,3 0 50 0,2 2 10 16,1-2 3-16,2 1-23 0,-1 1 29 0,0 2 1 15,-3 2 79-15,-4 0 67 0,0 1 39 0,-6 1 81 16,0 3-44-16,-5 0 8 0,-8 0-15 0,0 0-50 15,0 0 21-15,0 1-78 0,-13-1-17 0,-3-1-45 16,-2 2-57-16,-3-3 31 16,-2 1-43-16,-1-3-3 0,-1 2-30 0,2-3-63 0,-2 0-84 0,2-2-88 15,5 1-131-15,-1-3-109 0,3 1-85 0,4-2-300 16</inkml:trace>
  <inkml:trace contextRef="#ctx0" brushRef="#br0" timeOffset="112513">15823 15961 1922 0,'12'-5'144'0,"-3"3"58"0,1-2 74 0,1 3 90 0,0-1-76 0,2 0-10 16,2 2 16-16,1 0-43 0,4 0-34 15,2 0 91-15,4 0-176 0,4 0-31 0,3 4-35 16,4-3-109-16,4 1 70 15,3 0 8-15,4-2-1 0,5 0-10 16,4 0 3-16,4 0-25 16,3 0-8-16,3 0-4 0,4-4 1 0,3 0 7 0,4 0-4 15,1-1-14-15,3 1 18 0,2-3-7 0,2 0-15 16,-1 1 4-16,2-1-25 0,-2 0 14 0,-2 2 11 16,-4-2 10-16,-3 1 5 0,-5 1-5 0,-7 1 5 15,-7 0-4-15,-6-1 10 0,-9 1-3 0,-7 2 15 0,-6-1 17 16,-7 0 8-16,-5 2 18 0,-7-1-14 0,-2-1-22 0,-8 3-18 0,0 0 10 15,0 0-6-15,0 0-23 0,0 0-43 0,-13 5-111 16,0-1-99-16,2-1-121 0,-2 2-170 0,-3-2-181 16,3 0-54-16</inkml:trace>
  <inkml:trace contextRef="#ctx0" brushRef="#br0" timeOffset="113162.98">16122 16436 2271 0,'-11'5'99'0,"-5"-1"135"0,0 4-14 0,-1 1 72 16,-3 0-86-16,2-1-103 0,-1 4 57 0,1 2-21 0,0 0 32 15,3 2-19-15,0-2-15 47,1 5-26-47,2-1-17 0,3-1-17 0,0 4-6 0,2-1 3 0,7-2-42 0,-7 2 22 0,7 0-15 16,0-3 101-16,0 2-101 0,0-3-3 0,14 0-25 0,-2-2-132 0,1-2 110 16,2 0 7-16,-1-4 8 0,3-1 7 0,0-2-4 0,1-1-7 0,2-3-4 15,0-1-3-15,2 0-4 0,2 0-25 0,0-6 91 0,0 6-120 16,-1-7-6-16,3 1 0 15,0 0-84-15,-2 0 120 0,0 0 32 16,-1 1 3-16,-1 0 0 0,-3 0 10 0,-3 3-17 16,-2 0-14-16,-4 1 14 0,-2-1-24 0,-3 2 17 0,-5 0-4 0,0 0-34 15,0 0-81-15,0 0-133 0,0 3-45 0,0-3-153 16,0 0-19-16,0 2-242 0</inkml:trace>
  <inkml:trace contextRef="#ctx0" brushRef="#br0" timeOffset="113784.18">16448 16291 2767 0,'-8'-1'59'0,"8"-1"9"0,-7 0 80 16,7 0 7-16,0-1 12 0,0 0-18 0,0-1-67 15,0 0-7-15,0 0-65 0,0 1 6 0,13-1-22 16,-1-1 15-16,2 1 18 0,2 0 3 16,1 1 54-16,3 2 0 0,2 0-6 0,0 1 0 15,1 0-30-15,-4 0-24 0,0 5-17 0,-4 1 28 0,-1 1 7 16,-6 0 13-16,-8 0 39 15,0 3-38-15,0-2-17 0,0 3 10 16,0-1-35-16,-15-1 4 0,1 0-4 0,2 1-21 0,-2-2-14 0,1-2-14 16,1 1-32-16,2-3-58 0,2 0-67 0,8 0-39 15,-6-4 0-15,6 2-12 0,0-2 25 0,0 0 18 16,0 0 37-16,10 0 63 0,1 0-1 0,2 0 49 16,2 0 46-16,2 0 21 0,-1 4 58 0,1 1 51 15,-1 1-9-15,0 2 49 0,-2 0 76 0,-1 2 18 16,-3 0 35-16,-2 0-26 0,-8 2-26 15,0 0-45-15,0-1-42 0,0-1-32 0,0 0-43 16,-15-1-50-16,-3 2-18 0,-4-3-25 0,-1-1 3 0,-1 0-7 16,-3-3-80-16,-1-1-9 0,0 0-95 15,1-3-63-15,4 0-95 0,0 0-194 0,4-5-37 16,2 4-119-16</inkml:trace>
  <inkml:trace contextRef="#ctx0" brushRef="#br0" timeOffset="114111.72">17328 16363 2236 0,'9'0'138'0,"-2"5"95"16,-7 0 84-16,0-2 72 0,0 2-29 0,0 1-29 15,0-1-15-15,-11 3-48 0,-2-1-76 16,-2 2-51-16,-1 3-13 0,-4-2 43 0,-2 4-93 16,-3 1 1-16,2-1-61 0,-2 2-67 0,3 0 45 15,2-2-18-15,3 1-38 0,2-1-40 0,4-1-25 16,2-3 80-16,9-1-138 0,-8-2-2 16,8 0-11-16,0-1-140 0,-5-2 113 0,5 0-33 15,0-1-14-15,-6 0-29 0,6-1-150 16,-8 3-87-16,-1-4-108 0</inkml:trace>
  <inkml:trace contextRef="#ctx0" brushRef="#br0" timeOffset="114401.71">17058 16316 2915 0,'0'0'163'0,"8"0"7"0,-2 5 63 0,2 1 75 16,-2 2-115-16,1 1 60 0,2 1-34 0,1 1 5 15,1 2-42-15,1 3-6 0,1 0-7 0,0 3-69 16,2 0 17-16,-2 0-42 0,3 3-10 16,-2 0 4-16,1-3-27 0,-1 3 1 0,1-4-12 0,-1-1-4 15,0-1 11-15,0-2 110 0,1-2-137 16,-1-1-19-16,1-2-38 0,-2-2-193 0,-1-1 87 15,-1-2-121-15,0 0-102 0,-2-4-142 0,-1 0-243 16,-1-4-142-16</inkml:trace>
  <inkml:trace contextRef="#ctx0" brushRef="#br0" timeOffset="114703.72">17729 16315 3398 0,'0'9'109'0,"0"1"95"16,0 2 77-16,0 1 43 0,0 3-30 0,0 0-65 0,0 2-14 16,0 2 27-1,0 1-134-15,0 3-37 0,0-1-56 0,0 2-73 0,0-3 74 0,0 0-5 16,0-2-18-16,0-1-35 0,0-4-95 0,0-1-15 15,0-4-75-15,7 2-49 0,-7-5-31 0,0 0-124 16,5-3-44-16,-5-1-183 0,0-3-145 16</inkml:trace>
  <inkml:trace contextRef="#ctx0" brushRef="#br0" timeOffset="114992.72">18013 16445 3767 0,'0'7'50'0,"-10"1"69"0,2 3 42 0,0 1 38 15,1-1-21-15,0 3-48 0,1 1-44 0,2 0-36 16,4 1-22-16,-5 0-17 0,5 0 11 0,0-3 3 16,0-1 0-16,0-2-14 0,10-2-3 0,-2-1-16 15,3-2 45-15,1-5-105 0,-1 5-22 16,3-3-6-16,-1-2-73 0,0 0 106 0,-1 0 32 15,0-4 3-15,-1 0 38 0,-1-1 11 0,-3-1 18 16,1 1 31-16,-3 0 1 0,-1-2 25 0,-4 1-28 16,0-2 0-16,0-1-28 0,0 1-7 15,0-3 14-15,0 0-33 0,0-1 26 0,-7 0-21 0,-1 0 21 16,3 0 30-16,0 0-22 0,-1 2 23 16,1 0-45-16,0 0-19 0,-1 1 12 0,2 0-8 15,-1 2 54-15,5 1-73 0,-10-1 1 0,-1 2-31 16,0 1-74-1,-1 1 49-15,-3 0-69 0,1 3-80 0,-2-2-107 0,2 2-94 16,0 0-226-16,3 0-105 0</inkml:trace>
  <inkml:trace contextRef="#ctx0" brushRef="#br0" timeOffset="115500.71">18459 15987 4036 0,'0'0'76'0,"0"0"113"0,0 0 74 0,-11 4 62 0,-3 2 122 15,2 0-234-15,-4 4 120 16,-2 6-199-16,-1 1-186 0,1 2 117 0,-2 3-195 0,2 4 126 15,3 1 0-15,3 0-35 16,4 0 150-16,8-2-169 0,0 0-24 16,0-3 29-16,14-1-166 0,2-3 173 0,0-3-22 15,1-1-11-15,1-4-19 0,-2-3 98 16,1-2-88-16,-3 0-4 0,0-4 37 0,-1-1-115 0,-2 0 152 16,-1-4-7-16,-1 0 14 0,-1-2 11 0,-2-1-11 0,-6 0 14 15,0-2-10-15,0 0 11 0,0-1-22 0,0-1 0 16,0 2 32-16,-14-3-14 15,3 4 4-15,-1-3 11 0,0 2-30 0,0 0-3 0,0 2 72 0,12 0-259 16,-13-1-150-16,1 1-198 16,2 2-250-16</inkml:trace>
  <inkml:trace contextRef="#ctx0" brushRef="#br0" timeOffset="116059.26">19289 15378 3244 0,'0'0'87'0,"0"4"108"16,0 0 111-16,8-1 63 0,-8 3-22 0,0 3 35 15,0 2-130-15,0 0-44 0,0 4-9 0,0 2-137 16,0 1 42-16,0 3-7 15,0 1-38-15,0 2-29 16,0 1 2 0,0 1-28-16,0-1 0 0,0 2 8 0,0 0-16 15,0 0-4-15,8-2-23 0,-8 0-24 16,0-2-73-16,5-1-33 0,-5-1-84 0,0-4-59 0,0 0-56 16,0-4-116-16,0 0-155 0,0-3-60 0</inkml:trace>
  <inkml:trace contextRef="#ctx0" brushRef="#br0" timeOffset="116372.8">19014 15650 4284 0,'-12'-3'182'0,"12"3"-37"16,-15-3 56-16,6 2 47 0,3 0-140 15,6 0 56-15,0 0-59 0,0 1-45 0,0 0-56 0,12 0-4 16,4 0 20-16,3 0 155 0,5 0 8 15,5 0-179-15,6-3-27 0,4 0-153 0,0 3 1 16,2-1 179-16,0 0-12 0,-1-1 4 0,-4 1 148 16,-2-2-190-16,-3 2 213 15,-1 1-264-15,-2-3-185 0,-3-1 128 0,-1 1-258 16,0 0 166-16,-4-1-93 0,0 1-127 0,-1-1-213 16,-4-2-182-16</inkml:trace>
  <inkml:trace contextRef="#ctx0" brushRef="#br0" timeOffset="117219.43">20914 14997 3860 0,'-12'-2'81'0,"12"2"43"0,-12 0 81 16,3 0 101-16,2 6 20 0,-1 1 12 0,0-1 137 16,-3 5-190-1,-3 4-74-15,-1 3-16 0,-2 7-216 0,-1 0 86 16,0 4-16-16,0 0 80 0,3 3-129 15,0-1 24-15,3-1-20 16,2-2-116-16,1-1 232 0,9-4-124 0,-10-3-4 0,10-3 16 16,-7-4-16-16,7-5 104 0,0 0-109 15,0-5-40-15,0-3-144 0,-7 0 0 0,7-8 109 0,0-3 0 0,0-1 40 0,0-3 158 16,0-5-173-16,0-3-12 0,0-3-4 16,8-2-158-16,0-2 164 15,3-1 23-15,0-1-4 0,-1 3 24 0,2 0 34 16,0 3-1-16,-1 2 28 0,1 2-39 15,-1 2-18-15,1 5 41 0,-1 4 133 0,-1 1-144 0,2 5 7 0,-2 5 146 16,0 0-286-16,2 3 179 16,0 6-4-16,2 3-157 0,0 5 150 0,0 0-16 0,3 6-4 15,1 0-34-15,0 1 186 0,3 1-167 16,-2-2-12-16,1 0 12 0,0-1-171 0,1-3 306 16,0-2-151-16,-1-5 8 0,0-1-3 15,-1-2-140-15,-2-4 158 0,1-2 24 0,-2-3-38 0,0 0 3 16,0 0 11-16,-2-6-19 0,0-2 32 0,-1-2-36 15,-1-2 179-15,-2-3-20 0,0-3-158 16,-2-5 34-16,-1 0-174 0,-7-3 3 0,5-1 180 16,-5 1 7-16,0-2-1 15,0 1 50-15,0 4-14 0,0 2 15 0,0 3 7 0,0 3-35 0,0 1-17 16,0 1-36-16,0 3-12 0,0 4 0 16,0 0-16-16,0 4-1 0,0 1-3 0,8 1-28 15,-8 0-63-15,0 0-73 0,0 6-109 0,5 3-131 0,-5 1-146 16,0 3-158-16,0 1-154 0</inkml:trace>
  <inkml:trace contextRef="#ctx0" brushRef="#br0" timeOffset="117645.07">21565 15323 4852 0,'0'4'0'0,"0"1"103"16,0-5-74-16,0 4 18 0,0-4 128 0,0 0-186 16,15 0 77-16,-2 0-10 0,1 4-128 15,1 0 91-15,2 1-19 0,-1-3-4 0,1 2 15 0,-2 1-41 16,0 0 30-16,-3 0-3 0,-1 2-24 16,-4-1 35-16,-1 1-8 0,-6 1-12 0,0 0-10 15,0 1-22-15,0 0-1 0,0-1-10 16,0 1 15-16,-10 2 0 15,-4-1 14-15,-1 3-7 0,-3-4 1 0,0 2 124 16,-3 1-140-16,-2 0 16 0,1-2 3 0,2-1-103 0,1-2 129 0,4 0 10 0,4-2-7 16,2 0 4-16,9-4-15 0,0 2-4 15,0-2 37-15,0-1-22 0,0 0 7 0,0 1 11 16,12-1-25-16,1 0 36 16,0 0 22-16,3 0-1 0,0 0 20 0,1 0-19 0,1 0-11 0,3 0 0 15,0-2 16-15,0-1-19 16,-1 3-15-16,0-1 4 0,-2 1-37 0,1-1 26 0,0-1-15 15,-1 1-4-15,1 0-11 0,-1-2-44 0,-1 1 55 16,1 2-243-16,-2-4-174 0,1-2-186 16,-2 1-263-16</inkml:trace>
  <inkml:trace contextRef="#ctx0" brushRef="#br0" timeOffset="118561.07">22230 14987 2212 0,'0'0'232'0,"0"0"13"16,0 0 71-16,0 0 66 0,0-1-171 0,0 1 27 15,0-2-26-15,0 2-58 0,0-1-19 0,0 1-48 16,0 0-31-16,0 0 0 0,0 0-70 16,0 0 25-16,0 0-15 0,0 0-6 15,0 0 13-15,0 4 1 0,0-4-15 0,0 0 18 0,0 0-7 16,0 0 4-16,0 0 28 0,0 1 3 0,0-1 40 15,0 0-14-15,0 0 18 0,0 0-14 16,0 0-7-16,0 0 1 0,0 0-4 0,0 3 53 0,0 1 19 16,0 2-3-16,0 1 12 0,-7 1-9 15,7 3-11-15,0 4-11 0,0 3-19 0,0 1-40 16,-6 2 22-16,6 4-4 0,0 0 94 16,0 2-110-16,0 0-12 0,0-1 37 0,0 1-15 15,0-2 107-15,0-3-141 0,0-3-15 0,0-1-129 16,0-5 107-16,0-2 34 0,0-5-21 15,0 0 45-15,0-3-128 0,0-3 91 0,0 0 91 16,0-3-131-16,-10-4 11 0,10 0-52 0,-9-2-104 16,9-5 57-16,-8-3-5 0,8-3 5 0,-8-4-5 15,8-1 17-15,0-6-8 16,-6-1-3-16,6-2 12 0,0-4 77 0,0-3-94 0,0-1 46 16,0-1 15-16,7 0-63 0,3 2 118 0,3 2-7 15,0 2 4-15,3 4 4 0,3 6 107 0,3 4-96 16,3 5 4-16,0 3-1 0,3 6-96 15,0 2 63-15,-1 7 22 0,0 0 19 16,-2 4-26-16,-2 5 22 0,-6 2 0 0,-3 5-4 16,-7 3 4-16,-7 1 11 0,0 4-14 0,0 1 3 0,-19 4 15 15,-2 0-26-15,-5 0-15 0,-2-2-44 0,-3-1-64 16,0-1-39-16,1-3-146 0,2-2-110 0,4-4-221 16,2-2-187-16</inkml:trace>
  <inkml:trace contextRef="#ctx0" brushRef="#br0" timeOffset="119033.39">22442 15388 3451 0,'10'7'75'0,"-10"0"68"15,9-2 66-15,-3 0 66 0,-6-2-23 0,7-1-12 16,-7 0-50-16,8-1-45 0,-8 1-69 0,5 0 32 16,-5-2-90-16,0 1-10 0,0 1 6 15,0 0-81-15,5 1 52 0,-5-2 98 16,0 4-83-16,0 1 11 0,0 0 15 0,0 2-124 0,0 2 102 16,0 1 64-16,0 2-72 0,-14 0-7 15,2 2-11-15,0 1-105 0,0-2 87 0,1 1 0 16,0-1-4-16,-2-2 15 0,2-2-18 15,-1 0-8-15,1-2 23 0,2-2 3 0,-1-1 22 16,3-1 25-16,1-2-7 0,6-1-4 0,0-1-3 0,0 0-4 16,0 0-15-16,0 0 22 15,0-3-7-15,0-1 4 0,9 1-8 0,-1 1 4 0,0 0 0 16,-1 1-7-16,2-2 18 0,-1 1-18 0,-1 1 120 16,-7 1-106-16,10 0 1 0,-1 0-1 15,-1 0-117-15,-1 0 95 0,2 0 15 0,2 3 0 16,-1-3-3-16,2 4 35 0,3-2-10 0,1-1-4 0,2 0-7 15,1 1-4-15,-1-2-18 0,3 0 18 16,-2 0-17-16,2-4 2 0,-1 2-10 0,-2 1 4 16,-1-2 14-16,-2 0-40 0,-1 0-76 0,-1 1-135 15,-1-1-143-15,-3-1-231 16,-2-2-12-16</inkml:trace>
  <inkml:trace contextRef="#ctx0" brushRef="#br0" timeOffset="119675.01">22761 14328 2742 0,'12'-3'128'0,"-1"-2"17"0,-1 1 75 0,1 1 59 0,-1-2-111 16,1 1 45-16,0 0-78 0,0 1-60 0,0 2-3 0,1 1-72 0,0 0 10 0,-1 4-3 16,0 0-14-16,-2 3 17 0,-1 1-17 0,-2 3 21 0,-6 0 10 15,0 2-20-15,0 0 20 0,0 2-10 0,0-2-25 0,-10 2 4 16,0 0 14-16,-4-3-7 15,0 0 7-15,-1 0 14 0,1-2-31 0,-2-1-18 16,1-1-47-16,3-1-31 0,1-2-40 0,1 1-5 16,10-3 40-16,-9 0 16 0,9-1 49 31,0 1-23-31,0-1 27 0,0 0 23 0,16-1-14 0,0-1 43 0,2 2-4 16,2 0-15-16,1 1 9 0,1 0 16 0,-1 2 33 15,0 1 59-15,-2 1 51 16,-2 1 21-16,-2 2-11 0,-3 0-1 0,-2 1-11 15,-4 0-17-15,-6 0-13 0,0 0-34 0,0 0-7 0,0-1-24 0,0 1-11 0,-15-1-30 0,0 0-42 16,-2-1-59 0,-2 1-104-16,-1-2-102 0,1-1-124 0,-2-1-183 15,0 0-132-15,3-1-169 0</inkml:trace>
  <inkml:trace contextRef="#ctx0" brushRef="#br0" timeOffset="120410.01">20471 16154 2438 0,'0'-1'147'0,"0"0"93"0,0 0 59 0,0 0 37 0,0 1-64 15,0-2-54-15,7 2-6 16,-2-3 2-16,1 1-49 0,4 0-12 0,2-1-53 0,5 1 2 0,5 2-33 15,5 0-29 1,7-3 30-16,8 3-45 0,8 0 5 16,8 0-19-16,8 0-26 15,8 0 8-15,7 5-5 16,8-1 20-16,5-1 7 16,6 0-12-16,3 1-17 0,4 1-5 0,3-2-3 15,2 0 7-15,-2 1 8 0,0 1 7 0,-1-2-22 0,-4 1 93 0,1-2-93 16,-5-1-22-16,-3 3-11 0,-5-4-103 0,-4 0 108 0,-6 0 21 0,-6 0 33 0,-4-4 3 15,-11 3 4-15,-8-1-15 0,-6-1 0 0,-6 1-7 0,-7 0 15 16,-5 1 21-16,-7 0-25 0,-6 0 7 0,-5-1-50 0,-3 2-36 0,-9-1-23 16,0 1-77-16,0 0-110 0,0 0-178 15,-12 0-195-15</inkml:trace>
  <inkml:trace contextRef="#ctx0" brushRef="#br0" timeOffset="121135.62">20968 16549 3515 0,'-19'0'10'0,"-4"5"73"15,-4 5 64-15,-3-1 42 0,-3 4 60 0,-2 0-30 0,0 5-36 16,1 2-42-16,1 1-47 0,2 3-47 16,4 2-18-16,3 0-4 0,6 2 75 0,1-1-63 15,7 0 7-15,3 0-4 0,7-2-74 16,0-1 57-16,0-1-1 0,7-1-7 0,3-3-11 16,3-2 3-16,3 0-3 0,1-3-4 0,4 1 11 15,1-4 0-15,2-3-3 0,2 2-1 16,0-4-29-16,1 0-23 0,2-1-36 0,-1-3-25 15,-1 1-25-15,2-1-37 0,-1-2-44 0,0 0-21 0,-1 0-112 16,1-5-18-16,0-2-219 0,-1 0-34 0</inkml:trace>
  <inkml:trace contextRef="#ctx0" brushRef="#br0" timeOffset="121644.15">21297 16451 3754 0,'0'-1'16'0,"-9"1"86"0,2 0 41 16,7 0 42-16,0 0-3 0,0 0-84 0,0 0-52 16,0-2-32-16,0-2-18 0,0 0 8 15,9 0-18-15,3 1-4 0,1-1 11 0,3 0 3 0,0 2 11 16,3 1 0-16,-1 1-14 0,1 0-14 16,-1 6 18-16,-3-1 6 0,-1 3 8 15,-4 1 6-15,-2 3-3 0,-4 0 4 0,-4 1-4 16,0 3 0-16,0-1-6 0,-10 0-22 0,-2 1 10 0,-3-1-3 15,0-1 111-15,-3-1-107 0,0-1-47 16,0-3-16-16,1 1-154 0,2-3 79 16,2 1-26-16,3-1-22 0,3-3 42 15,7 1 17-15,0-2 55 0,0-1 131 0,0-1-82 0,8 1 3 16,3-1 26-16,3 2-92 0,0-2 70 0,1 3 35 0,1 0-13 16,2 1-3-16,-4 0 135 0,2 1-59 0,-5 2 77 15,0-2 72-15,-4 3-45 0,-4-1 97 0,-3 1-44 16,0-1-14-16,0-1 21 15,-12 1-123-15,-5-1-35 0,-2 0-63 0,-2-2-69 0,-4-1 47 16,-1-1-12-16,-1-3-77 0,1 2-88 16,2-2-106-16,3 0-154 0,4-4-147 0,4 0-203 15</inkml:trace>
  <inkml:trace contextRef="#ctx0" brushRef="#br0" timeOffset="121984.15">22204 16687 4256 0,'0'11'170'16,"0"-3"-17"-16,-8 2 58 0,-1 3 67 0,-4-4-159 15,-1 1 56-15,-3 2-51 0,-2 0-78 0,-3 2 11 0,0-1-57 16,1 2 12-16,0-1 3 0,-1 1-15 15,4-2 15-15,1 0 0 0,2 1-3 0,1-2-20 16,1 0-18-16,0-1-24 0,1 0-19 0,-1 1-3 16,3-2-48-16,-2 0-36 0,0-1-48 0,1 0-98 15,1-1-70-15,-1-3-147 0,3 1-210 0,2-3-187 16</inkml:trace>
  <inkml:trace contextRef="#ctx0" brushRef="#br0" timeOffset="122309.15">21865 16661 3713 0,'7'4'60'0,"-1"1"100"0,-1 2 89 15,2 1 65-15,2-1 20 0,4 3-61 0,-1 2-51 16,3 3-34-16,1 1-46 0,2 2-26 0,0 0-23 15,2 3-35-15,0-1-34 0,0-2 7 16,1 3 98-16,-1-1-110 0,-1-3-3 0,1-2-20 16,-1 1-93-16,-3-2 93 0,1-3-16 0,0-2-77 15,-3-2-77-15,-1-2-96 0,0 0-115 0,-4-3-103 16,-1-2-118-16,0 0-258 0,-1 0-206 0</inkml:trace>
  <inkml:trace contextRef="#ctx0" brushRef="#br0" timeOffset="122635.16">22597 16573 4284 0,'0'13'211'16,"0"3"-3"-16,5 1 249 0,-5 4-83 15,0-2-172-15,0 3 8 0,0 1-210 16,0 2 91-16,8 0-32 0,-8 0 1 0,7-1-36 16,-7-3-4-16,8-1-8 0,-2-2-32 0,-1-2-59 0,1-2 55 15,-6-1-305-15,7-3-138 0,-1-1-104 16,-6-4-334-16,7 0 1 0</inkml:trace>
  <inkml:trace contextRef="#ctx0" brushRef="#br0" timeOffset="122967.69">22941 16681 4201 0,'0'9'76'0,"0"0"76"0,0 3 29 15,-8 1 77-15,8-1-46 0,-7 1-53 0,1 3-37 16,-1 0-39-16,2 2-49 0,-1 1-3 0,6 0-16 15,-3-2-7-15,3-1 0 0,0 0-5 0,0-2 13 16,11-2-47-16,0 0 171 0,1-2-242 16,3-3-29-16,2-2 5 0,0 0-174 0,-1-2 219 15,0-3 19-15,0 0 1 0,-2 0 14 0,-1-5 7 16,-5-1 8-16,-1-1 35 0,-3-2-3 0,-4-2 47 16,0-2 18-16,0 1 19 0,0-1 18 15,-5-1-18-15,-1-1 1 0,0 1-7 0,-2 1-37 16,0-1-7-16,1 0-23 0,-2 1-26 0,-1 3 207 15,0-1-207-15,-3 1 23 0,1 1-1 0,-1 4-221 16,-1 0 139-16,1 2-86 0,-1 3-113 0,4 0-102 16,0 0-97-16,3 0-258 0,7 0 2 0</inkml:trace>
  <inkml:trace contextRef="#ctx0" brushRef="#br0" timeOffset="123392.69">23515 16324 3373 0,'0'0'75'16,"0"3"98"-16,0 1 96 0,-11 2 61 0,1-2 79 15,-2 1-135-15,-4 5 9 0,-3 2 75 16,-1 4-320-16,-4 4 45 0,1 6-95 15,0 1-147-15,5 2 189 0,2 0-11 0,7 0 145 16,9 0-144-16,0 0-28 0,0-4-23 16,17-1-175-16,1-2 153 0,3-4-26 0,1 1 34 0,1-4 4 15,-2-2-1-15,0-3 39 0,-4-3-1 16,0-2 4-16,-4-3 0 0,0-2-22 0,-3 0-1 16,-2-5-3-16,1-2 19 0,-4-2 67 15,-5-1-82-15,0-2 14 0,0-3-21 0,0 1-46 0,0-2 57 16,0 0 11-16,-11 2 3 0,2-1 86 15,9 1-89-15,-17 2-5 0,0 2-6 16,1 3-155-16,3-1 34 0,0 3-118 0,0 1-126 0,3 1-123 16,1 3-116-16,9 0-285 0</inkml:trace>
  <inkml:trace contextRef="#ctx0" brushRef="#br0" timeOffset="124097.84">24199 15804 4270 0,'0'0'17'0,"0"0"57"16,0 0 50-16,0 4 109 0,0 0 47 0,0 0-3 16,0 4 1-16,0 4-86 0,0 2-45 0,0 3-34 15,0 3 64-15,0 4-142 0,12 2-15 16,-1 3-28-16,-1 2-102 0,1-1 107 16,-3 1 15-16,-1-2 0 0,-7-3 0 15,0 1 121-15,0-4-196 0,0 0-16 0,0-4-85 16,-9-1-189-16,-3-4 42 0,1-2-127 0,-2-2-131 15,1-1-201-15,1-4-355 0</inkml:trace>
  <inkml:trace contextRef="#ctx0" brushRef="#br0" timeOffset="124404.37">24010 16044 5429 0,'-11'0'23'0,"2"0"-16"0,2 0 20 16,0 0 11-16,7 0-7 0,0-7 34 0,0 2-7 16,10 2-16-16,5-1-15 0,3 1-15 0,6 0-5 15,6 1 20-15,5 0-50 0,7-1-23 0,2 3 113 16,3 0-305-16,2 0-39 0,1 0-44 16,-1 0-273-16,-1 0 190 0,-4-3-168 0,-4 0-160 15</inkml:trace>
  <inkml:trace contextRef="#ctx0" brushRef="#br0" timeOffset="124791.37">25133 15957 4780 0,'6'2'3'0,"1"0"30"0,0-2 21 0,0 0 11 15,0 0 27-15,0-6-37 0,4 1-26 0,-1 1 1 16,5 1 41-16,2 3-104 0,3-5-66 0,2 3-106 16,4-1-177-16,0 0-40 0,2 0-182 15,1 1-168-15,0 0-185 0</inkml:trace>
  <inkml:trace contextRef="#ctx0" brushRef="#br0" timeOffset="124867.37">26002 15875 4298 0,'7'0'24'0,"1"-4"43"0,-1 0 3 15,2-1 40-15,-1 1-22 0,2 0-9 16,3 0-14-16,1-2-61 0,5 2-26 0,0 0-113 0,3-1-66 16,2 3-117-16,0-2-66 0,-1 1-165 15,0 0-76-15</inkml:trace>
  <inkml:trace contextRef="#ctx0" brushRef="#br0" timeOffset="124936.37">26862 15758 3257 0,'9'0'150'0,"-9"-2"-12"15,10 1 9-15,-10-2-19 0,6 0-148 0,-6 0 16 16,9 1 4-16,-1-4-3 0,2 3-105 0,0-1-87 15,2 0-166-15,3 2-204 0,2-1-68 0,3 0-2 16</inkml:trace>
  <inkml:trace contextRef="#ctx0" brushRef="#br0" timeOffset="125238.38">27600 15738 3385 0,'16'0'122'0,"-2"0"85"0,-1 0 71 15,-1 0 38-15,0-3-93 0,-1 3-86 0,-1-6-72 16,0 2 77-16,-10 4-175 0,15-7-87 16,-4 1-119-16,1 1-306 0,-1-2-188 0,0 0-292 15</inkml:trace>
  <inkml:trace contextRef="#ctx0" brushRef="#br0" timeOffset="126137.9">28824 15126 3581 0,'-10'0'73'0,"10"0"134"0,-9 7 114 0,9 1 149 16,0 0-70-16,-11 5-95 0,0 2-65 15,1 3-116-15,2 3 10 0,-3 4 8 16,3 1-31-16,-1 0-19 0,-1-1-20 15,3 1-16-15,0-1-27 0,7-2-5 0,-10 0-12 16,1-2-20-16,9-3 12 16,-10-3 4-16,10-2 4 0,-9-3-12 0,9-2-4 0,-9-3-12 0,9 0 0 15,0-3-13-15,0-1 13 0,0-1-12 0,0 0 8 0,0 0-16 16,0-3-60-16,0-3 1 0,0 1 4 0,0-4-34 16,0-3 21-16,0-3-12 0,0-2-22 0,0-4 100 15,0-4-68-15,18-2-2 0,-3-1 34 0,1-1-34 16,-1 0 90-16,1-1 21 0,-1 3-3 15,-1-1-7-15,0 4-4 0,1 3 37 0,-2 1 78 16,0 2 31-16,-3 3-39 0,1 4-17 0,1 2-64 16,-1 4-11-16,-2 5 92 0,3 0-4 15,-1 8 12-15,0 5 4 0,2 2 116 0,2 3-129 16,1 4-35-16,2 4-25 0,0 1-148 0,2 2 105 16,1 1 16-16,0-2 4 0,0 2 0 0,-1-4 16 15,-2-1-16-15,1-3 12 16,-2-3-28-16,1-1 0 0,0-4-12 0,0-2-16 0,0-3 133 15,0-1-153-15,3-3 9 0,-2-1 156 16,-1-4-286-16,2 0 141 0,-1-7 5 0,-2 0-161 16,-1-4 172-16,-2-3 24 0,-4-2 3 0,0-1-6 15,-10-3 10-15,7-2-24 0,-7-1 9 16,0 0 9-16,0-1-1 0,0 0 8 0,0 2 0 0,0 1 34 16,0 1-18-16,0 2 28 15,-9 2-4-15,9 4-36 0,0 0 142 0,0 4-27 0,0 2-155 16,0 0 8-16,0 4-139 0,0-1 135 15,0 2 64-15,0 1-249 0,0 0 18 16,0 0-444-16,0 3-121 0,0 0 77 0,0 4-210 16,0 0-141-1</inkml:trace>
  <inkml:trace contextRef="#ctx0" brushRef="#br0" timeOffset="126851.9">29580 15502 2547 0,'0'-2'70'0,"0"1"38"16,12 0 75-16,0-2 69 0,0 3-4 0,0 0 24 15,0 0-32-15,3 7-2 0,0 0-30 0,1 3-11 16,-1 1-30-16,1 3 11 0,-2 3-33 0,-1 1 53 16,-2-1-64-16,-1 3-70 0,-4 1 167 15,-6-1-242-15,0 0 45 0,0-2-7 16,0-1-160-16,-14-2 121 0,3-1 1 0,-2-4-16 15,2-2-11-15,1-2 11 16,0-1 183-16,10-2-231 0,-7-3-59 0,7 0-61 16,0-3-179-16,0-2 222 0,0-2 72 0,0-3 56 0,12-1 6 0,-1-2 18 15,4-2 0-15,2 1-14 0,2-2 28 0,-1 0-17 16,3 2-15-16,0-2 54 0,-2 1 7 0,1 1 68 16,-2 1 49-16,-2 1 34 0,0 0-19 15,-3 2-18-15,-2 3-5 0,-2-1-71 0,-3 3-4 0,-6 1-39 16,0 1 93-16,0 3-115 15,0 0 122-15,0 0-118 0,0 6-127 0,-13 2 131 16,2 2-132-16,1-1 116 0,-1 4 3 0,3 1 21 16,2 1-20-16,6 0 11 0,0 1 130 15,0 0-157-15,0 0 16 0,0 0-20 16,13 0-109-16,1-4 121 0,-2 3-4 0,4-4 8 0,-1-1 113 16,2 0-177-16,-2-3-41 0,4 1-34 0,0-5-153 15,-1 1 94-15,2-2-36 0,-1-1-37 16,2-1-112-16,-2 0-26 0,-2-4-153 0,1-2-131 0,-3-1 24 15</inkml:trace>
  <inkml:trace contextRef="#ctx0" brushRef="#br0" timeOffset="127398.92">30405 15168 3660 0,'0'7'138'16,"0"0"103"-16,-9 3 179 0,9 2 14 0,-9 0-65 15,9 2-32-15,0 4-167 0,0 0 32 16,0 3-61-16,0 3-29 0,0-1 25 0,0 1-23 15,0 1-20-15,0-2 51 0,0 0-112 0,9-2 71 16,-9-1 27-16,9-3-198 0,-9 0 50 16,8-2-84-16,-8-4-37 0,0-1 218 15,0-5-89-15,0 0 89 0,0-5-92 16,0 0-171-16,0 0 94 0,0-6-148 0,0-2 73 0,0-3 172 16,0-2-248-16,-15-4-16 15,5-3-29-15,3-5-173 0,7-3 255 0,-9-2 28 16,9-1 69-16,0-3 60 0,0 1 154 0,0-3-101 15,0 1-7 1,0-1 7-16,9 3-153 0,1 0 163 0,1 0 11 0,0 2 0 0,2 3-7 16,2 2-24-16,-1 2 6 0,2 6-34 0,1 1 48 0,1 3-27 15,1 4 20-15,0 2 25 0,-1 3-17 0,-1 2 35 16,1 3-46-16,-3 0 3 0,-1 5-3 16,-4 2-24-16,-1 5 20 0,-9 0 15 0,0 2-11 0,0 3 119 15,0 2-90-15,-18 2-44 16,-1 0 16-16,0 1-106 0,-3-1 70 0,-1-1-4 0,-1 2-84 15,3-2-57-15,1-2-76 16,1-1 2-16,4-2-8 0,0-1-177 0,4-2 76 16,0 1-39-16,11-1-189 0,-10 1 53 0</inkml:trace>
  <inkml:trace contextRef="#ctx0" brushRef="#br0" timeOffset="127925.99">30566 15533 3141 0,'8'4'103'0,"0"-1"11"0,0-1 65 0,0-2 107 16,-1 0-30-16,0 0 51 0,0 0-23 0,0 0-76 15,0 0-18-15,0 0-72 0,0 0-10 0,-1 0-11 16,0 0-36-16,0 6 38 0,1-2-7 16,-1 3-7-16,-1 3-27 0,0 0-8 0,0 2 113 0,-5 2-147 15,4 3 168-15,-4-1-173 0,0 3-131 16,0-2 136-16,0 1-165 0,-9-1 133 0,1-1-53 16,-2-3-1-16,3-2-38 0,0-2 8 0,2-4 34 15,5 0-18-15,-5-3 1 0,5-2 12 16,0 0-62-16,0 0-131 0,0-8-1 0,8-2-53 15,1-1 76-15,2-1 129 0,3-2 151 16,0-1-75-16,4-2 10 0,2 0 30 0,-2 0-122 16,2 0 153-16,0 0 3 0,-2 1 48 0,0 3 48 15,-1-1 37-15,-3 1 58 0,-2 2-44 0,-3 3-1 16,0 1-56-16,-4 2-80 0,-5 1-17 0,0 2-30 16,0 1 18-16,0 1 15 0,0 0 99 15,0 4-31-15,-9 1-34 0,0 2 188 0,9 1-236 16,-10 4 50-16,1 0 19 15,2 1-194-15,2 1 160 0,5 2-34 0,0-1 7 0,0 0-3 0,0-2 111 16,0 2-111-16,11-2-32 16,0-3 4-16,2 0-194 0,1-1 82 0,2 1-18 15,5-5-78 1,0-1-32-16,1-2-64 0,2-2-121 0,-1 0-108 0,0-4-102 0,0-1-167 16</inkml:trace>
  <inkml:trace contextRef="#ctx0" brushRef="#br0" timeOffset="128498.72">31036 14375 3091 0,'-7'-1'109'0,"7"-1"66"16,0 0 79-16,0-1 10 0,0 0-86 0,0-2-41 15,0 0-85-15,0-1-21 0,0 0-3 0,11-1-7 16,1 2 14-16,1 0 31 0,4 1 5 0,2 1-25 16,-1 3-4-16,5 0-17 0,0 0-25 15,-3 0 0-15,0 5-18 0,0 2 18 0,-3 1-7 16,-5 1 4-16,-3 3 17 0,-9 0-21 0,0 1 7 16,0 1 43-16,0 1-25 0,-16-1 21 15,1 1-3-15,-2 0-22 16,2-4 15-16,-4 1-51 0,3-2-42 0,0 0-78 0,2-2-64 0,2-2-15 0,3 1 45 15,9-2 24-15,0-2 3 16,0 2 12-16,0 0 35 0,0-1 20 0,17 1 21 0,1 2 17 16,4 0 21-16,1 1-53 0,2 1 108 0,1 1 61 15,-2 2-64-15,-2 1 172 0,-2-2 32 0,-3 3 48 16,-7-1 76-16,-1 0-48 0,-9 1-51 0,0 0-46 16,0-2-37-16,-15 0-40 0,-2-2-13 0,-2 0-57 0,-4 0-19 15,-1-2-31-15,0 0-4 16,-1-3-18-16,0 1-51 0,1-1-81 0,2-1-17 15,1 0-319-15,2-1-234 0,3 0-179 16</inkml:trace>
  <inkml:trace contextRef="#ctx0" brushRef="#br0" timeOffset="129272.33">28870 16170 3621 0,'-6'2'59'0,"6"-1"73"0,0-1 58 0,0 0 49 0,0 0-12 15,0 0-58-15,10 0-41 16,4-3-27-16,6 0-43 0,5 2-3 0,6-2-11 15,7 3 7-15,6-1 9 0,7 1 18 16,7 0-30-16,7 0-22 16,5-2-15-16,6 2-18 0,5 0-1 15,7 0 73-15,9 0-32 0,7-2-51 0,5 2 29 16,6 0-72-16,4 0 24 0,4 0 52 0,2 0-23 0,3 4 65 0,-1 1-49 16,-1-1-31-16,-2 0 23 0,-5 0-68 0,-9-1 64 0,-4 1 8 15,-9-1 4-15,-10-3 3 0,-14 0-19 0,-9-5 46 0,-13 0 7 16,-8-1 31-16,-10 0 53 0,-7-3-29 15,-7 1-16-15,-7 0-38 0,-4-1-46 16,-8 0-38 0,0 1-81-16,0 1-91 0,0 0-161 0,-10 4-141 0,3-1-248 0,-1 3-127 15</inkml:trace>
  <inkml:trace contextRef="#ctx0" brushRef="#br0" timeOffset="130045.96">29463 16716 3193 0,'-14'3'113'0,"-1"3"112"0,-4 2 75 0,0 0 79 15,0 2-56-15,-3 1-74 0,-2 1-29 0,0 5-50 16,1 0-44-16,0 2-10 0,2 2-33 0,3 1 143 16,1 5-110-16,4 0-19 15,2 2-17-15,4-1-170 0,4 2 110 0,3 0-20 0,0-1 19 16,7-2 122-16,5 0-141 0,2-2 31 0,4-1-31 15,2-2-117-15,3-2 129 0,3-4-19 16,2-1 7-16,1 0-20 0,0-6-4 0,2 0-11 16,0-3-35-16,-1-1-31 0,-1-4-34 0,0-1-44 15,0 0-31-15,-1 0-33 0,-3-4-63 16,-1 1-76-16,-2-2-101 0,-2-1-152 0,-2-2-160 0</inkml:trace>
  <inkml:trace contextRef="#ctx0" brushRef="#br0" timeOffset="130619.95">29818 16587 4215 0,'0'-6'84'0,"0"1"82"0,0 0 123 16,0 0 41-16,0 2-61 0,0-1-79 0,0 1-133 0,0 1-34 16,9-3-11-16,-2 3-12 0,2-1 4 0,1 1-4 15,5 0-8-15,0 2-4 0,2 0 12 16,1 5 118-16,0 2-137 0,1 0 7 0,-5 3 8 15,0 0-139-15,-4 1 143 0,-4 2-27 16,-6 2 0-16,0 1 23 16,0-1-7-1,-12 1-8-15,-4 0 0 0,-2 0-8 0,-2-1-26 0,-1 0 27 0,0-4-63 0,-1 1-37 0,2-2-28 0,4-1-32 16,1-4-3-16,5 0 149 0,10 0-148 0,0-3 12 16,0-1 33-16,0 1-129 0,7-2 218 15,5 0 34-15,1 0 27 0,4 2 7 0,2 0-14 16,0 0 16-16,0 2 191 0,0 3-2 0,1-2 33 15,-5 3 38-15,0-1-164 16,-3 2 55-16,-1-2 13 0,-3 0-35 0,-2 0 17 16,-6 1 108-16,0-3-150 0,0 0-8 0,0 2-62 0,-10-4-149 15,-2 1 111-15,1 0-9 0,-3-1 2 0,-1 0-13 16,-1-2-12-16,0 0-54 0,-3 1 8 0,1-2-45 16,-1 0-19-16,0 0-2 0,2 0-37 0,-1-4-11 15,1 3-93-15,0-1-62 16,2 2-70-16,0-2-170 0,4 2-89 0,2-1-7 0</inkml:trace>
  <inkml:trace contextRef="#ctx0" brushRef="#br0" timeOffset="130979.95">30632 16762 3334 0,'6'5'39'0,"1"2"143"0,-3-2 87 15,-2 3 96-15,-2 0 1 0,0 2-51 0,0 0-41 16,-6 1-23-16,-4 1-21 0,1 2-72 0,-4 0-46 16,-1 1-53-16,-3-1-20 0,0-1 97 15,-4 1-100-15,-1 1-12 0,-1-1 3 0,-1 0-119 16,2 1 112-16,0-1 81 0,2 0-149 15,1 0-11-15,3 0-8 0,2 1-144 0,1-1 122 16,0 0-53-16,4-2-45 0,-1-1-11 0,0-2-60 16,3 0-37-16,2-2-60 0,5-2-48 0,0-4-244 15,0-1-19-15</inkml:trace>
  <inkml:trace contextRef="#ctx0" brushRef="#br0" timeOffset="131307.94">30356 16765 3608 0,'0'6'93'0,"0"2"76"0,0-1 201 0,0 2-19 15,11 2-20-15,3 1-63 0,2 3-140 16,2 1 64-16,2 3-46 0,3 0 20 0,2 1-42 15,1 0 97-15,1 1-86 0,2-1-26 16,-2 2 87-16,1-3-142 0,0 1-5 0,-2-1 92 16,-2-2-187-16,-1-1 80 0,-2-1-18 15,-4-3-128-15,-1-3-6 0,-4-2-159 0,-1-2-55 16,-3-2-8-16,-8-3-364 0,5 0-225 16,-5 0-165-16</inkml:trace>
  <inkml:trace contextRef="#ctx0" brushRef="#br0" timeOffset="131669.67">31122 16706 3595 0,'5'0'36'0,"-5"0"67"0,0 0 115 15,0 0 100-15,0 5 41 0,0 0 178 0,0 4-239 16,0 2-41-16,0 2-66 0,0 3-191 16,0 2 129-16,0 4 72 0,0 1-81 0,0 3-55 15,0-1 94-15,0 1-204 0,0-1 73 16,0 1-24-16,0-2 9 0,0-2 66 16,0-1-88-16,0-1-23 0,0-3-176 0,0-4-15 15,0-2-6-15,0-1 22 0,0-2-171 16,0-2-84-16,0-3-93 0,0-3-243 0,0 0-92 15</inkml:trace>
  <inkml:trace contextRef="#ctx0" brushRef="#br0" timeOffset="132094.22">31434 16823 3347 0,'4'3'105'0,"-4"1"112"0,0 8 427 15,0-6-329-15,0 0-60 16,-7 6-36-16,2 0-30 0,-2 1-50 0,2 3-37 0,-2 1-29 0,1 0-4 16,1 0-27-16,1 0-3 0,0 2-16 0,4-3 0 0,0-1-4 15,0 0-7-15,0-3-16 0,9-2-34 0,1 2-1 0,2-5-42 0,1 3 31 16,2-5 120-16,0 1-146 0,1-2 31 15,-1-2-39-15,-1-2-107 0,-1 0 112 0,0 0-2 16,-2-2 3-16,-2-2-3 0,-1-3 30 0,-1 1-7 16,-3-4 26-16,-2 0 3 0,-2-2 25 15,0 0 7-15,0-2 5 0,-6-1-8 0,-1-2-8 0,-1 3 8 16,0-1-14-16,-2 1 32 0,2 2-21 0,-2 0 6 16,3 4 96-16,7-1-135 15,-9 3-67-15,4-1-111 0,0 3-252 0,5 1-161 0,0-2-106 16</inkml:trace>
  <inkml:trace contextRef="#ctx0" brushRef="#br0" timeOffset="133015.54">31877 16329 2535 0,'0'-2'148'16,"0"0"29"-16,0 2 135 0,0 0 121 0,0 5-56 0,-6 2 43 15,-4 1-116-15,-4 3-33 0,-2 3-91 0,-3 3-39 16,-2 5-6-16,0 2-82 0,-2 3 12 0,2 3-19 15,3-1-12-15,3 1 12 0,4 0-26 0,2-1-1 16,9-1 4-16,0-3-11 0,0-2 7 16,11-2 1-16,2-1-32 0,4-2-3 15,0-4 7-15,3-1-46 0,2-4 30 0,-2-2-10 16,1-2-16-16,-1-5 4 16,-2 0-7-16,-1 0 18 0,-2-5 16 15,-4-2 12-15,-2-2 11 0,-3-1-23 0,-6-5-4 0,0 1 19 16,0-1-7-16,0-2 18 0,-9 1-14 0,-1-1 22 0,-3 4-19 0,-1-1 4 0,-1 2 15 15,0 3-49-15,-4 3-44 0,0 2-106 0,0 2-136 16,0 1-183-16,1-1-208 0,-1 2-83 0</inkml:trace>
  <inkml:trace contextRef="#ctx0" brushRef="#br1" timeOffset="154070.29">10118 17423 1750 0,'0'0'-37'16,"-6"0"43"-16,6 0 45 15,0 0 18-15,0 0 63 0,0 0 49 16,0 0-24-16,-6 0 37 0,6 0 15 0,0 0-6 15,0 0-70-15,0 0-14 0,0 0-42 0,0 0-71 0,0-4 39 0,0 1-39 16,0 1-3-16,8-1 1 0,-2 3-8 16,0-3 11-16,1 1-4 0,1-1-9 0,1-1 9 15,2 1 33-15,1-1-33 0,2 1-3 0,1-5-3 94,2 1-40-94,1-2 47 0,4-2-24 0,1-2 76 0,3 2-69 0,-3-3-6 0,4 0 60 0,2-1-128 0,-1 1 49 0,2-3 3 0,0 2-58 0,1 1 68 0,0-1 44 16,-1 1-73-16,0 0 36 0,-1 0-79 0,0 1-106 0,-2 0 39 0,0-1-38 0,0 2 53 0,-1-1 46 0,2-1 42 0,-1 2-3 0,1-2 15 15,-1 0 95-15,2-1-89 0,1 1 107 0,0 1-3 0,-2-1-131 0,1 1 157 16,-1-1-87-16,-1 2-52 0,-2 0 58 0,0 0-12 0,0 1-61 0,-2 0 76 0,2-1 11 16,-1 1 6-16,0 2 0 0,2-3 38 15,0 0 21-15,0-2-129 0,1 2 141 16,1-2-70-16,1-1-75 0,-1 0 113 0,1 0-59 15,0-1 9-15,-2 1-9 0,-1-1 9 0,0 0-98 0,-3 1 83 16,-1 1 53-16,0 0-127 0,-2 2 63 16,-1 0-19-16,0 0 12 0,-1 1 60 0,-2 1 22 15,0-1-120-15,-2-1 6 0,2-1-11 0,-3 2-6 0,1-2 55 16,-1 0 36-16,2-1-30 0,-1 1 3 16,2 1-20-16,0-1 20 0,1 2 35 0,-1-1-9 15,2 3-77-15,0 0 19 0,-1 0-74 0,0 2 112 16,-1 2-20-16,1-3-71 0,-1 1 82 15,1 1-20-15,-1-1 37 0,0 1 75 0,-1 0-86 16,0 2-83-16,-2-2 174 0,-1 0-82 0,-1 2 109 0,-2 1-96 16,1 0-82-16,-1-2 92 0,-2 1-113 15,1 0 93-15,1 0 80 0,-1-1-116 0,2 1 27 0,2-2-22 16,0 0-88-16,2 0 90 0,-1 0-26 0,2 0 124 16,0-1-115-16,1 1 11 15,0 0 103-15,0-1-95 0,-1 2 126 0,0 1-185 0,-2-2 86 16,0 2-92-16,-2-2-6 0,-1 1 114 0,-1 1-96 15,0-1 188-15,-9 0-86 0,11 1 70 0,-5-1 0 16,-6 0-177-16,9 0 79 0,-1 0-101 16,-8-1-3-16,8 2 173 0,0-2 3 0,2 1 32 0,-2 2-105 15,1-2-100-15,-1 1 83 0,0 1-97 0,-1-1 207 16,-7 3-118-16,8-1-80 0,-8 0 166 16,0 1-224-16,0 1 100 0,0 0 83 0,0 0-264 0,0 0 200 15,0 0-16-15,0 0-305 0</inkml:trace>
  <inkml:trace contextRef="#ctx0" brushRef="#br1" timeOffset="155553.6">16547 17360 1876 0,'0'0'49'16,"0"0"70"-16,0 0 46 0,0 0-4 0,0 0 215 0,0 0-224 15,0 0 35-15,0 0-92 0,0 0-2 0,0-3-42 0,0 0 57 0,0 0-96 0,8 0 11 16,2-4-4-16,-1 2-75 0,1-2 79 0,2-3 0 0,0 2 23 0,2-1-3 15,-1-2 23-15,4-1-7 0,-2-1-26 0,5 1-13 16,-2-3-17-16,3-2 1 0,1 0 36 16,3-2-3-16,0-1 17 15,1-2-14-15,2 1-20 0,1-3-17 0,0 1-3 16,1-1 7-16,0 1 7 0,-1-2 26 16,-1 1-6-16,1 0 14 0,0-1-10 15,0 1 0-15,-2 0-25 0,-1 0-2 16,-1 0-18-16,1 0 10 0,-1 2 8 0,-2 0-8 15,-2 3 1-15,1-1-1 0,-2 0-3 0,-3-1-7 0,0 4 7 16,0 1-28-16,-3-1-16 16,0 0-24-16,0 0-7 0,-1 1 0 15,0-1 15-15,0 1 9 0,2-1 11 16,-2 2-16 0,3-2-26-16,-3 1 16 15,2-1-9-15,0 2 22 16,2-1 5-1,0 1 18 1,-1 2-8 0,0 0 6-16,3 0 13 0,-3 2 70 0,19-9-76 0,-21 9 31 15,2 2-12-15,-3 0 9 0,0-1 22 16,0 2-5-16,-2-1-59 0,0 0 74 0,-1 1-12 16,-2-2 12-16,0 3-22 0,0-2-3 0,-1 2 85 15,0-7-85-15,-1 8-20 0,-6 1-82 0,8-1 76 0,-8 2 9 0,6 0 10 16,-6 1-9-16,9 1-4 0,-3-1 83 0,-6 0-96 0,10 0 33 0,-4 1-23 0,0 0-76 15,1-1 184-15,-1-1-127 0,2 0 35 0,-8 1-22 0,8 1-95 0,-1-1 92 16,-2-1-17-16,-5 1 23 0,7-1 0 16,-7 1 71-16,0 1-59 0,8-1 36 0,-8 1-44 0,0 1-71 0,0 0 39 15,0 0-29-15,0 1-58 0,0 0-41 0,0 0-16 0,0 0-7 0,0 0-33 0,0 0 99 0,0 0-127 0,0 0 81 0,0 0 92 0,12 0-244 0,-2 0 101 16,-1 0 27-16</inkml:trace>
  <inkml:trace contextRef="#ctx0" brushRef="#br1" timeOffset="156708.6">21607 17398 2083 0,'-5'0'29'0,"5"-4"24"0,0 1 6 0,0 1 72 0,0-3-32 0,0 0 28 0,0 2 16 16,0-1-106 0,8-1 3-1,-1 0-16-15,1-1 62 0,3 0-21 0,1-1 19 0,1-2-28 16,0 0-81-1,3 0 72-15,0-3-35 32,1 2 5-32,0-4-17 15,2-1-22-15,-1-1-19 0,3-1-29 0,2 0 80 0,0-3 9 0,1-2-4 16,4 1 23-16,3-3-110 16,1 0 40-16,3-1 20 0,-1-3-39 0,1 0 95 15,1 0-37 1,-3-1 24-16,1 2 3 0,-2-1 20 0,0 1 23 15,-3 2-64-15,-1 1 60 0,-2 0-73 0,-1 2-10 0,-3 2 52 16,-2 0-29-16,1 1 13 0,-2-1-13 16,-2 1 19-16,0 2-16 0,-1-1-2 15,0 1 8-15,-1-1-22 0,1 0 10 0,-1 2 7 16,0-1-8-16,0 1-25 16,1-1 13-16,-3 2-36 0,4 1 6 15,-2-1 11-15,-1 1-40 0,1 2 27 16,1 0-16-16,-2 1 12 0,1 1 23 0,-1 1 64 0,0 0-64 15,-3 3 42-15,0 0-42 0,1-1-9 16,-3 0 6-16,1 1-48 0,-1-1 45 0,0 0-61 0,0-1 64 0,0 2 64 16,-1 0 8-1,-1 0-53-15,-1 0 7 0,1 0-67 0,-1 1 53 0,-6 0 48 0,8 0-15 0,-8 0-36 0,8 2-47 16,-1-3-27-16,-1 3 74 0,-6-2-39 0,9 1 36 0,-3 0 57 0,1 1-82 0,-7 0 113 16,8 0-63-16,-8-2-5 0,6 3-41 0,-6 1 21 0,0 0 26 0,0 0 9 0,0-1 12 0,0 2-9 0,0 0 6 0,0 0-68 15,0 0 40-15,0 0 13 0,0 0-82 0,0 0 97 0,0 0-25 0,0 0-50 0,0 4 85 0,0-4-85 0,0 1-15 0,0 1-81 0,0-1-85 16,0 1-42-16,0 0 85 0,0-2-159 0,0 1-90 0</inkml:trace>
  <inkml:trace contextRef="#ctx0" brushRef="#br1" timeOffset="157825.14">30139 17595 3129 0,'0'2'73'15,"0"0"54"-15,0-2 39 0,0 0 50 16,0 0 119-16,0 0-105 0,0-4-23 0,0 1-33 0,0 1-188 16,0-3 60-16,0 1-28 0,0-2 0 15,7 1 73-15,-7-3-77 0,14 0 19 0,-2-4 3 16,0 1-87-16,0-1 73 0,1-2-8 15,1-3 82-15,1-2-103 0,3-1-22 16,0-2-22-16,3-2-81 0,3-5 89 0,0 0 21 16,3-4 22-16,5-2-3 15,1-1 75-15,4-3-97 0,3-2 18 0,2-3-18 0,2 1-40 0,0 0 72 16,2-1 91-16,-2-2-84 0,2 2-14 0,-3 1 0 16,-2 0-84-16,-3 4 92 0,-1 1 6 0,-2 3 7 15,-2 2-21-15,-5 4-14 0,-3 2 7 16,-3 3 0-16,-1 3 3 0,-4 1 22 15,0 1-29-15,-3 4 44 0,-2-1-33 16,0 4-4-16,-2 1 4 16,2 1-18-16,-3 2 15 15,0 2-12-15,-3-1-17 0,0 0-39 0,0 3-6 0,-6-1-33 16,5 1 2-16,-5 2-16 0,6-1-37 0,-6 3-27 0,0-2-4 0,5 2-18 0,-5 0 30 16,0 0 70-16,0 0-50 0,0 5-33 0,0-3-37 0,0 2-96 0,0 1-2 15,0-2-20-15,0 2-46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48:52.5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3813 2149 2535 0,'0'0'151'16,"0"0"97"-16,0 0 60 0,0 0 51 0,0 0-101 16,0 0-6-16,0 6 37 0,0-1 2 15,0 2 15-15,0 3-52 0,0 2-67 0,0 5 23 0,0 4-75 16,0 3 147-16,0 1-156 62,0 6-39-62,0 1 17 0,0 1-174 16,0-1 135-16,0 2-25 0,-9-5 1 0,9 2 4 0,0-4 113 0,0-3-146 0,0-2 5 16,0-3 87-16,0-2-229 0,0-3 141 0,0-3-24 0,0 0-88 0,0-3 116 0,0-5-20 0,0 1 37 0,0-2-16 0,0-2 96 0,0 0 17 0,0-7-117 15,0-2-17-15,0-4-17 0,0-4-138 0,0-4 206 16,0-5-92-16,0-7-93 0,0-3 221 16,0-6-149-16,0-4-51 0,0-4 0 15,0-2-103 1,12 0 46-16,-4 3 154 15,1 1-27-15,3 2 20 0,-1 5-24 16,5 4 27-16,-2 7 188 0,4 3-168 0,1 4 4 0,0 2-27 0,2 3-166 16,-2 4 178-16,3 2 7 0,-5 3-24 0,2 5 17 0,-2 4-8 15,0 0 7-15,0 0 1 0,-3 9 7 16,-1 0 157-16,-13 3-171 0,12 3 41 0,-4 1-23 0,-8 2-158 16,0 2 158-16,0 2 167 0,-16 1-175 15,-4 0 146-15,2-2-189 0,-3 1-203 0,0-3 136 0,-2-2-201 16,2 0 159-16,-2-2-38 0,2-3 2 0,4-2-14 15,0-2-22-15,4 1-32 0,0-4 1 16,2-1-40-16,1 3-37 0,1-4 19 0,9 0-20 16,-8 0 138-16,8 0 14 0,0 0-9 15,0 2-243-15</inkml:trace>
  <inkml:trace contextRef="#ctx0" brushRef="#br0" timeOffset="499">4179 2634 3218 0,'8'4'35'0,"0"-1"10"0,-1-1 26 15,2-1 20-15,0-1-29 0,1 0-6 16,2-6-10-16,-2 0-30 0,-1 2 4 0,3 0-10 0,-1-3-7 16,4 4 20-16,-3-4-19 15,1 0-14-15,2-1 0 0,-4 0-10 0,1 0 13 16,-1 0 11-16,-1-1-4 0,-3-1-10 16,-1 2 0-1,-6-2 33-15,7 1 4 0,-7 0 19 16,0-1 38-16,0 2 4 0,0-1 17 0,0 2 3 0,-10 2-36 0,1 0 155 15,9 5-140-15,-17-3 109 0,1 3-94 16,0 0-174-16,-1 8 147 0,1-1-141 0,-2 4 131 0,0 0 8 0,1 2-48 0,-1 1 26 16,5 0-33-16,-2 1-21 0,5 2 25 0,1-1 7 0,0 1 8 15,9-2-15-15,-8 2 4 0,8-1-19 16,0 1-7-16,0-2 8 0,0 2-12 0,0-2 22 16,0-1-18-16,12 0 19 0,0-1-19 0,4-3-4 15,-1-1 75-15,4 2-74 0,-1-4 21 0,1 0-25 16,2 0-64-16,-4-3 34 15,2 1-19-15,1-4-35 0,-2 1-50 16,0-2-48-16,-2 0-34 0,1 0-60 0,-1-6-86 0,-1 0-153 16,0-2-182-16,1-1-166 0</inkml:trace>
  <inkml:trace contextRef="#ctx0" brushRef="#br0" timeOffset="1122.64">4617 1835 3244 0,'-9'-2'-20'0,"9"-1"134"0,0-1-88 15,-6 1 39-15,6-4 62 0,0 0-131 16,0-1 109-16,0-1-35 0,0 2-47 0,9-3-3 0,2 2 0 15,3 0-3-15,2-2 33 0,5 2 41 16,3 1 8-16,-2 0-7 0,6 1 11 16,1-1-44-16,0 4-6 0,-2 1 13 0,-2 2-31 15,-2 0-3-15,-5 5-22 16,-2 0 22-16,-5 4 0 0,-5 1 15 0,-6 1 10 0,0 3-36 0,0-1-7 16,-13 3-3-16,-2-2-4 15,-1 3 7-15,-2-2-6 0,0 2-16 0,-1-3 12 0,0-2-8 0,0 2 4 0,0-3-25 16,0-1-32-16,1-1-52 0,4-2-29 0,2-1-25 15,2 0-32-15,10-4 55 0,0 2-5 0,0-2 42 16,0-2 24-16,0 0 0 0,12 0 40 0,2 2 10 16,1-1 32-16,2 0 4 0,-1-1-7 0,1 1 26 15,-1 2-20-15,-1 0 63 16,-2 2 53-16,0 0 33 0,-3 3 29 0,-4-1-20 0,-6 2-15 0,7 0-23 16,-7-1-6-16,0 4-28 0,0-3-6 0,0 2-10 15,0-1 0-15,-16 1-15 0,5-2-43 0,-3 0 86 16,0 0-104-16,-1 1-14 0,-1-3 21 15,-4 1-100-15,0-1 82 0,-1-3 15 16,-2 1-11-16,0 2-58 0,1-4-36 16,1-3-108-16,2 1-108 0,3-1-91 0,2 0-197 0,4-4-275 15</inkml:trace>
  <inkml:trace contextRef="#ctx0" brushRef="#br0" timeOffset="1800.93">5237 2377 3555 0,'0'0'86'0,"0"0"52"16,0 0 61-16,0 0 61 0,0 0-8 15,0 5-18-15,0 1 28 0,-8 0-50 16,0 4-47-16,0 3-27 0,-1 0 81 0,9 3-185 16,-13 2-23-16,2 2 15 0,1-1 0 15,10 0 154-15,-14 1-145 0,4 2-39 0,-1-3-150 16,11-2-12-16,-7-3 159 15,7-1 7-15,0-2-43 0,0-3 17 0,0-1 148 0,0-4-195 0,0-1 35 16,0-2-34-16,0 0-190 16,-9-2 184-16,9-3-23 0,0-2 24 0,0-3 3 0,0 0 34 0,0-2 3 15,0-4 33-15,0-2 23 0,0-1-23 16,0 1 4-16,0-5 0 0,9 1-22 0,-2 0 15 16,4 0 3-16,-3 1-6 15,0 3 2-15,2 2-3 0,-2 2 15 0,2 3 14 0,-3 2 11 16,4 2 30-16,-4 2-30 0,-1 0-40 0,2 5 40 0,-2 0 64 15,-6 0-30-15,12 7 18 0,-3 3 1 16,0 0-97-16,2 4 38 0,-1 1 33 0,-1 2-44 0,5-1 18 16,-2 4-4-16,2-3-18 15,0-1 11-15,3-1-19 0,-1-1 195 0,3-1-16 0,0-2-175 16,1-3-4-16,2-1-172 0,-2-1 184 16,1-1 11-16,-2-4 0 0,2-1 4 0,-4 0-215 15,0-7 184-15,-5 1 12 0,1-2-12 0,-3 0 27 16,-3-4-16-16,-7 0-18 0,0-2 11 0,0 0 0 15,0 1 16-15,0-2 41 0,0 0 10 0,0 1 10 16,-13-1 129-16,13 4-186 0,-13-1 161 16,2 2-158-16,3 0-120 0,8 1 129 0,-9 2-158 15,9-1 283 1,0 3-168-16,0-3 34 0,0 4-27 0,0 0-129 16,0 1 86-16,0 0-36 0,0 3 99 0,0 0-287 0,0 0-50 15,0 0-84-15,0 5-302 0,0 0 34 0,0-2-343 16</inkml:trace>
  <inkml:trace contextRef="#ctx0" brushRef="#br0" timeOffset="2635">6883 2387 2130 0,'0'-2'177'0,"-9"0"82"0,9 1 42 0,0 1 43 0,0 0-103 0,0 0-77 0,0-2-23 0,0 0-14 16,0 0-70-16,0-1 31 0,15 0-33 0,3 0-14 15,1-1-10-15,6 1-35 0,3-1 25 0,1 1-14 16,5 1 0-16,0-3-4 0,2 0-34 15,2 1-47-15,1 1-74 0,-3 0-77 0,-1 0-105 16,-3 1-52-16,-4 2-185 0,-3 0-63 16</inkml:trace>
  <inkml:trace contextRef="#ctx0" brushRef="#br0" timeOffset="2953.06">6970 2510 2189 0,'-10'4'98'0,"10"-2"125"15,0-1 85-15,0 0 80 0,0 0-41 0,0 0-77 16,0-1-69-16,0 0-58 0,0 0-33 16,0 0-8-16,0 0-18 0,0-2-7 0,0 0-6 0,12 0-36 15,1 1 12-15,0-2-22 0,2 1-25 0,4 0 14 16,2-1-25-1,2 1 22-15,88-4 87 0,-80 5-95 16,-1-3-21 15,-2 2 11-31,0 0-22 16,0 0 22-16,-6-1-15 16,1 3 12-16,-3 0 2 0,-3-2-17 0,-2 1 15 0,-3-1-15 15,-2 1-25-15,-1 0 32 0,-9-2-7 16,0 1-18-16,0 0 22 0,0 2-67 0,0-1-6 0,0-1-64 15,0 2-37-15,0 0-32 0,0 0-78 0,0 0-38 0,0 0-152 0,0 0-79 0,0 0-108 0</inkml:trace>
  <inkml:trace contextRef="#ctx0" brushRef="#br0" timeOffset="4623.33">8525 2076 2681 0,'0'-1'169'0,"0"-1"37"16,7 1 59-16,-7 1 104 0,0 0-113 0,0 0 31 0,0 0 46 15,0 4-12-15,0 1 2 0,0 3-13 16,0 0-62-16,0 4-29 0,0 2-21 0,0 3-9 16,0 4 74-16,-8 3-119 15,8 4-23-15,-10 1 61 0,10 2-208 0,-7 1 69 16,7 0 68-16,0 1-107 0,0-2 78 15,0-2-5-15,0-4-81 16,0-5 21-16,0-3-82 0,0-6 96 0,0-1 17 16,0-7-52-16,0-3 21 0,0-3-35 15,0-5-103-15,0-3 108 0,0-5 82 16,0-4-77-16,0-7 33 16,0-3-207-16,0-4 100 0,0-2-137 15,0-3 47-15,0-2 111 0,0 3-130 0,0-1 146 16,0 0 82-16,0 5-113 0,13 0 20 15,-2 1-1-15,1 5-92 0,0 2 278 16,-2 1-133-16,0 1-15 0,2 3 30 0,-1 4-164 16,1 1 145-16,-1 3 4 0,0 1-20 0,2 0-3 0,0 4-32 15,1 0 20-15,0 3-8 0,1 0-7 16,-1 2-1-16,3 3-3 0,0 0 8 0,0 5 15 16,-1 2 1-16,-1 0 3 0,-4 1-18 0,-3 4 37 0,-1 2 188 15,-7 2-180-15,0 0 42 16,0 3-19-16,-18 2-152 0,-2-1 152 0,-2 2-7 0,-1 0-1 15,-5-1 162-15,1-2-158 0,-1-2 126 16,0 1-182-16,4-4-413 0,3-1 49 16,2-2-260-16,7-3 26 0,0-2-8 0,12-3 4 15</inkml:trace>
  <inkml:trace contextRef="#ctx0" brushRef="#br0" timeOffset="5210.59">8806 2481 2730 0,'0'0'96'0,"8"0"71"0,-8 0 89 0,0 0 115 0,7 7-12 16,-7-1 23-16,0 1-38 0,0 2-48 16,0 0-39-16,0 4-46 0,0 1-40 15,0 2-44-15,0 2 1 0,0 1-41 0,0-1-5 32,7 3-38-32,-7-3 98 0,0 1-114 15,0 0-24-15,0-3 16 0,9 0-150 0,-9-3 114 16,0-2 146-16,0-1-162 0,0-3 104 0,0 0-228 15,0-5-186-15,0-2 43 0,0 0-253 0,0 0 97 0,0-5-128 0,0-2-56 16,0-2-50-16</inkml:trace>
  <inkml:trace contextRef="#ctx0" brushRef="#br0" timeOffset="6136.59">9266 1650 1956 0,'0'-3'123'0,"0"0"58"0,0 1 97 15,0-1 50-15,-9 2-48 0,9-2-32 16,0 2-49-16,0-2-28 0,0-1-74 0,-8 2 3 15,8-1-56-15,0-1-13 0,0 1-21 0,0 1-10 16,0-3 7-16,0 1-10 16,0 1 20-16,8-2-34 0,-1 2-10 0,4-3 6 0,-1 3 4 15,3 0 20-15,3 2 7 0,-2 0-3 0,2 1-3 16,-3 0-18 0,1 0-13-16,-2 5-47 0,-2 0 14 0,-3 2-18 15,-7 0 18-15,7 3 60 0,-7-4-26 0,0 3 52 0,0 2-29 16,0 0-13-16,0-1 12 0,0 3-19 0,-8-1 40 0,-2 0-7 0,3-1-7 0,-2 0-3 15,-2 1 70 1,2-4-83 0,-1 1 23-16,0-1-20 0,2-1-97 0,8-2 45 0,0 2-10 0,-6-4 0 15,6 0 46-15,0-1 23 0,0 0 0 16,0 1 0-16,11-2-27 0,1 2 27 0,0-3-16 0,2 2 25 0,0 1-2 0,3 1-8 0,-3-1 14 16,1 2 16-16,-1-1 0 0,-1 2 66 0,-1-1-14 0,-3 2 25 15,0 0 57-15,-9 0-35 0,7 0 66 16,-7-1-25-16,0 0-19 0,0 1-38 0,-10 2 79 15,10-3-142-15,-20 2-39 0,-3-1 3 16,0-1-116-16,-2 0 92 0,-2-1 21 0,2 0-17 16,-2-1-44-16,2 0-16 0,4-2-95 15,3 0-63-15,1 0-86 0,5-1-77 0,4-1-160 0,8 0-87 16,0 0-107-16</inkml:trace>
  <inkml:trace contextRef="#ctx0" brushRef="#br0" timeOffset="7376.66">9624 2235 3334 0,'0'9'88'16,"-9"3"47"-16,9 2 85 0,-12-1 63 0,4 1-17 15,2 1-32-15,-2-1-50 0,0 3-51 0,1-1-71 16,-1 1-48-16,0 1-14 0,-1-3-14 0,-1 2-1 15,3-1 48-15,-3-3-48 0,3-2 15 16,7-2 19-16,-8-3-30 0,8 0 44 0,0-3-33 0,0 1-26 16,0-4-28-16,0 0-30 0,0 0 33 15,0-7-49-15,0 1 61 0,0-1 24 0,0-3-27 0,0 1 59 16,0-3-41-16,8-1-1 0,-2 2 7 0,-6-2-14 16,8 1 29-16,-2-2-11 0,-6 1 7 15,8-1-4-15,-2 2 4 0,1 0-10 0,-7 0 20 16,10 0 22-16,-4-1-22 0,0 4 1 15,-6-1-1-15,8 1-13 0,-8 4 13 0,7 0 11 0,0 0-10 16,-7 0-4-16,8 3 7 0,-2 2 14 16,-6 0-14-16,11 0 14 0,-4 0 1 0,1 4-1 0,1 2-7 15,-1 1 153-15,-8 2-95 16,16 1-18-16,-3 2 28 0,-1 0-144 0,1 0 102 0,1 0-18 16,-3-1-7-16,2 0-4 0,-1 1-15 15,1-2 0-15,-2-2-7 0,3 1 0 0,-2-1 11 16,1 1 22-16,2-2-11 0,-2-3-22 0,3 0 19 0,-2-4-12 15,0 0 4-15,-2-4 7 0,0-1-18 16,-1-1 11-16,-1-4 7 0,-3 3 8 0,-7-3-33 0,0-2 122 16,0 0-111-16,10-2 14 0,-10-1 8 15,0-1-134-15,0 0 130 0,0-3-11 16,0 2 154-16,0 2-77 0,0 0 1 0,0 2 11 16,-10 1-108-16,10 3 91 0,0 1 20 0,0 3 11 15,0 1 1-15,-10 0-43 0,10 3-2 0,0 0 109 16,0-1-176-16,0 2 31 15,0 0-26-15,0 0-173 0,0 0 118 16,0 0-27-16,0 0-46 0,0 0-6 0,0 0-28 0,0 0-46 0,0 4-58 0,0 0-71 16,0 0-37-16,0-2-190 0,0 4-105 15</inkml:trace>
  <inkml:trace contextRef="#ctx0" brushRef="#br0" timeOffset="7645.66">10182 2456 3847 0,'0'16'109'0,"0"1"77"0,0 0 124 16,0 0 63-16,0 2-37 0,0-1-11 15,0 0-100-15,0 0-44 16,0 0-8-16,0-2-46 0,0 0 18 0,0 1-44 0,0-3-44 0,0 1-12 15,0-2 63-15,0 1-75 0,0-3-37 0,0 2 108 16,0-1-237-16,0-1 44 16,0-2 105-16,0 0-351 0,0-2 34 0,0-2-85 0,0-1-203 15,0-1 103-15,0-1-111 0,0 0-49 16,0-1-219-16</inkml:trace>
  <inkml:trace contextRef="#ctx0" brushRef="#br0" timeOffset="8169.66">11220 2070 3780 0,'0'8'101'0,"0"3"64"0,0 1 53 15,0-2 82-15,-10 2-30 0,3 3-15 16,0-1-30-16,7 5 114 0,0 2-256 16,-8 2-45-16,8-1-19 0,0 1-189 0,0 0 174 15,0 0 7-15,0-1 13 0,0-2-24 0,0-3 3 16,0-2-45-16,0-1-23 0,7-3-52 0,-7-2-62 16,8-2-31-16,-8-2-73 0,0-1-19 0,0-1-70 0,0-3-89 15,0 0-74-15,0 0-79 0</inkml:trace>
  <inkml:trace contextRef="#ctx0" brushRef="#br0" timeOffset="8517.67">10902 2248 3438 0,'0'0'79'0,"0"0"63"0,0 3 56 16,0 1 84-16,0-4-62 0,0 1 120 16,0-1-151-16,0 1-77 0,0-1-4 0,0 2-204 15,14-2 89-15,-2 0 25 0,5 0-22 0,1 0 26 16,3 0-14-16,2 0-1 0,-1-3-18 0,1 2 18 0,2-2 0 16,1 2-14-16,0-1 11 15,-2 1-19-15,2 1 34 16,-2 0-41-16,1 0 29 15,-5 0 4-15,0 0-22 0,-1 0 7 16,-1 0-3-16,0 0 14 0,-1 0 4 16,-2 0 0-16,0 0-3 0,0 0-34 0,-2 0-25 0,-1 0-11 0,-2 0 14 15,1 0 1-15,-3-4-7 0,-8 2 18 0,8 2-39 0,-8-3-60 0,0 1-22 16,0 0-120-16,0 0-107 0,0 0-108 0,0 1-310 0</inkml:trace>
  <inkml:trace contextRef="#ctx0" brushRef="#br0" timeOffset="9287.74">12483 2034 3141 0,'0'0'139'0,"0"-3"31"16,0 3 88-16,0 0 52 0,0 0 0 0,0 0 89 0,0 3 146 0,0 4 29 15,0 3-167-15,0-1 48 16,0 6-302-16,0 2-31 0,0 4 102 0,0 1-106 16,0 7 69-16,0 1-61 15,-11 1-64 16,11-1-58-31,0-2 10 0,0-4-14 16,0 0 22-16,0-9 0 0,0-2-57 0,0-13-14 16,0 0-17-16,0-8-36 0,0-9 28 0,0-7-89 15,0-3-58-15,0-5 6 0,0-4 108 0,0-2-24 0,0-1 1 0,0 0-10 16,0 0 61-16,0 0 95 0,0 1-153 16,14-1 28-16,2 5-152 15,1 4 22-15,2 2 216 0,3 2-11 0,2 6 23 0,0 2-1 16,-1 5-7-16,0 3 16 0,-1 5-31 15,0 1 34-15,-2 4 3 0,-1 0 1 0,-3 6 0 0,-2 0-12 16,-4 2-3-16,-2 3 23 0,-8 3-1 0,0-1 11 16,0 3-3-16,0 2-11 0,-14-2-12 15,-4 4-3-15,-2-1 37 0,-3 1-45 0,-3 1 22 0,-2-2-55 16,-1-1-120-16,2 1-80 0,1-2-131 16,3 0-69-16,5-3-85 0,2 1-96 0,5-5-88 15,11 0-133-15</inkml:trace>
  <inkml:trace contextRef="#ctx0" brushRef="#br0" timeOffset="9689.91">12678 2411 3901 0,'0'3'-37'0,"13"0"74"0,-3-1 55 0,2 0 99 15,-2 0 127-15,0-1-33 0,2 2-3 16,-2 0-71-16,2 2 128 0,-2 0-194 0,-1 1-34 16,1 1-14-16,-10 2-229 0,0-2 175 0,0 3-15 15,0 0-22-15,0 2 23 0,0-3-18 16,0 1-18-16,-12 2-26 16,1-2-40-16,-1 3-51 0,1-1 1 15,-2-3-6-15,0 2-15 0,3-1 47 0,-2-1-19 0,3-1 24 31,0-1-10-31,1 0-7 0,8-4-2 0,0 1 35 0,-8-1 44 0,8-1 11 16,0-1 11-16,0 1 2 0,0-2 15 0,0 0 8 0,0 0 38 0,0 0 30 0,14 0 3 0,-5 0 23 16,2 0 8-16,3 0-48 0,-2 0 5 0,2 0-26 15,2 0-22-15,0 0 8 0,2 0-26 0,1 0 86 16,2 0-75-16,1-5-38 0,3 2-22 16,-1 0-131-16,2 0 0 0,-1-2-52 0,1-2-102 0,-2 2-86 15,2-2-105-15,-3-3-220 0,-1-1-120 0</inkml:trace>
  <inkml:trace contextRef="#ctx0" brushRef="#br0" timeOffset="10228.27">13215 1711 3982 0,'-8'-9'89'0,"8"0"75"0,-8 1 86 0,8 1 55 0,-7-1 154 0,7-3-207 15,0 4-102-15,0-1-71 16,0 2-235-16,0 0 148 0,0 1 16 0,11 0 147 0,3 2 22 15,4 3-193-15,3 0-22 0,1 0-167 16,3 0 162-16,0 8-7 0,-1 0-2 0,-5 1 105 16,-4 6-269-16,-7-1 209 0,-8 5 7 15,0 0-27-15,0 1 211 16,-19-3-177-16,-3 2 197 0,-3-1-227 0,-4-1-138 0,2-3 154 16,-1 0-160-16,2-2 123 0,2-2-49 15,3-2-61-15,4-1-69 0,6-3 57 0,4 2 30 0,7-3 65 16,0-2 47-16,0 2-11 0,0-1 10 0,0-1-10 15,11 1-10-15,2 2 38 0,1-1 38 0,-1 0-13 0,2 0-1 16,-1 1-24-16,1 0-24 0,-3 1 45 0,1-2 0 16,-2 1 59-16,-3 1 41 0,1-1 122 15,-9 1-46-15,7 1-52 16,-7-2 28-16,0 2-132 0,0 1 279 0,0 0-157 0,0 0-41 16,-13 3-14-16,0-1-213 15,-6 1 299-15,-2-2-184 0,-4 3-6 0,-4-1-67 0,-2-3-175 0,-1 1 96 16,0-3-12-16,0 1-274 15,4 0-223-15,1-6-268 0</inkml:trace>
  <inkml:trace contextRef="#ctx0" brushRef="#br0" timeOffset="11141.89">13764 2161 3066 0,'0'-1'99'15,"0"1"90"-15,0 0 115 0,0 4 125 16,0 1-20-16,0 1-26 0,0 3-43 0,0 2-47 0,-8 2-67 16,2 4-37-16,-1 2-60 0,-2 1-66 15,1 4 166-15,8 0-177 16,-15-1 107-16,4 2-8 0,0 0-188 0,1-4 49 16,1-3-111-16,9 0-24 15,-10-4 28-15,10-3 79 0,0-3 78 0,0-4-162 0,0-4-27 16,0-4-35-16,0-4-85 0,0-1 158 15,0-4 1-15,0-2 46 0,9-3-34 0,1-2 200 16,-10 0-166-16,11-1 4 0,-1-1 42 0,-2-1 16 0,-8 0 166 16,12 0-183-1,-2 2-6-15,0 1-168 0,-3 4-15 0,-1 2 201 0,1 4 0 16,-2 1-23 0,2 5 20-16,-7 2-9 0,6 2 16 0,-1 0 8 0,-5 5 26 15,8 3 5-15,0 0-16 0,0 3-12 0,-1 3-7 0,2 3-7 0,1 0 11 16,1 3-31-16,0-1 31 15,5 3-7-15,-3-3 130 0,4 1-100 0,2-1-38 16,-1-2 8-16,1-3-178 0,0 1 193 0,0-3-44 0,0-4-1 16,-1 1 45-16,1-5-67 0,-4-2 39 0,2-2-14 15,-2 0-5-15,-1-4-4 0,-1-2 172 0,0-2-167 16,-4-4-9-16,-9-1 1 0,10-3-172 0,-10-4 199 16,0 1-20-16,0-5-3 0,0 1 3 15,0 0 40-15,0-1 26 0,0 3 12 0,0 0 4 16,0 5 110-16,0 1-112 0,-13 0 20 0,5 6 7 15,8 0-152-15,0 3 93 0,-10 1-44 0,10 2 4 16,0 1 8-16,0-1-16 0,0 2-28 0,0 1-55 16,0 0-45-16,0 0 104 15,0 0-238-15,0 3-94 0,0 1-125 0,0 1-257 0,0 0 101 16,0 2-197-16</inkml:trace>
  <inkml:trace contextRef="#ctx0" brushRef="#br0" timeOffset="11860.89">14310 2469 2656 0,'0'0'64'0,"0"0"67"0,0 3 36 0,-11-3 61 15,11 3 8-15,0-3 2 0,0 0-15 16,-10 0 16-16,10 0-38 0,0 0-18 0,0 0-2 16,-9 0-17-16,9 0 16 0,0 0-51 15,0 0 213-15,0 0-222 0,0 0-20 16,0 0 138 0,0 0-369-16,0 0 178 0,0 0-59 0,0 0-126 0,0-3 134 15,0 0 4-15,9 0 8 0,-1-1-28 0,0 1 13 16,3-1-17-16,-1 2 20 0,0 1 12 0,2 1 0 0,-2 0-31 15,1 0 38-15,0 4 159 0,-11 2-162 0,11 1 31 0,-2 2 0 16,-9-3-182-16,7 6 282 0,-7-2-133 16,0 2-28-16,0 1 25 0,0-2-154 0,0 2 136 15,0 0-44-15,0-1 16 16,-14 0 9-16,3-2 144 0,-3 0-122 0,1-3-15 16,-2 1 185-16,1-3-328 0,0 1 147 0,-1-1 27 0,4-2-192 15,-1 2 184-15,3-3-12 0,1-1-41 16,8 1 26-16,-9 0 12 0,9 0 0 0,0 1 30 0,0-2 0 15,0 1-26-15,0 0 7 0,0-1 0 0,0 1 12 16,0-1-8-16,0 1 15 0,0-1 141 16,0-1-160-16,17 2 0 0,-2 1 184 15,2-3-359-15,-2 0 152 0,5 0 43 16,0 0-215-16,-1 0 225 0,1 0-10 0,1 0-28 0,-3 0 31 0,2 0-42 16,-2 0 27-16,-3 0-19 0,1 0 38 15,-4 0 30-15,0 0-14 0,1 0 160 16,-3 0-180-16,-2 0-15 0,1 0-23 0,-3 0-157 15,-6 0 122-15,8 0-30 0,-8 0-62 0,7 0-47 16,0 0-87-16,-7 0-110 0,9 0-93 16,0 0-141-16,0 0-114 0</inkml:trace>
  <inkml:trace contextRef="#ctx0" brushRef="#br0" timeOffset="12668.9">15503 2053 2378 0,'0'-2'175'0,"0"-3"74"0,0 5 88 15,0-2 64-15,0 2-128 0,0 0-24 16,0 0-39-16,0 0-4 0,0 2 0 0,0 3 44 0,0 3 62 15,-8 1-33-15,8 3 4 0,0 2-49 16,0 3-79-16,0 2 6 0,0 3-52 0,0 0 64 16,0 0-128-16,0 1 80 0,0 0-112 15,0-1-1-15,12-2-16 0,-3-2-129 16,-9-3 75-16,9-1-215 0,-9-4 69 0,8-3-87 16,-8-2-74-16,0-2-39 0,0 1-110 0,0-1-111 0,0-3-208 15,0 0-166-15</inkml:trace>
  <inkml:trace contextRef="#ctx0" brushRef="#br0" timeOffset="12917.89">15180 2210 3941 0,'-9'-2'68'0,"2"1"88"0,7 0 25 0,0 1 79 16,-9 0-27-16,9-1-40 0,0-1-13 0,0 2-72 15,0 0-10-15,13-1-26 0,1 0-19 0,2 1 8 16,2 0-42-16,3 0-23 0,2 0 8 0,3 0-12 16,1 0 20-16,2 0-4 0,0 0-8 0,2 0 23 15,0 2 134-15,3-2-195 16,0 0-49-16,1 0-94 0,0 0-214 16,1 0 122-16,-2-2-17 0,0-3-71 0,1 3-68 0,-3-2-169 0,-3 1 1 15,-6 1-193-15</inkml:trace>
  <inkml:trace contextRef="#ctx0" brushRef="#br0" timeOffset="13186.92">16352 2248 3308 0,'8'6'39'16,"2"-1"32"-16,0-2 67 16,-1 2 55-16,2-5 1 0,0 0-1 0,0 0-38 0,1 0-50 0,2 0-42 15,1-3-7-15,1 0-46 0,0 1-3 0,2 2-14 16,1-2-73-16,1 1-42 16,-1 0-142-1,3 0-155-15,-2-1-264 0,2 1-120 0</inkml:trace>
  <inkml:trace contextRef="#ctx0" brushRef="#br0" timeOffset="13353.02">17226 2230 3660 0,'9'0'43'0,"-1"0"27"15,0 0 45-15,0 0 37 0,1-8-36 0,1 2-9 0,1 0-51 0,0 2-28 16,2 0-21-16,0 0-32 0,3 1-3 0,0 0-48 15,2 0-74-15,1 1-84 16,1 0-141-16,0 1-52 0,-1-2-73 0,0 3-245 16</inkml:trace>
  <inkml:trace contextRef="#ctx0" brushRef="#br0" timeOffset="13524.16">18025 2181 4036 0,'13'3'79'0,"0"1"53"0,-2 0 40 0,-3-2 46 0,2-2-42 16,-1 0-46-16,1-5-54 0,-1 1-39 0,1 0-66 16,1 2-44-16,2-3-99 0,-2 0-170 0,2 0-214 15,2 0-216-15</inkml:trace>
  <inkml:trace contextRef="#ctx0" brushRef="#br0" timeOffset="14325.52">19412 2002 4118 0,'8'0'59'0,"-8"0"59"0,0 0 195 0,0 5 99 0,0 0 8 16,0 0 40-16,0 6-128 0,0 1 53 16,0 4 7-16,0 4-91 15,0 5-52-15,-11 4-157 16,11 5-87-16,0 3 22 0,0 1 8 15,0-4-4-15,0 2 13 16,0-5-21-16,0-6-19 0,0-5 14 0,0-8-44 16,0-5-67-16,0-7-22 0,0-7 0 15,0-5-25 1,0-5-68-16,0-5-27 0,0-3 7 16,0-6 45-16,-9 0 113 0,9-2 18 15,-8-3 3-15,8 1 21 0,0 1-24 0,-8 1 158 0,8-2-130 0,0 3-16 16,0-1 32-16,0 4-142 0,9 0 106 0,3 1 120 15,4 3 9-15,3 0-117 0,5 5 24 16,3 2-104-16,1 5 121 0,2 1 111 16,0 3-112-16,1 4-1 0,-2 5-131 0,-4 0-19 15,-6 5 147-15,-4 3-40 0,-6 2 165 16,-9 3-106-16,0 2-62 0,0 4 58 0,-13-1-167 0,-6 0 152 16,1 3 11-16,-3-1-15 0,-2 0 153 15,1-3-254-15,1 0-69 0,0-4-147 16,0 0-241-16,5-1 102 0,-1 1-72 0,4-3-51 0,1-1-171 15,4-1-135-15</inkml:trace>
  <inkml:trace contextRef="#ctx0" brushRef="#br0" timeOffset="15074.07">19740 2471 3674 0,'9'-2'50'0,"-3"-1"44"0,2 1 65 15,0-1 46-15,1 0 11 0,2-2-16 0,1 1-29 0,2 1-45 16,-1 1-68-16,1 1-7 0,-1 1-65 15,1 0 21-15,-2 0-7 0,-2 4-11 0,-1 1 15 16,-9 1-12-16,6 0 19 0,-6 4-14 0,0-3 91 16,0 6-91-16,0-1-4 0,-14 1 3 0,1 1-92 15,-3-1 103-15,-1 0-22 0,-2 1-14 0,-1-2-3 32,1-1-19-32,0-2 11 0,3-2-3 15,1-2 0-15,4 2-25 0,2-3-24 0,9-1 10 0,0-2-23 0,0 1 21 0,0 1 42 16,0-2 11-16,13 1 10 0,3 1 28 15,0-2-28-15,3 1 25 0,1 3 20 16,1 0 4-16,1 2 48 0,-2-1 12 0,-1 2 50 0,-1 0 130 0,-4-1-72 0,-2 2-13 16,-5-1-29-16,-7 1-142 0,0-3 67 0,0 1-30 15,0 0 145-15,-14-2-194 0,-1 1 157 16,-6-3-188-16,-1 0-174 0,-2 0 100 0,-1-2-211 16,-1-1 89-16,-1 0-105 0,0 0-59 15,1-6-188 1,4 0-222-16,0-1-177 0</inkml:trace>
  <inkml:trace contextRef="#ctx0" brushRef="#br0" timeOffset="15845.28">19923 1540 1361 0,'0'-2'22'0,"0"-2"22"0,0 0 2 15,0 0 123-15,0 1-113 0,10-2 34 0,1 0 27 0,3-2 10 16,3 2 44-16,4 1 40 16,0-1 36-16,3 2-95 0,-1 1 74 0,1 0 10 0,0 2-45 15,-3 0-18-15,0 0-19 16,-5 4-83-16,0 1-11 0,-6 3 1 16,-1-1 42-16,-9 4 28 0,0-1-17 15,0 0 26-15,0 2-48 0,-12 0-56 0,-1 3 10 16,-3-1-61-16,-2-3 8 0,-2 1 7 0,-1 0-11 0,0 1 33 15,0-4-12-15,1 0-49 0,2-1-7 16,0-2-59-16,6-1-18 0,0 0-12 0,4-3-12 0,8 1 44 0,0 0 15 16,0-2 34-16,0-1 44 0,0 1-13 0,16 1-1 0,-3 0 61 15,2 0-46-15,3 1 25 0,3 3-2 0,-1 0-31 16,1 1 37-16,2 1-33 0,-2 1-11 0,-3 1-2 16,0 0-11-16,-3-1 77 0,-2 0 44 0,-5 2 28 15,-8-1-8-15,0-1-22 0,0 1-27 0,0-3-24 0,-16 1-7 16,-1-1-28-16,-2-2 4 15,-4 0-34-15,2-3-48 0,-4 0-60 0,-1 1-98 0,1-2-52 16,1-1-102-16,3 0-118 0</inkml:trace>
  <inkml:trace contextRef="#ctx0" brushRef="#br0" timeOffset="16807.38">20621 2038 3793 0,'0'8'102'0,"0"2"66"16,0-1 68-16,-10 3 90 0,3-1-56 0,1 2-26 0,-3 0-51 16,2 3 108-16,7 3-160 0,-13 2-41 15,2-1-11-15,3 3-189 0,1-2 120 16,1 1-1-16,6-2-7 0,-9 1 173 15,9-4-166-15,-8-2 6 0,8-1 127 0,0-4-357 0,-7-3 166 16,7 0 131-16,0-2-302 0,0-3 312 16,0-2-239-16,0 0-140 0,0 0 186 15,0-6-227-15,0-2 255 0,0-1-51 0,0-5-18 0,0-1 67 16,0-1-23-16,0-2-1 16,0-3 21-16,9-2 26 0,0 2-15 0,-1-1 67 0,0 0-31 15,1-1 0-15,0 2 0 0,1 3 25 0,0 2 24 16,0 0 11-16,0 4 14 0,-1 2 7 0,1 3-13 15,1 2 3-15,-3 2-4 16,1 1-6-16,1 2 4 0,-2 0 36 0,0 8 64 16,-8 1-78-16,16 3 30 0,-6 0-44 0,1 2-30 0,-1 3 50 15,0 0-23-15,-1 3-42 0,1-1 5 16,0 1-8-16,0-4 3 0,2 1 39 0,0 0-31 16,2-2-15-16,0-1-11 0,0-4 18 0,1 0 162 0,2-1-169 15,-2-2 7 1,2-2-7-16,-2-2-176 0,1-1 176 0,-2-2-3 15,0 0 143-15,-2-5-159 0,-3-4-15 16,1-1 19-16,-10-2-149 0,0-3 149 0,0-2 30 16,0-1 140-16,0-2-193 0,0 1 38 0,-11-1 27 15,11 1-136-15,-10 2 170 0,2 0-16 0,8 2-2 16,0 3-43-16,0 3 34 0,0 1-23 0,0 3-26 16,0 0-1-16,0 1-22 0,0 3-34 0,0-2-45 0,0 1-65 0,0 1-57 15,0 1-63-15,0 0-99 0,0 0-28 16,0 6-263-16,0-5-126 0</inkml:trace>
  <inkml:trace contextRef="#ctx0" brushRef="#br0" timeOffset="17569.59">21277 2412 3116 0,'0'2'136'16,"0"-1"63"-16,-7 1 45 16,7-2 51-16,0 0-83 0,0-4-38 0,0 0-20 0,0 0-27 0,0 0-62 15,0-3-4-15,0 2-32 0,0-2-33 16,0 1 15-16,9 2-15 0,0-3 0 0,2 2-3 16,-1 1 0-16,2 1 11 0,1 1 7 0,-2-1-11 15,2 1 21-15,-1 2-42 16,-3 0 21-16,2 0 25 15,-3 0 8-15,-2 0 21 0,1 5-14 0,-7-3 8 0,7 1 0 16,-7 1 0-16,0 1 7 0,0 0-14 0,0 2-7 0,0 1-34 0,0 1 7 0,0 2 95 16,0-1-117-1,-20 1 30-15,1 1 72 0,1-1-185 0,-1 0 90 0,1-2-40 16,1 0-102-16,0-3 29 0,4 2-10 16,3-4 26-16,0 1 0 0,10-1 51 0,0-1-6 0,0-1 18 0,0-2 28 15,0 3 6-15,0-3 19 0,10 2 10 0,0 0-32 16,1 1 4-16,1 0 0 0,1 1 14 15,3 2 4-15,-2 0-4 0,1-3 21 0,-1 4 12 0,-1-1 17 16,-2 1 47-16,-1 1-11 16,-2-2 9-16,0-1 83 0,-8 1-85 0,0-1-18 0,0-1-7 15,0 0-79-15,0-2 61 0,0 1 7 16,0-1 139-16,0-2-150 0,-11 2 136 16,11-2-166-16,-16 1-7 0,3-1-31 0,1 0-151 15,1 0 355-15,11 0-363 16,-12 0 325-16,12 0-151 0,-9 0-198 0,9 0 355 15,0 0-329-15,-6 0 157 0,6 4 4 0,0-1-127 16,0-3 173-16,-9 4 23 0,9-3 34 0,-8 1-14 16,8 1-4-16,-7-1-15 0,-1 0-27 0,1 1-32 15,0 0 19-15,-2-2-23 0,1 2 117 0,-3 0-117 16,1-3-86-16,-1 2-57 0,0-2-166 16,1 0 44-16,2 0-5 0,-2 0-44 0,10 0-56 15,-8 0-17-15,8 0-54 0,-9 0 18 0,9 0-6 16,-11 0-17-16,11 0-102 0</inkml:trace>
  <inkml:trace contextRef="#ctx0" brushRef="#br0" timeOffset="18775.18">19560 2517 1339 0,'11'0'145'0,"-11"0"62"0,7 0 35 0,-7 0 48 15,0 0-42-15,8 0 67 0,-8 0-65 0,0 0 21 16,0 0-42-16,0 0-79 0,0 0 80 15,6 0-75-15,-6 0 25 0,0 0-27 0,9 0-34 16,-3 0 15-16,2 0-26 0,-1 0-25 0,4 0-7 16,1 0 34-16,2 3-32 0,1 0 15 0,3 0-12 0,0-2-9 15,1 3-23-15,2-1 4 0,-2 0 26 16,0 2-17-16,-2-1-1 0,0 2-11 0,-2 1-34 16,-2 1 50-16,-4 1-8 0,-1-1-7 15,-8 3 39-15,0 0-38 0,0 0 32 0,0 2 118 16,0 1-182-16,-10-1-32 0,-3 2-9 15,1 0-109 1,-1-1 146-16,0-1-12 0,2 0-4 0,0-1 16 16,1-2-32-16,10-1 20 0,-8-3-48 0,8-1-28 15,0 0 25-15,-8-4-17 0,8 0 33 0,0 1 7 0,0-2 8 0,0 0 16 0,0 0-15 0,0 0-24 16,-6 0 15-16,6-3 9 0,0 2-13 16,-8-2 13-16,8 1-24 0,-7 0 1 15,7 1 3-15,0-1-19 0,0 0 35 0,0-1-16 0,0-1 5 16,0 1 41-16,0-2-41 0,0 0 3 0,0-2 23 0,7 2 141 15,-7-4-156-15,15-1-11 0,-1 0 3 16,3-2-181-16,-2-2 186 16,3 2-16-16,1-5-10 0,1 2 205 0,3-2-187 0,0 2 52 15,1-1 8-15,-1 0-202 0,2 0 194 16,-3 2-44-16,-1 0 215 0,-3 4-80 0,-2-2 1 16,-5 5 53-16,-2 0-202 0,-9 1 76 0,0 4 123 15,0 1-176-15,0-1-4 16,0 2 16-16,0 0-123 0,0 0 135 0,0 5 3 15,0-2 5-15,0 2 3 0,-9 2 37 0,9 0-6 16,-10 0 2-16,3 1 143 0,7 0-148 0,-10 1 117 16,10-2-120-16,0 2-36 15,0 0 21-15,0 2-120 0,0-2 127 0,0 1 19 0,0 1 7 16,0 0 101-16,0 3 4 0,0-2-120 16,0 3 4-16,0 0-115 0,0-1 103 15,10 1-30-15,-10-1 107 0,13 1 4 16,0 0-180-1,2-3 5-15,0-1 55 0,4-1-17 16,3 0 35-16,3-3-131 0,3-2-98 0,4-1 21 0,-1-1 14 16,0 0 90-16,-1-2 119 0,-3-1-45 15,-3 0-236-15,-3 0-43 0,-2-4-229 0,-6 0-109 16,-2 0 107-16,-2 0-166 0,-9-3-180 16</inkml:trace>
  <inkml:trace contextRef="#ctx0" brushRef="#br0" timeOffset="19886.53">21053 2377 3053 0,'0'0'158'0,"0"3"7"0,8-3 57 0,-8 0 100 16,8 2-127-16,1-2 50 0,1 3-39 0,3-1-78 15,1 0 23-15,4 1-42 0,-1 0 111 16,1 4 103-16,3 0-55 0,-1 1-144 16,-1 1-112-16,1 0-40 0,-3 5-8 0,-2-1 170 15,-2 3-2-15,-1 0 110 0,-4 0-113 16,-8 5-24-16,0-1 13 0,0 2-160 0,0 0 133 16,0 0-37-16,0 1-8 0,-13 0 26 15,0-1 9-15,-1-2-60 0,-1-2-9 0,1 0-3 16,0-3-18-16,2-2 9 15,0-3 51-15,0-2-55 0,12-1 12 16,-10-5-95-16,10-2-67 0,0 0-17 0,0-4 115 16,0-4 15-16,0 2-3 15,0-5 81-15,0-1-294 0,0-2 153 16,0 0 16-16,10-2-135 0,1 2 146 0,0-3-32 0,0 0-15 16,2 0 48-16,0 1 4 0,2-2-8 15,0-1 103-15,2-1-119 0,2 1 47 0,1-2 98 0,2 1-188 16,-2-1 139-16,1 1-7 15,0 0 29-15,-1 3 79 0,-3 3 26 0,-2 0-22 0,-1 4-55 16,-3 1 27-16,-2 1-4 0,0 2-7 16,-1 2-36-16,-8 1-3 0,7-1-15 0,-7 4 15 0,7-3 1 15,-7 2-24-15,0 1-12 0,0 0-12 0,0 0 169 16,0 0-26-16,0 0-140 0,0 0 190 16,0 0-181-16,0 0-107 15,-8 6 142-15,-1 2-39 0,9-1-93 0,-12 2 148 16,-2-1 28-16,5 2-127 0,0 1 116 15,-1-2 36-15,3 2-19 0,7 0-12 0,-9 1 142 16,9 1-162-16,0-1-4 0,-9 3 25 0,9-2-154 16,0 3 167-16,0-2 60 0,0 2-114 15,0 0 72-15,0 0-7 0,0 1-86 16,18-2 98-16,1-1-153 0,0 1 51 16,3-4 65-16,4 0-78 0,1-1 51 15,2-6-161-15,0 2-35 0,-1-2 35 16,-3-2 110-16,0-2-36 0,-3 0 7 15,-3 0 13-15,-3 0 25 0,-1-4-17 0,-3 1-52 16,-2 1 15-16,0-1-144 0,-10 3 97 16,9-2 1-16,-9 0 44 0,0 2-247 0,0-3-122 15,0 3-124-15,0-2-221 16,0-1-27-16,0 1-126 0</inkml:trace>
  <inkml:trace contextRef="#ctx0" brushRef="#br0" timeOffset="20840.71">21115 2372 2595 0,'0'-2'114'0,"8"1"36"0,-8 1 50 0,8 0 103 15,-1 0-74-15,-7 4 44 0,10-1 30 16,-2 3-42-16,-2-1 37 0,0 0-65 0,2 2 171 15,-8 3-206-15,10 2-31 0,-3 0 170 16,-7 2-386-16,13 3 171 0,-3 3-23 16,-1-1-200-16,2 4 165 15,-3-2 8-15,1 0 100 16,-9-1-115-16,12 1-17 0,-5-2-28 0,-7-1-128 0,0-1 149 16,0 0-13-16,0-3-20 15,0 1 163-15,0-1-175 0,0-2 124 16,-17-1-87-16,2-1-55 0,-1 0 150 0,2-2-203 0,-1-3 30 15,2 0-96-15,2-2 24 0,1-1 56 0,10 1 33 16,-9-2 134-16,9 0-186 0,0 0 4 0,0-1 32 0,0 1-123 0,0-1 160 16,0 0 15-16,0 0-17 0,0 0 9 0,0 0 138 15,0 0-150-15,0 0 24 0,0 0-36 0,0 0-136 16,0-4 164-16,0-1-39 0,0 2-15 16,0-3 177-16,0-3-219 0,9 2 50 15,0-3 0-15,0 0-192 0,-1-2 204 0,2 1-23 0,1-2 95 16,0-1-108-16,2-1-16 15,1 1-17-15,1-3-61 0,1-1 179 0,1 0-84 16,2 0 55-16,2-1-51 0,-2 2-15 0,0 0 84 0,-1 0-29 16,-2 2 26-16,1 0-19 0,-3 1 26 0,-1 2 14 15,-3 1 158-15,-10 2-176 16,13 1 3-16,-2 0-28 0,-4 4-169 0,-1-1 198 0,-6 2 3 16,7-1 11-16,-7 2 0 0,0 1-15 0,7 0 93 15,-7 1-107-15,0-1 22 0,0 1 3 16,7 0-124-16,-7 0 110 0,0 0 15 0,0 0-40 15,0 4 10-15,0 0 15 0,0-2-7 16,0 0 29-16,0 1 14 0,0 0-4 0,0 0 26 16,0 2 4-16,0 0 30 0,-9 0 3 0,0 2-10 0,1 2-10 15,1-1-34-15,-2 1 4 0,2 1 168 16,7 3-198-16,-10-4 3 0,3 3-6 0,-1 0-164 16,8-2 171-16,0 2 11 0,-6-1-11 0,6-2-34 15,0-1 42-15,0 0 15 0,0 0 23 0,0-2 0 16,0 0 156-16,0-1-178 0,0-1-12 15,0 1-23-15,0 0-132 0,0-1 128 0,0 4-8 16,0-5 20-16,0 4-5 0,0 0-3 0,9-1 0 16,-3-1 11-16,1-1-51 0,1 3 49 0,0-2-29 15,3-3 28-15,-1 3-20 0,4 0-11 0,1-2 11 16,0 0-20-16,1 1-7 0,2-2-20 0,-2 1 36 16,3 1-28-16,-2-1 20 0,0-1 7 0,-1 1-42 15,-4-1 39-15,0 1-68 0,1 0-4 0,-4-2-63 16,0-1-108-16,-9 0-46 0,10 0-179 0,-10 0-172 15,0 0-294-15</inkml:trace>
  <inkml:trace contextRef="#ctx0" brushRef="#br0" timeOffset="22276.96">19665 2505 1933 0,'-9'2'99'16,"9"-1"122"-16,0 1 87 0,0-2 46 15,0 3-22-15,0-2-81 16,0-1-23-16,0 0 9 0,0 0-39 0,10 0 6 0,1 0-28 15,2 0 14-15,2 3-47 0,3 0 90 0,1 2-74 16,4 0-62-16,-1-1 64 0,2 3-130 63,-2-1 65-32,-1 2 147-31,-1 4-204 0,-3-3 23 0,-2 4-31 0,-4 0-147 15,-4 2 159-15,-7-1-19 0,0 1 4 0,0-1 7 0,0 1-38 16,0-1 15-16,-14 2 145 0,-2-1-176 0,1-1 38 16,-2 1 90-16,2-1-271 0,-2-1 332 0,2-1-182 15,-1 0-113-15,3-2 94 0,1 0-146 0,3 0 153 0,0-4 0 0,2 0 40 16,7-2-45-16,-10 1 34 0,10-1-5 0,-8 0-16 16,8-1-3-16,-8 3 23 0,8-3-8 15,-8 1 28-15,8-1-9 0,-8 0-19 0,8 0 1 0,0 0-1 0,0-2 0 0,0 1 16 0,0-2-12 0,0 0-17 0,0 0 52 16,0 0-14-16,0-2-14 0,0-2-7 0,0 1 0 0,0-2-31 0,0 2 31 15,0-2-16-15,10-1 8 0,-4 0-15 0,0 1 142 0,-6-4-180 0,9 3-52 0,-1 0 44 0,0-4-181 16,-1 0 189-16,-1 1 27 0,0 1-27 0,1-1 5 0,1-1 30 16,-1-1-30-16,0 0 30 0,2 1 11 0,-2-2-26 15,0 2 15-15,2-3-26 0,1 0 16 0,-2-1-19 0,2-2 33 16,1 3-18-16,0-6-11 0,-1 4 55 16,4-1-23-16,-3 0 27 0,3 2 17 31,-1-2-14-31,-1 3-37 0,4 2 45 0,-4 0-48 0,3 1 36 0,-1 3 55 15,0 2-44-15,-2 1 66 0,-1-2-73 16,-2 2-7-16,-2 4 33 0,1-3-26 0,-8 3 0 0,0 0 0 0,8 0-22 0,-8 3 0 16,0 1 3-16,0 2 23 0,0-4-37 15,0 3 40-15,0 1 8 0,0 0-41 0,0-2 120 0,0 1-127 16,0-1 14-16,0 1 102 0,0-5-202 16,0 4 130-16,0-2-30 0,0 0-63 0,0 0 86 15,0-1-26-15,0-1 37 0,0 0-41 0,0 0 18 16,0 0 12-16,0 0-30 0,0 0 4 0,0 0-18 15,0 0 7-15,0 0 25 0,0 0 27 0,0 2 29 16,0-2-15-16,0 2 24 0,0-1-20 0,0 1-14 16,0 0 0-16,0 1 8 15,0-1-12-15,0 1 38 0,-9 0-49 0,9 2-11 16,0-2 176-16,0 0-219 16,0 0 58-16,0 1-34 0,0-1-161 0,0 1 214 0,0-2-69 0,0 1 31 15,0 1-20-15,0-1 9 0,0-1 29 0,0-1-22 0,0-1 4 16,0 3-19-16,8-2 8 0,-8 0 33 15,7-1-6-15,-7 2 10 0,0-2-30 0,0 1 31 0,0 1 39 16,0 0 8-16,0 1 54 0,0 1-10 0,0 2-48 16,0-1 118-16,0 4-31 15,0 1-140-15,9-1 19 0,-9 1-143 0,9 0 21 0,2 2 58 16,0-2 81-16,4-1-479 16,2 3-379-16,4-5-559 0</inkml:trace>
  <inkml:trace contextRef="#ctx0" brushRef="#br0" timeOffset="25625.29">3890 5317 3015 0,'0'0'83'0,"0"0"71"0,8 0 24 0,-8 0 112 0,0 0 21 0,0 4 41 0,0 2 59 16,0 1-36-16,0 2-62 0,0 3 92 0,0 6-44 0,0 4-8 0,0 4-14 16,0 2-195 46,0 7-34-62,-9 2-37 0,9 1-21 0,0 3 4 0,0 0-21 0,0-4-134 0,0-1 95 0,0-5-108 0,0-6 134 0,0-4 98 16,0-4-129-16,0-6 112 0,0-2-107 0,0-7 0 15,0-2-91-15,-14 0 100 16,14-8-14-16,-11-4-26 0,11-6 23 16,0-4-58-16,-9-7-83 0,9-5 127 15,0-5-32-15,0-5 66 16,0-5-70-16,0-2-126 0,0-5 106 15,0 0-134-15,17 0 135 0,0 3 36 16,-2 1-7-16,4 3-24 0,-2 7 36 0,-2 3 7 0,5 8 2 0,-2 2 43 16,-2 5-32-16,1 4-7 0,0 6 184 0,0 2-184 15,-1 5 11-15,1 2 8 0,-3 5-174 0,1 0 327 0,-3 9-149 0,1 0-27 0,-3 2 34 16,-3 5-166-16,-7 3 167 0,0 1 0 16,0 2-4-16,0 2-4 0,-11 1-16 0,-3-1 188 15,0 2-191-15,-4-1 195 0,0-1-160 0,0 0-192 16,-4-2 144-16,5 1-251 0,-3-4 145 0,1 0-77 15,0-3-31-15,-3-1-4 16,5-3-44 0,-1 0-16-16,1-3-68 0,1 0-20 0,4-1-81 0,1-3-165 15,11-2-99-15</inkml:trace>
  <inkml:trace contextRef="#ctx0" brushRef="#br0" timeOffset="26179.29">4203 5814 3674 0,'0'8'66'0,"0"0"80"0,10 0 80 16,-10-1 112-16,0-1-37 0,0 0-15 15,0-2 117-15,0-1-272 0,11 0 139 16,-11-3-228-16,14 0-217 16,0 0 186-16,-2 0-183 0,3-6 157 0,2 2-16 15,0-3-22-15,3-1 72 0,-2 1-23 0,1-3-89 16,1 1 11-16,-3-4-90 0,-1 1 138 0,-4-1 16 16,1-2 96-16,-13-2-81 0,10 3-108 15,-10-2 148-15,0-1-90 0,0 2 131 0,0 1 40 16,-12 0-28-16,0 4 7 0,-3-1-21 0,-3 3-19 15,1 3 0-15,-3 0-3 0,1 5-16 0,2 0 17 16,-2 0 15-16,-1 9-55 0,2-3 200 16,0 6-27-16,-2 2-141 0,1 1 48 15,1 2 9-15,-1 3-137 0,1 4 122 0,1 0 125 16,3 2-297-16,3 3 258 0,11 0-29 16,0 0-222-16,0 0 198 0,0-2-228 15,0 0 136-15,0-1-21 0,0-2-1 16,14-2-8-16,1-2-101 0,0-3 92 0,0-2-71 15,0-2 97-15,2-4-9 0,-3 0 81 0,3-2-26 16,-1-4-72-16,2 0 107 0,1 0-182 16,0-3-5-16,3 0 161 0,-4 0-256 15,4-6 184-15,-3 3-174 0,1-4-112 16,-1 0 68-16,-2 1-164 0,-2 1 94 0,-2-2-82 16,0 0-75-16,0 0-49 0,-3 2-95 15,0 0-63-15,-10 1-266 0</inkml:trace>
  <inkml:trace contextRef="#ctx0" brushRef="#br0" timeOffset="26605.12">5161 5485 4565 0,'-10'2'71'0,"10"0"49"0,-7 1 69 0,7-3 12 16,0 0-26-16,0 0-29 0,0 0-50 15,0 0-28-15,0 0-56 0,0 0-20 16,0 0-11-16,15-3 22 0,1-1 1 0,5 1 15 16,2-1 119-16,5 4-211 15,2-6 58-15,3-1-169 0,3 2-218 16,0 0 127-16,-1 0-138 31,0 0 51-31,-2-1 35 0,-3 2-89 0,-7-1-38 0,-1 3-146 16,-5-2-153-16</inkml:trace>
  <inkml:trace contextRef="#ctx0" brushRef="#br0" timeOffset="26962.68">5175 5632 3053 0,'-10'5'57'0,"2"1"46"0,8-3 25 16,-9 2 88-16,9-2 27 0,0-1 18 0,0 1 46 15,0-1 53 1,0-2-168-16,0 0-44 0,10 2-71 0,1-2-148 0,1 0 78 16,3 0 16-16,2 0 3 0,0 0 22 0,1 0 8 0,2-2-49 15,-1 0 19-15,3-1-33 0,-2 1 7 0,0-1 11 16,3 1-18-16,-3-1 22 15,0 3-4-15,-1 0 161 0,1 0-142 0,-3-2-3 0,0 1 138 16,-3 1-285-16,2 0 139 0,-6 0-7 16,1 0 7-16,-11 0-15 0,15 0 3 15,-6 0 9-15,2 0-164 0,-3 0 133 16,0 0-4-16,0 0-19 0,3 0-7 0,-1 0-44 0,1 0-8 0,1 0-65 16,-1-3-6-16,-2-1 42 0,1 2-57 0,0 0 53 15,-10-1 1-15,11 1-41 0,-11 1 7 0,0-2-34 16,0 2-44-16,0 0 90 0,0 0-76 0,0-2 48 15,0 3-74-15,0 0-23 0,0 0 37 16,0 0-244-16</inkml:trace>
  <inkml:trace contextRef="#ctx0" brushRef="#br0" timeOffset="28139.83">4391 4487 2547 0,'-11'-1'-16'0,"11"1"133"0,-8 0 87 16,8 0 25-16,-10-2 98 0,10 1-55 0,-10-1-51 16,10 1 26-16,-8-4-51 0,8 3-16 0,-9-1-17 15,9 0-19-15,-7-1-32 0,7 2-72 0,0-3-18 31,0 1-26-31,0 1 4 0,0-1 0 0,0-2-11 0,0 1 7 16,0 1 93-16,12-2-103 0,3 2 21 0,3 0 4 47,4-1-115-47,2 1 112 0,-1 2 6 0,5-1-14 0,0 1 4 0,0 2-11 0,-3 0-8 0,-2 0-7 0,-3 5 11 0,-3-1 26 16,-6 1-37-16,-2 3 22 0,-9 0 18 0,0 1-33 15,0 1 34-15,-12 2-27 0,-1 0 86 0,-5 1-70 0,-4 1-5 16,0-2-14-16,-1 2-81 0,0-2 66 0,3 0-21 0,2-2 15 15,3 0-51-15,4-1 11 16,1-4 11-16,10 0 11 0,0 1 36 0,0-2-7 0,0 1 0 0,0 0-11 16,0-1-24-16,0 3 31 0,12 0-13 15,0-1 31-15,0 1 3 0,0 0-3 0,2 0 25 0,-2 0-15 0,2 0 8 16,-3 0-15-16,0-1 29 16,1 1-18-16,-3 0 49 0,1 1-11 0,-3-2 5 0,-7 1 6 0,10-1-2 15,-10 1 32-15,0-1-13 0,0 2-1 16,0-2-28-16,0 0 11 0,0 2-26 0,-14-1 8 15,1 1-12-15,0 0-21 0,-3-2 7 0,0-1-15 16,-2 1 1-16,2 0 6 0,-1 0-36 16,0-3-47-16,4 0-46 0,-1 2-120 0,5-2-88 0,9-1-129 15,-10-2-268-15,10 0-251 16</inkml:trace>
  <inkml:trace contextRef="#ctx0" brushRef="#br0" timeOffset="31236.64">7335 5034 3347 0,'0'0'35'15,"0"3"60"-15,0 0 47 0,0-1 78 0,0 1 81 16,0 1 43-16,0 2 46 0,0 2-52 0,0 4-62 16,0 1-74-16,0 3-59 0,0 5 143 15,0-1-1-15,0 3-154 0,10 4 128 16,-10 0-179-16,0 3-29 16,11 1 132-16,-11-1-149 0,0 1 5 15,0-1-136-15,0-2-25 0,0-4-1 16,0-3 128-16,0-5 113 0,0-2-80 0,0-4 88 15,0-3-223-15,0-2 75 0,0-5 124 16,0 0-187-16,0 0 200 0,0 0-81 16,0-7-119-16,0 1 73 0,0-2 16 15,0-3-17-15,0-3 81 0,0-6-114 16,0-4-143-16,0-1 25 16,0-1 151-16,-11-5 97 0,11-5-125 0,0-1-16 0,0-1-6 15,0-3-123-15,0-1 162 0,0-1 118 16,0-2-290-16,15-3 310 15,2 3-177-15,0 2-95 0,1 1 303 0,2 4-149 16,1 1-20-16,2 6 1 0,1 4 27 16,1 6-186-16,-2 3 182 0,-1 6-4 0,0 2-185 15,-3 5 173-15,-2 5 16 0,-1 0-20 0,-5 6-3 16,1 3 15-16,-3 2-31 0,-9 5 12 0,8 1 19 16,-8 2-8-16,0 1 24 0,0 4-12 0,0-3 4 15,-21 4-8-15,2-1 28 0,-2 0-32 16,-3-2-3-16,1 0-31 0,-4-1-35 0,3-1-30 0,1-6-40 15,0 0-50-15,4-3-106 0,2 1-71 0,3-5-141 16,2 0-43-16,12-4-57 16,0 2-211-16</inkml:trace>
  <inkml:trace contextRef="#ctx0" brushRef="#br0" timeOffset="32835.92">6430 5090 1979 0,'0'0'-91'0,"0"0"196"0,0 0 52 0,0 5 43 0,0-1 182 15,0 1-136-15,0 1 30 0,-11 3-12 16,11 2-6-16,0 2-12 0,-11 1-40 0,11 3 16 16,-10 1-20-16,10 0-48 15,-9 2 5-15,9 0-12 0,-7 1-73 16,7-1 26-16,0-1-51 0,-9 0-15 0,9 1-8 0,0-2-22 16,0-1 150-16,0-2-165 0,0 0-1 0,0-3 12 15,0 0-146-15,0-3 138 0,0-2 178 0,0-1-151 16,0-3 0-16,0-1-4 0,0 0-166 0,0-2 136 0,0 0 150 15,0 0-108-15,0 0-8 0,0-2-27 16,0-1-120-16,0-1 98 0,0-1 154 16,0 5-128-16,0-8-19 0,0 1 12 0,0-1-128 15,0 2 131-15,0-2-7 0,0 1 8 16,0 1-1-16,0-1-3 0,0 1 22 16,0 1-7-16,0 1 4 0,0 1 3 0,0 0-11 0,0 3 0 0,0-1-4 15,0 0 12-15,0 1-27 0,0 0 38 0,0 0-38 16,0 0 30-16,0 0 8 0,0 0-30 0,0 0 11 15,0 0-4-15,0 0-7 0,0 0-8 0,0 0 26 16,0 0-25-16,0 5 25 0,0-3 16 0,0 0-23 16,0-1 161-1,0-1-161-15,0 2 4 0,0 0 19 0,0-1-155 0,0 0 151 16,0-1-15-16,0 0 171 0,0 0-129 0,0 0 125 16,0 0-118-16,0 0-201 0,0 0 148 0,0 0-141 15,0 0 153-15,0 0 11 0,0 0-4 0,0 0-3 16,0 0 153-1,0 0-169-15,0 0 8 0,0 0 4 0,0 0-151 0,0 0 182 16,0 0-12-16,0 0 7 16,9 0-14-16,-9 0-9 0,0 0-19 0,0 0 4 0,0 0 8 15,0 0 156-15,0 0-168 0,0 0 24 0,0 0-20 0,0 0-145 16,0 0 169-16,0 0-1 0,0 0 9 0,0 0-5 0,0 0 1 16,0 0-4-16,0 0-8 15,0-2 15-15,0 0 2 0,0 2-17 0,0 0-8 0,0 0 4 16,0 0-4-16,0 0 28 0,0 0-4 15,0 0 136-15,0 0-111 16,0 0-33-16,0 0 13 0,0 0-174 0,0 0 129 0,0 0 153 0,0 0-157 16,0 0 4-16,0 0 24 0,0 0-165 0,0 0 161 15,0 0-4-15,0 0-28 0,0 0 12 16,0 0-8-16,0 0 169 0,0 0-4 0,0 0 12 16,0 0-149-1,0 0-45-15,0 0 29 0,0 0-5 0,0 0 9 16,0 0 30-16,0 0-39 0,0 0-12 15,0 0 1-15,0 0-121 0,0 0 158 16,0 0-149-16,0 0 160 0,0 0-40 16,0 0 16-16,0 0 20 0,0 0 92 0,0 0 33 15,0 0-179-15,0 0 163 16,0 0-137-16,0 0-67 16,0 0-101-16,0 0-53 0,0 0 13 0,0 0 46 0,0 0 142 15,0 0 0-15,0 0 4 0,0 0 20 0,0 0-23 16,0 0 11-16,0 0-16 0,0 0-34 15,0 0-69-15,0 0-64 0,0 0-150 0,0 0-251 0,0-3-263 16</inkml:trace>
  <inkml:trace contextRef="#ctx0" brushRef="#br0" timeOffset="34584.05">6363 5162 2189 0,'-15'0'35'0,"-1"0"-55"0,-1 0 121 0,-1 5 25 0,-1-2-23 0,2 1 96 0,2-1-103 16,0-1-16-16,3 3 4 0,2-3-33 0,10 0-4 15,0-1 62-15,0 1-81 0,0-2-9 16,0 0-15-16,0 0-56 0,0 0 26 0,0 0-15 16,11 0 9-16,1 0-31 0,3-4 0 0,-1 1 26 15,6-2 31-15,-3 3-35 16,0-2 85-1,2-1-41-15,-4 2-31 0,-1 0 53 0,-4-1-44 0,-10 1 47 0,10 1-3 16,-10-1 22-16,0 2-3 0,0 0 0 16,0 0-12-16,0 1-10 0,0 0-16 0,0 0-12 0,0 0 22 0,0 0-6 15,0 3 31-15,0 2 20 0,0 0-6 0,-12 2 3 0,-4 1 24 16,1 1-43-16,-2 2 27 0,0-2-27 0,-1 3-26 0,3-3 23 16,1 1-39-16,3-2-13 0,11 0 16 0,-7-2 0 15,7-2 3-15,0 0 50 0,0 0-56 0,0-3 16 16,0 0-40-16,0-1-19 0,12 0-3 15,1 0-10-15,2 0 19 0,-3 0-2 0,5-2 38 0,-1-1-9 16,1 2 20-16,-4 0-17 0,2-1 0 0,-4 2 7 16,-2 0-16-16,-9 0 16 0,10 5 3 15,-10-1 13-15,0 0 45 0,0 4 21 0,0-2-13 16,0 2-4-16,0 0-19 0,0 1-16 0,-13-1-21 16,2-1-13-16,2 0-3 0,9 0-6 0,-11-4 26 15,11 2-20-15,0-3-52 0,0 0-4 0,0-1-10 16,0 1-12-16,0-2 7 0,0 0-12 15,0 0-19-15,0 0-2 0,0 0-53 0,0-4 46 0,0 1-2 16,12 1 4 0,-2-1-37-16,-1-1-44 0,1-3 123 15,1 1 27-15,1 3 27 0,1-3 127 0,-2 1-142 0,1 0 106 0,-12 0 66 0,11 2-14 0,-11 1 72 16,0-1-100 0,0 3 57-16,0 0-40 0,0 0-22 0,0 3 46 0,-13 1 8 15,1 2-21-15,1-1 16 0,-2 1-51 0,0 0-26 0,1 1-25 16,-3 1-34-16,3-4 6 0,0 3-9 0,3-1-7 0,9-1-7 15,0-1-9-15,-8-1-14 0,8 0-22 16,0-2-26-16,0 2-44 0,0-3-41 16,0 0-16-16,10 0 23 0,-10 0 36 0,15 0 50 0,-1-3 47 15,-3-1 24-15,-1 0-54 0,0-2 121 16,0 1-6-16,-10 0 15 0,12 0 130 0,-12 1-72 0,0-3 27 16,0 1 20-16,0 0-59 0,0 0-9 0,0 0-22 15,0-1-39-15,0 1 16 0,-11 2-52 0,0-2-4 16,1 2 1-16,0 3-38 0,10-3-64 0,-11 4-111 15,3 0-173-15,8 0-321 0</inkml:trace>
  <inkml:trace contextRef="#ctx0" brushRef="#br0" timeOffset="35389.32">7669 5484 3334 0,'0'8'105'0,"0"-1"60"0,0 1 97 0,0 3 63 0,0 2-25 16,0 2-1-16,0 1-41 0,0 1 139 0,0 6-182 15,0 1-48 1,0-1-43-16,0 3-192 0,0-2 95 15,0 1-31-15,0-1 8 0,0 0 8 16,0 0-20-16,0-4 16 0,0-3-11 16,0 0-61-16,0-3-39 0,0-4-69 0,0-1-74 15,0-3-36-15,0-3-111 0,0-1-119 16,0-2-154-16,0 0-394 0</inkml:trace>
  <inkml:trace contextRef="#ctx0" brushRef="#br0" timeOffset="36048.31">8008 4430 2791 0,'0'-6'59'0,"0"2"28"0,0 0 78 16,-8-2 46-16,8 1 1 0,0-2 11 0,0 0-14 0,0 0-15 15,0-2-32-15,0 2-37 0,0-2-41 16,0 2-45-16,8-3-10 16,-8 3-19-16,13 0-17 0,-1-1 10 0,2 1-17 0,-1 1 0 15,2 0 14-15,-2 3 0 0,3 0 25 0,-3 0-4 16,-1 2-13-16,-2 1-15 0,-10 0-25 0,10 0 24 15,-10 4 26-15,0 0-7 0,0 4-8 16,0 1 4-16,0 0-42 0,0 2 24 0,0 2 4 16,-17-2 7-16,2 3 0 0,0 0 7 0,0-2-7 0,-1 2-32 0,1-1-27 0,1-2-15 15,3 0-3-15,-1-2-10 0,3 0-19 16,9-2 0-16,-8-1-17 0,8 0 39 16,0-3 40-16,0 0 18 0,0 1 19 0,0-1 7 0,0 0 20 15,0 0-17-15,0 1 34 0,12 2-50 0,-1 0 13 16,2-1 3-16,-1 3-20 0,0-1 17 0,1-1-3 15,-2 2-7-15,-2 0 57 0,0 2 34 16,-9 1 11 0,9 1 19-16,-9 3-56 0,0-2-7 0,0 3 25 0,0-2-10 0,0 0-4 15,0 1-3-15,-14-3-63 0,-1-1-3 0,1-1 3 16,-3-3-11-16,0 0-6 0,0-3-39 0,1-1-101 0,0 0-111 16,3-1-90-16,-2-2-101 0,3 0-49 0,12 0-271 15</inkml:trace>
  <inkml:trace contextRef="#ctx0" brushRef="#br0" timeOffset="36761.97">8225 5192 3634 0,'0'7'56'0,"0"-4"96"16,0 4 67-16,-11 0 89 0,11 1 2 0,-11-1-29 0,11 3-35 16,-10 0-102-16,2 1-42 0,8 1-61 0,-13 2-25 15,4-2 14-15,1 1 28 16,-2 0-12-16,10-3-11 0,-10 3 7 0,10-4-42 15,-8 0 4 1,8-1 4-16,0-1 154 0,0-2 0 0,0 0-181 0,-14 2 2 0,14-2-186 16,0-2 2-16,-9 2 170 0,9-1-3 15,0-1-8-15,0-1 23 0,0 1-12 0,-9 1 20 0,9-4-12 0,0 1-33 16,0 0 15-16,0-1-34 0,0 0-22 0,0 0-2 16,-8-2-18-16,8-2 0 0,0-3 66 0,0-1 15 15,0-1-4-15,0-1 44 0,0-2-29 0,0-3 22 16,12 1 20-16,-2-1-9 0,-1-2-1 15,2 0-7-15,-1 3 0 0,0-1 0 0,0 1 32 0,0 0 15 16,0 4 4-16,0 1 22 0,-10 1-30 0,12 2-28 16,-4 1 6-16,-8 3-28 0,10 2 10 0,-10 0 49 15,0 0 26-15,10 6 0 0,-10 1 15 16,8 1-45-16,2 1-22 0,0 1 24 0,-1 3-13 16,5 0-6-16,-3-1 7 0,4 1-46 15,-1 1 38-15,0-2-14 0,1 0-24 0,2-2 23 16,-1-1-34-16,2-1 19 0,-2 0 19 0,2-4-26 0,-2 3-1 15,2-5 12-15,-1 1-34 0,-3-1 18 0,0 0-29 16,1-2-16-16,-2 0 26 0,0-4 20 16,-3-1 22-16,1 1 8 0,-2-3 151 0,-9-1-31 15,0-2-132-15,9 0-10 16,-9-3-163-16,0-1 19 0,0-1 329 0,0 1-125 0,0 0 24 16,0-1 49-16,-9 2-24 0,9 0 149 15,0 1-4-15,-12-1-171 0,12 2-145 0,0 1-25 16,0 1-16-16,0-1 118 0,0 2-32 15,0 1 85-15,0 2-153 0,0 0-19 0,0 1 147 16,0 4-353-16,0-4 74 0,0 2-113 0,0-1-292 16,0 2 122-16,0-2-74 15,0 1-125-15,0 0-45 0</inkml:trace>
  <inkml:trace contextRef="#ctx0" brushRef="#br0" timeOffset="37153.51">9099 5032 3687 0,'0'3'26'0,"0"1"48"0,0-1 58 0,10-2 94 16,-10 1 101-16,0 2 5 15,0 1-10-15,0 2-74 0,0 2-62 0,0 3-45 0,0 1-20 16,0 2 14-16,0 3-55 0,0 1-1 15,0 1-39-15,0-1-32 0,0 3 8 0,9-2-20 16,-9-1 40 0,9 1-4-16,-9-1-16 0,0-3 130 0,0-1-170 0,0 0-8 15,0-1-35-15,0-4-40 0,0 1-106 0,0-3-114 0,0-2-110 16,0 0-229-16,0-3 33 0,0-1-109 0</inkml:trace>
  <inkml:trace contextRef="#ctx0" brushRef="#br0" timeOffset="37462.04">8975 5185 3608 0,'0'0'56'0,"0"3"44"15,0 0 31-15,0-2 94 0,0-1-13 0,0 0-2 16,16 0 10-16,0 0-97 0,-2 0-29 0,1 0-72 0,1 0-15 0,0 0-18 16,0 0 22-16,4-3-21 0,-3 1-23 15,3 0 25-15,3-1-10 0,2 0 3 32,1 1 8-32,0 0 14 0,-1-1-58 0,1 1 62 0,-2-1-22 0,-1 1 4 0,-5 0 7 0,2 1 4 15,-4 1 7-15,-3-2-4 0,-3 2-7 16,-2-2-51-16,-8 1-28 0,0 1-29 0,0 0-51 0,0 0-12 0,0-2-75 15,0 2-118-15,0-1-70 0,0 0-214 0,0-2-164 16</inkml:trace>
  <inkml:trace contextRef="#ctx0" brushRef="#br0" timeOffset="38567.01">10150 5000 3503 0,'0'3'42'15,"0"0"136"-15,0 1 99 0,0 3 74 0,0-1 69 16,0 3-74-16,0 1 147 0,0 1-54 15,0 3-190-15,0 3 89 0,0 3-346 16,0 1-9-16,0 0 62 0,0 1-120 16,0 2 217-16,0 0-138 0,0-3 25 0,0-1-13 15,0-3-125-15,0 0 142 0,0-4 97 0,0-2-16 32,0-3-93-32,0-2-25 0,0-1 30 0,0-5-13 15,0 0 162-15,0 0-1 0,0 0-251 0,0-5 107 16,0 2-158-16,0-5 110 0,0 1 2 0,0-2-28 15,-13-2 91-15,13-2-217 0,-11 0 91 16,-1-2-63-16,12 0 103 0,0 0 123 16,-14-2-100-16,14-1-9 0,-9 0 68 15,9-2-176-15,0-2 253 0,0 0-3 16,0-3-301-16,0-2 160 0,0-1 3 16,0-2-168-16,0-2 120 0,0-1-31 0,14 0-121 15,3 0 344-15,2 0-170 0,6 1 187 16,1 1-151-16,5 2-183 0,-2 5 174 0,4 2-116 15,1 2 107-15,-3 3 34 0,-2 5 11 0,-2 3-48 16,-5 3 32-16,-4 6-15 0,-3 0 15 0,-4 0 15 16,-11 8 41-16,0 3 7 0,0 2-32 0,0 1-7 15,0 2-13-15,-17 3-38 0,-4 0 47 16,0 0-32-16,-1 1-40 0,-3-3-17 0,2 2-95 16,-1 0-16-16,-4-2-77 0,3 0-33 0,-1-1-59 0,3-2-82 15,1 0-55-15,2 0-76 0,2 0-43 16,0-1-204-16</inkml:trace>
  <inkml:trace contextRef="#ctx0" brushRef="#br0" timeOffset="39591.01">8666 5528 1796 0,'0'0'172'16,"0"0"55"-16,0 0 66 0,0 0 56 0,0 0-127 15,0 0 26-15,0 0 24 0,0 4 4 0,0 1 25 16,0-1-5-16,0 2-41 0,8 0 9 0,-8 1-40 16,0 2-14-16,0 0-25 0,0 2-39 0,0 2-14 15,0-1-22-15,0 3-16 0,0-1 18 16,0 2 116-16,0 0-14 16,0 4-162-16,0 1-32 0,0-1-123 0,0 1-55 0,0-1 167 15,0-1-26-15,0-1-15 0,0-3-48 0,0-2-52 16,0-2 88-16,0-5-292 0,0 2-53 0,0-4-149 15,0-3-317-15,0-1 73 0</inkml:trace>
  <inkml:trace contextRef="#ctx0" brushRef="#br0" timeOffset="40833.26">10442 5334 2002 0,'0'0'-77'0,"0"0"171"0,0 0-18 0,0 0 143 16,0 0 175-16,0 0-110 0,0 0 91 0,0 0-51 15,0 0-50-15,0 0-18 16,0-2-42-16,0-1-48 0,0 1-45 0,0-1 5 15,9 0-17-15,3-1-21 0,-1 1-11 0,1-3-10 0,3 2-26 16,-1 0-33-16,1-1 14 0,-1 2-26 0,0 2 0 16,-2 1 19-16,-1 0-26 0,-3 3 7 15,-8 3 19-15,0 2-18 0,0 1 21 16,0 3-14-16,0 1 68 0,0 4-57 0,-14 2-22 0,-1 0-5 0,-3 3-86 16,-2-2 50-16,-1 1 3 15,-2-2-18-15,0 1 4 0,1-3 15 0,2-2 11 0,3-1 22 16,3-5-3-16,3-1 3 0,0 1 4 0,11-4-1 15,-9 2-6-15,9-4 28 0,0-3-10 16,0 2 25-16,0-2-3 0,0 0-4 0,0 0 14 0,0 0 88 16,0 0-76-16,10 0-37 0,1 0 109 15,2 0-117-15,5 0 1 16,1-5 7-16,4 0-123 0,3 1 18 0,0 0 97 0,3-2 16 16,1 1-12-16,0 0 16 0,-1 0-20 15,-1 1-7-15,-3-3 12 0,-1 4-19 0,0-1 3 16,-3 1-14-16,-2 3-26 0,-2-4-65 0,-2 1-54 0,0 1-85 15,-3-1-105-15,0 0-99 0,-2-1-91 0,-10-1-281 16</inkml:trace>
  <inkml:trace contextRef="#ctx0" brushRef="#br0" timeOffset="41483.51">10981 4407 3555 0,'0'-7'49'0,"0"1"24"0,0 3 4 0,0-4 91 15,0 2-35-15,0 1 57 0,-13 0 36 16,13 0-67-16,0 0 5 0,-7 1-96 0,7 2-57 0,0-4-22 31,0 3-43-31,0-1 7 0,11 0 33 0,3 0-19 16,3 1 19-16,4 0 7 0,1 1-11 0,-1 0 10 0,0 1-2 15,1 0-15 1,-3 4 18-16,-4 1-7 31,-4 1 11-31,-2 1 140 0,-9 4-134 0,0 0 15 0,0 1-25 0,0 3-120 0,0-1 113 0,-16 2-4 16,-1-1 11-16,0-1 18 0,0 1 0 0,0-1-11 15,-2-3 21-15,1 0-46 0,4-3-56 16,1 1-28-16,5-2-3 0,8-1 4 0,0-1 63 0,0 1-13 16,0-2-4-16,0 0 1 0,0 1 7 0,16 0 47 0,1 2 0 15,0 1 27-15,0-1-30 0,-1 3-7 0,0 0 31 16,0 1 24 0,-2 1 26-16,-2 0 53 15,-1 0-14-15,-4 0 33 0,-7-1 5 0,0 0 138 0,0 0-125 0,0 0-75 16,0-1-21-16,-15 3-151 0,-3-4 93 0,-2 0 25 0,-3-1 12 0,-2 1-66 15,0-2-22-15,0-2-72 0,1-1-112 16,4-4-124-16,3 0-120 0,1 0-118 0,5 0-167 0</inkml:trace>
  <inkml:trace contextRef="#ctx0" brushRef="#br0" timeOffset="42070.52">11357 5008 4751 0,'0'6'80'0,"0"0"67"0,0 3 37 0,0-1 70 0,0 4-48 0,-13 2-33 0,-3 4-33 16,-1 3-78-16,0 2-19 0,1-1-31 0,0 1 125 15,0-1-129-15,3-1 122 0,13-3-182 31,-10-4-132-31,10-2 113 0,-10 0-167 16,10-6 195-16,0 2-22 0,0-3 45 0,0-2 174 16,0-3-181-16,-8 3-4 0,8-3-26 0,0 0-157 0,0-6 153 0,0 1-18 0,0-2-33 0,0 1 8 15,0-3-50-15,0 0-2 0,0-2-5 16,0 0 0-16,0-2 45 0,0-1 39 0,0-1 63 0,0 0-4 16,15-1 25-16,-2 0-3 0,0-1 3 15,3 0 14-15,-3 0 17 0,1 2 29 0,-1 1 0 16,1 2 39-16,0 0 1 0,0 4 8 0,-2 0 5 15,2 4-62-15,-5-1 8 0,2 3-18 0,-1 2 7 16,0 0 53-16,-3 5 114 0,-7 1-120 16,14 2-18-16,-2 3-19 0,-1 0-120 0,1 4 109 0,-1-1-4 15,3 1 0-15,1-1-18 0,0 2 10 16,1-3-29-16,1-1-10 0,-2 0-19 16,0-2 164-16,1-3-139 0,-1 1-13 0,-3-3 12 15,1-1-29-15,1-4 10 0,-3 0 3 16,-1 0 16-16,1 0-152 0,-1-4 172 0,0-1-20 15,-1-1-8-15,-9-1-12 0,8-2 0 0,-8 1 0 16,0-3 24-16,0-1 0 0,0-1-4 0,0-1 4 16,0-1-24-16,0 1 27 0,0-1 1 0,0 2 38 0,0-1 128 15,0 1-134-15,0 2-8 16,0-1-12-16,0 3-158 0,0-1 126 0,0 0 122 0,0 3-178 16,0 0-15-16,0 0 4 0,0 2-199 15,0 1 85-15,0 1-81 0,0 0-85 16,0 1-96-16,0 2-39 0,0 0-45 0,0 0-185 0,0 4 88 15</inkml:trace>
  <inkml:trace contextRef="#ctx0" brushRef="#br0" timeOffset="42503.52">11973 5274 3438 0,'0'7'32'0,"0"-2"30"0,0 0 54 16,9-1 65-16,-9 1-33 0,0-2 50 0,0-1-57 15,0 1-40-15,10 1-21 0,-2-2-76 0,-8 1-1 16,12-2-13-16,-4 2-1 0,2-1 11 16,1 1-10-16,-2-2-22 0,0 1-10 0,-1 1-10 15,-8 0-18-15,0 2 39 0,8 1 13 16,-8 1-9-16,0 3 51 0,0 0-38 0,-14 2 24 47,-1 2 18-47,-2-1-42 15,0-1 11-15,-5 2-21 0,3-2-14 0,0 0 3 0,1-2-2 0,3-3-11 0,3 0-23 16,3-1 0-16,9-2 3 0,0-1 28 0,0-1 13 0,0 0 0 0,0 0 17 0,0 2-13 0,0 0 43 0,0-3 20 0,0 1-33 16,0 0 30-16,0 1-14 0,0 0-6 15,9 1 30-15,-9-2-3 0,14 0-20 0,-5 1 6 0,0 0-3 0,1-1-13 0,-1-1 0 16,2-1 6-16,3 0-10 0,0-4-6 0,1-1-11 15,1 1 7-15,2-2-10 0,-2 1 13 16,2-1-10-16,1-1-47 0,-2 2-44 0,2 0-55 0,-4 0-90 16,2 0-77-16,-5 0-57 0,0 3-103 15,-12 2-258-15</inkml:trace>
  <inkml:trace contextRef="#ctx0" brushRef="#br0" timeOffset="42808.51">12740 4855 4565 0,'0'8'75'0,"0"4"74"0,0 2 82 16,0 3 42-16,0 4 3 0,0 1 117 0,0 3-12 16,0 4-29-16,-11 3-187 15,11 3-85-15,0-1-80 0,0 3-89 16,-9-2 207-16,9-2-219 0,0-4 85 0,0-2-142 16,0-6-176-16,0-4 95 0,0-3-342 15,0-5 36-15,0-6-171 0,0-3-325 0</inkml:trace>
  <inkml:trace contextRef="#ctx0" brushRef="#br0" timeOffset="43096.52">12377 5074 4651 0,'-10'4'21'0,"10"-1"22"0,0 0 22 0,-9 0 36 16,9 2 9-16,0-5 45 0,0 0 24 16,19 0-51-16,0 0-19 0,6 0-90 0,4 0-45 0,4 0 10 15,4 0-10-15,6-4 37 0,-1 3 8 32,5-3-3-32,0 1-12 0,1 1-24 15,-5-2 1 1,0 0 4-16,-5 1 15 0,-4-1-19 0,-4 2-38 0,-4-1-51 15,-4-1-60-15,-6 1-33 0,-2 1-52 16,-4-1-69-16,-10 2-90 0,9-1-94 0,-9 1-65 0,0 1-288 0</inkml:trace>
  <inkml:trace contextRef="#ctx0" brushRef="#br0" timeOffset="43826.51">13689 4896 5086 0,'-12'6'97'15,"1"3"112"-15,2 1 189 0,9 4-28 16,-13 3 66-16,13 2-51 0,-11 7-176 16,11 2-58-16,0 5-51 15,0 1-60-15,0-1-14 0,0 0 79 16,0-2-119-16,0-3 18 0,0-4-8 15,0-6 22-15,0-4-1 16,0-6-12-16,0-8-40 0,0 0-109 16,0-7 66-16,0-6-104 0,0-5 100 15,0-4-27-15,-12-5 24 32,12-7 76-32,0-5-226 0,0-1 85 0,0-6-98 15,0-1-8-15,0 0 181 0,0-2 24 0,0 0 12 16,14 3 15-16,0 2 9 0,0 4 6 15,1 2 14-15,-1 4-5 0,2 4-12 0,0 3-7 0,-2 5-5 0,0 3 44 16,-1 7-36-16,1 2 16 0,-2 1-3 16,-1 6-32-16,-2 3 39 0,0 0-28 0,-1 7-14 0,-8 3 22 0,8 5 5 0,-8 1 30 0,0 4-4 15,0 2-3-15,0 2-8 0,0 2-16 0,0-1 8 16,0 1-19-16,-10-3 15 0,-1 2-18 0,-1-5 18 16,-1 2-41-16,-2-5-39 0,0 1-25 15,-2-2-51-15,-2 0-42 0,0-1-71 0,3-3-70 0,-2 0-103 16,4-2-151-1,1-3 14-15,13 2-221 0</inkml:trace>
  <inkml:trace contextRef="#ctx0" brushRef="#br0" timeOffset="44328.63">13910 5251 4751 0,'10'3'124'0,"-10"0"53"0,8-3 70 0,-8 0 42 16,0 0 68-16,0 0-199 0,7-7-78 15,-7-1-57-15,10 1-196 0,2 2 156 0,-1-3 6 16,4 2 11-16,-2 0 157 0,4-1-161 15,0 3 8-15,1 1 12 0,-2 1-186 16,1 0 178-16,-3 2-27 0,-1 0 23 0,-4 0 3 0,-9 7-30 16,0-1 39-16,0 2-12 0,0 3 161 15,0 0-157-15,0 2-39 0,-15 0 15 0,-4 1-158 16,0 2 183-16,0 0 2 0,-1-2-39 0,2-1-26 0,5-1-74 16,0-3-3-16,4-1-52 0,9 0 35 0,0-4 44 15,0-1 29-15,0 1 38 16,0-1 127-16,0-3-75 0,0 4-19 0,12-1-7 0,-2 4-94 15,1-2 83-15,0 0 48 0,0 3 33 0,0-1 38 16,0 4 8-16,0-2 1 0,-2 2 43 0,-9 1-34 16,12-1-3-16,-12 0-11 0,0-1-54 0,0 0-4 15,0-1 155-15,0 1-198 16,0-3 32-16,-18 0-44 0,0 1-151 16,-3-1 152-16,-1 0-44 0,-3 0 83 0,0-7-284 15,-2 5-95-15,-1-5-131 16,2 0-256-16,0 0 48 0,3 0-281 0</inkml:trace>
  <inkml:trace contextRef="#ctx0" brushRef="#br0" timeOffset="44883.62">14125 4296 3141 0,'0'-8'87'0,"0"2"63"0,0-2 77 0,0 1 66 16,0-1 0-16,0 2-19 0,0-1-22 0,0 2-51 15,0-2-70-15,12 1-32 0,-2 2-69 0,0-2 26 16,3 3-11-16,1-1 15 0,0 2 0 0,2 0-34 16,2 1-18-16,-2 0-12 0,1 1-11 0,-2 0 0 15,-1 4 4-15,-5 3-5 0,-9 1 16 0,0 3 12 16,0 1-5-16,0 3 1 0,0 0 14 15,-12 3 5-15,-3 0-12 0,-2-1-19 0,-2 2-15 16,-1 0-11-16,-2-1 7 0,1-2-22 0,1-1-29 0,3-2-38 16,2 0-17-16,3-2 23 0,12-2 11 15,-9-1 12-15,9 1 19 0,0-3-32 0,0 0 32 16,0-1-3-16,18 2 4 0,0-2 14 0,-1 2 38 0,2 1-6 16,0-1 24-16,-1 3 35 0,-3-3-11 0,0 1 64 15,-1 2 8-15,-4-1 70 0,-3 0-25 16,-7 3 13-16,0-2-21 0,0 2-69 0,0 0 3 15,0-1-36-15,0 0-15 0,-17 2-20 0,-1-3-25 16,-1 3-83-16,0-4-50 0,-4 0-88 0,1-2-113 16,0 0-123-16,1-3-131 0,1 1-270 15</inkml:trace>
  <inkml:trace contextRef="#ctx0" brushRef="#br0" timeOffset="45642.3">14649 4935 3581 0,'0'0'117'15,"0"0"52"-15,0 0 38 0,0 0 93 16,0 0-23-16,0 5 58 0,0-3 8 0,-10 5-33 16,10 0 61-16,0 1-222 0,-10 3 6 0,10 2 44 15,0 3-248-15,-10 1 101 16,10 2-36-16,0 1-94 0,0 0 74 0,-9 0 24 16,9-1-24-16,0-3-8 0,0-2 153 0,0-1-141 0,-10-3 112 15,10-3-153-15,0-1-112 0,-9-2 137 0,9-1-104 16,0-3 84-16,0 0-68 15,0-4-24-15,0 0 177 0,0-2-155 0,-9-2 17 16,9-2 4-16,0-1-215 0,0-2 223 0,0-2 5 16,0-2 23-16,0 1 11 0,0-2 16 15,0 1 7-15,14 0-8 0,-3 1 31 0,1 0-19 0,-1 3 37 16,0 1-7-16,0 3 18 0,-1 0 183 0,-10 5-201 16,14 1 57-16,-3 3-30 0,-1 0-144 0,-1 3 217 15,1 4-53-15,0 0 42 16,0 5-52-16,2-1-9 0,-1 3-23 0,1 2-19 0,0 0 10 15,1 0-19-15,2 1 0 16,-1 0 32-16,1-3-16 0,0 1-8 0,1-4 32 0,0 0-64 0,-1-2 64 16,0 1-32-16,-1-3 130 15,-1-2 28-15,0-2-229 0,-2-2 15 0,-2-1 44 16,-9 0-194 0,14-8 178-16,-5 0 24 0,-9-3-177 0,0-2 158 0,9-2 3 0,-9-3-15 15,0-1 134-15,0-2-95 0,0 0 47 0,0-1 0 16,0 2-91-16,0-1 254 0,0 3-11 0,0 0-106 15,0 5 92-15,0 0-255 0,-11 4-41 16,11 2 82-16,0 2-180 0,0 1 89 16,0 1-78-16,0 2-30 0,0 1-71 0,0 0-83 0,0 6-107 15,0-1-171-15,0-1-244 0,0 2-230 0</inkml:trace>
  <inkml:trace contextRef="#ctx0" brushRef="#br0" timeOffset="46189.28">15268 5194 3726 0,'0'2'74'0,"-12"-2"52"15,12 3 17-15,-10-3-21 0,10 0-64 0,0 0-55 16,0-4-3-16,0 0-13 16,0-1 2-16,12 1 18 0,1 0-10 0,2 0 20 15,0 0-34-15,2 1 3 0,-1-1-14 0,1 3 49 16,-2-1 3-16,-1 2 21 0,-5 0 60 0,0 5 12 15,-9 0 58-15,0 1-36 0,0 2-38 0,0 2-47 16,0-1-57-16,0 4 36 16,-13-1-15-16,-1 1 15 0,-1 0-3 0,-2 0-52 0,0-2 107 0,-1 2-132 15,2-2-48-15,1-2-45 0,3-2-159 0,2 2 76 16,10-4 12-16,0-2-32 0,0-1 23 0,0-2 15 16,0 0 77-16,0 0 86 0,18-3 16 0,0-2 42 15,-1 5 10-15,0-2 22 0,-1 2 63 0,1 0 27 16,-2 0 25-16,1 5 22 0,-3-1 45 0,-1 2 17 15,-2 1 12-15,-1 2-4 0,-3 0-49 16,-6 2-39-16,0-1-47 0,0 1-14 0,0-1-2 0,0 2 153 16,0 1-172-16,-12-2-20 0,-3-1-25 15,-2 0-188-15,-4-3 179 0,0 0-27 0,-3-1 170 16,-1-6-232-16,-1 0-109 0,2 0-53 16,2 0-309-16,-2 0 101 15,4-4-71-15,3-2-207 0,0 1-354 0</inkml:trace>
  <inkml:trace contextRef="#ctx0" brushRef="#br0" timeOffset="46682.3">16197 4885 3595 0,'0'-1'49'0,"0"1"85"0,0 0 163 0,0 7 142 16,-12 1-7-16,3 1 4 15,9 2-118-15,-8 3-121 0,8 3 31 0,0 2 44 16,0 3-143-16,0 0 9 0,0 2-72 16,0 2-19-16,0 1 134 0,0-1-59 0,0 1-17 15,13 0-189-15,-4-1 67 0,1-2-72 16,-10-2-190-16,13-4 2 16,-4-2-257-16,0-1-36 0,-9-6 49 15,0-1-114-15,0-4-167 0,0-4-101 16</inkml:trace>
  <inkml:trace contextRef="#ctx0" brushRef="#br0" timeOffset="46884.31">15918 5083 4340 0,'0'0'17'0,"0"0"50"16,0 0 21-16,0 0 62 0,0 4 143 15,0-4-114-15,23 0-32 0,0 0-51 0,4 0-65 16,4 0-39-16,3 3 19 16,3-1-37-16,2 2-110 15,0-1 51-15,0-2-101 0,-1-1-107 0,1 0-111 0,-3 0-171 0,-2 0-95 16,-2 0-308-16</inkml:trace>
  <inkml:trace contextRef="#ctx0" brushRef="#br0" timeOffset="47111.3">17093 5060 4808 0,'6'1'0'15,"-6"1"-22"-15,8-2 151 0,-8 0-89 0,13 0-3 16,0-2 21-16,2 2-129 0,-1-3 75 0,6-1-62 15,1 1-68-15,2 3-70 0,4-2-111 16,0-1-21-16,3 2-63 0,-1-1-63 16,1 1 16-16,-1 1-107 0</inkml:trace>
  <inkml:trace contextRef="#ctx0" brushRef="#br0" timeOffset="47357.3">17969 5034 2607 0,'12'0'58'0,"-1"0"0"16,0 0-9-16,-1 0-12 0,2 0-67 0,0-5-13 16,1 3-43-16,1-2-46 0,4 1-175 15,1 0-98-15,3 0-127 0</inkml:trace>
  <inkml:trace contextRef="#ctx0" brushRef="#br0" timeOffset="47517.3">18845 4991 3206 0,'8'0'67'0,"0"0"34"0,1 0 56 0,-1 0 44 15,-1 0-3-15,1-3 2 0,4-1-38 0,0 1-20 16,3 1-82-16,0-1-25 0,3 2-17 0,1-1-71 16,3 0-44-16,3 0-79 0,1-1-80 15,1-1-48-15,3 1-64 0,0-2-23 0,0 1-156 0,1 0-25 16,1 0-58-16</inkml:trace>
  <inkml:trace contextRef="#ctx0" brushRef="#br0" timeOffset="49013.02">19949 4807 3257 0,'0'-1'147'15,"0"0"72"-15,0 1 87 0,0 0 49 16,0 0-86-16,0 0 33 0,-9 2 4 0,9 3 33 15,0 4 14-15,0 1 83 0,0 0-159 0,0 5-44 16,0 2 22 0,0 2-238-16,0 2 203 0,0 1-52 0,0 3-80 31,9 1 65-31,-9-1-135 16,9-1 22-16,-9 1-31 0,0-5 18 0,0-1-27 15,0-3 4 1,0-6 18-16,0-1-13 0,0-5 36 0,0-4-45 0,0 0-58 0,0-2-31 15,0-5-57-15,0-1 80 0,0-3 22 16,0 0 13-16,0-3 66 16,0-1-79-1,0 3 49-15,0-1 17 16,0-3-14-16,0 7 27 0,0-3-61 16,0 1-9-16,0 0-51 0,0-2 60 0,0 0 47 0,0 0-3 0,-10-3-48 15,10-2 34-15,0 0-47 16,-10-5-1-16,10-2-52 0,0-1-116 15,0-3 48-15,0 0-9 0,0 0 128 0,0-2 29 0,0-1-17 16,13 3 146-16,1-2-122 0,1 1-11 0,3 2 0 16,0 3-105-16,2 2 113 15,-3 2 136-15,1 4-124 0,1 2 112 0,-1 5-148 16,0 2-109-16,-5 8 158 0,-1 0-182 0,-2 0 189 16,-10 8-40-16,9 1 3 0,-9 3 128 15,0 3-144-15,0-1-14 0,0 3-22 0,0 2-133 16,0-4 111-16,0 1-26 0,0-1-15 0,0-2-3 15,-10-1 39-15,10 0-6 0,-11-2 109 0,11 1-118 16,-19-1-70-16,1 0 0 0,-2 2-126 0,-1-1 101 16,-3 0 7-16,0-2-12 0,-3 1-80 0,0-2-56 15,3 1-196-15,2-1-146 0</inkml:trace>
  <inkml:trace contextRef="#ctx0" brushRef="#br0" timeOffset="50276.81">20151 5167 3581 0,'0'1'39'0,"-11"1"96"0,11 0 33 16,0-1 93-16,0 2-20 0,12-1-21 0,3 1 13 15,1 1-76-15,4 2-6 0,2 2-77 0,3-2-3 16,-2 5-48-16,-1-2-1 15,-3 3 8-15,0 0-18 0,-7 0-5 16,-1 1-7-16,-5-1 12 0,-6-1-24 0,0 2 182 16,0-2-162-16,0 0-23 0,0-1-8 15,-10-3-124-15,1 2 132 0,1-4-27 16,-1-1-21-16,0-3 40 0,9-1-14 0,0 0-127 0,-13 0-55 0,13-5-83 16,-9 0 44-16,9-4 171 0,0 2 83 0,0-6-6 15,0 1-1-15,13-1-20 0,1 0-6 0,0 0 44 0,2-1 10 16,0 0-3-16,-1 1 37 15,0 0 36-15,0 2 4 0,-2 0 50 0,0 3 12 0,-1-1-20 0,-4 3 110 16,-8 1-96-16,10 1-51 0,-10 2-37 16,0 2-116-16,0 0 99 0,0 0 30 0,0 5 34 15,0-1-14-15,0 1 4 0,0 1-18 0,0 2-52 16,0-1 29-16,-8 3-32 0,8-2 1 0,0 1-9 16,0 2 16-1,0-2-14-15,0 0 2 0,0 1 32 0,0-1-28 0,13-1 1 16,0 0 110-16,-1-2-122 0,2-1-24 15,1 1 4-15,2 0 8 0,1-5-82 0,3 2-58 16,1-3-79-16,2 0-225 0,-3 0 66 16,2-4-60-16,1-2-113 0,-2-1-200 15,0-2-115-15</inkml:trace>
  <inkml:trace contextRef="#ctx0" brushRef="#br0" timeOffset="50800.81">20584 4202 2547 0,'0'-6'51'0,"0"-1"45"15,0 2 156-15,0-1-20 0,0-1 21 16,0-1-20-16,0 0-102 0,0 2 64 0,0-1-70 16,0 0-1-16,9 1-20 0,4-1-2 15,0 1 33-15,3 0 22 0,0 1-2 0,2 0-53 0,-2 3-3 16,0-2-77-16,-2 3-26 0,-2 1 19 0,-4 0-52 15,-8 0 145-15,0 0 9 0,0 12-95 16,0 0 15-16,0 3-14 16,0-4-91-16,-11 6 79 0,0-2 23 0,-1 2-121 0,-1-3 17 15,-2-2-26-15,2 1-83 0,-1-3-35 0,4-3 22 16,-1 0-53-16,4-2 38 0,7-1-10 0,0 2 19 16,0-4 27-16,0 1 15 0,0 1 50 15,0-1 6-15,13-1 81 0,-1 2 73 16,0 1-63-16,3 1 50 0,0 1 56 0,0 0-97 0,-2 2 129 15,-1 2 41-15,-2-2-32 0,-3 4 111 0,-7 0-10 0,0 3-41 16,0 0-8-16,0 0-18 0,0 0-49 0,-15 0-29 16,-2-1-46-16,1-3-26 0,-5 2 7 15,0-4-21-15,0 0 3 0,-1-3-30 0,0-2-25 16,2 2-58-16,0-4-91 16,4 0-147-16,3-2-145 0,2-1-109 15,11 0-62-15</inkml:trace>
  <inkml:trace contextRef="#ctx0" brushRef="#br0" timeOffset="51460.12">21026 4713 3914 0,'0'4'75'0,"0"3"81"0,0 1 126 0,0 2 66 16,0 0 2-16,-14 2-51 0,4 4-79 15,10 0-50-15,-8 0-65 0,8 3-47 16,-10 0-34-16,10 1-13 15,-8-3 6-15,8-1 160 0,0 0-141 0,-9-2-24 16,9-1 12-16,0-2-202 0,0-1 154 0,0-2 32 0,0-2-72 0,0 1 64 0,0-4 151 16,0-3-249-16,-9 1 43 15,9 0-11-15,0-1-201 0,0 0 206 0,0-2-12 0,-9-1-18 16,9-4 22-16,0 0-6 0,-8-2 125 16,8-2-106-16,0-2 113 0,0-1-102 0,0-3-112 15,0-1 127-15,0 0-134 0,0-1 168 0,13 0-15 16,-2 1 11-16,0 0 7 0,-1 4-29 15,4 2 19-15,-1 1 3 0,1 3 0 0,-1 2-4 16,0 3 44-16,0 2-36 0,-1 1 48 0,1 0-5 0,-3 4-47 16,3 2 37-16,-2 2-33 0,0 3 18 15,2-1 12-15,0 2-12 0,1 2 26 0,-1 1 5 16,3 1-1 0,-2-1-29-16,2 1-27 0,-2-1-7 0,2 0 138 0,-1-1-123 15,2 0 0-15,-3-3 7 0,1-1-138 0,-1-2 138 0,-1 0 4 0,0-4-15 16,-2 0-26-16,1-3-19 0,-3-1-4 0,0 0-22 15,1-2-7-15,-3-3 12 0,-1-2 103 16,-6-1-63-16,8-4 30 16,-8 0 14-16,0-2-99 0,0-3 88 0,0-1 23 0,0 0 29 0,0-2 11 15,0 2 31-15,-11 0 1 0,2 1 170 16,9 4-123-16,-13-1-33 0,4 3-7 0,9 2-174 16,-8 1 242-16,8 3-126 0,0 2-27 15,0 0-59-15,0 1-143 0,0 2 54 0,0-2-50 16,0 2-69-16,0 0-82 0,0 0-28 0,0 0-124 0,0 0-55 15,0 3-97 1,0-3-289-16</inkml:trace>
  <inkml:trace contextRef="#ctx0" brushRef="#br0" timeOffset="52044.3">21672 5066 4173 0,'9'4'48'16,"0"3"43"-16,-9-4 43 0,8 0 47 0,-8 1-13 16,8-3-31-16,-8 1-35 0,0-2-54 0,0 2-22 15,9-2-23-15,-9 3 5 0,10-2 3 16,-10 2-41-16,9 0 4 0,-9 1-36 0,0 0-29 0,7 2-18 15,-7-1-9-15,0 3 38 0,0-1 37 0,0 2 29 16,0 0 11-16,0 0-1 0,-13 2 8 0,-1-1-36 16,1 1 40-16,-1-3-26 0,1 2 4 15,-4-2 45-15,4-1-52 0,-3 0-7 16,5-2-25-16,1-2 15 0,10 1-22 0,-8-2-16 0,8-2-44 16,0 0-20-16,0 0-32 0,0-4 38 0,17-1 61 15,1 0-32-15,1-2 89 0,4 1-1 0,-1 0 4 16,2-2 36-16,-3-1-7 0,2 1-6 15,-2-1 53-15,-1 0 23 0,-1-2 17 0,-1 2 7 0,-2-3-9 16,0 2 15-16,-1 0-16 0,-2-1 17 0,-1 1-33 16,-1 0 1-16,-2 1 6 15,-1 1 5-15,-8 1 67 0,0 1-24 0,8-1 30 0,-8 3-21 16,8 0-58-16,-8 2 4 0,0 1-44 16,0-2-1-16,0 1-14 0,0 2-47 0,0 0 8 0,0 0 1 15,0 0 41-15,0 5 55 0,0-1 20 0,0 1-20 16,0 3-42-16,-12 0 12 0,3 3 17 15,-1-1 27-15,10 2-27 0,-9 1-7 16,9 0 88-16,0 2 1 0,0-2 11 16,0 1-140-16,13 0-3 0,4 0-163 0,7-2 45 15,3-1-49-15,4-2-239 0,2-2 78 0,-1-2-151 16,0-3-16-16,-1-2-158 0,-2 0-154 16,-4-4-416-16</inkml:trace>
  <inkml:trace contextRef="#ctx0" brushRef="#br0" timeOffset="54778.08">7253 6297 2354 0,'0'0'-114'0,"0"0"111"15,0 0-3-15,0 0-41 0,0 0 131 0,0-2 4 0,0-2 27 0,0 1 66 16,0-1 20-16,0 0-89 0,0-1-18 16,0 3 1-16,0-1-5 0,11-1-13 0,-11 1 17 15,12 1-10-15,-12 0-21 16,11 2 2-16,0-1-9 0,0-1-23 0,-2 2-13 0,1 0 7 16,1 0-21-16,1 0 24 0,3 0 1 0,-1 5-11 15,4-3-27-15,2-1 1 0,3-1-1 0,4 0-3 16,3 0 20-16,2 0-7 0,2 0-10 15,0-3 14-15,-2 0 30 0,1-1 45 0,1 1 2 0,-1 1-12 16,0-1-31-16,-1 1-31 16,0 0 0-16,1 1-10 15,-1-1 18-15,1-1-15 16,0 1 11-16,1 0 0 16,1-1-3-16,2-2-11 0,-1 1 0 0,2-1 3 0,-1-2-3 0,4 2-17 31,0-3 17-31,2 1-21 0,2-2 14 0,-1 1 7 0,4 1-17 15,1 0 31-15,0 0-14 0,1-1 3 0,-1 1-7 16,2 2 8-16,-1 0 27 0,0 0-14 0,2 1 1 0,-3-1-18 16,-1 2-42-16,2-2 25 0,-2 1 0 15,-1-1-1-15,1 2 11 0,-3-4 14 0,1 2-17 16,-1 1 3-16,0-1 21 0,-3 0-28 0,1 0 31 0,-3 1-20 16,0 1-1-16,-3-2 4 0,-1 0 7 0,1 3 10 15,0-1 4-15,-1 0-7 0,0 0-18 0,2-1-9 31,0 0-5-31,0 1 1 0,3-1 3 0,0 0-6 16,1 0 3-16,4-1 41 16,-1 0-31-16,3-1 17 0,0 1 8 0,2 0-36 0,0 0 25 15,-2 0 0-15,0 0-24 0,-1 0 3 0,-1 1 21 0,-3 0-7 16,0 0 14-16,-3 2 13 0,-1-1-34 16,-2 3 28-16,2-2-28 0,-4 0 0 0,1 1 24 0,-1 0-17 0,0 0-7 15,2-1-10-15,1 1 0 0,-1-3-4 0,1 4 21 0,2-3 11 0,0 0-15 16,0 0 15-16,2 0-25 0,-1-2 28 0,0 1-4 15,2 0-3-15,-2 0 7 0,2-1-14 0,-3 1 6 16,1 1-6-16,-1 0 21 0,-1 1-7 0,-2 1-11 0,-3-1 1 0,-2 0 3 16,0 0-21-16,0 1 28 0,-1-1-11 0,1 0-10 0,-1 0 21 15,1 1 0-15,3 0 28 16,-1-2 24-16,1 3 1 0,0-3-39 0,1 1 7 0,5-1-7 16,-4 1-14-16,2 2 11 0,2-3-15 0,3 3-2 0,-1-1 13 15,3-1 8-15,-1 1-44 0,2 0 19 0,-2 0-15 16,3 1-14-16,-1 0 33 0,2 0-23 0,0 0-2 15,-1 0 27-15,2 0-10 0,0 0-7 0,0 0 29 16,1 0-40-16,-1 0 28 0,-2 0 8 0,1 0-15 16,1 0 22-16,-1 0-10 0,2 0-23 0,-4 0 8 0,4 0-14 0,0 0 3 15,-1-3 1-15,2 0-18 0,-1 2 17 0,-1-2 7 16,1 2 11-16,1-1-17 0,0-1 42 16,-1 1-25-16,0 0 4 0,-2 2 10 0,2-4-21 15,-1 3 3-15,-1-1-3 0,1 0 0 0,-2 1-7 0,-1-1 0 16,0 2-11-16,-4-2 33 0,2 1-22 0,-3 1 17 0,-1-2 1 15,0 1-26-15,-3 0 1 0,-1 0-7 0,0 1 17 16,-3-1-3-16,2 1 15 0,-3-2 20 0,0 2-21 16,0-1 7-16,1 1-7 0,0 0-39 0,1 0 32 15,1 0-17-15,3 0 24 0,0 0 3 0,0 0 8 16,2 5-7-16,-1-1-11 0,2-1 0 0,1-1-25 16,-2 1 39-16,2 0 15 0,-1 1 25 15,-1-2 17-15,1 1-13 0,-1 1 18 0,0-3-36 16,-1 2-7-16,-1-2 3 0,0-1-25 0,0 0 0 15,0 0-15-15,0 0 30 0,0-5-26 0,1 0 19 16,2 1-5-16,0 0-25 0,2 0-11 0,-2 0 26 16,3-1 104-16,1 5-122 0,1-8 118 15,0 4-134-15,2-1-74 0,-2 0 115 0,-1-2-23 16,2 3 16-16,-2-1-8 0,-2 2 12 0,0-2-105 16,-2 0 115-16,0 2-18 0,0-1 0 15,2 1 48-15,-1 2-40 0,2-2 14 0,0 2-37 16,5 0 4-16,-1 0-4 0,2 1 12 0,0 0 10 15,-2 0-14-15,2 0 29 0,-1 0-11 16,-1 0-7-16,-1 0 10 0,-2 0 1 0,1 0-4 16,0 0 34-16,2 0-41 0,1 0 7 0,0 0-15 0,2 0-37 15,2 3 30-15,0-3-11 0,1 0 3 0,-1 0 26 16,-1 0-18-16,-2 0 8 16,-3 0 18-16,-2 0-8 0,-2 0 19 0,0 0 4 0,-4 0-8 15,0 0 12-15,0 0-5 0,-1-2 58 0,3 2 8 16,3 0-99-16,-1-5 15 0,3 2-75 15,0 1-27-15,1 0 99 0,0-1-20 16,2 0 9-16,-2 1 14 0,-5 2-7 0,-2-3 11 0,-1 3-30 16,-1 0 22-16,-4 0-37 0,-1 0 8 15,-2 0 22-15,-1 0 53 0,-1 0-23 0,1 0-23 0,0 0-14 16,-1 0-58-16,2 0 47 0,1 0 40 16,-1 0 88-16,3 0-99 0,2 0 12 15,-1 0-27-15,0 3-91 0,2-3 106 0,-1 0-7 0,0 2-4 16,1-1 15-16,-3 0-41 15,1-1 18-15,-1 1-25 0,0-1 21 0,0 0 5 0,-2 0 7 16,-1 0 15-16,-1 0-11 0,0 0 7 0,-2-3-19 16,0 1 185-16,-2 2-184 0,1-3 3 15,0 1 19-15,0 2-181 0,0-3 189 0,0 3-8 0,2-3-26 16,1 0-1-16,0 2-25 16,1-1 14-16,-1 2-10 0,0-1 14 0,1-1-3 0,0 1 0 15,-1 0 18-15,0-1-15 0,-1 1 42 0,-2-1-35 16,1 1 20-16,-1-3-34 0,-2 4 7 0,0-2 19 0,0 0-7 15,-2 1 29-15,0 1-33 0,-1-2 11 16,-1 1-19-16,2 1-17 0,-1 0-1 0,1-1 8 16,-2 1 10-16,1 0 108 0,3 0-85 0,-1 0-44 15,2 0-22-15,1 0-78 0,-2 0 118 16,1 0 12-16,1 0 39 0,-1 4-29 0,1-4-4 16,0 0 18-16,-1 0-25 0,-2 0 15 0,1 0-4 0,-3 0 114 15,2 0-153-15,1-5 6 16,-1 1-21-16,1 0-146 0,-1 1 168 0,1-1-28 15,2 0-21-15,0 2 8 0,-1-1-15 0,1-1 5 16,0 1-30-16,1 1 41 0,1 2-26 0,0-3 13 16,1 3 45-16,1-2-7 0,0 1 34 0,0 0 6 15,1 0-10-15,-1 0 27 0,0 0-20 0,0-1 10 16,0 0 23-16,-1-1-19 0,0 0 2 16,1 1 35-16,-2-2-41 0,-2-2 23 0,2 3-3 0,0-1-33 15,-1-1 56 1,0 2-5-16,0-2 33 15,0 0 3-15,0 1-16 0,-2 1-20 0,0-3-14 16,-1 2 0-16,-2 0 0 0,0 2-10 0,-1-3-4 0,-1 1 11 16,0 1-17-16,-1-3 3 0,0 2 3 0,1-1-10 0,-3 1 7 0,1-1-7 15,-1 0-21-15,-2-1-51 0,0 2-27 0,-1 2-54 16,0-1-34-16,-2 1-74 0,0 1-65 0,-1 1-95 0,-2 0-269 16</inkml:trace>
  <inkml:trace contextRef="#ctx0" brushRef="#br0" timeOffset="57133.71">10177 6517 3660 0,'0'0'30'16,"0"0"30"-16,0 0 96 0,0 0 109 15,0 4 84-15,0 2 48 0,0 2-45 0,-9 3-56 0,9 2-89 16,-11 1-52-16,0 5 101 15,11 3-50-15,-14 2 5 16,2 3-23-16,12 0-298 0,-14 0 3 0,6-1 91 16,8 0-132-16,0-4 300 0,0-3-4 15,0-5-251-15,0-4 131 0,0-1-180 16,0-5 28-16,0-1 137 0,0-3-21 0,0 0 147 0,0 0-179 0,0-5-33 16,0 1-11-16,0-3 30 0,0-2-25 15,0-1 0-15,6-3-7 0,-6-3-187 16,11-1 146-16,0 0 35 0,-5-3-22 15,1-1 54-15,2 0 18 0,-2 1-6 0,-7 1 44 0,11 0 15 16,-4 0-18-16,-7 3 117 0,0 1-80 0,10 2-15 16,-10 3 19-16,9 2-107 0,-9 1 50 15,0 5-14-15,0 0 26 0,8 2 7 0,-8 0 30 0,0 7 34 16,8 2 121-16,-8 0-143 0,15 4 54 16,-4 0-38-16,2 3 26 0,-1 1 148 15,5 3-212-15,-2-1 202 0,4 0-181 16,-1 0-192-16,2-1 178 0,1-1-195 15,1-1 11-15,0-3 166 0,1-2 150 0,-3-3-159 16,2-1 16 0,-4-2 0-16,-2-1-152 0,-1-4 113 0,-2 0-20 0,-1 0 0 0,-5-7 4 0,-7 0 5 15,8-2 15-15,-8-3 15 16,0-1-15-16,0-3 15 16,0-1 20-16,0-2-16 0,0 1 8 0,0-1 0 0,0-3-12 15,0 3 8-15,0-1 23 0,-8 2 39 0,8 0-8 0,0 2-3 16,0 1 160-16,0 0-144 0,0 1 24 0,0 3 44 15,0 0-180-15,0 1 275 0,0 3-32 0,0 0-6 16,0 2-30-16,0 2-149 16,0 2-5-16,0 1-256 0,0 0-46 0,0 0 20 15,0 0-336-15,0 0 21 16,0 0-143-16,0 4-385 0</inkml:trace>
  <inkml:trace contextRef="#ctx0" brushRef="#br0" timeOffset="57809.25">10829 6875 3490 0,'0'5'119'0,"0"3"104"16,0 3 121-16,0 0 107 0,0 6-32 0,0-1-30 15,-14 6-46-15,14-1-86 0,-11 3-55 16,11 1-58-16,-10 1 92 0,10 1-36 0,0 0-21 16,0-2-7-16,0-2-185 15,0 0-117-15,0-2-25 0,0-4 138 16,0 1 17-16,0-4 92 0,0-5-189 16,9 0-179-16,-9-5-58 0,0-3-19 0,0-1 121 15,0 0-88-15,0 0-65 0,0 0-111 0,0-4-112 16,0 1-190-16,0-4-154 0</inkml:trace>
  <inkml:trace contextRef="#ctx0" brushRef="#br0" timeOffset="58139.25">11378 6575 3740 0,'9'-2'-14'0,"-9"2"38"0,0 0 175 0,0 5 130 0,0 0 265 16,0 2-87-16,0 5-125 16,0 2-102-16,0 2-196 0,0 1 209 0,0 2-43 15,0 4-40-15,0 1-165 16,0-1-41-1,0 1-29-15,0 0-71 16,0 0 208-16,0-2-278 16,0 0-11-16,0-3 28 0,0-4-144 15,0-1 81-15,0-3-17 0,0-3-41 0,0-2-32 16,0 0-25-16,0-3-63 0,0-1-101 0,0-2-98 0,0 0-44 0,0 0-236 0</inkml:trace>
  <inkml:trace contextRef="#ctx0" brushRef="#br0" timeOffset="58408.8">11088 6745 3595 0,'0'3'36'0,"-11"-3"115"0,11 2 85 16,0-2 49-16,0 0 33 0,0 0-100 15,0 0-52-15,0 0 34 0,0 0-166 0,26-3-16 16,2 1-29-16,6-3-76 0,6 3 102 0,6-1 0 15,2 0-4-15,4 0 8 0,1 1-16 0,-3-2 1 16,0 2-15-16,-2 0 106 0,-3 2-103 16,1-4-6-16,-6 2 6 0,-5 2-109 0,-4 0 95 15,-4 0 3-15,-4-2 1 0,-7 2-37 16,-4 0-36-16,-12 0-43 0,0 0-80 0,0 0-89 16,0 0-99-16,0 0-99 0,0-2-55 0,0 2-242 0</inkml:trace>
  <inkml:trace contextRef="#ctx0" brushRef="#br0" timeOffset="59025.78">12373 6600 4693 0,'0'9'76'0,"0"2"104"0,0 1 50 0,0-1 81 0,0 2-24 16,0 1-41-16,0 0-24 15,0 4 56-15,-12-1-148 0,12 2-56 16,0-1 76-16,0 0-238 0,0 0 92 0,0 0 118 16,0-3-105-16,-9 0-13 15,9-2 127-15,0-3-140 0,0 0-154 0,-11-5 222 16,11 1-292-16,-12-4 107 0,12-2-26 0,-12 0-132 15,3-4 309-15,9 4-337 0,-10-13 125 16,10 2-35-16,-8-3-158 0,8-1 197 16,0-1 30-16,0-1 25 0,0 0-25 0,0-3 38 15,0 1 34-15,0 1 12 0,0-1 45 0,13 0 31 0,-1 0-18 16,-1 0 35-16,-2 2-17 16,3 2-17-16,-1 0 51 0,-2 3-6 0,3 3 52 0,1-2 8 15,-1 5-42-15,0 1 14 0,-1 2-17 16,0 2-43-16,0 1 32 0,-3 0 8 0,2 6 21 0,0 1 45 0,-1 1 0 15,3 2-7-15,-2 2 68 0,-10 2-93 16,18 1 126-16,-2 1-158 0,0 2-103 16,-2-1 96-16,0 0-182 0,-2 0 190 0,0-2 137 15,0-1-183-15,0-3 0 0,0-1-8 0,-2-2-160 16,1-3 164-16,0 0-19 0,0-3-53 0,0 1-8 16,1-3-10-16,-1 0 34 0,1-4-4 15,0-2 38-15,-1 1 18 0,2-5 8 0,-2 2 18 16,-1-3 19-16,-1 0 12 0,-9-3 3 0,8 0 15 0,-8-1-26 15,9 1 9-15,-9-3 7 16,0 3-12-16,0-1 21 0,0 3-28 0,0-1-3 0,0 3-20 16,0-1-23-16,0 3-8 0,0 3-30 0,0-1-27 0,0 1-101 15,0 2-65 1,0 1-101-16,0 0-114 0,0 1-65 0,0 1-91 0,0 0-45 0,0 0-248 16</inkml:trace>
  <inkml:trace contextRef="#ctx0" brushRef="#br0" timeOffset="59478.98">13022 6832 3754 0,'0'7'50'16,"0"-1"17"-16,0 1 35 0,0-3 41 0,0 1 27 15,0-2 1-15,0 1-27 0,0 1-27 0,12-3-78 16,-1 1-20-16,-4 1-19 0,1-1-8 0,-8 0 5 16,11-1 21-16,-4 0 11 0,-7 1-33 15,9-1 26-15,-9 0-37 0,9 1 4 0,1-2 11 16,-10 3-10-16,8-2-5 0,-8 2 37 16,0 0 14-16,0 1 23 15,0 1 10-15,0 2-33 0,0-1-11 0,0 3-10 0,-10 0 18 0,-2 2-40 0,-1 2 11 16,-2-1-15-16,0 0 97 0,-2 1-82 0,1 2-1 15,1-4-6-15,0 1-121 0,-1-2 128 0,4-1-19 16,-1 1 4-16,3-3 15 0,2-1-30 16,0 0-6-16,8-2-45 0,0 1 23 0,0 0-11 15,0-2 51-15,0-2 21 0,0 0-7 16,0-2 11-16,0 0-26 0,12 0 26 0,1-3-7 0,2 0-1 16,0-1 15-16,2-3-11 0,1 3-25 15,0 0 29-15,1 0-29 0,-1-1-14 16,3 3-14-16,-2-3-71 0,1 1-51 0,0 0-57 0,1-1-34 0,-3-2-34 15,1 1-119-15,1-2 26 0,-2 0-163 0</inkml:trace>
  <inkml:trace contextRef="#ctx0" brushRef="#br0" timeOffset="59722.56">13753 6553 4256 0,'10'3'24'0,"-10"2"100"0,9 1 76 0,-9 2 82 15,7 1 36-15,-7 2-13 0,7 3 84 16,-7 4-163-16,8 1 96 0,-8 5-194 0,0 0-23 16,0 1-36-16,0 1-152 0,0 1 136 15,0 1-128-15,0-2 200 0,0 0-12 16,0-5-4-16,0 1-219 0,0-4-153 15,0-4-61-15,0-2-173 0,0-1 81 0,0-4-137 16,0-2-174-16,0-5-235 0</inkml:trace>
  <inkml:trace contextRef="#ctx0" brushRef="#br0" timeOffset="59958.57">13516 6713 4622 0,'-11'0'108'0,"1"0"27"0,10 2 55 16,-9 1-3-16,9-1-79 0,0-1-6 0,0-1-22 0,11 0 8 15,5 0-26-15,5 0-43 0,3 0-19 16,5 0 162-16,6 0-174 0,3 0 32 0,3 0-9 16,1 0-185-16,1 0 170 15,0 0-49-15,-4 0 143 0,-1 0-237 0,-1 0-98 0,-4 0-71 16,-2 0-382-16,-2 0 0 0,-3-5-51 15</inkml:trace>
  <inkml:trace contextRef="#ctx0" brushRef="#br0" timeOffset="60954.84">14658 6627 3257 0,'-9'7'171'15,"9"0"145"-15,-10 2 68 0,2 3 107 16,8 0-112-1,-8 0-52-15,8 1 153 16,0 1-102-16,-14 3-131 0,5 1-75 16,9 0-84-16,-9 0-138 15,9 2 196-15,-13 0-17 0,13-2-246 0,-13 1 125 0,3-5-145 0,10 0 8 16,-8-3 112-16,8-2 13 0,0-2 0 16,0-3 0-16,0-2-21 0,0-2 117 0,0 0-157 0,0-6-32 0,0-1 5 0,0-3-156 0,0-1 177 0,8-2 180 15,-8-3-29-15,12-4-150 0,-4-2 20 16,0 0-169-1,0 1 41-15,0-2 186 0,0 1-46 0,0 2 30 0,0 2-15 16,0 2 0-16,0 5 15 0,1 0-15 0,-1 4 12 16,1 2 15-16,0 3-12 0,1 2-7 0,1 0 3 15,0 9 8-15,5 1 27 0,-3 2 0 0,4 2 157 16,2 4-165-16,2 0 8 0,2 0-12 0,2 1-144 16,0 1 152-16,2-3 135 0,-2 0-131 15,1-3-30-15,-1-3 7 0,-1-1-150 0,-2-3 146 0,-6-1 12 16,0-4-32-16,-4-2-29 15,-3 0-46-15,-9 0-37 0,11-3 11 0,-11-3 28 0,0-2 48 16,0-2 20-16,9 0 21 0,-9-4 8 0,0-2 4 16,0-1 37-16,0-3 34 0,0 1 30 15,0 0 50-15,0-1 5 0,0 0-14 0,-12 0 6 0,12 1-34 0,-11 3 13 16,11 1-2-16,-11 1-28 16,11 1 126-16,0 2-57 0,0 1-154 0,0 3 135 15,0 2-227-15,0 1-170 16,0 1 23-16,0 1-274 0,0 1-51 0,0 1 59 0,0 0-70 15,0 0-21-15,0 6-104 0,0 1-264 0</inkml:trace>
  <inkml:trace contextRef="#ctx0" brushRef="#br0" timeOffset="61392.85">15286 6921 4780 0,'0'1'7'0,"0"1"-15"16,0-2 44-16,9 0 59 0,-9-4 34 0,10-1 56 15,1-1-47-15,-3 1-33 0,3 0-29 16,0 1-64-16,2-2 22 0,-1 1-46 0,2 1 24 16,-2 1-8-16,1-1-15 0,-3 2 7 15,1 2-27-15,0 0-3 0,-3 0 178 0,-8 0-159 0,11 7-42 16,-4-1 65-16,-7 0-195 0,0 3 176 0,0 1 18 15,0 2-14-15,0 1 14 0,-12 1-25 0,2 0 40 16,-3 2-26-16,1 0-11 0,-1-2 19 16,1 1-23-16,0 0-7 0,-1 0 15 0,3-2-23 0,-1-2-18 15,1-2-11-15,3-1 93 16,7-8 22-16,0 9-100 0,-8-2 12 0,8-3-101 16,0 2-4-16,0-2 130 0,0-1 7 0,0 2 4 15,13-1 19-15,-1 2-45 16,-3-2 55-16,0 3-25 0,-1-1 33 0,0-1 47 15,-8 1-32-15,0 1 44 0,0-1-22 0,0 0-29 0,0 0-11 16,0 1 45-16,-15-2-68 0,-2 1 8 0,-3-1 15 0,-2-2-125 16,-2 0-42-1,1 1-90-15,-2-3-181 0,3 1-154 0,4-2-131 16,0 0-414-16</inkml:trace>
  <inkml:trace contextRef="#ctx0" brushRef="#br0" timeOffset="61737.84">16111 6646 4837 0,'-10'9'-4'16,"10"1"107"-16,-13 3 83 0,2 0 279 16,11 0-55-16,-10 1-64 15,10 2 68-15,0 1-347 0,-10 3 28 0,10 1 78 16,0 1-160-16,0-1 60 15,0 2-14-15,0-3-257 0,0-1 54 0,0 0-189 0,0-3-77 0,11-3-6 16,-11-2-226-16,9-2 28 0,-9-2-86 0,0-4-107 16</inkml:trace>
  <inkml:trace contextRef="#ctx0" brushRef="#br0" timeOffset="61989.84">15849 6771 4751 0,'-9'0'10'0,"9"0"1"16,0 0-15-16,0 0 30 0,0 0 32 0,0 0 7 15,11 0 41-15,5 0-25 0,3-4-29 0,5 1-45 16,5 1-3-16,3 1-19 0,3 1 4 0,3-2 7 16,1 2-95-16,-1 0-56 0,0 0-133 15,0-2-117-15,0 2-89 0,-1-3-115 0,0 1-235 0</inkml:trace>
  <inkml:trace contextRef="#ctx0" brushRef="#br0" timeOffset="62257.84">17023 6737 5521 0,'0'3'-16'0,"0"-3"-10"16,0 2 14-16,0-2 24 0,9 0 41 0,-1-4 20 15,2 0-31-15,-1-1 0 0,4 1-57 0,3 0-24 16,2-1-71-16,3 2-103 0,2-1-46 0,3-1-85 16,2 1 1-16,2 0-40 0,2 2-14 15,1-3 2-15,0 2-31 0,-1 1 50 0,0 0-181 16,-1-1-38-16</inkml:trace>
  <inkml:trace contextRef="#ctx0" brushRef="#br0" timeOffset="62471.18">17785 6665 2730 0,'21'0'65'0,"-3"0"92"0,0 0 40 16,-3 0 65-16,0 0-7 16,-2 0-69-16,0 0-4 15,-2-1-63-15,1-3-64 0,2 1-24 0,-1-1-38 0,2 1-75 0,0 1-30 0,4-1-90 16,-1-2-8-16,4 3-71 0,2-1 0 0,1 1 25 0,3 0-115 16,0 0 194-16,1 2 31 0,1 0-43 15,-1 0 230-15,-3 0-147 0,2 0 6 0,-2 4 200 16,-3-4-195-16,-3 2 187 0,-1-1-92 0,-3 1-27 0,-1-2-75 15,-4 0-174-15,-1 0-98 0</inkml:trace>
  <inkml:trace contextRef="#ctx0" brushRef="#br0" timeOffset="63304.91">19194 6580 2212 0,'0'-2'144'0,"0"2"95"16,0-3 77-16,0 3 76 0,0 0 45 15,0 0 54-15,0 7 20 0,-9 0 5 0,9 1-150 0,-8 2-36 16,8 2-74-16,-12 3 84 0,3 1-22 16,-1 1-104-16,-1 3-102 15,3 2-146-15,8-2-43 16,-12 0 17-16,1 0 129 0,11-3-5 0,0 1-47 0,-8-7 21 15,8-1-136-15,0-3 90 0,0-2 42 16,0-1-38-16,0-3-42 0,0-1-144 16,0 0 40-16,0-6-47 15,0-1 103-15,0 0 152 0,0-3-179 0,0-4 174 0,0-1-129 0,0-4-130 16,8 0 116-16,-8-4 45 0,0 0 169 16,0 1-151-16,17-2 70 15,-6 2-190-15,2 0-2 0,-2 3 185 0,1 4-13 0,1 1 182 16,-1 4-153-1,-1 2 125-15,-11 4-137 0,16 4-138 0,-5 0 166 16,-1 6-18-16,1 3 39 0,0 3-20 0,1 2-24 0,2 3-132 16,2 0 216-16,3 3-17 0,2-1 10 15,4 3-118-15,-1-3-113 0,0 0 13 16,0-3-46-16,0 0 246 0,-1-5-12 16,-2-1-21-16,-3-5-112 0,-1-2-104 0,-3-3-12 15,0 0 13-15,-3-4 132 0,-1-4 115 16,-10 0-99-16,9-6-28 0,-9-1 40 15,0-1-127-15,0-5 91 0,0-2 36 0,0 0-12 16,0 0-16-16,0-1 37 0,0 2 139 0,0 0 2 16,-11 3-47-16,11 1 102 0,0 2-225 15,0 4 55-15,0 2 81 0,0 4-158 16,0 0 90-16,0 3-241 0,0 1-85 16,0 0-53-16,0 2-113 0,0 0 70 15,0 5-128-15,0 0-110 16,0-1-253-16,0-1-97 0</inkml:trace>
  <inkml:trace contextRef="#ctx0" brushRef="#br0" timeOffset="63863.57">19773 6893 5027 0,'0'2'63'16,"0"-2"41"-16,0 2 50 0,0-2 42 0,0 0-42 16,0-4-19-16,0 4 145 0,0 0-221 0,20-4-12 15,1 2-35-15,-2 0-176 0,1 1 173 0,0 1-13 16,-2 0 149-16,1 0-3 16,-5 0-185-16,-1 0 0 0,-3 4-142 15,-10-2-8-15,7 3 158 0,-7-1 171 0,0 1-187 0,0 1 8 16,0 2 51-16,0 1-206 15,0 0 229-15,-11 1 134 0,11 1-187 0,-17 2 18 0,4-1-31 16,1 0-158-16,0-2 147 0,3 1-15 0,0-3-45 16,9 0 27-16,-9-4 7 0,9 1-3 15,0-5-24-15,0 0-44 0,0 0 8 0,0-5 22 16,16-1 95-16,0-1-3 0,3-2 32 0,3-1-11 16,1 0-22-16,3-4 61 0,0 0-49 15,-2 2 24-15,0-2-11 0,0-1-49 16,-3 0 49-16,-2 1-3 0,-1-1 51 15,0 0 32-15,-1 2 19 0,-3-2 7 16,-2 4 28-16,-1 0 9 0,-3 3-14 0,-8 1 0 16,7 1-79-16,-7 3-10 0,0 0-5 0,0 3 17 0,0 0 15 0,0 0-20 0,0 0-3 0,-13 4 12 15,0 1-32-15,2 2 52 16,-2-1-2-16,-1 2 123 0,2 1 46 0,1 4-31 0,11 1-126 16,-10 2-151-16,10 2 88 15,0 1-86-15,0 1 191 0,17-1-5 16,5 0-219-16,4 0 76 0,4-1 22 15,4-2-22-15,4-3-53 0,0-4-17 16,0 0-173-16,-1-4-62 0,-1-2 25 0,-6-3-146 16,-2 0-114-16,-3-4-171 0,-4-1-135 0</inkml:trace>
  <inkml:trace contextRef="#ctx0" brushRef="#br0" timeOffset="66349.03">3765 10179 3847 0,'0'4'27'0,"0"1"78"16,6 0 78-16,-6 0 120 0,0 5 50 0,0 1-25 16,0 1 136-16,0 6-224 0,0 3-46 0,0 5 7 15,7 4-218-15,-7 1 126 0,0 2 100 16,0 4-168-16,10 0 3 0,-10-3 98 0,0 1-121 15,0-3-17-15,0 0 8 16,0-3 10-16,0-5-27 0,0-2 22 16,0-5 3-16,0-2-37 0,0-4-62 0,0-4 188 15,0-3-105-15,0-4 17 0,0 0-17 0,0-8-8 16,0-5 105-16,0-6-198 0,0-7 181 16,0-8-80-16,0-10-21 15,0-7-24-15,0-7-97 0,0-6-24 16,0-1-7-16,10 1 243 0,-1-5-139 15,3 2 9-15,2 7 20 0,2 2-152 0,-1 7 156 16,5 5 24-16,-1 3-29 0,2 7 37 0,1 6-11 0,-2 8-13 16,1 1 12-16,2 7-8 0,-1 4-12 0,-3 4 17 15,2 6 3-15,0 0-19 0,-3 6 23 16,-1 4 153-16,0 4-149 0,-5 5 209 16,-12 5-197-16,7 3-153 0,-7 2 134 15,0 2-195-15,0 1 198 0,-18-1 152 0,-4 1-116 0,-2-1-8 16,-2-3-12-16,-2-3-157 0,-1-1 71 0,-1-3 118 15,2-3-331-15,2-1-124 0,3-4-66 0,3-2-298 16,3-3 160-16,5-2-196 0,4-2-81 16</inkml:trace>
  <inkml:trace contextRef="#ctx0" brushRef="#br0" timeOffset="66981.27">4131 10739 2754 0,'0'5'34'0,"-9"1"98"0,9 0-45 16,0-2 39-16,-10 0 27 0,10-1-45 0,0-3 71 16,0 0 12-16,0 0-20 0,0 1-62 0,0-1-4 15,0 1-74-15,0 1-35 0,12-2 11 16,-2 0-21-16,2 0 21 0,-2 0-10 0,1 0 0 16,-1 0 16-16,3-4-9 0,-4 1-8 0,3-2 8 15,-1 0-22-15,-2 0 18 0,2-2 24 0,-1 0-13 0,-3-2 10 16,2 1 3-16,-1-2 21 0,-2 0 22 15,-6-1-4-15,6 0 14 0,-6 0 5 16,0 1-4-16,0-1 19 0,0 1 12 0,0 1-44 0,0-1-3 16,0 2-11-16,-9 2-36 0,1-1 14 15,1 3-18-15,1 1-11 0,6 1-4 0,-9-3-7 0,2 5 26 16,7 0 0-16,-11 0 82 0,11 0-89 16,-9 0-20-16,2 2-6 0,7 3-79 15,-7-1 115-15,-3 2-7 0,3 1 38 16,0 3 33-16,-1 0-22 0,-1 2 213 0,9 4-166 0,-16 1-31 15,3 1 12-15,2 2-171 0,-2 1 118 0,4 0 27 16,-1 1-34-16,10-3 140 0,0 2-120 16,-9-1 133-16,9 0-138 0,0 0-172 0,0-2 125 15,0-1-150-15,0 1 142 16,14-2 4-16,0-1 32 0,0-1 126 0,-3 0-146 0,3-2-8 16,0 0-4-16,0-1-153 0,1-1 176 0,2-2-19 0,-3-1-12 15,2 0 4-15,0-3-42 0,1-4-1 0,0 0-69 16,-1 0-19-16,-2-4-17 15,2-3-29-15,-1 0 0 0,-2 0-76 16,0-3-82-16,2 1-73 0,-3-2-161 0,1-2-13 0,-2 3-223 16</inkml:trace>
  <inkml:trace contextRef="#ctx0" brushRef="#br0" timeOffset="67574.25">5090 10269 3726 0,'-13'0'40'0,"4"0"61"0,9 3 63 0,-7-3 32 16,7 0 31-16,0 0 7 0,0 0 6 15,0 0 165-15,0 0-197 0,0 0-3 16,0 0-71-16,0 0-185 0,0 0 117 0,0 0-66 16,10 0-4-16,2 0 8 0,7 0 7 0,3 0 121 15,7 0-209-15,4 0-39 0,5-2-37 0,4 0-169 16,2-2 169 31,2 1-39-47,4 0-37 0,-2 1-34 0,-2 2-60 0,-2-3-52 0,-6 1-39 15,-4 0-82-15,-5 1-31 0,-5 1-256 0</inkml:trace>
  <inkml:trace contextRef="#ctx0" brushRef="#br0" timeOffset="67869.8">5146 10495 3193 0,'0'5'19'0,"-8"-1"61"0,8 0 67 16,0-1 102-16,0 0 11 0,0-2 166 16,0-1-125-16,0 0-73 0,0 0 3 0,13 0-216 15,0 0 51-15,7 0 66 0,-1 0-91 0,5-4-18 16,3 0-8-16,1 1-72 0,2 0 49 0,2 0 12 16,1-2 181-16,1 2-234 0,1-2-14 15,0 1-19-15,-1 1-232 0,0 0 183 0,-1-1-10 16,1 0-70-16,-4-2 36 0,0 3-64 15,-3-1-42-15,0-1-29 0,-7 0-121 0,1 1-11 0,-2-1-190 16,-3 0-103-16</inkml:trace>
  <inkml:trace contextRef="#ctx0" brushRef="#br0" timeOffset="69136.98">7653 9340 1504 0,'0'-2'67'0,"0"-2"49"16,0 1 37-16,0-2 132 16,0 3-18-16,0-1-49 0,0 0 16 0,0 0-97 0,0 0-17 0,0 1 40 15,0-1-68-15,0 3-17 0,0 0 87 16,0 0-136-16,0 0 10 0,0 0-4 15,0 0-132-15,0 0 157 0,0 3 6 0,0 2 24 0,0-1 54 0,0 3 13 16,0 1 46-16,0 5 3 0,0 2 21 16,0 3-36-1,-8 1-28-15,8 5 10 0,-7 0-66 0,7 3 29 0,-11 2 16 0,11-2-14 16,0 2 4-16,-9 0-18 0,9 2 11 16,0 1 9-16,0 2 42 0,0-1 87 0,0 6-14 0,0 5-36 15,0 4 11 16,0 10-143-31,0 7-31 0,0 7 31 0,0 9-21 0,0 6 13 0,9 7 14 0,2 1 4 16,-2 6-31-16,2 0-5 0,0 1-17 16,-2 0-45-16,-9-2 0 15,9-3 0-15,-9-3 0 16,9-5 0 0,-9-4 0-16,0-6 0 0,11-5 0 15,-11-3 0-15,7-2 0 0,-7-1 0 0,0 0 0 16,0-1 0-16,0 4 0 0,0 0 0 15,0 1 0-15,0 0 0 0,0 0 0 16,0-2 0-16,0-5 0 0,0-5 0 16,0-6 0-16,0-6 0 15,0-6 0-15,0-6 0 0,0-4 0 16,0-4 0-16,0-5 0 16,0 1 0-16,0-3 0 0,0 1 0 15,0 2 0-15,0 2 0 0,0 2 0 16,0 2 0-16,0 4 0 15,0 1 0-15,0-1 0 16,-13 2 0-16,2-4 0 0,2-1 0 16,9-5 0-16,-9-1 0 0,9-7 0 15,0-2 0-15,-11-7 0 16,11-1 0-16,0-5 0 0,0-3 0 16,0 0 0-16,0-8 0 15,0-2 0-15,0 0 0 0,0-3 0 16,0-3 0-1,-12-1 0-15,-3-4 0 0,-1 1 0 0,-4-6 0 0,-9-1 0 16,-10-1-8-16,-12-1-72 16,-11-1-172-16,-10 3-223 15,-8 3-546-15,-3 5-292 0,-3 4-439 0</inkml:trace>
  <inkml:trace contextRef="#ctx0" brushRef="#br0" timeOffset="71468.75">7623 9319 1660 0,'0'-1'129'0,"0"1"42"0,0-1-1 0,0-1 13 0,0 2-209 0,0-1-13 0,0-1 108 16,0 0-2-16,0-1 109 0,0 3 6 0,0 0-86 15,0 0 6-15,0 0-8 0,0 0 14 0,0 0 43 16,0 0 45-16,10 3-16 0,1-3-5 0,-4 2-57 15,3 1-40-15,3-3-3 0,0 2-38 16,2 0-9-16,2-2-11 0,4 2-37 0,0-1 16 0,1-1 15 16,4 0-11-16,2 0 20 0,2 0 4 15,5 0-24-15,4 0 21 0,5 0 7 16,2 0-25-16,4 0 8 0,7 0-32 0,1 0-10 16,6 0 0-16,1 0 10 15,1 0 24-15,2 0 14 0,0 0 4 0,-1-3 3 0,-1 3-27 0,-2-1 10 16,1 1-14-16,-6-3 0 0,1 3-7 0,-1 0-10 0,-1-1-4 15,-1-1-16-15,0 0 30 0,0-1-3 16,-2 3 17-16,3-4 10 0,-1 1-24 16,0 0 18 15,0-1-1-31,1 1 1 16,-2 2 16-1,1-2 8 1,-2-1-21-16,-3 1-4 0,-1 0 8 15,-1 2-39-15,-4-2 21 16,0-1 4-16,-2 2-38 16,-4 0-4-16,0-1-36 0,-1 0-40 0,-3 0 1 15,3-1 20-15,-3 0 24 0,-2 1 33 0,1-2 7 0,1-2 23 0,-2 1-13 16,3 0 33-16,-2-1 6 0,0 2-4 0,0 0 14 0,0 1-16 0,-1-1 9 0,1 2-13 0,-2 0 3 0,-1 1-6 16,0 0-16-16,1 1-13 0,-1 0 10 0,1-1-30 15,0 1 36-15,0-1-3 16,0 0 12-16,2-1 8 0,2 0-17 15,-1-1 6 1,0 1-5-16,1-2 21 0,1 1 7 16,2-2-9-16,0 2-11 0,3-2 1 0,1 1-3 15,0 1 3-15,1-2 15 0,0 0 8 0,0 1-10 0,-3 1-1 0,1-1-28 0,-3 2 62 16,0-2-72-16,-1 1 25 0,-1-1 8 0,-2 2-70 0,0-1 54 16,0 1-5-16,2 1 4 0,-3 0 13 0,2 0 36 15,0 1-30-15,-2-3 14 0,3 2-33 0,1-1 6 0,1 0 30 0,3 0-7 16,0-1 3-16,0-1-19 0,2 0 4 0,1 0-14 0,2 0-3 0,1 0 16 15,0 0-13-15,2 1 7 0,1 1 35 0,-1-2-35 0,2 1 7 16,0 1 2-16,-1 0-3 0,-1 0 4 0,0-1 9 16,0 3-13-16,-1-2 1 0,0 0 22 0,-1-2 0 0,1 2-10 0,1-2-25 15,-2-1-4-15,4 3-7 16,0-4 20-16,0 0 7 31,-1 2 15-31,2-1-31 0,-1 2 5 0,0-2 1 16,-1 0-30-16,1 1 40 15,-2 0 2-15,0 1 7 16,0-1-2-16,1-2-18 0,-3 2 1 0,1-1 7 16,0-1-4-16,99-14-69 0,-101 13 79 0,1-1 29 0,-1 0 17 0,1 1-14 15,-1 0 11-15,-1 1-20 0,0 0-17 0,-1-1 14 0,0 2-23 0,2-1 20 16,-1 2-4-16,2 0-13 0,-1-2-14 16,2 2-19-16,2-2 0 0,1 0-1 0,0 1 8 0,2 1 19 15,1-2-19-15,-2 0 26 0,2 2 16 0,1 0 14 0,-2 0 14 16,1 1-38-16,-2 1-9 0,0 1-21 0,2-1 11 15,-2 1 6-15,1 0-13 0,1-1 7 16,-1-1-4-16,3 1-9 0,0 0 32 0,2-2-22 0,1 1 13 0,0 1-1 16,1-2-9-16,1 0 23 15,0 3 3-15,2-2 35 0,-1 1-35 16,0 0-20 0,2 0-3-1,-1 2-27-15,1-2 31 16,0 1-8-16,1 1-6 0,-1-1 7 0,0 1-7 15,0-1 40 1,-1 0-20-16,0 0-3 16,1 0 17-16,-1-1-38 0,5-1 7 0,2 0 11 15,3 1-4 1,-3 0 23-16,1-2 15 0,-3 0-18 0,-1 0 14 16,1 1-7-16,-9-3 22 15,-5 2-25-15,-1-1 0 0,0 0 0 0,-1 2-31 0,0-3 27 0,-2 3-47 16,2-3 9-16,-2 2-19 15,0-2 30-15,-2-1 21 0,0 2-18 0,-3-3 18 0,0 1-42 16,-3 0 18 0,2 0-7 15,-4-1 24-15,2 1 20-16,-3-1-16 15,1 0 23-15,0 0-48 16,1 0 14-16,0 1 10 0,2-1-3 15,-2 0 4-15,0 1-22 0,2 0 4 16,2 1-17-16,0 0 21 0,0 0-11 16,0 3 21-16,0-1-7 0,2 2 0 0,3 1 7 15,-1 0-24-15,2 0 20 0,2 1 7 0,2 1 1 16,5 0 2-16,2 0-16 0,2 0 3 16,2 0 14-16,3 3 0 0,1-1 13 0,-1 0 4 15,1 0-3-15,-3 1 7 0,2-1-18 0,-2-1 11 0,0 0 7 16,0 2-24-1,68-3 31-15,-69 0-42 0,80 0-21 0,-73 0 14 0,5 0-7 16,1 0 149-16,5 0-103 0,2 3-18 0,3-3 0 16,0 1-150-16,2 0 112 0,1 1 10 0,-5-1 0 0,0 0 7 0,-5 0 153 15,-2-1-125-15,-1 3 0 16,-5-2 11-16,-3-1-144 0,-3 0 102 0,-2 0 24 0,-3 0-39 31,-2-4 15-31,-4 1 6 0,-4-1-38 0,-4 1 60 16,-3-1-43-16,-2-1 15 15,-3 0 13 1,-4 1-13-16,-1-2 24 0,-2 1 0 16,-1 2 0-1,1-1-14-15,-1 1-4 0,-1 1-10 0,3 0 18 0,-2-1 17 16,-1 3 3 0,37 0 11-16,-37 0-38 0,-1 0-4 15,-1 0 24-15,-3 3-38 0,-1-1 25 16,-3 0-18-16,-3 0 136 0,-1-2-115 15,-5 2-38-15,-4 0-29 0,0 0-231 0,-4 0 21 16,-8-2-100-16,0 4-219 0,0-3-159 0</inkml:trace>
  <inkml:trace contextRef="#ctx0" brushRef="#br0" timeOffset="72651.75">8613 10069 3040 0,'0'-6'22'0,"0"3"42"0,0 0 68 0,0 3 56 0,0 0 164 15,0 0 19-15,0 9 12 0,0 1-8 0,0 3-106 16,-10 4-15-16,10 3-40 0,-8 3-45 15,8 4-24-15,0 0-26 0,0 4 9 16,0-1-21-16,0 0 95 16,0 2-129-16,0-1-36 0,0 1 155 15,0-3-141-15,10-3-1 0,-10 1 105 0,10-5-146 0,-10-3-22 16,0-4 145-16,0-3-76 0,0-4 13 16,0-4 9-16,0-4-13 15,0-5-147-15,0-6 69 0,0-5-107 0,0-3-60 16,0-6 45-16,0-6 32 0,0-4-54 15,0-5 18-15,0-3 10 0,0-2-152 0,0-1 170 16,0-1-23-16,0 1 13 16,0-2 51-16,11 4-12 0,1 4 32 15,-3 2 43-15,2 5-4 0,1 4-5 0,3 2 35 0,-1 5 146 0,2 3 10 0,1 2-175 16,2 2-30-16,-4 4-161 0,1 2-8 16,0 5 176-16,-3 1 23 0,1 3-4 15,-6 4-7-15,-2 5-1 0,-6 3 12 0,0 3 12 0,0 1-16 16,0 3 12-16,0 1-27 0,0 0 22 0,0 1 1 15,0-1 11-15,0 0 1 0,0-1 128 16,-12 0-156 0,-1-2-29-16,1 1-49 0,-3-2-188 0,0 0 127 15,-2 0-53-15,0-2-38 0,-3-1-82 0,4 0-92 16,-1-2-166-16,2-2-153 0</inkml:trace>
  <inkml:trace contextRef="#ctx0" brushRef="#br0" timeOffset="72924.75">8856 10652 4565 0,'0'12'104'16,"0"0"60"-16,0 1 67 0,0-1 34 0,0-2-26 0,0 2-35 15,0 0-53-15,0 2-2 0,0 1-93 16,0 0 12-16,0 2-36 0,0-1 4 0,0 1-16 16,0 1-8-16,0-2 8 0,0-1-20 0,0 1 12 15,0 0 95-15,0-2-87 0,0-1-68 16,0-2-8-16,0 1-151 0,0-4 30 0,0-1 137 16,0-1-249-16,0-2-83 0,0-2-104 0,0-2-281 15,0 0 53-15,0 0-316 0</inkml:trace>
  <inkml:trace contextRef="#ctx0" brushRef="#br0" timeOffset="73497.42">9237 9766 3807 0,'-9'-10'6'0,"9"-1"28"0,-9 1 20 0,9 1-21 0,0-2-2 0,0 22-38 0,13-11-7 0,2 0 45 0,1-8 17 0,2 2 27 16,1 1 11-16,3 2-28 0,-1 1-9 0,0 2-7 16,-2 0-7-16,-2 8 49 0,-3-1-24 15,-2 4 7-15,-5 1-17 0,-7 2-39 0,0 1 21 16,0 2-4-16,0 0 1 0,0 0-11 0,-15 0 0 0,3-1-11 15,-1-2-7-15,-1 0 4 16,1-2 3-16,1-3 118 0,12 0-151 16,-12-1-31-16,0-3-49 0,12 1-143 0,-10-2 147 15,10-2 21-15,0-2 22 0,0 3 42 0,0-3 0 0,0 0-7 0,0 0 30 16,0 1-44-16,10 1 32 0,2 0 6 0,-4 2-11 16,3-1 39-16,-1 2-25 0,1 2 46 15,-2 0-1-15,0 1 8 0,-1 1 21 0,-8-2-25 16,8 3-10-16,-8 0 22 15,0-1-29-15,0-1 15 0,0 1 14 0,0-2-49 0,-10 2 31 0,-2-1-38 16,0 0 2-16,-2-1 16 16,-1-1-55-16,-1-1-3 0,-4 1-117 0,1-1-91 0,1 0-71 15,0-3-137-15,2 0-162 0,1-1-128 0</inkml:trace>
  <inkml:trace contextRef="#ctx0" brushRef="#br0" timeOffset="74457.97">9702 10278 3385 0,'0'0'75'0,"0"0"78"15,0 4 82-15,0 3 71 0,0 0-30 0,-10 1-10 0,2 3-54 16,1 2-14-16,0 4 167 16,7 1-69-16,0 2-175 0,-14 0-64 15,5 2-183-15,9 0 3 0,-7-2 325 0,7 1-171 16,-8-4-46-16,8 2 37 0,0-7-207 0,0 2 196 0,0-6 20 15,-8 2 133-15,8-5-145 16,0-1-23-16,0-1 164 16,0-1-148-16,0-2-8 0,-9 0-31 0,9-4-167 0,0-1 165 0,0 0-36 15,0-5 23-15,0 0-8 0,0-3-216 16,0-1 220-16,0-2-22 0,0-1-7 0,0-2 16 16,0-1-5-1,0 0 27-15,8-1 15 0,-1 2 3 0,2-1 23 16,-2 1 97-16,-7 0-105 0,12 4 15 0,-3 3-36 0,1 1-84 15,-3 3 102-15,0 0-4 0,-7 4 15 0,11 2-30 0,-4 2 37 0,1 0-3 16,0 0 40-16,2 7 10 0,0 3 6 16,1 1-5-16,3 2-14 0,1 3 4 0,-1 1-30 0,2 2 7 15,0 0-19-15,1-1 12 16,0 1-15-16,-3-2-4 0,2 0 15 0,-1-3-7 16,-1-1-16-16,0-1 12 0,-1-2-8 0,0-3-18 0,1 0 48 15,-3-3-26-15,1-3 0 0,0-1 15 0,-2 0-26 16,1-3 23-16,-3-4-9 0,0 0 5 0,-8-2-8 15,8-2-8-15,-8-3-14 0,0-1 25 0,9-3-10 16,-9 0 7-16,0-4 15 0,0 0-26 0,0 1 34 16,0-1 11-16,0 0 35 0,-11 2 27 15,11 1 16-15,-11 3-23 0,11 2-11 0,-8 3-34 0,8 1-16 16,0 1-1-16,0 3-23 0,0 2 16 0,0 1 130 16,0 1-9-16,0 2-149 15,0 0-11-15,0 0-222 0,0 0-32 0,0 5 73 0,8 0-58 16,0 2-6-16,-8-2-80 15,12 4-37-15,-5-1-89 0,-7 0-65 0,0 1-171 0,0 0-99 16</inkml:trace>
  <inkml:trace contextRef="#ctx0" brushRef="#br0" timeOffset="74721.97">10300 10643 4693 0,'10'17'76'0,"-4"-3"93"0,-6 2 53 0,0 0 66 0,7 0-33 16,-7-1-50-16,0 0-16 0,0 4 83 16,0 3-176-16,0 2-32 0,0 1 97 15,0 1-256-15,0 0 107 0,0 1-12 0,0-1-117 0,-8-1 113 16,8-1 29-16,0-5 108 0,0-1-210 16,0-4-60-16,0-3-77 0,0-2-179 15,0-5 66-15,0 1-53 0,0-3-101 0,0-2-162 16,0 0-222-16,0 0-222 0</inkml:trace>
  <inkml:trace contextRef="#ctx0" brushRef="#br0" timeOffset="75038.97">11002 10176 4298 0,'0'7'91'0,"0"3"40"16,0 3 66-16,0 0 64 0,0 3-21 0,0 0 16 15,0 1-28-15,0 2-22 0,0 3-49 0,0 0 7 16,0 2-44-16,0 1-35 0,0-2-33 15,0 1 94-15,0-1-125 0,0 2-9 0,0-3 21 0,0 0-29 16,0-2-20-16,12-1-37 0,-12 0-72 16,10-2-224-16,-2-4 59 0,-8-1-103 0,9-3-77 15,-9 0-101-15,0-3-102 0,0-4-123 0</inkml:trace>
  <inkml:trace contextRef="#ctx0" brushRef="#br0" timeOffset="75283.95">10779 10413 4780 0,'-10'5'58'16,"10"-3"192"-16,0-2-103 0,-10 3 19 15,10-3-42-15,0 0-163 0,0 0 84 0,13 0-14 16,3 0-8-16,6-3-38 0,6 1 42 0,4-1-43 15,4 0 5-15,3 0 15 0,1 0-31 0,-1 0 38 16,0 1-14-16,-1-1-17 0,-2 1 17 0,-5 0-24 16,-2-1-7-16,-2 1-8 0,-5 2 34 15,-2 0-165-15,-1 0-67 0,-8 0-89 0,0 0-162 16,-2 0 17-16,-9 0-138 0,0 0-288 0</inkml:trace>
  <inkml:trace contextRef="#ctx0" brushRef="#br0" timeOffset="76020.97">12093 10125 3820 0,'0'-2'50'16,"0"2"59"-16,0 0 106 0,0 0 87 15,0 5 68-15,0 2 8 0,0 0-47 0,0 3-16 0,0 2 79 16,0 6-140-16,0 3 89 16,0 3-27-16,0 2-195 0,0 6 98 15,0 0-136-15,0 3-56 0,0-1 17 16,0-2-17-16,0-3-27 0,0-1 27 16,10-7-36-16,-10-5 53 15,8-4-12-15,-8-4-10 0,0-8-22 16,0 0-80-16,0-5-18 0,0-5-25 15,0-7-84-15,0-4 85 0,0-6 14 16,0-5-143-16,0-4 79 16,0-5-79-16,0-3 154 0,0 1-18 0,0-3 192 15,14 0-167-15,0 0-142 0,2 0 193 0,1 5-167 16,4 1 206-16,-2 2-23 0,2 3 185 16,3 3-162-16,1 4-8 0,-2 2 47 15,1 5-51-15,2 3 28 0,0 2 126 0,-2 3-166 16,0 4-133-16,0 4 271 0,-3 5-268 0,-2 0 150 15,-5 11-23-15,-3 2-118 0,-11 3 141 0,0 3 4 16,0 3 31-16,0 1-24 16,-17 1-3-16,-4-1-7 0,-4 0-36 0,-2 0 177 15,-4-1-304-15,1 0-111 0,-2-2-122 0,0-3-345 16,3-2 53-16,2-1-142 0</inkml:trace>
  <inkml:trace contextRef="#ctx0" brushRef="#br0" timeOffset="76693.97">12385 10563 3028 0,'0'0'99'0,"0"0"79"15,0 0 43-15,0-2 24 0,0 2-43 0,0-3-56 16,0 0 17-16,10 3 4 15,1-2-7-15,-1 0-3 0,1 2-27 0,2-1 12 0,0 0-38 0,1 1-4 16,-1 0 4-16,2 0-51 0,-4 4 15 0,0 1 122 16,-11 1-160-16,14 1-11 15,-5 0-15-15,-9 2 0 0,0 1 0 16,0 0 15-16,0 1 0 31,0 2-152-31,-16-1 122 0,-1 0 3 0,0 1-34 0,-1 0-15 0,-1-1-56 0,1-1-14 16,-1-2 0-16,0 0 19 0,3-2 42 0,2-1 4 0,3-1 22 0,2-1-14 0,9-1 22 15,0 0 14-15,0-1 11 0,-8 1 17 0,8-1-6 0,0 0-4 16,0 0-11-16,0 1 22 0,0-3-11 0,16 3 25 16,0-3 29-16,0 1-32 0,2-1 33 15,1 0-22-15,2 0 0 0,1 0-8 0,0 0-32 16,-1 0 29-16,2-1-37 0,-2-2 30 0,1 0 7 0,-1 1-77 16,0-1 7-16,-1-1-32 0,1 1-25 15,2-2-16-15,-4 3-38 0,3-3-76 0,-1 0-61 16,-2 0-92-16,0 0-74 0,-2-2-54 0,-1 1-106 15</inkml:trace>
  <inkml:trace contextRef="#ctx0" brushRef="#br0" timeOffset="77441.52">12919 9772 2583 0,'0'-3'146'0,"0"-2"-4"0,-10 1 1 0,10-1 61 16,0 0-133-16,0-2 22 0,0 1 8 0,0 0-32 15,0 1-4-15,0-3-15 0,13 2 13 16,-1 0-23-16,0-1-24 0,2 1 21 0,-2 1 21 15,4 2 16-15,-3-1 24 0,1 1-33 16,-1 3-27-16,0 0-14 0,-2 4 4 0,-3 3 20 0,1 0-24 16,-9 4 25-16,0-1-31 15,0 4 3-15,0 0 3 0,0 1-38 0,0 0 46 0,-14-1-29 0,2 1 4 16,-3-1-3-16,0-1-18 0,-1-2 10 0,1 1-41 16,0-2-31-16,4-1-69 0,0-3-62 15,3 1 9-15,8-3 9 0,0-1 32 0,0 0 47 0,0-1 17 16,0-1 7-16,0 0 52 0,0 0 47 0,17 1-32 15,-2 0 82-15,2 1-85 16,-2 0 22-16,2 1 89 0,-2 2-24 0,0-1 99 16,-3 0 6-16,0 0-4 0,-4 2 11 0,-8-1-48 0,0 1-2 15,0-2 8-15,0 2-37 0,0 0 32 16,0 0-60-16,-9 1-27 0,-5-1-25 0,-1 3-29 0,-4-3 18 16,0 2-32-1,-2-1-3-15,0-2-60 16,-1 1-76-16,4-1-57 0,-1 0-89 0,3-2-57 0,2 0-151 15,1-1 12-15,1-1-274 0</inkml:trace>
  <inkml:trace contextRef="#ctx0" brushRef="#br0" timeOffset="78092.61">13408 10125 4132 0,'0'10'83'0,"0"-1"68"16,0 2 65-16,0 0 52 0,-13 1-23 0,2 0-37 0,0 2-66 16,0 1-40-16,11 0-44 0,-11 2-12 15,0 0 142-15,11 0-165 0,0 1 143 16,0 0-166-16,-9-1-146 0,9 0 146 0,0 0-4 15,0-2 4-15,-12-1-8 0,2 0 0 0,10-2-138 16,-10-4 119-16,10-1 31 0,0-2 145 16,0 0-176-16,-10-3-11 0,10-2-80 0,0 0-171 15,0-5 165-15,0 0 41 0,0-3 31 0,0-1-10 16,0-3-25-16,0-2-44 0,0 0 22 16,0-1 30-16,0-2 8 0,0-1 42 0,10 0-10 0,-10 0 15 15,9-1 24-15,-9 2-28 16,12 0 14-16,-4 1 3 0,1 2-24 0,1 0 28 0,-1 3 0 15,2-1-10-15,1 5 10 0,-2 0 17 0,1 4 4 0,0 0 42 16,-3 3 8-16,-1 0 25 16,-7 3 7-16,11 4-10 0,-4 0 26 0,1 3-65 0,-8 1 30 15,12 1-44-15,-4 3-19 0,0 0 5 0,0 2-30 16,1-1 33-16,-1 1-30 0,1-1 124 16,-9 0-109-16,15-1-14 0,-2-1 25 0,-2-2-115 0,2-1 90 15,-2 0 7-15,0-3 14 16,0-1-14-16,-1-3 23 0,0-1-27 0,-1-3-14 0,1 0 14 0,-1 0-7 15,-2-5 36-15,1 0-21 16,-2-4 7-16,2-1 15 0,-8-3-51 0,0-1 32 0,0-2 1 16,0-2-31-16,0-1 53 0,0-2-38 0,0 1-7 15,0-2 38-15,0 3-20 0,0-1 80 16,0 1-8-16,0 1 31 0,0 2-4 0,0 1-45 16,0 1 70-16,0 2-65 0,8 2 24 0,-8 2-8 0,0 2-70 15,0-1 7-15,0 4-34 0,0 0-8 0,0 1-55 16,0 1-79-16,0 1-56 0,0 0-72 0,0 0-18 15,0 0-45-15,0 6-101 16,0-3-127-16,0 6-310 0</inkml:trace>
  <inkml:trace contextRef="#ctx0" brushRef="#br0" timeOffset="78584.22">13839 10536 4326 0,'-9'0'49'0,"9"3"35"0,-8-3-3 16,8 0 15-16,0 0-68 0,0 0-38 15,0-3 10-15,0 0-7 0,10-1 3 0,1-1 1 16,4 2 10-16,1-1-22 0,4-1 19 16,-1 3-4-16,3 2-18 0,-1 0 15 0,-2 0 24 0,0 4 4 15,-5 1 29-15,-1 1 39 0,-5 3 13 16,-8 1 11-16,0 1 27 0,0 2-25 0,0-1-32 16,-11 4-9-1,-5-1 121-15,0 0-196 0,-3 2 13 0,-3 0 159 0,2-3-343 0,-2 1 172 16,3-3-31-16,1 0-182 0,4-2 137 0,1-1-22 15,4-3 5-15,2-1 14 0,7-1 24 0,0-1 14 0,0-1 29 16,0 0 1-16,0-1 14 16,0 0 15-16,9-1-7 0,1 0-8 0,0 0 1 0,4 0-19 15,0 0 108-15,3 0-89 0,1-6-8 16,2 3 26-16,2-2-120 0,-2 1 86 0,2 1 12 16,0-2-15-16,2 1-15 0,-3 0-14 0,1 0-26 15,-2-1-17-15,-1 2-36 0,1 0-17 0,-3 0-30 16,0 0-79-16,2 3-69 0,-5-3-83 0,2-1-120 15,-3 3-236-15</inkml:trace>
  <inkml:trace contextRef="#ctx0" brushRef="#br0" timeOffset="79067.87">14782 10077 4622 0,'0'-5'39'0,"0"2"66"0,0 0 15 0,0 1 66 0,-8 0-4 16,8 0-40-16,-9 2 13 0,9 0-44 0,0 0 17 15,0 4 33-15,0 1 5 16,0 5 47-16,0 0 79 0,0 2-29 0,0 7 32 16,0 3-55-16,0 2-83 15,12 3-29-15,-1 2-71 16,0 0-8-16,1 2-31 0,0-1 5 16,0-2-19-16,-3-3-44 0,-9-3-165 0,9-2 37 15,-9-4-234-15,0-3-93 0,0-5-4 0,0 0-239 16,0-2 42-16,-11-4-167 15,0-2-348-15</inkml:trace>
  <inkml:trace contextRef="#ctx0" brushRef="#br0" timeOffset="79327.48">14578 10275 4736 0,'0'0'80'0,"-9"0"70"0,9 0 50 16,-7 0 77-16,7 0-60 0,0 0 106 16,0 0-183-16,0 0-77 0,10 0-32 0,3 0-164 15,6 0 145-15,3 0-12 0,7 0 20 0,2 0-20 16,3 0-8-16,3 0 8 0,1-3-24 0,2 1 178 16,2 2-248-16,0-2-38 0,-1-2 54 15,-1 4-329-15,-1-2 164 0,-3 0-50 0,-4 0-158 16,-2 0-45-16,-6-1-121 15,-3 1-338-15</inkml:trace>
  <inkml:trace contextRef="#ctx0" brushRef="#br0" timeOffset="79984.48">15953 10023 5324 0,'9'0'11'0,"-2"0"11"0,-7 0 43 16,0 0 120-16,0 0 69 0,0 0 180 16,0 9-88-16,0 2 16 0,0 3-53 0,0 4-169 15,0 5 68-15,0-1-146 16,0 5-22-16,0 0-35 15,0-2-14-15,10-2 13 0,2 1-26 16,-2-6 44 0,-1-2-35-16,1-4 4 0,-10-3 13 0,10-1-17 0,-10-3 4 15,0-5-22 1,0 0-104-16,0 0 51 0,0-7-21 0,0-4-118 16,0-4 93-16,0-4-98 0,-11-3 156 0,11-3-63 15,-13-4 21-15,5-1-2 0,8-3-117 0,0-1 162 16,0 2-12-16,0-1 175 0,0 0-162 15,19 1 38-15,-1 1-10 0,2 1-125 16,1 2 144-16,0 2 19 0,2 2 23 0,1 3-22 0,1 2 7 16,-3 2 162-16,3 2-177 0,-1 4-1 0,1 2 170 15,-2 4-360-15,-3 5 190 16,-3 0 182-16,-4 5-300 0,-3 5 172 0,-10 6 5 16,0 2-171-16,0 4 140 0,-18 2 8 0,-3 2-1 15,0-1-19-15,-3 1 24 0,-4-2-32 16,-1-2-67-16,0-1-17 0,1-2-74 0,-1-3-101 15,1-2-109 1,3-4-130-16,4 0-251 0,4-6-83 16</inkml:trace>
  <inkml:trace contextRef="#ctx0" brushRef="#br0" timeOffset="80475">16323 10348 4229 0,'0'0'62'0,"0"0"90"16,-10 0 59-16,10 0 70 0,-9-4-25 0,9 0-54 0,-7 0-78 15,7 1-60-15,0 0-48 0,0-1-35 16,0 0 23-16,11-2-31 0,2 2 38 0,2 1-3 16,4-2-20-16,1 2 31 0,2 1-45 15,2 2 7-15,-2 0 26 0,-3 8-30 0,-1-1 50 0,-3 1 7 16,-3 1-3-16,-5 3 31 0,-7 0-43 16,0 2 12-16,0 0-4 0,-10-1-4 0,-6 0 28 15,0 1-44-15,-2-2-3 0,-1 0 4 0,1-2 132 16,-1 0-183-16,3-3-53 0,1-2-79 15,5 1-184-15,1-2 179 0,9 0 43 0,0-2 56 0,0 0 30 16,0 0 48-16,0 0-1 0,0 1 22 0,12 0-21 16,-2 1-26-16,3 2 51 0,-1-1-15 15,-2 1 55-15,3 1-4 0,-2 1 16 16,0 0 41-16,-1 1-11 0,-1-1 20 0,-3-1 124 0,-6-2-156 16,0 3 4-16,0-2 4 0,0-1-195 0,0 0 130 15,-12 0-8-15,-1-2-34 0,-3 0 26 16,0 0-42-16,-3 0-105 0,-2-2-55 0,-1-1-121 0,1 0-109 15,-3-5-124-15,2 0-176 0,-2-1-233 16</inkml:trace>
  <inkml:trace contextRef="#ctx0" brushRef="#br0" timeOffset="80974.55">16699 9542 3424 0,'0'-6'115'0,"0"2"107"0,0 0 85 0,0 1 65 0,0 1-62 0,0-1-45 0,0 0-56 0,0-1-56 16,0 0-21-16,0 1-94 0,0-2-23 0,0 0-11 0,15 0-38 0,1 0 26 15,5 0-15-15,2-1 187 0,1 3-148 16,5 0 163-16,1 3-152 0,-3 0-180 0,-1 0 142 16,-4 10 31-1,-6-1-5-15,-6 4 4 0,-10-1 4 16,0 4-185-16,0 2 178 0,-15-1 153 15,-1 1-149-15,-4 2-20 0,-1-3 0 16,-1 0-158-16,-1 0 112 0,1-5-33 16,1 0 25-16,3 0-199 0,4-2-7 0,3-2 24 0,11-1-69 0,0-2 186 15,0 2 66-15,0-2 12 0,0-1 44 0,11 1 4 16,3 2-24-16,1 0 34 0,2 0-17 0,1 1 38 0,1 4 64 0,0-3 11 0,-3 2 58 16,-2 3 13-16,-3-2-13 0,-2 0-9 0,-9-1-24 15,0 0 9-15,0 2-32 0,0-4 0 16,0 1-34-16,-16 0-46 0,-2-2 7 0,0 0-22 15,-4-1-16-15,0-1-85 0,-2-2-128 0,2 1-155 16,-1-2-172-16,-1 0-163 0,2-1-350 16</inkml:trace>
  <inkml:trace contextRef="#ctx0" brushRef="#br0" timeOffset="82038.81">17364 9977 3438 0,'7'-2'85'0,"-7"2"130"0,0 0 106 0,0 5 91 0,0 0-15 16,0 4-72-16,0 1-52 0,0 2-48 15,-11 4-39-15,1 2-43 0,-1 1-27 0,3-1-36 16,0 4-28-16,-2 0 103 0,10 1-127 16,-12-1-28-16,4-1-3 0,-1-1-96 15,9-2 82-15,-7-2 149 0,7-2-14 0,0-2-138 16,-10-4 139-16,10-2-148 0,0-3-118 15,-8 2 115-15,8-5-147 0,0 0 9 0,0 0 126 16,-8-5-20-16,8-1 41 0,0-1-5 0,0-3-20 16,0-3 7-16,0-2 124 15,0-2-145-15,0-4 27 0,12-1-11 16,-1-1-131-16,-1-1 162 0,4 1-24 16,0-1 24-16,0 4 11 0,1 1 4 15,-1 3 15-15,-2 4 28 0,1 1-24 0,-3 4-23 0,-2 2 47 16,0 3-36-16,-8 2 24 0,10 0 70 0,-1 5-54 0,-1 3 26 15,3-1-9-15,-1 4-53 0,1 1 25 0,3 0-43 0,0 1 18 16,0 2 147-16,0-1-162 0,2 3 28 0,-2-1-63 0,2-1-115 16,-1-2 146-16,-2-2-5 15,0-1 45-15,2 0-59 0,-2-3 214 0,-2-2-168 16,1-1-38-16,-3-1 23 0,1-1-215 0,1-1 183 16,-2-1 185-16,-9 0-149 0,13-4 161 0,-1-2-181 15,-3-2-149-15,-2-1 130 16,1-4-130-16,-8-1 149 0,8-2 0 0,-8-2 52 0,6-1-40 15,-6 1 43-15,0-2-11 0,0 0 4 0,0 2 212 16,0 0-139-16,0 1 32 0,0 1-31 0,0 2-89 16,0 2 12-16,0 0-33 15,-8 4 20-15,8-1-124 0,0 4 75 0,-7-1 91 0,7 3-243 16,0 0-112-16,0 1-120 0,0 1-232 0,0 1 91 16,0 0-55-1,0 0-43-15,0 6-228 0</inkml:trace>
  <inkml:trace contextRef="#ctx0" brushRef="#br0" timeOffset="82824.95">17952 10250 2118 0,'0'-2'113'0,"0"0"34"16,0 0 43-16,0 1 50 0,-8 1-81 0,8 0 40 15,0 0-20-15,0-1 10 16,0 1-15-16,0 0-51 0,0 0 28 0,0 0-55 0,0 0 41 15,0 0 125-15,0 0-139 0,0 0 22 0,0 0-31 16,0 0-125-16,0 0 120 0,0 0-6 0,0 4-18 16,0-4 4-16,0 0-3 0,0 0-18 0,0 0-15 15,0 0 0-15,0 0-34 0,0 0 19 16,0 0-15-16,0 0-1 0,0 0-10 0,0 0-16 0,0 0 16 16,0 0-28-16,0 0 197 0,0 0-196 15,7-4 3-15,2 2 20 0,0 1-200 0,2-2 203 16,2 2-22-16,1 0-20 15,3 1 31-15,-4 0-7 0,2 0 14 0,-2 0 13 0,0 0-24 0,0 5 4 16,-4-2 4-16,1 3-27 16,-3-1 207-16,-7 0-4 0,0 4-184 0,0-1 12 15,0 2-181-15,0 2 153 0,-14 1 36 0,-2 0-9 0,-3 1-7 16,-1-1 4-16,-3 0-23 0,2-2 15 16,1 0-19-16,3-3-194 15,2 0 130-15,5-4-22 0,3 0-21 0,7-2 8 0,0 0 34 16,0 0 4-16,0-2 30 0,0 0 3 0,11 0 26 0,3 0 11 15,0 0 10-15,4 3 11 0,-2 1-7 0,5 1 4 16,0 0-4-16,-1 2 40 0,1 1 118 16,2 1-60-16,-3 2 30 15,-1 0 35-15,-2 0-136 0,-4 0 90 0,-2 0-7 0,-4 0-25 16,-7 0 38-16,0-1-6 0,0 0-24 0,-13 0-41 0,-1-2-37 16,-5 1-19-16,-2-2 1 0,-1 0 14 15,-4-2-3-15,-1 2-44 0,-2-2-49 0,0-1-74 16,1 0-104-16,1 1-79 0,0-3-126 0,4 0-165 15,-1 0-227-15,5-2-197 0</inkml:trace>
  <inkml:trace contextRef="#ctx0" brushRef="#br0" timeOffset="83396.95">18706 9856 1979 0,'0'-2'64'0,"0"1"81"0,0 1 61 16,0 0 139-16,0 0 21 0,0 0-40 0,0 0 9 15,0 0-90-15,0 0-11 0,0 0-18 0,0 0-11 16,0 4 125-16,0 0-63 16,0 3 61-16,0 1-22 0,0 2-5 0,0 2-57 15,0 4-66-15,0 1-10 0,0 3-36 0,0 1 68 16,0 4-16-16,0 1-30 15,0 1-128-15,0 2-21 0,0-1-19 0,0 0-76 16,9-2 72-16,-9-1-69 16,0-5-210-16,0-4-25 0,7-4-147 15,-7-4-258-15,0-3-28 0,0-5-274 0,0-5-334 0</inkml:trace>
  <inkml:trace contextRef="#ctx0" brushRef="#br0" timeOffset="83686.48">18542 10062 5056 0,'-9'3'52'0,"9"-1"37"0,-9 0 31 0,9 1 35 16,-8-3 13-16,8 0 157 0,0 0-177 0,0 0 137 16,0 0-250-16,0 3-177 0,10-3 142 15,4 0-188-15,3 0 176 0,5 0 57 0,5 0-235 16,5-3-65-16,2-3-77 0,2 1-187 15,3 0 65-15,-2-1-56 0,-1 1-60 0,-1 0-175 16,-3-1-82-16</inkml:trace>
  <inkml:trace contextRef="#ctx0" brushRef="#br0" timeOffset="83977.14">19311 10084 5384 0,'0'0'68'16,"14"2"-11"-16,-6-2 50 0,-8 0 20 16,10 0 121-16,-10-3-175 0,12-1-49 15,-3-1-28-15,2 0-255 0,2 2 121 0,1-1-111 0,2-1-139 16,3 1-133-16,1 1-193 0,0 0-330 16</inkml:trace>
  <inkml:trace contextRef="#ctx0" brushRef="#br0" timeOffset="84016.14">19865 10082 4679 0,'8'1'28'0,"-8"-1"30"16,8 0 107-16,-8 0-74 0,13-6-44 16,-2 1-43-16,1 2-90 0,3-2 79 0,2 1-44 15,4-2-60-15,3 0-140 0,-1 1-132 0,4 0-87 16,2 0-129-16,1 0 75 0,0 1-41 0</inkml:trace>
  <inkml:trace contextRef="#ctx0" brushRef="#br0" timeOffset="84310.7">20537 10040 3581 0,'6'3'73'0,"-6"1"14"15,0-3 20-15,0 1-7 0,0-2-97 0,7 0-37 0,0 0-125 16,1-6-114-16,2 2-131 0,2-1-187 15</inkml:trace>
  <inkml:trace contextRef="#ctx0" brushRef="#br0" timeOffset="84772.7">21285 9757 4340 0,'0'-3'88'0,"0"1"69"0,0 2 48 16,0 0 45-16,0 0 185 0,0 3-121 15,0 2 45-15,0 2-7 0,0 3-220 0,0 2 152 16,0 3-19-16,0 4-20 0,0 2-1 16,9 5-84-16,-9 1-84 15,10 2 9-15,-10 1-85 0,8-1 28 16,-1-2-6-16,-7-1-35 0,8-3 31 16,-8-4-82-16,0-6 33 15,0-3-32-15,0-4-53 0,0-6-8 16,0 0-47-16,0-5-4 0,0-5-96 15,0-4 32-15,-12-4-6 0,3-2 22 0,0-5 119 16,1-1 149-16,8-4-179 0,-8-1 190 16,8-4 8-16,0-3-314 0,0-4 201 15,13-1-179-15,3-3 24 0,3 2 166 0,3-2 27 16,2 5-1-16,4 2 12 0,1 5 12 0,1 3-1 16,0 6 27-16,1 4 20 0,1 4 202 15,0 5-179-15,-1 6-4 0,-2 2-22 16,-2 4-200-16,-4 4 153 0,-5 4 8 0,-3 2-16 0,-5 5 8 15,-10 4 8-15,0 2-24 16,0 2 3-16,-21 3-6 0,-2 1 167 0,-6 2-271 0,-2 0-69 16,-3-2-83-16,-1 0-289 0,2-2 76 15,2-4-126-15,2-1-297 0</inkml:trace>
  <inkml:trace contextRef="#ctx0" brushRef="#br0" timeOffset="85793.7">21646 10101 2201 0,'0'0'138'0,"0"-3"72"0,0 3 34 16,0 0 69-16,0 0-120 0,0 0-18 15,0 0-18-15,0 0-44 0,0 0 3 16,0 0-24-16,0 0 20 0,0 0-2 0,0 0-42 0,0 0 12 16,0 0-24-16,0 0-14 0,0 0 53 15,0 0-49-15,0 0-7 0,0 0 18 0,0 0-28 0,0 3 154 16,0-3-104-16,0 2-6 0,11 1-8 15,0-1-121-15,2 1 89 16,2 1-3-16,0 1 40 0,5 3-2 0,0 1 29 0,-1 3-18 16,0 0 182-16,-3 5-177 0,0 2-4 0,-6-1 4 15,-2 2-207-15,-8 1 170 0,0 0-12 0,0-2 24 0,0-1-43 16,0-1 7-16,-15-4-15 0,0 0 137 16,1-3-153-16,1-2 162 0,1-2-158 15,2-3-204-15,1-3 115 0,1 0-225 0,8-3 205 16,0 3-83-16,0-12 18 0,0 0-1 15,0 0-53-15,10-2 135 0,0-2 29 0,2 0 47 0,2-1 28 16,0 0-28-16,4 0 21 0,-3-1 35 16,2 2 8-16,2-1 51 0,-3 1 39 0,2 2 10 15,-4 2 19-15,0 1-2 0,-3 3-17 0,-2 1-10 16,-3 1-41-16,-6 3 17 0,0 0-43 0,0 1-55 16,0 0 20-16,0 2-66 0,0 0 179 15,0 0-140-15,0 0-27 0,0 5 232 16,0 0-302-16,0 1 168 0,0 2 4 0,0 2-34 15,0 2 135-15,0 3-92 0,0 1 26 0,0 1-193 16,0 0 25-16,0 2 66 0,14-1-12 16,-2-1 21-16,0-1 100 0,2 0-112 0,3-2 95 15,2-2-116-15,3-1 8 0,3-1-41 16,2-2-157-16,1-4 57 0,2-1-203 16,-1 0 75-16,-1-3-48 0,-3-3-94 0,-1-4-99 0,-3-3-201 15,-2 0-198-15</inkml:trace>
  <inkml:trace contextRef="#ctx0" brushRef="#br0" timeOffset="86509.09">22121 9179 2083 0,'0'-3'41'0,"0"1"90"15,0 0 111-15,0-1 87 0,0-1 11 0,0 0-53 16,0 0-48-16,0-1-38 0,0 0-18 16,0 1-26-16,0-1-40 0,0 1-15 0,0 1-49 0,0 0-4 15,7-1-42-15,-1 1-21 0,1 0 24 0,2-1-13 16,-1 3 14-16,3-1-33 0,0 1 15 16,2 1-7-16,1 0 7 15,-1 0 0-15,-3 4-42 16,1 3 24-16,-3 0 8 0,-8 1 13 0,6 3 29 0,-6-1-25 15,0 2 0-15,0 1 3 0,0-1 130 0,0 3-137 0,-9 0 8 0,1-2-22 16,-3 0-132-16,1-2 157 0,-3 1-38 0,0-3-4 16,-1-1 0-16,0 0-52 0,1-3-19 0,-1-1 0 0,3-1-39 31,2-1-9-31,9 1 29 0,-8-1-3 0,8-1-6 0,0-1 112 0,0 1-61 0,0-1 102 0,13 2-38 16,-2-1-70-16,5 1 82 0,-1 0-22 0,1 1 48 15,0 2-3-15,0-1-31 0,-2 0-8 16,0 3 84-16,-4 0 175 0,-1 4-35 0,-2-3-18 15,-7 2-6-15,0 2-129 0,0 0 71 0,0 0-6 16,0 0-40-16,0-1-24 0,-11-1-7 0,-1-1-39 16,-2 0 11-16,0-2-3 0,-2-1 81 15,1-6-229-15,0 6-165 0,0-1-134 0,0-2-248 16,2-1 55-16</inkml:trace>
  <inkml:trace contextRef="#ctx0" brushRef="#br0" timeOffset="87736.24">22487 9780 3451 0,'0'9'65'16,"6"3"54"-16,-6-3 65 0,0 1 46 0,7-1-14 0,-7-2-14 16,0 1-36-16,0-2 3 0,6 2-42 0,-6-2-33 15,0 3-6-15,8-3-36 0,-8 1 11 16,0 0 12-16,0 2 39 0,0-1-69 0,0 1-15 15,0 1-26-15,-10-3-69 0,3 2 54 0,0-1-5 16,-1-2 20-16,0-1 0 0,2-1 7 16,6-3-7-16,0 0-8 0,0 0 19 0,0-1 24 0,0 0-96 15,0 0-39-15,0 0 6 0,0-3-34 16,0-1 195-16,0 4-64 0,0-5-10 16,8-1 21-16,-8 3-104 0,9 0 123 0,-9-1-4 15,6 2-3-15,-6 1 15 0,0 0-23 0,0 1 1 0,0 0-4 16,0 0-12-16,0 0-7 0,0 0-7 0,0 0-12 15,0 0 0 1,0 0 34-16,0 0 57 0,0 0-49 0,0 0 7 0,0 0-8 0,0 0-52 16,0 0 56-16,0 0-3 0,0 2-4 0,0 0 8 15,0 0 192-15,0 1-200 0,0-1 0 16,0 1 8-16,0 0-197 0,0 0 228 16,0 0-31-16,0 0 12 0,0 0 15 0,0 1-7 15,0 1 20-15,0-1-24 0,0 3 0 0,0-1-15 16,0 2 15-16,0 1-3 0,0 1-20 0,0 0 12 15,0 2-20-15,0-1 0 0,0 0 134 0,0 0-134 16,0-1 4-16,0 0 127 0,0 0-253 0,0-3 106 16,0-2 122-1,0 0-229-15,0-2 136 0,0-3 15 0,0 0-98 0,0 0 95 0,0 0 12 16,0-3-13-16,0-2 115 0,0 0-131 16,0-2-28-16,0-3-8 0,0 0-143 15,0-4 147-15,0-1 0 0,0 1 12 0,0-3 124 0,0 0-144 16,0-2-5-16,0 0 17 0,0 1-129 0,0-1 125 15,0-1 4-15,0 1 141 16,0 0-26-16,0 0-98 0,0 1-1 0,0 2-145 16,8 0 25-16,-8 3 236 0,0 1-116 15,9 2-8-15,-9 1-4 0,0 3-116 0,7 3 116 16,-7-1 4-16,0 2 17 16,0 1-38-16,0 1 5 0,0 0 0 0,0 0-21 0,0 0 45 0,0 0-4 15,0 0-12-15,0 0 21 0,0 3-30 0,0-1 9 0,0-1 136 16,0-1-124-16,0 1 4 0,0 0-8 15,0 0-111-15,7 0 91 0,-7-1 16 16,0 3-1-16,7-3 1 0,-7 1 20 0,0-1-16 16,0 1 17-16,6 0-9 0,-6-1-8 0,0 1 12 15,0-1-24-15,9 0-4 0,-9 1 40 0,8-1-24 16,-8 1 28-16,11-1-16 0,-1 0-16 16,0 0 20-1,0 0-12-15,0 0 17 0,-1 0-41 0,-1-3 3 0,0 3 9 0,-8-2-12 0,9 1 28 0,-9 1-8 16,8 0-16-16,-8 0 152 0,0 3 26 15,10 3-133-15,-2 4 149 16,-8 0-253-16,12 4-17 0,-1 1 255 0,1 2-239 0,0 1 101 16,1-1-13-16,0 1-117 0,0-2 194 15,2-1 8-15,-1 0-77 0,1-2 90 16,0-1-203-16,1-2 106 16,0-1 89-16,2 0-174 0,0-2 84 0,-1-2-3 15,2 2-132-15,-2-3 200 0,0-2 12 0,-2 0-174 16,-1-1 135-1,-4-1-135-15,-1 0 13 0,-9-3 76 0,9 0-33 0,-9-3 20 0,0 0-11 16,0-1 11-16,0-2 39 0,0-1-14 0,0-1 69 16,0-2-94-16,0-2 73 0,0-2-5 15,0-1-50-15,0-1 71 16,0-3-152-16,0 1 4 0,0-1-8 0,0 0 80 16,0 3 69-16,0 0-52 0,0 2 106 15,0 4-144-15,0 2 86 0,0 2 56 16,0 3-203-16,0 1 152 0,0 2-228 15,0 1 51-15,0 0-128 0,0 2-144 16,0 0 36-16,0 5-166 0,0-1 51 0,0 1-127 16,8 3-179-16,-8 0-38 0,0 3-278 15</inkml:trace>
  <inkml:trace contextRef="#ctx0" brushRef="#br0" timeOffset="88243.65">23222 10033 3995 0,'6'5'68'0,"-6"0"40"0,7-1 63 0,-7 1 72 15,8 0-32-15,-1 0 10 0,-7 0-52 0,8 0 15 16,-8 3-101-16,12-1-30 0,-5 4-23 16,-7-1 100-16,0 2-126 0,0 0 171 15,0 0-178-15,0 3-173 0,0-1 168 0,-8-2-191 16,-1-1 215-16,0-1-36 0,1-1 32 15,0 0 7-15,3-3-46 0,5-1 5 0,-7 0-24 0,7-1 31 16,0-4-85-16,-8 7 3 0,8-2 12 16,0-3-41-16,-5 2 126 0,5-2 111 15,0-2-81-15,0 1 92 0,0-1-122 16,8 0-100-16,2-4 74 0,2-1 3 0,2 5 23 16,3-8 8-16,1-1 14 0,2 0-104 0,2-2 93 15,-1-1-15-15,2 0 113 0,0-2-83 0,-3-1-4 16,0-1 30-16,-1 1-18 0,-2-2 48 15,0 0 4 1,-2 2 20-16,-3 1-67 0,-2-1 46 0,-2 2 35 0,1 2-63 0,-9 2 31 16,6 1-19-16,-6 3-40 0,0 1 14 0,0 3-79 15,0-1 44-15,0 2 0 0,0 0 117 0,0 0-97 16,0 0-28-16,0 6 188 0,0-2-225 16,0 4 275-16,0 1-112 0,0 0-176 0,0 3 99 15,0 0-24-15,0 1-12 16,0 1-18-16,0 1 9 0,12-1-121 0,2-2 251 0,1 0-138 15,3-1-29 1,0-2-101-16,5-2-185 0,-1-2 40 0,1 0-102 16,1-3-32-16,-1 1-142 0,0-3-176 0,-1 0-297 15</inkml:trace>
  <inkml:trace contextRef="#ctx0" brushRef="#br0" timeOffset="90664.14">8738 11512 1328 0,'0'0'77'16,"-9"0"51"-16,9 0 53 0,-11 0 52 15,11 0-24-15,0 0-3 0,0 0 45 0,0 0-11 0,0 0-19 16,0 0-18-16,0 0-75 0,0 0-30 16,0 0-26-16,0 0-13 0,0 0-16 0,0 0 13 15,0 0-13-15,0 3-19 0,12-1 3 16,-1 2-11-16,0-2 22 0,6 3 2 16,-1-2 7-16,3 3-16 62,5-1 3-62,4-1 0 0,4 0 7 0,0 1-20 0,4 0-21 0,3-3-11 0,3 0-47 0,2 0 51 0,4-1-20 0,1 0 17 0,4-1 16 16,3 0 4-16,5 0-3 0,3 0 10 0,2 0 7 0,2 0-30 0,-1 0 50 0,-2 0-27 15,-1 0-20-15,-3 0-7 0,-4 0-21 0,-3 0 7 0,-3 0 27 0,-3 4-17 0,-5-4 4 0,1 3 7 0,-1-2-8 0,-1-1 8 16,1 0-4-16,-2 0 4 0,1 0-14 0,0 0 41 16,4 0-18-16,-1-4 15 0,1 0 27 0,2 0-48 15,0 0 27-15,-1-1-23 0,2-2-39 16,3 2 29-16,-1-2-18 0,0 1-4 0,1-1 35 0,-1 1-13 15,2 1-18 1,1 0 27-16,-2 1-17 0,-2-1 18 0,-2 3 9 16,-1-1-9-16,-3 1 6 0,-1 0-7 0,0 0 28 0,-4 2-17 15,-1 0 3-15,-1-2-3 0,-1 2-38 0,-2 0 13 16,0-2-9-16,0-1 3 0,0 3 13 0,2-4-23 0,-1 1 14 16,5 1-1-1,1-4 11-15,3 2 9 0,1 1-2 0,3-2 13 0,0 0 3 16,2 1 21-16,0 2-7 0,2-1-3 15,-1-1-7-15,0 2 0 0,-3 1 7 0,-1 0-41 0,-3 1 6 0,-1 0-13 16,-3 0 10-16,-4 0 28 0,0 0-14 16,-2 0-10-16,-1 0-8 0,2 0 4 0,1 0 11 0,-2-3 6 15,0 0-10-15,0 0-3 0,0-1 6 0,2 1 4 0,2 0 0 16,0 1 17 0,1-3-3-16,3 3 7 0,0-1-7 0,3 0-14 0,2-1 24 0,3 1-34 0,2 1 10 15,2-1 7-15,1 0-28 0,3 1 35 0,0 0 0 16,2-3 7-16,-1 3-11 0,0-1-6 0,-1-1 13 15,-1 4-10-15,0-4 32 16,-2 2-11-16,-2 0-6 0,-2 0-1 0,-3 0-42 0,-1 2 29 16,-3-1-1-16,-2 0-32 0,-2-2 47 0,-2 3-26 15,-2 0 8-15,0-3 13 0,0 2-31 0,-2-1 7 16,1 0-18-16,0 0 29 0,2 0-18 0,1-3 14 16,2 3-7-16,0-1-21 0,4 0 28 0,1-1-7 15,3 1 29-15,0-1-1 0,2 1-28 16,2 0 0-16,0-1-28 0,2 4 3 0,1-3 18 15,-2 2-1-15,-2 0 12 0,0 0 6 0,0 1-20 16,-2 0 3-16,0 0 10 0,-4 0 4 0,1 0 15 0,-1 0-18 16,1 0 14-16,-3 0 0 0,2-2-4 15,0 2 11-15,1-1-29 0,-1-1-3 0,2 1 4 16,-1-1-15-16,1 1 3 0,-2-1 4 0,3 0 1 16,-4-1 17-16,1 1-4 0,-3 0-6 0,1 2 24 15,-2-3-6-15,-2 3 13 0,2 0 1 16,-1-3 7-1,2 3 34-15,0-1-5 0,1 0 23 16,1 0-25-16,1-1-45 0,2 0 12 16,-1 0-16-16,1-1 12 0,1 1 19 0,0-2-22 0,1 0 3 0,-2 0-7 15,2 0 76-15,-2 0-73 0,3 0-3 0,0-1-8 16,-2 2-68-16,1 0 64 0,-1 0-3 0,0 0 15 16,2 1-34-16,-3 0 34 0,0 1-19 15,-1-1-12-15,1 1 16 0,-3 1-27 0,1 0 23 0,-1-2-11 16,-3 2 64-16,2 0-68 0,-3-2 0 0,1 1 4 0,-3 0 23 15,1-2-9-15,2 3 16 0,1-3-11 0,0 2-81 16,1-1 100-16,-2 1-42 0,2 0 33 0,2 1-6 0,-2 0-35 16,0 0 19-16,0 0-11 0,0 0 8 15,0 3 11-15,-1-1-12 0,1 1 4 0,-1-2-14 16,-1 1 6-16,1-1 9 0,-3-1-12 0,0 0 45 16,1 0-30-16,-2 0 11 0,1-4-7 0,0 3-27 15,1-1 34-15,-1-1-3 0,3 1 87 0,3 0-61 16,2 0-15-16,0-1-27 0,3 1 16 15,1 2-46-15,2 0 80 0,3 0 11 16,3 0-91-16,0 0 34 0,3 7-64 16,2-1 30-16,2-2-8 0,0 0 57 15,2 1 85-15,1-1-104 0,1-2-7 0,0 1 83 16,1-1-163-16,2 1 156 31,1-3-50-31,0 2-15 16,12-1 35-16,1 2-92 31,15-1 76-15,5 0-61-16,0 1 46 0,2-1 27 15,-4 0-27-15,1 0 0 0,-13 1-31 0,-7-2 16 16,-17-1 27-16,-7 0 178 0,-4 0-156 0,1 0-26 16,-1 0-8-16,-1-4-168 0,0 2 153 0,-3 0-4 0,1 0-4 0,-1 0-7 15,-1 1 53-15,-5 0-16 0,1 0-3 0,-2-1 3 16,-1 2-33-16,0 0 26 0,1-1-4 0,0-1 12 0,-1 2 3 0,2-1 4 15,-1 0 4-15,2 0-26 0,0-2 7 0,0 1-8 0,3 1-11 0,-2-2 27 16,0 1-31-16,0-1 73 0,-1-1-39 0,1 2-30 16,0-1 46-16,-2 2-88 0,1-1 53 0,-2 1 31 0,1 1-19 15,-2 0-4-15,-1 0-4 0,0 0-4 0,1 0 203 16,0 0-138 0,2 4-49-16,2 0-27 0,0-1-184 0,0 0 142 0,-1 0 58 0,-2 1 48 15,-1-4-60-15,-5 3 15 16,-3-2-11-16,-3-1-42 0,-6 0 34 0,-1 0 0 0,-2 0 34 15,-3-3-3-15,-3 0 10 0,-3 1 39 0,0-2-80 16,-2 1 15-16,0-2-11 0,-1 3-49 0,0-1 79 16,-1 0-19-16,-2 0-3 0,2 1 82 15,-2 2-71-15,0 0 15 0,-3-3-8 0,-2 3-64 16,0 0 23-16,-1 0-8 0,-2 0-3 0,-3 0-70 16,0 0-21-16,0 0-100 0,0 0-110 15,0 3-189-15,0-1-298 0</inkml:trace>
  <inkml:trace contextRef="#ctx0" brushRef="#br0" timeOffset="92240.3">11009 12216 4410 0,'0'0'24'0,"0"0"-13"0,0 0 10 0,0 0 35 0,0 0 81 16,0 5 55-16,0 0 61 0,0 2 6 0,-11 1-54 15,2 3-33 1,1 3 117-16,8 3-45 0,-15 5-205 0,0 3 5 16,0 1-182-16,1 3 8 15,1 2 130-15,0 0-8 0,1-1 8 16,0-2-4-16,4-4 8 0,8-6 16 16,-10-1-12-16,10-5-25 15,0-3 78-15,0-3-13 0,-9-4 16 16,9-2 32-16,0 0-71 0,0-7-13 0,0-3-20 15,0-4-45-15,12-1 5 0,1-6-4 16,3-4-28-16,0 0 48 0,2-2 133 0,0-2-160 16,2-3 31-16,1 1 161 0,-2 1-302 0,1 1 178 0,0 1-5 0,-4 3-21 15,1 2 21-15,-3 6-19 16,-1 3 23-16,-2 5-141 0,-3 3 168 0,-8 6 25 0,11 0-26 0,-2 6 7 16,-2 3 138-16,-7 5-147 0,16 3 20 15,-2 4-8-15,2 2-155 0,0 2 140 0,4 1 111 0,0-1-144 0,2 4 16 16,3-3 0-16,-1-2-136 0,1-2 268 0,-1-3-7 15,-1-3-141-15,-1-2 0 0,-2-2-133 0,-2-6-3 0,-3-1 136 16,0-5 157-16,-5 0-12 0,1-8-13 0,-11-3 21 16,11-5-311-16,0-2 34 0,-11-5-8 15,8-2-5-15,-8-4 137 0,0-1-8 16,0 1 24-16,0 0-24 0,0 2 32 0,0 1 154 16,0 3 27-16,0 0-98 15,0 4 101-15,0 2-169 0,0 2-116 0,0 4 182 16,0 3-186-16,0 2 81 0,0 1-50 0,0 3 16 15,0 2-139 1,0 0-150-16,0 7 22 0,0 0-269 0,0 1 38 0,0 2-139 16,0 3-141-16,0-1-232 0</inkml:trace>
  <inkml:trace contextRef="#ctx0" brushRef="#br0" timeOffset="92575.9">11674 12671 5339 0,'0'21'79'16,"8"1"52"-16,-8 2 54 0,0 0 44 0,0-2 136 15,0 2-25-15,0 2-51 16,0 2-125-16,0 1-121 0,-13 1-25 16,13-1-1-16,-12-2-8 0,12-1-149 0,-11-4-33 15,11-4-53-15,0-6 5 0,-11-1-9 0,11-5-95 16,0-6-99-16,0 0-86 0,0 0-126 0,0-3-207 15,0-3-158-15</inkml:trace>
  <inkml:trace contextRef="#ctx0" brushRef="#br0" timeOffset="92836.97">12470 12083 4939 0,'0'13'70'0,"0"1"75"0,0 2 74 15,0 4 42-15,0 0 130 0,0 1 20 16,0 5-156-16,0 1 79 0,0 4-159 15,0 3-226-15,0 2 226 0,0 3-144 16,0-2-40-16,0-1 143 0,0-2-251 16,0-3 78-16,0-2-181 0,0-9-98 15,0-2 192-15,0-4-387 0,0-5 30 16,0-4-57-16,0-1-306 0,0-4 79 0,0 0-348 0</inkml:trace>
  <inkml:trace contextRef="#ctx0" brushRef="#br0" timeOffset="93176.11">12182 12348 4593 0,'-7'5'79'0,"7"-3"33"0,-8 1 56 0,8 0 52 0,0-3-13 0,0 0 17 0,0 0-16 0,0 0-57 15,15 0-57-15,5 0-62 0,2 0-20 0,6 0 12 0,5 0-32 16,3 0 24-16,3 0-57 0,5 0 14 16,-3-3 11-16,1 1-35 15,-1 0 27-15,-1-1 121 0,-3 0-167 0,31 2-35 16,-36-4-259-16,-7 4-30 0,-2-1-264 16,-2 2 32-16,-5 0-182 0</inkml:trace>
  <inkml:trace contextRef="#ctx0" brushRef="#br0" timeOffset="93845.93">13784 12230 4050 0,'0'0'17'0,"0"0"41"0,-9 0 143 0,1 5 65 0,0-1 73 0,0 1 5 0,0 3 84 15,8 4-200-15,-13 3-56 0,1 2 14 0,2 1-218 0,1 3 148 0,9 0-43 16,-10 3 76-16,10 2-141 0,-10-1-8 16,10 2 16-16,-10-3-132 0,10 0 120 0,-9-2 0 15,9-3 104-15,-10-2 26 0,10-2 3 16,0-6-12-16,-11-4-91 0,11 0-160 16,0-5-15-16,0 0-37 0,-8-8-36 15,8-3 88-15,0-2-2 0,0-3 33 0,0-4-47 16,0-3 45-16,0-2 7 0,0 0 162 0,0-3-103 15,17 0 153-15,-2-1-137 0,1 1-172 16,-1 1 175-16,1 3-148 0,-2 2 145 0,2 3 26 16,0 2 5-16,-2 4-13 0,-2 6 35 15,-2 1 24-15,0 6 47 16,-1 0 3-16,-2 6 160 16,-7 2-24-1,23 26-141-15,-12-12-213 0,1 6-8 0,1 1 158 0,2 3-16 0,-1 1-4 0,4-1 124 16,-1-2-148-16,2-3 21 0,-3-1-9 15,2-5 9-15,-1-4-17 0,0-5 137 0,0-2-174 16,0-6-131-16,1-4 283 0,-3-4-280 16,1-6 288-16,-2-5-131 15,8-23-144-15,-22 14 5 16,10-5 135-16,-10-3-12 0,0 0 16 0,0 0 0 0,0 2 0 0,0 1 8 16,0 3 0-16,0 2 131 15,0 5-123-15,0 4 143 0,0 3-167 0,-10 4-131 16,10 1 262-16,0 2-439 0,0 3 50 0,0 2-98 15,0 0-241-15,0 0 152 0,0 3-111 16,0 3-197-16,0-1-218 0</inkml:trace>
  <inkml:trace contextRef="#ctx0" brushRef="#br0" timeOffset="94253.93">14361 12608 4270 0,'9'7'35'0,"-9"0"45"0,8 1 44 15,-8-2 47-15,9-3-2 0,-1-3-9 0,-1 3-31 16,3-1 1-16,-1 0-29 0,16 1 66 16,-12-2-144-16,1-1 0 0,0 0 117 15,0 0-136-15,-4 1 0 0,0 2-8 0,-10 2-140 16,0 2 128-16,0 1 1 0,0 2 23 0,0 2 164 15,0 1-176-15,-17 1 20 0,2-1-20 16,0 0-192-16,1 0 185 0,0 0-31 0,0-4-19 16,1 4 5-16,1-3 3 0,2-1 8 0,2 0 19 15,8-4 37-15,-9 2-19 0,9-1 16 0,0-2-12 16,0 1 0-16,0-2 16 0,0 1-20 0,0-1 34 0,0-1 8 16,0-1 7-16,11 2 12 0,0-2 4 15,3 0-15-15,0-1-16 0,4 0 16 0,1 0-61 16,0-5-4-16,3 2 31 0,1-1-42 0,-1-2 26 15,3 1-56-15,-1-1-67 0,0 0-47 0,1-1-56 16,-1-2-24-16,1 0-41 0,1 0 49 0,-1-2-101 16,0 1-63-16,-4-1-39 15,0-1-300-15</inkml:trace>
  <inkml:trace contextRef="#ctx0" brushRef="#br0" timeOffset="94596.93">15280 12101 4438 0,'9'0'63'0,"-9"6"77"0,6 2 67 0,-6 3 251 15,0 2-135-15,0 1-28 0,0 2-39 16,0 4-207-16,0 5 216 0,0 1-139 0,0 3 73 15,0 3-32-15,0 2-146 16,0 2 84-16,0 2-92 0,0-1 0 16,0 2-114-16,0-3 0 0,0-3 0 15,0-5 50-15,0-2-139 0,0-7-108 0,0-4-35 16,0-4-447-16,0-6-15 0,0-2-322 16</inkml:trace>
  <inkml:trace contextRef="#ctx0" brushRef="#br0" timeOffset="94938.15">14975 12368 5414 0,'-10'4'38'0,"3"-1"54"16,7 0 23-16,-9 1 44 0,9-1 5 0,0-3 28 15,0 2 101-15,0 1-148 0,17 1 96 16,6-1-103-16,5 1-234 0,4-1 96 0,5-1-131 15,3 1-3-15,5-3 89 0,0 0-60 16,0 0-33-16,-1-6 109 0,-1 6-265 0,-5-8-19 16,-1 0-81-16,-5 3-240 0,0-2 105 0,-5 0-220 15,-3 3-43-15</inkml:trace>
  <inkml:trace contextRef="#ctx0" brushRef="#br0" timeOffset="95530.6">16431 12262 5354 0,'6'0'41'0,"-6"0"-18"0,0 0 53 16,0 4 94-16,0 2 42 0,0 1 76 16,0-1 17-16,-11 5-59 0,1 0 32 0,10 3-45 15,-13 4-70-15,4 4-29 0,9 2-108 16,-9 3-12-16,9 2-88 16,0 0 74-16,0-1-9 0,0-3-22 15,0-3-11-15,0-5-92 0,0-3 73 16,0-5 44-16,0-3 81 0,0-1-64 15,0-5 0-15,0 0-141 0,0-8 1 0,0-1 157 16,0-6-202-16,0-2 202 0,0-4-124 16,0-4-112-16,0-1 106 0,0-5-95 15,0 1 131-15,11-1 34 0,1-1 31 0,1 3 4 16,-3 5 4-16,2 2 12 0,-2 3 0 0,-1 3-24 16,1 5 32-16,-10 2-31 0,8 3 11 0,-8 6 43 15,8 0-20-15,-8 0 42 0,9 7 122 0,-9 4-111 16,13 3 121-16,-3 5-128 0,3 3-152 15,1 1 253-15,2 5-270 0,1 1 137 16,3-1 138-16,3 1-166 0,0-1 141 16,4-4-16-16,2 0-248 15,-1-6 5-15,1-2-13 16,-3-4 122-16,1-4 0 0,-5-3 126 0,-1-5 8 16,-3-5-252-16,-5-5 231 0,-3-5-235 0,-10-2 29 15,8-6 219 1,-8-1-219-16,0-3 102 0,0 0-22 0,0-2-88 0,0 1 197 15,0 2 22-15,0 1 16 0,-12 1 23 0,12 4-106 16,0 2-64-16,0 2 51 16,0 4-111-16,0-1 103 0,0 4 51 15,0 4-103-15,0 0-107 0,0 3-36 16,0 2-290-16,0 0-133 0,0 0-10 0,0 5-302 16,11-1-110-16</inkml:trace>
  <inkml:trace contextRef="#ctx0" brushRef="#br0" timeOffset="96022.18">17231 12642 4896 0,'-14'0'51'16,"1"-3"26"-16,0-2 26 0,2 1 42 0,2-3-17 0,9 1-11 16,-7-1-14-16,7 1-53 0,0-2 155 15,0 2-186-15,0-2-22 0,14 2 7 0,0-1-179 16,6 0 160-16,2 3 15 0,3 0-4 0,0 0 8 16,3 4 15-16,-1 0 0 0,1 0 4 0,-2 5-26 15,-4 0 38-15,-2 1-8 0,-4 2 20 16,-3 2-2-16,-4 2-28 0,-9-3 14 0,0 3-15 15,0 0 11-15,0 1-10 0,-13 0-22 0,-2 0 10 16,-3 1-10-16,-2-2 167 0,0 0-142 0,-3-2-16 16,2 0-55-16,1 0-219 0,4-3 69 0,2-2-51 15,2 0 119-15,12-5-100 16,0 4 83-16,0-1 37 0,0 0-40 0,0 0 139 16,0 1-1-16,12 1 172 0,-12 0-139 0,19 2 161 15,0 3-45-15,0-1-126 16,-2 1 169-16,1 2-97 0,-2 0 71 0,1-1 6 15,-3 0-30-15,-1 1 145 0,-13-4-137 0,7 1 17 0,-7-2 0 16,0-1-156-16,0-1 233 0,-14 0-151 16,-5-2 73-16,-5 0-126 0,-6-2-168 0,-3-1 20 15,-3 0-200-15,-4-4-42 0,2-1-152 16,2 1-193-16,3-3-330 0</inkml:trace>
  <inkml:trace contextRef="#ctx0" brushRef="#br0" timeOffset="96484.72">18126 12257 3608 0,'0'-3'80'0,"8"0"71"16,-8-1 103-16,0 2 171 0,0 2-110 15,0-1 4-15,0 0-106 0,0 1-133 0,0 0 123 16,0 4 13-16,0 3 48 0,0 1 49 16,0 2 39-16,0 3-44 0,0 6-9 15,0 4-47-15,0 3-146 0,0 4-48 16,12 1-31-16,-12 3-45 15,9 2-49-15,-9-4-176 0,11-1-90 16,-3-4-117-16,-8-5-54 0,0-4 9 0,0-4-104 0,0-5-75 16,0-4-360-16</inkml:trace>
  <inkml:trace contextRef="#ctx0" brushRef="#br0" timeOffset="96790.26">17884 12441 5384 0,'-9'0'230'0,"9"0"-119"15,0 3 36-15,0-1 168 16,0-2-327-16,0 0 147 0,0 0 1 0,10 0-173 0,5 0 106 16,3 0-7-16,5 0-58 0,5 0 20 0,4 0-44 15,3 0-49-15,3-3-24 0,5 1-84 16,1 0-47-16,1 1-93 0,1-1-85 0,0 0-89 15,-1 2-89-15,0-1-102 0,-4 1-83 0</inkml:trace>
  <inkml:trace contextRef="#ctx0" brushRef="#br0" timeOffset="97141.25">19025 12475 5521 0,'9'1'34'0,"-2"-1"35"0,-7 0 55 0,11 0 16 16,-3-4 9-16,0-1-14 0,4 1-55 16,0 1 5-16,1-2-61 0,5 3-28 0,2-2-49 15,1 1-67-15,3 0-57 0,3-1-117 0,2 1-65 16,1 0-99-16,1-1-151 0,1 1-77 0,0 0-144 16</inkml:trace>
  <inkml:trace contextRef="#ctx0" brushRef="#br0" timeOffset="97227.25">19936 12412 4480 0,'17'2'104'0,"-1"-1"73"16,-3 0 106-16,-1 0 66 0,-2-1-61 0,-3 0-29 15,0 0-110-15,3 0-42 0,-1 0-67 0,1-3-36 16,1-2 0-16,2 2-72 0,0 0-59 16,2-2-97-16,3 2-166 0,2-2-163 0,0 0-240 15,3 0-269-15</inkml:trace>
  <inkml:trace contextRef="#ctx0" brushRef="#br0" timeOffset="97287.25">20823 12397 5219 0,'17'0'75'16,"-4"0"121"-16,-2-3 55 0,-1-3 49 0,-1 0-19 0,-2-3 15 16,2 2-85-16,3-3-133 0,1 1-66 0,6 1-163 15,1-2 50-15,3-1 76 0,2 3-40 16,3-2-48-16,0 3-73 0,1-2-114 15,0 4-70-15,-2-1-77 0,-1 2-95 0,-2 1-182 0,-2-1-99 16</inkml:trace>
  <inkml:trace contextRef="#ctx0" brushRef="#br0" timeOffset="97981.26">22018 12273 4326 0,'0'-2'59'0,"0"0"26"0,0 0 43 15,0 2 21-15,0-1 67 0,0 1 71 0,0 0 8 16,0 7 38-16,-8 3-94 0,8 0-34 15,-9 5-44-15,2-1-21 0,7 3-8 0,-12 3 54 16,4 1 9-16,8 3-19 16,-11 0-48-16,2 1-110 0,9-2-31 15,-9 0-5-15,9-3 5 0,0-1 0 16,0-5-81-16,0-4 89 16,0-2 1-16,0-2-39 15,0-6-45-15,0 0-19 0,0-9-133 0,0 1 28 0,0-4 86 16,0-5-116-16,10 0 103 0,-1-6-27 0,1 0 194 15,-10-3-175-15,14-1 230 16,-3 0-160-16,0-1-126 0,-2 3 223 0,2 1-211 16,-2 3 202-16,0 1-7 0,1 5 8 0,-1 1 33 15,-2 4-10-15,0 3-5 0,2 2-22 16,-2 3 11-16,1 2 16 0,-1 0 19 0,2 6 19 0,-1 1-7 16,1 3-19-16,1 3-20 0,-1 1-7 0,0 5-37 15,3 3 26-15,0 0-9 0,1 3-12 16,3-1 172-16,2 2-20 0,1 0-140 0,3-1 4 15,2-2 21-15,0-2-150 0,2-2 129 16,0-4-11-16,-1-5-143 0,-2-3 123 16,-5-7 27-16,-1 0 193 0,-2-5-31 0,-5-5-123 15,-4-6 9-15,-6-2-178 0,0-4 20 16,0-2 146-16,0-1-8 0,0-2 12 0,-10-1-8 0,0 3 28 16,3 0-15-16,7 2-17 0,-7 2 117 15,7 2-133-15,0 4 4 0,0 1-24 0,0 3-132 16,0 3 67-16,0 1-55 0,0 4 128 0,0 0-340 15,0 3-70-15,0 0-18 0,0 0-231 16,0 3 220-16,0 1-53 0,0 4-91 0,0-1-240 16</inkml:trace>
  <inkml:trace contextRef="#ctx0" brushRef="#br0" timeOffset="98754.81">22694 12656 3206 0,'-11'0'100'0,"11"0"54"0,0 0 40 0,0 0 79 16,0 3-97-16,0-3 6 0,0 0-22 0,0 0-57 15,10 0-12-15,1 0-37 0,0 5-8 16,3-1 12-16,0 3-3 0,1 0-12 15,-2 1 19-15,3 0-36 0,-4 3 14 0,0 1 71 0,-12 0-114 16,11 1 10-16,-6 1 4 0,-5-2-78 0,0 3 107 31,0-1 8-31,-14 0-10 0,-1-3-1 0,0 0-48 16,-2-1 18-16,1-2-3 0,2-1-15 16,3-3 37-16,0 0-63 0,4 0-30 0,7-4-36 0,0 0-79 15,0 0-36-15,0 0-2 0,13-5 41 0,3-2 91 0,3 2 67 16,0-5 18-16,2 1 10 0,1-3-7 0,0 1 24 0,0-3 56 0,-1 2 32 0,-2-2 0 15,-2-1 1-15,0 1 16 0,-2-1-18 0,-2 1 13 16,-1 1 12-16,-2 1-33 0,-2 0 2 16,0 3-8-16,-8 1 152 0,0 1-185 15,5 4 1-15,-5 1-30 0,0 1-193 0,0 0 174 0,0 1-28 16,0 0 51-16,0 0 199 0,0 0-109 16,0 5 1-1,0 0-19-15,0 4-160 0,0 1 93 0,0 2 16 0,0 4-23 16,0 2-17-16,0-1 29 0,0 2-12 0,0-2 116 0,0 2-132 0,0-1-17 15,14-2 113-15,1-1-214 0,1-1 189 16,3-1-253-16,2-2-247 16,1-3-65-16,2-1-281 0,3-4-55 0,1-3-113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52:26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24497 4621 1876 0,'0'-3'149'16,"0"1"65"-16,0-1 118 0,0 1 78 0,0 0-77 16,0-1 18-16,0 1-22 0,0 2 8 0,0-2-61 15,0 1-12-15,0 1-78 16,0 0-30-16,0 0 12 0,0 0 43 0,0 5 151 15,0 2-10-15,0 1-115 0,0 6 69 0,-18 1-319 16,2 3-45-16,-1 2 226 0,0 3-164 16,-1 0 38-16,2 4 80 15,0-5-101-15,4 1-17 0,2-1 85 16,10-2-67-16,-11-1-65 0,11-4 34 0,0-2 43 16,-10-4-85-16,10 0 9 0,0-5 94 15,0-4 27-15,0 0 63 16,0 0 0-16,0-6-241 0,0-3 81 15,0-1-99-15,0-3 74 0,0-3 116 16,0-4-182-16,0-2-4 0,12 3-56 0,0-1 130 16,2-1-95-16,1 3 226 0,0 0-101 15,3 3-42-15,-3 2 43 16,2 4 21-16,-4 0-17 0,1 3 25 16,0 3-29-16,-2 3-134 0,-1 0 121 0,-1 4-104 0,-1 1 133 15,1 4-12-15,-1 0 8 16,-1 1-21-1,2 0-7-15,-1 3 44 0,1-1-3 0,1 1-21 0,-1-1 141 16,1 3-149-16,2-1 120 0,-1 1-104 0,3 2-137 0,0-2 229 0,2-1-221 16,0 0 125-16,2-1 4 0,-1-2 42 15,1-3-37-15,-4 0 3 0,2-3 17 16,-1-1-171-16,-3-2 254 0,-1-2 14 0,-1 0-139 16,-2-5 160-16,-9-2-248 0,10-4-49 15,-10-1 158-15,9-2-125 0,-9-3 105 0,0-1 153 16,0-1-137-1,0 0-8 1,0 2 155-16,0 0-230 0,0 0 120 0,0 0 5 16,0 2-114-16,0 3 181 0,0-1-58 0,0 2-9 15,0 1-16-15,0 3-81 0,0 0 163 0,0 0-1 0,0 3-12 0,0-1 8 16,0 4-146-16,0-2-30 0,0 2-138 16,0 1-13-16,0 0 135 0,0 0-219 0,0 4 77 15,0-1-59-15,0 3-235 0,0 0 117 0,0 1-87 16,0 2-72-16,0-1-115 0,0 1 64 15,0-2-244-15</inkml:trace>
  <inkml:trace contextRef="#ctx0" brushRef="#br0" timeOffset="286.52">25055 4899 3528 0,'0'3'110'16,"0"1"51"-16,0 0 88 0,0-1 64 15,0 2-71-15,0 1 50 0,0 3-58 0,0 0-18 0,0 1 22 16,-10 3-68-16,10-2-43 16,-8 4 5-16,8-2-48 0,0 3 12 31,-8 0 20-16,8-1-10-15,0 1 96 0,0 0-112 0,0 0 107 0,0 0 10 0,0-3-181 0,0 0-1 0,0 0-34 0,-11 0-47 16,11-3 39-16,0 0-16 16,0-1 20-16,0-3-179 0,0 1-23 0,0-3-2 0,0 1-138 15,0-2 151-15,0-3-214 0,0 3-148 0,0 0-222 0,0-2-429 16</inkml:trace>
  <inkml:trace contextRef="#ctx0" brushRef="#br0" timeOffset="1328.25">24436 5776 2853 0,'0'3'88'0,"0"2"144"0,0 2 112 0,0-1 45 0,0 1-7 16,0 2-88-16,0 2-20 0,0 2-1 15,0 0-42-15,0 3-9 0,-11-1 101 16,11 2-179-16,-14 0-15 0,3 0-38 16,0 0-168-1,2 0 302-15,9-3-169 16,-11 2 5-16,11-2 125 0,-12 0-169 0,12-4 158 0,0-1-30 0,0-2-119 16,-11-1-172-16,11-2-17 0,0-1 42 0,0-1-74 15,0-2 199-15,0 0 0 0,0 0-45 0,0-3 9 0,0-1-61 16,0-1-50-16,0-2 20 0,0-1 32 0,0-3 3 15,0 0 35-15,0-1-13 16,0-2-19-16,0 2 35 0,0-3-4 0,0 1 12 0,0-3 23 0,8 5 4 16,2-1 186-16,-10 1-167 15,14 2 147-15,-3-1-163 0,0 1-170 0,-3 3 341 16,-8 1-336-16,14 0 165 0,-4 2 183 16,-10 4-346-16,11 0 221 0,0 0-50 0,-4 0-178 0,0 4 213 15,2 1-31-15,0 2 7 16,0 3 27-16,0 1-30 0,2 2 15 0,0 0 164 0,2 3-141 15,-1 0-27-15,0 1-22 0,2 0-130 16,-3-1 133-16,1 0-19 0,1-2 19 0,-2 0-15 16,-2-1-4-16,3-3 199 0,-12-1-172 0,15-1 15 15,-1-2 0-15,-4-3-183 0,2 0 171 0,-2-3-14 16,0 0 7-16,0 0-4 0,-1-3 181 16,-9 3-174-16,10-9 147 0,-10-2-150 0,12 1-170 15,-6-1 186-15,-6-3-158 0,0 1 212 0,0 1 3 16,0-2-7-16,0 2 28 0,0 0-23 0,0 0-4 15,0 3 45-15,0-2-24 0,0 5 13 0,0-2-37 16,-7 1-35-16,7 2 32 0,0 0-52 16,0 0 19-16,-10 3 118 0,10-1-158 0,0 1 28 15,0 1 67-15,0-1-253 0,0 2 65 16,0-2-76-16,0-1-140 0,0 1 67 0,0 0-8 16,0 0-34-16,12 0-1 0,-3-1-43 0,-2 0-80 15,0 0-9-15,2 1-77 0,-9 0-5 16,0 2-153-16</inkml:trace>
  <inkml:trace contextRef="#ctx0" brushRef="#br0" timeOffset="1769.56">24879 6070 3015 0,'8'3'76'0,"-8"0"40"0,0 0 22 0,8 0 43 16,-8-1-39-16,9 0 15 0,1-2-6 15,-1 2-5-15,1-1 24 0,3 1-41 0,-2-1 16 16,3 1-25-16,0 0-30 0,-2-1-4 0,2 1-24 0,-2 1 33 16,-1 0-29-16,-4 3 20 0,-7-1-23 15,8 4-48-15,-8-1 22 0,0 4-41 0,0-3 34 16,0 4-11-16,-10-1-34 15,-3 2 87-15,13 0-79 16,-20-1 22-16,1-1-8 16,2 1-105-16,1 0 159 0,2-3-129 0,0 0-17 0,2 0 23 15,2-2-92-15,1 0 85 0,9-2 43 0,-8 0-3 16,8-1 0-16,0-2 26 0,0-2-19 0,0 1 8 0,0-1 10 0,0-1-3 0,0 0 39 0,0 0-7 16,11 0 1-16,-1 0 6 0,1 0-2 15,2 0-5-15,1-3-21 0,2 2 22 0,-1-2-48 0,2 1 40 16,2 1-11-16,2 1 12 0,-1-1 3 15,1 1-37-15,0 0 30 0,-1 0-52 0,-1 0 26 0,-2 0-79 16,-1 0-44-16,-1 0-54 16,-3 0-169-16,-2 0-70 0,1 0-117 0,-11 0-334 0</inkml:trace>
  <inkml:trace contextRef="#ctx0" brushRef="#br0" timeOffset="2685.98">24641 7004 2498 0,'8'-5'61'15,"-8"2"68"-15,0 1 29 0,0 2 60 0,0 0 9 16,0 0 42-16,0 3 93 0,0 3 4 16,0 2 31-16,0 4-74 0,0 2-65 0,-10 0-6 15,0 4-80-15,-1 1-7 0,1 3-46 0,-2 0-56 16,3 0 0-16,-1-1-19 16,-1 1-16-16,1-2-8 0,2-1-16 15,8-5 4-15,-11 0-4 0,11-3 24 0,-8-4-8 0,8 0 8 0,0-2-4 0,0-4-8 16,0-1-4-16,0 0-40 0,0-5-20 0,0-2-44 15,0-1 27-15,0-3 123 0,0-3 30 16,0-1-154-16,10-4-47 0,4-1-151 16,-3-1 1-16,2 0 179 0,-2-1 27 0,1 3 54 0,0-1-1 15,-2 4-7-15,-2 1 11 0,1 3-15 0,-3 2 64 16,-6 3-53-16,7 2-11 0,0 2 23 16,-7 3 101-16,0 0-79 0,9 6-4 15,-2 3 152-15,-7 2-329 0,7 1 159 0,0 2 3 16,1 0-162-16,-2 2 143 0,1 1 20 15,-1-1 3-15,2 0 0 0,0-3 23 0,0 1-34 16,0-2 31-16,1 0-16 0,1-4 4 16,-1-2-1-16,0 1-48 0,3-1 30 0,0-4-8 15,1 0 11-15,-1-1 5 0,-1-1-12 0,2 0 177 16,-2 0-185-16,0-3 20 16,-1-1-24-16,-2 0-146 0,0 0 178 0,-8 0-5 0,10-3-3 0,-10 0-24 15,6-2 8-15,-6 0 4 0,0-1 24 0,0-2 22 16,0 0-3-16,0-1 15 0,0-1 16 0,0 1-11 15,0 1 16-15,0-2-24 0,0 4 30 0,0-1-9 0,0 3-7 16,0 0 3-16,0 2 81 0,0-1-112 16,0 3-8-16,0 1-17 0,0 1-144 0,0 1 99 15,0 1-36-15,0 0-28 0,0 0-35 16,0 0-78-16,0-1-69 0,0-1-89 0,0 2-95 0,0 0-104 16,0 0-90-16,0 0-64 0,0 0-251 0</inkml:trace>
  <inkml:trace contextRef="#ctx0" brushRef="#br0" timeOffset="3241.14">25102 7250 3091 0,'0'0'83'0,"10"0"36"16,-10 0 40-16,0 0 91 0,10 0-70 15,-10 0 3-15,9 0 30 0,1 0-73 0,-10 0 15 0,11-2 5 16,-1 0-63-16,-3 1-21 0,-7-1-18 15,12 0-54-15,-5 0 18 0,-7 1-11 0,9 1-33 16,-9 0 11-16,0 0-11 0,9 0 18 0,-9 3 34 16,0 2-19-16,9-1-4 0,-9 2-4 15,0-1-17-15,0 1 21 0,0 1-11 16,0 0-21-16,0 0 22 0,0 1-52 0,0 0-14 0,-16-1 33 16,4 1-40-16,1 0 37 0,1-3 7 0,2 0-32 0,8 0-28 15,-12-2 4-15,12 1 7 0,0-2-33 16,0-1 14-16,0-1-25 0,0 0-27 0,0 0 21 0,0 0 19 15,12 0 23-15,-1 0 89 0,1 0-19 16,-1 0-7-16,1 0 32 0,1 0-51 0,-1 5 71 0,-1 1 75 16,3-2 32-16,-2 3 51 15,0 1 30-15,-3 0-1 0,0 2-43 0,0 0 18 0,-9 0 0 16,7-1-13-16,-7 4 154 0,0-2-198 0,0 0-34 16,0-1-9-16,0-1-162 0,-16-2 97 0,1 1-4 15,-1-3-12-15,0-1-18 0,-1 0-12 0,0-2-8 16,-3-2-253-16,1 0-164 0,1 0-198 15,1 0-255-15</inkml:trace>
  <inkml:trace contextRef="#ctx0" brushRef="#br0" timeOffset="4009.85">24114 8301 2890 0,'0'-2'85'0,"0"2"71"0,0-2 77 16,0 2 67-16,0-1-26 0,0 1-5 0,0 0-18 16,0 0-13-16,0 0 30 0,0 0-40 15,0 0-15-15,0 0 11 0,10 3-70 0,0-1-18 0,1 0-26 0,2 1 104 16,4-3-150-16,5 2-4 15,2 0-24-15,4-1-147 0,5 1 123 0,4 0-8 0,4-2 0 16,9 3-40-16,2-1 12 16,4-2-48-16,7 0 32 0,3 0-12 0,5 0-31 0,3 0 28 15,2 0 115-15,5 0-184 0,3 0 16 0,-1 0 20 16,0 0-158-16,-1 0 216 0,-3-2 7 31,-3-1 4-31,-3 3 23 0,-5-2-15 0,-6 2 34 16,-3 0-23-16,-2 0 19 15,-2 0 38-15,-3 0 15 0,-2 5 240 0,-2-2-161 0,-1 2-3 0,-4 1-26 16,-4-1-195-16,-1 2 141 0,-6-2-8 0,-3 1 9 16,-1 0 92-16,-4-1-13 0,-1 0 23 15,-1 0-143-15,1 0-115 0,-3 0 24 16,0-1-58-16,0 1 129 0,-2 0 17 0,0 0-17 0,-5-2 21 0,0 1 80 16,-3 0-109-16,-2-2 0 0,-8 0 97 0,10 0-58 15,-10 0-39-15,0-2 62 0,0 0-74 16,0 0-115-16,0 0 94 0,0 0-112 0,0 0-61 15,0 0-12-15,0-2 85 0,0 2-311 0,0-5-150 16,0 0-184-16,0 0-336 0</inkml:trace>
  <inkml:trace contextRef="#ctx0" brushRef="#br0" timeOffset="4341.86">26418 8301 4146 0,'0'0'80'16,"-7"0"10"-16,7 0 65 0,-6 0 18 0,6 0-11 0,-7 0 76 0,7 0-61 16,0 5 210-16,0 2-204 15,0 0-108-15,0 0 3 0,0 2-217 0,0 2 151 0,0 3 19 31,12 1-19-31,1 2 4 0,1 0-28 32,-1-1 3-32,3 2 29 0,-3 0-20 0,2 0 36 0,-2-1-24 0,-3-1 147 0,-10-1-131 0,9 2-4 0,-9-2 47 15,0-1-173-15,0-2 175 0,-9 1 81 0,-7-2-102 0,-4-1-12 0,-2-2-36 16,-5-4 30-16,-3 1-42 0,0-2-24 16,-2 0-24-16,1-3-203 0,2 0 47 0,2 0-23 15,4 0-76-15,2 0-8 0,5 0-49 0,2 0-81 16,4 0-68-16,10-4-246 0,0 1-151 0</inkml:trace>
  <inkml:trace contextRef="#ctx0" brushRef="#br0" timeOffset="5139.71">26961 8347 3740 0,'0'5'60'0,"0"1"55"0,-11 0 60 0,11 1 28 0,-12 0-47 0,12 1 0 16,-9 1-17-16,9-2-31 16,-9 3 34-16,9 0-20 0,0 0-3 0,-9 1 12 15,9 2 103-15,0-1-139 32,0 2-30-32,-10-1 5 0,10 2 17 0,0-2-32 0,0 0-20 15,0-1-7-15,-9 0 28 0,9-2-47 0,0-1 192 0,0-2-189 16,-11-2-190-16,11 2 151 0,-11-4-155 15,11 0 190-15,-8-1-20 0,8-2 233 0,0 0-84 0,0 0-184 0,0-5 154 16,0-1-405-16,-8-3 27 0,8 0 183 0,0-1-162 16,0-2 186-16,0-1 34 0,0-1 91 0,0-3-113 15,0 3 37-15,10-2 90 0,-10 0-177 16,13 1 124-16,-1-2-11 0,-1 4-105 0,0 0 98 16,0 1 26-16,1 0 18 0,1 4 5 15,-2 0-19-15,-1 2-4 0,0 2 1 0,-3 1 11 0,1 0 144 16,-8 3-178-16,11 0 172 0,-11 0-176 0,13 5-130 15,-2 0 165-15,0 1-201 0,-2 2 189 16,2 0-3-16,1 2-32 0,1 2 27 16,1 0-23-16,0 2-11 0,1 0 34 0,1 1 139 15,2 2-165-15,-1-1 14 0,2-1-7 16,-1 1-142-16,0-2 153 0,0 0 5 0,-1-2 7 0,0-2-8 16,-4-2 8-16,0-2-3 0,-2-3 11 0,-3 1 137 15,-8-4-133-15,11 3 1 0,-3-3-5 0,-2 0-124 16,0 0 133-16,-6-7-17 0,10 2 18 15,-3-2-1-15,-1-2 20 0,-6-3 29 0,9 1 96 16,-9-2-96-16,8-2 18 0,-8 0 81 16,0 0-89-16,0 1 140 15,0-1 7-15,0 0-84 0,8 1-38 16,-8 2-49-16,0 0 20 0,0 1-54 16,7 1 8-16,-7 0-49 15,0 2-18-15,9 1 5 0,-9 1-28 16,8 0-22-16,-8 0-58 0,9-1 1 15,-9 3-51-15,10-2-123 0,-10 1 68 16,0-1-264-16,10 1-126 0,-10-1-17 16,0 3-245-16,0-3-146 0</inkml:trace>
  <inkml:trace contextRef="#ctx0" brushRef="#br0" timeOffset="5523.71">27781 8440 3847 0,'-9'2'81'0,"9"0"70"16,0-1 47-16,0-1-5 0,0 0-41 0,0 0-52 0,0 0-57 16,12 0 11-16,2 0-40 15,2 0-36-15,3-3 1 0,1 1 14 0,1 0-22 16,3-3 22-16,-1 3-4 0,0-2 0 15,-2 1-7-15,0 3-24 16,0-3 13-16,-5 1-56 0,1 1 14 16,-4 1-13-16,0 0-72 0,-4 0-28 0,-3 0-104 15,-6 0-89-15,0 0-171 0,0 0-109 0</inkml:trace>
  <inkml:trace contextRef="#ctx0" brushRef="#br0" timeOffset="5802.71">27863 8579 3282 0,'0'3'81'0,"-9"-1"40"0,9-1 88 16,0 0 49-16,0 1-22 16,0-1 10-16,0-1-56 15,0 0-11-15,0 0-67 0,14 0-36 0,1 0-40 0,1 0-21 16,2 0 7-16,1 0-33 0,4 0 104 0,0 0-104 0,2 0 8 15,-2 0 6-15,0 0-81 0,0 0 71 16,-1 0-1-16,-3 0 27 16,0 0-27-16,-3 0-3 0,0 2-44 0,-3-2-43 15,0 3-21-15,-2-1-28 16,-2-2-42-16,1 0-50 0,-2 2-107 0,0-1-205 16,0-1-161-16,-2 0-175 0</inkml:trace>
  <inkml:trace contextRef="#ctx0" brushRef="#br0" timeOffset="6766.7">28622 8240 3608 0,'-10'8'169'0,"10"1"127"0,-9 1 129 15,9 4 103-15,-9 1-118 0,9 2 107 0,0 2-190 16,-9 6 56-16,9 3-101 31,0 2-119-31,-11 1 71 16,11 4-156-16,0-1 69 15,0-2-116 1,-10-2-18-16,10-3 32 16,0-5-98-16,0-4 53 0,0-6 9 0,0-4-67 15,0-8-79-15,0 0-77 0,0-9 92 0,0-3-11 0,0-5-43 16,0-3-15-16,0-3-104 0,0-4-21 0,8 0 172 15,-8-1 20-15,10-1-4 16,-10 0 59-16,9 3 12 0,0 2 46 0,-2 0 7 0,3 4-8 0,-2 1 50 16,1 4-7-16,1 1 192 0,-10 4-158 15,10 2 139-15,-10 4-123 0,13 0-177 0,-1 4 174 0,-3 0-122 0,0 8 120 0,1 0 147 0,1 4-13 16,2 5-149-16,1 2-1 0,0 3-138 0,0 2-9 0,1 1 111 16,2 1 109-16,2-1-124 0,-1 0 3 15,1-3 113-15,1-1-117 0,0-3-12 16,0-3 16-16,-3-3-112 0,0-3-4 0,-2-4 104 0,-3-5 8 15,-1 0 96-15,-2-4 13 16,-9-5-104-16,10-3 91 0,-10-4-204 0,7-2-26 16,-7-3 114-16,0-1 38 0,0-3-35 0,0 0 13 15,0 0 38-15,0 0-168 0,0 4 138 16,0 2 1-16,0 0 62 0,0 2 38 16,0 2-109-16,0 2-8 0,0 1 25 15,0 2-121-15,0 1 166 0,0 1 48 16,0 0-269-16,9 4 74 0,-9-1-116 0,8 2-93 0,-8-1 42 15,0 3-61-15,7 1-71 16,-7 0-88-16,0 0-84 0,0 0-78 0,0 6-78 0,0 1-303 16</inkml:trace>
  <inkml:trace contextRef="#ctx0" brushRef="#br0" timeOffset="7031.7">29312 8770 5444 0,'0'15'49'0,"0"-1"55"0,0 3 75 16,0 0 16-16,0-2 19 0,0-1 4 0,0 0 64 0,0 1-7 31,0 1-25-31,0 1-72 0,11 1-125 16,-11-2-101-16,9 1 53 0,-9-2-18 0,11 2-5 0,-11 0 91 15,0-1-138 1,0 0-88-16,9-3 54 0,-9 0-186 0,0-1-24 16,0 1 9-16,0-4-164 0,0 1 83 0,0-4-38 0,0 0-25 15,0-1-92-15,0-3-224 0,0-2-178 16</inkml:trace>
  <inkml:trace contextRef="#ctx0" brushRef="#br0" timeOffset="7400.24">29759 8257 4160 0,'0'0'69'0,"0"0"82"0,0 0 167 0,0 4 230 0,0 1-137 15,0 3-2-15,0 4-125 0,0 1-203 16,0 3 191-16,-10 5-131 0,10 4 96 16,0 0-54-16,0 4-105 15,0 0 33-15,0 2-124 0,0 1 31 0,0-2-151 16,0-2 68-16,0-2-55 15,0-4-230-15,0-3 62 0,0-5-142 16,0-4-77-16,0-2 96 0,0-6-130 0,0-2-90 0,0 0-81 16,0-2-68-16</inkml:trace>
  <inkml:trace contextRef="#ctx0" brushRef="#br0" timeOffset="7639.24">29569 8424 4751 0,'-7'2'165'0,"7"-2"-66"0,0 5 229 15,0-5-120-15,0 2-143 0,0 1 217 0,0-3-422 0,19 2 125 16,4-1-31-16,5-1-138 0,4 0-23 16,5 0-95-16,3 0-112 15,2 0-117-15,-1 0 124 16,1-6-16-1,-4 4 26-15,-1-3-126 16,-4 0 111-16,-4 0-129 0,-4 0-9 0</inkml:trace>
  <inkml:trace contextRef="#ctx0" brushRef="#br0" timeOffset="8135.24">30256 8351 4284 0,'0'7'120'0,"0"0"88"0,0 2 131 16,0 0 71-16,0 3-65 0,0 0 134 0,0 1-93 15,0 3 21-15,0 4-65 0,-13 1-190 16,13 1 1-16,-9 2-122 16,9 1 4-16,0 1-4 0,0-1-53 15,0-4-18-15,0-1-12 0,0-3-10 16,0-5-43-16,-10-3-92 16,10-4-55-16,0-5-11 0,0 0-31 0,0-5 265 15,0-4-153-15,-10-4-55 0,10-4 37 16,0-2-160-16,0-5 202 0,0 0 49 0,0-3 24 15,0 0 37-15,0 2 33 0,0 2 26 0,0-1 15 0,0 2 10 16,0 3 1-16,0 0 8 0,11 3 41 0,-2 3-26 16,-2 2 22-16,-7 1-44 0,11 3 11 15,-3 2-15-15,0 1 20 0,-1 4 173 16,-7 0-141-16,13 4 34 0,-3 4-58 0,3 0 45 16,-1 7-91-16,1 1 32 15,0 3-1-15,0 3-174 0,1-1 183 0,-2 4-16 0,-1-2 127 16,3 0-118-1,-3-1 3-15,2-1-27 16,-2-3-108-16,-1-2 95 0,2-3 5 0,-1-1 145 16,1-5-166-16,-3 0-25 0,1-7 42 0,-2 0-163 0,2-2 287 0,-10-6-117 0,11-1 63 15,-1-4-67-15,-1-3-136 0,-2-2 120 0,-7-3 16 16,9 1-36-16,-1-2 12 0,-8-1-9 16,8 1 17-16,-8 0 155 0,0 3 16 15,0 0 52-15,8 1-138 0,-8 2-7 16,0 3 0-16,0 2-78 15,0 3-107-15,0 1-9 0,0 4-230 0,8 0-66 32,-8 3-4-32,0 0-157 0,0 0-13 0,0 6-98 0,0 1-186 0,0 0-175 0</inkml:trace>
  <inkml:trace contextRef="#ctx0" brushRef="#br0" timeOffset="8587.24">30767 8702 5339 0,'0'0'53'16,"0"0"46"-16,0 0 19 0,0 0 32 16,0 0-29-16,0 0-39 0,0 0-39 0,0 0-40 15,0 0 22-15,10 0-1 0,0 0-5 0,1 0 1 16,1 5-44-16,0 0-16 0,0 1 20 0,0 0 146 15,1 4-119-15,-2 1-10 0,-1 2 14 0,0-1-148 16,-4 1 126-16,-6 1 43 0,0 0-53 0,0-1 69 16,0 0 114 15,0 0-126-31,0-1 36 0,-15 0 45 0,-3 0-211 16,-3 1 74-16,-2-1 12 0,2 0-141 15,0-3 65-15,2 2 29 0,4-4-17 0,2 0 13 0,6-3 15 16,7-1 6-16,0-3-16 0,0 0 35 0,0 2 7 0,0-1-42 0,11 0 20 0,1-1-5 15,0 1-22-15,2-1 26 0,-1 0 152 16,4 0-113-16,3 0-91 0,1-5-28 16,2-2-198-16,2 0 58 0,-1 1 79 15,3-3 4-15,0 0-10 0,1 1-18 0,-2-2-47 0,-2 1-64 0,1 0-40 16,-4-1-177-16,2-1-54 0,-3-1-112 0</inkml:trace>
  <inkml:trace contextRef="#ctx0" brushRef="#br0" timeOffset="8860.24">31414 8286 3581 0,'0'-1'59'0,"0"-1"38"0,-8 2 62 15,8 0 80-15,0 0 19 0,0 6 73 0,-7 0-35 0,7 2-27 16,0 2-44-16,0 3-68 0,0 3-11 0,-7 3 109 16,7 3-177-1,0 2-34-15,-6 2 19 0,6 4-156 16,0-1 145-16,0 2-8 0,-7-2-28 16,7 0 8-16,0-3-16 15,0-1-8-15,0-2 12 0,0-3-80 0,0-2-47 16,0-4-35-16,-8-3-140 0,8-3-43 0,0 0-64 15,0-3-139-15,0-5-167 0,0 0-75 16</inkml:trace>
  <inkml:trace contextRef="#ctx0" brushRef="#br0" timeOffset="9071.93">31183 8526 4173 0,'0'0'101'0,"-8"0"15"0,8 0 46 0,0 3-14 0,0-3-50 0,0 0 29 15,13 0-69-15,2 0 116 0,5 0-96 16,4 0-123-16,6 0 112 0,4 0-201 16,2 0 142-1,4 0-73-15,0 0-146 0,1 0 47 0,-2 0-151 16,-4-1 60-16,-1-4-66 16,-4 0-137-16,-3 1-80 15,-5-2-222-15</inkml:trace>
  <inkml:trace contextRef="#ctx0" brushRef="#br0" timeOffset="9637.93">31903 8415 4593 0,'0'5'72'0,"0"1"25"0,0 1 101 16,0 1 218-16,0 2-164 0,0 1-5 15,-11 2-116-15,1 2-183 0,10 2 114 0,-9 2 133 16,9 2-120-1,-10 2-35-15,1-2-40 0,9 1-158 16,-9-3 154-16,9 1 4 0,-8-1 24 16,8-2-16-16,-10-4-12 0,10-2-12 15,0-3-57-15,-7-2 30 0,7-1-5 0,0-4-2 16,-7-1 26-16,7 0-23 0,0-6-15 0,-6 1-20 0,6-4 1 0,0-4 23 16,-7-1-11-16,7-4 5 0,0-2-30 15,0-2-19-15,0-2 98 0,0-3-100 16,0 0 46-16,13-1 10 0,0 3-67 15,1 1 123-15,0 0 13 16,1 4 23-16,0 1 7 0,2 5-18 16,-4 0 7-16,1 4 12 0,-2 2 19 0,0 2-9 0,-2 1-25 0,-1 4-19 15,1 1 69-15,-10 0-16 0,12 6 19 0,0 3-34 0,-1-1-84 0,-1 3 36 16,1 4-16-16,0 1 26 0,0 1 12 0,2 1-34 0,-1 1 27 16,0-1 3-16,2 0-46 0,0 1 253 0,1-2-211 0,0-1-22 0,1-2 22 15,-2-1-31-15,0-2 5 0,-1-2 0 16,1-2 26-16,-3-2-208 0,8-2 155 15,-12-3-22-15,0 0 83 0,-1-7 7 0,-6-1-18 16,5 0 22-16,-5-2 109 16,0-3-131-16,0-3 7 0,0-3-12 0,0 0-161 0,0-2 174 15,0-1 18-15,0 0 58 0,0 1 46 16,0 0 119-16,0 0-107 0,0 3-51 0,0 1 95 16,0 1-227-16,10 3 101 15,-10 0-4-15,8 4-133 0,-8 1 53 0,0 2 94 0,0 2-214 0,7 3-30 16,-7 1 134-16,0 0-459 0,0 0 140 15,0 6-128-15,0 2-335 16,0 0 30 0,0 3-230-16</inkml:trace>
  <inkml:trace contextRef="#ctx0" brushRef="#br0" timeOffset="10050.93">32518 8659 4866 0,'0'-4'66'0,"0"-1"41"16,0 2 41-16,0-1-11 0,0 0-24 0,0 1 168 16,0-1-212-16,0 0 43 0,0 0-62 0,12 0-75 0,1 4 48 15,0-2-39-15,5 2 20 0,0 0-127 0,1 0 100 16,1 2 191-16,0 3-199 15,-2 2-20-15,1 0 20 0,-6 1-13 0,-2 0 21 16,-6 1 15-16,-5 0-3 0,0-1-150 16,0 4 192-16,-16-3-39 0,0 1 31 0,-4 2-80 15,1-2-46-15,0-1 38 0,-1 1-89 16,2-1 28-16,1 0-17 0,5-2-67 0,0 0 38 0,4-3 12 0,8 0 16 16,0 0 9-16,0-2 15 0,0 0 1 0,0 1 24 15,0 0 32-15,13-1 33 0,0 0-4 0,1 1 31 16,1 1 53-16,-1 2 45 0,0-1 82 0,-1 1 25 15,-3 2 57-15,1 0-9 0,-3 2 8 16,-2 1-23-16,-6 0-10 0,8 0-19 0,-8 3-82 16,0 0 12-16,0-1-55 0,0 1-8 0,0-2 145 15,-14 1-167-15,0-2-15 0,-4-2-11 16,-2-1-132-16,-2 0 180 0,-8-4-318 0,-3-4-257 16,-6 0-409-16</inkml:trace>
  <inkml:trace contextRef="#ctx0" brushRef="#br0" timeOffset="45101.57">11709 4562 2840 0,'0'8'117'0,"0"-1"6"15,-12 2 86-15,12 3 107 16,0-1-44-16,-9 3 57 0,9 3-5 0,0 0-72 16,0 1-1 31,0 1-26-47,0 1-45 0,0 1-1 0,0 3-48 0,0-2 167 0,0 2-204 0,0 0 144 0,0 2-20 0,0 0-296 0,0-1 303 0,0-1-311 15,0-3 111-15,0-1 112 0,0-3-266 0,0-5 141 16,0-4 26-16,0 1-142 15,0-15 87-15,0-5 163 0,0-6-183 16,0-5 124-16,0-4-260 0,9-5-49 16,-9-2 162-16,14-4-112 0,-5-1 136 15,-1 3 28-15,-8-2 129 0,12 1-168 0,-3 2-13 16,-1-1 174-16,-8 0-312 16,15 4 152-16,-3-1 7 0,1 0-184 0,-2 4 173 15,0 2-12-15,2 4-10 0,-2 1 6 31,-1 4-2-15,2 3 11-16,-2 2-3 0,4 2 4 0,-3 4 15 0,1 1-19 0,0 4 34 0,0 1-3 16,0 0 14-16,-2 8 30 0,-2 3-23 15,0 3 5-15,-8 4 3 0,0 2-4 0,0 4 116 0,0 2-78 0,0 1-20 16,0 2-21-16,-11 1-91 0,0-4 98 16,-2 2-3-16,0-3 18 0,-1 2-30 0,0-6-15 0,-4-1-3 15,2-1-51-15,-2-2-25 0,-1-2-25 0,2-1-69 16,-1-2-24-16,5-3-50 15,2 2-88-15,-1-5-95 0,12 0 40 0,0 0-75 0,0-6-195 0</inkml:trace>
  <inkml:trace contextRef="#ctx0" brushRef="#br0" timeOffset="45378.81">12007 4925 3028 0,'0'5'89'0,"0"-2"72"0,0 4 61 0,0-2 64 16,0 4-30-16,0-3-22 0,0 3-36 16,0 1-32-16,0 0-52 0,0 1-35 0,0 1-17 15,0-1-29-15,0 0-19 0,0 1-21 16,0 0 7-16,0-3-7 0,0 2 11 0,0-2-23 15,0 0-67-15,0 1-71 0,0-1-58 0,0-3-63 16,0 1-50-16,0 1-52 0,0-1-48 0,0 0-149 16,0 1 58-16</inkml:trace>
  <inkml:trace contextRef="#ctx0" brushRef="#br0" timeOffset="46299.68">11506 5861 2595 0,'0'0'146'0,"0"0"10"16,-10 8 38-16,10-2 82 0,0 4-58 0,-10-2 55 0,10 3 32 15,0 2-24-15,0 2-18 0,0 2-22 0,0 0-16 0,0 2-51 16,0 2-38-16,0-1-30 16,-9 2-48-1,9 0-1-15,0 2-49 0,0-2 8 0,0 2-16 0,0-2-8 16,-8 1 16 0,8-5-28-16,0 2 32 0,0-6-4 15,0-2-4-15,0-2 15 0,0-3-31 0,0-3 16 16,0-4 8-16,0 0-31 0,0 0 11 0,0-6-27 0,0-2-4 15,0-3 31-15,0-2-22 0,0-4-16 0,0-3 4 0,0-1-19 0,0-3-22 0,0-3 15 16,0 0-21-16,0-2-4 16,0-2 12-16,8-1-18 0,-8 1 8 0,11-2-10 0,-11-2 4 15,13 1-13-15,-3 1-14 0,3-1 23 0,-1 3 38 0,0-1 24 0,3 0 19 16,-1 4-1-16,3 1-14 0,-2 2 49 0,3 1-21 0,0 5 24 0,-4 0-6 16,1 3-35-16,-1 3 44 0,-1 5-30 0,-2 2 10 15,-1 3 7-15,-10 3-11 0,12 0 28 16,-12 0 11-16,0 7 0 0,0 3-18 0,0 3-24 0,0 5-3 15,0 1 13-15,0 6 8 16,-17 4 6-16,1 2-17 0,0 0 4 0,-3 1-18 0,-1 2-7 16,0-4-31-1,0 0-98-15,1-3-86 0,0 1-84 0,-1-6-95 0,5-2-43 0,-1-1-224 16</inkml:trace>
  <inkml:trace contextRef="#ctx0" brushRef="#br0" timeOffset="46733.82">11655 6292 3503 0,'0'0'69'15,"10"0"27"-15,-10 0 17 0,0 0 41 0,12 0-46 16,-12 0-19-16,0 0 25 0,11 0-24 0,-11-5-23 15,11 2-1-15,-11-1-52 0,9 4-3 16,-9 0-1-16,0 0-3 0,0 0 15 0,0 0-5 16,0 7-27-16,0-1 20 0,0 1-13 0,0 2-18 15,0 0 35-15,0 1-25 0,0 0 18 0,0 1 11 16,0 0-25-16,-12 1 21 0,2-2-25 16,10 0-14-16,-12-1 33 0,12 1-26 0,-13-1 29 0,13-1 6 15,-11 1-17-15,11-1 25 0,-11-3-21 0,11-1-29 16,0 1 36-16,0 0-57 15,0-5 7-15,0 0 35 0,0 0-48 0,0 0 27 0,0 0-6 0,0 0-25 16,0-5 11-16,0 0-7 0,15 2 7 0,-1-1-7 16,0-2 1-16,-1 2 20 15,1-2-13-15,-1 2 3 0,1-2 8 0,-2 1-15 0,0 0 25 0,0 1 6 16,1-2-10-16,0 1 4 0,-1 1-4 0,-1 0 4 16,2 0-7-16,-1-1-19 15,1 3-11-15,-2 2-18 0,0-5-26 0,0 5-18 0,-1-4-65 0,0 4-47 16,-10 0-164-16,12 0-113 0,-3 0-139 15</inkml:trace>
  <inkml:trace contextRef="#ctx0" brushRef="#br0" timeOffset="47437.47">11615 7236 2853 0,'0'5'136'0,"0"3"92"0,0 0 106 0,0 2 76 16,0 2-68-16,0 1-23 0,0 2-39 0,0 1-38 0,0 1 106 15,0 0 17-15,0 3-212 16,0 0-38-16,0-2-178 0,0 2-69 16,0-3 124-16,0-2 12 0,0-1 0 0,0-3 140 15,0-1-147-15,0-5-14 0,0 0 17 16,0-2-155-16,0-3 151 0,0 0-28 0,0 0-30 0,0-3 142 15,0 3-138-15,0-10 31 0,0 0 0 0,0-1-157 16,-13-3 116-16,13-1-31 0,-10-4 9 0,10-1-12 16,0-4 28-16,0-1 0 0,0-3-28 0,0-1 18 15,0-4-28-15,0-2 25 0,0 0 30 16,11-1-18-16,1 0 40 0,-1 1-22 0,2 2-13 0,2 2 35 16,0 2 0-16,2 4 7 0,0 2 39 15,-1 3-15-15,1 3-10 0,-1 2 28 0,0 4-31 16,-3 2 10-16,-2 2 28 0,0 1-32 0,-3 3 22 15,-8 3-8-15,9 0-24 0,-9 5 32 0,0 2 10 16,0 2-14-16,0 4 17 16,0 1-24-16,0 4-3 0,0 2 27 0,-12 3-10 0,0 2 25 15,-3 1-22-15,2 3-10 0,-5 0-3 16,2-1-50-16,-3 0-58 16,1-2-120-16,1 1-113 0,2-4-113 0,2-3-112 15,0-2-251-15</inkml:trace>
  <inkml:trace contextRef="#ctx0" brushRef="#br0" timeOffset="47931.01">11754 7481 2656 0,'11'-4'74'0,"-11"0"53"0,0 0 72 0,9 1 52 0,-9 1-7 16,0-4-27-16,9 3-36 0,-9-3-15 0,0 3-24 15,0-2-6-15,9-1-35 16,-9 0-30-16,9 1-39 0,-9 1-25 0,10-1 14 16,-3-2-10-16,2 3-8 0,0 0 1 0,0 0 7 0,-1 1 14 15,1 1 21-15,-1 1-6 0,0 1-33 16,-8 0 22-16,9 0-18 0,-9 6 7 0,0 1 22 0,0 0-58 0,0 3-18 15,0 2 28-15,0-1-10 16,0 1 25-16,0 1 11 0,0 0 1 0,-12-1-23 0,2 1 4 16,2-3 25-16,8 1-57 0,-12-3 32 15,12-2-22-15,-9-1-25 0,9-1 0 0,0-1-17 0,0 0 7 16,0-3 4-16,0 0 3 0,0 0 12 16,0 0 17-16,0 0-14 0,0 0 24 0,10 0-13 15,1 0-22-15,-1 0 43 0,1 0 6 0,0 4 18 0,-1 1 7 16,0 0-14-1,-2 3 35-15,-8-1 4 0,0 2 39 0,0-1-3 16,0 1-7-16,0-2 9 0,0 3-26 0,0-2-4 0,-14 1-28 0,0-3-29 16,-3 0-37-16,-2 0 8 0,-1 0-37 0,-2-3-35 15,0 0-56-15,-1-1-129 16,2-2-124-16,-2 0-90 0,2 0-121 0,4 0-316 0</inkml:trace>
  <inkml:trace contextRef="#ctx0" brushRef="#br0" timeOffset="82208.27">3099 16520 2260 0,'0'13'29'0,"-9"1"135"0,2 4 79 16,-2 1 77-16,1 4 51 0,-3 1-74 15,0 3-34-15,1 2-32 0,0 3-61 0,1-2-27 0,3 2-30 16,-2-2-24-16,4 1-3 0,0-2-17 0,4-1-14 16,0-3-15-16,0 0-19 0,0-1-17 15,0-6 7-15,0 0-11 0,0-4-4 0,0-1 15 16,0-4-3-16,0-2-12 0,0-2 26 0,0-2 26 15,0-1-4-15,0-2 8 0,0 0-15 0,0-7-41 0,0 0-15 16,0-5 23-16,0-3-11 0,0-4-16 0,0-3-13 16,0-4-27-16,5-6-14 0,-2-2 96 0,-3-5-84 15,8-2 7-15,-2-4-21 16,3 1-98-16,0-5 130 0,2 3-13 0,1 0 46 0,1 1 14 16,1 5-32-16,-1 1 39 0,3 4-10 0,0 3-1 0,-3 3 25 15,4 5-42 1,0 1 32-16,-1 3 96 0,-1 3-114 0,3 5 139 15,-4 0-139-15,2 4-111 0,1 3 90 0,-5 3-114 0,0 2 114 16,-1 0-4-16,-4 8 39 0,1 3 4 0,-4 1-25 16,-4 5 24-16,0 2-24 0,0 1 25 0,0 4 27 15,0 0-3-15,-13 1-10 0,3 1-39 0,-3-2 7 16,1 3 17-16,-4-3 1 0,2-1-8 16,-2-2-62-16,0 0-42 0,0-3-60 0,3-2-66 0,1-1-22 15,-2-3-116-15,5-3-113 0,-1 0-111 16,5-3 33-16</inkml:trace>
  <inkml:trace contextRef="#ctx0" brushRef="#br0" timeOffset="82688.35">3389 17051 2940 0,'7'1'101'0,"0"0"1"15,-1-1-3-15,-1 0-49 0,1 0-44 0,3-3 40 16,-3-2-27-16,0 1 68 0,2-1-31 0,1 0-33 16,1-2 33-16,-3-1-10 0,2 1-23 0,-1-3-14 15,0 1 65-15,1-1-14 0,-2-2 7 0,-1 2-67 16,1-4-97-16,-2 1 24 0,1 0-27 0,-2 0 74 47,1-1 126-47,-5 1-100 0,0 0 26 0,5 0 24 0,-5 1-91 0,0 0 125 0,0 3 13 0,0 1-23 31,0 1-6-31,-8 1-38 0,3 2-16 0,1 3 14 0,-4 1 6 0,0 0 32 16,-2 4 31-16,-1 5 29 0,-2 1 8 15,-2 2-35-15,1 5 1 0,-3 2-46 0,0 1-10 16,1 3 3-16,4 1-40 0,-1 3 29 0,4-2 23 0,2 0-4 15,3 0 15-15,4-2-29 0,0 0-15 0,0-3 3 0,6 0-14 0,-1-2 19 0,4-1-30 0,-2-1 0 16,3-2 7 0,-1-3-22-16,2 0 7 0,3-2-52 15,-1-3-44-15,0 0-35 0,2-4-33 16,2 0-7-16,1-2-23 0,-1 0-38 0,2-4-33 0,1 1-56 0,0-1-98 0,0-1-13 16,-3-1-80-16,0 0-216 0</inkml:trace>
  <inkml:trace contextRef="#ctx0" brushRef="#br0" timeOffset="85712.88">3197 15441 1604 0,'-37'3'8'0,"-5"1"-112"0,-4 2 10 0,-5-2 12 16,-5 1-10-16,-2 1 247 15,-4 0-125-15,0-1-2 0,-5 2 18 0,2 0-124 16,2 1 226-16,1 0 2 15,0 1-117-15,5 0 80 0,2 0-110 16,4-1-32-16,5 4 108 0,5-2-167 0,3-1 71 0,7 1-59 16,1-1 79-16,7 1 76 15,4-2-155-15,4-1 164 0,3 0-190 16,4 0-8-16,3-3 74 0,5 1 7 0,0-1 71 16,0 1-19-16,0-3 1 0,0 1-224 0,0 1 14 0,0-2 153 0,0 1-16 0,0 1 129 0,0-3 1 0,9 2-278 0,-5 1 11 15,-4-1-9-15,0 0 11 0,0 1 148 0,5 0 11 16,-5 2 35-16,0-1 243 0,0 1 13 15,0 3-110-15,0 0-11 0,0 2-214 0,0 0 148 0,0 2 50 16,0 1 49-16,-7 2 33 0,7 4-118 16,-9 1 204-16,3 3 1 0,6 5-8 15,-7 0-28-15,0 5-90 0,2 3-30 16,-1 1-28-16,1 0 17 0,0 4-21 0,5-1 14 16,-5 4 2-1,5-2 18-15,-4 5 9 0,4-2-24 0,-4 4-27 0,4 2-42 16,0 0-39-16,-4 0-3 0,4 2 14 15,-2 0 8-15,-1-1-1 0,1-2-10 0,-1-1 4 0,1-1 7 16,0-3 0-16,-2-2 11 16,2-3-33-16,-2 0 0 0,2-5 26 0,-1 1-7 15,1-3 37-15,-2 0-33 0,0-1-23 16,2 1 5-16,-2-2-23 0,3-1 30 0,-4 1-23 16,3 1-14-16,-1-1 33 0,1 0-22 15,1 0 7-15,-1 1 169 0,2-2-191 16,-3 1 22-16,2 2 8 0,-2-2-158 15,2-1 158-15,0 0-19 0,-2-1 18 16,1-2-10-16,1-1 3 0,-2-3 12 0,0 0-34 16,0-5 18-16,1 1-14 0,1-3 14 0,-2-3 20 0,2-2-16 15,0-2 16-15,-2 0 0 0,3-3-12 0,0-2 8 0,0 2-8 0,0-3-26 0,0-1 18 0,0 0-7 0,0 1 8 0,0-1 11 16,0-1-27-16,0 1 16 0,4 2 97 0,-4 0-109 0,2 0 12 0,1 2-19 16,2 0-91-16,-4 1 95 0,2 1 3 0,0-1 0 15,-1-2-19-15,1 2 35 0,-1-2-28 0,1-2 1 16,0-1-4-16,1 0 105 0,-4 0-94 15,4-3-3-15,-1 0 14 0,3 0-130 16,-1-3 131-16,1 0-1 0,3 0-6 0,0 0-1 16,0 2-8-16,2-3-3 0,2 1 4 0,1 1 7 0,1-1-8 15,1 1 5-15,3 0 7 0,1 1 147 16,3-1-143-16,5 1 30 0,1 1-23 0,3 0-165 16,3 0 135-16,5 0-53 0,1 0 31 0,3 0-12 15,2 0 27-15,4 3 4 0,1-2-15 16,4 1 22-16,1 0-22 0,4-1 29 0,-1 1-32 0,2 0-12 15,2 0 1-15,-1 1-18 0,0-1 7 16,1-1-6-16,-1 1 24 0,1 1-2 0,-1-1 28 0,0 0 3 16,-2-1-3-16,1 1 18 0,0-2 4 0,-1 0 21 15,1 2-32-15,1 1 17 0,0-3-13 16,1 0-8-16,4 0 22 0,-2 0-36 0,3 0 14 16,3 2 4-16,0-1 7 0,1 0 14 0,1 1-14 15,1 0 22-15,-4 1-4 0,3 0 21 0,-5 2-14 16,0 0-29-16,-1-2 15 0,-3 1-36 15,0-1 29-15,-3 0-1 0,0-2-28 0,-4 0 29 16,-1-1-19-16,1 0 30 0,-3-3-12 0,3-2-6 0,-1 1 28 16,2-1-32-16,3 0 108 0,1-3-82 15,6 2-23-15,0-2-3 0,3 1-77 0,5 1 80 16,-1-1 15-16,3 0 14 0,-3 3 48 0,4-2-62 16,-1 2-4-16,-1-1 4 0,1-1-84 0,-3 0 55 15,0-1-28-15,-2 0-15 16,-3 0 46-16,-2-1-13 0,-6 0 38 0,-2 1-10 0,-7-2-18 15,-1 1 36-15,-2 0-32 0,-3-1 42 16,-2 1-28-16,-2 0 4 0,0 0 28 0,-1-1-3 0,2 1 36 16,-2 1 15-16,2 0 22 0,3 1-28 0,-1-1 25 15,4 3-47-15,2-1-11 0,-2 2-4 16,4 0-29-16,0 2 18 0,2-2-37 0,-5 0 37 0,2 1-19 16,-1-2 24-16,0 0-5 0,-1 0-11 15,0-3 15-15,0 0-22 0,-3 0 14 0,3 0-33 0,-6 1-4 16,3-3-8-16,-2 3 12 0,0 0 7 0,-2-1-4 15,0 2 8-15,-3 1-3 16,1 0-5-16,-3 1-3 0,-2 1 11 0,-1 0-23 0,-2 0 27 0,0-1 7 16,-1 1 8-16,-2 1-4 0,0-1-7 0,-1-2-8 15,0 1-19-15,-1 1 26 16,1-3 5-16,-1 2-9 0,-2 0-3 0,2-1-22 16,-1 2-8-16,-1-1 7 0,1 1 1 0,0 0 7 0,-2-1 19 15,2 3-4-15,-1-2-4 0,1 0-4 0,0 0-3 16,-2 1 11-16,1-1-7 15,-2 0 18-15,1 0-22 0,-2 0 7 0,0-2 11 0,-2 1 1 16,2 1-4-16,0-1-8 0,-1-1 11 16,-2 1-14-16,0-1 33 0,1-1-22 0,-5 0 0 15,1 2-8-15,-1-3-4 0,0 0 20 0,-1 1-20 16,-1-3 16-16,1 1-5 0,-1 0 9 0,2-2-16 0,-5 2 11 16,1-1-3-16,1-1 0 0,-3 1 22 0,-1-1-11 15,-2 0 4 1,-2 0-8-16,1-1 20 0,-2 0-20 0,0 0 8 0,-2-2 8 15,-3-1-27-15,0 2 15 0,4-3-19 0,-4 1 12 0,0-3-12 16,4-1 15-16,-4-1-3 0,0-2-12 0,0-2 16 0,0 0-4 16,0-4-5-16,0 0 1 0,0-2 8 15,0-1-35-15,0-1 19 0,6-2-27 0,1 0-11 16,3-1 20-16,-3 1-24 0,2-3 31 16,1-1-11-16,0 1 29 0,1-3 1 0,1 1-15 15,0-4 18 1,-1 1 12-16,0-3-78 0,0-2 3 15,0 0 7-15,-1-1-45 0,-2 1 87 0,0-1-4 0,0 3-15 16,-2 1 8-16,1 3-8 0,-2 3 11 0,0 3 15 0,1 1-18 16,-6 3 10-16,9 1-14 0,-4 3-11 15,1 1 30-15,-1 2 7 0,2-1 96 0,-7 2-75 0,9 2-32 0,-2 0 0 16,-7 2-86-16,7 0 64 0,-7 2 36 0,0 1-14 16,0 0 7-16,0 3 3 0,0 1-17 0,0 1 25 0,0 2-33 15,0 1 33-15,-9 2-8 0,1 0-17 0,8 3 36 16,-8-2-44-16,8 3 25 0,-8 0-14 15,8 0-29-15,0 0 19 0,-6 0-26 0,6 0 36 16,0 3-14-16,0-2 7 0,0 2 29 0,0 0-22 16,-7 0 36-16,7 0-10 0,-9 1-26 0,9-2 18 15,-10 1-14-15,2 1 21 0,8-1 4 0,-9 0-32 16,-1-2 14-16,2 2-26 0,0-2 16 16,-2 1 6-16,-2-1-11 0,0 0 30 0,-4 0-22 0,1 1 21 15,0-2 77-15,-2 0-18 16,-3 0 37-16,1 0-128 0,1 5-80 0,-2-3 28 15,4 1-36-15,-3-1 113 0,2 0 19 0,2 1-37 16,1-1 18-16,1-2 7 0,-1 2-17 0,0-1 14 16,0-1-15-16,-2 0-7 0,1 0 18 15,-4 0-10-15,-1 0 13 0,2 0 5 0,-5 0-22 16,0 0 14-16,0 0 4 0,-1 0 7 0,-1-3 33 0,-2 3 78 16,-2 0-103-16,-2 0-12 15,-2 0-10-15,0-2-93 0,-4 2 99 0,-2-1 27 0,0-1 67 16,-3 2-75-16,-1-2 5 0,3 0-12 15,0 0-86-15,0 0 79 0,0-1-22 0,2 2 0 16,-1-3-1-16,3 1-3 0,2 0 112 0,-3 0-101 16,1-1 19-16,-3 1-19 15,0 1-72-15,-1 0 83 0,-3-2 4 0,0 3 15 0,-5-1-26 16,0 0-4-16,-3 1-15 0,-1 1 7 16,1 0 8-16,-1 0 0 0,0 0-7 0,2 0 82 0,-1 0-15 15,0 6-48 1,3-2 2-16,-1 0-89 0,3-1 0 0,-3 1 75 0,2-1-4 15,1-2 31-15,1 1-9 0,4-1-14 0,-2 0 18 0,2-1 27 16,-1 0-60-16,1 0-8 0,-2 0 8 16,0 0-57-16,1 0 65 0,0 0-5 15,1 0-18 1,-1 0 19-16,2 0 14 0,1 0-10 0,0 0 25 0,1 0-18 0,3 0 7 0,-1 0 90 16,-2 0-101-16,-1-2 8 0,0 2-23 0,-1 0-53 0,0-3 68 15,1 3 11-15,1-2 8 0,-5 1-42 0,4 1 27 16,0 0-15-16,-2 0 7 0,2-1 4 0,0 1-26 15,-2 0 22-15,0 0-7 0,1 0 19 16,2 0-5-16,1 0-29 0,1 0 26 0,2 0-11 16,-1 0 34-16,4 0 3 0,0 0-34 0,0 0 30 15,0 0-37-15,0-3 23 0,2 0-1 0,-2-1-7 0,0 2 27 16,1-1 145 0,-2 1-168-16,0 0-12 0,-2-1 1 0,-1 1-173 0,0 0 180 15,0 1 4-15,0-1 60 0,-2 2-72 0,-3-3-3 16,4 0 7-16,-3 2-7 15,0-2 18-15,-1-1 5 16,1 1 48-16,-3-2-139 0,2 0 68 0,-3 0 18 0,2 0-71 16,0-1 90-1,1 2-14-15,0-2-24 0,-2 2 24 0,2 0-27 0,3 0 22 16,-5 1-3 0,4 0-23-16,-3 1 30 0,2 0-29 0,-2 0 14 0,3 2 0 0,-1 0-33 0,-1 0 37 0,1 0-22 15,2 0 33-15,0 0 86 0,0 0-18 0,0 0-67 0,2 0-12 16,-3 0-72-16,3 0 1 0,-3 0 71 0,3 0 15 15,-1-4-8-15,0 2 1 0,2-2 14 0,3-1-37 16,-2 1 11-16,4-2-7 0,0 4 0 0,1-3 18 16,1 0-18-16,3 2 7 0,1 0 91 15,2-1-87-15,2 0 8 0,-1 0-19 0,5 0-106 16,-1 0 91-16,0-1 71 0,2-3-56 16,0 4 3-16,1-1-3 0,2 0-60 0,-1 1 68 0,0 0 6 15,2 0-14-15,-1-1 4 0,-1 1 14 0,3 0-25 16,-3 0 29-16,1 0 45 15,-1 0-67-15,-5-1 25 0,2 1-25 0,-5 1-52 16,2-2 56-16,-3 2 7 0,-1-1 7 16,0 1-10-16,0 1 6 0,-1-2-25 0,2 1 26 15,-1-2-1-15,1 0 12 0,2 1 18 16,1-2-55-16,-1 0 33 0,1 2-18 0,2-1-4 0,2-1 40 0,-2 1-54 16,-1 0 21-16,2 0 4 0,1-1-8 0,-3 2 49 0,0 0-34 15,-1-1-7-15,3 2-3 0,2-3-12 16,-3 1 26-16,4-1-15 0,0 2-3 15,1-2 0-15,2 1-1 0,-2-2 27 0,3 0-19 0,-1 0-4 16,1 0-7-16,1-1 11 16,-1 2 11-16,1-4-15 0,0 4 94 0,7-2-86 0,-9 0 7 15,1 3-8-15,0-1-81 0,-1 2 59 0,2 0-3 16,-3 1 19-16,-3 0-12 0,-1 3 8 0,0 0 7 16,-1 0 7-16,-4 0-25 0,-1 0-4 15,1 4-94-15,-2-1-143 0,3-1-163 0,-1 0-293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54:2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23001 1767 3528 0,'0'3'36'0,"0"0"41"0,0 2 94 0,-7 0 106 16,7 1 25-16,-7 3 37 0,0 3-43 0,7 2-83 0,-7 5 143 15,7 4-180-15,-10 4-30 47,4-2-25-47,6 4-165 0,0 0 87 0,-7 2 16 16,7 0 21-16,-7 1-32 0,7-1 24 0,0 0-36 0,-8-1 95 0,8-2-118 0,0 1 11 0,0-2-28 0,0-2-123 0,0-4 143 15,0-3-32-15,0-4 139 0,0-1-83 0,15-4 84 16,-2-4-79-16,-2-2-115 0,-1-1 107 0,-1-2-28 0,1 0-5 16,-3 0 16-16,0 0 34 0,-7-3-41 15,9 3 32-15,-9-2 10 16,0-1-55-16,7 1-34 0,-7 2 127 0,0-2-4 16,0 1-60-16,0-1 95 0,0 1-133 15,0 0 53-15,0 1 71 0,0 0-84 16,0 0 55-16,0 0-60 0,0 0-17 15,0 0 8-15,0 0-3 16,0 0-19-16,0 0 18 0,0 0-43 16,10 0 38-16,-10 0-38 0,11 0 21 15,0 0 22-15,0 0-39 0,4-5 61 16,3 2-22 0,5-1-22-16,3-2 14 0,4 2-75 0,2-1 57 15,0 1 13-15,0 1 4 0,-2-2 61 16,-1 2-60-16,-3-1-1 15,-7 3-8-15,-2-2-100 0,-5 2 48 16,-12 0-26-16,0-2-130 0,10 2 13 16,-10-2-118-16,0 3-21 0,0-4 57 0,0 4-19 15,-14-3-5 1,2 3-94-16,3-2-85 0,-2 2-67 0,2 0-87 0,9 0-145 0,-12-1-98 16</inkml:trace>
  <inkml:trace contextRef="#ctx0" brushRef="#br0" timeOffset="322">23612 2160 4160 0,'0'0'-14'0,"0"0"3"15,0 0-13-15,0 0-3 0,-11 0 44 16,11 0 31-16,0 0 71 0,0 0 6 0,0 4 12 0,0 2-45 15,0-1-46-15,0 1 11 0,0-1 23 0,0 3 15 16,0-1 66-16,0 2-2 0,0 0-28 16,0 2 177-16,0 1-177 0,0 2-13 0,0 3-20 15,0-1-147-15,0 3 104 16,0 1 21-16,0 3 102 0,0-2-150 16,0-1 36-1,0 0 0-15,0 1-133 0,0-1 137 0,0-1-60 16,0-3-8-16,0-1-4 0,0-1 4 15,0-4 5-15,0-1-5 0,0-3 24 0,0-2-49 0,0-2 25 0,0-1-68 0,0 1-64 0,0-2-46 0,0 0-39 0,0 0-228 16,0 0-104-16,0-4-103 16,10 1-156-16,-10 0 96 0</inkml:trace>
  <inkml:trace contextRef="#ctx0" brushRef="#br0" timeOffset="647.54">23878 2321 4354 0,'0'7'35'0,"0"-1"71"0,0 3 48 0,0 1 54 16,-13 2-23-16,4 0-34 0,0 3-20 0,1 0-82 15,2 2-16-15,6 2-29 16,0-1-8-16,0-1 39 0,0 0-24 0,0-2-15 0,13 0 163 0,1-3 1 31,2-1-160-31,1-2 0 0,1-2-201 0,0 0-11 16,-1-5 170-16,1-2 9 0,-1 0 6 0,-1 0 9 15,-3-3-8-15,-2-5-12 0,-1 1 31 0,-10-1-23 0,6 0 30 0,-6-5 0 16,0 0-3-16,0-1-1 0,0-1 8 0,-14-2-19 16,2 2 11-16,0-2 12 0,-2 3-27 15,1-2 23-15,-1 3-19 0,0 1 0 0,0 2 38 16,2 3-5-16,0-2-51 0,0 3-58 0,2 2-142 0,2-1-81 16,0 1-78-16,8 3-133 0,0-2-44 0,0 3-119 15</inkml:trace>
  <inkml:trace contextRef="#ctx0" brushRef="#br0" timeOffset="947.55">24385 2041 4593 0,'-9'3'25'0,"9"-1"-11"0,0-2 29 0,-8 0 22 15,8 0 33-15,0 0 14 0,0 0-13 0,0 0-18 16,11 0-40-16,5 0-19 0,2 0-18 0,5 0 10 0,4 0-51 16,2-2 0-16,0-2-29 0,3 2-58 15,0-2 120-15,0 4-154 16,-1-3-36-16,-1 1-19 0,-3 0-110 15,-3 0 70-15,-3 1-104 0,-4 1-123 0,-4 0 4 16,-3 0 11-16,-10 0-118 0</inkml:trace>
  <inkml:trace contextRef="#ctx0" brushRef="#br0" timeOffset="1162.54">24478 2213 3955 0,'0'3'65'0,"0"0"41"0,0 0 50 0,0-3 205 16,0 0-95-16,0 0-4 0,0 0-30 16,0 0-168-16,11 0 31 0,0 0-68 15,4 0-12-15,1 0-41 0,4 0 10 0,0 0 20 0,4 0-15 16,1-5-27-16,0 1-61 0,1 1 50 16,1 3-165-1,-1-7-72-15,0 3-50 0,-2 0-150 16,-1-1 68-16,-2 0-45 0,-1 1-28 15,-2 2-192-15</inkml:trace>
  <inkml:trace contextRef="#ctx0" brushRef="#br0" timeOffset="1735.14">25910 1627 3477 0,'0'0'-49'16,"0"0"72"-16,0 0 86 0,-14 0 110 0,3 5 130 15,-17 11 380-15,10-3-445 0,-2 5-43 16,-4 5-45-16,-1 2-77 0,-2 4-38 0,1 2-31 15,1 1-23-15,5 1-18 0,2 1 10 0,6-2-15 16,3 2-12-16,9-3 12 0,0 0-8 0,10-4 20 16,3 0-12-16,4-3-43 0,1-2 34 0,5-3-60 15,0-3-9-15,1-2 17 0,1-3-21 16,2-4 48-16,-2-2 18 0,-1-2 9 0,0-3 22 16,-4 0-19-16,-1 0 11 0,-2-5 4 15,-3-2-56-15,-3-1 44 0,-2-1-45 16,-9-2 19-16,0 0 8 0,0 0 0 0,0-1 30 0,0 1-26 0,-14-1 18 15,-3 0-11-15,-4 2-26 0,-2 2 45 0,-4-1-22 16,0 2-27-16,0 0 15 16,0 2-122-16,1 2-75 0,2 3-92 0,4 0-127 15,5 0-105 1,2 0-41-16,5 0-178 0,8 3 7 0</inkml:trace>
  <inkml:trace contextRef="#ctx0" brushRef="#br0" timeOffset="2073.67">26280 1942 3424 0,'0'4'39'0,"0"2"27"0,-13-2 36 15,5 3 61-15,-2 0 3 0,1 1-7 0,1 2-1 16,8 1-53-16,-7 0-32 0,7 3 9 15,0-1 58-15,0 1-105 16,0 0 4 0,0 1-32-16,0-1-65 0,13-2 87 0,2-1-29 15,-1-2-4-15,2-1-25 0,0-2 29 0,1-1-3 16,-1-1 14-16,3-4 3 0,-3 0-25 0,0 0 18 16,-2-3 0-16,-2-1-14 0,-1-3-11 0,-2 1 33 0,-2-2-23 15,-7-3 103-15,0 0-70 0,0-1-50 0,0-2 134 0,0 0-185 0,-18-1 83 16,2 2 36-16,-2-1-123 0,1 3 98 0,-1 0-7 15,1 4-44-15,2 0-126 0,4 2-106 16,1 2-106-16,10 3-203 0,0-2-6 0,0 2-292 0</inkml:trace>
  <inkml:trace contextRef="#ctx0" brushRef="#br0" timeOffset="2936.66">26805 1858 4242 0,'0'0'66'0,"0"4"65"0,0-2 21 0,0 1 70 15,0 0 24-15,0 1 39 0,0 1 38 0,0 2-1 16,0 1-49-16,0 3 55 0,0 2-148 15,0 4 34-15,0 2-41 0,0 0-160 16,0 1 84-16,0 1-67 16,10-1 9-16,-10-1-116 0,10-4 17 0,-10-2 69 15,9-2-26-15,-9-4 94 16,0-4-124-16,0-3-13 0,0 0-134 0,0-8-20 16,0-1 128-16,0-1-151 0,0-3 120 0,-9-3 21 15,9-1-56-15,0-2 44 0,0 1-27 16,0-1 11-16,0 1 20 0,9-1-4 0,2 1 63 15,1 3 18-15,1 0-18 0,2 4 64 16,0 1-27-16,2 4-11 0,-1 1 19 0,2 5-19 0,-1 0 57 16,1 5 11-16,-1 1 54 0,-1 4-42 0,-1 1 16 15,-3 3 12-15,-3 2 134 0,-9 0-165 16,12 2-38-16,-5 0 7 0,-7 0-180 0,0-1 181 0,7-1-28 16,-7-3-12-16,6 1 19 0,-6-2-10 15,0-3-13-15,8-1-81 0,-8-2-68 0,0 0-89 0,0-3-115 16,0-1-91-16,0-2-174 0,0 0-205 15,8 0-233-15</inkml:trace>
  <inkml:trace contextRef="#ctx0" brushRef="#br0" timeOffset="3313.21">27566 1656 4118 0,'0'-3'3'0,"0"3"8"16,0 0 76-16,0 3 114 0,0 5 93 0,-8 4 47 16,8 3-16-16,0 1-72 15,0 5-44-15,0 2-25 0,0 6-5 47,0 0-47-47,0 0-47 0,0 3-8 0,10 0-49 0,-3 0 18 16,-7-2 104-16,11-1-150 0,-4-1 130 0,-7-3-135 0,8-1-112 0,-8-3 125 15,0-3-162-15,7-4 150 0,-7-2-37 0,0-2-16 0,0-3 0 0,0-4-45 0,0 0 34 0,0-3-48 0,0 0 13 16,0 0-15 0,0-6-19-1,0 1 33-15,0 0-4 0,0-2 31 0,0 2 32 0,11-1 33 0,-3 2-10 16,-1-1 10-16,2 3 16 0,1-1-4 0,1 2 15 0,1 1 144 0,1 0-178 16,2 0 19-16,1 0 19 0,2 0-140 0,0 0 163 0,3 2 20 15,0-2-62-15,-1 0 3 0,1 0-25 0,0 0-9 0,-1 0 61 0,-1 0-56 16,-1 0 3-16,-2-2-127 0,0-1-72 15,-3-1-65-15,0 3-127 0,-4-3-58 0,0 1-86 16,-2 1-166-16,1-2-83 0</inkml:trace>
  <inkml:trace contextRef="#ctx0" brushRef="#br0" timeOffset="3561.21">28139 2053 3928 0,'0'6'3'0,"0"0"107"0,0 1 114 0,0 1 181 16,0 1 33 0,0 1-38-16,0 2-62 0,0 1-157 15,0 1 13-15,0 0-82 0,0 4 93 0,0 0-144 16,0 2-24-16,0-1 0 16,0 2-166-1,0 1 145-15,0-4-7 0,0 1 112 16,0-2-126-16,9-1-116 0,-9-2-91 0,6-1-183 15,-6-2-7-15,0-1-62 0,0-1-119 0,0-2-143 0,0-2-44 0,0-1-237 0</inkml:trace>
  <inkml:trace contextRef="#ctx0" brushRef="#br0" timeOffset="3846.21">28355 2179 3180 0,'0'0'61'0,"0"0"85"0,0 2 55 15,0 3 54-15,0 1-1 16,0 0-48-16,0 2-14 0,0 3-61 0,0 2-21 0,0-1-5 0,0 3-65 0,0 1 0 16,0-1-37-1,0-1-21-15,10-2 29 0,-1 1 22 16,-1-3-19-16,1-1-17 0,1-1 28 0,1 1 76 0,1-9-105 0,2 4 8 16,-1-1-66-16,1-3-97 0,-1 0 83 0,2 0 11 15,-2-5 1-15,-1 0-7 0,-1-2 46 0,-4 0-14 0,-7-5 46 16,0 2-4-16,0-2 8 0,0-5 17 0,0 2-31 15,0-1 13-15,-15 3-13 16,0-1-11-16,1 2 3 0,0 0 0 16,1 2-28-16,1 3-83 0,1 1-43 0,2 2-119 0,9 2-99 15,-9-1-110-15,9 3-232 0</inkml:trace>
  <inkml:trace contextRef="#ctx0" brushRef="#br0" timeOffset="4651.22">28772 1792 2189 0,'6'0'17'0,"-6"0"-81"0,0 0 18 16,0 0 54-16,0 2-11 15,0 3 109-15,7 0-33 0,-7 0-94 0,0 2 15 0,0 0 18 0,9-3 45 0,-9 4 140 16,6-1 74-16,-6 0-67 0,0-1-1 15,7 1-37-15,-7-2-74 0,6 2 96 0,-6-1 11 0,6-2-65 16,-6 1 26-16,0 0-57 0,7-1 16 0,-7-1-4 16,0-1-44-16,0 0 3 0,0-1-35 0,0 0 40 15,0-1 45-15,0 0 90 16,0 0-52-16,0 0 21 0,0 0 7 0,0 0-101 16,0 0 81-16,0 0-68 0,0 0-7 0,0 0 4 15,0-2-63-15,0 0 118 0,0 0-32 16,0-1-118-16,0 0 41 0,0 1-99 0,0-3 5 15,0 3 218-15,0-3-16 0,0 3-116 16,0-2-8-16,0 0 0 0,0 0-113 0,8 1 113 16,-8-1 89-16,0-1-131 15,0 2 22-15,6 0-14 0,-6 0 22 0,0 2-17 16,0-2-29-16,0 3 80 0,0-2-291 16,0 0-22-16,0 2 69 0,0 0-132 0,0-3 45 15,0 3-76-15,0-2-160 0,0 0-256 16,0 0-264-16</inkml:trace>
  <inkml:trace contextRef="#ctx0" brushRef="#br0" timeOffset="5418.51">28783 2094 3373 0,'0'-3'71'0,"0"1"65"0,0 0 64 15,0 0 45-15,0 2-22 0,0-2-50 0,0 2-14 16,0 0-20-16,0 0 43 0,0 0 23 0,-8 6 27 16,8 2-18-16,-6 1-68 0,6-1-23 0,-8 4-25 15,8 2-9-15,-8 2 19 0,8 3-8 16,0 1-52-16,-7 1 8 15,7 2-20-15,0-2-27 0,0 2 7 16,0-4-32-16,0 0 24 0,0-2 0 16,0-2 4-16,0-3 24 0,0-1-60 0,0-5 40 15,0 1 5-15,0-4 73 0,0-1-98 0,0-1-4 0,0-1-28 0,0 0-127 0,0 0 67 16,0-3-48-16,0 0-29 0,0-3 36 0,11-1 5 0,0-1 211 16,-11-3-166-16,18 0 7 0,0-1 2 15,-1 2-172-15,2-2 212 0,1 1 16 16,-1 2 44-16,0 0-18 0,0 2 29 0,-3 4-10 15,0 1 18-15,-3 2 26 0,-2 0-21 0,1 0 49 0,-3 5 28 16,-1 3-15-16,-2 0 23 0,-6 2-45 0,5 0-24 16,-5 0 18-16,0 2-4 15,0-2 24-15,0-1-27 0,0 1-1 0,0 0-43 16,0-1-21-16,0-2-4 0,0 1 4 0,0 1 16 0,0-2-28 0,0 1 0 16,0-2-60-16,8 1-65 0,-8-1-15 0,9-1-85 15,-1 0-85-15,-2 1-105 16,-6 1-154-16,9-1-173 0,-9-1-325 0</inkml:trace>
  <inkml:trace contextRef="#ctx0" brushRef="#br0" timeOffset="6047.64">25747 2752 2681 0,'-8'0'80'0,"8"-3"74"0,-9 3 35 0,9 0 92 0,-8-2-49 16,8 1-2-16,0 1-8 16,0-1-61-16,0 0-30 0,0 0-19 0,17 0 5 0,3 1 12 0,5-1 15 15,8 0 82-15,10 1-120 0,10-1-21 16,10 1 1-16,9-1-151 0,7 1 106 16,5 0-11-16,7 0 1 15,9 0 14-15,4 0-45 0,6 0-4 0,3 0-3 16,6 0 3-16,8 0 42 0,2 0-46 0,4 0 8 15,5 0-22-15,-1 0-1 0,-3 0 8 0,-1 0-57 0,-1 0-17 16,-3 0-26-16,-3-4 26 0,-3 0-14 0,-6 0 52 0,-5-1 125 16,-4 1-92-16,-5-3 36 0,-6 1 1 15,-10-1-112-15,-7-1 144 0,-10 2 90 0,-6-2 30 0,-11 3 32 16,-7-2-5-16,-9 2-28 0,-7 1-49 0,-7 1-44 16,-7 0-45-16,-4 1-32 0,-12 0 0 0,0 1-15 15,0-1 7-15,0 1-128 0,-13 1-64 0,-2 0-91 16,-2 0-138-16,-5 4-20 0,0-2-113 0,-4 3-52 15,-2 0-178-15</inkml:trace>
  <inkml:trace contextRef="#ctx0" brushRef="#br0" timeOffset="6377.65">27049 3307 5460 0,'0'14'53'0,"0"2"67"0,-8 0 3 16,8 4 56-16,0-1-25 0,0 5 2 0,0 2 139 15,0 5-16-15,0 8-16 16,0 0-65-16,10 5-138 0,0-1-47 0,0 0-13 16,-1-1-43-16,-9-3-151 0,12-5-49 15,-4-3-100-15,-8-9-58 0,6-4 31 16,-6-5-71-16,0-4-96 0,0-9-127 0,0 0-111 0,0 0-318 16</inkml:trace>
  <inkml:trace contextRef="#ctx0" brushRef="#br0" timeOffset="6700.65">27475 3550 4368 0,'7'7'45'0,"-7"-1"91"0,0 2 43 16,0 3 68-16,0-1-12 0,0 7-56 0,0-5 26 15,-9 5-63-15,9-2-14 0,0 3 110 16,0-1-202-16,0 2-8 15,0-3-28-15,0 0-118 16,0 0 118-16,15 0 0 0,-2-3 12 0,-1-1-43 16,3-1 22-16,0-2-33 0,1-3-2 15,0-3-30-15,23-3-74 0,-20 0 40 0,1-5 43 0,-2-2-33 0,-2-1 67 16,0-4-44-16,-4-3 1 0,-4-1 11 0,-8-1-35 0,0-3 69 0,0-1 14 16,0-2 59-16,0 1-14 0,0 2 18 0,-13-1 0 15,-3 3-7-15,0 0-7 0,-6 3-8 16,0 0 8-16,-1 4-45 0,0 0 11 0,1 2-30 15,2 4-81-15,5-1-97 0,1 3-138 0,4 1-167 16,10-1-210-16,0 1-16 0</inkml:trace>
  <inkml:trace contextRef="#ctx0" brushRef="#br0" timeOffset="7058.65">28274 3024 4340 0,'0'0'186'16,"0"0"-51"-16,-11 14 55 0,-1-2 53 16,-5 2-131-16,2 6 94 0,-4 2-55 0,0 4-13 0,2 4-92 15,0 3-27-15,2 0 27 16,2 1-53-16,6-1 42 0,7 0-20 0,0-2-45 0,0-3 30 0,0-2 0 15,15-4-16-15,-1-2 12 0,5-4-4 16,-2-3-31-16,1-1 5 0,-1-3 10 0,1-4-22 16,-1 1 46-16,-1-5 12 0,-1-1-39 0,-2 0 43 15,-1 0-47-15,-2-5 27 0,-1 0 39 0,-9-2-58 16,7-2 30-16,-7-2-19 0,0-1 194 0,0 0-136 16,0-2 1-16,0-1 19 0,-11 1-194 0,-1-1 140 15,-1 1 42-15,-1 2-61 0,-2 0 23 16,0 2 23-16,1 3-113 0,-2 2 153 15,4 5-434 1,0-5-213-16,1 2-246 0,3 1-487 0</inkml:trace>
  <inkml:trace contextRef="#ctx0" brushRef="#br0" timeOffset="8062.1">23683 5269 2498 0,'0'0'135'0,"-10"4"87"16,10 2 108-16,-8 6 86 0,8 0-28 0,-11 3-18 16,11 6-24-16,-8 3-32 0,8 3-44 15,0 4 6-15,0 5-73 0,0 3-32 16,0 0-46-16,0 2-77 0,0 3 16 0,0-3-12 16,0 0-28-16,0-2 40 15,0-2-52-15,8-2 8 16,-8-6 5-16,0-1-46 0,0-4 38 15,0-3 102-15,0-4-106 0,0 0-13 0,0-5 157 0,0-3-264 0,0-1 252 16,-11-4-125-16,-1 0-169 0,2-2 161 0,10-2-153 0,-10 0 129 16,10 0 144-16,0 0-168 0,0-3-33 0,0 1 13 0,0-1-165 0,0 1 157 15,0 2 190-15,11 0-162 0,3-3 13 16,-1 1-5-16,3 2-138 0,0 0 138 0,2 0 9 16,-1 0 4-16,2 0-53 0,1 0 173 15,-1 0-194-15,2 0-27 0,1 0-17 0,0 0-205 16,1 0 124-16,1-3-48 0,-1-1 1 0,0 2-19 15,-2-1-8-15,0 1-6 0,-4-2-36 0,0 0-40 16,-4 2-142-16,0-1 61 0</inkml:trace>
  <inkml:trace contextRef="#ctx0" brushRef="#br0" timeOffset="8276.1">24153 5885 3941 0,'0'6'99'16,"9"1"86"-16,-9 2 83 0,0 4 85 0,0 3-58 16,0-1 0-16,0 5-43 0,0 1-55 0,0 3-9 15,0-1-113-15,0 3-19 16,0 1-8-16,0-1-28 0,0-2 152 16,0 1-21-16,0-1-86 0,0-5-261 0,-9-3-204 15,9-2-120-15,0-5-55 0,0 1 105 0,0-6-107 0,0-4-58 16,0 0-259-16</inkml:trace>
  <inkml:trace contextRef="#ctx0" brushRef="#br0" timeOffset="8605.1">24419 6058 3901 0,'0'4'75'0,"0"1"73"16,0 2 36-16,0 1 21 0,0-1-6 15,-11 3-59-15,11 0-9 0,0 2 24 16,0 2-74-16,0 4 1 0,0-1-41 0,0-1-44 16,0 3-1-16,11 0 15 15,3-1-3-15,0-1 7 0,2-3-4 16,0-2 4-16,1-2-108 16,1-2-25-16,-2-4-40 0,0 1-52 0,-2-3 91 15,0-2-23 1,-3 0 32-16,-3-5 19 0,-8 0 17 0,7-3 47 0,-7-1 9 0,0-3 5 15,0 0 23-15,0-4 18 0,0 1 17 0,0-1 32 16,0 0-3-16,-12 2-32 0,3-1 0 0,1 1-42 0,8 4 0 0,-11 1 21 0,2 1-24 0,9 3 13 0,-12 1-38 16,4-1-87-16,8 5-75 0,-10-3-105 15,0 1-55-15,10 2-100 0,-10-1-183 0,10 0-97 0</inkml:trace>
  <inkml:trace contextRef="#ctx0" brushRef="#br0" timeOffset="8984.1">24850 5959 4651 0,'0'0'168'0,"0"0"-4"0,0 11 73 0,0 1 209 16,0 2-289-16,0 3 182 0,0 5-56 15,0 4-327-15,-12 5 115 16,12 4-177-16,-7-1-8 0,7 0 126 15,0-3 4-15,0-1-8 0,0-4-72 16,0-4-19-16,0-5-29 0,0-3-45 16,0-4 48-16,0-2-30 0,0-3 70 0,0-5-15 0,0 0-105 0,0-5 41 0,11 0-46 15,2-4 73-15,-2-1 114 0,5-2-1 16,-2-1-6-16,4 1 132 0,1 0-104 0,0 2-3 16,0 1 47-16,0 2-128 0,0 2 124 0,1 5 27 0,-2 0 19 15,0 5 12-15,-3 2 31 16,1 0 9-16,-2 3 131 0,2 3-160 0,-5 0-29 15,-1 1-8-15,-1 0-183 16,-9 0 173-16,10-1-12 0,-10 0-24 16,8-1-12-16,-8 0-32 0,0-1-4 0,0-2-32 0,0 0 8 15,0-3-67-15,10 1-70 0,-10-3-54 0,0 1-117 0,0-2-92 16,0-3-100-16,0 0-196 0,9 0-179 0</inkml:trace>
  <inkml:trace contextRef="#ctx0" brushRef="#br0" timeOffset="9255.72">25522 5746 3874 0,'11'-5'71'0,"-1"0"39"0,-1 3 13 0,2-2 75 0,2 2-36 0,3-2 2 15,3 4 15-15,1 0 43 0,6 0-123 16,2 0-33-16,1 0-43 0,1 0-114 16,1 2 76-16,0 1-36 0,-1 0-41 0,-2 0-92 15,-2 0-121-15,-3 0-128 16,-3 0-92-16,-4-1-102 0,-5 2-180 0</inkml:trace>
  <inkml:trace contextRef="#ctx0" brushRef="#br0" timeOffset="9453.25">25698 5893 4636 0,'11'7'43'0,"-11"-3"29"0,8 2 36 0,-8-1 42 16,9 0 9-16,3-2-10 0,-1-2-33 0,3 1-25 16,4-1-68-16,1 1 0 0,5-2-15 15,3 0-69-15,2 0-41 0,1 0-138 0,0 0-67 16,1-3-66-16,1 0-50 15,-1 0-17-15,0 0-27 0,-1 2-17 0,-3 0-133 0,0-1-54 0</inkml:trace>
  <inkml:trace contextRef="#ctx0" brushRef="#br0" timeOffset="10771.85">26967 5194 3133 0,'-11'0'542'16,"11"0"-81"-16,-8 7 43 16,8 2-52-16,-10 3-83 15,10 4-24-15,0 5-56 0,0 3-54 0,-9 3 64 0,9 6-192 0,0 2 47 16,0 3 2-16,0 3-143 16,0 1 88-16,11-4-63 0,1-1-51 0,-3-3 22 0,-9-6-1 15,12-3-131-15,-12-8 136 0,0-3-13 0,0-7 9 16,10-2 84-16,-10-5-127 0,0 0-5 15,0 0-104-15,10 0-32 0,2 0 133 16,2-4-125-16,3 1 213 0,4 1-70 16,4-1-137-16,3-1 117 0,0 1-135 0,2 1 131 0,-1-1-20 15,-1 1-36-15,-4 2-12 16,-4-3-108-16,-1 2-63 0,-6-2-71 0,-1 3-94 0,-3-1-45 16,-9-2-83-16,0 2-58 0,0 1-254 0</inkml:trace>
  <inkml:trace contextRef="#ctx0" brushRef="#br0" timeOffset="10984.85">27501 5617 4295 0,'0'4'214'0,"0"2"74"0,0 2 100 15,0 1-37-15,0 1-64 0,0 3 13 16,0 3-72-16,0 3-25 0,0 0-39 0,0 4-102 15,0-2 77-15,0 3-25 0,0-3-126 0,0 0 49 0,0-1-28 0,0-1-73 16,0-3-99-16,0 0-140 0,0-4-218 16,0-3-90-16,8-3 53 0,-8-1-49 15,0-2-65-15,0 0-96 0</inkml:trace>
  <inkml:trace contextRef="#ctx0" brushRef="#br0" timeOffset="11318.93">27742 5745 3969 0,'11'-1'44'16,"-11"1"112"-16,0 0 32 0,0 4 88 0,9 2-27 15,-9 0-66-15,0 4 2 0,0-1-84 0,0 4-4 16,8 0 112-16,-8 3-174 0,10 1-9 16,-2-1-10-16,2 1-48 0,-10 0-2 15,16-1-5-15,0 0 20 0,-2-4-109 0,2 2 124 16,-2-7-18-16,1 1-76 15,-1-5-36-15,-1-1 11 16,-2-2-42-16,-3 0 42 0,-8-5 40 0,9-1 3 0,-9-3 55 16,0-1 7-1,0-2 15 1,0-1 6-16,0-2 5 16,-13-14-5-16,2 13-3 15,-1 2 4-15,2 1 6 0,0 2-27 0,0 0-12 16,0 3 18-16,2-2-59 0,8 5-25 15,-12 0-74-15,12 1-136 0,0-1-76 0,-10 2-68 0,10 3-243 16,0-3-122-16</inkml:trace>
  <inkml:trace contextRef="#ctx0" brushRef="#br0" timeOffset="11551.94">28571 5453 4494 0,'0'-3'32'0,"0"3"14"16,0 0-11-16,0 0 73 0,0 0 94 0,0 0 42 16,0 10 70-16,0-2-48 0,-10 3-131 31,-4 4-49-15,-1 2-55-16,-2 2-19 15,-3 4-9-15,-2 0-18 0,-2 3-16 0,0 1-83 16,0-2-43-16,-2 2-599 15,1-1-207-15,2-5-29 0</inkml:trace>
  <inkml:trace contextRef="#ctx0" brushRef="#br0" timeOffset="11862.93">28229 5467 3321 0,'0'-4'61'0,"0"3"88"0,0 1 78 0,0 0 84 0,0 5-30 0,0 3-47 0,0 1-12 0,14-1-47 16,2 3-21-16,2 4 5 0,1 2-80 0,3-1-11 0,3 2 15 0,1 1-60 31,2-2 164-31,2 4-168 0,1-1-54 0,1-3 62 0,-1 0-164 0,-1-1 160 0,-2-3 4 0,-2-1-73 16,-1 0 4-16,-4-4-76 0,-2-3-35 0,-2 2-79 0,-4-5-148 0,0-2-130 16,-2 0-183-1,-2 0 17-15,-9-5-260 16</inkml:trace>
  <inkml:trace contextRef="#ctx0" brushRef="#br0" timeOffset="12049.93">29002 5413 3793 0,'9'0'47'16,"-9"0"0"-16,0 0 76 15,0 0 42-15,0 0-9 0,0 6 80 0,0 1-36 0,0 3 7 0,0 3-24 16,0 3-57-16,8 0-17 0,-8 2-22 0,0 2-19 16,8 2-45-16,-8-1 3 0,0 2-26 15,7-1 177-15,-7 0-150 0,0 0-11 0,9 2-66 16,-9-3-210-16,0 40-984 16,0-53 680 15,0-1-257-31</inkml:trace>
  <inkml:trace contextRef="#ctx0" brushRef="#br0" timeOffset="12344.94">29299 5449 3941 0,'0'8'37'0,"0"-2"42"0,0 3 59 0,0 3 22 16,0 3-17-16,-10-1-12 0,10 1-45 0,-10 3-15 15,10 2 13-15,0-1-19 0,0-1 5 16,0 1-30-16,0-1-3 0,0-2-30 0,0-1-14 0,15-3 47 16,1 0-40-16,0-3 15 0,2 0-41 0,-1-3-22 15,2-1-14-15,-4-2-29 0,2-2 36 0,-5-1-31 16,-1 0 21-16,-11-4 58 0,0-4-11 16,0-1 18-16,0 1 21 0,0-3-46 0,0-2 18 15,0 1 39-15,-15-2 12 0,0 0 24 0,-1 1 19 0,0-1-25 16,-2 2-4-16,1 2 80 15,3-1-101-15,2 5-11 0,2-2-37 0,10 4-149 16,-8 0 8-16,8 2-148 0,0 0-180 0,0 0-152 0,0 1-286 16</inkml:trace>
  <inkml:trace contextRef="#ctx0" brushRef="#br0" timeOffset="12730.93">29732 4774 4636 0,'0'-16'72'0,"0"1"81"0,0 2 49 15,0 3 42-15,0 3-10 0,0 1-50 0,-14 4 19 16,0 2 7-16,-3 0 95 0,-3 9-160 0,-1 7 70 16,-4 6-141-16,0 6-174 0,1 3 116 31,4 5-146-31,3 2 253 0,17 2-10 62,0 0-29-62,0-1-178 16,0-4-222-16,22-6-26 0,2-2-11 0,2-5 139 0,0-3 71 0,-1-6 29 0,-1-4 42 0,-5-4 64 0,0-5-14 0,-3 0 75 0,-3 0 49 0,-3-5-6 0,-2 0 45 0,-8-4-13 0,0 0-54 0,0-2-3 0,0-1 0 0,-13 0-32 0,-2-1 29 0,-2 0 8 16,-5 0-44-16,-1 3 4 0,-3 2-48 0,-2 1 118 0,-1 7-278 15,2 0-10-15,-1 0-367 0,3 9-386 16,1 1-66-16</inkml:trace>
  <inkml:trace contextRef="#ctx0" brushRef="#br0" timeOffset="13404.93">26803 6234 3066 0,'0'-5'89'0,"0"5"93"16,0-2 30-16,0 2 89 0,0 0-30 0,13 0-21 15,4 0 28-15,4 0-51 0,7 0 3 0,7 0-68 16,7 0-19-16,11 0-7 0,6 0-1 16,8 0-19-16,10 0-3 0,5-2 115 15,13 2-189-15,9-4 146 0,11 0-165 16,8-2-130-16,6-1 126 0,4 1-137 0,3-3 109 15,1-2-36-15,-2 0 7 0,-5-2-37 0,-7 1 0 0,-3-2 154 16,-2-3-119-16,2 2-147 0,2-2-13 16,-3 0-113-16,-2 1 97 0,-4 3 193 15,-5 1 55-15,-5 0-40 0,-9 2 37 0,-15 1 44 0,-12 3 12 16,-10 2 53-16,-10 2-34 0,-12-3-56 16,-8 3-19-16,-9 2-41 0,-6-1-11 0,-12 1-38 15,0 0-88-15,0 0-69 0,-11 5-150 0,-3 2-134 0,-5 0-259 16,0 1-209-16</inkml:trace>
  <inkml:trace contextRef="#ctx0" brushRef="#br0" timeOffset="14215.14">27737 6549 2804 0,'0'-5'119'15,"0"0"72"-15,0 1 60 0,0 1 67 0,0 3-39 16,0-3 38-16,0 3 32 16,0 8 24-16,-13 0-3 0,0 1-83 0,-2 5-24 0,-3 3 48 15,-2 5-138-15,-2 4-41 0,0 2-71 16,3 3-115-16,-1 4 41 0,5-1 159 0,2 3-142 15,5 0 109-15,8 1 34 0,0-4-164 16,0 0-40-16,16-3-165 0,2-3-21 16,4-3 1-16,3-5 290 0,1-6-150 15,3-3-7-15,0-4 27 0,-1-7-117 0,-2 0 172 16,-1-8 23-16,-2-4-19 0,-1 0 27 16,-6-4 0-16,-2-2 0 0,-4 1 42 0,-10-5-23 0,0 3 55 15,0 0-16-15,0 0-46 0,-13 1 187 0,-3 3-214 16,-3 0 7-16,-2 4 8 0,-4 1-169 0,-1 4 161 15,-2 1 12-15,0 2-12 16,1 3 127-16,-1 0-74 0,2 0-255 0,3 7-126 16,3 0-248-16,5-1-12 0,3 1 82 0,12 0-19 0,0 0-75 15</inkml:trace>
  <inkml:trace contextRef="#ctx0" brushRef="#br0" timeOffset="14548.29">28160 6859 5354 0,'0'0'11'15,"-16"0"42"-15,1 0 39 0,0 0 22 0,-1 2 49 0,-1 4 132 16,1 2-217-16,-1 4-11 16,4 1-55-16,3 4-187 0,10 2 191 0,0 1-36 15,0 1-35-15,0-1-15 0,13-1-44 16,4 0-25-16,2-2 20 0,2-2-11 0,-1-4-13 15,3-1 125-15,-1-10-134 0,-2 8 35 0,0-4 15 16,-3-4-102-16,-2 0 143 0,-3-5-7 0,-2-4 33 0,-2 0 42 16,-8-4 7-16,0 0-28 0,0-4 28 0,0-1-17 15,0-1 35-15,0 0 35 0,0 0 12 16,0 0 29-16,-8 3-61 0,-1-1 30 0,3 2-52 0,-1 3-25 16,-1 1 29-16,-2 3-36 0,1 1-18 0,1 2-44 15,-2 1-68-15,1 2-127 16,2 1-114-16,7 1-123 0,0 0-99 0,0 0-3 0</inkml:trace>
  <inkml:trace contextRef="#ctx0" brushRef="#br0" timeOffset="14798.85">28994 6767 4808 0,'0'5'114'0,"0"2"83"0,0 0 58 0,0 2 63 0,-12 1-54 0,-2 0-18 16,-2 4 85-16,-5 3-64 15,-4 4-50-15,-3 2-49 16,-3 5-146-16,-2 0-177 0,0 3-74 16,2-4 82-1,1 0-320-15,5-4 61 0,4 0-52 0,4-6-223 16,7-4 192-1,10-5-75-15,0-2-230 0</inkml:trace>
  <inkml:trace contextRef="#ctx0" brushRef="#br0" timeOffset="15022.46">28686 6781 3860 0,'-9'-3'27'0,"9"3"93"15,0 0 42-15,0 0 71 0,0 0 14 0,0 4-42 0,0 0-20 16,17 4-75-16,0 2 1 0,1 1-47 0,2 3-8 15,1 2 1-15,3 0-42 0,-1 5 23 16,2-1-26-16,-1 2-9 0,1-3 13 0,-3 1-20 16,0-1 7-16,0-1 16 0,-2-2-45 0,-2-1-24 15,-1-1-92-15,-3-6-86 0,0 0-76 0,-3-2-155 16,-1-3-76-16,-1-3-181 0,0 0-159 0</inkml:trace>
  <inkml:trace contextRef="#ctx0" brushRef="#br0" timeOffset="15479.07">29325 6699 3674 0,'11'0'43'0,"-2"0"78"15,-9 4 49-15,9 2 85 0,-9-2 33 0,8 4-38 0,-8 0 7 16,0 3-46-16,0 1-42 0,0 2 2 16,0-1 116-16,0 3-198 0,0 0-31 15,0-1 127-15,0 1-314 0,0 0 172 16,-11-3-43-16,11 0-157 0,0-2 145 0,0-2-15 16,0-1 43-16,0-3-28 0,0-2 12 0,0-2 0 0,0 0-12 15,0-1 31-15,0 0-65 0,0-4-74 16,0 0-3-16,0-3-50 0,0 0 13 0,0-1 70 0,0-2-28 15,0-3-18-15,0 0 37 0,0-1-35 16,10-3 34-16,3 0 42 0,0 0-2 0,3 0 63 0,2 2-14 16,1 1 33-16,0 3 21 0,1 0-4 0,1 3 95 15,-1 4-15-15,0 4 31 0,-2 0-7 0,-1 0-50 16,-1 8 24-16,-2 1-15 0,1 3 9 0,-2 2 1 16,-1 3-12-16,-2 0-11 15,0 5-9-15,0-3-21 0,-10 4-37 0,9-2-5 0,-2-1-17 16,-7 0 19-1,8-1-10-15,-8-3-13 0,8-1 12 0,-8-1-44 0,0-3 12 0,8 0-101 16,-8-3-75 0,0-2-84-16,0 1-128 0,0 0-59 0,0-3-124 0,0 2-225 0,0-3-172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458.27972" units="1/cm"/>
          <inkml:channelProperty channel="Y" name="resolution" value="458.27972" units="1/cm"/>
          <inkml:channelProperty channel="F" name="resolution" value="0" units="1/cm"/>
          <inkml:channelProperty channel="T" name="resolution" value="1" units="1/dev"/>
        </inkml:channelProperties>
      </inkml:inkSource>
      <inkml:timestamp xml:id="ts0" timeString="2024-10-24T11:56:4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28395 2207 690 0,'62'-6'-3'0,"5"0"-17"0,3-1 174 0,3 3-159 15,3-1-8-15,2 0 13 0,2-2-193 0,1 4 147 16,0 1-35-16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ELEMENTS-II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16 Module 2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/>
              <a:t>By:</a:t>
            </a:r>
            <a:r>
              <a:rPr lang="en-GB" sz="2000" b="1" dirty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97" y="435150"/>
            <a:ext cx="11765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A single-row deep groove ball bearing has a dynamic load capacity of 40500 N and operates on the following work cycle: 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of 5000 N at 500 rpm for 25% of the time;</a:t>
            </a:r>
          </a:p>
          <a:p>
            <a:pPr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of 10000 N at 700 rpm for 50% of the time; and</a:t>
            </a:r>
          </a:p>
          <a:p>
            <a:pPr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of 7000 N at 400 rpm for the remaining 25% of the time. </a:t>
            </a:r>
          </a:p>
          <a:p>
            <a:pPr algn="just">
              <a:lnSpc>
                <a:spcPct val="150000"/>
              </a:lnSpc>
            </a:pPr>
            <a:r>
              <a:rPr lang="en-GB" sz="2200" dirty="0"/>
              <a:t>Calculate the expected life of the bearing in hours.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170" y="3821110"/>
            <a:ext cx="2470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Given C = 40500 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597" y="4529414"/>
            <a:ext cx="8937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Consider the work cycle of one minute duration. The values of load P and revolutions N are tabulated as follows: </a:t>
            </a:r>
          </a:p>
        </p:txBody>
      </p:sp>
    </p:spTree>
    <p:extLst>
      <p:ext uri="{BB962C8B-B14F-4D97-AF65-F5344CB8AC3E}">
        <p14:creationId xmlns:p14="http://schemas.microsoft.com/office/powerpoint/2010/main" val="362186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62" y="489730"/>
            <a:ext cx="6550490" cy="266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53" y="3442407"/>
            <a:ext cx="6456998" cy="29034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7160" y="1557720"/>
              <a:ext cx="11101320" cy="495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920" y="1546200"/>
                <a:ext cx="11126160" cy="49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94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8" y="598607"/>
            <a:ext cx="6795721" cy="2441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56600" y="585720"/>
              <a:ext cx="2591640" cy="197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2560" y="576720"/>
                <a:ext cx="2617560" cy="19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53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191" y="385413"/>
            <a:ext cx="11765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A ball bearing is operating on a work cycle consisting of three parts—a radial load of 3000 N at 1440 rpm for one quarter cycle, a radial load of 5000 N at 720 rpm for one half cycle, and radial load of 2500 N at 1440 rpm for the remaining cycle. The expected life of the bearing is 10000 h. Calculate the dynamic load carrying capacity of the bearing.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304" y="2625356"/>
            <a:ext cx="2375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Given L</a:t>
            </a:r>
            <a:r>
              <a:rPr lang="pt-BR" sz="2000" b="1" baseline="-25000" dirty="0">
                <a:solidFill>
                  <a:srgbClr val="FF0000"/>
                </a:solidFill>
              </a:rPr>
              <a:t>10h</a:t>
            </a:r>
            <a:r>
              <a:rPr lang="pt-BR" sz="2000" b="1" dirty="0">
                <a:solidFill>
                  <a:srgbClr val="FF0000"/>
                </a:solidFill>
              </a:rPr>
              <a:t> = 10 000 h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43" y="3141751"/>
            <a:ext cx="5580918" cy="236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5505721"/>
            <a:ext cx="5177028" cy="7201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222200" y="778320"/>
              <a:ext cx="240840" cy="1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18600" y="775080"/>
                <a:ext cx="24768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62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4" y="581464"/>
            <a:ext cx="5101517" cy="23952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2532" y="3483146"/>
            <a:ext cx="5849450" cy="2234461"/>
            <a:chOff x="1212532" y="3483146"/>
            <a:chExt cx="5849450" cy="2234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532" y="3483146"/>
              <a:ext cx="5849450" cy="22344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12532" y="4740812"/>
              <a:ext cx="2445068" cy="40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780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02DE6F-E8F1-53BB-D97C-F97B050D1D01}"/>
              </a:ext>
            </a:extLst>
          </p:cNvPr>
          <p:cNvSpPr txBox="1"/>
          <p:nvPr/>
        </p:nvSpPr>
        <p:spPr>
          <a:xfrm>
            <a:off x="91440" y="430619"/>
            <a:ext cx="1200912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/>
              <a:t>A ball bearing is operating on a work cycle consisting of three parts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Radial Load 2500 N at 1200 rpm for 15 percent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Radial load 4500 N at 600 rpm for 25 percent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Radial load 3300 N at 900 rpm 30 percent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FF0000"/>
                </a:solidFill>
              </a:rPr>
              <a:t>Radial load </a:t>
            </a:r>
            <a:r>
              <a:rPr lang="en-GB" b="1" dirty="0">
                <a:solidFill>
                  <a:srgbClr val="FF0000"/>
                </a:solidFill>
              </a:rPr>
              <a:t>10000 N at 1500 rpm for the remanning.</a:t>
            </a:r>
          </a:p>
          <a:p>
            <a:pPr algn="just">
              <a:lnSpc>
                <a:spcPct val="150000"/>
              </a:lnSpc>
            </a:pPr>
            <a:r>
              <a:rPr lang="en-GB" sz="1800" dirty="0"/>
              <a:t>The expected life of the bearing is 10000 h. Calculate the dynamic load carrying capacity of the bearing.</a:t>
            </a:r>
          </a:p>
        </p:txBody>
      </p:sp>
    </p:spTree>
    <p:extLst>
      <p:ext uri="{BB962C8B-B14F-4D97-AF65-F5344CB8AC3E}">
        <p14:creationId xmlns:p14="http://schemas.microsoft.com/office/powerpoint/2010/main" val="290185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ECCF-B752-CFCC-6169-1129C51D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55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3BF1-C89D-D41E-971E-9B1423E3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81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B17BE-1C64-5EAE-D5B1-8FF8A37B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9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04F4-11C9-5EC8-9E1E-CC609D77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97" y="409193"/>
            <a:ext cx="11779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A single-row deep groove ball bearing No. 6002 is subjected to an axial thrust of 1000 N and a radial load of 2200 N. Find the expected life that 50% of the bearings will complete under this condition.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50" y="3123394"/>
            <a:ext cx="6267141" cy="3080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342" y="2112724"/>
            <a:ext cx="6522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Given : F</a:t>
            </a:r>
            <a:r>
              <a:rPr lang="pt-BR" sz="2400" baseline="-25000" dirty="0">
                <a:solidFill>
                  <a:srgbClr val="FF0000"/>
                </a:solidFill>
              </a:rPr>
              <a:t>a</a:t>
            </a:r>
            <a:r>
              <a:rPr lang="pt-BR" sz="2400" dirty="0">
                <a:solidFill>
                  <a:srgbClr val="FF0000"/>
                </a:solidFill>
              </a:rPr>
              <a:t> = 1000 N F</a:t>
            </a:r>
            <a:r>
              <a:rPr lang="pt-BR" sz="2400" baseline="-25000" dirty="0">
                <a:solidFill>
                  <a:srgbClr val="FF0000"/>
                </a:solidFill>
              </a:rPr>
              <a:t>r</a:t>
            </a:r>
            <a:r>
              <a:rPr lang="pt-BR" sz="2400" dirty="0">
                <a:solidFill>
                  <a:srgbClr val="FF0000"/>
                </a:solidFill>
              </a:rPr>
              <a:t> = 2200 N Bearing = No. 6002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339" t="24086" r="41278" b="26491"/>
          <a:stretch/>
        </p:blipFill>
        <p:spPr>
          <a:xfrm>
            <a:off x="6396109" y="2574389"/>
            <a:ext cx="5514537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0" y="651510"/>
            <a:ext cx="6211755" cy="1275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5" y="2388797"/>
            <a:ext cx="6318240" cy="860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60" y="4926841"/>
            <a:ext cx="4897389" cy="56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60" y="5591576"/>
            <a:ext cx="4590588" cy="570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6339" t="24086" r="41278" b="26491"/>
          <a:stretch/>
        </p:blipFill>
        <p:spPr>
          <a:xfrm>
            <a:off x="6438312" y="1594574"/>
            <a:ext cx="5514537" cy="3615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68360" y="3166920"/>
              <a:ext cx="2387880" cy="164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560" y="3155760"/>
                <a:ext cx="2411280" cy="16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73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7" y="759435"/>
            <a:ext cx="6741384" cy="2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8B375E-65ED-CFCB-EDFA-D5A277089126}"/>
              </a:ext>
            </a:extLst>
          </p:cNvPr>
          <p:cNvSpPr txBox="1"/>
          <p:nvPr/>
        </p:nvSpPr>
        <p:spPr>
          <a:xfrm>
            <a:off x="71120" y="505936"/>
            <a:ext cx="120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single-row deep groove ball bearing is subjected to a radial force of 12 kN and a thrust force of 5 kN. The shaft rotates at 1100 rpm. The expected life L10h of the bearing is 25000 h. The minimum acceptable diameter of the shaft is 75 mm. Select a suitable ball bearing for this application.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3679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9307" y="0"/>
            <a:ext cx="525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DESIGN FOR CYCLIC LOADS AND SPEEDS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307" y="461665"/>
            <a:ext cx="1174063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In certain applications, ball bearings are subjected to cyclic loads and speeds. As an example, consider a ball bearing operating under the following conditions: 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2500 N at 700 rpm for 25% of the time,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5000 N at 900 rpm for 50% of the time, and </a:t>
            </a:r>
          </a:p>
          <a:p>
            <a:pPr marL="514350" indent="-514350" algn="just">
              <a:lnSpc>
                <a:spcPct val="150000"/>
              </a:lnSpc>
              <a:buAutoNum type="romanLcParenBoth"/>
            </a:pPr>
            <a:r>
              <a:rPr lang="en-GB" sz="2200" dirty="0"/>
              <a:t>radial load 1000 N at 750 rpm for the remaining 25% of the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307" y="3554820"/>
            <a:ext cx="11740638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solidFill>
                  <a:srgbClr val="FF0000"/>
                </a:solidFill>
              </a:rPr>
              <a:t>Under these circumstances, it is necessary to consider the complete work cycle while finding out the dynamic load capacity of the bearing.</a:t>
            </a:r>
          </a:p>
        </p:txBody>
      </p:sp>
    </p:spTree>
    <p:extLst>
      <p:ext uri="{BB962C8B-B14F-4D97-AF65-F5344CB8AC3E}">
        <p14:creationId xmlns:p14="http://schemas.microsoft.com/office/powerpoint/2010/main" val="6004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54" y="578005"/>
            <a:ext cx="118496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Suppose that the work cycle is divided into x elements. Let P</a:t>
            </a:r>
            <a:r>
              <a:rPr lang="en-GB" sz="2200" baseline="-25000" dirty="0"/>
              <a:t>1</a:t>
            </a:r>
            <a:r>
              <a:rPr lang="en-GB" sz="2200" dirty="0"/>
              <a:t>, P</a:t>
            </a:r>
            <a:r>
              <a:rPr lang="en-GB" sz="2200" baseline="-25000" dirty="0"/>
              <a:t>2</a:t>
            </a:r>
            <a:r>
              <a:rPr lang="en-GB" sz="2200" dirty="0"/>
              <a:t>, … P</a:t>
            </a:r>
            <a:r>
              <a:rPr lang="en-GB" sz="2200" baseline="-25000" dirty="0"/>
              <a:t>x</a:t>
            </a:r>
            <a:r>
              <a:rPr lang="en-GB" sz="2200" dirty="0"/>
              <a:t> be the loads and n</a:t>
            </a:r>
            <a:r>
              <a:rPr lang="en-GB" sz="2200" baseline="-25000" dirty="0"/>
              <a:t>1</a:t>
            </a:r>
            <a:r>
              <a:rPr lang="en-GB" sz="2200" dirty="0"/>
              <a:t>, n</a:t>
            </a:r>
            <a:r>
              <a:rPr lang="en-GB" sz="2200" baseline="-25000" dirty="0"/>
              <a:t>2</a:t>
            </a:r>
            <a:r>
              <a:rPr lang="en-GB" sz="2200" dirty="0"/>
              <a:t>, …, n</a:t>
            </a:r>
            <a:r>
              <a:rPr lang="en-GB" sz="2200" baseline="-25000" dirty="0"/>
              <a:t>x</a:t>
            </a:r>
            <a:r>
              <a:rPr lang="en-GB" sz="2200" dirty="0"/>
              <a:t> be the speeds during these elements. During the first element, the life L</a:t>
            </a:r>
            <a:r>
              <a:rPr lang="en-GB" sz="2200" baseline="-25000" dirty="0"/>
              <a:t>1</a:t>
            </a:r>
            <a:r>
              <a:rPr lang="en-GB" sz="2200" dirty="0"/>
              <a:t> corresponding to load P</a:t>
            </a:r>
            <a:r>
              <a:rPr lang="en-GB" sz="2200" baseline="-25000" dirty="0"/>
              <a:t>1</a:t>
            </a:r>
            <a:r>
              <a:rPr lang="en-GB" sz="2200" dirty="0"/>
              <a:t>, is given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939" y="2029263"/>
            <a:ext cx="2715651" cy="9875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14760" y="1967400"/>
              <a:ext cx="9436320" cy="394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760" y="1958400"/>
                <a:ext cx="9458280" cy="39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34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8320" y="501120"/>
              <a:ext cx="11069640" cy="583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60" y="491040"/>
                <a:ext cx="11087280" cy="58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04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55400" y="534600"/>
              <a:ext cx="7293960" cy="417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240" y="525600"/>
                <a:ext cx="7316640" cy="41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84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553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Dinesh Kumar</cp:lastModifiedBy>
  <cp:revision>289</cp:revision>
  <dcterms:created xsi:type="dcterms:W3CDTF">2024-07-27T06:12:03Z</dcterms:created>
  <dcterms:modified xsi:type="dcterms:W3CDTF">2025-10-29T14:35:33Z</dcterms:modified>
</cp:coreProperties>
</file>