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458.27972" units="1/cm"/>
          <inkml:channelProperty channel="Y" name="resolution" value="458.27972" units="1/cm"/>
          <inkml:channelProperty channel="F" name="resolution" value="0" units="1/cm"/>
          <inkml:channelProperty channel="T" name="resolution" value="1" units="1/dev"/>
        </inkml:channelProperties>
      </inkml:inkSource>
      <inkml:timestamp xml:id="ts0" timeString="2024-10-28T11:17:40.76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2060"/>
    </inkml:brush>
  </inkml:definitions>
  <inkml:trace contextRef="#ctx0" brushRef="#br0">3160 10496 857 0,'0'-1'18'0,"0"1"27"15,-8 0 24-15,8 0-3 0,-6 4 122 0,6-1-158 16,-11 0 104-16,11 2 1 0,0-1-270 0,-12-1 264 15,12 1-258-15,-8-1 129 0,8 0 132 16,0 0-286-16,0-1 125 0,0-1 1 0,0 0-144 0,0-1 258 16,0 0-190-16,0 0-159 0,0-3 226 15,0 0-268-15,0-1 200 0</inkml:trace>
  <inkml:trace contextRef="#ctx0" brushRef="#br0" timeOffset="520.54">3130 10488 1548 0,'0'-7'64'0,"0"2"56"0,10 0-73 0,-10 1 81 0,0-2 66 0,11 1-54 0,-11-1 188 16,0 0-35-16,8 4-79 15,-8-2 35-15,0 1-90 0,0 1-45 0,0-1-42 0,0 3 59 16,0 0 32-16,0 6 60 0,0 0 8 0,0 4-48 0,-11 2-40 16,-3 0-39-16,0 5-24 0,-4 1-15 0,0 3-2 15,-5 2-4-15,0 0 23 0,-3 2-41 16,-1 0 56-16,-1 2-93 0,-5 1 15 0,1-2 0 16,1 0-80-16,-2-1 72 0,1-2-18 15,3-1-4-15,1-2 3 0,4-2 4 16,5-3 8-16,2-2 11 0,1-4-7 0,5 1-5 0,2-3-29 15,9-2-15-15,-4-1 18 0,4-3-3 0,0 1 8 0,0-1 21 16,0-1 5-16,11 0-1 0,1 0 4 16,0 0-14-16,6 1-12 0,-2 2 4 0,6-2 22 15,1 1 4-15,-3 2-4 0,6 0 0 0,-2 1 61 16,4 1-12-16,1 2-90 0,3 1-18 16,-1 0-79-16,2 1 11 0,1-1 91 0,1-1 3 15,0 1 7-15,0-2-14 0,-2-2-8 0,-1 0 15 16,-3-2-18-16,-2-2 11 0,-3 1 37 15,-1-1 3-15,0-1 11 0,-4 0-1 16,-3 0-28-16,-1-4-8 0,-4 0 89 0,-11-2-71 0,12 1 1 16,-2-2 0-16,-10-3 26 0,0-1-16 15,0-1 1-15,0-4-12 0,0 0-106 0,0-1 92 0,-14-3 25 16,2-1 27-16,-1-1-5 0,2 1-14 16,0-1-18-16,-1 0-1 0,-2 3-14 0,4-4 11 15,-1 2 8-15,1 2-12 0,-1 0 0 0,3 0 8 16,0 1 0-16,1 1 7 0,7 1 3 15,-11 0-3-15,5 2-7 0,6 1-33 0,0 1 14 0,-10 1-65 16,10-2-29-16,0 4-16 0,0 0-60 0,0 1-44 16,0 1-78-16,0 1-58 0,0 2-166 0,0 0 59 15,0 1-203-15</inkml:trace>
  <inkml:trace contextRef="#ctx0" brushRef="#br0" timeOffset="977.33">3898 10498 2366 0,'0'-3'88'0,"0"1"55"16,0-1 42-16,0 1 122 0,-9-1-137 0,-1 0-13 0,-3 1 15 16,0 1-112-16,-1 1 103 0,-1 0-12 15,-2 4-32-15,3 3 1 0,-7 1-51 0,3 2-10 16,-3 3-27-16,1 2 3 0,0 2-18 0,1 3-13 15,-2 1-4-15,3 2 0 0,0 3-7 16,3-1 35-16,2 1-4 16,2-1-6-16,4 0 24 0,7 2-31 0,0-5-11 15,0 3 3-15,0-4 1 0,0 1-4 0,12-3 21 0,6-2-21 0,-3 0 7 16,4-3-7-16,-3 0 4 0,3-3-4 0,2-2 3 0,-3-2 8 16,4-1 0-16,-5-2-4 0,2-1-25 15,-1-2-46-15,0-1-34 0,0 0 7 0,-2 0-47 0,0 0 4 16,0-4-11-16,1 0-43 0,-1 1 68 0,0 0-125 15,-2 0-15-15,0 0-20 0,-5 0-104 0,-9 0-99 16,14 1-113-16</inkml:trace>
  <inkml:trace contextRef="#ctx0" brushRef="#br0" timeOffset="1405.01">3520 10683 2189 0,'-9'-2'5'0,"-2"0"94"0,11 2 111 0,-9 0 47 0,0 0 17 15,9-2-57-15,0 1-75 16,0 1-12-16,0 0-29 16,0-1-12-16,0 0-46 0,0-1-23 0,0 2-3 0,0 0-20 15,12 0 3-15,3 0-10 0,-1 0 6 0,6 0-2 31,2 0 33-31,2 0-14 47,3 0 14-47,4 3-10 0,2 1-17 0,3 0 3 0,2-1-17 0,1 0 1 0,0 0 3 0,-3-1 20 0,2 2-17 16,-4-1 37-16,-3-3-20 0,-4 3-23 0,-6-1-4 0,-3 0-43 0,-6-1-26 0,-1 0-55 0,-11 0-34 16,0 0-139-16,0-1-176 0,0 0-57 0</inkml:trace>
  <inkml:trace contextRef="#ctx0" brushRef="#br0" timeOffset="2125.25">4472 10709 3373 0,'0'0'-10'0,"0"3"95"0,0 0-79 15,0-3 30-15,0 0 19 0,11 0-38 0,-2 0 72 0,2 0-46 0,1 0 13 16,1-4-63-16,5 2 0 0,-2 1 14 15,5 0-14-15,-1 0 0 0,0 0-42 0,2 0-39 0,0-2-66 16,-3 3-55-16,0 0-6 0,-3-2-24 16,-1 1-31-16,-4 1-148 0,1-2-82 15,-6 0-56-15</inkml:trace>
  <inkml:trace contextRef="#ctx0" brushRef="#br0" timeOffset="2447.79">4482 10819 2853 0,'-12'5'34'0,"1"-1"13"0,2 0 12 0,0 0 84 16,3-1-57-16,6 0 23 0,-8-1 27 0,8 1-44 15,0-1 57-15,0 0-20 0,0-2-32 16,0 2-19-16,0 0-51 0,10-2 1 0,1 3-4 15,1-3-24-15,2 2 20 0,0-1-13 0,1-1-17 16,2 0 20-16,-3 0-10 0,3 0-10 0,-1-3 30 16,2 0-23-16,0 1 13 0,1 0-13 0,-1-1-8 15,0 1 15-15,2-1-18 0,-1 2 18 0,-2-2-8 16,0 0 4-16,-4 2 31 0,2-1-17 0,-4 0-4 16,1 1-23-16,-4 0-18 0,0 0 20 0,-8 1-43 0,8 0-14 15,-8 0-69-15,0 0-82 0,0 0-46 16,0 0-75-16,0 0-65 0,0 0-192 15</inkml:trace>
  <inkml:trace contextRef="#ctx0" brushRef="#br0" timeOffset="5253.96">5624 10407 3066 0,'0'-2'99'0,"0"1"86"16,0 1 58-16,0 0 30 0,0 0-61 0,0 0-33 15,0 0-22-15,0 4 64 0,0 3 32 0,0 1 4 16,0 4 7-16,-7 0-52 0,0 5-34 0,7 5-10 16,-10 3-10-16,10 3-6 0,-11 2 93 15,11 3-13-15,-10 2-24 16,10 0-32-16,-11 3-205 0,11-1 42 0,0 1-5 16,-9-2 14-1,9-2-5-15,0 0 17 0,0-6-115 0,-10-2 73 0,10-4 8 16,0-3-99-16,0-4 202 0,0-3-82 15,0-1 52-15,-10-3-48 0,10-3-251 16,0-3 69-16,0-2-307 16,-6 0-63-16,6 0-37 0,0-7-326 0,0 0-19 0,0-4-199 0</inkml:trace>
  <inkml:trace contextRef="#ctx0" brushRef="#br0" timeOffset="5803.62">6077 10555 2462 0,'-11'0'76'0,"0"0"6"16,-1 0 28-16,0 0 16 0,-4 0-58 0,-1 3-8 0,-1 2 15 0,0 0-59 15,-1 2-16-15,0 3 19 0,1-3-3 16,-4 2 0-16,3 1-6 0,0 1-23 15,0-2-45-15,2 2 58 0,1-3 35 16,0 2 19-16,2-1 17 16,0-1 12-16,3 1-25 0,0-2 3 0,1 1 1 0,10-3-13 15,-9 0 14-15,9 1-14 0,0-1 1 0,0-1-7 0,0-1-40 0,0-2-6 0,0 2 13 16,0-1-20-16,0 0 20 0,0 0 24 16,0-1-24-16,-8 1-17 0,8-1 23 0,0 0-19 15,0-1-7-15,0 3 20 0,0-3-10 0,0 2-13 0,0-1 6 16,0 1 10-16,0-2-19 0,0 2 19 0,0-1 11 15,0 0 39-15,0 1 42 0,0-1 3 0,0 1-16 16,0 1-31-16,0-3-34 16,0 3-20-16,0-1 6 0,0 0-20 0,0 2 10 15,9-1 0-15,1-1 14 0,2 3 14 0,0-1-4 16,0 0 0-16,2 0-30 0,-2 0-1 0,1 0 0 16,-2 1 11-16,4 0 34 0,-4-1 3 0,2 1 4 0,-1 2 32 15,-1 1 7-15,4-1 4 0,-3 0-14 0,2 2-24 16,0 0 0-16,1 0-7 0,-2 0 36 15,4-1 0-15,-2 2 82 16,1 0-74-16,0-1-36 0,0 0 11 0,-3-1-92 0,3 1 81 0,-4-1 16 16,0-2 0-16,-1 0-27 0,-1-2 9 15,-3 1-24-15,1-2-21 0,-1-1-5 0,-7-2-3 0,6 1 3 16,-6 1 8-16,6-2 12 0,-6 0-12 0,5 0 53 16,-5 0-164-16,0 0-94 0,0 0-98 15,0 0-229-15,8 0-68 0,-8-3-137 16,0 1-39-16</inkml:trace>
  <inkml:trace contextRef="#ctx0" brushRef="#br0" timeOffset="6272.78">6394 11044 2212 0,'0'0'151'16,"0"0"68"-16,0 0 124 0,0 4 116 0,0 0-67 0,0 0 19 0,0-1-75 15,0 2-77-15,0 2-31 0,0 2-59 16,-11 4-39-16,5-2-14 16,6 4-51-16,-10 2 0 0,10 2-8 0,-10 1-3 15,10-1 0-15,-7 1-11 0,7 0-16 0,0-1 11 16,0 0-11-16,0-2-30 0,0-2 30 0,0-1-34 0,0-2 11 0,0-2 8 15,0 0-5-15,0-3-19 0,0 0 12 0,0-3 4 16,0-1-4-16,0-1 12 0,0 1-5 16,0-1 9-16,0-2-23 0,0 0-2 0,0 0-52 15,0 0-67-15,0 0-70 0,0-5-86 0,0 3-64 16,0-1-124-16,9-1-133 0,-9-2-254 0</inkml:trace>
  <inkml:trace contextRef="#ctx0" brushRef="#br0" timeOffset="6773.78">6823 10830 2378 0,'0'0'109'0,"0"0"50"16,-9 0 126-16,9 0-27 0,0 0-57 0,-8 0-6 15,8 0-92-15,0 0 36 0,0 0-28 0,0 0-19 16,0 0-17-16,0 0 0 0,0 0-13 16,0 0-34-16,0 0 14 0,0 0 10 0,8 0 1 15,-1 0 20-15,0 0-20 0,2 0-28 0,3 0 0 16,-1 0-28-16,3 0-1 0,3 0 112 0,1 0-126 62,3 0 18-62,0 0-3 0,2 0-102 0,-1 0 109 0,1 0-1 0,-2 0-6 0,0 0-4 0,-1 0 7 0,-5 0-18 0,-1 0 0 0,-2 0 29 0,-1 0-11 16,-3 0 18-16,-2 0-8 0,-6 0-24 0,9 0 18 0,-9 0-1 0,0 0 4 16,7 0-14-16,-7 0-11 0,0 0-35 0,7 2-27 15,-7 0-28-15,0-1-57 0,8 0-22 0,-8-1-66 0,8 0-63 0,-8 0-54 16,0 3-200-16,0-3-114 0</inkml:trace>
  <inkml:trace contextRef="#ctx0" brushRef="#br0" timeOffset="8089.64">7934 10544 2130 0,'0'-4'150'0,"0"0"68"15,0 1 70-15,0 0 45 0,0 1-77 16,0-1-55-16,0 2-29 0,0 1-19 0,0 0-3 0,0 0 61 16,0 4 39-16,0 1 47 0,0 2-28 15,0 4-14-15,0 1-32 0,0 2 111 0,0 5-152 16,0 2-8-16,0 0-14 0,-8 2-156 15,8 1 210-15,0 0-153 16,-8 2 68-16,8-1 14 16,0 1-105-16,0 3 12 15,-9-2-16-15,9 2-47 0,-10-1-12 0,10 1 29 0,-11 0 0 0,-1-2-55 16,3-2 77-16,9-4-85 0,-10 1-124 0,2-5-10 16,8-4-126-16,-7-2 39 0,7-4 48 0,0-7-167 15,0 5-143 1,0-5-150-16,0 0-342 0,0-3-70 0</inkml:trace>
  <inkml:trace contextRef="#ctx0" brushRef="#br0" timeOffset="8474.86">8356 10603 3079 0,'0'-1'38'0,"0"1"9"0,0 0 43 0,0 0 65 0,0 0-24 0,0 4 13 16,0 0-28-16,-17 0-62 0,3 0-41 16,-2 3-10-16,-5 1-10 0,1 1 1 0,-2-1 9 0,-5 2-23 0,1-1 10 15,-1 3 3-15,-1-1 11 0,0 0-1 16,-1-1 7-16,1 0-30 16,0-1 10-16,5-1 16 0,1-1-12 15,5-2 22-15,2 1-2 0,6-3-1 0,-2 0-16 16,11 1 0-16,0-1 3 0,0-1 13 0,0 0 24 0,0-1 31 0,0 2-3 15,0 0 10-15,12 0-20 0,-1 1-7 0,0 0 7 0,3 0-24 0,1 1 18 16,2 0 4-16,0 0 17 0,1 1 1 0,0 0-11 16,-1 1-43-16,3 1-10 0,-5-1 15 15,4 0-1-15,-6 0 30 0,3 1-8 0,-2 1-33 0,0-1-10 16,-2-2 7-16,0 0-17 0,-2 3-8 16,-2-3 32-16,1 2-28 0,-9-2 28 0,10 2-3 15,0 0-22-15,-1-3-11 0,2 3-46 0,-3-1-27 16,3 0-56-16,-1 0-67 0,1 0-73 0,0-3-91 15,-1 2-74-15,0 0-231 0,0-4-157 0</inkml:trace>
  <inkml:trace contextRef="#ctx0" brushRef="#br0" timeOffset="9165.96">8538 11035 2224 0,'11'-3'132'0,"-11"3"22"0,10-3 35 16,-2 1 43-16,2 2-80 0,-2 0 46 0,3 0 13 0,3 0 2 15,-1 0-9-15,2 0-42 0,2 5-11 16,-2 0-15-16,-2 0-21 0,0 0 13 16,0 2-36-16,-4 0-20 0,-3 1 4 0,-6 1-26 0,0-1-13 15,0 2-5-15,0 1-13 0,0 0-8 0,-11 1-4 16,0 0 4 31,-2-1-29-47,-3 1-1 0,-2-1 16 0,1 0-44 0,-5 0-4 0,2 1-32 0,-1 0-25 0,1-3 1 15,0 2 1-15,2-3 4 0,2 2 32 0,1-3 29 0,3 1 3 0,1-4 7 0,1 2-31 0,10-2-10 16,0 0-13-16,0-1 17 0,0-1 8 0,0 1 36 0,0-3 24 16,0 0 0-16,0 0 34 0,0 0-44 0,0 0 16 0,11 0-19 0,-1 0-11 15,1 0 4-15,-2 0-7 16,1 0 21-16,3 0-4 0,0 0 24 0,0 0 6 0,2 0-14 0,0 0 17 0,1 0-6 15,0 0 3-15,2 0 34 0,1 0 7 16,-1 0 7-16,1 0-7 0,1 3-16 0,-1-1-25 16,0 0 1-16,-2-1-11 0,1 1 4 0,-1-1-17 15,-2 1 17-15,1-1-7 0,-5-1-18 0,0 0 18 16,-1 0-89-16,0 0-73 0,-2 0-141 0,-8 0-305 16,12-4-219-16</inkml:trace>
  <inkml:trace contextRef="#ctx0" brushRef="#br0" timeOffset="12765.72">6384 10597 2083 0,'0'-3'50'0,"-7"2"139"0,7-1 88 16,0 1 14-16,0-1-3 0,0-1-99 0,0 0-52 16,-10 1 24-16,10 2-29 0,-10-2-18 0,10 1-19 15,-9 1-17-15,0 0 18 0,2 0-27 0,-3 0 8 16,0 3-7-16,2 2-11 0,-5 0 1 0,0 2 15 16,-1 2-19-16,3-1-23 0,-1 3 9 0,-2 0-6 15,3 0 33-15,1 2 0 0,1-1 8 16,2 1-30-16,-2 0-25 0,9-2 8 0,-8 2 14 15,8 0 76-15,0-1-79 0,-10 0 75 16,10 0-86-16,0 0 1 0,0 2 10 16,0-1-90-16,0-1 60 0,0 0-61 0,0 0 54 0,0-3 19 15,0 1 3-15,7-2 141 0,-7-1-148 16,6 1 169-16,-6-2-188 0,10-1-133 16,-4 0 148-16,-1 0-191 0,-5-2 199 0,9 2-38 15,-9-4 23-15,8 3 3 0,-1-2-11 0,-1 0 193 16,-6-2-197-16,10 2-4 0,0-2 4 0,-2 0-203 15,1 0 176-15,2 0-11 0,-3 0-48 16,1 0 78-16,-9 0-107 0,12 0-21 16,-4 0-9-16,0-2-95 0,-8 2 52 0,0 0-25 0,8-1-16 15,-8 0-47-15,9-1-63 0,-9 1-63 16,0 0-46-16,0-1-194 0</inkml:trace>
  <inkml:trace contextRef="#ctx0" brushRef="#br0" timeOffset="13155.72">6185 10732 1694 0,'-11'0'147'0,"11"3"33"16,0-1 39-16,0 0-30 0,0 1-117 0,0-3 78 0,0 1-60 0,0-1 48 15,0 0-43-15,0 0-50 0,0 0-17 16,13 0-60-16,1 0 4 0,1 0-66 0,4 0 44 15,0 1 22-15,3-1 7 0,0 0 18 0,1 0-61 0,0 0 88 16,1 0-5-16,-3 0 28 0,1 3 23 16,-3-3-54-16,-1 0 34 0,-2 0-41 15,-3 0 63-15,-4 0-6 0,-9 0-21 0,8 0-4 0,-8 0-38 16,0 0-12-16,0 0-20 0,0 0-56 0,0 0-100 16,0 0-106-16,0 0-307 0</inkml:trace>
  <inkml:trace contextRef="#ctx0" brushRef="#br0" timeOffset="14367.73">8709 10660 1559 0,'-10'-3'137'0,"10"1"-87"0,-9 1 24 0,9-1 128 15,0 0-182-15,-11-1 105 0,11 1 85 0,-11 0-138 16,3 1-1-16,8-1 50 0,-13 1-140 15,4 0 81-15,-2 1 73 0,1 0-38 0,-2 0 82 0,1 5-36 16,-2-2 9-16,-2 4 14 0,2 1-35 0,-5 3 6 16,3 0-2-16,-2 2-26 0,2 1 11 0,0 2-34 15,1 0-6-15,1 0-17 0,2 1-11 16,2-2 5-16,0 0-11 0,9 1 18 0,-7-2-25 16,7 0-4-16,0-2-24 0,-9-1-4 0,9 2 1 15,0-4 28-15,0 0 18 0,0-1-18 0,0 1 19 16,0-3-33-16,0 1-4 0,0-1 11 0,0-1-3 15,0 1 3-15,0-1-18 0,0 0-3 0,0-2-12 16,0 1 0-16,0-2 12 0,6 1 3 0,-6 1-15 16,9-1 11-16,-2 0-22 0,1-1-7 0,-8 0 11 15,10-1-25-15,-1 1 25 0,0-1-22 0,-1 1-18 16,-1-1 1-16,0-1-48 0,2 0 9 0,-2 0 24 16,0 0-27-16,2 0 22 0,2-3-28 0,-4 2-27 15,3-2-2-15,-2 3 8 0,2-1-19 0,0 0 2 16,0 0 27-16,-2 1-13 0,3-1 44 15,-4 0-12-15,4 1 16 0,-4-2 4 16,0 2-25-16,1-2 23 0,-8 1-37 0,11 0-54 0,-11 1 2 16,9-3-45-16,-9 3-193 0,8-3-47 15</inkml:trace>
  <inkml:trace contextRef="#ctx0" brushRef="#br0" timeOffset="14693.28">8488 10782 2656 0,'0'0'49'0,"-9"0"53"16,9 3 39-16,0-3 48 0,0 3-21 15,0-3-16-15,0 0-14 0,0 0-46 0,0 0-43 16,0 0-45-16,14 2-15 0,1-2 1 0,4 3 7 0,3 0-37 16,2-1-42-16,2 0-45 0,2 0-53 15,0-1 8-15,-2 0-29 0,1-1-33 16,0 1-51-16,-7-1-68 0,-1 0-250 0</inkml:trace>
  <inkml:trace contextRef="#ctx0" brushRef="#br0" timeOffset="15759.01">4011 12557 3053 0,'0'3'92'16,"0"-1"57"-16,0 0 39 0,0 0 72 0,0-2-56 16,0 0 1-16,0 0-1 0,0 0-54 0,0 0-19 15,0 0 76-15,0 0-160 0,0 0-19 16,0 0-28-16,16 4-128 0,1-4 114 15,5 4-4-15,1-2 14 0,6-2 4 16,1 0-25-16,2 0-28 0,-1 0-29 0,2 0-59 16,-1 0-40-16,-2 0-28 0,-1 0-51 15,-3 0-46-15,-4 0-60 0,-4 0-124 0,-4 0-68 0,0-2 97 16</inkml:trace>
  <inkml:trace contextRef="#ctx0" brushRef="#br0" timeOffset="16021.01">4000 12697 2828 0,'-11'7'53'0,"2"-2"86"16,-1 0 10-16,10-2 52 0,-12 2 21 16,12-3-21-16,-9-1 31 0,9-1 5 0,0 0-57 15,0 0-78-15,0 0-17 0,0 0-64 0,11 0-36 16,3 0 26-16,-2 0-29 0,6 0 1 0,-1 0 34 0,6 0-27 15,1 0 2-15,3-2 8 0,1 0-3 16,0 1 0-16,0 1-4 0,0 0 7 0,-5 0-61 16,1 0-23-16,-3 0-34 15,-4 0-59-15,-3 0 6 0,-4 0-30 0,-2 0-49 0,-8 0-73 16,0 3-20-16,0-1-42 0,0-2-144 0,9 0-42 16</inkml:trace>
  <inkml:trace contextRef="#ctx0" brushRef="#br0" timeOffset="16325.01">4486 12504 1876 0,'9'0'69'16,"-1"0"-29"-16,1 4 155 0,-2 1 81 0,0 0 41 15,0 0 126-15,2 2-88 0,-2 2-11 16,-2 2-59-16,-5 0-27 0,8 2-24 0,-8 1 1 16,5 0-12-16,-5 1-44 0,0 2-2 15,0 0-43-15,0 0-23 0,0-2-22 16,0 2-54-16,-8-2-19 0,8 0-20 0,-10 1 4 16,1-3 16-16,1-1-13 0,1-1-14 0,-1-2-32 0,0 1-57 0,-3-3-39 15,1 0-80-15,-2-3-73 0,1 0-93 0,-1-1-143 16,-1 1-181-16,2-4-84 0</inkml:trace>
  <inkml:trace contextRef="#ctx0" brushRef="#br0" timeOffset="17381.3">5630 12115 2354 0,'0'-3'75'0,"0"-2"56"0,9 2 60 0,-9 0 80 16,0 0-14-16,0 1-11 0,0 0-23 0,0 1-49 16,0 1-49-16,0 0 47 0,0 0 54 15,0 4 34-15,0 4 59 0,0 2-65 0,0 3-36 16,0 3-24-16,0 3-31 0,0 5 10 0,0 2-10 16,0 1-39-16,-9 2 118 0,9 2-181 0,0 0-36 15,0-1-1 1,0 2-32-16,0-1 141 0,0-2-125 0,0 0 105 0,0-4-230 15,0-3 0-15,0-4 84 0,0-1-172 16,0-5 40-16,0-3-77 0,0-3-54 0,0-1 83 16,0-5-309-16,0 0-164 0,0 0-152 0</inkml:trace>
  <inkml:trace contextRef="#ctx0" brushRef="#br0" timeOffset="17732.86">5220 12748 3608 0,'-9'7'43'0,"0"-2"20"0,9-2 27 15,-9 1 34-15,9-4 9 0,0 0 47 0,0 0 19 0,0 0-16 16,0 0-59-16,0 0-63 0,0 0-54 16,8 0-7-16,4 0 0 0,2 0-4 0,6 0 1 0,3 0-4 15,0 0 7-15,7-2 11 0,4 0 25 0,4 2-7 16,3-1 25-16,4-1-32 0,-1 2-14 16,5-1-26-16,1 0-26 0,2 0 22 15,-2-1 4-15,-1 0 3 0,-3 0 4 0,-5 0 4 0,-1 0-18 0,-6 1 32 16,-6-2-7-16,-2 1 4 0,-7 0 3 15,-3 1-40-15,-7-1-21 0,-1 0-45 0,-8 2-63 16,0 0-73-16,0 0-109 0,0 0-126 16,0 0-121-16</inkml:trace>
  <inkml:trace contextRef="#ctx0" brushRef="#br0" timeOffset="18411.94">5509 13091 3154 0,'0'-4'-19'0,"0"-1"77"16,0 1 39-16,0-2 62 0,0 2 74 0,16-1-12 0,2 0 21 15,-1 2-46-15,3-1-3 0,2 2-11 16,0 2-16-16,2 0 21 0,1 6-29 0,-2-1-31 0,-3 4-6 16,-1 0-26-16,-6 2 13 15,-1 1 4-15,-12 3-54 0,0-1-23 0,0 3-23 0,0 0-39 16,-13 1 27-16,-4 1 176 0,-4 2-188 0,-4-2 20 15,-2 2 160-15,-1 0-340 16,-2-1 156-16,2 0-19 0,-4-2-187 0,7-1 156 0,-1 0-19 16,4-3 9-16,3-2 14 0,4-2 9 0,6-2 34 15,-1-2-7-15,10-1 4 0,-7-2 14 0,7-1 12 16,0-2 3-16,0 0-7 0,0 0 12 16,0-5-9-16,11 0 9 0,-3-2 6 0,2 3-18 0,1-4 4 15,1 3-8 1,0 1-18-16,4-1 26 0,0 2-27 0,2-2 12 15,-1 3 22-15,3 0-15 0,2 0 19 0,-1 2 8 0,1 0-8 16,0 0-4-16,-1 0 31 0,0 4 149 0,3-4-157 16,-1 8 153-16,3 0-172 0,-1-2-160 15,1-1 138 1,2 0-203-16,-1-3 71 0,-2 0-83 0,-3-2-102 0,-3 0-76 0,-2 0-116 16,-3-7-106-16,-2 0-279 0</inkml:trace>
  <inkml:trace contextRef="#ctx0" brushRef="#br0" timeOffset="19019.48">6650 12475 2595 0,'0'0'181'0,"0"0"119"0,0 0 122 0,0 3 110 0,0 5-91 16,0 0-40-16,0 2-57 0,0 4-52 0,0 1-39 15,-8 3-35-15,8 3-28 0,-10 0-26 0,10 3-22 16,-9-2-32-16,9 3 65 0,0-2-125 16,0 2 59-16,0-3-80 0,-7 1-134 0,7-2 206 15,0-1-75-15,0-2 54 16,0-1 47-16,-11-3-119 0,11 1-147 15,0-3-7-15,-12-4-22 0,12 1-48 16,0-2 66-16,-9-1-11 0,9-2-84 0,0-1-34 0,0-1-35 16,0-1-116 15,0-1-140-31,0 0-88 0,-8-5-75 0,8 0-253 16</inkml:trace>
  <inkml:trace contextRef="#ctx0" brushRef="#br0" timeOffset="19357.47">6322 12434 2118 0,'0'-3'101'0,"0"2"136"15,0 1 70-15,0 0 59 0,0 0-58 0,0 0-110 0,0 0-15 16,0 0-35-16,0 0-30 0,10-4-15 0,1 1-62 16,1 0-17-16,6 0-13 0,4 1-8 0,1 1 11 15,5 1-21-15,3 0 0 0,2 0 0 0,3 0-3 16,0 0-11-16,0 0-6 15,-2 2-21-15,-1 2-41 0,-1-2-16 0,-6 1-46 16,-2-2-45-16,-4 2-34 0,-8-2-117 0,0 2 45 0,-12-2-21 0,0 3-176 16,10-1-13-16</inkml:trace>
  <inkml:trace contextRef="#ctx0" brushRef="#br0" timeOffset="19750.03">6278 13004 1306 0,'0'5'185'0,"0"-2"4"0,0 0 61 0,0-1 125 0,0 0-93 16,0 0 56-16,0-2 14 16,0 0-98-16,13 0-67 0,-1 0-34 0,-3 0-28 0,1-4-5 15,3 2 32-15,1 1-2 0,3 1-20 0,-1-2 16 16,0 2-35-16,4 0-6 0,2 0-21 0,-2 0-26 16,0-3-13-16,2 3 3 15,-1 0-15-15,2 0-3 0,-2-2-23 16,2 1 68-16,0 1-78 0,1-2 3 15,0 0 0-15,-1 0-91 0,1-1 80 16,-2 2 72-16,-1 1-124 0,-2-3 0 0,-1 0-32 0,-3 0-114 0,-4 1 112 16,-1 0-46-16,-3 1-29 0,-7-2-35 0,0 1-126 0,0 0-116 15,0 0-200-15,0 0-219 0</inkml:trace>
  <inkml:trace contextRef="#ctx0" brushRef="#br0" timeOffset="20741.37">7241 12566 2991 0,'0'0'85'0,"0"-2"63"16,0 2 49-16,0-2 82 15,0 2-21-15,0-1 2 0,0 0-13 0,0 1-21 0,0 0-50 0,-11 0-12 16,4 4 56-16,7-4-116 15,-19 12 1-15,4-2-14 0,-2 2-83 0,1-1 80 0,-1 2-11 16,1 1-11-16,0 1-16 0,2 2-22 0,2 0-5 16,1 1-26-16,1 1 3 0,3 0 7 15,7 0 13-15,0 0 144 0,0 0-164 16,0-1 3-16,0-4-46 0,0 0-156 0,12-1 118 16,-1-5-46-16,3 1-14 0,1-3-48 0,3-2 29 0,0-1-2 15,2-3 5-15,1 0 53 0,-1-5 28 0,2-1 58 16,-2 0 22-16,0-2 10 0,-1 1-14 15,-3-3-11-15,-1 0 43 0,-3 0 51 0,-1 1 52 0,-5 1 48 16,-6 1 14-16,0-1-44 0,0 2-25 16,0 1-78-16,0 1-42 0,0 2 152 0,0 2-171 31,0 0-5-31,0 0 181 0,0 0-322 0,-15 8 318 0,15 1-147 0,-13-1-154 0,4 5 136 16,9-2-161-16,0 2 158 0,0-1-5 0,0 0 35 15,0-2-19-15,0 0 176 0,0-1-168 16,20-4-51-16,-3 2 13 0,0-2-193 0,0-3 143 0,4-1 34 15,-2-1-33 1,3 0 41-16,-1-3 16 0,-1-3-5 0,2-3 27 16,-2 0-4-16,-1-1-4 0,-1-5 4 0,-5 0 30 0,2-3-7 15,-4-1 7-15,-4-4 186 0,-7 2-201 0,0-4 155 16,0-1-132-16,0-3-144 0,0 1 225 16,0 2-147-16,-10 1 125 0,2 1-35 0,-2 5-54 15,-1 1-8 1,4 5-4-16,-3 1-5 0,10 5 26 0,-11 2-13 0,11 0 136 0,0 5-214 0,-11 0-65 15,4 0-100-15,7 4-247 0,-8 1 105 0,8 1-126 16,0 1-78-16,-12 3-181 0,12-1-179 16</inkml:trace>
  <inkml:trace contextRef="#ctx0" brushRef="#br0" timeOffset="21111.47">7812 13026 3347 0,'-7'8'108'0,"7"1"112"15,-8-2 71-15,3 2 188 0,5 1-104 16,-12 1-72-16,6 1-61 0,-3 3-189 16,3 0 11-16,6 2-37 0,-10-1-16 15,10 3-3-15,-7-2-8 16,7 1-8-16,0 0 20 15,-6-1-4-15,6 0-12 0,0-3 15 0,0-1-37 0,0 0-72 0,0-2-91 0,0-4-146 16,0 0-160 0,0-2-118-16,0-2-155 0</inkml:trace>
  <inkml:trace contextRef="#ctx0" brushRef="#br0" timeOffset="21759.04">7896 12114 2414 0,'0'-5'-45'0,"0"-1"39"0,0 0 39 15,0 0 83-15,0-2 95 0,0 1-20 0,10-1-10 16,4 3-54-16,1 0-2 16,3 2 28-16,3 2 49 0,1 1 37 0,1 0-25 0,0 4 3 0,0 1-63 15,-2 3-29-15,-3-1 7 0,-5 5-49 16,-3 0 4-16,-10 2-6 0,0 1-40 0,0 0-1 16,0 2-14-16,0-1-15 0,-17 0-19 15,1-2 31-15,0 0-16 0,-2 0-14 0,-3-4 18 0,2 3 45 16,1-3-96-16,-2-1-12 0,3 0-58 15,3-1-85-15,2-1 84 0,1 0 13 0,3-3 63 16,8 2 7-16,0-1 13 0,0-1 12 0,0 0 10 0,0 0-7 16,0-2 14-16,0 3 0 0,0-2-14 0,0 1 22 15,8-2-8-15,4-1-21 0,0 0 17 16,3 0-17-16,0-1 18 0,3 0 21 0,1 0-7 0,0-2 4 16,1-1 3-16,0 2-3 0,2-2 29 0,-1 0 11 15,1 0-11-15,-2 1 101 0,1 2-122 16,-1-3 11-16,1 1 91 15,0 2-199-15,-4-2 161 0,0 2-97 0,-3-1-84 0,1 0 160 16,-15 1-160-16,11 0 62 16,-2 0-52-16,-9 0-155 0,0 0-19 0,0 4-117 15,9-1-143-15,-9-1-82 16,0 1-137-16</inkml:trace>
  <inkml:trace contextRef="#ctx0" brushRef="#br0" timeOffset="22381.58">8229 12706 4118 0,'0'0'52'0,"0"0"81"16,0 0 58-16,0 0 99 0,0 0 16 0,0 3-31 0,0 2-50 16,0-2-79-16,9 2-70 0,3-1-44 15,2 0-1-15,4 0-11 0,3 0-12 0,4-1 3 16,3-1-3-16,1-2-16 0,2 1 28 0,-1-1-16 16,2 2-16-16,-3-2 9 15,-1 0-1 1,-3 1-28-16,-1-1 20 15,-4 1-54 1,-2 0-50 0,-2 0-25-16,-8-1-67 0,1 0-25 0,-9 0-55 15,0 0-112-15,0 0-162 0,0 0-153 0</inkml:trace>
  <inkml:trace contextRef="#ctx0" brushRef="#br0" timeOffset="22880.98">9588 12251 3129 0,'0'0'136'0,"0"0"135"16,0 15 620 0,0-5-448-16,0 5-63 0,0 2-76 0,0 2-47 0,-9 4-19 0,0 2-62 15,1 2 84-15,8 2-154 16,-12 3-78-16,3 0 1 0,0-1-142 15,9 2 121-15,-11-3 122 0,11-2-18 0,-11-1-12 0,11-3-214 16,-11-2-167-16,5-3-96 0,6-3-83 0,0-3 12 16,-8-2-133-16,8 0-137 0,0-4-202 0</inkml:trace>
  <inkml:trace contextRef="#ctx0" brushRef="#br0" timeOffset="23192.77">9120 13000 3995 0,'0'3'96'0,"0"0"72"0,0 0 71 16,0-3 27-16,0 3 41 0,0-3-134 15,0 0-66-15,0 0-25 0,13 0-131 0,1-3 41 0,5 0 4 16,4 0-22-16,3 0 7 16,5 0 27-16,1 0 60 0,4-1-45 0,3 1-23 15,1 0-23-15,2 1-49 16,1-1 61-16,-1 1-8 16,-2 0 0-16,-2 1-62 0,-3 0-26 15,-3-1-72-15,-3 2-68 0,-5 0-101 0,-2 0-153 0,-8-3-108 0,-2 3-281 0</inkml:trace>
  <inkml:trace contextRef="#ctx0" brushRef="#br0" timeOffset="23565.77">9440 13234 4242 0,'0'5'21'0,"0"-2"42"15,0 1 28-15,0 1 58 0,0-2 22 0,10 1-48 16,2 3 7-16,-1-1-31 0,0 5-24 16,1-1 14-16,-4 1-48 0,-2 1 38 0,-6 3-87 15,0 2 16 1,0 1-1-16,0 1-56 0,-14 1 60 0,-2 1-18 0,0-1 11 16,-3-1-8-16,2 0 4 0,-4-1-4 0,1-2 8 15,1-2-12-15,2-2-10 0,1-1-9 0,1-1 77 16,4-3-91-16,-1 1-11 0,3-3 11 0,9 1-86 0,-6-3 101 15,6 1 26-15,0-1-3 0,0-3 3 16,0 0 81-16,0 0-95 0,14 0 6 0,2 0-7 16,0-3-85-16,4 1 89 0,-1 0 11 0,3-1 4 15,1 1 10-15,2-1 19 0,0 1-14 16,-2-2 7-16,2 2-8 0,1 0 0 0,2-2 1 16,0 4-8-16,-1-5 0 15,-1 4-36-15,1-1-60 0,-3-1-102 0,2 1-107 0,-5 0-175 16,0 0-166-16,-5 0-126 0</inkml:trace>
  <inkml:trace contextRef="#ctx0" brushRef="#br0" timeOffset="24405.09">10202 12724 2354 0,'0'-1'193'0,"0"0"7"0,0 1 71 16,0 0 86-16,0 0-164 0,0-1 79 0,0 1 38 16,0 0 118-16,0 0-58 0,0 9-42 15,0 4-41-15,0-1-155 0,0 4 70 0,0 2 2 16,0 4 67-16,0 3-138 16,-12 0-7-16,2 2 70 15,1 0-213-15,-1 2 108 0,-1-2 53 16,2 3-83-16,-2-2-28 15,1-2-20-15,1-1-13 0,1-1-13 0,8-6 17 16,-12 0 86-16,12-3-60 0,-9-2-149 0,9-5 36 0,0-1-16 0,0-2-292 16,0-5-20-1,0 0-110-15,0-4-226 0,0-1 65 0,0-2-165 16,13-3-148-16</inkml:trace>
  <inkml:trace contextRef="#ctx0" brushRef="#br0" timeOffset="24682.09">10049 12650 3193 0,'-10'-1'103'0,"10"-1"105"0,0 2 82 0,0 0 67 0,0 0-35 0,-9 0-56 16,9 0-38-16,0 0-68 0,0 0-83 15,0-5-36-15,12 5-60 0,-1-1 0 0,3-1 16 16,1 2-20-16,3 0 91 0,4 0-134 0,2 0-47 16,1 0-64-16,4 0-114 0,1 2 66 0,2 1-14 15,-1 0-5-15,1-3-58 0,-2 0-36 16,0 0-34 0,-1 2-14-16,-2-2-175 15,-3 1-57 1</inkml:trace>
  <inkml:trace contextRef="#ctx0" brushRef="#br0" timeOffset="25067.65">9946 13145 2354 0,'0'0'9'0,"0"2"45"16,0 2 55-16,0 0 107 0,0-1 79 15,0-2 20-15,0 2 31 0,0-3-76 0,0 2-70 0,0 0-10 0,0 1-64 16,0-1-9-16,0 0-3 0,0 1-42 0,0-3-15 16,13 3-20-16,2-1-19 0,0-1-11 0,3 0-3 15,4 0-8-15,-2 0 8 0,3 1-8 0,3-2 8 0,-4 1 3 16,2 0-14-16,-1-1 3 16,0 1-11-16,-2 0-6 0,-1-1-5 15,-2 0-60-15,-3 0-59 0,1 0-103 0,-3 0-123 0,-2 0-204 0,4 0-57 0,-6 0-288 16</inkml:trace>
  <inkml:trace contextRef="#ctx0" brushRef="#br0" timeOffset="26070.48">10859 12763 1694 0,'0'-5'183'0,"0"0"79"16,0 0 87-16,0 1 83 0,0 1-96 0,0 0 15 0,0-1-43 0,0 1-5 15,0 2-49-15,-12 1-23 0,3 0 22 16,9 4-24-16,-12 5-2 0,2 1-64 0,1 3-33 15,1 3-45-15,8 3-15 0,-11 1-19 0,11 2-28 16,0-1-7-16,0 2-1 16,0-2-23-16,0 1 21 0,0-2-5 0,0-2-45 15,14-3 30-15,-1-1-70 16,1 1-9-16,2-5 1 0,0-2-8 0,0 0 36 0,0-3 11 0,0-2 15 16,2-3 1-16,-4 0-11 0,2 0-23 0,-1-5 102 0,-2-2-61 15,0 1 27-15,1-1 7 0,-5-2-101 0,1 0 78 16,0-1 1-16,-3 0 11 0,2 0 30 0,-4 2 23 15,-5 0 155-15,0 4-190 0,8 0-3 16,-8 2-11-16,0 2-170 0,0 0 367 16,0 6-194-16,5 0 8 0,-5 3 1 0,7 1-180 15,-1 0 180-15,-6 0-24 0,11 1 16 0,-3-1 3 0,1 0-3 16,1-3-23-16,-2 0-8 0,2-3-23 16,1 1-29-16,1 0 4 0,1-3-15 0,1-1 30 15,1 1-3-15,1-2 29 0,0 0 5 0,1 0 6 16,0-4 8-16,1-2-3 0,-1 1 17 0,-2-1-21 15,-3-2 40-15,2-1-11 0,-4-3 7 0,-1-3 1 16,-9 1 3-16,7-4 3 0,-7-1 27 0,0-4 26 16,0 2 12-16,0-2 23 0,0 1 120 15,0 0-142-15,-13 2-30 0,2 1-18 0,0 1-161 16,-3 3 114-16,2 5 4 0,0 0-12 16,0 5-7-16,0 5-35 0,-1 0-30 0,3 0-89 0,-2 3-100 15,2 4-53-15,0 3-151 0,-1 0-105 0,3 1-21 16,8 1-245-16</inkml:trace>
  <inkml:trace contextRef="#ctx0" brushRef="#br0" timeOffset="26544.91">11584 13164 4736 0,'0'1'25'0,"0"2"22"16,0-2 18-16,0 0 12 0,0-1-4 0,-12 0-3 0,12 0-26 16,0 0-22-16,0 0 72 15,0 0-123-15,0 0 14 0,0 0 11 0,0 0-94 0,12 3 102 16,-4 0-34-16,1 0 27 0,-9 0-27 15,12 0-6-15,-4 2 25 0,-8-2-11 0,8 2 18 16,-8 2 30-16,8-1-12 0,-8 0 8 0,0 2 4 31,0-3-22-31,0 2 22 0,0 0-34 0,0 3-6 16,0-1-1-16,-12 1-11 0,0 0 11 0,-4 2 23 0,3-1-16 0,-3 0 23 16,1 1-15-16,0 0 8 0,2-3 3 0,1 0-19 0,5 0 5 0,7-2-16 15,0-3-3-15,0 1-4 0,0-2 12 16,0-1-4-16,0-2 25 0,0 1 0 0,0-1-3 0,0 1 10 15,0 0-3-15,11 1 4 0,-2 0-22 0,2 0-12 16,0 0 8-16,4 2 8 16,-4-4 21-16,4 2-11 0,0 1 4 0,2-1-11 15,0 0 0-15,2-1 8 0,1-1-19 0,-2 0-37 16,2 0-63-16,0 0-88 0,-2-5-95 0,0 0-158 16,-3 1-259-16,0-4-220 0</inkml:trace>
  <inkml:trace contextRef="#ctx0" brushRef="#br0" timeOffset="27007.91">12041 12492 2607 0,'-10'-12'89'15,"10"0"106"-15,0 1-62 0,0 0 62 0,0-2-48 0,0 1-55 16,0 0 75-16,0 3-62 16,12 1-42-16,-3 1-53 0,2 2-3 0,1 1 37 15,-1 4 33-15,3 0 32 0,0 9 14 16,-2 1 23-16,1 4-13 0,-4 2-2 0,-1 5-43 15,-8 1-16-15,0 1-7 0,0 2-22 0,0 1 26 16,0-2-37-16,0-1-10 16,-13-3-22-16,2-1-7 0,0-3-4 0,1-2 0 15,2-1 22-15,-2-2-4 0,3-1-7 0,1-2 108 16,6-1-112-16,-7 0-7 0,7-2 1 0,0 0-105 0,0-1 93 0,0-1 11 0,0 2 7 16,0 0 11-16,0-2 15 0,0 0 8 15,0 1-16-15,9 0-3 0,2 0 3 0,3-3-14 0,0 1 4 16,3-2-4-16,1 0-7 0,2 0 7 0,3-4 7 15,-1-1-25-15,2-1-19 0,1 2 1 16,0-1 7-16,1 0 0 0,0 0 29 0,-1 1-11 16,-3 0-14-16,0-1-22 0,-2 2-46 0,-2 0-48 0,-2-1-138 15,-2 2-123-15,-2 1-159 16,-12 0-357-16</inkml:trace>
  <inkml:trace contextRef="#ctx0" brushRef="#br1" timeOffset="38055.21">5809 11726 1165 0,'0'0'29'0,"-11"-1"73"15,11 1 136-15,-10-2 30 0,10 1-9 0,-11 1-37 16,11-3-96-16,-12 2 25 0,3-3 13 16,9 1 3-16,-14 0-4 0,4 0-43 0,3 1-5 15,7 0 2-15,-12 0-13 0,12 0-29 0,-11 1-20 16,0-2-18-16,2 0-24 0,0 3 17 0,-1-1 6 16,-3 0-32-16,-2 1 6 0,-1 0 13 15,0 0-43-15,0 2 33 0,-3 1-6 31,2 0-14-31,-1 0 38 0,2 0-41 0,2 0 6 0,0 0 17 0,2-1-13 16,3-1 20-16,-1 2 7 0,3 0-13 0,-2-1 16 0,2 1 25 0,-2 0-22 16,1 1 18-16,1 0-20 0,-2 0-24 0,1 1 13 15,-3 0-13-15,1-1 10 0,0 1 14 0,1 2-3 0,-1 1 0 0,-1-1 10 16,-1 2 0-16,1 1-3 0,0-1 28 0,0 1-7 16,0 0-3-16,0-2-1 0,0 1-16 0,1-2 7 15,0 3-8-15,1-3 16 0,2 1 2 0,-3-1-9 16,2 1 6-16,0 3-10 0,1-4-36 0,0 1 3 15,0-1-3-15,-1 3-8 0,1-4 11 0,0-1-14 16,-1 3-4-16,1-1 11 0,0-2-7 16,2 2 33-16,-2 0-19 0,-1-3 0 0,2 3 19 15,-1 0-41-15,1-2 26 0,-2 2-15 0,0-2-7 0,1 3 11 16,1 0-18-16,-3 0 25 0,1 1 15 16,2-1 15-16,-2 1 29 0,1 1-7 0,7 0 4 0,-11 1-26 15,3 1 19-15,0-1-3 0,0 1 143 16,8 0-162-16,-12 0-27 0,2 1 8 0,1-2-158 15,9 1 211-15,-9 0-15 0,9-3 5 0,-7 0 23 16,7 1-35-16,0-1 5 0,0 0-5 16,-11-1 122-16,11-1-141 0,0 2-11 0,-8 0 156 15,8 1-312-15,0 0 143 0,-8 0 17 16,8 2-165-16,0 0 173 0,0 1-1 0,-7 1 9 16,7 0 4-16,0 1-12 0,-12-1 12 0,2 2 122 15,10 0-125-15,-9 1 15 16,9-1 120-16,0 1-151 0,-14 1-5 0,5-1-16 0,9 0-144 15,-8 0 28-15,8-1 124 0,-10 1 141 16,10-2-116-16,-7 12 15 16,7-15-156-1,0 1 245-15,0 0-112 0,0-1-21 0,0 2 121 0,0 1-200 16,0-1 95-16,0 1 126 0,0 0-99 0,0 1 76 16,0-1 3-16,0 2-113 0,0 0-9 15,0 0 30-15,0 0-21 16,0 2-93-16,0 0 16 0,0-1 59 15,0-1 35-15,0 0 94 0,0 0-111 0,0 0 26 16,0 0-26-16,8-1-90 16,-8-1 202-16,0 0-116 0,0 1 21 15,0-1 30-15,0-1-55 16,0 1 8-16,0 0-5 0,0-3 70 16,0 2-64-16,0-2-19 0,0 0-60 0,0 0 52 15,0-3 26 1,0 2-4-16,0-2 56 0,0 1-47 0,0 0-49 15,0 4 44-15,0-2-8 16,0 3-1-16,0 1 5 0,0-1-9 16,0 2-61-16,0 0 57 0,0 1 17 15,0 0-18-15,0-1 88 0,0-4-87 16,0 0-9 0,0-1 13-16,0 1-14 0,0-1 10 15,0 0 8-15,0-2-22 0,0 0 27 16,0 2-13-16,0 0 0 15,0-1 30-15,0 0-35 0,10 0 9 16,-10 0 27-16,0 0-18 0,11 2-14 16,-11-2-69-16,10 0 57 15,0-1-6-15,-10-1 28 0,10 3 64 0,-10-3-69 16,10 1 5-16,-10-1-5 16,12-1-18-16,-2 2-69 0,-2-2 39 15,1 1 17-15,1-2 27 0,-2 0 47 16,3 0-16-16,0 1-32 0,0-2 1 15,-2 2 21 1,0-1-47-16,2 0 8 0,0 0 44 16,0 1-31-16,-4-2 14 0,4 1 12 15,-3-3-39-15,2 1-4 0,-1-1 26 16,3 1-13-16,-2-2-4 16,-1 0 12-16,3 2-89 0,1-1 81 0,0 3-69 15,0 1-12 1,0-1 154-16,1 2-47 0,2-1 69 0,-2 2 25 15,2-1-176-15,-3-1 74 0,2-1-5 16,-2-1-39-16,1 0 39 0,-1-3-43 16,-1 1-5-1,0-1 48-15,0-1-50 0,1-1-44 0,-1 0 65 0,0 0-98 16,0 0 110-16,-1 0 85 0,0 0-68 0,1 0-12 16,-1 2 87-16,2-3-205 0,1 2 17 15,-2 1 201-15,3-1-193 0,-1 0 223 16,3-1-10-16,-3 0-224 0,3-1 75 15,-2 0 11-15,2 0-95 0,-1 0 238 16,1 0-97-16,-3 0 18 0,1 0 99 16,-3 0-241-16,1 0 104 0,-1 0-162 0,0 0 4 15,-3-2 109-15,1 0 16 0,2 0 37 0,0-1-4 16,-1 3 4-16,3-2 0 0,0-1-16 0,0 2-29 16,0-1-3-16,0 0 122 0,0 0-26 15,3 0-99-15,-3-1-5 0,1 3-113 16,-1-2-11-16,0 0 148 0,2-1 25 0,-4 1 103 15,1 0-119 1,0 0-20-16,-1 0-16 0,-1-2-122 0,-1 1 135 0,1-1 11 0,-1 1 4 0,-2 1-3 16,1-2-4-16,0-1-23 0,-1 2-22 15,-1 0 1-15,1-2 15 0,1 1 11 0,0-1 30 16,0 2 7-16,0-1 23 16,-1-1 7-16,1 1-7 0,0 0 22 0,-1 1-38 0,1-1-6 0,1-1-8 15,-1 2 0-15,0-1 15 0,0 2 19 0,0-1 3 16,0 0 86-16,-9 3-97 0,14-5-26 15,-1 1 4-15,-5-1-112 0,3 3 109 0,-1-2 14 0,0 0 22 16,0 0 7-16,-1 1 0 0,0 1 82 16,-9 2-118-16,13-5 14 0,-5 3 1 15,-2-2-101-15,2 1 115 0,-8 1-11 0,7-1-8 0,-1 1 19 16,-6-1-14-16,9 0-8 0,-2 1 18 0,2-1-14 16,-1-1 111-16,-8 4-90 15,13-5-36-15,0-1 19 0,-2 0-105 0,1 2 90 0,-1-1 33 16,0 0-12-16,0 2-14 0,-1-2 11 15,0 1-33-15,1 1 19 0,-2-2 3 0,-1 1-7 16,0-2 36-16,-8 3-18 0,11-3 7 0,-11 2 19 16,7 0-37-16,-7 0 14 0,0-1-6 0,0 1-41 15,8 0 8-15,-8-1-25 0,0-1 3 0,9 0 18 16,-9 2 5-16,9-1 10 0,-2 1 7 0,2 0-3 16,-1-1 14-16,-8 1-15 0,10 0 8 0,0 1 7 15,-3 0-4-15,1 1 18 0,0-3 4 0,-1 3 3 16,-7-2 22-16,11 1-1 0,-4 0 1 15,-7 1 10-15,9 0-20 0,-9-2-1 0,6 1-22 0,-6-1-13 16,8 2 6-16,-8-2 8 0,9-2-8 0,-3 1 22 16,-1 0-21-16,3-2-12 0,-8 0 11 0,10 0-6 15,-4 1 10-15,0-1-4 0,2 0 4 0,-8 2-15 16,8-1-10 0,-1 2 25-16,-7 0-10 0,7 1 10 0,2-1 14 0,-9 1-21 0,6 1 4 15,-6 1-8-15,6 0 8 0,-6 0 3 16,6 0 10-16,-6-1 1 0,6 0-4 0,-6-2 7 15,0 1-3-15,7-1-4 0,-7-1 11 0,8 0-14 0,-8-1-4 16,7 0-15-16,-7-2-3 0,7 1 0 0,-7 0-7 16,9 0 29-16,-3-1-4 0,-6 0 11 0,8 2-4 15,0 0-18-15,-1 0 11 0,-1-1-7 0,-1 2 28 16,-5-1-21-16,8 0 0 0,-2 1 11 16,-6 0-29-16,7 1 40 0,-7 1-29 0,8-2 7 0,-8 0 0 15,0 0-8 1,5 2 1-16,-5-2-14 0,0 1 17 0,5 2 15 0,-5-3 0 0,0 2 10 0,0-1-17 15,6 0-1-15,-6 0 1 16,0 0 98-16,0 4-116 0,8-6 3 0,-2-1 25 0,-6 3-109 16,6-1 135-16,-6 0-40 0,6-1-18 15,-6 1-4-15,9 0 4 0,-9-1 11 16,5 4 4-16,-5-3-4 0,0 1 14 0,0-1-7 0,0 2 11 0,0 0 6 16,0-1-20-16,0 0 14 0,0 0-8 0,0 1 4 15,0-1 110-15,0-2-121 0,0 2 1 16,0-2 6-16,0 1-116 0,0-1 124 0,0-1-22 15,0 2 15-15,7 0 18 0,-7-2 29 16,8 2 6-16,-8 2 27 0,5-1 11 0,-5 0-2 0,0 1 29 16,0 0-55-16,0 3-10 0,0-2-39 15,0-1 13-15,0 2 7 0,0-1-4 0,0 1 16 16,0-2-24-16,0 0-7 0,0 0-19 0,0-1 169 16,0 0-188-16,0-1 15 0,-6 1 4 15,6 1-176-15,0 0 172 0,0-2-11 0,0 1 7 0,0-1 1 16,0 2 10-16,0 1-3 0,0-1 12 15,0-1-16-15,0 1 164 0,0 1-137 0,0-1 8 16,0 1 34-16,0 0-25 0,0 0 18 16,0 0-19-16,0-1-23 0,0 2-147 15,0-1 127-15,0 0 8 0,-8-1 8 0,8 0 0 16,0-1 3-16,-8 1 1 0,8-1-2 0,0-1-1 16,0 2-2-16,-8-1 9 0,8-2 8 0,0 2 23 0,0-1 17 15,0-1 4-15,0 2 86 0,0-3 5 16,0 0-131-16,0 0-32 0,0 1-94 0,0-1-21 15,0 2 230-15,0-2 29 16,0-2-128-16,0 1-16 0,0 3 17 0,0-4-129 16,0 2 125-16,-7-1 7 0,7-2-136 15,0 2 112-15,0 0 25 0,0 0 24 0,-8-1-13 16,8 0 96 0,0-2-140-16,0 2 4 0,0-1 16 0,0 0-112 0,0-2 100 0,0 0 104 0,0 2-104 15,0-2 0-15,0 0 141 16,0 0-249-16,0 1 99 0,0-2 30 0,0 3-130 0,0-2 238 15,0 1-125-15,8 0 4 0,-8-2-8 16,0 0-117-16,6 2 242 0,-6 0-109 0,0 0-8 16,8 0 121-16,-8 0-229 0,0 1 84 15,7-1 32-15,-7 0-108 0,8-1 104 0,-8 2 100 16,0 0-12-16,0 0-120 16,8-1 11-16,-8 1-91 0,0 0 87 0,0 3 26 0,9-2 86 15,-9 0 9-15,0-1-116 16,0-1 12-16,7 2-92 0,-7-1-20 15,0-2 124-15,9 0-12 0,-9 2-4 0,6-1 33 16,-6 0-112-16,9 1 187 0,-9 0-116 0,8-1-1 16,-8 2 9-16,6 0-9 0,-6 0 122 15,0-1-113-15,9 1-5 0,-9-2 22 16,0 3-9-16,9-2-8 0,-9 0 99 16,0-2-215-16,7 2 20 0,-7-2 208 15,0-1-195-15,0 0 100 0,0 2-30 0,0-3 13 16,0 1-4-16,0 0 8 0,0-2 8 0,0 1-112 15,0 1 212-15,0-1-120 16,-8 0 12-16,8 0-13 0,-11 0-103 0,11 2 128 0,0 0-4 16,-9 1 84-16,9-2-96 0,-7 2 120 15,7-1-20-15,-9-1-183 0,1 2 108 16,1 0-138-16,-1-1-4 0,1-2 121 0,-3 4-28 16,1-2 136-16,-2 2-88 15,-1-2-20-15,1 1 17 0,-1 2-22 0,-1 0 101 16,-1 0-104-16,-1-1 4 0,1 0-100 0,2 1 4 15,-4 1 104-15,4 0 8 0,-2 0 126 16,1 1-38-16,3 0-112 0,1 0 8 16,-2 0-118-16,1 0 156 0,-1 0 91 0,-1 2-121 15,1-2-29-15,-1-2-105 0,-4 1 31 0,3 1 211 16,-4 2 30 0,-3-1 0-16,2 0-166 0,-1 1 41 0,2 1-17 15,-4-1-134-15,2 1 130 0,0 0-154 16,0 0 128-16,0 0 134 0,0 0 16 0,-1 1-100 15,1 1-140 1,-1 0-1-16,2-1 10 0,-2 3 90 0,1 0 38 0,1-2 95 0,1 2-124 16,1 0 20-16,-1 0-57 0,0 0-88 15,1 0 141-15,-1 0 104 0,0 0-100 0,-2 0-24 16,1 0 8-16,-2 0-132 16,1 0 144-16,1 0 4 0,2 0-16 0,-2 0 20 0,2-2-4 0,-1 2 8 15,3 0-4-15,0 0 5 16,2 0-13-16,-4 0-12 0,3 0-1 0,-3 0-7 15,2 0 0-15,-1 0 8 0,0 4-4 0,2 1 24 0,-5-2-16 0,1 3-4 16,1-1 157-16,-1 3-21 0,1 1-116 16,-2-2 0-16,4 1-148 15,-1 1 23-15,-1-1 130 0,1 0 7 0,1-2 121 0,-1 0-177 16,2-1-41-16,-4 1-36 0,2-2-140 0,0-1 91 16,-1 1-40-16,-1 0 20 0,-2-4-383 15,3 3-233-15,0-1-425 0</inkml:trace>
  <inkml:trace contextRef="#ctx0" brushRef="#br1" timeOffset="40989.9">9530 11739 2343 0,'-11'4'23'0,"-1"0"19"0,1 0 132 0,-1 0 39 16,1 2 59-16,-3-2 36 0,0 2-100 0,0-2-14 0,-1 3-43 15,-1 0-35-15,-1 1-7 16,2 0-34-16,0 1-23 0,-1 0 4 0,1-1-31 0,1 2 20 16,-1 0 11 31,2 1-31-47,1-1-1 0,-1 3 19 0,0-1-36 0,2 2 39 0,-1 1 18 0,0 0-35 0,0 1 28 15,-2-1-49-15,1 1 17 0,0 0 26 0,-1-1-15 0,3 2 29 0,-2-2-25 0,2 2-21 16,1-2 14-16,0-1 7 15,0 1 1-15,10-1 11 0,-9-1-15 0,9-1-19 0,-9 0-6 0,9 1 10 16,0 0-3-16,-11-1-8 0,11 1 4 0,0-1 11 0,0 1-11 16,0 0 4-16,0 1-8 0,-8 0-18 0,8 2-1 0,0-2 8 0,-9 2 8 0,9-1-1 15,-9 0 5-15,9 1 6 0,-8-1 13 0,8 1 3 16,-11-2 12-16,2 0 7 0,1 1 1 16,8-1-16-16,-11 2-7 0,1-2-15 0,2 1-1 15,0-1 20-15,1 0 8 0,-1 0-5 0,0 1-10 16,8-1-20-16,-9 1-16 0,0-2-16 0,9 0 16 15,-8 1-1-15,8-3 14 0,-9 3 22 16,9-2-7-16,-7 2 0 0,7-1-5 0,-9 1 13 16,9 1-28-16,0 0 0 0,-7-1-8 15,7 1-12-15,0-1 24 0,-8 0 153 0,8-1-126 0,0-1-23 0,0 1-4 16,-7-2-145-16,7 1 145 16,0-3 16-16,0 1 3 0,0 3-18 0,0-4 2 0,0 1 5 15,0 0 11-15,0 1 139 0,0-1-138 0,0 2 16 16,0 0-16-16,0 0-121 0,0 1 121 15,0 3 131-15,0-1-127 0,0 2 17 16,0 0-1-16,0 1-31 0,0 0-5 0,0 0 112 16,0 0-104-16,0-1-115 0,0 0 127 0,0-2-123 15,0 0 119-15,0-2-7 0,0-2-5 0,0 1-16 16,0-4-4-16,0 0 99 16,0 1-70-16,0-3-5 0,0 2 0 0,10-1-107 0,-10 2 187 15,9-1 26-15,-9 1-110 0,11 3 113 16,-11-2-192-16,11 2 76 0,-11 1 79 15,11 0-76-15,-11 0 90 16,10 1-170-16,-2 1 98 0,-8-1-110 0,0-2 0 16,11 2 84-16,-11-1 0 0,0 0 0 15,9-2-12-15,-9 2 12 0,10-2-12 16,-10 0 8-16,11 0 88 0,-11 1-101 16,10 0 22-16,-10-2 80 0,0 2-76 15,11 3 58-15,-11-2-88 0,0 0 5 16,9 2-82-16,-9-1 94 15,0 1-42-15,11 1 59 0,-11-1 46 0,9 1-130 16,-9-2 38-16,9 1 16 0,-9-2 51 16,0-1 25-16,0 0 43 15,11 1-97-15,-11-1-39 0,0-1 68 16,9-1-55-16,-9 0 26 0,10 0-81 16,-10-1-17-16,12 1 98 0,-12-3-14 15,11 1 22-15,-3 0 60 0,-8 0-171 16,10-2 81-16,-10 2 86 0,12 0-146 15,-1 0 69-15,-2-1 17 0,-9 0-13 16,13 0 47-16,-2 1 41 0,-1 1-168 16,0-1 58-16,-10 0 22 15,15-1-97-15,-4 1 89 0,-4-2-60 0,-7 3 77 16,12-4 3-16,-3 0-3 0,-2 2 80 0,-7-4-102 16,11 0 93-16,-1 0-33 15,1 0-153-15,-2 0 39 0,1 2 54 0,0-3-50 16,-1 0 160-16,3 1-17 0,-2-1-101 15,0 0-5-15,2 0-12 0,-2 0-59 16,2 0 110-16,0-1 8 0,-1 0-92 16,3 1 79-1,-3-1-104-15,1 1 159 0,-1-1 12 0,-1 0-108 0,2 1 112 16,-1-1-83-16,-1 1-96 0,2-2 104 0,-2 1-100 16,1 1 88-16,1-1 95 0,-1-1-12 15,1 0-120-15,1 0-100 0,-1 0 9 16,2 0-9-16,-1 0 125 0,0 0 20 15,0-4-8-15,2 2 4 0,-2 1 0 0,0-1 123 16,1 1-119-16,-3-2-4 0,3 2 25 16,-2-1-133-16,0 1 219 0,0 0-99 0,0-2 112 15,2 0-120-15,-2 1-115 16,1 0 247-16,0-1-260 0,2-1 96 0,0-1 7 0,3 2-12 16,-4-3-32-16,2 1 9 0,0-1 141 15,2-1-259-15,-2 1 139 0,2-2 15 16,-2 3-141-16,1-2 142 0,1 1 23 0,-2 0-24 0,0 0 24 15,-1-1-8-15,0 3 8 0,-3-3 8 0,2 1-8 16,-1-1 12-16,0 3-12 0,2-4 20 16,-3 3-8-16,1-1-4 0,-3 0-16 0,1-1-1 15,1 1-7-15,-2 0 5 0,-2-1 22 0,2 0-18 16,0-1 7-16,-3 2-12 0,1-2-7 0,0 0 22 16,0-1-3-16,-2 1 165 0,-6 0-146 15,12-1-19-15,-3 0 0 0,-2-3-144 0,-1 3 120 0,3-2 17 16,-4 0-17-16,2 0 8 0,-1-1 12 0,0 1-12 15,4 1 36-15,-2-3-27 0,0 2 15 16,3-1-8 0,-2-1-16-16,0 1 27 0,3-1-7 0,-3 2 0 0,0-1 23 0,0 1-46 15,1-1 19-15,-1 2 4 0,1 0-16 0,-3 0 48 0,1 2 6 16,-2-2 30-16,-6 1 23 0,8 2-19 16,-8-2-12-16,9 0-32 0,-9 0-16 15,8 0 0-15,-8 1-8 0,0-2-8 0,6 2 8 0,-6-3-12 0,0 0-4 16,8 0 16-16,-8-1-24 0,9-1-8 0,-3 0 16 15,-6-2 20-15,10 1-8 0,-4 2 24 0,2-3-28 16,-8 3-4-16,10-2 17 0,-3 1-34 0,-7 0 33 16,10 2-12-16,-3-3 8 15,-7 3 4-15,9 0 9 0,-9 0-1 0,8-1 4 0,-8 1 33 0,10 1 80 16,-10-2-125-16,9 0 9 0,-9 3-13 16,9-3-108-16,-9 2 237 0,10-2-32 15,-10 0-109-15,9 0 121 0,-9-1-218 0,11-1 101 16,-11-1-4-16,12 1-125 0,-2-2 225 15,-10 0-192-15,12 3 100 0,-2 0 121 16,-10-2-221-16,12 3 79 16,-2 2 25-16,-10-2-16 0,10 3 33 0,-10-1 4 0,0 0 101 15,0 1-189-15,9 2 177 0,-9-2-4 16,0 0-114-16,0 0 97 16,0-2-110-16,0-1-93 0,0-1 10 15,0 1-18-15,0-3 114 0,0 0 114 16,11 0-5-16,-11-3 5 0,0 1-224 0,11 0-7 15,-11 0 91-15,0-3 35 0,0-1-5 16,0 1 118 0,0-1-218-16,0-1 83 0,0 2 135 0,0-4-122 15,0 1 21-15,0 0-139 0,0 1 88 0,0-2-67 16,0 2 182-16,0-2-85 16,0 0-80-16,0 2 172 0,0 0-205 15,0-2 113-15,-14 0 97 0,4-1-97 16,-1-1 152-16,0 2-35 0,1-2-214 0,2 1 34 0,8-1 67 15,-13 0-12-15,4 0 16 16,0 0 47-16,9 2-161 16,-14 2 38-16,3 1 166 0,0 0-174 0,0 2 148 0,-2-1 4 15,-3 2-94 17,-2 3-7-32,0 2-67 0,-2 0 3 0,1 3-8 15,-1 0 211-15,-1 1-34 0,0 2-76 0,1 0-8 0,1-1-101 16,0-1 96-16,0-1 93 0,-1 1-88 0,0-1-12 15,-2 0 45-15,1-1-24 0,-1 0 96 0,-4 3 16 16,0-1-117-16,-2 1 5 0,1 0 16 16,-3-1-105-16,-1 1-13 0,1 0-13 15,1 1 97-15,2-3-12 0,0 3-4 0,3-1 122 16,-1 1-215 0,0-2 101-16,1 1 134 15,-3 3-246-15,1 0 108 0,-3 1 130 0,-3-1-139 0,-3 2 180 16,0 0-134-16,-4 3-20 0,-2 0-100 0,2 0-72 15,-1 4 83-15,-3 0-153 0,4 1 94 16,2 1-57-16,-1 0-57 0,3 2-75 0,1 1-197 0,1 0-202 16,2 1-264-16</inkml:trace>
  <inkml:trace contextRef="#ctx0" brushRef="#br1" timeOffset="41867.58">3481 15095 4173 0,'-7'2'87'0,"7"1"50"15,-6-3 55-15,6 0 47 0,-7 0-20 0,7 0-34 16,0 0-40-16,0 0-32 0,0 0-56 0,0 0-26 16,0-5-35-16,13 5-31 0,1-2-14 15,3-2 3-15,4 2 1 0,4 1-15 0,4-2-23 16,3 3-32-16,3-1-17 0,2-1-10 0,-1 2-34 15,2 0-16-15,-3 0-58 0,-1 0-98 16,-3 0-44-16,-3 0-68 0,-1 0-5 16,-7 0-111-16,-2 0-38 15</inkml:trace>
  <inkml:trace contextRef="#ctx0" brushRef="#br1" timeOffset="42138.57">3586 15224 1898 0,'-9'6'58'16,"1"-3"101"-16,8 1 101 0,-8-1 58 0,8-1-1 0,0-1-46 15,0-1-78-15,0 0-19 0,0 0-32 16,0 0-31-16,11 0 11 0,-3 0-23 0,3 0 8 16,3 0 0-16,-2-2-19 0,3 2 11 0,0 0-11 15,2 0 79-15,0 0-106 0,1 0-18 16,1 0-22-16,0 0-83 0,2 0 83 0,-2 0 5 15,3 0-15 1,-3 0-48-16,-2-3-49 0,0 1-63 16,-2-1-42-16,-1 3-62 0,-4-3-35 0,1 2-42 0,-3 0-126 15,0-2-65-15,-1 0-95 16,1 0-128-16</inkml:trace>
  <inkml:trace contextRef="#ctx0" brushRef="#br1" timeOffset="42356.58">4071 14994 3726 0,'0'0'-33'0,"0"0"63"0,0 6 99 0,0-1 77 0,0 2 109 0,0 1-2 16,0 2-31-16,0 3-51 0,10 2 88 0,-10 4-195 16,13 1-44-16,-7 4-30 15,-6-1-156-15,0-1 303 0,0 3-174 0,0-3 4 16,0 1 4-16,-16-5-166 0,-1 0 147 0,0-3-21 0,-1-2-60 15,0-2-61-15,1-2-96 0,0-2-81 16,1-2-92-16,1-1-89 0,2 0-207 0,1-2-26 16</inkml:trace>
  <inkml:trace contextRef="#ctx0" brushRef="#br1" timeOffset="42947.92">5140 14482 3595 0,'7'-3'49'0,"-7"1"141"0,0 2 117 16,0 0 118-16,0 6 41 0,0 0-70 0,0 5-74 15,0 3-53-15,-8 4-59 0,-2 2-33 0,4 3-22 16,6 2-31-16,-12 0-42 16,5 4-23-16,7-1 42 0,0 1-85 0,-9-1 14 15,9 1 55-15,0 3-141 0,0-6 44 16,0 2 3-16,0-4-59 16,0-1 22-16,0-3-4 0,0-3-53 0,0-3-66 0,0-4-13 15,0-1-15-15,0-4-67 0,0 1-22 0,0-4 65 0,0-2-246 0,0 3-48 16,0-3-79-16,0 0-199 0,-12 0-40 15</inkml:trace>
  <inkml:trace contextRef="#ctx0" brushRef="#br1" timeOffset="43292.91">4606 15204 3398 0,'-8'3'78'15,"-1"0"51"-15,9-1 48 0,-7-1 34 16,7 2 2-16,-5-3 0 0,5 0 6 0,0 0-37 15,0 0-59-15,0 0-62 0,11 0-50 0,6 0 19 16,1 0 78-16,10 0-115 0,6-6 3 16,5 0-58-16,6 2-126 0,5-1 108 15,4 1-32-15,3-3 30 0,3 3 14 16,-3 0-16-16,0 0-4 0,-4 0-26 16,-2-1-71-16,-4 1-31 0,-3 2-68 0,-10-1-148 0,-1-1-22 15,-9 2-121-15</inkml:trace>
  <inkml:trace contextRef="#ctx0" brushRef="#br1" timeOffset="43796.63">4855 15538 4023 0,'0'0'23'0,"0"2"-2"16,0-1 62-16,0 0 59 0,0 0 42 0,0 0 72 16,8 0 1-16,5 2-48 0,0-1-38 0,6 2-65 0,1 0-61 15,0 1 1-15,1 1-19 16,1 1 8-16,-3 1 3 0,-1 1 8 0,-3-1-3 15,-3 3-1-15,-4 2-11 0,-8-1-31 16,0 1 8-16,0 2 127 0,0 0-150 16,-14 0-8-16,-1 2-24 0,-2 0-139 15,-3 0 136-15,-5-1-11 0,1-3-11 0,-1-1 3 16,-1 0 58-16,2-2-49 0,1-3 94 16,0 1-61-16,1-2-52 15,7-3 68-15,1 2-86 0,4-2 67 0,4-1 22 0,6-1 5 0,0-1 10 16,0 0-3-16,0 0 0 0,9-3-8 0,0 0 19 0,3 1-15 0,3-3-15 0,2 3 15 15,-1-1-7-15,6 0 18 16,-1 1 41-16,4 1-26 0,-3 0 22 0,3 1-18 0,2 0-30 0,1 0 27 16,-2 3-5-16,3 0 12 0,1 1-19 0,-1-2 4 15,-1 0-30-15,1-2-1 0,-1 3 5 0,-2-2-23 16,0-1-52-16,1 0 25 16,-3 0-218-16,2 0-113 0,-1 0-158 0,-2-6-346 0,1 0-137 15</inkml:trace>
  <inkml:trace contextRef="#ctx0" brushRef="#br1" timeOffset="44357.15">6063 14876 3647 0,'0'6'80'15,"-6"2"139"-15,6 0 111 16,0 3 93-16,-7 1-8 0,7 3-77 0,0 1-40 16,-7 3-28-16,7 1-44 0,0 0-37 0,0 2-47 0,-6 0 20 15,6 2-92-15,0 0-16 0,0-1-41 0,0 1-68 16,0-1 139-16,0-1-75 0,0-1-18 16,0-4 18-16,0 0-81 0,0-2 72 15,0-1 13-15,0-3-80 16,0-3-32-16,0-1 49 0,0-1-169 0,0-2-28 0,0-1-53 0,0-1-65 15,0-2-90-15,0 0-128 16,0 0-165-16,0 0-130 0,0 0-134 0</inkml:trace>
  <inkml:trace contextRef="#ctx0" brushRef="#br1" timeOffset="44705.16">5720 14833 3726 0,'0'0'67'16,"-10"0"76"-16,10-1 63 0,-8 1 43 15,8-2 87-15,0 2-186 0,0-4-75 0,0 2-50 16,0-1-150-16,0-1 103 16,14-1-4-16,5 2-20 0,2 1-26 0,5 0-45 0,8 0-10 0,0 1-9 15,5-1-27-15,1 2 6 16,1 0-34-16,2 0 2 0,-1 0-10 16,-1 0-16-16,1 0-39 15,-5 3-111-15,1-1-46 0,-5 0-46 16,-4-1-57-16</inkml:trace>
  <inkml:trace contextRef="#ctx0" brushRef="#br1" timeOffset="45102.15">5668 15383 3129 0,'8'0'12'0,"0"0"49"16,-1 0 76-16,4 0 45 0,-3 0 63 0,2 0-6 15,5 0-27-15,-2 0-4 0,5 0-57 16,3 0 2-16,-2 0-34 0,6 0-24 0,-1 0 7 15,5 3-43-15,-1-2 8 0,3 1-19 0,0 0 12 16,1 0-53-16,1 0-18 0,-1-2-4 0,-2 0-45 16,-1 0 56-16,-2 0-33 0,-2 0-11 15,0 0-14-15,-5 0-37 0,0 0 12 0,-4 0 29 0,-1-2-7 16,0 0 47-16,-2 0 3 0,-1 0-14 16,2 1 26-16,-6-1-1 0,2 1 22 0,-1 0-3 15,-2-1-1-15,-1 1-28 0,-6 0-11 0,5 0 10 0,-5 0 128 16,0 1-106-16,0-1 11 0,0 0-36 15,0 0-194-15,0-1 89 16,0 2-125-16,0-1-83 0,0 1-98 0,0 0-180 0,-8-1-313 16</inkml:trace>
  <inkml:trace contextRef="#ctx0" brushRef="#br1" timeOffset="46240.34">7005 14404 1571 0,'0'-1'163'0,"0"-1"-15"0,0 2 54 15,0 0 60-15,0 0-80 0,0 0 117 0,0 0-76 0,0 0-32 16,0 0 13-16,0 0-25 0,0 0 75 16,-9 0 44-16,0 7-26 0,1-3-57 15,-1 2 19-15,-3 1-33 0,1 2-7 0,-2 3 9 16,1 1-23-16,-3 3-34 0,-1 2-17 16,2 1 14-16,-3 1-36 0,0 1 5 15,2 2-19 1,-1 1-15-16,2-1 92 0,-3 2 13 15,3 1-92-15,0 1-16 0,3-1-6 0,1 1-91 0,1 2 151 0,9 0-27 0,-9 4-76 0,9 0 47 16,0 1-60-16,0 1 44 16,0 2-53-16,0 1 44 15,0 1-69-15,0-5 21 0,0 3 39 0,0-6-96 16,0 0 62-16,0-4-23 0,0-3 14 16,0 0 74-1,0-5-35-15,0 1-18 0,0-1-65 0,0-2 44 16,7 0 12-16,2 0-16 15,-1 0 73-15,0 0-86 0,4 1 21 0,-3 0-13 16,4-1-23-16,-1 0 67 16,1 0-35-16,0-3 21 0,-2-1 5 15,-1-1-53-15,0 0 31 16,-2-4-35-16,0 1 18 0,-2-2 56 16,1-2-30-16,0-1 26 0,0 0-35 15,1 0-13-15,1-1 17 0,1-2-13 16,-1 1-21-16,3-1-40 15,-5 0-39-15,3 1-37 0,-4 0-202 16,2-2-133-16,-2 0-130 0,-6 0-190 0,8-5-115 16,-8 3-377-16</inkml:trace>
  <inkml:trace contextRef="#ctx0" brushRef="#br0" timeOffset="50097.69">7339 14862 2118 0,'10'-4'159'0,"-10"-2"52"16,0 1 55-16,0-1 51 0,0 2-111 0,7-1-15 15,-7-1 9-15,0-1 11 0,0 3-11 0,0-2-8 16,0 3-53-16,0 0-62 0,0 0-20 0,0 0-11 0,0 3 15 16,-13 0 65-16,2 0 16 0,-5 6 19 15,0 0 9-15,-1 4-47 0,-2 4-13 16,-1 2-15-16,0 5-11 0,-1 1-7 15,2 5 1 17,1 2-16-32,-1 2-42 0,6-2-8 0,2 0-20 0,3 0-19 0,8-2 31 0,0-2-4 0,0-2-8 0,0-5 4 0,0-1-31 0,13-2-32 0,3-5-25 0,1 0-16 15,2-5 5-15,-1 0 9 0,4-5 34 32,-1 0-8-32,-2 0 9 0,2-5-4 0,-4 1 7 0,0-1 30 0,-3-1 4 0,0-1 37 15,-6 0-19-15,1-1 12 0,-9 1 10 0,8 0-14 16,-8 0 18-16,0 1 15 0,0 1 11 0,0 2-7 0,6 0-11 15,-6-1-19-15,0 3 49 0,0 1-48 0,0 0 25 16,0 0 4-16,0 0-56 16,0 5 79-16,0 2 150 0,0 0-183 0,8 0-1 0,-8 3 146 15,0-1-340-15,12 1 348 0,-1-1-180 16,0-2-169-16,4-1 180 0,1 0-172 0,3-4 164 16,1-2-7-16,1 0-7 0,-1 0-16 0,1-5 8 15,-4-1 26-15,2-2-15 0,-2 1 1 31,0-4-13-31,-3-1 1 0,0-2 168 0,-2-3 15 0,-12 1-153 16,14-4-19-16,-8 1-171 0,-6-4 3 0,0 2 328 16,0-1-129-1,0-2 58-15,0 4 15 0,-16 1-136 0,4 1 146 16,0 1-17 0,-3 3-12-1,2 3-25-15,-1 1-16 16,2 2-16-16,4 2-12 0,-3 2 4 0,5 1-52 15,6-1-67-15,0 3-77 0,-8-1-85 0,8 2-75 0,0 0-107 0,0 0-98 0,0 6-198 0,0-1-16 0</inkml:trace>
  <inkml:trace contextRef="#ctx0" brushRef="#br0" timeOffset="50485.69">7831 15298 2928 0,'0'0'69'0,"0"0"62"0,0 0 26 0,0 0 66 16,0 0 22-16,0 0 23 0,0 5 49 0,0 0-1 0,0 0-47 15,0 2-53-15,0 2-34 0,0 0 126 16,0 4-159-16,-7 2-14 0,3 1 114 16,4 0-332-16,-11 1 110 0,5 0-15 15,-2 2-168-15,2 0 280 0,6 1-112 16,-11-1-16-16,4 0 0 0,7-2-145 0,-8 0 107 0,8 0-55 0,-5-3-52 15,5-3-82-15,0-2-68 0,0 0-32 0,0-4-78 16,0 0-110-16,0-3-161 0,0 1-302 0</inkml:trace>
  <inkml:trace contextRef="#ctx0" brushRef="#br0" timeOffset="51069.25">7988 14597 3438 0,'0'-10'105'16,"-9"3"62"-16,3 0 34 16,6-1 38-16,-10-2-55 0,10 1-30 0,0 0-20 0,0 1-38 0,0-2-35 15,0 3-21-15,0-3-22 0,13 1 33 16,1 1-7-16,4 1 33 0,1 0 52 15,4 4-21-15,0 0-4 0,3 3-29 16,-2 0-37-16,0 6 8 0,-3 2 23 0,-4 2-4 0,-6 4-11 16,-3 2-19-16,-8 2-43 31,0 2-7-15,0-1-5-16,-15 2 12 0,-2 0 20 0,0-2-1 0,-2-1 167 0,0-1-178 0,0-2-4 15,-1-1-30-15,3-3-167 0,0-3 140 16,4 1 155-16,1-4 23 0,12 0-197 0,-11-1-2 0,3-3-156 15,8 1-3-15,0-2 204 0,0 0 127 0,0 0-112 16,0 0 14-16,0 0-10 0,0 0-94 0,0 0 97 0,8 0 15 0,2 0-3 0,-1 0 17 0,2 0 8 0,3 0-18 16,1 0 104-16,2 0-89 0,3-4 3 15,1 1 102-15,3-2-165 0,-1 3 251 16,0-1-143-16,1-1-101 0,-2 2 83 16,0-1-200-16,-3 1 147 0,-4 1-3 0,-3 0-16 15,-1 0 12-15,-4 1-4 0,-7 0-89 0,7 0-76 0,-7 0-102 16,0 0-158-16,0 0-127 0,0 3-189 15</inkml:trace>
  <inkml:trace contextRef="#ctx0" brushRef="#br0" timeOffset="51599.74">8145 15201 3901 0,'0'0'68'0,"0"0"45"16,-7 0 4-16,7 0 3 0,0 0-71 16,0 0-35-16,0 0 14 0,0 0-4 0,15 0 15 0,1 0-15 15,4 0-20-15,4 0-29 0,0 0-17 16,5 0 21-16,2 0-3 0,3 0 24 0,1 0 17 47,-1 6-27-47,-1-5-11 15,-2-1 0-15,-1 2-11 0,-2-2 4 0,-3 0-13 0,-7 0-65 0,-1 0-44 0,-4 0-81 16,-3 0-61-16,-2-3-36 0,-8 0-82 0,0 0-23 0,0 2-238 0</inkml:trace>
  <inkml:trace contextRef="#ctx0" brushRef="#br0" timeOffset="52211.74">9109 14928 3398 0,'0'-3'92'0,"0"1"57"0,0 2 87 0,-11 0 62 0,-3 0-30 0,0 7-18 16,-4 0-37-16,2 3-46 0,-5 1-37 0,-1 4-45 16,2 2-59-16,0 1-22 0,2 1-11 0,5 3 7 0,2-1 0 15,2 0 18 1,9 3-21-16,0-3 6 0,0 0 20 0,0-2-8 16,14-1 0-16,-1-3-23 0,3-1-3 0,-2-1-26 0,3-5-1 0,0-2-10 15,-1-1-19-15,0-2 11 0,-2-2 12 16,0-1 0-16,0 0 25 0,-2-5-14 0,-1-1-3 0,3-1 25 15,-3-1-25-15,1-3 14 16,-1 0-18-16,1 0 7 0,0-2 22 0,-1 1-3 0,2 0 21 0,-2 1-18 16,-1 3 0-16,0-1 11 15,-3 3 11-15,0 2 0 0,-7 1 0 0,0 3 7 0,0 0-14 0,0 0 32 16,0 5-18-16,0 3-3 0,0-2 6 0,0 3-10 16,0 0-3-16,0 2 6 0,0-1-3 0,0 1-18 15,0-2 36-15,10-1-18 0,0 0 7 16,-1-3-14-16,0 2-26 0,2-3 15 0,0 0-4 15,1-4 25-15,1 0-10 0,1 0-22 0,1 0 14 0,0-4-10 16,1-2 21-16,-3 0 4 16,1-1-33-16,-1-2 25 0,1-1-3 0,-3-3 19 0,-2 0 2 15,0-3-13-15,-3 0 10 0,-6-3 30 0,0 2 52 16,0-4 31-16,0 2 35 0,0-3 2 0,0 2-33 16,-12 0-31-16,3 1-50 0,-2 2-38 15,-1 2-8-15,1 1-5 0,1 3-10 16,1 2-28-16,2 3-66 0,7 0-75 0,-6 4-84 0,6 2-115 0,0 0-97 15,0 0-146-15,-7 5-135 0,7 3-251 16</inkml:trace>
  <inkml:trace contextRef="#ctx0" brushRef="#br0" timeOffset="52743.28">9548 15295 1887 0,'0'-1'57'0,"0"1"108"0,0-1 89 0,0-1 19 0,11 1 9 0,-1-1-47 0,0 2-22 16,0 0 45-16,1 0-33 0,0 0-16 15,-1 5-31-15,-2-1-28 0,0 2-6 0,-2 2 2 16,-6-1-24-16,0 4-32 0,0 0-14 0,0 0-61 15,0 4-12-15,-13-2-10 0,2 1 3 0,-3 1 15 16,1-1-7-16,-1 1 74 16,-2-1-169-16,0 0-24 0,1 0-53 15,3-1-87-15,-5-1 109 0,5 0 20 0,0-3 41 0,1-1 23 16,2-1 35-16,1-2 10 0,8 0 37 0,0-3 4 0,0 0 6 16,0-1-30-16,0-1-7 0,0 0-20 15,0 0 7-15,9 0 27 0,-1 0 16 0,3-3 15 0,2 1 6 16,0 2-10-16,2 0-27 0,-2 0 4 0,5 0-18 15,-2 0 14-15,0 4-17 0,0-4 6 0,3 1-10 16,-4 1-23-16,2-2-38 0,-1 0-105 0,0 0-89 16,-3 0-187-16,0 0-166 15,0-3-151-15</inkml:trace>
  <inkml:trace contextRef="#ctx0" brushRef="#br0" timeOffset="53361.82">9707 14644 2378 0,'0'-4'75'0,"0"1"23"0,0-1 55 16,0 1 67-16,0 1-131 0,0-1 92 0,0-1-95 0,0 1-44 15,12-1 103-15,1 3-69 16,-2-1 79-16,2 0 22 0,1 2-4 0,-1 0-12 0,1 7-5 16,-3-1-23-16,0 2-27 0,-2 2-28 0,-1 2-13 15,-8 1-7-15,0 1-4 0,0 3-7 16,0 0-25-16,0 0-22 0,-11-1-11 15,0 0 4 1,-1-2 10-16,-3-1-3 0,2-2 0 0,-4 0-32 0,3-3-22 0,1 0-33 0,1-2-24 0,2 2-2 0,2-6-14 16,8 3 9-16,-6-2 27 0,6 0 43 0,0-2 17 15,0 2 34-15,0-2 4 16,0 1 0-16,12-1-10 0,-1 0 9 0,0 2-2 0,3-2-25 0,2 0 42 16,5-1-4-16,-1 0-24 15,3 0 31-15,-1 0-7 0,-1 0-20 0,-1 0 24 0,-1 0-11 0,0 0-34 16,-2-2 10-16,0-1 0 0,-1 2 7 0,-3 1-6 15,0-3-72-15,-2 2-105 16,-1 1-168-16,-10-1-111 0,0-1-209 0,9 1-147 0</inkml:trace>
  <inkml:trace contextRef="#ctx0" brushRef="#br0" timeOffset="53699.99">10364 14716 3595 0,'8'11'124'0,"-2"3"104"0,-6 2 68 0,7 4 186 15,-7 3 19-15,16 6-167 16,-4 4-49-16,3 3-145 0,-1 4-96 0,1 4 92 0,1 3 4 16,1 1-7-16,-5 0-39 0,-2-3 85 15,-1 4-25-15,-9-1-108 16,0 0 8-16,0 0-122 0,-19-3 77 0,-5-2-5 0,-7-2-38 16,-3-3-32-16,-2-5-177 0,-2-5-46 0,-3-5-148 15,2-4-164-15,0-3-204 0,4-2-197 0</inkml:trace>
  <inkml:trace contextRef="#ctx0" brushRef="#br0" timeOffset="55103.84">2139 14880 2236 0,'0'-5'38'0,"0"-1"182"0,0 0 48 16,0 1 68-16,0 2 5 15,0-1-104-15,0 1 11 0,0 2 12 0,0 1 44 0,-8 0-27 0,1 8-1 16,-3 0-52-16,-3 4-63 0,0 3-44 16,-6 2-40-16,0 1-12 0,-3 4-22 0,-2 2 19 15,0 0-19-15,-3 1-24 0,4 1 1 16,-3-1-24-16,3 1-12 0,-1-1-7 16,3-2-5-16,2-2 9 0,1 0 142 0,2-4-108 15,3-2-19-15,2-4-38 0,2 0-2 0,9-2-30 0,-9-4 5 16,9 1 9-16,0-4-126 0,0 2 133 15,0-3 45-15,0 0 4 0,0-1 0 0,10 0 4 0,0 0-30 16,1 0 12-16,4 0-31 0,0 0 27 0,4 0 10 16,0 0-14-16,3 0 45 0,1 0-12 15,1 0-11-15,3 0 1 0,0 0-5 0,-1 0-3 0,0 0 7 16,-3 3 19-16,0-1 4 0,-1 0 41 16,-5-2-56-16,-2 3 3 0,-2-3 42 0,-13 0-94 15,13 0 53-15,-6 0-5 16,-1 0-48-16,-6-5 45 0,6 0-4 0,-6-2-29 0,5-1-19 15,-5-1 3-15,0-3-21 0,6-1 33 0,-6 0 11 16,0-4 75-16,0-3-71 0,8 0 11 0,-8-1-3 16,4-1-68-16,-4 1 108 0,7-2-16 15,-7 0 49-15,0 3 11 0,0 0 209 0,0 2 16 16,0-1-174-16,0 3 19 0,-9 2-218 16,2-3-29-16,-4 5 115 0,0 2-15 0,4-2 7 15,-3 3-4-15,4 1 8 0,0 1-43 0,6 0-53 16,-6 2-11-16,6 0-77 0,0 2-25 0,0 1-43 15,0-1-39-15,0 2-24 0,0-1-83 16,0 2-112-16,0-1-103 0,0 1 56 0,0 0-173 0</inkml:trace>
  <inkml:trace contextRef="#ctx0" brushRef="#br0" timeOffset="55563.37">2671 14804 2915 0,'0'-7'130'0,"0"2"-31"0,0-1 90 0,0 3 54 15,0 0-55-15,-9 1 56 0,-2 2-25 16,1 0-18-16,0 0-38 0,-4 6 1 16,3 3-34-16,-4-2 5 0,2 5-6 0,-4 1-21 0,0 1-23 15,0 2-47-15,0 4-31 0,0 0-10 16,2 1-16 31,1 2 26-47,2 0 5 0,0-1 33 0,4-1 4 0,2 1 5 0,6-3 3 15,0 0-11-15,0-2 15 0,0-2-18 0,0 0-20 0,10 0-7 0,-3-1-5 0,4 0-34 0,-1-3 23 0,3 0-15 0,-1-1-5 16,1-2 24 0,-3-2 8-16,1 1-5 0,-1-2-7 0,1 1 0 0,-3-2-23 15,1-1-11-15,2 0-24 0,-3-2 4 0,3 1-26 0,1-1 16 16,-1-1 26-16,4 0-8 0,-2 0 1 0,3 0-14 0,0-3-45 0,2 1-18 0,-2-1 9 0,3 1-25 16,-3-1-1-16,2-1-10 0,-3 1-30 0,-2 1-17 15,-1-2-21-15,-2 1-45 0,-3 0-9 0,-7-1-174 16,0-1-127-16,5 0-97 0</inkml:trace>
  <inkml:trace contextRef="#ctx0" brushRef="#br0" timeOffset="55939.46">2436 14996 2260 0,'0'5'8'0,"-7"-1"122"0,7-1 78 16,0 0 64-16,0 0 49 15,0-1-81-15,0-1-54 0,0 0-30 0,9 1-63 0,2-2-26 16,4 0-9-16,4 2-31 16,3-2 17-16,0 1-3 0,3-1 106 0,2 0-120 0,2 0-37 15,2-3 3-15,-2 0-122 0,-1 0 122 16,-2 0 14-16,-3 0-4 0,0 0 11 16,-4 1-21-16,-6 0-14 0,-1 1-47 15,-5-1-50-15,-2 1-82 0,-5 1 15 0,0 0-234 0,0 0-144 0,0 0-154 0</inkml:trace>
  <inkml:trace contextRef="#ctx0" brushRef="#br0" timeOffset="61897.03">3062 14164 1956 0,'0'-3'34'0,"-13"-1"51"0,2 1-41 16,1 1 109-16,-2 0-40 0,1 1 52 0,-1 1 132 0,-4 0-73 0,2 0 87 15,-5 5-43-15,-1-3-69 0,2 3-11 16,-3-1-48-16,-3 1 107 0,-4 0-149 16,-1 0-4-16,-4-1-44 15,-1 0-166-15,-3 1 145 0,0-1 94 0,-3-1-105 16,-4 1 0-16,2-2-26 0,-3 0-115 0,0-1 120 15,-1 2 6-15,-3-1 8 0,4 3-18 0,1-3 97 0,1-2-104 16,2 4-15-16,-2 0 18 0,4 0-111 0,0 1 105 0,3-2 17 16,1 0-4-1,1 1 15-15,2 1-8 0,1 0-20 0,2-1 13 0,-2 0-10 16,2-1-3-16,-1-2 10 0,1 2-21 0,0-1 3 16,-4-1 1-16,4 0-11 0,-4-1-4 0,3 0-20 0,-2 0-17 15,2 1 8-15,-3 0-1 0,1 0 11 0,1 1 11 16,-1 0 6-16,4 1 8 0,-1-1-8 15,1 1 18-15,3 1-20 0,3-1 36 0,3-1 4 16,0 1 3-16,4 0 23 0,0-2-23 0,5 0 17 0,1-1-17 16,0 0 3-16,2 0-16 0,1 0-14 0,0 0 27 15,6 0-26-15,-10 0 16 0,4 0 33 0,6 0-33 16,-7 0 26-16,7 0-13 0,-8 0-6 0,8 0 7 16,0 0-1-16,0 0 0 0,0 0-9 15,0 0 9-15,0 0-16 0,0 0 20 0,0 0-7 16,0 0-14-16,0 0 17 0,0 0-3 0,0 0-6 0,0 0 12 15,0 2 8-15,0-2-28 0,0 3 24 16,0-3-6-16,0 2 60 0,0 0 51 0,0 1-10 16,0 1 27-16,0 4-32 15,0 0-2-15,6 3 32 0,-6 4 30 0,5 1-2 0,0 5 5 16,-5 2-16-16,7 4-25 0,-2 2-6 0,-5 2-21 16,4 5 8-16,-4 3-4 0,0 5-30 0,0 2-3 15,0 4-12-15,0 3-24 0,-6 3 2 0,-4 4-8 0,3 1-16 16,2 2 3-16,-1 2 2 0,0-1 6 15,0-2 9-15,6 1 24 0,-6-3 3 16,1-3-7-16,5-1-8 0,-7-3-40 0,2-4-4 0,-2-3 20 16,2-1 0-16,0-4 101 0,5 0-68 15,-9-3-41-15,4 0-12 0,-1-2-82 0,6-1 78 16,-6-2 28-16,6-1 9 16,0-2 73-16,0 1-107 0,-3-3-7 0,3 0 0 0,0-3-78 15,0 1 98-15,-5 0-4 0,5-2 78 0,0 1-78 16,-9 1-8-1,2-1-4-15,2-1-78 16,1 0 74-16,4-2 20 16,-4-3-8-16,4 0 20 0,0-3 78 0,0-4-28 0,0 0-58 0,0-3-40 0,0 1-70 15,0-3 20-15,0 1 78 0,0-1 16 0,0-2-16 16,0 2 16-16,0-2-40 0,0 2 16 0,0-2-8 0,0 0-12 0,0 0 48 0,0-1-8 16,0-1 16-16,0 1-7 15,0-2-13-15,0-1-12 0,0 0-17 0,0 0-7 0,0-1 12 0,0 0 0 16,0 0 8-16,0-4 12 0,0-1-24 15,0 0 8-15,0-1 0 0,6 0-16 0,-1-1 4 0,-3 0 12 16,-2 1 12-16,6-1 24 0,-6 2 16 16,4 0-24-16,-4 0-4 0,0 3-16 0,2 0-20 0,-2 0 20 15,0 1 8-15,0 1 4 0,0 0 12 0,0 0 0 16,0 0-16-16,0 0-8 16,0 0-4-16,0 0-4 0,0 0 0 0,0 0 8 0,5 0 60 15,-5 0-60-15,6 0-8 0,1 0-4 16,2 0 29-16,-1-4-25 0,2 3 8 0,1-2 4 15,0 2-105-15,-3-2 97 0,2 3 12 0,-1 0-4 16,-2 0 28-16,1 0-28 0,2 0 0 16,-5 3-20-16,2 1-32 0,4-1 112 0,0 0-135 15,1-1 0-15,4 1 167 0,3 1-219 16,7-2 135-16,4 0-4 0,5-1-152 16,8 1 116-16,3-2-2 0,5 0 30 0,1 3-11 15,4-2 7-15,-4 1 5 0,3 0-13 0,-3 2 9 0,0-1 14 16,-5-1-18-16,2 3-24 0,-4-2-30 0,1 1-42 15,-3 1-63-15,0-1-49 0,1 0-25 16,-3 0-65-16,4-1-20 0,-1 1-24 0,3-2 22 16,0-1-74-16,1-1 71 0,0 0 7 0,0 0 83 0,-1-3 100 15,-1-1 33-15,0 2 158 0,-3 1-36 16,-3-1 127-16,-3 0 127 0,-2 1-1 0,0 1 3 0,-5-2-33 16,0 1-196-16,-1 0-44 0,-2-1 3 0,-2 0-33 15,-1 1 56-15,0-3 54 0,-1 1-81 16,0 0 4-16,-1 1 6 0,0-1-51 0,2 1 54 0,-1 1 7 15,0-1-6-15,4-1-14 0,1 1 23 16,1 1-16-16,0 1 75 0,4 0-69 16,1 0-6-16,1 0 16 0,-1 0-68 0,0 4 141 0,1 0-86 15,0-4-23-15,0 3-2 0,-2-3-82 0,1 0 59 16,1 0 3-16,-2 0 20 0,0 0 2 16,-2 0-46-16,1 0 19 0,-2 0 25 0,1 0-44 0,-2 0 47 15,-1 3 7-15,-2-1 2 0,0 1-12 0,-1 1 19 16,2 1-6-16,0-2-10 15,1 1-2-15,0-1 21 0,1-1-31 0,2-1-19 0,2 1 100 0,2-2-72 16,2 0 50-16,-1 0-25 0,2-3-34 0,1-1 65 16,-2 1-37-16,3 1 0 0,-2 0-6 15,-1 0 12-15,1 1 94 0,-3 1-32 0,2 0 17 16,-3 0-17-16,0 0-71 0,-4 4 28 0,3-1-13 16,-3 0 43-16,2 1-65 0,2-1 4 15,0 1 63-15,0-1-44 0,6-1-39 0,-4 1 48 0,3-1-51 16,1 0-66-16,0-2 101 0,0 2 32 15,0 1 10-15,1 0 47 0,-1-1 24 0,-1 1-18 0,4 2-3 16,-4 1 54-16,1 0-5 0,-2-1-33 0,0 1-30 16,0-2-19-16,-4 2-42 0,1-3-27 15,0-1 7-15,-1-2-13 0,-1 0-5 0,1 0-12 0,0-4-25 16,0 1-29-16,0-3 9 0,1 2 2 16,4-1 29-16,-5 1 4 0,1 1 20 0,1 0 0 15,-3 1 7-15,1 2 20 0,-2 0 6 0,-2 0 24 16,3 0-17-16,-5 0 10 0,0 0-24 0,0 3 7 0,0-3-20 15,1 0-6-15,-1 2-7 16,1-2 0-16,1 0 4 0,2 0-4 0,-2 0 16 0,3 0-6 16,-1 0 10-16,1-2 4 0,0 0-14 0,2 2 67 15,-1 0-47-15,0 0-17 0,-2 0 24 0,0 0-68 16,-1 0 74-16,-2 4 14 0,0-1 0 0,-2-3 23 16,-1 3 5-16,-1-2 16 0,-1 1-6 15,1 0-21-15,-2-1-12 16,0-1-4-16,1 0 0 0,1 0 14 0,1 0 7 0,2 0 15 0,-2 0 3 15,5-4 16-15,-1 1 7 0,1 1 0 0,0-1 9 16,-1 1-7-16,2 1 1 0,0 1-17 0,-1 0-12 16,0 0-29-1,0 0-19-15,-1 0-22 0,-1 0 3 0,0 3-7 0,-2 0 4 0,0 0 11 16,1-1-11-16,-5 0 0 0,1 0-8 0,1 0 4 0,0-1-19 16,-2-1 15-16,-1 0-7 0,1 0 0 0,0 0 18 15,-3 0 1-15,3 0 14 0,-1 0-3 0,0 0 0 16,0 0-4-16,0 1 144 15,3-1-5-15,2 0-123 0,1 2 11 0,2-1-132 16,1 0-15-16,0 1 132 0,1 0-39 0,3-1-18 0,-1 2 3 16,-1-2 8-16,1 0 15 0,0 1 15 15,2 1 12-15,-1-1-23 0,0 1 0 0,1-2-19 16,0 4-4-16,-1-3 156 0,2-2-137 16,-1 5-4-16,2-1 20 0,-2-3-168 0,2 2 148 0,-3-2 8 15,1-1 0-15,1 0 0 0,-3 0-7 16,2 0 7-16,0-4-23 0,1 4 12 0,1-2-1 15,-2 0-7-15,3 1 11 0,-2-1 5 0,0 2 6 16,-1 0 1-16,0 0 0 0,0 0 4 0,0 0-4 16,-2 0 0-16,0 0-8 0,-2 0 143 0,1 0-143 15,-1 0 4-15,0 0 12 0,1 0-144 16,-3 0 143-16,2 0 145 0,4 0-17 16,0 0-131-16,0 0-23 0,-1 0-137 0,1 0 20 0,-1 4 128 15,2-4 35-15,-3 3-12 16,-3 0 109-16,0-3-136 0,-1 2 1 0,0 0-5 0,1 1-120 15,-2-1 136-15,1-2 4 0,0 0-27 0,0 0 19 16,0 0-4-16,-2 0-11 0,1 0 26 0,-2 0-7 16,1 0-4-16,0 3 11 0,0 0-3 0,-2-1-8 15,0 0 11-15,-2-1-26 0,-1 0 27 0,-1-1 11 16,0 0 19-16,-4 0 19 0,-2-3 9 0,1 0 90 16,-3 3-133-16,-2-5-15 0,2 0-8 15,0 1-123-15,0 2 222 16,-1 2-95-16,4-3-16 0,-2 1 8 0,2 2-99 0,-2 0 92 15,2 0 14 1,-2 0 124-16,-1 0-135 0,0 0 0 0,0 3 87 0,-2-3-202 0,-1 3 104 16,0-1 19-16,0 0-103 0,0-1 95 0,-1 1 27 15,0 0-7-15,0-2-8 0,0 0-20 0,0 0-7 16,1 0-5-16,0 0-30 0,1 0 4 0,0-5-38 16,1 2-15-16,2 2 16 0,1-2-7 0,1 2 5 15,-1 0-14-15,2 0 7 16,0 1 1-16,0-1 36 0,1 1 23 0,-1 0 29 0,-2 0 14 15,-2 0-18-15,2 0 29 0,-4 0-18 0,1 0-4 16,-4 0 37-16,-1 0 0 0,-3 0 40 16,1 0 22-16,-4-3-6 0,-2 0-4 0,0 1-33 0,0 0-11 15,0-2-29-15,0 1-5 0,0 0 4 0,0-1 1 16,0 1 21-16,0-2-18 0,0-1 140 16,0 0-125-16,0-1 1 0,0 0 11 0,5-2-136 15,-2 1 121-15,0 0-8 0,0-4 23 0,-3 2 4 16,2 1 9-16,-2-3 15 0,0 2-29 0,0 0-24 15,0-1 118-15,0 0-127 0,0 0 8 16,0 1 11-16,0-4-119 0,0 1 127 0,0 2 82 16,0-4-93-16,0 0 96 0,0-3-112 15,0 0-84-15,0-3 87 0,5-1-95 0,2-1 84 16,1-1-8-16,-3-2-13 0,2 1-2 16,-1-2 10-16,0-1 22 0,0-1 6 0,-2-3 26 0,-4 1 7 15,0-1-12-15,0-1 20 0,0 0-16 0,0 0-4 16,0 2-11-16,0-1-9 0,0 3-16 0,0 1 4 15,0 1 20-15,0 1 1 16,0 1-5-16,0 0-4 0,0 2 92 0,0 1-116 0,11-2 20 16,-2 2-24-16,0-1-5 0,-1 2 5 0,2-1-12 15,-3 1 11-15,0-1-94 16,-2 2 210-16,-5-1-103 0,0-2 0 0,0 1-12 0,0 1-103 16,0-2 115-16,0 2 12 0,0 2 4 0,0-1 95 15,0-1-123-15,0 4 16 16,-6-2 78-16,6 0-197 0,-8-1 115 0,8 1 83 15,0-3-116-15,-9 2 8 0,3 0-11 16,6-2-111-16,0 4 50 0,0-1 93 0,0 1 16 16,0 2 12-16,0 1-32 0,0 3-12 0,0 2 4 15,0 0-8-15,0 2 24 0,0 0 4 0,0 2-4 16,0-2-8-16,6 1 16 16,-6 0 8-16,0 0-16 0,6-1 12 0,-6-2-8 0,5 0-24 0,-5 1 16 15,0-2-8 1,6-1-4-16,-6-2 16 0,0 2 0 0,0-1 24 0,0 0-4 15,5-2 0-15,-5 2-4 0,0-2-32 0,5 2-8 0,-5-1-16 0,5 1 16 16,-5 1 8-16,7 0 16 0,-7-1 96 16,0 1-108-16,7 3 16 0,-1-3-16 0,-6 4-68 15,5-1 88-15,-5 0-8 0,8 1 125 16,-8 0-133-16,6-1 12 0,-6 1-12 16,0 0-125-16,5 0 125 0,-5 0-9 0,0-1 10 0,6 1 31 15,-6-1 4-15,0 1 0 0,0-1-12 0,5-1-40 16,-5 1 8-16,0 0-8 0,0-2 8 15,4 3 16-15,-4-3-9 0,6 2 6 0,-6 1-1 16,0-1 0-16,6 3-9 0,-6 0 13 0,0 0 5 16,0 2 7-16,5 1 0 0,-5-1-36 0,0 3 137 15,0-2-133-15,0 0-7 0,0 0 3 0,0 0-116 16,0 1 123-16,0-3 17 0,0 0 28 0,0 0-40 16,0-2-4-16,0 1-7 0,6 0 6 0,-6 1 34 15,0-2 6 1,0 3-3-16,5 1 125 0,-5 0-161 15,0 1 16-15,0-1-4 0,0 1-160 0,0 2 176 0,0-3-39 0,0 3 19 0,0 0 19 16,0 0-23-16,0 0 32 16,0 0 116-16,0 0-148 0,0-2 16 15,-7 2-8-15,0 0-155 0,-5 0 159 0,1 0-20 0,-2 0 1 0,-2 0 31 16,0 0 3-16,-1 2-15 0,1 1 12 0,-1 0-16 0,0-1 0 16,-1-2 155-16,1 0-155 15,-2 0 12-15,0-3-8 0,1-2-132 0,-2 2 132 0,1-1 8 16,-1 0-8-16,1-1-12 0,2 0 148 15,-1 1-133-15,-1 2 10 0,0-3-17 0,1 2-124 16,0 0 113-16,-3 0-5 0,1 1 176 16,1 2-133-16,-4-2-23 0,3 1 12 0,-2-1-4 15,-1 2-20-15,0 0 24 0,-1 0-16 16,-2-2-140-16,0 1 132 0,-1-1 24 0,-1 0-12 0,-1 0 160 16,1 0-167-16,0-1-1 0,0 0-1 15,-1 1-19-15,3 2 25 0,0-3 3 16,4 1 7-16,1 2-143 0,-2 0 140 0,5 0-16 15,0 0 9-15,2 0-5 0,0 0 0 0,3 0 8 16,-1 2 4-16,1 3 0 0,0-3-4 0,1 1 7 16,-1-1-7-16,-1-1-4 0,2 1 24 15,-6 0-16-15,3 1-8 16,2 1 4-16,-2-1-4 0,0-1 4 0,1 1 0 0,3 1-5 0,-1 1-17 16,2-2 22-16,0 1 4 0,0-1 23 0,1 1 4 15,0-1 126-15,-2 1-157 0,-2 0-4 0,0 0 8 16,1-1-161-16,-3 0 166 0,0 2-13 0,-3-1-12 15,1-1 16-15,-1 2 0 0,-1-1-8 0,0-1 24 16,1 2 15-16,-2-1 17 0,2 1 3 16,-1-3-23-16,2 1 0 0,-1-1-40 0,2 0 8 0,-2-1-4 15,0-1-17-15,0 0 18 16,3 0 3-16,-4 0 15 0,5 0 14 0,-4 0-5 0,5 0-8 16,-2 0-20-16,2 0-20 0,0-3 16 0,0 3-12 15,1 0 28-15,-2 0 16 0,2 0-17 0,0 0 115 16,-4 0-110-16,2 0-12 0,-2 0-4 0,1 0-106 15,-3 0 111-15,1 0 6 16,0 0 13-16,-2 0 13 0,1 3-21 0,1-1-20 0,2-1 4 16,-2 0-25-16,1-1 30 0,0 0-9 0,1 1 20 15,1-1 12-15,1 0-20 0,-1 0 20 0,1 0-28 16,1 0 4-16,0 0 12 0,-1 0 12 0,3 0-8 16,-4-3 8-16,0 0-24 0,1 1-12 0,-2 0 16 15,1-1-20-15,-2 1 28 16,1-1 0-16,-1 0 0 0,2 1 16 0,-2 0 106 0,0 0-142 0,-1 0 20 15,2-1-4-15,-3 1-110 0,3 0 134 16,0-1-36-16,2 0 4 0,-4 1-12 16,4 0 0-16,1-1 12 0,-1 1 0 0,1-1-8 0,-2 1 121 15,1-1-113-15,3 0-16 0,-2 1 28 16,-1-1-121-16,2 2 121 0,-2-2 16 0,1 1-20 16,0 0-20-16,-1 0 8 0,0-1-24 0,-2 2 11 0,1-2 26 15,1 2-10-15,-3-2 38 0,1 3-29 0,-1-2 16 16,2 0-20-16,-4-1-32 0,2 1 16 15,1 0-4-15,-3-1 8 0,1 1 19 0,-2 1 18 16,1-4-17-16,-1 2 0 0,-1 0-8 0,0 1-8 16,1-1-4-16,-1-2 117 0,-2 0-85 0,1 1-24 15,0-1 4-15,0-1 4 16,1 2-8-16,-3-3 20 0,3 1 122 0,-2-1-216 16,-2 0 102-16,2 0-28 0,-1 2-117 0,2-2 97 15,0 1 8-15,0 2 28 0,3 0 28 16,0 0-12-16,2 0-20 0,2 1 4 0,2 1-32 0,2-1 4 15,-2 0 122-15,11 1-126 0,-13-2 16 16,0 1 4-16,-1-1-142 0,0 1 126 0,-4-2 0 0,-1-1-12 16,-1 0 32-16,0 0-8 15,0 0-8-15,0-1 16 0,0 2-29 16,0-1 22-16,3 1-9 0,-1 0 3 0,3 1 143 0,0 0-146 0,0-1-3 16,1 2 10-16,-1-1-128 0,2-1 141 15,-1 2 8-15,-1-1 0 0,4-1-4 0,-5 2-9 16,2 0 2-16,0 0-5 0,-2 0-5 0,0-2 2 15,-2 2 3-15,-1 1 113 0,0 0-97 0,-2-1-24 16,-1 1 4-16,1-2-121 0,-3 0 125 16,0 0 32-16,1 0-16 0,1 2 4 0,0-3-28 0,0 2-13 15,4 0 18-15,-3 0 6 16,3 1 6-16,1 0 19 0,2 1-4 0,2-1-20 0,1 0 4 16,1 1-24-16,1 1-8 0,-3-2-12 15,1 1 23-15,0 1-6 0,0 0 15 0,-4 0 20 0,-1 0-16 16,-1 0 16-16,-1 0-12 0,0 0-12 0,-2 3-16 15,2 0 12-15,-2-1-3 0,3 1 22 16,-1-3 1-16,-1 2-4 0,2-1 117 0,-1 1-8 16,1 0 28-16,-3 0-141 0,1 0-132 15,0-1 6-15,0 1-11 0,0-2 133 0,-2 2 32 16,4-1-24-16,-3-1-4 0,2 0 4 0,3 0-8 16,-4 0 4-16,5 0 16 0,-2 0-28 15,1 2 8-15,0 1 4 0,0-1 0 0,2 0 16 0,2 0-16 16,-4-1 12-16,2 1 113 0,-1 1-117 15,0-2-12-15,-4 2 0 16,0 0-121-16,-2-1 137 0,-1 1 8 0,1 2 0 0,0-2-4 16,0 0-32-16,-4-1 16 0,5-1-32 15,-3 2 8-15,0-1 12 16,1 0 7-16,1 0 17 0,1 1-3 0,0-2-13 0,2 3-20 16,1-1 20-16,1-1-24 0,0 3 28 0,2 0 12 15,-1-2-4-15,1 1 8 0,0 0-16 0,0 0 8 0,-1 0-40 0,2 1 40 16,-3-1-13-16,1-1 2 0,0 2 35 0,-2-1 93 15,0-1-121-15,-2 2 0 0,0 0-8 0,0-1-118 16,2-1 135-16,0 0-13 0,0 2 121 16,1-1-109-16,4-1-4 0,-3 0 8 0,2 0-109 0,0 0 93 15,2-2 28-15,0 1 118 0,-1 3-11 16,-2-3-115-16,0 2-8 0,-1-2-142 16,1 1 19-16,-3 0 115 0,-3-1 4 15,2 0 4-15,-4-1-12 0,-1 1 16 0,1-1-12 0,1 1-4 16,-2 0-28-16,2 1 8 0,0 0-20 0,3 1 24 15,-3 0 44-15,7-1-20 0,-3 0 12 0,4 1 0 16,0-1-28-16,2-1-12 0,3 1 4 16,-1-2 0-16,2 1 114 0,7 2-78 0,-10-2-4 15,3-1-4-15,0 1-110 0,1 0 82 16,-3 1 12-16,2-1 106 0,7 1 16 0,-13 1-97 16,2-1 97-16,-3 2-232 0,1-1 8 15,1-1 101-15,-4-1-113 0,3 1 114 0,-3-1-4 16,4 0-4-16,-5-2 16 0,1 0 12 15,-2 0-4-15,2 0 0 0,-4 0-20 0,5 0 0 0,-2 0-16 16,0 0 12-16,2 0 134 0,2 0-118 16,1 0-12-16,1 0 0 0,-1 0-114 0,2 0 110 15,-1 0 24-15,0 0 12 0,0 0 94 0,-2 0-102 16,1 0 0-16,-4 0-4 16,1 0-110-16,-2 0 114 0,-3 0-28 0,-3 0-4 0,-2 0 139 15,2 0-119-15,3-4 12 0,-5 2 1 0,4 1-144 16,0 0 102-16,0-2 21 0,2 3-32 0,1-3-28 15,-7 0-4-15,0-1-16 0,-3 1 32 0,3 1 25 16,-2-1 31-16,4-1 15 16,-3 1 33-16,3 1 126 0,4 0-114 0,3 1-25 0,0-1-27 15,3 0-20-15,-2 1 12 0,1 0-12 16,1 0 8-16,-1 0-85 0,4 0 179 0,-2 1-94 16,2 0-4-16,1 0 0 0,-1 0-98 0,3 0 126 15,-3 0-8-15,0 0-16 0,-1 0-8 16,0 0 114-16,-2 0-110 0,0 0 20 0,0 0-12 15,-2 0-16-15,-3 0-36 0,-1 0-44 0,-6 0 32 16,-3 0-110-16,-1 0 325 0,-3 0-88 16,-3-3-11-16,1-1 8 0,-1-1-194 15,-3 0 126-15,1 1 0 0,-1-1 4 0,2 0 8 16,-1 0 20-16,3 1-12 0,2-2 102 0,0 3-82 16,3-2-36-16,5 1 41 0,5-1-123 15,4 0 90-15,3 2 12 0,-2-1-16 0,5 1-4 0,1 2 12 16,8 0-8-16,0-1 121 0,0 2-125 0,0 0-8 15,0 0 4-15,-6 0-133 0,6 0 141 16,0 0 0-16,0 0 21 0,-8 0-29 0,8 0 4 16,0 4-17-16,-9-1 1 0,9-1 0 0,-7 0 0 15,7 0 143-15,0 1-135 0,-11 0 45 16,5-3-21-16,6 2-25 0,0 1 14 0,-11-3-9 16,5 2 16-16,6-2-99 0,-10 2 91 0,3-1-12 15,1-1-4-15,-2 1 4 0,2-1 127 16,6 0-127-16,-10 1 16 0,1-1-20 0,2 1 0 15,7 0 16-15,-11-1-12 0,1 0 16 0,4 2-116 16,6-1 113-16,-9-1 7 0,1 0-41 16,1 2 21-16,2-2 4 0,-2 2 0 0,-2-1 24 15,2 1 91-15,7 0-94 0,-11 1-38 0,-1-2 120 16,2 3-90-16,3-3-13 16,-3 1 24-16,3 0-127 0,7 1-13 0,-11-2 100 0,4 0 16 15,7 0 119-15,-11 0-107 0,2-1 0 16,2 0-8-16,1 0 26 0,6 2-22 15,-13-2 0-15,2 0-4 0,0 0-132 0,3 0 140 16,1 0 0-16,-1 0 0 0,-2 0 8 0,3 0-16 16,-1 0 12-16,1 0-12 0,7 0-24 15,-12 0 8-15,3 0 3 0,1 0 117 0,8 0-67 16,-12 0 74-16,2 0-78 0,1 0-141 0,9 0 88 16,-12 0-71-16,3 0 87 0,9 0 28 0,-10 0 109 15,10 0-158-15,-12 0 9 0,12 0 8 16,-11 0-125-16,5-2 166 0,-4 0-46 0,3 0 101 15,7-1 19-15,-16 1 10 16,2 0-113-16,-1 1-112 0,0-2 5 0,2 2-26 16,0 0 133-16,2 1 133 0,0 0-145 15,0 0-17-15,4 0-75 0,7 0-227 0,-9 0-97 0,9 0-307 16,-9 0-256-16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458.27972" units="1/cm"/>
          <inkml:channelProperty channel="Y" name="resolution" value="458.27972" units="1/cm"/>
          <inkml:channelProperty channel="F" name="resolution" value="0" units="1/cm"/>
          <inkml:channelProperty channel="T" name="resolution" value="1" units="1/dev"/>
        </inkml:channelProperties>
      </inkml:inkSource>
      <inkml:timestamp xml:id="ts0" timeString="2024-10-28T11:24:40.115"/>
    </inkml:context>
    <inkml:brush xml:id="br0">
      <inkml:brushProperty name="width" value="0.05292" units="cm"/>
      <inkml:brushProperty name="height" value="0.05292" units="cm"/>
    </inkml:brush>
  </inkml:definitions>
  <inkml:trace contextRef="#ctx0" brushRef="#br0">13802 5635 2632 0,'0'0'105'16,"0"0"77"-16,-10 0 68 0,10 0 64 15,0 0-20-15,0 0 18 0,0 0-40 16,0 0-2-16,-8-3 12 0,8 3-81 0,0-3-1 0,0 3 0 0,0 0 106 16,0 0-147-16,0 0-11 15,0 0-101-15,0 0-184 0,12 0 303 0,6 0-190 16,5 0 51-16,7 0-7 0,8 3-174 0,5-1 138 0,9 1 12 15,7 2-19 17,7-1-13-32,5 1 51 0,3-1-3 0,4 2-16 15,2-1 13-15,2 0-18 0,2 2 1 0,-2-3 12 0,-1 1 0 0,-1 0 4 0,-4-1-12 16,-1-1 16-16,-5-2-4 0,-4 1 137 16,-4-2-168-16,-4 0 23 0,-4 0 0 0,-6-5-118 0,-8 3 177 0,-6-3-6 15,-5 2 19-15,-7 0-20 0,-6 0-8 0,-7 0-36 0,-9 3 86 16,0 0-110-16,0 0-36 0,0 0-24 15,0 0-125-15,0 0 25 0,0 0-63 0,0 0-120 0,0 0-146 16,-9 4-133-16,9 1-136 0</inkml:trace>
  <inkml:trace contextRef="#ctx0" brushRef="#br0" timeOffset="1194.21">16470 5430 4201 0,'0'-1'48'0,"0"1"75"0,0 0 88 0,0 7 81 0,0 3 19 0,-10 1 1 16,-3 4-88-16,-3 2-62 0,0 3-45 0,-3 2-62 0,-2 4 17 15,3 0 123-15,-3 2-175 0,3 0-24 16,0-1-12-16,2 2-127 0,3-3 151 0,1-3 8 16,3-2-28-16,9-2-8 15,-8-4-4-15,8-4 24 0,0-3-12 0,0-2-28 0,0-2-15 0,0-2 128 16,0-2-152-16,0 0-3 15,0 0 130-15,0 0-323 0,0-11 240 0,0 0-86 16,0-1-139-16,0-6 152 0,0-1-45 0,0-2 101 16,0-1 12-16,0-2 44 0,-10-1-30 0,10 0 19 15,0 0 29-15,-9 1-33 0,9 2 29 16,0 0 4-16,0 3 26 0,0 2 18 0,0 0 1 0,0 5 7 16,0 0-11-16,0 2 17 0,0 1-39 0,0 3-11 15,0 2-45-15,0 0 0 16,0 3 26-16,0 1-19 0,10 0 20 0,1 8 7 0,0 0-4 0,4 1 19 15,2 3 27-15,2 2-30 0,2 0 26 16,1 4 1-16,0 1-31 0,3 0-15 0,-2 0 11 16,1 1 16-16,-2-1 4 0,-1 1-24 0,0-2-19 15,-4-2-5-15,-2 0-6 0,-2-4 31 0,0-2-51 16,-3-2 127-16,-10-1-112 0,9-2 20 16,-9-1 19-16,0-2-165 0,0-2 123 0,0 0-13 15,0 0 25-15,0-5-16 0,0 1-8 0,0-1-23 16,-13-2-4-16,0-1 16 0,1-1-11 0,-1 1 0 15,-2-1-11-15,1 0-15 0,-4 1 0 0,1 0 98 16,-3-1-100-16,-1 3 29 16,-2-2 12-16,-1 3-86 0,-2 0 123 0,0 0 6 0,-1 0-10 15,1 1 32-15,1 0-29 0,1 2 120 0,2 2-98 16,1-4-25-16,4 2 21 0,1 1-136 0,4 1 115 16,2 0 21-16,10 0-14 0,0 0 22 15,0 0 15-15,0 0-52 0,0 0 37 0,0 0-18 0,0 0 71 16,0 0-39-16,17 0-28 0,1 0 17 15,2 0-114-15,2 0 63 0,1-3 12 0,2 0-1 16,3 0 11-16,-1-2 4 0,-1 2 19 16,1-1-30-16,-2 1 22 0,1 2 11 0,-4 0-37 15,1-1 4-15,-2 2-55 0,-3 0-75 0,0 0-41 0,-2 0-75 16,-3 0 67-16,-3 0-114 0,-1 0-67 0,-9 0-9 16,0-6-234-16,8 2-2 0,-8 0-73 0</inkml:trace>
  <inkml:trace contextRef="#ctx0" brushRef="#br0" timeOffset="1694.1">16315 5242 1638 0,'-13'-2'59'0,"1"0"132"0,-1-1 30 16,1 3 31-16,-2 0-11 16,1 0-47-16,-2 0 16 0,0 5 40 0,0 0 36 0,-2 2-24 15,-1 2 46-15,0 3 5 0,-2 3-15 0,0 1 36 16,-1 7-75-16,-2 5-69 16,0 2-42-16,2 4-90 0,2 4-12 0,1 1 1 15,3 3-4-15,2 1-12 16,3-1-15-16,10-2-20 0,0 0 144 15,0-2-140-15,0-3-8 0,10-3 12 0,5-5-206 0,3-1 94 16,3-4 12-16,4-3-4 0,3-4 23 0,2-3 58 0,0-1 11 16,4-5-10-16,0 1-20 0,0-4 1 0,1 0-5 15,2-3 16-15,-2 0 30 0,1-6-15 0,-1-1 33 16,0 0-18-16,0-3 118 0,2-2-104 0,-1-2-33 0,0-1 12 16,-4-2-82-1,-2-3 119-15,-1-1-23 0,-4 0 61 0,-2-4-38 0,-5 1-15 0,-4 0 69 16,-3-3-69-16,-3-1 23 15,-8 0 20-15,0 1-47 0,0-3 24 0,0 3-39 0,0-4 15 0,0 3-26 16,-13 0-1-16,-3 1 20 0,3 1-47 0,-3 1 36 16,0 3-13-16,-3 1-7 0,1 3 19 15,-6 1 0-15,-3 2-4 0,-3 2 4 0,-2 3-7 16,-3 3-20-16,-4 1-30 16,0 4-56-16,-3 2-51 0,-1 0-93 0,4 0-90 0,2 3-105 0,4 2-189 15,4 0-310-15</inkml:trace>
  <inkml:trace contextRef="#ctx0" brushRef="#br0" timeOffset="2369.34">17387 5392 3914 0,'0'0'124'0,"9"0"63"0,-9 0 69 0,0 0 78 16,0 3-60-16,0 1 29 0,0 0-18 0,0 2-21 0,0 4-48 16,0 0-60-16,0 4 103 0,0 1-43 15,0 5-92-15,0 1 47 0,0 4-162 16,0 0 12-16,0 1-4 16,0 2 0-16,0-2 17 0,0 1-12 15,0-2 59-15,0-2-115 0,0-3-188 16,0-5-57-16,0-4-35 0,0-1-35 0,0-5 95 0,0 0-93 15,0-5-141-15,0 0-150 0,0-5-131 0,0-1-273 16</inkml:trace>
  <inkml:trace contextRef="#ctx0" brushRef="#br0" timeOffset="2794.33">17293 5185 3257 0,'-15'-3'74'0,"1"0"74"16,-3 2 88-16,1 0 101 0,-3 1-9 16,-2 0-37-16,1 7-21 0,-3 0-76 0,-2 3-11 15,0 2 9-15,0 5-39 0,2 2-10 31,-1 5-34-31,3 5-16 0,4 3-29 16,2 4 110-16,15 3-139 0,0 5-66 0,0 2 165 0,0 3-264 0,18 0 126 0,3 0 28 16,6-5-8-16,5 1-44 15,1-6 142-15,4-3-130 0,-2-5-1 0,0-6 6 0,-1-5-174 0,-2-4 166 16,0-5-7-16,0-4 35 0,0-7-2 0,0 0-26 16,-2-7-139-16,2-4 143 0,0-3 191 15,2-4-144-15,0-5 133 16,2-4-165-16,-3-4-169 0,1-5 157 0,-1-4-137 0,-2-2 213 0,-3-3 6 15,-2 0 15-15,-5-1-1 0,-5 0-3 0,-4 3-4 16,-12 1 13-16,0 1 101 16,0-1-7-16,0 2 6 0,-24 1-47 15,-5 1-190-15,-8 4-34 0,-5 2 0 0,-8 4-244 16,-7 6-165-16,-2 5-324 0,-2 7-615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458.27972" units="1/cm"/>
          <inkml:channelProperty channel="Y" name="resolution" value="458.27972" units="1/cm"/>
          <inkml:channelProperty channel="F" name="resolution" value="0" units="1/cm"/>
          <inkml:channelProperty channel="T" name="resolution" value="1" units="1/dev"/>
        </inkml:channelProperties>
      </inkml:inkSource>
      <inkml:timestamp xml:id="ts0" timeString="2024-10-28T11:26:46.767"/>
    </inkml:context>
    <inkml:brush xml:id="br0">
      <inkml:brushProperty name="width" value="0.05292" units="cm"/>
      <inkml:brushProperty name="height" value="0.05292" units="cm"/>
    </inkml:brush>
  </inkml:definitions>
  <inkml:trace contextRef="#ctx0" brushRef="#br0">10597 2960 3015 0,'0'-2'76'0,"7"0"72"0,-7 1 64 0,0 0 60 16,0 0-42-16,0 1-8 0,0-2-46 0,0 1-47 0,0 1-12 16,0-2-53-16,0 2-3 0,0 0 18 15,0 0 1-15,0 0 63 0,0 0-88 16,0 0-26-16,0 3 98 0,0-3-134 0,-11 6 81 16,4 0 12-16,-4 0 22 0,11 2-59 15,-14 0 16-15,0 1 0 0,2 2-174 16,1 1 155-16,-3-2-11 0,2 2-12 0,0-1 46 15,1-2-30-15,1 1-8 0,0 0 24 16,-1-1-16-16,3 1-8 0,0-2-3 0,-1 2-17 0,9-1 9 16,-8-2 3-16,8 3 2 0,-8-1-6 0,8-1 17 15,0 1 4-15,0-1 12 0,-9 4-16 16,9-2 8-16,0 1-12 0,0-1-12 0,0 3-12 0,0 1 108 16,0-3-96-16,0 2 0 0,0-1 145 0,0-2-256 15,0 3 107-15,0-4 4 0,0 0-11 16,10-1 102-16,-10 2-119 0,10-4 120 15,-10 0-120-15,0 0-108 0,10-2 257 16,-10 0-249-16,9 1 9 0,-9-1 248 16,0-1-161-16,0 2 8 0,8-2-1 0,-8-1-16 15,0 1-103-15,7 0 240 0,-7-2-128 16,11 1-76-16,-3-2 105 0,-8 0-130 16,11 0 221-16,1 0-133 0,-1 0 121 15,-2 0-100-15,2-4-132 0,-3-1 231 0,-8 3-259 16,13-1 103-16,-2-2 1 0,-3 2-199 0,-8-1 164 15,11-1-39-15,-2 1-48 0,-9 0 14 0,8-2-52 16,-8 3-47-16,0-2 23 0,0 2-54 0,0 2-36 16,0-2-21-16,0 2-62 0,0-1-58 0,0 0 54 15,0 2-122-15,-12-2-24 0</inkml:trace>
  <inkml:trace contextRef="#ctx0" brushRef="#br0" timeOffset="482.02">10608 2974 2510 0,'0'0'42'0,"-10"0"50"0,1 3 54 15,9 0 66-15,-13 2 10 0,4-2-7 0,0 3 35 0,-3 0-36 16,1 3-35-16,-2 0 17 0,-1 0-71 0,-1 4-5 16,0 2 40-16,-2 1-49 15,0 1 1-15,-1 3-32 0,2 2-47 16,0-1 0-1,2 1-44-15,0 2 15 0,3-2 14 16,3 1-7-16,8-1 8 0,-8-1 78 16,8-1-94-16,0-2 16 0,0-2 25 0,0-2-89 15,0-1 71-15,0-1 12 16,11-3-12-16,-2-1 8 0,1-3-19 0,-2 1-23 0,2-2 27 0,-1-4-15 0,2 3 18 0,-1-3-14 16,2 0 7-16,-1 0-4 0,0 0-18 15,3 0 14-15,0-3-52 0,1 0-18 0,1-1-16 0,1-1-17 0,0 2-1 0,3-1 2 0,-1 0-35 16,-1-2-20-16,2 3-7 0,-4-1-25 0,1 0-7 0,-6 1 1 15,1-1-27-15,-12 3 4 0,11-2 19 0,-11 1-71 16,0 0-8-16,0 2-53 0,0 0-218 0,0 0-83 16</inkml:trace>
  <inkml:trace contextRef="#ctx0" brushRef="#br0" timeOffset="919.86">10652 2953 2283 0,'-9'-3'-47'0,"-3"3"134"0,3 0 40 0,-3 0 120 0,0 0 43 16,0 4-79-16,-5 2 17 0,2 2-37 0,-2 1 42 16,1 1 21-16,-3 3-38 0,0 3-44 0,1 1-17 15,-3 2-80-15,2 1-3 0,2 3-4 16,0 0-20-16,3 1 14 0,1 2-11 15,4-3-26-15,9 0-10 0,-8 1 3 0,8-4 5 16,0 2-38-16,0-7 34 0,0 2-4 16,10-6-49-16,2 1 34 0,-2-4-44 0,3-1-33 0,2-2-3 0,0-1-53 0,1-3-35 15,1-1-25-15,0 0-19 16,2 0-42 0,-1-3-29-16,2-1-69 0,-3 0-36 0,3-2-61 15,-3 1-251-15</inkml:trace>
  <inkml:trace contextRef="#ctx0" brushRef="#br0" timeOffset="2142.26">12163 3280 3360 0,'0'0'108'0,"0"0"54"0,0 0 69 0,0 0 53 16,0 0-38-16,0 0 5 0,0 0-69 0,0 0-30 16,0 0-54-16,0 0-50 0,0 0 8 0,16 0-15 15,2 0 4-15,2 0-30 0,5-5-12 0,6 3 9 16,4-1-39-16,6 1 16 0,4-2 11 16,4 2-22-16,4-2-19 0,0 1 0 15,6 0-18-15,-1-1-51 0,0 0 52 16,2 1-8-16,-1-4-10 0,-1 3 36 0,0-1-24 0,-3-1 31 15,0-1 30-15,-3 2 24 0,-5 0 0 0,-3 0-24 0,-3-1-4 16,-6 3 3-16,-5-2 8 0,-6 2 14 0,-6-1-4 16,-2 1-21-16,-5 1-7 0,-3 2 14 0,-8-3-25 15,0 3 7-15,0 0-53 0,0-2-55 0,0 0-75 16,0 2-136-16,0 0-103 0,0-2-136 16,0 2-227-16</inkml:trace>
  <inkml:trace contextRef="#ctx0" brushRef="#br0" timeOffset="2763.5">13251 3010 1438 0,'0'0'69'15,"-9"0"160"-15,9 0 48 0,0 0-18 16,0 0 63-16,0 2-96 0,0 0 13 16,0 1 84-16,0-3-92 0,0 0-29 0,0 0-31 0,0 0-28 0,0 0-12 15,0 0 2-15,0 0-32 0,11 4-45 16,-2 1 8-16,1 2-67 0,1-1 35 0,2 2-36 15,0 0-31-15,3 0 28 0,1 0-36 16,1 0 47 0,-1 1-8 15,1-1 15-15,3-1 14-16,-2 0-29 0,-2 2-10 0,0-3 10 0,-3 1-6 0,0-2 20 0,-4 0 1 0,-1-3-18 15,-2 1-7-15,-7 1 7 0,11-1 24 0,-11 0 22 0,0 2 40 0,0 2 29 16,0 0 37-16,0 5 13 0,0-1-21 0,0 2 25 0,0 2-60 0,-14 0 36 15,2 0-18-15,-1 2-54 0,0-2 31 16,-1 1-78-16,-1-2-3 0,1 0 7 0,-1-2-43 0,2-1 9 0,1 0 147 0,12 0-261 16,-15-2-31-16,4-1-79 0,1 0-191 0,10-1 187 0,0-1-61 0,0 1-47 0,-9-3-76 15,9 1-129-15,0-1-35 0,0-4-263 0</inkml:trace>
  <inkml:trace contextRef="#ctx0" brushRef="#br0" timeOffset="3901.22">14565 2963 4551 0,'0'4'7'0,"0"0"25"0,0 0 90 15,0 1 64-15,0 0 38 0,0-1 17 0,-10 5 103 0,10 2-187 16,-17 3-37-16,0 4-55 0,4 0-197 16,-3 2 114-16,4-1 2 15,0 1 28-15,1-1-16 0,2-1 8 0,9-2-12 16,-9-3-15-16,9 0 150 0,0-1-189 0,-9-4-42 0,9 0-19 0,0-3-161 15,0-3 160-15,0 0 1 0,0-1-10 16,0-1-31-16,0 0 20 0,0-4 1 0,0 1 5 0,-8-3 60 16,8 1 12-16,-8-3 38 0,8-1 0 0,-11-2 7 15,4 2 18-15,7-3-15 0,-11-2 22 16,3-1-4-16,8 1-4 0,-12-1 11 0,12 1 39 0,-9-1 13 16,9 1 32-16,0 2 11 0,0 0-31 15,0 3 7-15,0 1-42 0,0 1-4 0,0 0-11 16,0 2 5-16,0 1 2 0,10 1 27 0,1 1-19 0,-2-1 8 15,2 3-15-15,1 0-14 16,-1 0 118-16,2 0-144 0,2 12 7 0,-1-1-14 0,3-1 18 16,1 3 3-16,-1-1 8 15,1 2-11-15,-1 0-111 0,0-1 107 0,-1-1-7 16,0-1 8-16,-1-3-1 0,0 1 8 0,-4-4 11 0,2 0-8 16,-3-1-7-16,-1-1 4 0,-2-3-12 0,-7 1 26 15,0 1-29-15,0-2 0 0,0 0 23 0,0 0-42 16,0 0 34-16,0 0-4 0,0 0-11 0,-15 0-4 15,2 0 1-15,-2 0-44 0,0 0-26 16,-1 0 5-16,0 0-14 0,-2 0 47 0,-1 0 21 16,1 0 8-16,-1 0 10 0,-3 0-25 0,3 0 11 0,-1 0 17 15,0 0 4-15,2 0-10 0,0 0-8 16,3 0 25-16,0 0 21 0,3 0 15 16,2 0 2-16,-1 0-20 0,3 0-21 0,8 0 17 0,-8 0-6 0,8 0-12 15,0-3 22-15,-9 0 0 0,9 1-29 16,0-2 1-16,0 1-18 0,0 1-8 15,0-3 36-15,0 3-11 0,0-3-6 0,0 2 2 0,0-2-6 16,0 1-3-16,11 1-1 0,-2-2-31 0,-2 1-4 16,2 1 0-16,-1 1 1 0,2-1 13 0,1-1-37 15,1 3-13-15,0-3-31 0,4 1-2 16,-1 0 28-16,2-2-29 0,-1 1 5 0,3-2-29 16,-1 2 1-16,-1-2-37 0,1 0 7 15,-1-1 21-15,0 0-109 0,-1-2 132 0,0-1-57 0,-1-1 7 16,0-3 104-16,-2 5 49 0,-1-7 51 0,-3 3 27 15,0 0-100-15,-9-1-68 0,8 0 45 0,-8 1 106 16,0-1 175-16,0 2 53 0,0-2 36 16,0 1-46-16,-14 3 5 0,2-1-4 0,-2 1 7 0,1-2-44 15,-2 4 4-15,0-1-13 0,-1 4-14 0,0 0 23 16,-2 0-28-16,0 3 9 0,-4 2 0 0,-1 0 3 16,-2 4-25-16,-5 1-12 0,0 3-34 15,-4 3-34-15,0 1 151 0,-4 4-212 0,1 3-13 16,-1 5 5-16,1 1-182 0,4 5 336 15,1 2-162-15,6 1-28 0,4 4 9 16,6-1-148-16,16 1 147 0,0-1 8 0,0 1-4 0,0-1-43 16,21-4 14-16,3-2-29 0,3-3-17 0,4-2-14 15,2-3 4-15,3-4 8 0,1-4 19 0,-2-3 20 16,0-3 11-16,-1-2 4 0,-2-3 0 16,0-3 16-16,-2 0-5 0,-1-5 9 0,-1-2 6 0,0-3-10 15,0-2 18-15,0-2-26 0,1-2 8 0,-1-5 10 16,0-3-18-16,1-2 38 0,-1-2 147 15,-2-5-143-15,0-1 30 0,-3-1 8 0,-1-3-143 16,-5 2 167-16,-2-2-11 0,-7 1 40 0,-8 3 4 16,0 2 163-16,0 0-124 0,-17 2-39 15,-6 3-24-15,-4 1-73 0,-6 1-62 0,-4 2-136 16,-6 0-86-16,-1 6-314 0,-2 2-80 0,-1 4-255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458.27972" units="1/cm"/>
          <inkml:channelProperty channel="Y" name="resolution" value="458.27972" units="1/cm"/>
          <inkml:channelProperty channel="F" name="resolution" value="0" units="1/cm"/>
          <inkml:channelProperty channel="T" name="resolution" value="1" units="1/dev"/>
        </inkml:channelProperties>
      </inkml:inkSource>
      <inkml:timestamp xml:id="ts0" timeString="2024-10-28T11:28:13.041"/>
    </inkml:context>
    <inkml:brush xml:id="br0">
      <inkml:brushProperty name="width" value="0.05292" units="cm"/>
      <inkml:brushProperty name="height" value="0.05292" units="cm"/>
      <inkml:brushProperty name="color" value="#FF0000"/>
    </inkml:brush>
  </inkml:definitions>
  <inkml:trace contextRef="#ctx0" brushRef="#br0">7264 11664 1058 0,'0'0'24'0,"-11"0"146"0,11 0 40 0,-11-2-9 0,11 0 20 0,0 0-91 15,-8-1-83-15,8 3 123 0,0-1-21 0,0-1-16 16,0 2 72-16,0-1-94 0,0 1 94 16,0 0-66-16,0 0 17 0,0 0 31 15,0 3-71-15,0-2 73 0,0 2-7 0,0-1-21 16,0-1 2-16,0 0-34 0,0-1-27 0,8 2-10 0,0-2-35 15,1 0 1-15,1 0-22 32,2 0-4-32,4-4-6 0,1 2 7 0,1-1 18 0,2 0-22 0,3 1-4 0,3-1-25 0,2 0-15 15,1 2 1-15,4-1 7 0,1 0-4 0,3 0 18 16,1 0 11-16,2 2-14 0,3-2 0 0,-1-1-12 16,3 1 5-16,-1 0-5 0,2-1 12 0,-1 2 18 0,1-2-26 15,-4 2 15-15,2 0 8 0,-3-1-38 0,-3 2 8 0,1 0 19 16,-5 0-34-16,0 0 4 0,-2 0 0 0,-1 0-36 15,-2 3 11-15,1 0 22 0,-2-2 14 0,0-1-14 16,-1 0 32-16,-4 0 7 0,0 0-32 16,0 0 51-16,-1 0-41 0,-5 0 1 0,2 0 25 15,-4-1-40-15,2-2 40 0,-4 3-14 0,0-1-7 16,-2-1 6-16,-1 2 8 0,0-1-4 0,-3 1 141 16,-7 0-112-16,9-2-47 0,-3 1 8 0,-6 1-138 15,8-1 116-15,-8 1 25 0,6 0 0 16,-6 0 11-16,0 0-4 0,0 0 7 0,7 0-14 15,-7 0-21-15,0 0 28 16,0 0-21-16,0 0 6 0,0 0 26 0,7 0-25 0,-7 0 11 0,0 0-15 0,0 0-25 16,0 0 3-16,0 0-35 0,0 0-31 15,0 0-17-15,0 0-76 0,0 0-10 16,0 0-34-16,0 0-84 0,0 0-114 0,0-2 10 16,0 2-151-16,0-2-60 0</inkml:trace>
  <inkml:trace contextRef="#ctx0" brushRef="#br0" timeOffset="470">8536 11458 2331 0,'-9'-3'-33'16,"1"2"117"-16,8 1 7 16,0 0 21-16,-10 0 57 0,10 0-88 0,0 0 28 0,0 0-12 0,0 0-2 0,0 0-29 15,0 2-8-15,0 0 0 0,11 1-42 16,-1-1 25-16,1 0-28 0,1 1-10 0,1 0 4 0,2 1-20 16,2 1 16-16,0 0-3 0,0-3 23 0,0 3 65 15,2 0-88-15,0 0 4 0,1-1 2 16,-2 0-81-1,1 0 75-15,0 0 26 0,-2 1-36 0,0-2 3 0,-3 2 11 0,-2-2-20 0,-2 0 6 16,-1-1 46-16,-9 2 13 0,0-3 0 16,0 1 40-16,0 0-27 0,0 0-18 0,0 1-21 15,0-1-30-15,0 3 21 0,0-3-11 0,0 2-10 16,0 2 31-16,0-2-48 0,-11 2 14 0,11-1 24 16,-10 1-18-16,10 2 34 0,-10-2-30 0,10 2 0 15,-11-1 34-15,3 0 14 0,-2 0 23 0,2 1 10 16,-2 0-3-16,-2 0-19 0,1 1-8 0,-4 1-23 15,1 1-31-15,-3-2-8 0,1 2 8 16,-1-3 20-16,2 2-7 0,0-2 15 0,2 0-49 0,4-1-89 16,-3 0-59-16,6-2-112 15,6 0-80-15,0-2-41 0,-10-1-106 0</inkml:trace>
  <inkml:trace contextRef="#ctx0" brushRef="#br0" timeOffset="1561.39">7460 10639 1604 0,'0'-4'-94'16,"0"0"199"-16,0-1 65 0,0 2 24 0,0-1 138 15,-12 2-153-15,12-1-46 0,-9 0 68 16,9 2-7-16,-11 1-43 0,0 0 1 0,0 0-55 15,-1 0-9-15,-5 0 10 16,-1 4-15-16,-6-1-44 0,-1 2-22 0,-4-2-7 0,-2 0-10 16,-1 0 14-16,1 1-31 0,1-1-6 0,2-1 23 15,3 1-4-15,3-2-6 16,2 1 34-16,3-1-24 0,4 0-11 16,0 1 31-16,3 0-46 0,10 0-34 0,-9-1 20 15,9 1-19-15,0-2-10 0,0 3 43 0,0-1 4 0,0 0-5 16,0 0 27-16,0 0 0 0,0 2-6 0,0-2 12 0,10 3-15 0,-10-1 12 0,9 0 33 15,-2 3 33-15,-7 0 16 0,10 1 31 0,-10 1-2 16,0 2 24-16,6 0 8 0,-6 3 3 16,0 0-35-16,0 1-47 0,0 2 10 0,0 1-20 0,0-1-15 15,0 1 41-15,0 1-11 0,0 0-40 16,0 0 33-16,0 1-28 0,0-2 10 0,0 1-3 16,0-1 0-16,0-2-11 0,0-2-4 0,0-1 114 15,0-2-95-15,0 0 12 0,0-1-7 16,0-1-118-16,0 0 69 0,0-2-4 0,0 1 0 0,0 0 0 15,0-1 19-15,9 0-8 0,0 0-19 0,1-1 20 16,1-1-12-16,1-2-4 0,1 3 8 0,3-4 7 16,0 1-11-16,2-2 0 0,-2 2 7 15,4-3-14-15,1 2 14 0,0-2-7 0,0 0 16 16,2 0-1-16,-1 0-27 0,0-3 16 0,-1 0-30 0,-1-1-38 16,-1 0-3-16,-3 1-23 15,-2 0-57-15,-3 0-5 0,0 0-39 0,-11-1-80 0,11 2 1 16,-11-1-64-16,0-1-60 0,0 1 18 0,0 0-170 15,0-1-56-15</inkml:trace>
  <inkml:trace contextRef="#ctx0" brushRef="#br0" timeOffset="1919.38">6981 10856 1683 0,'0'-1'144'16,"0"1"33"-16,0-2-33 0,0 2 105 15,0 0-183-15,0 0 71 0,0 0 87 0,0 0-83 16,0 0 62-16,10 0-72 0,2 0-51 0,1 3 21 16,3 1-3-16,0-4-22 0,3 3 6 0,1-1-22 15,3-2-19-15,3 3 9 0,1-3 11 0,0 0-24 16,2 0 14-16,0 0-17 16,-1 0-6-1,-1-3 3-15,-4 1-28 0,0 0 4 0,-5-1-24 16,-3 3-41-16,-3-2-14 0,-12 1-52 0,11 1-81 0,-11-2-27 0,0 2-122 15,0-2-83-15,0 2-244 0</inkml:trace>
  <inkml:trace contextRef="#ctx0" brushRef="#br0" timeOffset="5196.8">25952 11555 2177 0,'0'0'116'0,"0"0"85"0,0 0 53 0,0 0 54 15,0 0-41-15,0 0-33 0,0 0 29 0,0 0-28 16,0 0 0-16,0 0-22 0,0 0-35 0,0 0-18 15,-8 0-36-15,8 0-7 0,0 0-13 0,0 0 8 16,0 0-41-16,0 0-19 0,0 0-22 16,0 0 141-16,0 0-171 0,0 0-3 0,0 0-5 15,0 0-151-15,0 3 151 0,0-1 31 16,11 0-23-16,0 0-11 0,2 0 14 0,1 0-26 16,6-1 23-16,2 2-7 0,5-3 11 15,3 3-8-15,2-3-8 0,3 0 70 0,5 0-118 16,2 0-19-16,1 0-10 0,0 0-69 15,0 0 85-15,-1 0-4 0,-2 0 26 0,-1 0 4 16,-3 0 18-16,-2 0 32 0,-2 0-6 0,-2 0 3 16,-2-3 0-1,-4 3 3-15,0 0-6 0,-5 0 25 0,-3 0-12 16,-1 0 1-16,-4 0-22 0,-1 0-39 0,-3 0-11 0,-7 0-11 0,8 0-42 0,-8 0-22 0,8 0 17 16,-8 0-50-16,8 3 32 0,-8 1 16 15,0-3-17-15,10 1 6 0,-10 1 17 0,9-2-11 0,-9 2 48 16,8-2 26-16,-8 2-65 0,0-3-77 0,0 0-67 15,0 0-10-15,0 0 99 0,0 0 81 16,0 0-141-16,0 0-61 0,0 0-127 0</inkml:trace>
  <inkml:trace contextRef="#ctx0" brushRef="#br0" timeOffset="5686.79">26600 11458 1683 0,'-7'0'150'15,"7"-3"59"-15,0 2-17 0,0 1 160 16,0-1-147-16,0-1-27 0,0 2 65 0,0 0-134 15,0 0-12-15,0 0-13 0,0 0-41 0,0 0-30 16,0 3 23-16,0 1 4 0,0-1 84 0,13 4-68 16,1-3-19-16,0 2-21 0,3 1-80 0,4 1 61 15,0-1 13-15,3 2-10 0,1-1-11 16,1 0 8 15,-1-2 3-31,-1 2-10 0,-2-1 14 0,-1 0-7 0,-3-2 16 0,0 0 7 16,-6-1 14-16,-1-2 23 0,-4 1 7 0,-7 0 14 0,0-1 1 0,0 0-41 0,0 1 3 0,0-1 1 0,0 0-11 0,0 1 18 15,0 1-46-15,0 0-3 0,0 0-17 16,-9 2 24-16,9-1 7 0,-10 1-21 0,10-1 31 16,-10 2 4-16,10-1 14 0,0 1 29 0,-9 0-15 0,-1 0-31 15,3 0 3-15,-2 0 12 16,-2 0-4-16,-2-1 3 0,-1 3-25 0,-2-4-7 16,0 1-14-16,-1 0-7 0,2 1 21 15,-1-2-29-15,3 0-24 0,0-1-22 0,1 0-83 0,2 0-90 16,1-1-115-16,2-2-91 0,7 2-191 0,-10-2-114 15</inkml:trace>
  <inkml:trace contextRef="#ctx0" brushRef="#br0" timeOffset="6441.33">27605 11304 2390 0,'0'-3'91'15,"0"3"-22"-15,0-3 100 0,0 2 10 16,0-1-70-16,-10 0 84 0,-1 1-90 0,-2-1 76 16,0 2-89-16,-3 0-74 0,-1 0-16 15,-3 0-82-15,0 5 59 0,0-2 23 0,0 0 3 0,1 2-3 16,1-1 10-16,0 1-10 0,3-2-20 0,1 2 66 16,3-2-81-1,4 0 61-15,7 0-74 0,-7 0-63 16,7-2 82-16,0 0-65 0,0 0 87 0,0 0 33 15,0 0-39-15,0 0 17 0,0 0 28 0,0 1-39 0,9 1 75 0,-2-3-23 16,-7 4 3-16,6-3 11 16,-6 3-26-16,6 0 56 0,-6 0-20 0,0 3-3 0,0-2 24 0,0 4-22 0,0-1 13 15,0 2 7-15,0 1-5 0,0 2-39 0,0-1 15 16,0 2 0-16,-7 1-24 0,7-3 42 0,-8 2-24 0,8 2 4 16,-6-3-33-1,6 0 1-15,-7 1-18 0,7-1-4 0,-7-1 55 0,7-1-48 0,-6 1 12 16,6-2-11-16,0 0-15 0,-6-2 18 0,6 1-3 15,0-4 7-15,0 2-18 0,0-2 0 0,0-2 0 16,0 2-15-16,0-1 19 0,0-1 14 0,10 1-11 16,2-2 8-16,-2 3-8 0,2-3-10 15,2 1-5-15,0 0-24 0,2 1-4 0,-1-1-32 0,0 0 32 16,0-2 29-16,2 1-4 0,-2 0 22 0,2 0-11 16,-4-1 11-16,2 0 0 0,-2-1-15 15,1 0 15-15,-2 0-11 0,2 0-11 0,1-3 18 16,-2 0 4-16,2 0-40 0,-1 0 1 0,1-2-49 15,-2 0-63-15,-2 1-46 0,-1 1-78 0,-2-2-33 16,-8 1-75-16,0-1-55 0,0 1-261 0</inkml:trace>
  <inkml:trace contextRef="#ctx0" brushRef="#br0" timeOffset="6773.33">27343 11518 2236 0,'0'-1'154'0,"0"-2"101"0,0 3 42 0,0-3 76 15,0 2-101-15,0 1-43 0,0-1-25 16,0-1-64-16,0 0-44 0,0 1-47 0,0-1-14 0,7 1-25 15,3-2 4-15,3 2-3 0,2 0-4 16,4-1 0-16,0 2 7 0,5-1-21 0,0 0-4 16,3 1 32-16,-1-1-28 0,2 0 11 0,-1 0 17 15,-2-1 10-15,1 2-3 16,-3-2 22-16,-1 2-22 0,-6-2-28 0,0-1 21 0,-3 3-21 16,-2-3 22-16,-11 2-15 0,0-1-53 0,0 1-62 0,0 0-93 15,0 0-143-15,0 1-150 0,0-2-117 0</inkml:trace>
  <inkml:trace contextRef="#ctx0" brushRef="#br0" timeOffset="24144.32">11533 7990 4118 0,'0'-5'17'16,"0"1"24"-16,0 1 114 0,0 3 79 0,0 5 85 16,0 3 9-16,0 3-47 0,0 2 104 15,-12 4-63-15,-2 6-117 0,2 3-62 16,-2 1-179-16,1 4-22 0,-1 0 62 0,1-2 0 16,-1 4 12-16,4-3-12 15,0-3 142-15,10-3-154 0,-14-2 107 0,14-3 22 0,-10-3-266 16,10-3 140-16,0-1-127 0,0-5 82 0,0-2 18 15,0-1 16-15,0-4-9 0,0 0-150 0,0 0 95 16,0-4-7-16,0-1-1 0,0-2 24 16,0-2 3-16,0-1 124 0,0-2-190 0,0-5-3 15,0-3 110-15,0-3-287 0,0-1 203 0,13-4-43 16,3-1-94-16,0-2 157 16,3 1-10-16,0 0 73 0,-1 1 6 0,2 4 15 0,-1 1 11 15,-2 5 4-15,-1 2-12 0,-2 2 8 0,0 3 11 16,-4 4 10-16,-1 2 15 0,-9 3-4 0,10 3 30 15,-10 0 30-15,11 6 34 0,-2 3-4 16,-9 1-13-16,12 6-44 0,-3 1-4 0,2 6 36 0,-2 1 0 16,0 4-7-16,-1 0-54 0,1 0-16 15,-1 2-27-15,0 0-27 0,-8-1 37 0,9-2-14 16,0-2 0-16,-9-2 9 0,8-3-9 16,-8-1-4-16,8-3-25 0,-8-3 178 0,0-3-164 0,0-3-13 15,0-2 188-15,0-5-320 0,0 3 160 16,0-3-4-16,0 0-163 0,0-5 143 15,0-2-22-15,0 1 165 0,0-6-166 0,0 1 12 0,0-1 9 16,-10-1-170-16,0-2 177 16,-1 1 0-16,-1-1 7 0,0 2 27 0,-1 2-26 15,-2-1 3-15,-1 3 12 0,-1 1 125 0,-1 2-152 0,-3 2 19 16,1 2 144-16,0 2-374 0,0 0 115 16,-1 0-106-16,5 0-266 0,-1 0 109 0,5 2-122 15,1-1-207-15,11-1-155 0</inkml:trace>
  <inkml:trace contextRef="#ctx0" brushRef="#br0" timeOffset="24472.47">12023 8175 3726 0,'0'3'0'15,"0"1"23"-15,-10-3 21 0,10 1 30 16,0-1 38-16,0-1-3 16,0 0-24-16,0 0-23 0,0 0-13 0,0 0-39 15,12 0-10-15,0-4-27 0,2 3-29 0,4-2-2 16,-1 0-34-16,5 0 7 0,0 1-13 0,1-1-26 15,1-2 50-15,1 2 25 0,-2 0-1 0,-2 0 1 16,1 0 76-16,-3 1-157 16,-3-1-14-16,-2 1-14 0,-5 1-99 15,-9 1 75-15,0 0-50 0,0 0 73 0,0 0-170 0,0 0-59 0,0 0-81 0</inkml:trace>
  <inkml:trace contextRef="#ctx0" brushRef="#br0" timeOffset="24771.34">12046 8289 2718 0,'0'2'43'0,"-11"1"28"0,11-1 38 16,0 1 38-16,0-1-10 0,0 0 21 15,0 1-15-15,0-2-55 0,0 0 4 0,14 1-55 16,0-1-24-16,1 1-3 0,1-2-40 0,2 0 20 0,1 0 4 15,0 0 23-15,3 0-17 0,0-3 3 16,-1 0-20-16,2 2 21 0,-1-2 9 16,0 1-27-16,-2 2-5 15,2-2-34-15,-3-1-13 0,-1 2 7 16,2-1 10-16,-4 0-36 0,2 1-11 0,-4 0-10 16,-1-2-58-16,-2 0-61 0,-11 3-16 0,11-2-243 15,-11 0-68-15</inkml:trace>
  <inkml:trace contextRef="#ctx0" brushRef="#br0" timeOffset="25409.7">12975 8003 2693 0,'0'0'30'0,"0"0"20"0,0 0 18 15,0 0 25-15,-12 0-18 0,3 0-44 0,9 0-21 0,-12 3 2 16,1-1-9-16,-1 0 35 0,0-1-31 15,-1 2-20-15,-1-2 13 0,-1 2-35 0,-2-1 29 16,1 0-32-16,-2 1-18 0,1 0 0 0,-1 1-6 0,1-4 9 16,2 4 16-16,0-1-9 0,3 1 21 15,2-1 16-15,10 0-13 0,-12 1 22 63,12-1-63-63,0-1 63 0,0 4 6 15,0-4 0-15,0 2 86 0,0 1-52 16,0-1 24-16,0 2 54 0,0-1 18 0,0 2 35 0,0 0 6 0,0 1-31 16,0 2 9-16,0-1-35 0,0 1-5 0,0 2 10 0,0-2-36 0,0 2-10 0,0-1-13 15,0 0-17-15,0 0 21 0,0-1 18 0,-10 3-24 0,10-2 3 0,0-1-35 0,0 1-39 0,0 0 3 16,0-2-3-16,0-1-10 0,0 2 38 0,0-3-3 0,0 0-7 16,0 0-8-16,0-2 8 0,0 0-22 0,0-1-3 0,0-1 21 0,8 0-21 0,-8 0 24 0,9-1 4 15,-9 0-3-15,11 0-14 0,-4 1 10 16,-7-2 0-16,9 0-11 0,1 0 15 0,-1-1-29 0,1 0 1 15,3 0-19-15,-2-3-7 0,4-1-6 0,-1 3 3 16,2-2-11-16,0 0-13 0,2-1 14 16,-2 0-20-16,1-1-10 0,-1 1-27 0,1 0 8 0,-2 0-20 15,0-1 15-15,-3 2 4 0,-1-1-22 0,-3 1-1 16,-8 1 42-16,0 0-90 0,10 0-49 0,-10 1-47 16,0 1-218-16,0 0 85 0</inkml:trace>
  <inkml:trace contextRef="#ctx0" brushRef="#br0" timeOffset="25711.7">12619 8252 1739 0,'0'0'151'15,"0"0"14"-15,0 0 40 0,0 0 34 0,0 0-118 16,0 0 20-16,10 0-2 0,-2 0 31 0,3 0-14 0,-2 0-5 16,4 0-25-16,-1-2-67 0,2 0 33 0,2-1-26 15,1 3-23-15,1-5 17 0,1 2-43 16,-1 0-27-16,2 0 13 0,-2-2-23 0,1 1-46 15,1-2-46-15,-3 3-76 0,-1-2-87 16,-1-1-77-16,0 3-48 0,-4-2-120 16</inkml:trace>
  <inkml:trace contextRef="#ctx0" brushRef="#br0" timeOffset="26932.07">11355 9007 2693 0,'0'0'128'0,"0"3"74"0,0 1 114 16,0 0 78-16,0 0-43 0,0 0 111 15,0 6-123-15,0-2-26 0,0 4-35 0,0 3 16 16,0 2-133 0,-10 2-41-16,10 0-49 0,-9 2-192 15,9-1 132-15,0 1-11 0,-9-2 158 16,9 1-162-16,0-1 12 15,0-4 8-15,0 0-166 0,0-1 154 0,0-2 8 0,0-2-1 0,0-3-14 16,0-2 15-16,0-3-8 0,0 1-4 0,-8-3 16 16,8 0-16-16,0-5 142 0,0 0-166 0,0-2-12 0,0-3-11 15,0-2-138-15,0-2 138 0,0-1-8 0,0-6-26 0,0 1-16 0,0-1-3 16,0-4 20-16,11 1-11 0,1-2-6 0,-5 1 0 16,2-2-22-16,3 2 49 0,-4 2 15 15,2-1 15-15,0 3 43 0,3 3-28 0,0 0 25 0,2 3 4 16,-2 2-19-16,3 4 15 0,-3 1-14 0,1 1 3 15,-2 5 29-15,2 2 4 0,-2 0-4 0,-2 5 15 16,-1 2-8-16,-9 2-25 0,7 3 15 16,-7 2-19-16,0 1-22 0,0 3 48 0,0 1-18 0,0 0-11 15,-15 0 18-15,4 2-15 0,-3-3-18 0,2-1 22 16,0 0-44-16,1-5-28 0,2 1-14 16,9-4-8-16,-9-2 23 0,9-2-7 0,0-2 15 15,0 0-4-15,0-2 14 0,0-1 15 0,0 0 13 16,0 0 36-16,0 0-11 0,0 0 21 0,0 0 0 15,13 0-42-15,-1 0 21 0,1 4-14 0,0 1 10 16,2 1 32-16,-2 1-10 0,2 2 31 0,-1 1 35 16,1 1-28-16,-3 0 8 0,0 2-7 0,-4 1-21 15,-8-2 25-15,8 0 0 0,-8 0-7 0,0 0 4 16,0-1-18-16,0-2-14 0,0 0 10 16,-16-2-43-16,-2-1-11 0,-1-2 18 0,-1 0-26 15,-4-2-25-15,-1-1-35 0,2-1-109 0,1 0-92 16,1 0-68-16,3 0-86 0,3-4-62 0,1 1-48 15,3 3-233-15</inkml:trace>
  <inkml:trace contextRef="#ctx0" brushRef="#br0" timeOffset="27294.08">12014 9036 3385 0,'0'3'105'0,"0"-3"51"0,0 1 41 0,0-1 49 15,0 2-78-15,0-2-40 0,0 0-30 16,0 0-48-16,15-3-11 0,0 0-36 16,1 1-6-16,4-1 6 0,0-2-17 0,5 1-14 0,-1 1-18 15,4-1-38-15,1-1-42 0,-1 2-1 47,0-1-50-47,0 0-40 0,-4 1-43 0,-3 0-60 16,0 0-163-16,-4 1-93 0,-4 0-78 0</inkml:trace>
  <inkml:trace contextRef="#ctx0" brushRef="#br0" timeOffset="27519.08">12148 9154 3193 0,'0'1'41'16,"0"1"50"-16,0-2 66 0,0 3 47 0,0-2-4 15,0-1 3-15,0 0-31 0,11 0-58 16,0 0 5-16,1 0-70 0,5-4-41 0,1 3-1 0,1-2-39 16,4 0 14-16,1 0 32 0,1 0 7 0,0-1-38 15,1 0-53-15,0 1-45 0,-3-2-88 0,-2 3-18 16,0-1-22-16,-4-2-64 16,-1 2-49-16,-3 1-64 0,-13 0-124 0</inkml:trace>
  <inkml:trace contextRef="#ctx0" brushRef="#br0" timeOffset="29611.35">12841 11550 1705 0,'0'0'103'15,"0"0"116"-15,0 0 68 0,-9 0 72 0,9 0-42 16,0 0-77-16,0 0-15 0,0 0-42 0,0 0 11 15,0 0-36-15,0 0-46 0,0 0 29 16,0 0-58-16,0 0 26 0,0 0 39 0,0 3 10 0,0-1 42 16,0 3 6-16,0-2-21 0,-12 2-69 15,5 2-40-15,7 0-34 0,-11 1-27 0,2 3 1 16,9-3-9-16,-9 1 1 0,9-1 171 0,0 1-170 31,0-3-9-31,0 0 153 0,0-6-394 0,0 5 128 0,12 0-23 0,-1-5-160 16,0 0 189-16,1 0 12 0,-1 0 14 31,0-3 9-31,1-1-7 16,-3-2 25-16,-2 2-3 0,2-1 7 0,-9 0 43 0,8-2 7 0,-8 1 10 0,6-3 1 15,-6 2-25-15,0-2 17 0,0 1 36 0,0-1 15 0,0 0 54 0,0 1 1 16,0 1-7-16,0 2-3 0,-8 1-18 0,0 1 5 0,-3 0-23 0,1 2-14 16,1 1-12-16,-1 0 44 0,10 0-66 0,-13 4-23 15,1 0 27-15,5 0-76 0,7 2 45 0,-8-1 27 16,8-1-22-16,0 1 186 15,0 0-160-15,0 0-11 0,0 0 163 0,0-5-339 0,0 7 336 63,0-3-157-63,11 1-186 0,4-5 48 0,1 0-178 0,1-5 167 16,-1 1 15-16,0-3 216 0,-2-3-68 15,-2 3 8-15,-1-3 23 0,-11 2-75 0,0 1 93 16,0 1 5-16,0 1 171 0,0 5-181 15,-13 0-9-15,0 0 143 0,1 0-363 0,2 0 167 16,-2 5 1-16,2 1 8 0,10 1 163 16,-13 1-171-16,6 1-4 31,7-1-173-15,0-1 157-16,0 0 1 0,0 0 23 0,0-2-35 15,0-2-161-15,0 1 158 0,0-4-92 16,13 0 28-16,-3 0 30 0,0-4-4 0,1 1 56 0,-2 1 34 0,0-2-29 0,-2-2-1 15,-7 2 41 1,8 1 8-16,-8-1-7 0,7 1 45 0,-7-1-11 0,0 0-30 0,0 0 30 0,0 2-41 16,6-3-16-16,-6 2-22 0,0 0-28 15,0 2-7-15,0 1-228 0,0-3-164 16,0 0-283-16,-13 2-318 0</inkml:trace>
  <inkml:trace contextRef="#ctx0" brushRef="#br0" timeOffset="43833.93">13168 8705 2283 0,'0'-3'121'0,"0"1"27"0,0 0 39 0,0 1 12 16,0 1-51-16,0 0 2 15,0 0-9-15,0 0 38 0,-14 0-81 0,2 4-8 0,-4 0-44 16,1 1-53-16,-2 0 34 0,0 1-14 0,-1-1-6 16,1 1 6-16,-2 0-23 0,4-2-10 15,-2 2 27-15,5-1-10 0,-1-2-7 16,3-1 0-16,10 0-30 0,-11 0-10 0,11 0 0 16,-8-1-19-16,8 1 46 0,0-1 9 0,0-1-2 15,0 0 39-15,0 2-46 0,0-2 7 0,0 0 13 0,0 0-17 0,0 1 33 16,0 1 3-16,0 2 17 0,0-1 23 15,-9 0-3-15,9 3 3 0,0-1-9 0,0 3-34 16,0 0-6-16,0-3 6 0,0 3 14 0,0-2 10 16,0 0 27-16,0 1-3 0,0-2 4 0,0 0 3 15,0 0-27-15,0 1 14 0,0 0-27 0,0 1 21 16,7 1 28-16,-7 1 7 0,0 1 8 0,0 2 11 16,0 0-10-16,0 1-3 0,0 2 1 15,0 0-36-15,0 1 3 0,0-1-39 0,0 1-8 0,-9-1-4 16,2 1-3-16,7-2 7 15,0-2-15-15,-9-1 8 0,9 0-8 0,0-3 8 0,0-1-4 16,0-2 26-16,0 0-11 0,0 0-12 16,0-3 8-16,12-2-3 0,0 3-20 0,2-2 9 0,1-1 14 0,2 0-22 15,0 0 22-15,2 0-3 0,1 0-5 16,1 0-6-16,0 0-31 0,-2-4 27 0,1 2-23 16,1 0 1-16,-3-1 32 0,0 0-58 0,-1 0-17 0,-2-1-1 15,1 2-39-15,-4-3 15 0,-2 2 22 16,2 1-38-16,-12-3-16 0,8 3-53 0,-8 0-43 15,0 0-70-15,0-1-39 0,0 1-23 0,0 1-194 16,0-1-50-16</inkml:trace>
  <inkml:trace contextRef="#ctx0" brushRef="#br0" timeOffset="44214.15">12963 8891 2307 0,'0'0'38'0,"0"0"50"0,0 0 36 16,0 0 31-16,0 3-13 16,-9-3 1-16,9 0 6 0,0 0 1 0,0 0 1 0,0 0-40 15,0 4-32-15,0-4-3 0,0 0-29 0,13 0-21 16,1 3 11-16,-1-3-44 0,2 0 1 0,1 0 19 16,1 0-19-16,1 0 2 0,2-3 18 15,3-1-1-15,-2 1 4 0,3 1 6 0,1-1-26 31,-1 1-17-31,1 0-17 0,-3 0 24 0,-2-1-11 16,-4 1-16-16,0 1-6 0,-5-1-57 0,-11 2 21 0,11-3-3 0,-11 3-21 0,0 0-89 0,0 0-6 16,0 0-177-16,0-2 30 0,0 2-125 0,0 0-113 15</inkml:trace>
  <inkml:trace contextRef="#ctx0" brushRef="#br0" timeOffset="44697.23">13646 8740 2915 0,'0'3'72'0,"0"2"82"0,0 0 75 16,0 1 107-16,0 0-25 0,0 3-16 0,0 2-41 0,0 1-68 15,0 2-28-15,0 3-56 0,0-1-14 0,0 0-25 16,0 1-15-16,0 0-22 16,0-1-11-16,0 0-11 0,0 0 4 15,0-3-8-15,0-1 18 0,0-1-10 0,0 0-16 16,0-3 16-16,0 0-42 0,0-3-44 0,0 0-25 0,0-1-46 0,0 1-46 0,0-3-11 15,7 1-15-15,-7-1-33 0,0-1 0 16,0-1-26-16,0 0-39 0,0 0-57 0,0 0-177 0,0 0-111 16</inkml:trace>
  <inkml:trace contextRef="#ctx0" brushRef="#br0" timeOffset="45087.76">13443 8877 2248 0,'0'0'-30'0,"0"0"132"0,0 5 12 15,0-5 31-15,0 0 71 0,0 0-98 0,0 0 36 0,0 0-21 0,0 0-28 16,0 4-31-16,9-4-45 0,4 0-13 16,0 3 0-16,3-3-19 15,2 0-10-15,-1 0 6 0,3 0 1 0,0 0-4 0,2 0 24 16,-2-3 5-16,1 2-45 0,0-2 43 31,-1 0-31-31,3-1-2 0,0 1 35 16,1 0-32-16,-2 0 26 15,1 0-13-15,1 0 10 0,-1 0 0 0,0-1-10 0,-4 1 10 16,0 0-20-16,-3 0 0 0,-2 2-61 0,-5 0-66 0,-9-1-43 16,0 0-74-16,0 1-11 0,0 1-40 0,0 0-152 0</inkml:trace>
  <inkml:trace contextRef="#ctx0" brushRef="#br0" timeOffset="45830.29">14324 8763 1504 0,'0'-3'133'0,"0"-1"-86"0,0 1 122 15,0 0 43-15,-12-2-209 16,1 0 174-16,1 1-91 0,-1 0-4 0,2-1 88 0,-2 4-69 0,-1-1-18 15,1 2-12-15,-1 0 22 16,0 3 30-16,-1 4-16 0,-1-2-2 0,0 4-28 31,-1-1-28-31,0 4-1 0,-1 1-25 0,1 0 17 0,-1 4-44 16,1-2 21-16,1 2 75 0,1-2-108 16,2 2 16-16,11-1-10 0,0-1-63 15,0-3 73-15,0-1 26 0,0-1-20 0,0-2-9 0,0 0 19 0,14-2-2 16,-1-3 9-16,1-3-7 0,-2 0-42 15,2 0 17-15,-1-3-24 0,1-4-26 0,-3 0 39 16,1-1-48-16,1-2-13 0,-1 0 39 0,-1-1-6 16,0 1 0-16,-1-2 45 0,0 0 3 0,0 1-28 0,-2 0 24 15,2 1 14-15,-10 0-26 0,11 1 44 0,-3 0 17 0,-8 2-3 0,11-1 32 0,-11 3 17 16,8 2-7-16,-8-1 11 0,0 0-39 0,9 3 17 16,-9 1-30-16,0-1-30 0,0 1 31 0,0 0-27 15,0 0 6-15,0 0 31 16,0 2 34-16,0 0 40 0,0 2 20 15,0 0-23-15,0 0-6 0,0 0-37 0,0 2-40 0,0 1 30 0,0 0-18 0,0 1-21 16,0 0 25-16,0 2-18 0,0-1-19 0,0 0 5 16,0 0-23-16,0 1 8 0,0-1-22 15,0-1 7-15,0 1 15 0,11-1-14 0,0 0 14 0,-1-2-15 16,-1 2 26-16,3-1-43 0,-1-1 17 16,1-1 8-16,-2 1-26 0,1-3 36 0,0 0-18 15,-1 0 15-15,1-1-14 0,-1-1 17 0,0 1-3 16,0-2-55-16,-1 0-6 15,1 0-44-15,-2 0-25 0,2 0-26 0,-2 0-20 0,0 0-59 16,0-2-111-16,-8-3-38 0,10 2-188 16,-3-1 38-16,-7 1-163 0</inkml:trace>
  <inkml:trace contextRef="#ctx0" brushRef="#br0" timeOffset="46066.82">14712 8903 2730 0,'0'3'74'0,"0"1"103"0,7 1 82 16,-7 3 58-16,0 1 4 0,0-2-36 0,0 3-10 16,0 2-39-16,0 3-47 15,0 2-40-15,0 0-53 0,0 2-11 16,0 1-3-16,0-1-30 0,0 2-25 15,0 1-24-15,0-2-62 0,0 2-100 16,0-1-139-16,-9 1-153 0,9 0-215 0,-12-1-156 0</inkml:trace>
  <inkml:trace contextRef="#ctx0" brushRef="#br0" timeOffset="48781.78">15113 11635 2283 0,'0'0'-39'0,"0"2"127"0,0-1 73 0,0 1 41 15,0 0 64-15,0-1-81 0,-14 0-12 0,14 2-17 16,-10-3 4-16,10 0-21 0,0 3-42 0,-8-2 1 16,8 0-7-16,0-1-15 0,0 2-1 0,0-1-9 15,0-1-38-15,0 2 21 0,0-1 0 16,0 0-7-16,-10 1 28 0,10 1-17 0,0-3-35 0,-9 4 7 15,9 0-18-15,0 0 0 0,-9 0 14 0,9 1-24 16,0 0 20-16,0 1-24 0,-9-3 18 16,9 1-4-16,0-2-3 0,0 3 3 0,0-4-21 15,0 0 17-15,0 1-28 0,0-2-3 0,0 0-43 16,0 0-37-16,0 0-39 0,10 0-19 0,-2-3 16 16,1 0-5-16,1 0 2 0,-2 0-5 0,0-1 47 15,1-1 23-15,-9-2 117 0,11 1-19 0,-4-2-36 16,-7 0 32-16,10-1-44 15,-10-2 103-15,0 4 49 0,7-1-7 0,-7 1 25 0,0 0-38 0,0 2-4 16,0 1 36-16,0 2-24 0,0-1-2 16,-12 3 21-16,2 0-26 0,-1 0-46 0,-1 3 32 15,-1 1-49-15,0 2-42 0,1-2 38 0,3 3-17 16,-1 1-11-16,10-2 32 0,-10 2-22 0,10 0-20 16,0-1-5-16,0 0 22 0,0 0-28 0,0-2 7 15,0 0 28-15,0-1-35 0,0-1 35 0,0 1-32 16,0-2-52-16,0-1-11 0,0-1-14 0,13 0 4 15,-3 0 63-15,-2-3 7 0,-1 2-6 0,-7-2 20 16,11-2-24-16,-11 0 10 0,8 1 21 16,-8-2-17-16,0 2 7 0,0-1 13 0,0-1-20 0,0 0 14 15,0-2 3-15,0 3-7 16,0-1 3-16,0 1 18 16,0-1-21-16,0 2 1 0,-13 1 33 0,1 2-37 0,2-1 13 15,-2 2-7-15,1 0-100 0,0 0-121 0,0 5-172 0,-1-1-385 16</inkml:trace>
  <inkml:trace contextRef="#ctx0" brushRef="#br0" timeOffset="50531">11472 9767 1694 0,'0'-2'51'0,"0"0"-74"0,0 0 159 15,0-2-56-15,0 3-11 0,0-2 225 0,0 0-124 16,0 0 109-16,0 1-9 0,0 0-125 0,0 1-47 15,0-1-60-15,0 2 8 0,0 0-40 0,0 0 52 16,0 0 57-16,0 3-3 0,-9 2 34 0,-2 2-12 16,-2 0-12-16,-3 0-12 0,0 5 11 0,-2-2-31 15,1 5-3-15,0-3-16 0,-1 2-36 0,5 3 0 16,0-2-24-16,1 0-11 0,4 1 4 0,8-1 7 16,0-1 3-16,0 1-7 15,0-3 4-15,0 1 6 0,0-2-13 0,9-1-4 0,3-1 3 0,1 0 1 16,2-1-8-16,0-2 36 0,2 0-17 0,1-3-26 15,2 2 15-15,0-3-30 16,-1 0-16-16,4-1 17 0,-2-1-11 0,0 0 15 0,1 0 21 16,-3 0 7-16,-2 0-10 0,-2-2 10 15,-3 2-11-15,-3-2-13 0,-9 2-5 16,0 0-27-16,10 0 10 0,-10 0-24 0,0 0-3 0,0 0-4 0,0 0-67 16,0 0 1-16,0 0-54 0,0 0-90 0,0-4-98 15,0 2-10-15,0 2-47 0,0 0-115 0</inkml:trace>
  <inkml:trace contextRef="#ctx0" brushRef="#br0" timeOffset="50991.82">11852 9842 2644 0,'0'2'61'0,"0"-2"63"0,0 2 55 0,0-1-3 16,0 1-23-16,0-2-69 0,0 0-35 0,0 0 13 16,10 0-46-16,0 0-9 0,3-2-10 0,0-1-7 15,1 1-7-15,3-1 37 0,2 1-7 16,0 0-26-16,1 2 26 0,2-3-9 15,-2 3-31-15,1 0 30 0,0 0-58 16,-5 0-58-16,2 0-25 0,-5 0-55 0,0 4-99 16,-4-4-22-16,0 0 80 0,-9 0 17 15,0 0 85-15,0 0-130 0,10 0-112 0,-10 0 49 16</inkml:trace>
  <inkml:trace contextRef="#ctx0" brushRef="#br0" timeOffset="51311.81">11892 9951 1887 0,'0'2'60'15,"0"1"42"-15,-9 1 45 0,9-1 116 0,0 1-29 16,0-3-6-16,0 2 0 0,0-1-78 15,0-1-4-15,0 0-16 0,0 1-52 0,0-2-41 16,0 0-11-16,13 0-32 0,0 0-1 0,1 0 105 0,0 0-92 16,2 0 14-16,2-3 10 0,0 1-104 15,0 0 87-15,0 0 11 0,3 1 6 0,-3-2 24 16,1 1 10-16,-1 0-13 0,-1 1 7 0,-2 0-31 16,-2-1-27-16,-2 2 14 0,-1 0-7 0,-1-3-14 15,-9 3 27-15,9-2-37 0,-9 2-51 0,8-1 4 16,-8 1-84-16,0-1-41 0,9 1-13 15,-9 0-65-15,0-1-72 0,8 1-11 0,-8 0 81 0,0 0-155 16,11 0 0-16</inkml:trace>
  <inkml:trace contextRef="#ctx0" brushRef="#br0" timeOffset="53449.72">13044 9550 1750 0,'0'-1'92'15,"0"1"98"-15,0 0 55 0,0 0 68 16,0 0-48-16,0 0-26 0,0 2-26 0,0 2-19 0,-12-1-41 15,0 0-67-15,-4 3-26 16,-2 0-47-16,-1-1 4 0,0 0-10 0,-1 1-1 16,-1-2 1-16,3 2-17 0,-1-2 10 0,3 0 7 15,3-1 13-15,3-1-50 0,1 0 33 0,9-1-36 0,-10 2-41 16,10-2 54-16,0-1-46 0,-9 3 20 0,9-3 23 16,0 2 9-16,0 0 5 15,0 0 5-15,0 0 11 0,0 0 3 0,0 2 0 0,0-1-10 0,0 0-4 16,0 2-6-16,0-1-9 0,0 1 19 15,0 0 3-15,0 2-13 0,0-2 20 0,0 2-14 0,0 0 1 16,0 0 0-16,0 0 39 0,-10 1 27 16,10-2-10-16,0 2 37 0,0 0-40 0,0 1-6 0,0-2 54 15,0 3-13-15,0 0 21 0,0 0-13 0,0 2-51 16,0 0-14-16,0-2 3 0,0 2-6 16,-9-3 10-16,9 3-14 15,0-3-7-15,0-1-11 0,0-2-3 0,0 0 11 0,0-1-8 16,0-2 29-16,0 1-4 0,0-1-3 0,0-1-11 0,0 1-32 15,0 2 15-15,8-1-8 0,0-1-3 16,-8 2 35-16,9-1-17 0,-9 0-1 0,9 0 15 0,-1-2 14 16,-8 2-7-16,9-1 28 0,0 0 8 15,-1-1-50-15,2 1 7 0,-2-2-21 0,2 0-12 0,2 0 12 16,-1-1 10-16,3 0 7 0,1 0-17 16,1 0 10-16,1-3-3 0,1 0-23 0,0-1 27 15,1 1-19-15,0 0-21 0,-3 1 21 0,1 0-11 16,-4 2 26-16,0-3-19 0,-1 3 15 0,-3-1-63 15,-9 0-47-15,8 1 5 0,-8 0-93 0,0-2-9 0,0 2 11 16,0 0-144-16,0-1-52 0,0-1-208 16,0 1-127-16</inkml:trace>
  <inkml:trace contextRef="#ctx0" brushRef="#br0" timeOffset="53834.26">12807 9775 1750 0,'0'-3'-103'0,"0"3"157"15,0 0 41-15,0-3 30 0,0 3 143 0,0 0-114 0,0 0-22 0,0 0-2 16,0 0-11-16,0 0 5 0,0 0 16 16,0 0 2-16,0 0-5 0,0 3-28 0,9 0-32 15,3 1 5-15,1-2-3 0,0 1-13 0,3-1 4 16,3-1-40-16,-1 1-34 0,2-2 14 0,-1 0-16 16,2 0 2-16,2 0 18 0,-1 0-14 0,-1-3 10 15,1 0-14-15,-2-1-9 16,-2-1-17-1,-1 0-20-15,-3 3 14 0,-2-1-40 0,-2 0 1 16,-1-1-7-16,-9 2-50 0,0 0 1 0,0-1-51 0,0 3-38 0,0-3 24 0,0 3-30 0,0-2-37 16,0 2-175-16,10-1-87 0</inkml:trace>
  <inkml:trace contextRef="#ctx0" brushRef="#br0" timeOffset="54205.88">13536 9617 1956 0,'0'0'129'15,"0"0"58"-15,0 0 44 0,0 2 78 16,0 1-55-16,0-1 22 0,0 2 27 0,0 0-41 16,0 0 0-16,0 3-58 0,0 3-50 0,0-2 2 15,0 2-49-15,0 1-27 0,0 1-4 0,0 1-21 0,0-1-26 16,0 2-3-16,0-2-4 0,0 3-22 16,0-3-11-16,0 0 4 0,0-2 14 15,0 2-11-15,0-3-3 0,0-1 25 0,0 0-32 0,0-2-30 0,0 1 4 16,0-2-76-16,0-1-81 0,0 0-25 0,0-2-92 15,0 0-72-15,0-2-42 16,0 0-76-16,0 0-82 0</inkml:trace>
  <inkml:trace contextRef="#ctx0" brushRef="#br0" timeOffset="54534.87">13339 9742 2462 0,'0'2'70'0,"0"1"37"15,0 0 50-15,0 1 77 16,0-1-60-16,0 0-8 0,0-2 23 0,0 0-77 0,0 0-19 15,14 0-30-15,-2 0-40 0,4-1-6 0,-2 0 23 0,3 0-9 16,0 0-21-16,3 0 17 0,0-3-17 16,-1 1 4-16,1-1-14 0,1 2-7 0,0-1 0 0,1 0 4 15,-1-2-4-15,-1 1-7 0,-2 1-26 0,1 1 19 16,-3-1-19-16,0 0-7 0,-2 1 11 16,-2 0-37-16,0 0-36 0,-1-1 11 0,-2 0-48 0,-1-1 49 15,-8 1-88-15,10 2-135 0,-10-3-49 0,9 2-146 16,-9-2-8-16</inkml:trace>
  <inkml:trace contextRef="#ctx0" brushRef="#br0" timeOffset="55199.22">14164 9628 2619 0,'0'-2'83'0,"0"0"19"0,0 0 38 0,0-1-9 0,0 1-58 15,0-1 10-15,0-1-54 0,0 1 35 0,0 3-9 16,-12-2-39-16,3 2 26 0,-2 0-6 16,-1 0 7-16,-1 5 16 0,-2 0 10 0,0 1-13 15,-1 1-16-15,0 1-14 0,-1 1-6 0,2 2-6 16,0-2-11-16,3 3 20 0,0 0-26 0,2 0 10 16,10 1 10-16,-9-1-21 0,9-2 8 15,0 1 16-15,0-1-50 16,0-1 20-16,0-1 23 0,0-1-36 0,0-2 63 0,13-2-17 0,2-1-29 0,-3 0-51 0,1-2-43 15,0 0-35 1,0-6 26-16,1 2 57 0,-1-4 3 0,0 2 75 0,-2-3-45 0,-2-1 25 16,2 2 89-16,-11-3-118 0,10 1 33 15,-1-1 0-15,-9 0-59 0,10 1 84 0,-10-1 14 0,10 2 10 16,-10 0 24-16,8 2 20 16,-8-2-13-16,0 4-23 0,0 2-2 0,0-1-14 0,0 2-4 0,0 1-6 15,0 1-7-15,0 0 29 0,0 0 59 16,0 5 1-16,0 0-11 0,0 1-19 0,0 2-14 15,0 1 4-15,-9 1-7 0,0 3-15 16,-1-2-35-16,10 2-26 0,-11-1 3 0,11 0-6 0,-8 0 7 16,8 0 6-16,0-2-6 0,0-1 3 0,0 0-7 15,0-3 8-15,0 2-4 0,0-4 10 0,15 0-25 32,-1-2 7-32,1 0-43 0,-2 0-22 0,1-2-15 15,2 0-3-15,-1 0 37 0,1-5 11 0,-1 1 21 0,1 1-21 0,-1-4 46 16,0 3-7-16,-4 0-7 0,1 1 35 0,-3-1-38 0,-1-1-11 0,-8 3-15 15,0-1-72-15,0 1-59 0,0 1-56 0,0 0-46 16,0 0-65-16,0 0-154 0,0 0 16 16,0 1-235-16</inkml:trace>
  <inkml:trace contextRef="#ctx0" brushRef="#br0" timeOffset="55526.85">14476 9808 2224 0,'0'3'102'0,"0"1"74"15,0-1 37-15,0 2 62 0,0-1-93 0,0 0-6 16,0 0 30-16,0 0-41 0,0 1 4 0,0 0-7 15,0 1-45-15,0 0 8 0,0 2 18 0,0 1-34 16,0 1-10-16,0 0-6 0,0 0-32 0,0 1-32 16,0 1 29-16,0-2-29 0,0 0-11 15,0 0 22-15,0-1-40 16,0-2-7-16,0 1 33 0,0-4-59 0,0 1-18 0,0-2-10 0,0-1-87 16,0 2-1-16,0-1-40 0,0-2-66 0,0-1-14 0,0 2-70 15,0-1-43-15,0 0-4 0,0-1-187 16,0 0-26-16</inkml:trace>
  <inkml:trace contextRef="#ctx0" brushRef="#br0" timeOffset="55991.85">14651 9712 3218 0,'0'2'9'0,"0"0"27"16,0-1 25-16,0 1 17 0,0 0 53 0,0-2-36 16,0 0-20-16,0 0-12 0,0 0-69 0,0 0 13 15,14 0-24-15,1-4 14 0,-1 2-1 0,3-1 14 16,0 1 30-16,2-2-40 0,-1-1 4 0,1 1 2 15,0 0-29-15,-3 0 23 0,2 0 27 0,-4 1-58 16,2-1 45-16,-5 1-18 0,-1 1-26 16,-1 0 47-16,-9 0-13 15,9 1-1-15,-9 1 0 0,0-1-42 0,0 1-60 0,8 0-73 0,-8 0-50 16,0 0-65-16,0 0-63 0,0 0 3 0,0 0-245 0</inkml:trace>
  <inkml:trace contextRef="#ctx0" brushRef="#br0" timeOffset="56716.84">15398 9551 2656 0,'0'-4'37'0,"0"1"46"15,0-1 20-15,0-1 15 0,0 0 31 0,0 0-48 0,0 0 15 16,0 2 37-16,0-1-58 0,-13 2 11 16,-2 1-10-16,1 1-49 0,-2 0 4 0,1 5-31 0,-2 2-10 15,-1 1-23-15,0 1-14 0,1 1 27 16,0 2 20-1,0 1 4-15,2-1-38 0,1 2-16 0,2 0-67 32,3-2-7-17,-1-2 18-15,10 3 7 0,0-3 70 0,0-1-8 0,0 0 14 0,0-1 6 16,0-2-26-16,0-1 0 0,13-2 33 0,-2 1-7 0,2-1-12 0,-1-3 12 16,0 0-16-16,2 0-4 15,0-5 17-15,-1 1 14 0,0-2-5 0,1 0-18 0,-1-2-1 16,1 1 20-16,-2-1 3 0,-2-1 6 0,2 0-12 0,-4 1-7 0,1-2-23 15,-1 1 56-15,-8-1 0 0,10 4 16 0,-10 0 33 0,8 1-9 0,-8 1-7 16,0 0 8-16,0 3 4 0,6-1-17 16,-6 2 63-16,0 0-21 0,0 0-2 0,0 0 25 0,0 4 2 0,0 1 26 0,0 0 2 15,0-1-18-15,0 1-42 0,-7 3-26 0,7 0 9 16,-9 0-12-16,3 2-25 0,6 3-9 0,-9-1-29 16,9 1-19-16,0 1 4 0,0-3 11 15,0 2 4-15,0 1-1 0,0-4 9 0,0 1 155 16,0-2-156-16,0 0 0 0,9-2 5 0,1 1-187 15,1-3 118-15,3-1-44 0,-1-2-48 16,3 0-42-16,0-2-41 0,3 0 10 0,-1 0-61 16,2-6-64-16,-1 3-57 0,-1-2-95 0,0 0-193 0,-2 0-71 15</inkml:trace>
  <inkml:trace contextRef="#ctx0" brushRef="#br0" timeOffset="57245.39">15759 9728 2705 0,'0'4'74'16,"-12"-1"1"-16,3 0 37 0,9 2 55 0,0-3-58 16,-9 0 39-16,9-2 5 0,0 1-4 15,0 1 4-15,0-2 2 0,0 2-26 0,0-2-47 16,0 0-40-16,0 0-11 0,0 0-21 0,0 0 8 16,0-2 38-16,11-1-18 0,-2 1 22 0,2 0 14 15,0 2-25-15,-1-1-6 0,1 1 18 16,1 0 0-16,-2 0 19 0,0 0-4 0,1 5 0 15,-4-2-35-15,-7 3 10 0,9 0 118 0,-9 1-136 0,0 1 34 16,7 1-52-16,-7 1-113 0,0 0 94 16,0 2-22-16,0-1 37 0,-11 0-4 0,0-1-3 15,-2 1 7-15,0-2-18 0,-1 0-16 0,2 0-21 16,0-2-1-16,-1 0-3 0,2-1-7 0,1 0 15 16,2-1-33-16,8-2 0 0,-7 1 37 15,7-1-19-15,0-1 48 0,0 1 22 0,0-3-12 0,0 2 8 16,0-2-4-16,0 0-25 0,0 0-7 0,0 0 17 15,8 0 16-15,4 0 6 0,0 0 15 0,1-5 15 16,4 2-52-16,2-1-27 0,-2 1-12 0,2-1-75 16,0-2 12-16,1 2-23 0,1-3-78 15,-1 0 17-15,1 2-93 0,0-1-88 0,0 0-97 16,0 0-174-16,0 0-154 0</inkml:trace>
  <inkml:trace contextRef="#ctx0" brushRef="#br0" timeOffset="68121.53">21091 7054 2583 0,'0'-6'246'16,"0"0"13"-16,0 2 105 0,0-2 85 0,0 2-171 16,0 1 66-16,6 0-81 0,-6 2-65 0,0 0-33 0,0 0-23 15,0 1 64-15,0 8 36 0,0-1-17 16,0 4-16-16,0 1-57 0,0 5 74 15,0 4-129-15,0 4 82 0,-11 0-133 16,11 1-135-16,-10 2 106 16,10 0-114-16,0-2 207 0,0 0-89 15,0-5 97-15,0-2 17 0,0-4-113 16,0-4 70-16,0-2-210 0,0-2-38 0,0-2-8 0,0-4 156 16,0-1-66-16,0-4 103 0,0-2-94 0,0-3-32 31,0-4 25-31,-13-1-118 0,13-4 255 0,0-3-251 0,-10-3 102 0,10-2 30 15,0 1-188-15,0-1 306 0,0-3-133 0,0 1-16 0,0 1 39 16,0 2-149-16,11 3 184 0,1 1 7 0,0 3 175 16,-1 2-171-16,2 3-19 0,2 5 8 15,-1-1-152-15,2 6 166 0,1 3 152 0,1 0-144 16,2 5-7-16,0 5-12 16,2 2-139-16,0 6 189 0,-1 3 20 0,0 1 42 0,-2 3 15 15,-2 3-14-15,-2-2-58 0,-5 2 129 16,-10 0-152-16,0 0-37 0,0-2 25 0,0 0-176 15,0-2 168 1,-13-2-4-16,-3-2 0 0,0-3 15 0,-3-2-7 16,3-4-23-16,-4-2-17 15,1-3-53-15,2-2-81 0,-2-2-10 0,2-2-50 0,-1 0-46 0,1 0-17 16,1-5-43-16,1 0-56 0,1 0 5 0,1-1-34 16,0 1-37-16,4-1-2 0,9 0-186 0</inkml:trace>
  <inkml:trace contextRef="#ctx0" brushRef="#br0" timeOffset="68432.15">21685 7083 4551 0,'0'3'50'0,"0"-1"72"0,0 2-14 0,0-3 63 0,8-1-72 16,-8 0-55-16,11 1 52 0,1-1-66 0,4 0-4 16,4 0-18-16,5-3-60 0,5 0-4 15,6 1-11-15,2-4-72 0,4 0-27 16,3 2-63-16,-2 0-4 0,0-1-35 0,-3 1-80 15,-3 1-35-15,-5 0-212 0,-4 0-101 16</inkml:trace>
  <inkml:trace contextRef="#ctx0" brushRef="#br0" timeOffset="68614.15">22172 7178 4438 0,'0'3'7'0,"0"-1"-7"0,8-2 35 0,-8 0 14 16,9 0-35-16,0-5-3 16,2 0-43-16,1-2-49 0,4 2-30 0,1-3-47 0,4 1-132 15,2 0-99-15,2 0-74 0,0-1-200 16,4 1-97-16</inkml:trace>
  <inkml:trace contextRef="#ctx0" brushRef="#br0" timeOffset="70353.88">17261 11563 1956 0,'0'-3'64'0,"0"1"-53"16,0-1 56-16,0 1 99 0,0 2-101 0,0-2 133 0,0 1-44 15,0 1-74-15,0 0 52 0,0 0-76 0,0 0-9 16,0 0 42-16,0 0-67 0,0 0 77 0,0 0-52 16,0 5-63-16,0 0 87 0,-10-2-32 0,10 1 68 15,-8 1 17-15,8-2-25 0,0 1-23 0,-7 1 5 16,7 0-4-16,0-1 28 0,0 1-2 15,0-2-25-15,-7 3 12 0,7-2-44 16,0 2-8-16,0-1 1 0,0-1-36 0,0 0 36 0,0 1-29 16,0-2 1-16,0 0-25 0,11-1-49 15,-2-1-11-15,1-1-60 0,0 0-10 0,1 0-18 16,2-5-12-16,-2 1 25 0,1-2 41 0,1-1 88 0,-3 2-70 16,2-2 35-16,-3 1-18 0,-2-1-34 15,-7 0 159-15,0 2-62 0,0-1 29 0,0-1-22 0,0 2-42 16,0 0 103-16,0 1 6 0,0-1 3 15,0 2 30-15,-9-1-29 0,9 4 21 16,-13-2 20-16,2 2 11 16,3 0 31-16,-1 4-4 0,1 1 0 0,0 0-36 0,1 1-24 0,7-1-38 0,-11 3 1 15,3 0-33-15,8 0 5 0,-8 0 3 0,8-2-25 16,0 2 7-16,0-2-22 0,0-1 8 0,0 2 14 16,0-4-7-16,0 0-7 0,0-1-10 0,0 0-12 15,0-2-24-15,10 0 1 0,-3 0 6 16,2 0-31-16,-2-4 39 0,-7 0-14 0,10-1-31 0,-1 1-2 15,-9-1 3-15,9-1 1 0,-9 0 41 16,8 1 43-16,-8-2 4 0,9 0 10 0,-9 3-17 0,0-3 20 16,0 3-3-16,0-2 7 0,0 1 37 0,0 1-7 15,0-1 8-15,0 3 6 16,0-1-9-16,-9 3-7 0,1 0 25 0,0 0-14 0,-1 0-7 16,0 3-10-16,1 2-39 0,-1-3 14 0,2 4-21 0,7 0-3 15,-9-2 20-15,9 0-2 16,-8 2-5-16,8-2-6 0,0 1-4 0,-8-2-25 0,8 3 25 15,0-3 11-15,0 0-15 0,0-1 11 0,0 0-28 16,0-1-53-16,0-1 0 0,0 0-3 0,0 0-14 16,10-4 63-16,-3 1-41 0,-7 0-43 0,9-1-36 15,-9 1-117-15,0-2-113 0,0 1-133 16</inkml:trace>
  <inkml:trace contextRef="#ctx0" brushRef="#br0" timeOffset="73562.95">23193 6738 2668 0,'0'-4'61'15,"9"2"93"-15,-9 0 38 16,0 1 60-16,0 0-2 0,0 1-65 0,0-1-22 0,0-1-48 0,0 2-54 16,0 0-27-16,0 0-16 0,0 0 9 15,-12 0 8-15,0 0 13 0,-4 4-20 0,-1 1-7 16,-3-1-25-16,-2 0-48 0,-2 2 49 16,2 0-22-16,-2 1 25 0,1-1 14 0,3 1-14 0,3-2-14 15,2-1-31-15,4-1 14 0,11-1-47 0,-8 0 10 16,8-1 27-16,0 0 7 15,0 0 37-15,0-1 4 0,0 1-10 0,0-1-14 0,0 0 10 0,0 0-6 16,8 1 16-16,-8 0 0 0,8 0-23 16,-8 2 33-16,0-1-2 0,8 1 43 0,-8 2 31 0,0 0-6 15,0 2 3-15,0 0 1 0,0 4-2 16,0 1-18-16,0-1 0 0,0 1-42 0,0 3-3 0,-10-1-8 16,2 2 26-16,8 0 7 0,-8-2-8 15,8 1 26-15,-9 2-50 0,9-2 4 0,0 1-23 16,0-1-3-16,0 2-3 0,0-5 14 15,0 2 7-15,0 1-7 0,0-4 0 0,0 2-25 0,0-2 21 16,0 0 15-16,0-1-3 0,11-2 17 0,-2 3-7 16,2-4-22-16,1 2 11 0,-1-3 1 0,4 0-23 15,-1 0 19-15,2-2-26 0,0-1 18 0,2 1 8 16,0-3-11-16,3-1 28 0,0 0-56 0,-1 0 6 16,1-3-7-16,0-1 1 0,-1 0 24 0,-2 0-32 15,-3 0-58-15,-1-1-32 16,-4 0-30-16,-1 1-8 0,-9-1 6 0,0 1-53 0,0 0-35 15,0-1-67-15,0-1-100 0,0 2-14 0,0 4-238 16</inkml:trace>
  <inkml:trace contextRef="#ctx0" brushRef="#br0" timeOffset="73955.56">22912 7003 2130 0,'0'-1'125'0,"0"-1"37"0,0 2 79 15,0 0 40-15,0 0-86 0,-10 0 2 0,10 0-14 16,0 0 1-16,0 0 0 0,0 0-40 0,0 0-48 15,0 0-59-15,0 0-37 0,0-1-3 16,13-2-25-16,0 1 25 0,2 1 3 0,2-2 3 0,3 1 8 16,1 0-11-16,4 0 0 0,0 0 17 15,1 1-21-15,2-1 15 0,1-2-15 32,-1 3-23-32,0-1-1 0,-1 0-23 15,-2-3 45-15,-4 5 2 16,-2-2 4-1,-4 1-24-15,-4 1-50 0,-2 0-17 0,-9 0 7 0,0 0 14 0,0 0-29 0,0 0-25 0,0 3-75 16,0 0-81-16,0 1-37 0,-13-1-76 0,13 1-81 0</inkml:trace>
  <inkml:trace contextRef="#ctx0" brushRef="#br0" timeOffset="74278.56">23743 6820 3003 0,'7'-2'63'0,"-7"2"56"15,0 0 35-15,0 0 14 0,0 0-17 0,0 0 12 16,0 0-11-16,0 0 15 0,0 6-19 0,0-1-43 16,0 2 0-16,0 2-31 0,0 0-14 15,-8 2 1 48,8 2-25-63,-8 2 7 15,8 1-3-15,0 2 0 0,0 1 0 0,0 0 0 0,-7 2 25 0,7 1-35 0,0-2-1 16,0 1 4-16,0 0-44 0,0-3 15 0,-9 1 116 16,9-2-142-16,0-2 14 0,-8-2 90 0,8-1-285 0,-8-1 98 15,8-3-81-15,0-1-159 0,0-2 86 0,0-1-78 16,0-4-86-16,-8 0-140 0,8 0-291 0</inkml:trace>
  <inkml:trace contextRef="#ctx0" brushRef="#br0" timeOffset="74609.11">23504 7028 3003 0,'0'0'19'0,"0"0"15"0,10 0 46 16,-10 0 32-16,11 0-6 0,0-3 17 15,3-1-55-15,1 1-38 0,4 0-14 0,3-1-33 0,0 2-29 16,3-1 46-16,1-1-6 0,0 1 16 16,-1-1 6-16,0 2-35 0,-2-2 9 0,0 2-13 15,0-1 23-15,-3 3 29 0,1 0-16 0,-4 0-22 16,-2 0 25-16,-1 0-19 0,-2 0-17 0,-3 0 37 0,-1 0 16 15,-8 0-43-15,0 0 29 16,0 0-2-16,8 0-60 0,-8 0 10 0,0 0-22 0,0 0-20 16,0 0 23-16,0 3-50 0,0-3 6 0,0 0-55 15,0 2-113-15,0-2 31 0,0 0-5 0,0 0 11 16,0 0-110-16,0 0-95 0</inkml:trace>
  <inkml:trace contextRef="#ctx0" brushRef="#br0" timeOffset="75378.93">24412 6915 2498 0,'10'-8'-60'0,"-10"1"171"0,0 0 18 0,0 0 16 15,0 1 104-15,0-1-160 16,0-2 7-16,0 3 46 0,0-3-68 0,0 4 1 0,-11-2 7 0,0 2-32 16,-2 2 44-16,0 3 6 15,-1 0 8-15,-2 0-33 0,-3 8-3 0,1 1-28 0,-4 4-27 16,1 1 18-16,0 3-32 0,0 0 8 15,2 3 3-15,3-1-49 0,1 0 66 16,5 0-17 0,10-1 11-16,-8-2 16 0,8-2-51 0,0-1 17 0,0-2-39 0,0-1-9 0,11-2-55 15,0-2-34-15,2-2-12 0,2-4-9 0,2 0 45 0,0 0 36 16,3-4-2-16,-3-2 62 0,-1-2-13 0,2-2-12 0,-4 1 41 16,0-1 10-16,-3-2 1 0,-2 0 25 15,1 1 1-15,-10 0-20 0,11-1 36 16,-3 3 7-16,-8 0-10 0,0-2 14 0,10 4-6 0,-10 2-43 0,0 3 22 15,0-2-53-15,0 1-7 0,0 2 38 16,7 1-21-16,-7 0 61 0,0 0 24 0,0 4 15 0,0 0 35 16,0-1-5-16,0 3-7 0,0-1-23 15,0 3-11-15,-10 1-16 0,10 2-8 16,-9-1 22-16,9 2-43 0,-8 1 4 0,8 1-11 0,0-1-22 16,0 0 29-16,0 0-29 0,0-1-4 0,0 0-7 15,0 0-12-15,0-1 16 0,0-2-8 0,0 1 0 16,0-2 0-16,0-1 15 0,8 2-8 0,3-4-3 15,-2-1-4-15,2 0-19 16,3-2 8-16,0 1-11 0,4-2-34 0,-1-1-10 0,1 0-11 0,1 0-18 16,-2 0-6-16,1-5-45 0,-2 2-20 15,-1 0-19-15,-2 0-39 0,-1 1-28 0,-3-3-78 0,-1 0-101 16,-8 2-2-16,0 0-224 0</inkml:trace>
  <inkml:trace contextRef="#ctx0" brushRef="#br0" timeOffset="75667.47">24812 7181 3438 0,'0'5'62'0,"6"4"33"0,-6-4 65 0,0 2 52 16,0 0 0-16,0 0-11 0,0 4-26 0,0-2-11 0,0 3-56 15,0-1-7-15,0 0-28 0,0 1-47 0,0 0 97 16,0 0-123-16,0 1 11 16,0-1-11-16,0 0-109 15,0 0 109-15,0-2 75 0,0-2-151 0,0 0-40 0,0 0-80 16,0-2-193-16,0-3 91 0,0 0-80 0,0-2-170 15,0-1-137-15</inkml:trace>
  <inkml:trace contextRef="#ctx0" brushRef="#br0" timeOffset="76287.63">24973 7040 3347 0,'0'5'48'15,"0"-3"67"-15,0 0 4 0,0 0 53 16,0-1-25-16,0-1-31 0,0 0 0 0,0 0-57 0,12 0-18 15,-1 0-55-15,2-3 1 0,1-1 23 0,3 1 15 16,1 1-5-16,-1 0 19 0,2-2-50 0,-1 1-27 16,1 0 27-16,-2 0-38 0,0 1 32 15,-1 1-21-15,-2 0 7 0,-1 0 7 16,1 0-3-16,-2 0-7 0,1 1 34 0,-3 0 10 16,-1-2-47-16,-9 2 40 0,10-1-84 0,-10 1-44 15,0 0 3-15,0-2-82 0,0 2-22 0,0 0-34 0,0 0-125 16,0 0 54-16,0 0-178 0,0 0-123 15</inkml:trace>
  <inkml:trace contextRef="#ctx0" brushRef="#br0" timeOffset="76856.02">25738 6913 2742 0,'0'-4'138'0,"0"-1"-3"15,0 1 42-15,0 1 164 0,0-1-200 0,-14 1 61 0,2 0-35 16,1 0-143-16,-3 1 61 0,0 2-57 0,-2 0 6 15,1 0-2-15,-2 6-1 0,1 1-28 0,-1 2 1 16,2 2 20-16,0 1-41 16,2 0 17-16,1 2 7 0,1 0-53 0,1 1 71 15,2 0-1-15,8-1-45 0,0 2 11 16,0-3-28-16,0 1 24 0,0-1-3 16,0-3 30-16,0-1-23 15,0-2-52-15,11-2 59 0,-3 0-59 16,2-2-6-16,1-2 17 0,0-1-47 0,-1 0-18 0,4 0 26 15,-3 0-9-15,2 0 13 0,0-4 50 16,0-2 7-16,0-1 16 0,0-1 27 0,0-4-18 0,-1 1 4 0,-1-3 13 0,1 1-13 16,-2 0 56-16,-2 0 19 0,0 1 48 0,-8 0 33 0,9 5 0 0,-9-1-21 15,0 2-11-15,7 2-51 0,-7 1 4 0,0 2-25 0,0 1-38 16,0 0 11-16,0 0 36 0,0 4 101 16,0-4-109-16,0 10 40 0,0 1-83 0,0 0-83 15,-8 2 160-15,8 1-57 0,0 2 121 16,0 1-93-16,0 0-47 0,0 0 8 0,0 0-94 15,0-2 64-15,0-1 26 0,0 1 7 0,8-2-37 16,-1-1 26-16,2 0-73 0,-2-3-22 0,2 0-32 16,0-2-122-16,0-3-26 0,-1 1-127 0,0-3-115 15,0-1-29-15,-8-1-272 0</inkml:trace>
  <inkml:trace contextRef="#ctx0" brushRef="#br0" timeOffset="77306.03">26004 7159 2940 0,'0'2'41'15,"0"0"54"-15,0 0 82 16,0 0 59-16,9 1 42 0,-9 0 19 0,11-1-68 0,-2 1-16 16,-1 2-101-16,1 0-44 0,0-1-11 0,0 3-35 15,1 0 18-15,-2 0-8 0,2 1 12 0,-2 0-4 16,-2 1-8-16,-6-1-35 0,0-1-4 0,0 2-8 16,0-1 11-16,0 1 29 15,0-1 1-15,0 0-18 0,-11-1 3 16,-2 2-55-16,0-2-29 0,2 0-2 0,-2-1-19 15,1 0 26-15,-1-1 21 0,3 1 12 0,0-2-46 0,1 0-10 0,9 0-21 0,-10-3 25 16,10 1 11-16,0-1 1 0,0 1 11 16,0-2 2-16,0 0 12 0,0 0 20 0,0 0-13 15,0 0 6-15,0 0 23 16,10 0 8-16,-10 0 19 0,13-3-20 0,-1 1 11 0,1 1 2 16,0 1 4-16,0 0 4 0,0-3-18 15,1 3 7-15,2-1-52 0,0-1-44 0,1 0 5 0,-2 0-87 0,1-1 56 16,-1 1-137-16,1-3-4 0,-2 0-18 15,0 1-245-15,1 0 9 0</inkml:trace>
  <inkml:trace contextRef="#ctx0" brushRef="#br0" timeOffset="77691.03">26629 6829 2853 0,'0'0'91'0,"0"5"29"15,0-2 72-15,0 1 77 0,0 0-13 16,0 0-32-16,0 1-3 0,0 2-68 16,0 2-76-16,0 1 46 0,0 3-62 0,0 1-15 0,0 3 8 15,0-2-26-15,0 3-13 16,0 0 39-16,0 0-3 16,0-1-37-16,0 0 37 0,0-4-32 0,0 3-12 15,0-3 29-15,0-2-36 0,7-1-7 0,-7-2 18 0,7 0-22 0,-7-1-18 0,0 0-4 16,0-1-36-16,0 0-46 0,0 3-20 15,0-4-18-15,0 3-46 0,0-1-53 0,0-2-61 0,0 0-83 0,0-1-64 16,0-1-29-16,0-3-223 0</inkml:trace>
  <inkml:trace contextRef="#ctx0" brushRef="#br0" timeOffset="78024.02">26434 7022 2791 0,'0'0'53'15,"0"0"95"-15,7 0 66 0,0 5 40 16,1-5-12-16,-1 0-59 0,3 0-52 0,-1 0-49 15,4 0 0-15,0 0-41 0,2 0 1 0,1-2 17 0,2 0-45 16,0 0 4-16,2 0 3 0,3-1-35 0,0 2-4 16,0-3-20-16,1 2-93 0,0-1 5 15,2-1-63-15,-1 1-70 0,0-2 16 16,1 1-87-16,-2 0-11 16,0 0-121-16,1 1-74 0,-4-2-74 0</inkml:trace>
  <inkml:trace contextRef="#ctx0" brushRef="#br0" timeOffset="78593.03">27393 6883 2142 0,'0'-5'32'0,"0"0"39"16,0-1 70-16,0 0 102 0,0 4-76 0,-9-3 12 15,1 3-22-15,-3-1 16 0,1 1-3 0,-3 1-16 16,-3 1-43-16,0 0-111 0,-2 6 40 15,-1 1-27-15,-1 0-3 0,0 2-13 16,2 3-7-16,0 0 6 0,2 2-9 0,2 0 6 0,4-1 1 47,1 3 36-47,9-2 0 0,0-2-37 0,0 1 27 0,0-1-57 0,0-1 11 0,0-1 39 0,12-3-30 0,-3 0 24 16,2-1-11-16,2-2 1 0,-2-2 33 15,2-2-19-15,-1 0-8 0,0 0 0 0,0 0-13 0,0-4-27 0,1-1 1 0,0 0-14 16,-1-2 1-16,2 1 39 0,-3-3-7 0,1 0 117 0,-3-1-116 15,0-1-1-15,1 2 50 0,-4 0-100 16,-6 0 130-16,0 1 6 0,7 1-35 0,-7 3 3 0,0 1-24 16,0 2 11-16,0 1 71 0,0 0 11 0,0 4 7 15,0 2 22-15,0 0-69 0,0 1-20 16,-10 2 38-16,3 0-31 0,7 2 4 16,0 1 14-16,-6-1-13 0,6 3 7 0,0-3-11 15,0 2 8-15,0-2-36 0,0 1-37 0,10-3 33 16,-1 0-33-16,0-1-55 0,3-1 23 0,1-1-69 0,1-2-38 0,3 0-17 15,2-1-83 1,0 0-45-16,2-2-93 0,0-1-44 16,-1 0-242-16,1-4-150 0</inkml:trace>
  <inkml:trace contextRef="#ctx0" brushRef="#br0" timeOffset="79093.3">27766 7091 2828 0,'0'0'126'0,"0"0"62"0,0 0 57 0,0 0 13 16,0 0-103 0,0 0-34-16,9 0-19 0,1-5-27 0,1 3-13 15,0 0-38-15,2-2-11 0,2 3 18 0,-1-2 50 16,2 1 23-16,-1 1 17 16,0 1 35-16,1 0-8 0,0 0-6 0,-3 0-47 15,1 6-14-15,-2-1-40 0,-2-1 0 16,-2 1-19-16,-8 0-3 0,0 1 18 15,0-1-44-15,0 2 37 0,0 0-30 0,-9 1-45 0,-4 0 22 0,0 1-59 16,-3 1 1-16,1-1-44 0,-2 1-16 16,2-2-45-16,2 1-13 0,2-2-40 0,1 0-2 0,10-3 66 15,0 2-39-15,0-2 116 0,0 0 68 0,0-4-54 0,0 3 26 0,0-2-21 0,0 2-47 16,10-2 66-16,1 2 60 0,0 0-13 0,0-1 45 0,-1 3 28 16,2 0 4-1,-2 2 65-15,-1 0 37 0,1 1 22 0,-3-1 5 0,1 2-4 0,-8-1-59 16,6 0-2-16,-6 1-13 0,0-2-1 0,0 0-1 15,-11-3-34-15,-3 0-15 0,-4 1-42 0,-4-5-26 0,-2 0 1 16,-2 0-62-16,-2 0-155 0,0-2-187 16,-1-3-244-16,0 1-341 0</inkml:trace>
  <inkml:trace contextRef="#ctx0" brushRef="#br0" timeOffset="80225.94">21170 7900 2295 0,'0'0'35'0,"-14"0"62"0,-2 6 12 0,1-1 49 16,-4-1 8-16,-2 2-44 0,-3 1-29 15,0-3-17-15,-1 1-38 0,-1 1-25 0,2-2 13 16,0-1-33-16,0 0-9 0,2 0 13 0,4-1-10 16,-1 2 7-16,2-2 22 0,6-1-29 0,2 0 35 15,9 0-18-15,0 1-20 0,0-2 6 0,0 0-9 16,0 1-10-16,0-1 1 16,0 2 31-16,0-2-19 0,11 2 29 0,-2 1-4 0,1 1 20 0,-10 0 54 15,12 1 37-15,-4 1 43 0,-8 1 25 0,9 1-15 16,-9 1-14-16,0 0-23 15,0 5-8-15,0-2-2 0,0 1-56 0,0 2 25 0,0-1-38 0,0 1-6 16,-11-1 49-16,11-1-16 16,-9 1-23-16,9-2 16 0,0 1-44 0,0-2-22 0,-8-1 26 0,8 2-33 15,0-2 22-15,0 0 33 0,0 1-18 16,0-1-3-16,0-1-1 0,0 0-18 0,0 1 7 16,11-1 143-16,3-3-143 0,-3 0-18 15,2-1 7-15,2 0-162 0,1-1 147 0,2-1-26 16,2-3-34-16,1 0-4 0,0 0-36 15,1 0-25-15,1-3-3 0,0-2-46 0,-1 2-35 0,1-1-5 16,-3 0-7-16,1-1-33 0,-2 0 15 0,-1-1-17 16,-2 0-51-16,-4 1 42 0,0-2-36 0,-4 0-118 15,0 2-26-15,-2 0-46 0</inkml:trace>
  <inkml:trace contextRef="#ctx0" brushRef="#br0" timeOffset="80576.63">20944 8141 2804 0,'0'0'56'0,"0"0"76"0,-10 0 40 15,10 3 55-15,0-3-22 0,0 0-2 16,0 0 2-16,0 0-41 0,0 0-37 0,0 0-58 0,0 0-27 0,0 0-38 16,0 0 6-16,12 0 36 0,0 0-21 0,1 0 35 15,2 0-18-15,2 0-42 0,3 0 14 0,0 0-24 16,2 0-5-16,1 0 8 0,1-2-4 16,0 0 8-1,1 1 17 32,0-2-49-47,-1 2-53 0,-2-2-81 0,1 2-74 0,-2-3-119 0,-3 1-86 0,0-1-26 0,-1 1-92 16</inkml:trace>
  <inkml:trace contextRef="#ctx0" brushRef="#br0" timeOffset="81150.19">21897 8006 2390 0,'0'2'42'0,"-9"0"34"0,9 1-28 0,0-1 114 0,0 1 101 0,0-3-77 0,-9 0 83 16,9 0-90-16,0 0-143 15,0 0 60-15,0 0-73 0,0 0-46 0,11 0 36 0,-1 0-16 16,3 0-14-16,0 0 24 0,3 0-37 0,0 0-7 16,2-3 141-16,2 1-120 0,2-1-1 0,0-1 8 15,1 1-103-15,0 2 116 0,-2-2 9 16,0 0 0-16,-1 1-23 0,-2 2 20 15,-2 0-3-15,-4 0-11 0,0 0 21 16,-4 0-27-16,-1 0-10 0,-7 0 7 0,0 2-17 0,6-2 14 0,-6 3-4 16,0-3-36-16,0 0 27 0,0 0-122 0,10 0-73 15,-3 0 11-15,1 0-149 0,-1 0 168 16,3 0-52-16,-1 0 13 0,1 0 65 0,0 0-67 0,0-3 255 0,-10 1-61 16,12 2-85-16,-2-3-12 0,-4 2-185 0,-6 0 40 15,0 1 98-15</inkml:trace>
  <inkml:trace contextRef="#ctx0" brushRef="#br0" timeOffset="81386.19">22292 7894 1571 0,'0'-2'39'16,"0"0"46"-16,0 1 122 0,0 1-43 0,0 0 65 15,0 0-61-15,0 0 10 0,0 0 113 0,0 0-47 16,0 0 58-16,0 6-95 0,0 1 0 0,0 1-17 15,10 0-42-15,-2 5 11 16,1 1-25-16,2-1-13 0,0 3 51 0,1 1-41 0,1-2-40 0,-2 0-29 16,2 0-36-16,-4-4 7 15,1-1-14-15,-3-2-1 0,-7-1-10 0,7-1-12 0,-7-1-51 16,0-1-44-16,0-1-100 0,-11 0-147 0,-2 0-91 16,0-1-164-16,-3 0-205 0,-3 0-133 15</inkml:trace>
  <inkml:trace contextRef="#ctx0" brushRef="#br0" timeOffset="82567.25">19480 11569 1615 0,'0'3'56'16,"0"-3"61"-16,0 3 50 0,0 1 127 0,0-3-16 16,-9 1-10-16,9 1 4 0,0-2-51 15,-10 2 19-15,10-2-29 0,-8 2 9 0,8 1-57 16,-11 0-25-16,11 0 16 0,-10 0-70 0,10 2 22 15,-8-2-38-15,8 2-44 0,-8-2 12 0,8 2-29 16,0-2-10-16,0 0 10 0,0 0 8 0,0 1-26 0,0 0-25 31,0-2-14-31,0 1-70 0,9-4-7 0,3 3 15 16,1-3 14-16,1 0 43 0,2-3 10 16,-4-2 52-16,2 0-17 0,-3-2 7 0,0 2 30 0,-1-1-13 15,-4 0 17-15,-6 1 14 0,0-2 10 0,7 3-34 16,-7-2 7-16,0 2 0 0,0-2-4 0,0 4 32 0,0-1-3 0,0 2 14 0,-9-1 4 15,9 2 8-15,-10 0-18 0,1 5 11 0,0-2-11 16,2 3-24-16,-2-2-5 0,1 3-21 16,0-1-25-16,8-1-4 0,-8 2 36 0,8-2-18 0,-8 0 18 15,8-1-3-15,0 0-8 16,0-3-18-16,0 1-29 0,0-1 14 0,0-1-46 0,0 0 25 16,0 0 11-16,0-3-15 0,0-2 40 0,0 2 19 0,0 2 6 15,0-2 4-15,0 0 4 0,0 1-29 16,0 0 7-16,0-1 18 0,0 1-33 0,-13 0 19 15,-2 1-19-15,1-1-112 0,-2 2-102 16,2 0-239-16,-1 0-326 0</inkml:trace>
  <inkml:trace contextRef="#ctx0" brushRef="#br0" timeOffset="84019.27">23222 7807 2571 0,'0'-4'24'16,"0"1"100"-16,9 0 53 0,-9 1 69 16,0 0 22-16,0-1-72 0,0 1-8 0,0 0-50 0,0-1-40 15,0 2-13-15,0 0-41 0,0 1 12 16,-12-3 6-16,-2 3 29 15,-1 0-14-15,-3 0-17 0,-3 5-11 0,-1-1-35 16,-2-1 0-16,-2 3-7 16,1 0-14-16,0-1 7 0,2 2 0 15,1-1-7-15,1 1 18 0,3-2-11 16,4 1-25-16,1-2-3 0,4 0-32 0,9 0-24 0,-8-1 56 16,8 1-4-16,0-2 8 0,0 0 38 15,0-1-25-15,0 1 4 0,0-1 32 0,0 4-25 0,11-3-14 0,-2 1 21 0,-1 1 3 16,0 0-20-16,-1 1 24 0,-7-1-11 0,9 1-13 0,-9 1 73 0,0 2-7 15,0 3-3 1,0 0 7-16,0 3-39 0,0 1-3 0,0 1 21 0,0 2-11 0,0 0 15 0,-11 0 36 16,2-1-24-16,2 0 6 15,7 0-21-15,-8-1 4 0,8 0-7 0,-7-3-4 0,7-1 11 0,0 1-59 16,0-4 135-16,0 0-109 0,0 1 87 16,0-2-83-16,0 0-42 0,0-1 23 15,0 0-104-15,9 0 108 0,-1-1-79 0,3-1 75 16,-3 0 8-16,2-1 3 0,0 0-14 0,1-1 26 15,-1-3-12-15,3 2 15 0,-2-2-10 16,3 0-27-16,0 0 22 0,2 0-29 0,0-4 0 0,2-1-22 16,1 1-44-16,1-1-33 0,0 0 6 15,0-1 10-15,-1 3-8 0,-2-2 28 0,-1-1-26 16,-3 1-31-16,-2 3-12 16,-2-2-74-16,-9 1-61 0,0 0-51 0,0-1-180 0,0 3-66 0,0-2-33 0</inkml:trace>
  <inkml:trace contextRef="#ctx0" brushRef="#br0" timeOffset="84369.28">22901 8065 2402 0,'0'0'94'0,"0"0"69"0,0 0 38 0,0 0 44 0,0 0-73 15,0 0-44-15,0 0-21 0,0 0-38 0,0 0-13 16,10 0-6-16,0 0-27 16,2 0-10-16,1-1 0 0,2-2-10 0,4 0-26 15,2 1 34-15,1-1-8 0,4-1-16 16,1 2 43-16,3-1-34 0,1-1 1 15,2 0 23-15,0 0-14 16,0 1 1 0,-2 0 3-16,-3 0-40 0,-2 1-10 15,-4 1 4-15,-3-1-40 0,-6 2-15 16,-5 0 9-16,-8 0-47 0,0 0-30 0,0 0 2 0,0 0-90 0,0 0-97 0,0 0-48 0,0-4-114 0</inkml:trace>
  <inkml:trace contextRef="#ctx0" brushRef="#br0" timeOffset="84646.27">23779 7861 3360 0,'9'-1'19'0,"-9"1"89"0,0 0 92 15,0 0 87-15,0 4 49 0,0 2-60 0,0-1 56 16,0 6-98-16,0 2-72 0,0 2 2 15,0 3 68-15,0 2-133 16,0 2 6-16,0 1 10 0,0 1-241 16,0 0 153-16,0-1 0 0,0 2-38 0,-9-4 34 15,9-2-23-15,0-1 24 0,0-2-24 0,0-4-66 0,0-1-8 0,0-2-58 16,0-4-22-16,0-1-16 0,0-1-24 0,0-3-77 16,0 0-79-16,0 0-93 0,0-3-156 0,0-1-59 15,0-1-262-15</inkml:trace>
  <inkml:trace contextRef="#ctx0" brushRef="#br0" timeOffset="84894.08">23631 8078 3321 0,'0'0'42'0,"0"0"69"0,0 3 51 15,0-1 72-15,0-2-11 0,0 0-23 0,12 0 2 0,-1 0-67 16,3 0-21-16,1 0-32 0,4 0-56 16,-1 0 3-16,1 0-11 0,1 0-11 0,0-2-14 0,0-1-15 15,1 3 7-15,-1-3 5 0,-1 3-5 16,0-1-35-16,-2-2-22 0,-1 2-67 16,-2-1-64-16,0 1-21 0,-3-1-112 0,-2 1-60 0,2-2-20 0,-11 0-184 15,11 0-24-15</inkml:trace>
  <inkml:trace contextRef="#ctx0" brushRef="#br0" timeOffset="85518.08">24364 7915 2619 0,'0'-4'80'0,"0"1"19"0,0-1 3 15,0 3 38-15,0 0-28 0,0 1 3 0,-12-2 20 16,2 1-31-16,0 1-55 0,-2 0 0 0,1 0 11 15,-3 0-40 1,-1 0 16-16,-2 0-16 0,1 7-33 0,-2-2 39 16,3 2-6-16,-2 3-10 0,3 2 34 0,0 1-24 0,1 1-7 0,2 1 4 15,1 0-34-15,2 1 23 0,8-1 1 16,0 2 3 0,0-4-6-16,0 1-4 0,0-1 7 0,0-2-7 0,12-3-7 0,2 2-40 15,1-5-16-15,2-2-24 0,0-1-9 0,2-2 8 0,1 0 13 16,-2-4 30-16,1-1 6 0,-4-2 10 0,2 1-20 15,-2-1 30-15,-1-1-4 0,-2-1 27 0,1-2 50 0,-3 1-15 16,-1 0 42-16,1-1 17 0,-1 1 0 16,0-1-2-16,-9 3 28 0,11 1-31 0,-11 1-22 0,0 2-34 15,7 0-47-15,-7 4 3 0,0 0 59 0,0 0 79 16,0 0 12-16,0 5 24 0,0 3-54 0,-12-1-31 16,3 1 8-16,0 1-7 0,-1 0 8 15,1 2-3-15,9 0-22 0,-11 0 1 0,11 0-34 0,0 1-33 16,0-1 15-16,0 0-7 0,0-1-19 15,0 1 37-15,0-3-34 0,0 1 1 0,0-1-1 16,12-3-14-16,0 1-22 0,-1-3-12 0,2 2 16 16,2-2-56-16,0-2 27 0,2 1-32 0,0-2-28 0,1 0-6 15,0 0-23 1,-2 0-53-16,1-4-20 16,-2-1-55-16,0 1-83 0,-2 0-40 0,0-1 59 15,-4 2-136-15,-1-3 157 0,-8 1-170 0</inkml:trace>
  <inkml:trace contextRef="#ctx0" brushRef="#br0" timeOffset="85755.33">24765 8192 3860 0,'0'7'99'15,"0"2"56"-15,0 1 17 0,0 0 80 0,0 2-45 16,0-1-26-16,0 0 9 0,0 1-68 0,0 3-55 15,0-1-22-15,0 1-19 0,0-3-26 0,0 2 27 16,0-1-20-16,0-1-18 0,0 0 18 0,0-3-44 16,0 0-34-16,0-1-22 15,0-1-62-15,0-2-35 0,0 0-45 0,0-3-93 0,0-1-20 0,0 1-80 16,0 0-51-16,0-2-183 0</inkml:trace>
  <inkml:trace contextRef="#ctx0" brushRef="#br0" timeOffset="86059.41">25010 8103 3660 0,'0'0'26'0,"0"4"1"0,0-4 30 15,0 1 64-15,0-1-22 0,12 0 47 0,1 0-43 16,0 0-65-16,1 0 14 0,3 0-59 0,2-1 14 16,-1-2 11-16,2 2-25 0,2 0 10 15,1 1-17-15,-1 0-21 0,0-2-23 0,1 2 13 16,-2-1-54-16,1 1-24 0,0 0-8 0,-4-1-110 0,-1 0-15 15,-2 0-126-15,-1 0 23 0,-3-1-146 16,2-1-38-16</inkml:trace>
  <inkml:trace contextRef="#ctx0" brushRef="#br0" timeOffset="86614.95">25841 7963 2414 0,'0'-3'88'0,"0"0"46"0,0 0 14 0,0 1 50 15,0 0-34-15,-12 1-33 0,-1 1-3 16,0 0-86-16,-1 0-6 0,-2 5-27 0,-1 2-18 0,0 1 61 16,0 0-65-16,1 1 10 0,-1 4 9 0,2-2-42 15,1 1 56-15,4 1 0 0,1-2-20 0,9 0 22 16,0-1-38-16,0 1 6 0,0-2 29 16,0 0-5-16,0-1-14 0,0 0-4 15,0-2-2-15,12 0-11 0,-3-3 14 0,1 1 13 0,-3-2-20 0,-1 0 20 16,-6-1 56-16,10-1-128 0,-1 0-34 15,-9 0-45-15,10-5-195 0,-3 1 119 0,2-1 32 16,-1 0-62-16,0-1 223 0,2-1 6 0,2 0-91 16,-2 0 197-16,3-1-67 0,-2 0 39 0,0-2 174 15,-1 2-21-15,-1-1 30 0,-1 2 27 0,-8 2-14 16,9-1-65-16,-9 4-1 16,0 0-85-16,0 1-20 0,0 1 71 0,0 0-30 0,0 5 29 0,0 1-10 15,0-1-44-15,0 4-25 0,-11 0 1 16,3 1-4-16,8 1-29 0,-7 0 34 0,7 1-15 15,-7 0-7-15,7 0 4 0,0 0-30 0,0-2 162 16,0-1-165-16,0 1-27 0,0-2 0 0,10-1-234 16,-1-1 97-16,1-2-43 0,0 1-96 15,1-3-48-15,0-2-73 0,0 0-100 0,0 0-210 0,2-4-127 16</inkml:trace>
  <inkml:trace contextRef="#ctx0" brushRef="#br0" timeOffset="86995.02">26065 8168 3398 0,'8'2'85'0,"-8"1"85"0,9 2 58 0,-9-1 89 15,10 1-61-15,-10 0-37 0,8 2-44 0,-8 1-69 16,7 0 0-16,-7 1-51 0,0 0-11 15,0 1-7-15,0-1-10 0,0 0-1 0,0 0 49 16,0 0-83-16,0-2-14 0,-15 2-30 0,3-1-115 16,1-1 22-16,1 1-57 0,1-2-26 0,9-1 28 15,-9-2 23-15,9 2 46 0,0 0 46 16,0-2 28-16,-8-1 0 0,8 0 47 0,0-1-6 0,0 1 6 16,0 0 30-16,0-1-17 0,0-1-3 0,0 0 7 15,0 0-14-15,0 0 7 16,0 0-10-16,0 0 0 0,10 0 10 0,-2-4-4 0,3 4 31 15,-1-2-17-15,4 0 14 16,2 0-55-16,0 0-2 0,1-1 33 16,1 2-17-16,0-2 21 0,2 2-34 0,-2-2-52 0,0 3-84 0,0-3-99 0,-2 1-79 15,0 0-13-15,-2 0-111 0,-1 0-96 0</inkml:trace>
  <inkml:trace contextRef="#ctx0" brushRef="#br0" timeOffset="87344.26">26547 7974 3464 0,'0'0'69'0,"0"0"40"16,0 0 37-16,0 0 32 0,0 0-87 0,0 0 75 16,0 0-16-16,0 4 20 0,0 1 57 0,0 2-105 0,0 2-6 0,0-1-50 0,0 5-10 15,0-1 11-15,0 2-26 0,8 1 33 16,-8 2-36-16,0 0-8 0,0 0 11 15,0 0-45-15,0-1 8 0,0 0-19 16,0-2-7-16,0 0 29 0,0-2-44 0,0-2-82 0,0 0 48 16,0-2-358-16,0-1-123 0,0-1-84 0,0-3-420 15</inkml:trace>
  <inkml:trace contextRef="#ctx0" brushRef="#br0" timeOffset="87603.25">26390 8081 3167 0,'0'0'80'0,"0"0"-86"0,0 0 35 16,0 0-7-16,12 0-42 0,0 0 75 15,4 0 0-15,2 0-9 0,3-3-20 0,3 3 3 0,1-3-45 16,1 2 25-16,0-1-5 0,3 1 8 15,-3 0 14-15,0 0 0 0,1 0-19 16,-2 0-13-16,-3 0-20 0,0 0-26 0,0 0-45 0,-4 1-69 16,0 0-63-16,-1-3-177 0,-3 3-89 15,-1-3-83-15</inkml:trace>
  <inkml:trace contextRef="#ctx0" brushRef="#br0" timeOffset="88133.79">27280 7974 1773 0,'0'-2'69'0,"0"2"97"16,0-2-56-16,0 2 104 0,0 0-68 0,0 0 8 0,0 0 136 0,0 0-23 15,-13 0 30-15,1 4-75 16,-4 3-63-16,1-2-65 0,-5 4-43 0,2-1-20 0,-3 3-14 16,1-1-38-16,3 2 21 0,1-1-20 15,3 3 20-15,1-4 10 0,12 2-27 0,-8-2-10 47,8 0-54-47,0-1-36 0,0 1-28 16,0-3-45-16,0 0 18 0,10-3 22 0,4-1 32 0,-3 0-12 0,3-3 12 0,0 0 38 0,1 0-102 15,0 0 113-15,0-4 21 0,-1 1-66 0,1-3 156 16,-2 1-83-16,0-1 74 0,0 0-4 0,-2-2-2 0,1 2 35 0,-2-3-53 0,0-1 206 16,1 2-48-16,-3 0 43 0,0-1 36 0,-2 2-113 0,-6 2 43 0,9-1 9 15,-9 2-78-15,0 3-34 0,0-2-5 0,6 3-44 16,-6 0 58-16,0 0 26 0,0 5-15 0,0 1 40 15,0 0-45-15,0 1-21 0,0 2 1 0,0 1-25 16,0 2 7-16,0 0 8 0,0 1-22 16,0 1 97-16,0-1-141 0,9 1 16 15,-9 0-8-15,9-3-114 0,1 1 85 0,-3-3-68 0,2 2-80 16,1-5-61-16,-1 1-119 0,2-2-213 0,1-4-131 16,0-1-188-16</inkml:trace>
  <inkml:trace contextRef="#ctx0" brushRef="#br0" timeOffset="88637.46">27623 8144 3820 0,'0'4'-27'0,"0"-1"47"16,0-1 86-16,0 1 38 0,0-3 83 16,0 1 25-16,0 0-78 15,0 0-16-15,0 0-46 0,0-1-93 0,0 0 17 0,0 0-21 16,0 1-11-16,9-1 18 0,1 1-22 0,0 0 0 0,0 1-4 0,0 1 4 16,-1-1 0-16,0 1-22 0,0 2 15 0,0-1-1 15,-9 1-10-15,9 0 22 0,-9 0-16 16,0 1 20-16,0 1-12 0,0-2-3 0,0 3 100 15,0 0-108-15,-13-1 4 0,-2 2 11 0,1-2-82 16,-3 0 57-16,1-1 21 16,-1 1 8-16,2-2-19 0,0-1-7 0,5-1-25 0,1 1-50 15,9-3-36-15,0 2-15 0,0-1 10 0,0-1 16 0,0 1 4 16,0-2 50-16,0 2 3 0,12-2 14 16,-2 2 24-16,0 1 10 0,3-2 7 0,-2 2 23 15,1 0 38-15,0-1 17 0,0 3-13 0,1 0 44 16,-2 0 2-16,1 1 4 0,-1 3-8 0,0 0-26 15,-1 1-32-15,-1 0-42 0,-9-1 24 0,6 3-18 16,-6-2 1-16,0-1 31 0,0-2-24 0,0-2-14 16,-11 1-4-16,-3-2 10 0,-1-2-17 0,-2-2-7 15,-3 0-60-15,-1 0-148 0,-2-5-121 16,-2-1-208-16,2 0-182 0,2-3-143 0</inkml:trace>
  <inkml:trace contextRef="#ctx0" brushRef="#br0" timeOffset="89037.64">28000 8115 3542 0,'0'2'42'0,"0"-1"62"0,0 0 16 0,10 0 52 0,-10 0-26 15,13-1 100-15,-1 0-170 0,1 0-59 0,2 0-21 16,2 0-156-16,1 0 143 0,1 0-21 16,3-3-11-16,0 1-36 0,-1 1-24 15,2 0 7-15,-2-1-45 16,0 0 5-16,-2 0 1 0,1 1-28 16,-5-2-9-1,2 1-135-15,-2-1 5 0,-2-1-33 0,-2 2-52 0</inkml:trace>
  <inkml:trace contextRef="#ctx0" brushRef="#br0" timeOffset="89511.64">28882 8022 2390 0,'0'-4'-3'0,"0"1"45"16,0-2-18-16,0 1 138 0,0 1 20 0,0-1 15 0,0-1 18 16,-8 1-96-16,-2 0 7 0,-3 3-71 0,1-1 33 15,-3 2-15-15,-2 0-23 0,-3 7 33 0,1 0-43 16,-3 0-20-16,1 3 4 0,1-1-7 0,1 0-10 16,1 4 13-16,4-2 0 0,2 0 7 15,2 0-10-15,10 1-7 0,0-2-3 0,0 1-3 0,0-2-4 16,0-1-14-16,0 0-10 15,0-3-67-15,10 0-28 0,1 0-21 0,2 0 8 0,2-4-83 16,1 0 34-16,2-1-22 0,0 0-102 0,0 0 168 16,1-5-42-16,-2 1 95 0,1-2 78 0,-2 2-29 15,-1-3 135-15,-2 1-50 0,-1 0 153 0,-2-2 64 16,-2 0-101-16,-1 2 52 0,-7 1-71 16,7-3-23-16,-7 1 103 0,0 1-42 0,0 1-27 15,0 2-46-15,7 0-68 0,-7 0-37 0,0 3-3 16,0 0-1-16,0 0 60 0,0 3 59 0,0 2-42 15,0 0 0-15,0 2-19 0,0 1-79 16,0 1 32-16,0 0 0 0,0 2-14 0,0 0 36 0,0 1-4 16,0-2 22-16,0-1-43 0,0 1 3 0,0-2-14 15,8 0-33-15,2 0-3 0,1 0-6 16,1-3-39-16,2 1-66 0,-1-2-26 0,3-2-95 0,-1 0-58 16,2-2-107-16,-2 0-124 15,2 0 81-15,-3-3-264 0</inkml:trace>
  <inkml:trace contextRef="#ctx0" brushRef="#br0" timeOffset="89985.19">29297 8151 2547 0,'0'2'15'0,"0"2"111"0,0 0 100 16,0 3 3-16,0-2 38 0,0 1-58 15,0 2-60-15,0 2-2 0,0-1-29 0,0 0-67 0,0 2-31 16,0-2-3-16,0 1-3 0,0-1-7 15,0-1-11 1,0 0 15-16,0-2-86 0,9 1-26 0,1-1-17 16,-1-2-79-16,0 0 20 0,3 0-3 0,0-2-89 15,2-1 114 1,-1 1 24-16,-2-2 50 0,3 0 102 0,-2-3-70 0,1-1 108 16,-1 0 41-16,-2-1 76 0,1 0 40 0,-2-1-3 0,2-1 16 0,-1 0-5 15,0 0 5-15,-1 2-23 0,-1-1-3 0,0 1-25 0,-1 0-6 0,0 2-57 16,-7 2-49-16,0 0-44 0,0 1 15 0,0 0 41 0,0 0 4 0,0 6 15 15,0 1-26-15,0 2-52 16,0 1 15-16,0 1 1 0,0 3-16 0,0 0 34 0,0 3-53 16,-8-1-23-16,8-1-4 0,0 3-152 0,-6-1-96 15,6-1-145-15,0 1-274 0,0-3-62 16</inkml:trace>
  <inkml:trace contextRef="#ctx0" brushRef="#br0" timeOffset="91568.32">20872 8908 3438 0,'0'2'79'0,"0"-1"87"15,0 1 70-15,0-2 89 0,0 5 4 0,0-3 6 16,0 4 7-16,0 3-33 0,0 3-29 0,0 2-65 16,0 3-64-16,0 2-35 0,0 3-23 0,0 0-24 15,0 2-8-15,0 1-12 0,0-1-20 0,0-1-33 16,0-2 125-16,0 1-20 0,0-3-105 16,0 0 16-16,0-5-142 0,0-2 139 15,0-3-22-15,0-1 22 0,0-3 11 16,0-1-137-16,0-1 113 0,0-2-1 0,0-1-15 0,0 0 16 15,0 0 8-15,0 0-24 0,0 0 124 0,0 0-125 16,0-5 9-16,0 0-13 16,0 2-120-16,0-3 125 0,0-2-37 0,0 0 29 0,0-3 24 0,0-2-12 15,0 1-13-15,0-5-11 0,0 3-24 0,0-3-16 16,0-1 24-16,0-1 16 16,10 0-27-16,-10 2 24 0,8-2-23 0,-8 0-20 15,0 1 32-15,7-1-8 16,-7 2 0-16,0 0 20 0,9-1-8 15,-9 2 8-15,7 0 20 0,-7 1-50 0,7 3 5 16,-7 0-26-16,11 0 25 0,-4 2 35 0,2 1 3 0,0 0 19 0,5 0-18 0,-1 2 14 16,3-3-3-16,2 3 22 0,2 0 7 0,2 0-26 15,-1 0 18-15,0 0 87 0,1 2-112 0,-4 0 36 16,0 0-24-16,-2 1-94 0,-4 2 57 0,-2 0-76 16,-4 0-9-16,-6 2-54 0,0 0 0 15,0 0-9-15,0 6-55 0,0 0-22 0,0 2 48 0,0 2-48 16,0 1 20-16,0 0-73 0,0 0-90 15,0 1 31-15,0-1-75 0</inkml:trace>
  <inkml:trace contextRef="#ctx0" brushRef="#br0" timeOffset="91850.28">20860 9082 2595 0,'0'3'64'0,"0"0"82"0,0-1 58 16,0 0 14-16,0-1 0 0,0-1-61 0,18 0-32 15,-2 0-2-15,2-3-52 0,3 1-34 16,2-1 4-16,1 0-24 0,3 2-4 15,-1-2 4-15,2 2-34 0,-1-2 14 0,0 1 3 16,-2 0 0-16,-2 0 0 0,1 2 3 16,-3-1-3-16,-1 1-13 0,0 0-24 0,0 0-70 15,-3 0-31-15,0 0-193 0,-2 0-98 0,0 0-114 0</inkml:trace>
  <inkml:trace contextRef="#ctx0" brushRef="#br0" timeOffset="92184.28">22159 9041 3167 0,'0'3'84'0,"0"1"89"0,0-2 48 0,0 1 47 15,0-3-69-15,0 3-44 0,0-3-54 0,0 0-45 16,11 0-11-16,1 0-48 0,-1 0 17 16,4 0-28-16,2 0-4 0,3-3-34 0,3 3-29 0,1-4-12 15,3 0-34-15,1 2-16 0,-1 0-41 0,0 0 25 16,0 2-50-16,-3-3-24 15,-3 3-38-15,-2-2-183 0,-3 2 55 0,-5 0-283 16</inkml:trace>
  <inkml:trace contextRef="#ctx0" brushRef="#br0" timeOffset="92416.28">22234 9203 3334 0,'0'3'151'0,"0"-1"-36"0,0 0 37 0,0 1 78 15,0-1-112-15,10 1 57 0,0-3-23 16,1 0-64-16,5 0-60 0,1 0-6 0,1 0-15 0,4 0-60 16,2 0-7-16,0-3-99 15,2 1-130-15,1 0-50 0,0 0-141 0,0 1-73 0,-1-1-264 16</inkml:trace>
  <inkml:trace contextRef="#ctx0" brushRef="#br0" timeOffset="93512.94">21617 11643 2366 0,'-9'1'72'0,"2"2"53"0,7-3 31 0,-12 3 73 15,5-1-23-15,7-2 9 0,-7 2 15 0,7-1-27 16,0 1-5-16,-9 0-66 0,9-1-32 0,0 1-24 16,0 0-30-16,0-2 6 0,0 0 4 0,0 3-24 15,0-3-25-15,0 0-60 0,12 0-41 0,-2 0 0 16,2 0-20-16,0 0 32 0,-2 0 7 15,2 0-10-15,-4 0 18 0,0-3 30 0,-8 1 3 16,0 0-12 0,0 1 56-16,0 0-4 0,0 0 11 0,0-1 84 0,0 2-20 0,0-1 31 0,0-1 42 15,-11 2-22-15,0 0-31 0,1 0-27 0,2 0-35 16,-1 0-29-16,-1 0 12 16,3 0-26-16,0 0-66 0,7 3-93 0,-8 0-146 0,8-3-218 0,0 0-372 15</inkml:trace>
  <inkml:trace contextRef="#ctx0" brushRef="#br0" timeOffset="95571.89">23325 8828 1750 0,'12'-4'74'16,"-3"-1"77"-16,-9 1 128 0,8 2 104 15,-8-2-39-15,9-1-44 0,-9 0-108 0,0 3-70 0,0-1-30 16,0 3-19-16,0 0-10 0,0 0-29 0,0 0-7 16,-17 5 0-16,-2-3-31 15,-1 3 4-15,-3 0 0 0,-4-1-17 0,-2 2 11 0,-1 1-28 16,-1 0 11-16,0 0-21 0,2-1-29 0,3 1-16 15,5-2-45-15,2 0-3 16,4-1 28-16,3-1 32 0,4-1 23 0,8 0 28 0,0 1 65 0,0-2 12 0,0 0-67 16,0 0 16-16,0 0 20 0,0 1-84 0,11-1 70 15,-2 2 100-15,0-1-119 0,-2 3 122 0,-7 0 26 16,9 0-62-16,-2 0 58 0,-7 2-39 16,0 1 32-16,0 1-22 0,0 0-7 0,0 2 11 15,0 0-26-15,0 1-32 0,0 3 36 0,0-1 1 0,-12 1-32 16,4 1 14-16,0-1-39 0,0 1-17 15,8 0 17-15,-8 0-21 0,8-2 11 0,-8 2 0 0,8-4 11 16,0 0-11-16,0-2 7 16,0-1 8-16,0-2-15 0,0-2 14 0,0 0-17 0,8 0-4 15,-1 0 88-15,-7-5-77 0,15 3-11 16,0 0-4-16,-1 0-85 0,0 0 64 0,2-1 10 16,-1 1 15-16,2-3-22 0,-1 0-3 0,2 2 36 0,2-2-30 15,-2 0-13 1,2 0 6-16,0 0-64 0,1 0-22 0,1 0-23 0,0 0-59 15,-1-2-32-15,3-1-50 0,-2-1-22 0,-1 0-34 0,-3 0-9 16,-2-1 19-16,-5-2-27 0,-11 2-145 0,9 0-65 16</inkml:trace>
  <inkml:trace contextRef="#ctx0" brushRef="#br0" timeOffset="95933.86">23094 9045 2559 0,'0'0'148'15,"0"4"8"-15,0-2 37 0,-9 0 4 0,9-2-77 16,0 3 30-16,0-3 12 0,0 2 7 0,0-1-30 15,0 0-34-15,0 0-26 0,0 0-35 16,0 0-9-16,0 0-14 0,0 0-28 16,0-1 35-16,12 0-21 0,1 2-7 0,1-2 21 0,1 0-28 0,3 0-18 15,0 0 43-15,3-4-18 0,2 2 10 16,0 0 22-16,-2-1-25 0,4 3-35 0,1-3-14 0,-1 1-61 16,2 0-71-16,-1-2 22 15,-1 1-19-15,0 0-3 0,-2 0 0 0,-3 1-65 16,-4 0-86-16,-2 1 6 0,-3-1-28 0,-3 1 106 0,-8 1-82 15,0 0-28-15</inkml:trace>
  <inkml:trace contextRef="#ctx0" brushRef="#br0" timeOffset="96219.86">24013 8913 3887 0,'0'5'95'15,"0"1"33"-15,0 2 66 0,0 2 33 0,-9 2-38 16,2 0 20-16,7 3-21 0,-8 1-22 0,8 2-50 16,-6 3 120-16,6 1-217 0,0 0 7 15,0-3-22-15,0 3 12 16,0-3-12-16,0-2-35 0,0 0 35 0,0-5-207 0,0 0 117 15,0-4-11-15,0-3-95 0,0-1-28 0,0-1-9 0,0-1-84 16,0 0-2-16,0-1-63 16,0-1-135-16,0 0-74 0,0 0-136 0</inkml:trace>
  <inkml:trace contextRef="#ctx0" brushRef="#br0" timeOffset="96509.87">23749 9094 2754 0,'-8'2'24'0,"8"1"39"0,0-3-4 15,0 3 6-15,0-1 23 0,0 0-2 0,9-1 36 16,4 2 49-16,1-2-37 0,4 1-33 15,2-1-1-15,2 0-67 0,2 0-13 0,1 1 10 0,0-2-47 16,1 0 11-16,-2 0 6 0,2 0-4 16,-1 0 4-16,1-3 34 0,-3 1-21 0,0-1-13 15,-1 0-10-15,0 0-40 0,-1-2-27 0,-3 3-2 16,0-1-26-16,-3 0-51 16,0 1-38-16,-3 0-64 0,-1 0-150 0,-1 0 75 0,-10 2-185 0,7 0-68 15</inkml:trace>
  <inkml:trace contextRef="#ctx0" brushRef="#br0" timeOffset="97048.11">24679 9042 2547 0,'0'-3'89'0,"7"0"28"0,-7 1 12 0,0 0 39 0,0 1-50 15,0-2 20-15,0 1 24 16,0 2-15-16,-15 0 5 0,2 0-35 0,-1 0-36 0,-2 5-3 16,-1 0-10-16,-2 0-13 0,-2 4 14 0,3 0-17 15,-3 1-27-15,3 2-49 0,0 1 20 0,1 2 8 0,3-1-25 16,3 0 76-16,0 2-48 0,11-2-24 15,0 1 24-15,0-3-42 0,0 1-17 0,0-2 24 16,0-1-61-16,14-2-27 16,-2-2-8-16,3-2-76 0,-1-4-12 15,2 0 68-15,0 0-60 0,0-7-2 0,-1 0-35 0,1-1 28 0,-2-1 68 0,1-2 71 16,-3 0 7-16,0 0 41 0,0-2 40 16,-2 1 4-16,-10-1 102 0,9 1-155 0,-1-1 98 0,-8 3 58 15,8 0 94-15,-8 2 41 0,0 0-76 0,0 3-44 16,0 2-97-16,0 1 67 0,0 1 2 0,0 1 27 15,0 0 44-15,0 0-14 0,0 6-2 16,0 1-53-16,0 0-20 0,0 0-13 0,0 4-3 16,0-2 43-16,0 3-36 0,0-3 9 0,10 3 120 15,-10-1-126-15,10 0 22 0,-2-1-29 0,-2-1-138 16,1-1 87-16,1-1-29 0,-1 0 10 16,2-2 77-16,2-5-129 0,3 7-53 0,-1-4-59 15,3-1-153-15,1-2 42 0,3 0-42 0,-1 0-78 16,-1 0-48-16,0-4-158 0,-2 0 41 15</inkml:trace>
  <inkml:trace contextRef="#ctx0" brushRef="#br0" timeOffset="97297.12">25104 9226 4077 0,'0'9'55'0,"0"2"63"0,0-1 83 0,0 1 41 16,0 0 7-16,0 1-37 0,0 0-49 0,-8 1 141 16,8 3-213-16,-9-2-26 0,9 2-15 0,0 0-219 15,0-1 169-15,0 0 8 0,0-3-39 16,0 2 196-16,0-3-223 0,0 0-48 0,0-3-33 16,0-2-233-16,9 1 166 0,-9-2-73 0,8-2-67 15,-8-1-62-15,10-2-111 0,-10 0-80 0,0 0-275 16</inkml:trace>
  <inkml:trace contextRef="#ctx0" brushRef="#br0" timeOffset="97589.65">25328 9158 3542 0,'0'4'69'0,"0"-1"58"0,0-1 28 0,0 0 41 16,0 1-66-16,0-3-58 0,0 0 22 0,9 0-55 16,1 0 3-16,1 0-11 0,3 0-52 15,-1 0-7-15,4 0-21 0,0-3-21 0,3 0-71 16,1 1 28-16,0-1-20 0,1-1-32 0,2 1 11 15,0 0-33-15,1-1-20 0,-2 0-17 0,1 1 7 16,-2-1-45-16,-2 2-136 0,0-1-43 16,-4 0-99-16</inkml:trace>
  <inkml:trace contextRef="#ctx0" brushRef="#br0" timeOffset="98073.65">26116 9039 2319 0,'0'-5'96'0,"8"0"34"15,-8 0-76 1,0 0 86-16,0 1-62 0,0 1-44 0,0-2 105 0,0 1-76 0,0 1-22 15,-11 1 22-15,1 1 31 0,1 1 19 0,-3 0 47 0,1 0 24 0,-1 5-37 16,-1 0 15-16,-2 3-71 0,-2 1-36 16,-2 1 3-16,3 1-33 0,-3 2 20 0,2 0-21 15,2 1-52-15,2 0 21 0,1-2-38 16,5 0 38-16,7-1 11 0,0-1-63 0,0 0-26 0,0-3-74 16,0-1-80-16,16-1-7 0,0-2-24 15,1-3-26-15,0 0-31 0,2 0 113 0,-1-3-54 0,1-3 215 16,0 0 93-16,-1-1-150 0,2-2 248 0,-3 1-105 15,-2 0-13-15,2-4 195 0,-3 3-17 16,-2-2 18-16,0 2 73 16,-3 0-38-16,0-1-46 0,-1 3 0 0,-8 2 28 0,9-1-63 0,-9 1-53 0,7 2-20 15,-7 2-27-15,0 0-28 0,0 1 46 0,0 0 26 16,7 0-6-16,-7 4 62 16,0 2-27-16,0 0-44 0,0 1-17 0,0 1-22 0,0 2-38 15,7 0 19-15,-7 3-14 0,0-2-46 0,0 2 26 0,0 2-14 16,0-3 193-16,0 2-257 15,0-2-58-15,0-2-153 0,0 2-279 0,0 0 98 0,0-3-155 16,0-1-167-16</inkml:trace>
  <inkml:trace contextRef="#ctx0" brushRef="#br0" timeOffset="98407.36">26363 9185 4064 0,'10'4'-18'0,"0"0"56"0,2-1 102 16,0 2 35-16,-1 0 65 0,2 0-19 0,-2 2-98 15,-1 2-32-15,1 0-17 0,-3 2-33 0,-8-1-7 16,0 0-1-16,0 1-7 0,0 1-14 16,0-1 10-16,-10 0-29 0,-3-1-16 0,1 0-10 0,-2-1-49 15,0 0-28-15,1-3-79 0,1 2-27 16,1-3-28-16,1 0 14 0,10-1 55 0,0-1 62 15,0-2 26-15,0 2 53 0,0-3 7 0,0 2-3 16,0 0 50-16,0-1 24 0,15 0 40 16,-4 0 31-16,3-1 11 0,-2 1-9 0,2 0-13 15,-2-1 132-15,0 0-180 0,0 3-35 0,1-1 4 16,0-2-170-16,-2 0 117 0,1 0-25 0,1 0-62 16,-1 0-121-16,0-3-106 0,0-2-121 15,0-1-108-15,1-1-213 0</inkml:trace>
  <inkml:trace contextRef="#ctx0" brushRef="#br0" timeOffset="98671.36">27018 8964 3257 0,'10'0'87'15,"-10"-3"51"-15,0 3 77 0,8 0 56 0,-8 0 0 16,0 6 30-16,0 2-18 0,0 0 168 0,0 3-213 16,0 2-38-16,0 4-43 0,0-1-181 0,0 3 125 15,-9 2-2-15,9-2-32 0,0 4-15 0,0-2 4 16,0-1-56-16,0 1 36 16,0-2 99-16,0 0-147 0,0-1 16 0,0-1-56 0,12-2 19 15,-12-4-109-15,9 1-90 0,-3-4-75 16,-6-1-278-16,0-3 102 15,0-3-118-15,0-1-114 0,0 0-310 0</inkml:trace>
  <inkml:trace contextRef="#ctx0" brushRef="#br0" timeOffset="98948.36">26892 9131 3490 0,'0'0'72'0,"0"0"51"0,0 0 41 0,0 0 31 16,0 0-41-16,0 0 3 0,0 0-17 0,10 0-2 15,3 0-38-15,1 0-47 0,4 0-2 0,0 0-47 16,3 0-1-16,2 0-10 0,-2 0-15 0,1 0-21 16,0-3 32-16,2 3-3 0,-3-2-47 15,2-1 47-15,-1 1-22 0,0-1-39 0,-3 1 9 16,2 0-29-16,-4 2-62 15,0-3-21-15,-1 3-24 0,-4-2-114 0,1 0-49 0,0-1-54 0,-2 1-169 0,0-1-69 16</inkml:trace>
  <inkml:trace contextRef="#ctx0" brushRef="#br0" timeOffset="99430.44">27729 9047 3040 0,'0'-5'16'0,"0"2"12"0,0-2 42 16,0 2-15-16,0-2 31 15,0 3 31-15,0-3 25 0,-12 4 52 0,0 0-30 0,-3 1-67 16,-2 0-39-16,-2 5-41 0,-1 1-17 0,0 2 3 15,-1 1-20-15,1 2 21 16,3 1-8-16,2 0 11 0,3 0-27 0,3 0-31 0,9 0 37 0,-8 0 0 16,8-3 14-16,0 1 4 0,0-1-42 0,0-2 15 15,0-1 23-15,11-1-7 0,-1 0 17 0,-1-2-37 16,2-2 4-16,-1-1-24 16,2 0-7-16,0 0 54 0,-1-4-80 0,3-1 34 0,1-2 26 0,0 1-65 15,-1-1 91-15,1-2 1 0,-1 0-24 16,0-1 30-16,0-1-13 0,-1 3 43 0,1-2 24 15,-2 2 76-15,0 1 2 0,-1 0 1 0,-1 2 9 16,-1 3-58-16,-2 1 26 0,-7 1-3 16,0 0 6-16,0 0 18 0,0 5-6 0,0 1-43 0,0 3 62 15,0 0-56-15,0 2-45 0,0 1 27 16,0 2 49-16,0 1-117 16,-14 2 20-16,7 1 137 0,7 0-332 0,0-1 134 0,0 1-83 15,0-1-234-15,0-2 63 0,0-2-128 0,12-4-92 16,0 1-191-16,0-5-194 0</inkml:trace>
  <inkml:trace contextRef="#ctx0" brushRef="#br0" timeOffset="99829">28046 9239 3515 0,'0'0'96'0,"7"0"34"16,-7 0 25-16,9 0 40 0,-2 3-50 0,1-3-37 15,0 0 3-15,4 2-51 0,-1 0-21 0,0-1-3 16,0 1-15-16,-1 0-3 0,-1 1-22 0,1 0-17 16,-3 1 7-16,-2-1 28 0,-5 0 0 0,0 2 21 15,0-1-24-15,0 1-4 16,0 0 4-16,0 2-14 0,-10-2 126 0,10 2-130 0,-18-2 11 15,4 2 10-15,1-2-11 16,13-5-6-16,-14 9-40 0,4-4 15 0,3 0-170 0,7-2 110 16,0 0 7-16,0 0-10 0,0 0 53 0,0 0 27 15,0-1 4-15,0 1-3 0,0 1 20 0,8 1-34 16,-1 2 14-16,-1-2 23 0,-6 2-6 16,7 1 88-16,-7 1-19 0,6-1 9 0,-6 1-19 0,0 0-37 15,0 1 39-15,0-2 11 0,0-1 18 16,0 0-14-16,-11-2-36 0,0 0-25 0,-1-2 100 15,1-3-78-15,-5 0-162 0,4 4-74 16,-1-4-270-16,3 0-124 0,3 0-135 0,7-6-194 16</inkml:trace>
  <inkml:trace contextRef="#ctx0" brushRef="#br0" timeOffset="100139.99">28407 9164 4009 0,'0'5'103'16,"0"-2"58"-16,0 1 171 0,0-4-44 0,0 0-44 0,0 0-23 15,0 0-168-15,10 5 201 16,-10-5-223-16,20 3-16 0,-4-3-7 0,2 0-172 0,-1 0 160 16,3 0-76-16,1 0-62 0,2 0-7 0,-1 0-58 15,3 0 4-15,1-2 28 0,1 0 4 16,0-1-30-16,0 1-43 16,0 1-7-16,-4-1-197 0,1-1-54 0,-2 3-61 15,-3-3 71-15</inkml:trace>
  <inkml:trace contextRef="#ctx0" brushRef="#br0" timeOffset="100840.99">29288 9053 2779 0,'7'0'43'0,"-7"-3"67"0,0 1 51 15,0-1 69-15,0 1 7 0,0 0 33 0,-13 1 16 16,1 0-42-16,-2 1-20 0,-1 0-64 0,-1 0-63 16,-1 5 23-16,0 1-39 0,0 0 64 15,1-1-30-15,1 2-44 0,2-2 0 0,1 2-86 16,4-2 209-16,8 3-209 0,-8-2 38 0,8 4-31 16,0-3-239-16,0 3 184 0,0-1-93 15,11 0-42-15,1 1 3 0,3-2-51 0,0-1 21 0,2-1 11 16,1 0-45-16,-1-2 40 0,1-1 53 15,-1-3-47-15,-1 0 87 0,-2 0 93 0,0-3-5 16,-3-1 41-16,-3-1 25 0,0-2-62 0,-8 2 131 16,0-2 17-16,8 2 37 0,-8-2 43 0,0 2-84 15,0-1 105-15,0 3-18 0,0 0-22 0,0-1-23 16,0 3-28-16,0 0-10 0,0 1 71 0,0 0 31 16,0 0-27-16,-9 6 5 0,9-1-104 0,-10 4-59 15,3 0 7-15,1 1-7 0,6 1-16 16,-8 2 178-16,8 1-197 0,0 0 4 0,0 2 27 15,0-1-173-15,10 0 169 0,1 0-69 0,3-3-42 16,1 2-79-16,2-2-97 0,-1-3-35 0,2-2-116 16,-2-1-36-16,3-1-61 0,-1-4-102 15,-3 1-202-15</inkml:trace>
  <inkml:trace contextRef="#ctx0" brushRef="#br0" timeOffset="101239.52">29645 9254 3700 0,'0'4'50'0,"0"2"65"0,0 0 41 16,-11 2 46-16,3 0 11 0,0 1-29 0,0 1-20 16,0 2 70-16,8 0-158 0,-10 1-25 0,3 1-14 15,7-5-115-15,-8 1 104 0,8 0-8 16,0-3-32-16,0 0-12 0,0-3-44 0,0 0-93 15,0 0-27-15,11-2-47 16,0-1-29-16,0-1 71 0,3 0 16 0,1 0 45 0,-1 0 58 0,0-4 39 16,2 0 54-16,-1-3 42 0,-1 2 38 0,-1 0 33 15,-2-2 16-15,-1 3 32 0,-2-2-1 0,0 3-15 16,-2 1 86-16,-6 2-130 0,0 0 2 16,0 0-21-16,0 0-9 0,0 0 29 0,0 3-18 15,0 1 1-15,0 2-113 0,0-1 53 0,0 4-4 16,0 0-7-16,0 1 11 15,0 1-7-15,0-1-32 0,0 1 1 0,0 0 0 0,0 0 130 16,0 1-137-16,0-2-81 16,0 2-64-16,0-4-229 0,0 1 51 0,0 0-41 0,0-1-108 15,0-1-71-15,0-2-141 0,6-3 44 16</inkml:trace>
  <inkml:trace contextRef="#ctx0" brushRef="#br0" timeOffset="101535.53">30206 8978 3295 0,'0'0'52'0,"0"0"82"0,0 5 110 0,0 0 42 16,0 2-6-16,0 0 0 0,0 3-58 0,0 2-12 16,-7 4-23-16,7 0-45 0,0 3-25 0,-7 0-38 15,7 2-14 1,0 1-16-16,0-1-29 0,0 2-13 0,0-3 1 0,0-1-12 0,0 0-3 0,0-1 3 16,9-2 149-16,-9-3-232 15,9 0 29-15,-9-2-218 0,10-3-237 0,-10-4 70 0,8 0-193 16,-8-1 10-16,0-3-217 0</inkml:trace>
  <inkml:trace contextRef="#ctx0" brushRef="#br0" timeOffset="101803.08">30008 9140 2619 0,'0'0'64'0,"0"0"96"0,11 0-55 0,-1 0 80 15,4 3-64-15,2-1-37 0,3 1 71 16,3 0-50-16,3-1 0 0,2 0-38 0,-1 0-21 0,2-1-22 16,1 3-31-16,-1-2 11 0,-2 0-1 0,-1-1-13 15,-2 1 30-15,0-2-40 0,0 3-27 16,-1-3-26-16,-3 2-55 0,2-2-16 0,-2 0-140 15,-2 0-170-15,2 0 5 0,-3 0-319 16</inkml:trace>
  <inkml:trace contextRef="#ctx0" brushRef="#br0" timeOffset="102342.88">30996 9116 2343 0,'0'-5'-42'0,"-10"0"72"0,-2-2 129 0,0 2 53 0,-1 2 123 0,-2-3 11 0,0 3-68 16,-4 2-19-16,-2 1-39 0,1 0-40 16,-3 4-69-16,1 4-23 0,1 0-3 0,2 2-50 15,0 1 140-15,6 1-111 16,0 1-57-16,4 0 19 0,4-1-126 16,5 1 90-16,0 0 28 0,0-2-18 0,0 2-18 15,0-3-29-15,12 2-35 0,1-5-46 0,0 1-23 0,1-3-5 0,0 1-13 0,0-2 20 16,2-3-25-16,0-1 44 15,-2 0 41-15,-1-5 36 0,1 1 47 0,-2-1-1 0,1-2 17 16,-3 0 3-16,0-1 46 0,0 1 26 16,-3-3-8-16,0 1 53 0,1-1 16 0,1 1-24 0,-3 1 40 15,1 1-26-15,0 0-34 0,0 1 21 0,-7 2-41 16,8 2-28-16,-8-1 15 0,5 3-11 0,-5 0-7 16,0 0 123-16,0 0-81 0,0 7 57 15,0 1-61-15,0 0-116 0,0 1 50 0,0 1-73 16,0 1 65-16,0 2-7 15,0-1-8-15,0 2 190 0,0-2-171 0,13 1-34 0,-2-1-26 16,-1-1-254-16,0-1 89 0,0 0-31 0,1-3-82 16,1 0-68-16,-1-2-50 0,-2-2-78 15,1-1-33-15,-10 0-216 0</inkml:trace>
  <inkml:trace contextRef="#ctx0" brushRef="#br0" timeOffset="102671.61">31328 9211 2095 0,'0'0'62'16,"0"0"-59"-16,0 0 146 0,0 0 69 0,0 0 26 16,0 0 108-16,0 7-97 0,-8-3-18 0,8 2-24 15,-9 2-51-15,9 2-2 0,-6 0-36 16,6 2-40-16,0 1 20 0,0 3-54 0,0 1 17 0,0 0-10 15,0 2-36-15,0 0 4 0,0 2-18 16,0 0-18-16,0-1 22 0,0-1 10 0,0 0 89 16,0 0-110-16,0-1 7 0,0-2 66 15,0-1-179-15,6-1 110 0,-6-1-4 0,0 1-98 16,0-4 94-16,0-1 8 0,0-1-29 0,0-3 21 16,0 0-20-16,0-3-37 0,0-2-37 15,0 0-18-15,-10 0-111 0,-2-5-85 0,-2 0-133 16,0-3-71-16,-5-1-190 0</inkml:trace>
  <inkml:trace contextRef="#ctx0" brushRef="#br0" timeOffset="102925.61">31447 9184 2319 0,'12'4'-39'0,"1"1"-11"0,-1 0 0 0,2 0 11 16,0-2 30-16,1-1 77 0,-3 1-11 0,2 1-81 15,1-1-42-15,-1 1-142 0,1 0-289 0</inkml:trace>
  <inkml:trace contextRef="#ctx0" brushRef="#br0" timeOffset="105643.33">14147 1425 435 0,'0'0'27'0,"0"-4"22"0,0 2 46 0,0 0 23 16,9-1 37-16,-9-2 23 0,8 3 90 0,-8-3-50 15,0 0-5-15,9 0 82 0,-9 1-50 16,0-1 152-16,0 2-47 0,0 0-53 0,0 2-28 16,0-2-58-16,0 3 49 0,-10 0 28 0,-4 10-20 15,-5-1 9-15,0 4-25 0,-4 3-58 0,-5 4-13 16,0 3-54-16,1 4-35 0,0 2-14 15,5 0-24-15,1 3 101 0,6 0-135 0,1-1-20 16,7 1 4-16,7-3-140 0,0-3 143 16,0-1-18-16,13-4-24 0,4-4-12 0,4-2 107 0,4-5-195 15,5-5-21-15,2-5-14 0,0 0-135 0,4-3 150 16,-1-5 152-16,0-1-49 0,-2-6 27 16,-3 1 32-16,-3-3-106 0,-2-1 96 0,-3-1-19 15,-3 0 69-15,-2 2 19 0,-2-1 48 0,-3 3 55 0,-1 1-42 16,-1 3 8-16,-3 2-44 0,0 4-45 15,-7 0 174-15,0 5-123 0,0 0 4 16,0 8 33-16,0 3-175 0,0 1 129 0,0 3-4 0,0 1-19 16,0 3-5-16,0 1-48 0,0 0 8 15,0-1-36-15,0-2-8 0,0-1 160 0,0 0-164 16,0-2-40-16,9-2-40 0,-1 0-244 16,1-2 76-16,-1-3-67 0,-1-1-80 0,1-1-105 0,0-2-157 15,-8-2-45-15,0-1-302 0</inkml:trace>
  <inkml:trace contextRef="#ctx0" brushRef="#br0" timeOffset="105877.33">14735 1666 4508 0,'8'0'28'0,"-8"0"11"0,5 0 4 15,1 0 50-15,2 0 30 0,1-5 12 16,2 3 12-16,2-1-59 0,4 0-77 0,2 1-3 0,3-1-16 16,4 1 31-16,2 0 14 0,1 0-59 0,0 2-34 15,1-1-105-15,-1-1-60 0,-2 2-63 16,-4 0-120-16,-3 0-21 0,-1 0-101 0,-7 0-244 16</inkml:trace>
  <inkml:trace contextRef="#ctx0" brushRef="#br0" timeOffset="106149.33">14883 1777 4215 0,'0'5'80'0,"0"0"40"0,0 0 50 0,0-3 40 0,0 2 44 16,0-1-89-16,11 0-28 0,2-3-36 15,3 0-139-15,2 0 208 0,4 0-182 16,4-9 16-16,2 3-4 0,0 0-155 0,0 0 107 16,-2 1-68-16,1-2-3 0,-1 4-90 0,-3-3 14 15,-4 3-28-15,-3-1-36 0,-2 1 52 0,-3 1-52 16,-4 1-11-16,-7-1-28 0,0 1-79 0,0 0-93 16,8 0-71-16,-8-1-78 15</inkml:trace>
  <inkml:trace contextRef="#ctx0" brushRef="#br0" timeOffset="107899.58">15986 1488 2343 0,'8'-11'14'0,"1"2"65"0,-1-1 42 16,1-2 72-16,-9 2 66 0,8-1 16 0,-8 0 16 16,0 2-40-16,0-1-78 0,0 3-54 15,0-1-47-15,0 1 19 0,-13 4 24 0,-1-1 1 0,-4 4 37 16,-1 0-34-16,-3 5-4 0,-2 3-20 0,-2 5-18 16,-1 3-48-16,-3 5-25 15,1 1 11-15,1 3-34 0,2 3 34 16,4-2-11 31,5 1-8-47,3-1 11 0,8-3 8 0,6-2-4 15,0-2-15-15,11-2 4 0,7-3-40 0,2-3-1 0,3-4 1 0,5 0-26 0,2-7 33 0,1 0 15 0,1-7 15 0,-1 0 91 0,-1-2-88 16,0-2-8-16,-2-1-10 0,-3-2-88 0,-3-1 102 0,-4 1 44 0,-1-1-18 0,-4 1 36 16,-2 1 31-16,-2 3-8 0,-4-1 12 0,-5 4-22 0,6 2-26 15,-6-1-45-15,0 3 11 0,0 0 15 0,0 3 20 0,0 0 22 0,0 0 12 16,0 7 5-16,0-1-24 0,-8 1 6 15,8-1-21-15,-7 5 5 0,7 0-12 0,0-1 1 16,-7 2 136-16,7-2-141 16,0 2-7-16,0 0 0 0,0 0-20 0,0-1 8 15,16-1 12-15,0 0-40 0,-1 0-97 16,2-1 65-16,0-2 80 0,0-1-214 0,-1-4-135 0,0 2-64 16,-3-3-230-16,-1 1 56 0,-5-2-188 15,-7 0-192-15</inkml:trace>
  <inkml:trace contextRef="#ctx0" brushRef="#br0" timeOffset="109111.63">16267 1284 2201 0,'7'-7'120'0,"-7"4"128"0,0-2-26 0,0 2 68 16,0 1-124-16,0 0-124 0,0 0 55 0,0-1-29 15,0 1 24-15,-10 2 13 0,-2-3-20 0,2 3-11 16,-3 0-4-16,-1 0-26 0,-4 7 14 0,-1-2-18 16,-4 1-12-16,-3 1 16 0,-1 0-6 0,-4 2-14 15,-2 0 7-15,0-1-21 16,-1 1-34-16,1-1 14 0,1 2 6 15,3-3-13-15,3-1 38 0,3 0 3 16,5-2-31-16,2 0 7 0,4 2-24 0,4-3 3 16,8 0 8-16,-9-1 26 0,9 1 15 15,0-1-8-15,0 2 5 0,0 0-1 0,0 0-4 0,0 3 36 0,0-1 43 16,0 3 10-16,9 1 26 0,-9 1-6 0,0 2-6 0,0 1-2 0,0 3 0 16,0 2-24-16,0-2-38 0,0 0-18 0,0 3 1 15,-11-1-31-15,3-3-7 0,0 1 26 0,1-2-18 16,0 1-5-16,7-3 31 0,-10-3-34 0,10 0-19 15,-6-2 38-15,6 0-39 0,0-3 20 16,0 0-4-16,0 0-4 0,0-2 23 0,0-1-3 0,0 2 22 31,0-1-19-31,0 0-8 0,0-1 16 16,0 1-12-16,8 1 5 0,0-1 10 0,3-1-33 0,-1 1 7 16,1 1 23-16,3 1-16 0,0-2 155 0,2-1-166 0,1 1-4 15,3-1-19-15,2-1-139 0,3 1 158 0,0-2-27 16,4 0 23-16,1 0 4 0,2-3-3 0,1-1 156 0,1 1-160 15,1-2 7-15,-3 0 15 16,0 3-179-16,-2-1 183 0,-2-2 16 0,-4 0-31 0,-4 3 8 16,-1-3-27-16,-6 3-84 0,-4 1-11 0,-4-2-43 0,-5 1-65 15,0 1 10-15,0 1-80 0,0 0-74 0,0 0-56 16,-12 0-169-16,2 0-185 0</inkml:trace>
  <inkml:trace contextRef="#ctx0" brushRef="#br0" timeOffset="109668.17">15803 1587 3053 0,'-14'0'73'0,"3"-1"59"0,1 1 36 0,10-2 41 15,-10 2-3-15,10 0-12 0,0 0-2 0,0 0-23 16,0 0-57-16,0-3-55 0,0 2-40 16,0-2 12-16,10 1-26 0,2 1 29 0,1-2-14 15,4-1-39-15,1 3-4 0,5-1-7 0,4 0 14 16,4 0 4-16,3-1 25 0,2 1-15 0,4-1-3 16,-1 1 11-16,0 1-19 0,1 0-2 15,-2 1 27-15,-5 0-13 16,-3 0-4-16,-3 0 21 0,-5 0-11 0,-5 0-10 0,-3-2 21 0,-4 1-28 0,-10 1-7 15,0 0 21-15,0 0-7 0,0 0-28 16,-10 0-25-16,-2 0-30 0,-5 0-69 0,-2 0 12 16,-2 3-48-16,-2-3 18 0,-4 0 26 0,-1 2-15 0,0 0 70 15,-2-2-10-15,1 3 36 16,0-1 108-16,-1-1-63 0,1 1 9 0,2 0 19 0,1-1-72 16,1 0 69-16,4-1 15 15,-2 0-8-15,3 2 18 0,4-2 3 0,0 0-12 0,3 0 45 0,0 0-1 16,4 0 37-16,9 0 35 0,-7 0 3 15,7 1-21-15,0-1-21 0,0 0 18 0,0 0-33 0,0 0 23 16,0 0 19-16,0 0-16 0,0 0-20 16,0 0 32-16,0 0-28 0,0 0-20 0,0 0 21 0,0 0-6 15,0 0-29-15,0 0 8 16,0 0-26-16,0 0-43 0,10 0 7 0,1 0 15 16,0 0-15-16,1 0-8 0,2 0-46 0,-1-3-76 15,4 1-52-15,1-1-56 0,0 1-24 0,1-3-96 16,1 3-57-16,1 0-125 0,0 0-54 0</inkml:trace>
  <inkml:trace contextRef="#ctx0" brushRef="#br0" timeOffset="110124.17">16782 1351 3180 0,'0'-1'61'16,"0"1"36"-16,0 0 59 15,0 0 89-15,0 4 55 0,0 1 28 0,0 2-23 0,0 3-10 0,0 3-101 16,0 5-64-16,0 1-7 0,-7 3-100 0,7 2 11 47,-11-2 8-47,4 3-54 0,7-2 31 0,-7-2-34 0,7-3-42 0,-8-1-7 15,8-2 38-15,0-1-213 0,0-3-55 0,0-2-126 0,0-2-188 0,0-2 96 16,0-1-174-16,0-3-79 0</inkml:trace>
  <inkml:trace contextRef="#ctx0" brushRef="#br0" timeOffset="110348.18">16560 1519 2952 0,'0'0'53'0,"0"0"17"0,0-3 6 16,0 3 17-16,0 0-29 0,0-3 33 0,11-1 21 15,3 4 33-15,4-3-31 0,2 1-17 16,1-1-25-16,2 1-44 0,3 0 0 0,0-1-38 15,0 1 8-15,0 2-8 0,1-1 1 0,-2-1 13 16,-1 1-67-16,0 1-21 0,-4 0-97 0,-1 0-97 16,-2 0-67-16,-4 0-28 0,-2 0 2 0,-3 3-91 15,-1-3 21-15,-7 0-101 0</inkml:trace>
  <inkml:trace contextRef="#ctx0" brushRef="#br0" timeOffset="110909.25">17261 1380 2878 0,'0'-4'47'15,"0"-1"51"-15,0 0 9 0,0 2 7 0,0-1 31 16,0 1-27-16,-11 2 27 0,3-2 34 0,-1 2-55 15,-2 0-29-15,1 1 18 0,-3 0-12 16,-2 6-28-16,0 2 42 0,-2 4-55 0,-1 0-39 0,1 2 11 16,-1 1-50-1,2 2 36-15,1 0 14 0,3 2-39 0,4 0 24 0,0-2-35 16,8-2-10-16,0-1 39 0,0-1-8 0,0-1-13 16,11-3-5-16,1-3-62 0,-1 0-17 0,4-3-28 0,2-3-6 15,-1 0 25-15,3 0 11 16,-3-7 42-16,1 1 23 0,0-1 10 0,-2-2 34 0,-2-1 16 0,-1 0 28 15,-3 1 45-15,-2-3-21 0,-1 2 1 0,-6-2 5 16,6 1-11-16,-6 2 12 0,0 1-29 16,6 0-2-16,-6 3 3 0,0 0-25 0,5 3 26 15,-5-1-33-15,0 3-28 0,0 0-1 0,0 0 16 16,0 0 2-16,0 3 49 0,0 1 44 0,0 2-48 16,0 3 60-16,0 0-36 0,0 0-38 0,0 2 39 15,0 3-49-15,0-1-42 0,0-1 34 0,-7-1-19 16,0-1-22-16,7 2 37 0,0-2-33 15,0 0-9-15,0-1 12 0,0-1 23 0,0-2-35 0,0 2 35 16,0-2 4-16,11-2-49 0,0-1 33 0,2 1-91 16,0-2-45-16,2-1 1 0,1-1 30 0,0 0-156 15,-1 0-85-15,2-5-96 0,-1 1-191 16,-1 0 21-16,-2 0-37 0</inkml:trace>
  <inkml:trace contextRef="#ctx0" brushRef="#br0" timeOffset="111139.27">17597 1627 3807 0,'0'15'81'0,"0"1"84"0,0-1 71 15,-9 3 76-15,9 0-48 0,-8-1-23 0,8 0-49 16,0-1-33-16,-8 0-26 0,8 1-61 0,0-3-14 15,0 3-62-15,0-6 4 0,0 1 4 0,0-2 138 16,0 0-165-16,0-2-68 0,0-1-68 0,0-1-219 16,0 0 106-16,0-1-85 0,0-2-75 15,0-1-75-15,0-2-153 0,0 2-283 0</inkml:trace>
  <inkml:trace contextRef="#ctx0" brushRef="#br0" timeOffset="111619.26">17833 1504 3515 0,'0'2'52'0,"0"-2"103"0,0 0-8 16,0 3 18-16,0-3-67 0,0 0-88 0,12 0-20 0,-2-5-1 15,3 0 22-15,1 0-4 16,5 0 6-16,0 1-43 0,2 0 16 0,1 0 7 0,2 2 17 15,-1-1 14-15,0 1-13 0,-1 0-4 0,-2 2-11 16,1 0-3-16,-3 0 17 16,-4 0-23-16,-2 0-42 0,-2 0 1 15,-2 0-81-15,-8 0-68 0,0 0-28 0,0 0-122 0,0 0-93 0,0 0-157 16,0 0-111-16</inkml:trace>
  <inkml:trace contextRef="#ctx0" brushRef="#br0" timeOffset="112087.43">18698 1380 2915 0,'0'-3'-3'0,"9"-1"22"0,-9 4 53 0,0-3 36 15,0-1 3-15,0 1-2 0,0 2-42 0,0-2-5 16,0 0 23-16,-13 1 1 0,-2 0 0 0,0 0 11 16,-2 0 4-16,-1 2-27 0,-3 0 21 0,-1 5-19 15,1 0-45-15,-2 0-7 0,2 5-21 0,0 0-17 16,2-1 11-16,3 4 3 0,1-1 7 16,4 2 3-16,2-1-20 0,9-1 30 0,0 0-13 0,0 0-14 15,0 0 4-15,0-2-42 0,10-1 14 0,2-1-34 16,-1-4-16-16,4 0 3 15,0-1-47-15,2-3-1 0,0 0-11 0,1-6 64 0,-2 2-60 16,0-3 56-16,-1 0 45 0,0-2 28 16,-1 0 52-16,-1-2 20 0,0 2 59 0,-2-1-35 0,0 0 83 15,-1-2 6-15,-1 4-26 0,-1-1 28 0,0 1-40 16,-1 2-21-16,-1-1 2 16,-1 1-52-1,-5 3-4-15,6 2-3 0,-6 0-47 0,5 1 47 0,-5 0 42 0,6 4 158 0,-6 0-121 0,0 3-61 16,5 3-38-16,-5 2-165 0,0 0 135 15,0 4-7-15,0 0-8 0,0 1-4 0,0 0-30 0,0-1-82 16,0-1-79-16,0 0-96 0,-8 0-125 0,8-3-85 16,-8-1-214-16,8-1-170 0</inkml:trace>
  <inkml:trace contextRef="#ctx0" brushRef="#br0" timeOffset="112417.44">18871 1586 3451 0,'9'3'45'0,"-2"4"28"0,-1-2 97 15,3 1 31-15,-1 2 11 0,0 0 8 0,2 3-54 16,-3-1-10-16,-2 1-52 0,-5 0 83 16,0 2-144-16,0 0-17 0,0 1-19 0,-8 1-119 15,-5-2 120-15,-1 1-19 0,-4-2 29 0,0 0-3 0,-1-2-70 16,0 0-6-16,3-1-51 0,2-4-17 15,3-1 58-15,5-1-11 0,6 0 40 0,0-1-21 16,0-1-17-16,0-1 25 0,0 0-32 0,0 0 77 16,8 0 17-1,2-3-21 1,1 1 21-16,-1 1-10 0,2 1-4 0,2-2 0 0,0 1 38 0,1 0-18 0,0 1-2 0,-1-3 20 16,0 3 0-16,1 0-28 0,-1-2 11 0,1-1-17 0,-1 1-124 15,0 0-31-15,-1-1-143 0,-2 1-130 0,2-1-49 16,-2-1-267-16</inkml:trace>
  <inkml:trace contextRef="#ctx0" brushRef="#br0" timeOffset="112720.53">19459 1353 3257 0,'0'3'55'0,"0"0"72"0,7 0 88 16,-7 1 74-16,0 3 11 0,0-1-36 16,0 4-66-16,0 1-25 0,0 3-16 0,0 3-39 15,0 0 8-15,0 0-29 16,0 2-55-16,0-1 30 0,0 0-34 0,8-3-26 15,-8 2 155-15,0-2-171 0,6-1 0 0,-6-2-41 0,5-1-183 16,-5 0 75-16,0 0-94 0,0-2-44 16,0 0-149-16,0-3-113 0,0-1-110 0,0-1-353 15</inkml:trace>
  <inkml:trace contextRef="#ctx0" brushRef="#br0" timeOffset="113036.13">19275 1516 3411 0,'0'-2'55'0,"0"1"68"16,0 1 30-16,9-2 44 0,1 2-41 0,1 0-53 16,3 0-14-16,2 0-19 0,3 0-35 0,1 0-21 15,5 0-17-15,2 0-8 0,3 0 8 0,1 0 10 16,-1-2 0-16,2 2-56 0,-2-3-7 0,1-1-27 15,-1 1-104-15,-1-1-14 0,0 1-85 0,-1 0-109 16,-3-2-48-16,-3 2-238 0</inkml:trace>
  <inkml:trace contextRef="#ctx0" brushRef="#br0" timeOffset="113768.26">20149 1306 3040 0,'0'-3'38'0,"-9"1"61"0,9-1 43 0,-12 3 60 0,0-2 12 0,-3 2-16 0,1 0-11 16,-4 5-64-16,2-1-23 15,-3 4-40-15,-2-3-18 0,1 4-7 0,1 1-11 0,1-3-17 16,6 4-14-16,1-2 22 0,2 3-1 0,9-3 7 15,0 0 8-15,0-1-12 0,0 2-52 16,16-1 14 0,0-2-91-16,5-1-24 0,0 1-16 0,-1-2-36 0,4-3 50 15,-2 1 27 1,-1-3 12-16,-1 0 23 0,-3 0 60 0,-1-5-14 0,-3-1 27 16,-1 0 46-16,-2 0 19 0,-2-1 24 0,-8 0 68 0,8 2 25 0,-8 1 115 0,0-2 71 0,0 2-102 15,5 1-17-15,-5 0-150 0,0 1-84 0,0 0 85 16,0 2-32-16,0 0-31 0,0 0 96 0,0 4 14 15,0 1-31-15,0 1 62 0,0 1-84 16,0 3-55-16,0 0 36 0,0 2-48 0,0 1-36 16,0 2 28-16,0 0-8 0,0 1-16 0,0-1 48 15,0-1-56-15,0 1-72 0,0 0-34 0,0-3 46 16,0 2-363-16,0-3-192 16,0-1-278-16,0-1-299 0</inkml:trace>
  <inkml:trace contextRef="#ctx0" brushRef="#br0" timeOffset="114172.18">20385 1580 4494 0,'0'0'53'0,"0"0"54"0,-9 3 34 15,9-3 51-15,0 0-30 0,0 0-69 0,0 0-30 16,0-3-29-16,10 0-34 0,-2 1 18 0,3 1 187 15,1 1-220-15,3 0 0 0,-1 0 8 16,1 0-194-16,2 0 193 0,-5 5 23 0,-1-1-4 16,-2 0 186-16,-9 2-155 0,0 2 7 15,0-2-3-15,0 3-209 0,0 1 174 0,-11-1-3 16,-2 0-27-16,-2 3 46 0,0-2-24 0,-2 0-37 16,1-1 11-16,-1-2-56 0,3 1-49 0,0-2 2 15,4-1-40-15,4-2 6 0,6 2 59 0,0-2 39 16,0 1 16-16,0 1 50 0,11-2-19 15,2 2-34-15,-1 2 52 0,3 0-3 0,0 0 116 16,0 1-67-16,1 1 16 0,-3 1 18 16,-1-3-61-16,-5 3 106 0,-7-3-11 0,0 1-28 0,0-1-33 15,0-1-26-15,0 0-7 0,-13-2-5 16,-3-1-6-16,2-2 3 0,-5 1-83 0,0-2-32 16,-1 0-80-16,-2-3-136 0,3-2-35 15,0 0-175-15,3-1-137 0,1-2-237 0</inkml:trace>
  <inkml:trace contextRef="#ctx0" brushRef="#br0" timeOffset="114425.8">20794 1434 4939 0,'0'2'70'0,"0"-2"30"0,-9 4 49 0,1-1 69 15,8-2 97-15,0-1-7 0,0 0-180 16,0 0-37-16,0-4-180 0,16 0 73 16,1 2-4-16,2 1-51 0,4-3-23 0,4 0-143 15,0 0 132-15,3 2-3 0,0-3 39 0,1 5 50 16,-4-3-60-16,-1 3 26 0,-2-2-74 0,-3 1-58 16,-4 1 22-16,-3 0-82 0,-4 0 5 0,-2 0-42 15,-8-1-77-15,0 1-123 0,0-2-218 0,0-1-76 16</inkml:trace>
  <inkml:trace contextRef="#ctx0" brushRef="#br0" timeOffset="114909.89">21615 1342 3568 0,'7'-4'53'0,"-7"0"88"0,0 1 31 0,0-1 45 0,0 0-35 15,0 0-67-15,0 0-23 0,0 2-18 16,-12-3-17-16,1 2-10 0,-3 1 0 0,0 0-40 16,-2 2 11-16,0 0-18 0,-2 0 18 0,0 3-29 15,1 3 15-15,-1 2-4 0,1 1-7 0,-1 2 32 16,4 3-25-16,-1 0 22 0,2 1-22 0,1 1-15 15,5-1 1-15,1 1-12 0,6-1-38 0,0-2 28 16,0-1-46-16,0 0-17 0,0-1 18 0,8-1-82 16,2-5-5-16,2 0-42 0,1-2-30 0,3-3-5 15,2 0 1-15,1-5-22 0,0 0 9 0,0-4 146 16,1 2 38-16,0-4 106 0,-1 2 98 16,0-1-42-16,-1-2 91 0,-2 0 4 0,-3 3 47 15,1-2 52-15,-2 2 33 0,0-1-12 0,-4 2-26 16,-1 1 32-16,-2 3-91 0,-5-1 0 0,0 4-67 15,0 0-69-15,0-2-14 0,0 3 31 0,0 0 8 16,0 7-23-16,0-2 21 0,0 2-36 16,0 2-26-16,0 2-1 0,0-2-39 0,0 4 11 0,0 0 26 15,0 0-1-15,12 1-4 0,-4-1-28 16,0-1-8-16,-2 0-68 0,2-3-1 0,-1 1-55 16,1-3-127-16,-1-2-23 0,0 0-143 0,0-2-127 0,0-3-87 15,-7 0-182-15</inkml:trace>
  <inkml:trace contextRef="#ctx0" brushRef="#br0" timeOffset="115282.9">21987 1501 3411 0,'0'5'92'0,"0"2"102"0,0 0 31 16,0-1 49-16,0 3-31 0,0 1-80 0,0-3 8 15,0 4-45-15,0 0-42 0,0-1 4 0,-7 0-48 16,7 0-3-16,0 1-18 0,0-3-34 0,0 3-3 16,0-3 93-16,0 0-12 0,0-2-150 15,0 1-51-15,0-2-169 0,0 0-41 16,0-2 68-16,11-2-8 0,1 0 13 16,1-1-18-16,3 0 70 0,1-5 115 0,3 2 23 15,0-3 98-15,-1 1 68 0,1 1-40 0,0 0 104 0,-4-1 81 16,0 1 24-16,-3 0 88 0,-2 2-15 0,-1 0-59 15,-4 2-52-15,-1 0-34 0,0 0 9 16,-5 0-42-16,0 4 50 0,0 0 0 0,0 1-45 16,0 2-14-16,0-1-50 0,0 4-62 0,0-1 7 0,0 1-11 15,0 1-16-15,0 0 15 0,0-1-22 0,0 0-6 16,-6 2 9-16,6-2-11 0,0 0-49 16,-5 0-21-16,5-2-78 0,0 0-115 0,0 0-47 15,0-1-73-15,0 0-146 0,0-2-126 0,0 2-195 16</inkml:trace>
  <inkml:trace contextRef="#ctx0" brushRef="#br0" timeOffset="115598.89">22638 1354 3674 0,'0'4'104'16,"0"0"55"-16,0 0 82 0,7 1 61 0,-7 1-46 15,0 2-15-15,0 2-19 0,0 2-47 0,0 0-16 16,0 3-37-16,0 3-37 0,0 2-16 15,0-3-38-15,0 0 128 0,0 3-167 0,0-3-4 16,0 0-31-16,0-2-165 0,0-1 89 16,0-1-88-16,0-2-57 15,0-1-115-15,0-1-97 0,0-2-90 0,0-2-116 0,0-1-274 0</inkml:trace>
  <inkml:trace contextRef="#ctx0" brushRef="#br0" timeOffset="115896.51">22454 1504 2890 0,'0'0'9'16,"0"0"45"-16,0 0 25 0,0 0 48 0,0 0 49 15,14 0 33-15,0 0 30 0,2 0-18 0,3 0-20 16,1 0-69-16,2 0-77 0,3 0 1 0,1 0-42 15,0 0-21-15,3 0 21 0,-1 0-28 0,-2-3-7 16,3 0 11-16,0-1 10 0,-1 2-60 16,0 2-33-16,-1-1-94 0,-1-1-118 0,-2 2-14 15,-1-1-224-15,-1 0-18 0</inkml:trace>
  <inkml:trace contextRef="#ctx0" brushRef="#br0" timeOffset="116546.06">23576 1231 3308 0,'-14'0'84'16,"-2"0"98"-16,-3 3 62 0,-2 2 67 0,-2-1-46 15,-1 4-46-15,-1 1-63 0,-1 1-59 0,1 4-2 16,2-2-62-16,2 1 26 31,2 1 11-31,5 0 143 0,14-1 23 0,0 0-184 0,0 0-45 16,0 0-171-16,0-2-39 0,12-2 77 0,5-1-20 0,3 1-50 16,3-4-48-16,2-2 68 15,2-3 53-15,0 0 9 0,1 0 86 0,-4-3 25 0,1-3-1 16,-4 0 42-16,0-2 35 0,-3 2 7 0,-2-4 50 0,-5 3 161 0,-11-1-48 15,13 1-10-15,-4 0-11 16,-4 3-138-16,-5 0 31 0,0 1 36 0,0 2 69 0,0 1-134 0,0 0 5 16,0 0-24-16,0 0-38 0,0 5 212 15,0-1-131-15,-10 4 88 0,10-2-144 0,0 4-125 16,0 0 95-16,0 0-103 0,0 0 70 16,0 2 34-16,0-1 59 0,0 0-178 0,0 1-92 15,10-3-68-15,-2 0-174 0,2-1-15 16,-1 1-79-16,-1-1-195 0,0-1-118 0,-8 1-261 0</inkml:trace>
  <inkml:trace contextRef="#ctx0" brushRef="#br0" timeOffset="116889.06">23983 1523 3581 0,'0'-3'86'15,"0"2"76"-15,0 0 21 0,-8 1 81 16,0 0-26-16,1 0-71 0,0 3 12 0,-1 0-41 0,1 3-65 16,-2-1 42-16,4 5-22 0,0-3-29 15,5 5 34-15,0-1-49 0,0 3-19 0,0 0-3 0,11 1-23 16,2 2-16-16,1 1 39 15,2 0-8-15,0 2 165 0,2 0-162 0,-1 0-36 0,0 2 34 16,-2-3-151-16,-2-2 197 0,-5 0 3 0,-2-4-15 16,-6-2-54-16,0-3 4 15,0-1 3-15,-11-3-52 0,-3-4-24 0,-2 0-136 0,-2 0-98 16,0-4-129-16,-3-3-115 0,0-4-178 16,2 0-29-16,0-1-236 0</inkml:trace>
  <inkml:trace contextRef="#ctx0" brushRef="#br0" timeOffset="117179.61">24098 1498 3581 0,'11'-4'36'0,"0"2"71"16,-3-1 41-16,1-1 63 0,0 3 16 0,-2-1-45 16,2 0-59-16,-2-2-45 0,3 1-71 0,-2 0-36 15,1 0-38-15,-1 0-101 0,2 2-152 0,-1-2-137 16,2-1-156-16,2 2-115 0</inkml:trace>
  <inkml:trace contextRef="#ctx0" brushRef="#br0" timeOffset="117432.21">24679 1387 3674 0,'0'2'100'0,"0"0"63"15,0-1 60-15,0 2 50 0,0-1-65 0,0-2-62 0,0 0-27 16,0 0-49-16,8 0-41 0,1 0 22 0,0 0-36 16,2 0 14-16,4-2-14 0,2 2-26 0,2-3 11 15,2 3-8-15,1 0-6 0,2-1 21 0,1-1-36 16,1 2-48-16,0-1 1 0,1 0-79 0,-3-1-17 16,1 2-58-16,-3-2-114 0,-1 0-47 15,-2 0-77-15,-1 0-30 0,-3 1-151 0</inkml:trace>
  <inkml:trace contextRef="#ctx0" brushRef="#br0" timeOffset="118412.28">25659 1385 3244 0,'0'-6'84'0,"0"0"40"0,0-1 33 16,0 0 45-16,0 0-71 0,0-1 19 0,-13 5 5 0,0-1-65 16,-2 1-3-16,-4 3-77 0,1 0-20 0,-3 0-1 15,-2 5 11 1,2 2 14-16,-1 2-17 0,1 0 34 0,0 4-17 0,5 1-38 0,0 0-22 15,5-2-27-15,2 2-7 16,9-1 45-16,0-1 0 0,0 0 1 16,0 0-10-16,0-3-21 0,13 0 0 0,2-1 18 15,1-1 13-15,2-3 14 16,0-1 30-16,3-3-30 0,0 0 16 0,2 0 14 16,-1-6-16-16,0 1 43 0,-1-3-24 0,-1 1-23 0,0 0 50 15,1-3 8-15,-3 3 59 0,-1 0 51 0,-2-2 14 0,-1 3 29 16,-3 1-11-16,-4-2 10 0,0 4 144 0,-7-1-176 0,0 2-24 15,0 0-19-15,0 1-180 0,0 1 125 0,0 0-19 0,0 0-27 16,0 0-17-16,0 5 36 0,-7 0 9 0,7 4-13 16,-7-1 8-16,7 4 86 0,0 0-113 0,-7 2-4 15,7 1-4-15,0-1-113 0,0 0 81 0,0-1 20 16,0 1-32-16,0-2-27 0,10 1-12 16,1-3-92-16,1 0-48 0,1-1-104 0,2 0-105 15,0 0-102-15,2-2-239 0,0-1-25 0</inkml:trace>
  <inkml:trace contextRef="#ctx0" brushRef="#br0" timeOffset="118752.28">26259 1485 3807 0,'-12'9'95'0,"0"1"45"0,0-1 81 15,-2 2 70-15,0-1-7 0,-2 1 12 0,0 1-16 16,-1 2-53-16,1 2-62 0,-2 3-25 0,2 1-29 16,1 1-4-16,2 3-11 0,1 0 92 0,12 2-28 15,-10 1-91-15,10 1-56 0,0 2-88 16,0-3-29-16,0 1 31 0,11-2 159 16,4 0-203-16,2-2-39 0,6-4 3 0,1-4-165 15,2-1 98-15,0-4 30 0,1-3-1 0,-1-3 3 16,-2-3 46-16,0-2-13 0,-4 0 47 0,-3-5 44 15,-2-2 18-15,-3 0 46 0,-4 0 0 16,-2-1 0-16,-6-2-7 0,0-1 11 16,0 0-1-16,0 2 15 0,-14 0-1 0,-1-1 19 0,-2 3 97 15,-3-1-133-15,0 2 32 0,-2 1-18 0,-1 0-136 16,2 3 66-16,0 1-108 0,3-1-166 0,1 2-103 16,5 0-96-16,2 0-236 0</inkml:trace>
  <inkml:trace contextRef="#ctx0" brushRef="#br0" timeOffset="119633.54">27148 1448 3874 0,'0'0'30'0,"0"0"86"0,0 0 93 0,0 0 50 0,0 0 69 0,0 0-48 16,0 0-80-16,0 0-9 0,0 0-65 0,0 0-42 15,0 0-7-15,9 0-46 0,3 0 12 16,5-2-27 0,4 2-20-16,3 0 31 0,5-3 65 0,5 3-143 0,3-3-56 15,3 3-120-15,-2 0-202 0,1 0 27 16,-2 0-16-16,-2 0-71 0,-5 0-152 0,-4 0 78 16,-4 0-241-16</inkml:trace>
  <inkml:trace contextRef="#ctx0" brushRef="#br0" timeOffset="119946.53">27246 1619 3451 0,'-7'6'89'0,"0"-3"71"0,7 3 79 15,0-5 68-15,-6 2-42 0,6-2-35 16,0 1-35-16,0-1-71 0,0 1-43 0,0-2-44 15,0 0-22-15,0 0-12 0,10 0 20 0,4 0-12 16,2 0-19-16,5 0 42 0,1 0-23 16,2-2 1-16,4-2 3 0,2 2-38 0,0 0 12 0,2 0-4 15,-3 0-33-15,1-1-59 0,-3 2-29 0,0 0-20 16,-4-1-34-16,-2 1-9 0,-1-2-107 0,-1 2 38 16,-4-2-66-16,0 1-153 0,-3-1-22 0,2 0-21 15</inkml:trace>
  <inkml:trace contextRef="#ctx0" brushRef="#br0" timeOffset="120794.73">28647 1211 2130 0,'0'-2'77'0,"0"-1"144"0,0 1-31 0,0 0 15 16,0 1-66-16,0 1-180 0,-13-2 69 0,1 2-15 16,-3 0 63-16,-2 0-29 0,-4 0-28 15,-3 0-10-15,-1 5-69 0,-3-3 69 0,-1 5 36 0,1-2-42 16,0 0-18-16,3 3-4 16,2 0-32-16,5-2 95 15,3 1 7-15,4-2-23 0,4 2-12 0,7-4 9 0,0 0 11 0,0 1-27 16,0-1-21-16,0 1-30 0,0 1-54 15,0-1 122-15,12 2-4 0,-1-1 20 0,2 1 125 0,-1 2-26 0,-2-1 66 0,2 1-8 16,-1 0-26-16,-1 2-1 16,-2 1 13-16,-1 3 10 0,-7-2-13 0,0 3-19 0,0-1-16 0,0 3-25 15,0 0-44-15,0 0-22 0,-9 2-48 16,-1-2 3-16,2 1 15 0,-1-2-18 0,2 1 26 16,-1 2-45-16,8-4-5 0,-7 1 43 0,7-2-15 15,0 0-5-15,0-2 20 0,0-2-43 16,0-1 9-16,0 1 26 0,0-2-23 0,0 0 19 0,0-2 8 15,9 1 12-15,-1-2-28 0,1-1 16 16,-1 1-42-16,3-5 4 0,0 3 7 0,1-1-15 0,3-2 73 16,1 0-65-16,3 0 26 0,0 0 137 15,1 0-247-15,1-5 9 0,2 3-56 16,2-1-140-16,-2 0 194 0,3-1 29 0,-2 2 49 0,0-3-40 16,1 2-18-16,-5-1-25 0,1 1-25 15,-5-2-39-15,-2 1-13 0,-4 1-65 0,0-3-33 16,-10 2 9-16,0-1-149 0,0 1-129 0,0-2-148 0</inkml:trace>
  <inkml:trace contextRef="#ctx0" brushRef="#br0" timeOffset="121079.73">28377 1489 3373 0,'0'-1'108'0,"-8"-2"72"16,8 2 37-16,0 1 49 0,0-2-87 0,0 0-25 15,0-1-23-15,8 2 20 0,1 0-10 16,2 1-2-16,2-2-3 0,4 1-58 0,5 1-26 0,2 0-11 16,3 0-26-16,5 0 8 0,3 0-1 0,3 0-29 15,2 0 14-15,2 3-18 0,0-2 15 16,-1-1-31-16,-1 0-44 0,-3 0-54 0,-2 0-9 15,-4 0-271-15,-4-3-132 16,-5-2-269-16,-3 1-370 0</inkml:trace>
  <inkml:trace contextRef="#ctx0" brushRef="#br0" timeOffset="145363.46">18002 10591 4636 0,'0'15'54'0,"0"-4"18"0,-7 0 14 0,7-1 23 16,0-10-32-16,0 0 8 0,0 0 50 0,0 5 8 0,0-5 24 0,0 0 29 0,0 0-56 15,0 0-24-15,-8 0-20 0,8 0 74 0,0 0-146 0,0 0-24 16,-9 0-71-16,9 0-197 0,0 0 32 0,0 0-119 0,0 0-183 0,0 0-333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458.27972" units="1/cm"/>
          <inkml:channelProperty channel="Y" name="resolution" value="458.27972" units="1/cm"/>
          <inkml:channelProperty channel="F" name="resolution" value="0" units="1/cm"/>
          <inkml:channelProperty channel="T" name="resolution" value="1" units="1/dev"/>
        </inkml:channelProperties>
      </inkml:inkSource>
      <inkml:timestamp xml:id="ts0" timeString="2024-10-28T11:36:51.712"/>
    </inkml:context>
    <inkml:brush xml:id="br0">
      <inkml:brushProperty name="width" value="0.05292" units="cm"/>
      <inkml:brushProperty name="height" value="0.05292" units="cm"/>
      <inkml:brushProperty name="color" value="#FF0000"/>
    </inkml:brush>
  </inkml:definitions>
  <inkml:trace contextRef="#ctx0" brushRef="#br0">3664 1165 3780 0,'12'-9'71'0,"3"-1"79"16,-4 0 78-16,1 1 22 0,-2 1 50 0,-10 3-94 16,7 2 149-16,-7 3-128 0,0 8-101 0,0 4 26 15,-11 5-215-15,-5 4 110 0,-2 4-28 0,-1 4 12 16,-6 3-4-16,0 3-22 16,-2 2 22-16,2 2-35 0,-2 2 4 15,0 0 16-15,0-2-36 16,4-2 24-16,3-2-43 15,3-5 12-15,1-4-11 0,6-5-36 0,2-4 24 16,8-6-11-16,0-2 30 0,0-3 12 0,0-2 0 0,0-4-4 0,0 0-14 0,11-4 3 0,0 1 19 0,2-3-22 16,2-1 227-16,2 2-179 0,0-1-14 0,2 0 18 0,3 2-223 15,1 0 215-15,0 1-3 0,4 2 19 0,1 1 0 16,1 0-4-16,0 0-4 0,2 4-14 16,2-1 14-16,0-3-26 0,0 0 18 0,1 0 12 0,-3 0-3 15,0-5-24-15,-2-1 5 0,0-2 3 0,-2-1-7 16,-2-2 37-16,-3-2-14 15,-3-1-1-15,1-3-11 0,-5-2-19 0,-5-2 27 0,-1-3-8 0,-9 0 42 16,0-3 7-16,0-2-18 0,-14 0 11 0,-1 0-15 16,-4-1 0-16,0 0-27 0,-4 0 7 15,-3 2-14-15,3 0-5 0,-1 2 12 0,0 4-12 16,2-1-15-16,4 6 4 0,-2 2-34 0,6 3-59 16,-1 2 33-16,3 3-220 0,2 2-68 0,3 3-66 15,1 0-126-15,6 2 52 0,0 0-12 0,0 4 27 16,0 2-136-16</inkml:trace>
  <inkml:trace contextRef="#ctx0" brushRef="#br0" timeOffset="302.99">4739 1022 4023 0,'0'-3'103'0,"-9"3"137"16,-7 0-40-16,-1 0 81 0,-6 7-37 0,0-1-106 15,-5 4 83-15,1 4-43 0,-3 3 60 0,0 8-156 16,-2 3-24-16,4 2-26 16,2 5-129-16,2 0 113 0,5 5 12 15,5 1 97-15,5 4-137 0,9-2 24 0,0-2-20 16,0 0-105-16,12 0 129 15,4-7 12-15,6 0-53 0,1-7-29 16,2-4-1-16,2-4-62 0,3-4 1 0,3-6-6 0,0-1-30 0,-1-4-12 16,4-4-49-16,-5 0-47 0,1-4-99 0,-3-3-56 0,-1 0-36 0,-3-5-116 15,-3 2 11-15,0-3 67 0,-4-2-164 0</inkml:trace>
  <inkml:trace contextRef="#ctx0" brushRef="#br0" timeOffset="605">4407 1398 4132 0,'-11'4'7'0,"4"-1"31"0,-2 0-14 0,9 0 31 0,-5-2 22 0,5 1 0 15,0-2 43-15,0 0-32 0,12 0-10 0,1 0 53 16,2 0-135-16,5-6 4 0,3 3-18 0,5-2-77 16,1 0 78-16,2-1-40 0,1 0-63 0,3 0-82 15,2 0-28-15,-2-2-31 0,-1 1-20 16,1-2 16-16,1 0-27 16,0-1-101-16,-1 1 52 0,-2 0-38 0,-2 0-184 0</inkml:trace>
  <inkml:trace contextRef="#ctx0" brushRef="#br0" timeOffset="876.63">5421 1181 3257 0,'8'3'58'0,"-1"-3"46"0,3 0 34 0,-1 0 29 0,0 0-33 0,4 0-20 16,1 0-26-16,-1-4-26 15,4 1-32-15,0 3-26 0,1-2-1 0,3 2-3 0,-2-2 21 0,1 1-21 32,-1 1-34-1,-1-2-108-31,2 1-101 15,-2 1-89-15,1-1-211 0,-2 0 34 0,-3-1-244 0</inkml:trace>
  <inkml:trace contextRef="#ctx0" brushRef="#br0" timeOffset="1089.61">5378 1392 3901 0,'0'8'57'0,"0"-1"32"15,11-2 17-15,1 0 50 0,3-5-13 16,4 0 3-16,4-3 3 0,2 0-45 0,1-1-35 0,4-1-29 16,2 0-29-16,2-1-11 0,-2-2-7 15,2 1-36-15,0 0-30 0,-2-3-80 16,1 3-76-16,-5-1-144 0,1 1-95 0,-4-2-193 0,-4 3-8 16</inkml:trace>
  <inkml:trace contextRef="#ctx0" brushRef="#br0" timeOffset="2288.37">6622 875 1979 0,'0'-10'126'0,"10"0"127"0,-3 3 125 0,-7 0 29 16,8 2-73-16,-3 3-63 0,-5-2-65 0,5 4 62 15,-5 0 41-15,7 5 184 0,-7 4-130 0,0 2-44 16,0 7 46-16,0 5-309 0,0 4 127 16,0 6-80-16,0 3-111 0,0 3 61 31,0-1-53-31,0 1 16 0,0 1-3 15,-9-3 98-15,9 1-102 0,-6-6 15 0,6 0-52 16,0-3-129-16,0-3 5 0,0-5-32 0,0-1-89 16,0-6-83-16,0-4-61 0,0-3-163 0,0-2-168 0,0-5-258 0</inkml:trace>
  <inkml:trace contextRef="#ctx0" brushRef="#br0" timeOffset="2570.37">6293 828 3079 0,'-9'-3'31'0,"0"-2"56"16,4 2 19-16,5-2 36 0,0-2 31 16,0 1 1-16,0 1 0 0,0 1-35 0,0-3-47 15,11 3-50-15,1 1-4 0,5-2 0 0,5 0-6 16,2-1 13-16,6 2-13 0,3-1-8 0,5-2-20 15,2 3-15-15,2-2 4 0,1-1 11 16,-3 3-18-16,3-1-32 0,-1 2-37 16,-3-2-75-16,2 3-39 0,-7-1 42 0,1 0-146 15,-3 3 7-15,-6-1-138 0,-2-2-67 0,-5 3 111 0,-5 0-62 0</inkml:trace>
  <inkml:trace contextRef="#ctx0" brushRef="#br0" timeOffset="2819.37">6281 1485 3608 0,'0'12'86'15,"0"-3"35"-15,0 2 31 0,0-4 52 0,0-2 68 16,0-5-82-16,23 3-13 15,1-3-41-15,4 0-151 0,7-5 30 16,4 1-4-16,5-3-22 0,3-3-18 16,3-2 32-16,1 2-17 0,0-2 102 15,-3 2-156-15,1-3-67 0,-3 3-94 0,-2 0-212 0,-5 0 28 0,-7 2-130 16,-1-3-41-16,-3 2-111 0</inkml:trace>
  <inkml:trace contextRef="#ctx0" brushRef="#br0" timeOffset="3702.92">7684 794 3053 0,'-11'-4'57'0,"-2"1"65"0,-2 3 73 0,-3 0 79 15,-4 8 32-15,-1 2 11 0,-6 2-12 16,-2 5-10-16,0 1-91 0,-2 5-38 0,1 3-76 16,0 3-22-16,4 0-34 0,2 1-30 15,4 0 23-15,4 1-39 0,5-3 27 16,7 1 181-16,6-2-170 0,0-3-22 0,13-1-15 15,7-2-207-15,4-2 138 0,5-5-33 16,5 1-25-16,4-5 5 0,-1-3 70 0,1-7-148 16,1 4-11-1,-3-4-67-15,2 0-105 0,-5 0 30 0,-4-5-118 0,-1-1 51 0,-4-2-48 16,-2 2-66-16,-5-2 43 16</inkml:trace>
  <inkml:trace contextRef="#ctx0" brushRef="#br0" timeOffset="4017.49">8121 994 2853 0,'0'-1'75'0,"0"1"32"0,0 0 52 0,0 0 33 0,-11 5-15 16,2-5 25-16,-4 4-34 0,1 1 25 0,0 3-52 0,-2-1-54 15,1 2-7 1,0 1-62-16,-1 1-15 0,1 0 11 0,4 3-14 0,1 0 25 0,8 0-11 15,0-2-14-15,0 2 3 0,0 1-10 32,0-2 29-32,10 0-19 0,2 0 18 0,0 1-45 0,1-2 27 15,2 3 18-15,-1-3-10 0,2 0 46 0,-1 0-4 0,-1 0 16 0,-2 0 10 16,-1 1 8-16,-3 1-18 0,-8-4 27 0,0 1-44 0,0-1-8 16,0 2-26-16,0-2 151 0,-14 0-162 0,0-3-62 15,-3 1-33-15,0-4-287 0,-1 1 87 0,-1-3-139 16,-3 1-133-16,1-3-85 0,2 0-268 15</inkml:trace>
  <inkml:trace contextRef="#ctx0" brushRef="#br0" timeOffset="4894.29">8685 742 2940 0,'0'0'82'0,"0"0"82"16,-9 4 69-16,-1 2 93 0,2 2-45 0,-1 3-17 0,-2 3-23 15,-5 4-45-15,2 4-20 0,-2 2-52 16,-1 4-58-16,3 4-48 16,1-1 149-16,13 0-175 0,-10 1 19 15,10-1-11-15,0-5-163 0,0-1 127 0,15-2-59 0,1-3-25 16,2-4-35-16,3-2 29 0,-1-5-8 0,3-3 22 0,-1-2 15 0,-1-4-11 15,0 0 81-15,-1-2 13 0,-3-4 14 16,1 0 17-16,-3-2-24 16,0-1 1-16,-4-2 2 0,1 1-3 0,-4-1 17 0,-1 0-3 0,-2 0 10 15,-5 2 25-15,0 2-15 0,0 2 32 16,0 0 49-16,0 5 9 0,0 0 61 0,0 7 8 0,0-2-63 0,-6 5-6 16,0 0-58-16,6 2-29 0,-9-1-1 15,9 2-14-15,0-1 15 0,0-2-41 0,0 1 22 16,9-3 185-16,3-1-207 0,5-1 33 0,1-2-48 0,5-2-203 15,0-2 159-15,1 0-1 16,2-5 5-16,-2-2 15 0,-2 0 15 0,-1-3-11 0,-2 0 7 0,-1-2 29 16,-3 0-11-16,-3-4 12 0,-2 1 31 15,0-3-28-15,-5-1 36 0,-5-2-11 0,0-2-18 0,0 0-4 16,0-3 0-16,0-2 12 0,-13 2-26 16,0-1 25-16,-1 1-4 0,0 2 15 0,-2 4 37 15,0 3-19-15,-2 2 23 0,1 4-66 16,-1 1 18-16,1 4-19 0,-1 2-43 0,3 1-31 0,1 1-107 15,5 1-121-15,2 0-97 0,7 1-88 0,0 0-159 16,0 0-112-16</inkml:trace>
  <inkml:trace contextRef="#ctx0" brushRef="#br0" timeOffset="5254.2">9319 611 4354 0,'12'-2'56'0,"0"-1"29"0,-2 3 43 0,-1-3 25 16,0 3 0-16,0 0-3 0,0 0-24 0,1 0-45 16,-1 7-32-16,0-1-27 0,2 1-10 15,-2 1 14-15,-1 1-15 0,0 2-15 0,1 0 12 0,-4 1-16 16,1 3 5-16,-6-2 18 0,0 1-53 16,0-2-3-1,0 2-15-15,0-3 14 0,0 1 72 0,0-4-96 0,-16 2 0 16,3-1-15-16,0-2-100 0,1 1 192 15,1-1-100-15,-1-2-40 0,0 2 55 0,4-2-77 16,0-1 102-16,2 0 18 0,6-2 13 0,0 1 121 0,0-3-96 0,0 0 14 16,0 0-17-16,9 0-121 0,-1 0 103 0,0-3 21 15,4 1 0-15,-1 1 17 0,-2-1-13 0,3 2 34 16,-1-1 8-16,0 0-14 0,3-2 53 16,-1 0-60-16,3 0 26 0,0-2-15 0,2 0-22 0,2 0-3 15,1-2-29-15,3 0 37 16,1 1-34-16,0-2 1 0,2-1-78 0,-3 1-126 0,2 1-180 15,-2-1-214-15,-2 0-298 0</inkml:trace>
  <inkml:trace contextRef="#ctx0" brushRef="#br0" timeOffset="6753.94">24569 1506 3901 0,'19'-14'82'0,"-6"2"69"0,-1 4 65 0,-5 8 148 15,-2 0 28-15,-5 0 21 0,0 12-8 16,-12 8-95-16,-5 3-47 0,-2 8-62 0,-5 5 99 0,-6 5-88 16,-4 4-67-16,-4 6-42 15,-1 3-151-15,-2 1 30 0,2 1 27 16,2-2-35-16,3-6-9 0,8-7-21 16,7-8-205-16,5-13 163 0,14-11-127 0,0-9 14 15,0-12 182-15,20-7-114 0,1-5 110 16,0-5-23-16,2-3 12 0,2-2-21 0,2-2 143 15,-2-2-106-15,0-4-7 0,0 1 15 0,1 0-116 16,2 0 143-16,-1 2-11 16,-1 5 8-16,-1 3-27 0,-3 6-16 0,1 5 3 0,-3 6 20 0,-2 7 36 15,-1 7-1-15,-2 0 149 0,0 7-172 16,-2 6-8-16,1 6 1 0,-1 3-134 0,-2 6 153 16,0 1-5-16,-3 3 33 0,-1 3-28 0,1-2 16 15,-2-1-28-15,-6-3 8 0,6-2-4 0,-6-4-20 16,7-1 20-16,-7-5-11 0,5-4 14 15,-5-1 134-15,0-3-102 0,6-3 5 0,-6-2 31 16,0-2-139-16,0-2 112 0,0 0-24 16,0 0-16-16,0-5 0 0,-11-2-28 0,1-1 24 0,-4-1-8 15,-3-3 12-15,-4 0 24 0,-4 2-40 0,-3-2 109 16,-6 1-85-16,-4 4-4 0,-2 2 152 16,-6 5-246-16,-1 0 34 0,-1 6-47 0,3 1-237 15,1 3 26-15,8 4-66 0,7-1-84 16,9-1-76-16,20 1-124 0,0-2-150 0</inkml:trace>
  <inkml:trace contextRef="#ctx0" brushRef="#br0" timeOffset="6974.94">25186 1823 5782 0,'9'0'15'0,"0"-2"9"15,1-1 15-15,-1-2 27 0,6-2 41 0,1-2 4 16,3 1 13-16,1 0-44 0,5 2-43 16,4-1-13-16,3 2-60 0,2 0 24 15,2 0-49-15,2 3-63 0,0-1-37 0,-1 1-92 0,-1 2-60 16,-3-2-103-16,-2 2-73 0,-3 0-104 16,-4 0-225-16,-2 0-107 0</inkml:trace>
  <inkml:trace contextRef="#ctx0" brushRef="#br0" timeOffset="7150.94">25407 1985 3874 0,'0'10'20'0,"0"0"55"16,0-6 45-16,0 1 59 0,8-2-26 16,6-3-30-16,3 0-17 0,5 0-109 0,1 0 20 15,3-3-24-15,4 1-57 0,3-1-13 0,2 0-22 16,3-1-121-16,1 0-38 15,2 1-21-15,1 0-148 0,0-1 74 16,-1-1-207-16,-3-2-19 0</inkml:trace>
  <inkml:trace contextRef="#ctx0" brushRef="#br0" timeOffset="7514.06">26520 1527 4201 0,'0'-1'7'0,"0"1"69"0,0 0 94 0,0 6 81 0,-10 1 27 0,4 2-14 16,-1 4-27-16,2 3-61 0,0 5 21 0,5 2-44 15,-7 2-44-15,7 2-8 16,0 5-69-16,0-3 32 0,0 0-27 0,0 0 7 16,0-5-23-16,10 0-21 15,-3-2-21-15,0-3 17 0,-2-4 41 0,-5-1-78 0,8-4-15 16,-8 0-45-16,0-5-46 0,5-1 67 0,-5-1-29 15,0-1-27-15,4-2-36 0,-4 0-125 0,7-2 16 0,-1-3-18 0,2-1 41 16,3-2 80-16,1 0 69 0,5-2 40 16,0 1 42-16,4-1 7 0,0 3-11 0,-1-1 35 0,1 4 58 0,-3 4 76 15,-2 0 72-15,-3 7 24 0,-3 0-37 16,-3 1-31-16,-7 4-33 0,0 2-13 0,0 1-3 16,0-1-12-16,-13 1-28 0,-3-1-51 0,-2 1-3 0,-3-1-11 15,-4-2-43 1,-1-1-15-16,-4-2-97 0,1 1-84 0,0-3-72 0,2-1-86 15,2 0-75-15,2-4-213 16,6-2-53-16</inkml:trace>
  <inkml:trace contextRef="#ctx0" brushRef="#br0" timeOffset="7767.06">27646 1773 4242 0,'0'4'123'0,"0"1"73"0,-11 1 105 15,-3 0 92-15,-4 2 84 0,-3 0-169 0,-5 5-117 16,-4-1-81-16,-2 5-211 0,-2 2 89 16,-1 3 126-1,-1-2-178-15,2 3-47 0,2 0-69 16,3-2-166-16,4 1 45 0,5-3-22 0,2-2-91 0,4-2-59 15,4-5-46-15,10-1-185 16,0-3-235-16</inkml:trace>
  <inkml:trace contextRef="#ctx0" brushRef="#br0" timeOffset="7967.63">27271 1780 4023 0,'0'5'72'0,"7"2"92"0,-7-1 58 0,7 2 77 15,-1 0-28-15,1 1-45 0,3 2 0 0,-1 1-62 0,2 2-41 16,3 0-38-16,0 0-65 16,1 1-16-16,2 0 8 0,1-3-4 0,0 0 3 15,2 0-31-15,0-3-72 0,1 1-5 0,2-3-196 16,0 0-117-16,2-2-100 0,1-2-159 0,-1-3-19 0,1 0-242 16</inkml:trace>
  <inkml:trace contextRef="#ctx0" brushRef="#br0" timeOffset="8437.23">28160 1571 3687 0,'0'6'30'16,"0"-3"140"-16,0 1 56 0,0 1 69 0,0 0 21 0,0 3-81 15,0 5-22-15,0 3-26 0,0 5 129 16,0 3-186-16,10 2 21 0,-4 3-69 0,-6-1-186 16,5 0 135-16,-5-1-27 15,0 1-16-15,0-4 36 16,0-2-20-16,0-2-51 0,0-2 87 0,0-3-56 16,-8-4 11-16,8-3 17 0,0 0-31 0,-5-3 23 0,5-2 132 0,0-3-120 0,0 2-16 15,0 0 16-15,0-2-25 0,0 0 158 16,0 0-4-16,0 0-157 0,0 0-116 15,0 0 87-15,0 0-92 0,0 1 274 16,0 1 12-16,0 0-265 0,0 1 120 0,0 1 0 16,0 2-69-16,0-2 177 0,0 3-24 15,0-2-100-15,0 2 52 0,0-1 89 0,0 1-105 16,0-3-19 0,0 1 23-16,10-2-103 0,-1 2 117 0,0-2 62 15,2 3-104-15,3-3-37 0,2 1-16 0,3-1-105 16,3 0 53-16,3 0-8 0,5-1-40 0,2 0 38 0,0-1 24 0,1-1-28 15,0 0 31-15,-1 0-77 0,-1 0 41 16,-2 0-99-16,-2 0-42 0,-5-4-20 0,-1 0-107 16,-2 1 20-16,-1-2-7 0,-3 2-89 0,-2-3-225 15</inkml:trace>
  <inkml:trace contextRef="#ctx0" brushRef="#br0" timeOffset="8689.23">27972 1811 4050 0,'-11'-1'34'0,"4"0"-34"0,7-2-4 0,0 3 46 0,0-2 45 0,16-1 24 15,5 0 68-15,3 0-70 0,5 2-74 16,3-1-28-16,4 2-18 0,3 0 29 15,5 0-36 32,1 0 54-47,3 0-93 0,-1 0-38 0,2 0-14 0,-2 0-122 0,0 0 39 0,-2 0-235 16,-4 0-204-16,-1 0-198 0</inkml:trace>
  <inkml:trace contextRef="#ctx0" brushRef="#br0" timeOffset="9857.43">23838 3445 5219 0,'0'26'48'0,"-10"-1"39"0,0 4 66 16,0 0 31-16,1-3-18 0,1 0 19 0,-2 6-42 0,1 3-55 15,0 2-12-15,1 2 55 16,8 0 18-16,0-3-133 0,-11-3-36 0,11-6-123 16,0-5-75-1,0-4 150-15,0-4-32 0,0-8-6 0,0-6-20 0,0 0 9 16,8-7 55-16,1-9-27 0,-1 1 89 0,1-5 0 0,1-4-15 0,-2-6 46 16,1-2-58-16,-1 0 35 0,2-2 169 15,-10-2-192-15,15 0 45 0,-1 0-68 0,-1 2-162 16,2 5 215-16,-1 4-42 0,2 4 39 0,0 3 42 15,1 6-24-15,-1 5 40 0,1 7 34 0,-1 0-57 16,1 11 23-16,-2 0-42 0,1 5-44 16,-2 4 20-16,0 4-28 0,-3-1 16 15,-2 4-3-15,-3-2 3 16,-6-2-27-16,0 1-57 0,0-4-24 0,0-3-74 0,0-1 9 0,0-4 2 16,0-2-4-16,0-4-1 0,0-3-30 0,0-3-9 0,0 0-18 0,0-6 73 15,0-5 50-15,0-2 58 0,10-2 57 0,0-3-7 16,1 0 10-16,1-2 60 0,2 3 68 0,0-3 29 15,2 4 41-15,0 3 19 0,1 1-36 16,0 5-3-16,1 0 11 0,-1 7-49 0,0 0 13 16,-2 0 28-16,-1 8-8 0,1 1-43 0,-2 6 172 15,-13 1-211-15,13 2 115 0,-13 3-107 16,10 1-95-16,-10 1 45 16,0 0-33-16,0 2-64 0,0-3-174 0,0-1 135 15,0-2-459-15,0-5 19 0,-11-2-125 16,11-3-224-16,0-1 120 0</inkml:trace>
  <inkml:trace contextRef="#ctx0" brushRef="#br0" timeOffset="10069.43">24837 3599 5012 0,'6'4'138'0,"-6"-4"-104"16,0 6 6-16,0-3 31 0,0-3-124 0,0 0 120 15,0 0 0-15,0 0-10 0,0 0-50 16,12 0-7-16,1 0-30 0,4 0-71 0,3 0 30 0,5 4-152 16,5-3-41-16,4-1-93 15,2 0-132-15,1 0 16 0,-2 0-196 0,0-3-101 16</inkml:trace>
  <inkml:trace contextRef="#ctx0" brushRef="#br0" timeOffset="10273.43">24902 3732 4050 0,'-9'9'58'0,"1"-2"50"16,8 0 10-16,-9-3 42 0,9-1-29 0,0-3-23 16,0 0 22-16,0 0-61 0,0 0-26 15,19 0-17-15,3 0-37 0,5 0 3 0,5 0-68 16,5 0-11-16,5 0-6 0,4 0-71 0,2 0 0 15,2 0-74-15,1 0-65 0,-2 0-23 16,0 0-112-16,0 0-10 0,-5 0-97 0</inkml:trace>
  <inkml:trace contextRef="#ctx0" brushRef="#br0" timeOffset="11580.21">26282 3642 3726 0,'-12'1'50'0,"12"0"1"0,0-1 9 0,-8 0-13 16,8-5-6-16,0-1-24 0,0-1 13 15,0-1-19-15,0-1-45 0,12-1 34 0,1-2-17 16,1 0 10-16,6-3 7 0,1 1 3 0,0-3 21 16,2-2 69-16,1 0-1 0,0-1 26 0,-4-3-17 15,-1 0-20-15,-2-2 25 0,-4 1 109 16,-13-2-41-16,10 0 2 0,-10 1-18 0,0 0-109 15,0 2 23-15,0 4 19 0,-12 4-3 16,-1 3 5-16,-3 4 19 0,-2 8-10 16,-2 0-28-16,-2 10 13 0,-2 5 9 0,2 5 63 0,-1 7 61 15,1 7-168-15,0 4-15 16,5 5-99-16,1 3-82 0,5 3 173 0,2 3-29 0,9 1-9 0,0 2 58 16,0-2 72-16,0 2-92 0,0-2 28 15,0-1-44-15,11-2-114 0,-11-2 240 16,0-5-43-16,0-1-92 0,0-6 0 15,0-7-38-15,0-2 47 0,-16-5 96 16,0-5-30-16,-6-5-281 0,-1-8 72 16,-3-4-285-16,0-4-100 0,-3-7 62 0,0-2-231 15,4-4 124-15,1-3-20 0,4-1-45 0,2 0-246 16</inkml:trace>
  <inkml:trace contextRef="#ctx0" brushRef="#br0" timeOffset="11819.21">27104 3488 5204 0,'10'0'64'0,"-10"0"-38"0,0 0 26 15,0 0 43-15,0 0 17 0,0 0 88 0,0 10 146 16,-15 2-153-16,-3 5-53 0,-2 2-72 0,-2 5-139 15,-5 3 92-15,1 0-25 0,-2 4 157 16,1-2-169-16,0 3-21 16,1-2-19-16,5-1-205 0,1-4 105 15,3 0 77-15,1-4-307 0,3-4-39 0,3 0-156 16,10-8-239-16,0 1 120 0,-12-3-357 0</inkml:trace>
  <inkml:trace contextRef="#ctx0" brushRef="#br0" timeOffset="12048.21">26783 3532 4382 0,'0'3'21'16,"12"3"17"-16,-12-1 73 0,0 3 72 0,9 1 24 0,1 1 5 16,-1 3-26-16,1 3 123 0,3 3-167 15,3 4-19-15,6 0-19 16,1 2-243-16,5 1 143 0,2-2 8 15,1 1-55-15,3-1 3 0,1-6-67 16,-1-2-72-16,-1-3-98 16,-1-1-45-16,-2-5-111 0,-3-1-151 0,-2-6-87 15,-5 0-293-15</inkml:trace>
  <inkml:trace contextRef="#ctx0" brushRef="#br0" timeOffset="12837.87">27831 3441 4636 0,'0'-7'-11'0,"8"-2"25"0,0 4 18 16,1-2 11-16,1-1 48 0,4-1-1 0,5 2 54 0,1-1 11 15,1 5-32-15,4-2-19 16,1 5-51-16,0 0-22 0,1 0 19 16,-1 5 11-16,-1 1-26 0,-4 6 46 15,-1-1-23-15,-4 2-15 0,-3 3 19 16,-5 2-66-16,-8 1 19 0,0 1-18 0,0 3 159 0,-15-1-136 16,-7 2-63-16,-5-1-50 0,-3 1-202 0,-4-3 130 15,-3-1-20-15,-2 0 62 0,1-2-24 16,5-5-7-16,3-1 28 0,6 0-4 0,4-5 17 0,7 0 32 0,13-4 7 15,-9 1 18-15,9-2 22 0,0-1 20 0,0-1 10 0,12 0-27 0,2 0 14 16,4 0-21-16,2-3 24 16,3 0 24-16,4 1-27 0,3 0-34 0,2 0-13 0,1-1-31 15,2-1-3-15,1 1 35 0,1-1 32 16,2 1-2-16,-1-4 76 0,0 1-13 0,1-2-47 0,0-2 84 16,-1 0-9-16,1-2 78 0,-2 0 102 0,-1-2 12 15,-1-2 2-15,-1 0 32 0,-3 2-20 0,-2-1-15 16,-2-2 28-16,-3 0 62 15,-6 2 10-15,1 2-109 0,-6 2-68 0,-5 2-58 16,-8 2-169-16,0 1 55 0,0 6 38 0,0 0-3 16,0 0-6-1,0 8 113-15,0 4-121 0,-16 3 1 0,0 3 107 0,0 4-198 16,-1 1 164-16,1 3-86 0,-1 0-35 16,2-1 139-16,0-1-183 0,2 2 35 15,1-6 31-15,12-4-87 0,-11-3-11 16,11-1-43-16,0-5-54 0,0-1 147 15,0-6 69-15,0 0-192 0,0 0 10 16,0-8-149-16,0 0 13 0,0-4 180 0,0-2 16 16,0-1-6-16,0-2 61 0,11-4-37 0,3 2 76 15,-3-1 3-15,3-2-3 0,0 3 79 0,1-1-38 16,1 2 97-16,0 4-20 0,0 0-15 16,0 2 10-16,-3 5-62 0,1 0 26 0,-2 3 30 0,-3 4-12 15,2 0 144-15,-1 5-123 0,-1 3-80 16,1 1-1-16,0 4-132 0,-2 2 200 0,3 2-76 15,-2 1-12-15,1 1 0 0,1 2-4 16,-2-4-12-16,1 2-5 0,-1-2-59 16,-2-2-137-16,-7-1 93 0,9-4-65 0,-2-2-44 0,-7-3-77 15,0 0-126-15,0-1-93 0,0-4-158 0,0 0-257 16</inkml:trace>
  <inkml:trace contextRef="#ctx0" brushRef="#br0" timeOffset="13082.87">28547 3394 4679 0,'-21'-3'65'0,"1"0"33"16,1-1 11-16,3 1 29 0,3 0 12 0,6-3-23 15,7 0-44-15,0 0-8 0,0 2-67 0,12 0-35 0,6 1 39 16,5-1-28-1,7 1 1-15,5 2 11 0,5-1-11 0,5 2-12 0,1 0-66 32,0 0-34-32,-1 4-82 31,-2-1-41-31,-3 1-37 16,-4-4-60-16,-3 2-19 0,-4-2-62 0,-5 0-32 0,-3 0-22 0,-5 0-219 0</inkml:trace>
  <inkml:trace contextRef="#ctx0" brushRef="#br0" timeOffset="13608.79">29257 3347 4242 0,'8'12'116'0,"-8"1"87"0,5 3 83 0,-5 1 34 16,0 1 75-16,0 2-167 0,0 5-10 15,0 0-2-15,0 0-25 0,0 3-1 0,0 0-38 16,0 1 65-16,0-1-118 16,-9 0 54-16,9 0-124 0,-9-5-3 15,9 1-52-15,-12-6 13 0,12-2 133 16,-10-5-154-16,10-2 3 15,0-9-191-15,-10 0-63 0,10-8-12 0,0-4-19 16,0-1 157-16,0-6-14 0,0-4 33 16,0-1 17-16,0-2 12 0,10-2 50 0,1-2-17 15,3-1-12-15,1-1 19 0,5 0 128 0,2-1-98 16,3-1 112-16,4 1-67 0,1 2-150 16,2 2 127-16,1 2-77 0,-1 4 88 0,-1 5 12 15,-2 4 11-15,-4 4-19 0,-3 5-3 0,-4 5-1 16,-4 0-6-16,-4 5 36 0,-1 3-22 0,-9 1 0 0,0 3 22 15,0 3-22-15,0 2 3 0,-17 2-21 0,-2-1-97 16,-5 4-33-16,-2-4-109 0,-4 2-76 0,-3-4 25 16,-1 1-10-16,0-2 117 0,2-3 75 15,2-1 53-15,4-4 89 0,5-1-22 0,4-1 28 16,6-1 9-16,2-1 1 16,9-3-47-16,0 1-14 0,0 0 20 0,0 1-20 0,0-1 105 0,0 0 21 15,0 1 85-15,11 2-13 16,0-1 42-16,1 1 36 0,0 0-57 0,5 3 9 0,-2 1-90 0,1-1-23 15,-2-1-33-15,5 2-2 16,-1 3 21-16,1-4-13 0,3 5-27 0,2-1-2 0,2 0 104 16,4 1-134-16,2 0 14 15,1 0-57-15,-1 0-88 0,0-2 105 0,-3 1-75 0,0-4-17 16,-4 1-91-16,-2-5-77 0,-1 3-6 0,-2-4-64 0,-1 0-43 16,0-2-20-16,1 0-125 0,-2-3 104 0,0 3-153 15</inkml:trace>
  <inkml:trace contextRef="#ctx0" brushRef="#br0" timeOffset="13813.88">30426 3452 3901 0,'0'0'27'0,"0"0"72"0,0 0 81 15,0 3 105-15,0 1 82 0,0-1 31 0,-11 3-25 0,-5 5-70 16,-2 1 57-16,-6 4-233 0,-3 3-59 15,-2 1-3-15,-3 0-197 0,-1 0 148 16,1 3-7-16,0-2-30 16,0-1 34-16,4 1-46 0,2-4-23 0,4 0-32 0,4-2-72 0,1-3-55 15,5-1-76-15,0 0-78 0,3-3-84 0,9-2-44 0,0 1-105 16,0-2-123-16</inkml:trace>
  <inkml:trace contextRef="#ctx0" brushRef="#br0" timeOffset="14036.88">30056 3391 3270 0,'0'0'114'0,"0"4"30"0,12 2 68 16,-12 3 48-16,11 3-39 0,2-2-10 0,0 5-9 16,0 3-45-16,2 1-19 0,2-1 76 15,2 5-133-15,0-2 122 16,1 4-150-16,0-4-69 15,1 3 58-15,0-1-134 0,1-2 84 0,2-1-59 0,-2-2 59 16,2-3-175-16,2 2-112 0,-1-8-68 0,-1 1-220 16,-1-4-70-16,-1-2 0 0</inkml:trace>
  <inkml:trace contextRef="#ctx0" brushRef="#br0" timeOffset="15459.81">31076 3384 4579 0,'0'0'39'0,"9"0"173"15,-9 0-37-15,0 0 95 0,0 0 66 0,0 8-113 0,0 1 86 16,-12 3-70-16,0 5 20 15,1 5-165-15,-1 1 57 0,-1 4-13 0,0 5-142 16,-2 1 37 0,1-1-113-1,0-1 0-15,2-2 101 16,0-4-50-16,2-6 0 0,10-4 54 0,0-3-213 0,-8-12 98 16,8 0-28-16,0 0 35 0,0-7 18 0,0-3 17 0,0-4 12 0,0-1-105 0,0-6 89 0,0 0-19 15,13-3 32-15,0 1 6 0,-2-2 179 0,2-2-142 16,4 1 3-16,2-3-30 0,1 3-168 0,1-2 160 15,0 2 14-15,1 2 49 0,0 3 0 0,0 5-17 16,-2 4-31-16,-1 3-38 0,0 9 182 16,-3 0-132-16,3 7 23 0,-1 5 52 0,-2 6-219 15,1 3 215-15,-1 8-24 0,0 0-24 0,0 6 29 16,0 1 85-16,-1 1-148 0,0 2 7 0,-2-3 27 16,0 1-164-16,-1-3 157 0,-2 0-5 15,2-5-7-15,-2-3 21 0,-2-6 10 16,0-3-22-16,-8-5 15 0,7-3-32 0,-7-3 89 0,0-6-85 15,0 0-8-15,0-8 15 0,0-4-71 0,0-5 80 16,-10-4 0-16,-1-5 20 0,-2-4-56 16,-1-2 48-16,-3-1-32 0,-1 1 28 0,-2 1 4 15,0 4-36-15,-3-2 32 0,0 7-68 16,-4 2 76-16,1 4 61 0,-1 7-333 0,-2 1-121 0,0 8-258 16,-3 0-335-16,3 6-56 0</inkml:trace>
  <inkml:trace contextRef="#ctx0" brushRef="#br0" timeOffset="16658.93">24951 5211 4424 0,'-26'7'31'0,"-1"2"65"0,-2 1 55 0,0 1 18 0,-1 1 2 0,2 2-27 0,3 3-74 15,1-1-6-15,4 1-42 0,5 1-3 16,4-1 4-16,11-2-1 0,0-1-3 0,0 0-38 16,0-3 8-16,16-3-27 0,2 1 57 0,3-9-123 15,2 6-36-15,2-6 19 0,-1 0-75 16,1-6 138-16,-1 0 40 0,-3-4-42 0,-2-1 52 15,-2-3-27-15,-4 0 20 0,0 0 33 16,-4-1-29-16,-2 1 29 0,2-1-36 0,-9 0 15 0,10 1 21 0,-3 0 32 16,1 0-7-16,0 2 47 0,1 2-10 15,0 0-10-15,3 2 47 0,1 1-20 0,2 2 7 16,0 0-37-16,4 3 1 0,0 2 0 0,1 0 21 0,3 9 3 16,0 1-19-16,-2 3-23 0,2 2 141 15,0 6-148-15,-3-1 24 0,0 5-8 16,-2 1-180-16,-4 0 157 0,-4 0-40 0,-10 1 32 0,0-5 122 15,0-1-130-15,0-4 4 16,0 0-32-16,-13-6-142 0,1-2 133 16,-2-4-26-16,1-2-21 0,0-3-7 0,3 0-26 0,1-7-15 0,9-3-22 15,-10-3 19-15,10-3 9 0,0-4 26 16,0-2 21-16,0-1 134 0,0-3-116 0,23 0 30 16,0 0 19-16,0 2-110 15,-2 1 106-15,3 0-12 0,0 3-7 0,-2 3 0 0,-1 2 19 16,0 1-11-16,-2 3 10 0,-3 2-6 0,0 2 10 0,-2 0-3 15,-1 4-63-15,-1-1-107 16,0 3-143-16,-1-2-190 0,-1 3-171 0,0 0-409 0</inkml:trace>
  <inkml:trace contextRef="#ctx0" brushRef="#br0" timeOffset="17619.1">26685 6425 4954 0,'0'8'14'0,"0"0"52"0,-9-2 19 16,9-2 34-16,0-4 85 0,0 0 4 0,0 0-19 16,0 0 1-16,0 0-111 0,13 0-27 0,3-3-8 15,2-3-16-15,6-1-8 0,1-1-44 16,3-3 16-16,2-4-16 0,2 0 28 0,2-3 130 15,-1-1-198-15,-1-3-19 0,-3-1-13 16,-1-3-108-16,-5-1 208 16,-3 2 8-16,-5-3-47 0,-6 0 35 0,-9 0 0 15,0 2 4-15,0 1 78 0,0 1 119 0,-16 3-146 0,-3 4 77 16,-3 4-31-16,-1 4-1 0,-3 9 131 0,-3 0-51 16,-3 9 73-16,-2 10-149 15,-2 9-26-15,1 11-18 0,-1 10-34 16,2 10 14-1,3 9 26-15,6 4 0 16,7 8-17-16,4 3-9 0,14 1 4 0,0-2 14 0,0-2-17 16,0 0 8-16,15-9-35 15,-2-6-1-15,-3-9 5 0,-10-9-27 16,0-10 23-16,0-9-59 0,0-10-63 16,0-9-132-16,-19-9-60 0,-4 0-41 15,-4-6-34-15,-3-4 43 0,-1-2-91 0,-1-4-76 16,0 0-62-16,4-2-95 0,0-2-160 0,5-1-136 15</inkml:trace>
  <inkml:trace contextRef="#ctx0" brushRef="#br0" timeOffset="17841.1">27802 6461 5521 0,'0'5'77'16,"0"0"11"-16,0 0 215 0,-15 5-116 0,-4 1-15 16,-4 2 125-16,-6 4-191 15,-6 2-4-15,-4 5-57 0,-2 3-41 16,-3 5-150-16,-1 1 64 0,3 1-112 0,0 1-24 0,3 1-240 16,6-3-100-16,4-1-93 0,5-3-288 15,6-5 131-15</inkml:trace>
  <inkml:trace contextRef="#ctx0" brushRef="#br0" timeOffset="18062.1">27371 6518 4866 0,'0'0'73'0,"0"5"83"0,0 4 38 15,0 0 32-15,9 3-20 0,2 1-54 16,3 3 111-16,2 2-109 0,5 4-38 0,7 2 2 15,4 0-143-15,3 2 62 0,3-2-9 16,3 1-44-16,-1-4-5 16,2-4-19-16,-3-2-89 0,-3-1-101 0,-3-4-145 0,-3-3-94 15,-4-2-145-15,-5-3-126 0,-4-2-181 0</inkml:trace>
  <inkml:trace contextRef="#ctx0" brushRef="#br0" timeOffset="18732.1">28283 6338 5042 0,'18'-6'25'0,"-1"0"61"0,1 4 34 0,1-1 219 16,2 3-144-16,4 0 3 0,-1 4-51 0,2 3-183 15,-1 2 148-15,-1 3-68 0,0 1 144 16,-3 5-172-16,-5 0-16 15,-6 3 12-15,-10 1-136 0,0-1 157 16,0-1 120-16,0 1-153 0,-26 1-40 0,-4-2-41 16,-1 1-168-16,-4-4 122 0,0 0 31 0,0-1-13 0,3-1 24 0,6-4 4 15,4 0-8-15,6-1 20 0,4-2-7 0,12 1 46 0,0-2 11 16,0 1-4-16,0-1 1 0,0-2-31 0,0 2 12 16,13-2 11-16,0 0-4 0,3-1 8 0,1 1-33 15,3-4-58-15,1 1-20 0,1-2-75 16,2 0-45-16,3 0 12 0,1-2-66 0,0-5-50 15,1 0-79-15,3-2 73 0,0 0-40 0,3-3 120 16,-1-1 155-16,2-3 103 0,2 1 129 0,1 0 80 16,-1-2 181-16,-2-1 20 0,0 1 159 15,-1-1 73-15,-5 2-90 0,-2-1-34 0,-4 5-29 0,-3-1 47 16,-3 2-83-16,-6 1 5 16,-3 2-70-16,-9 1-218 0,0 2 18 15,0 1-107-15,0 4-3 16,0 0-14-16,0 10 5 0,-11 4 0 15,0 3-58-15,-5 1 27 0,2 4-31 16,-4 1-70-16,-1 0-47 0,3-2-138 16,0-2-40-16,3-3 22 0,3-4 12 0,2-4 104 15,8-1-71-15,0-7 29 0,0 0-144 16,0-4-42-16,0-2 150 0,13-1-2 0,-2-2 179 16,4-2 121-16,0-3-62 0,3 0 49 0,-1-3 81 15,2 2-28-15,1 1 130 16,-2-2-13-16,2 0 0 0,-3 2 59 0,0 2-60 0,-3 2 34 15,-1 3-49-15,-1-1-88 0,-1 4 25 0,-11 4-22 16,9 0 12-16,-9 4 141 0,0 4-160 0,9 1 77 16,-9 3-113-16,10 5-138 0,-10 1 84 0,0 1-17 15,8 3-4-15,-8 1 110 16,0-2-159-16,8 0-173 0,-8-4 50 16,0 0-202-16,0-3 76 0,0-1-42 0,0-7-104 0,7 1-117 15,-7-7-128-15,0 0-270 0</inkml:trace>
  <inkml:trace contextRef="#ctx0" brushRef="#br0" timeOffset="19022.11">28903 6353 4340 0,'0'0'88'0,"-7"0"-7"16,7 3 25-16,0 1 58 0,10-4-76 15,4 5 43-15,7-2 12 0,6 1-35 0,7-1 4 32,5 0-36-32,5 0-54 0,5 0-22 15,1 0 0-15,2-1 160 0,3-2-187 0,0 0-51 0,0 0-114 47,-5 0-276-16,-3 0 59-31,-6-7-144 0,-5 2-196 16,-4-5 6-16</inkml:trace>
  <inkml:trace contextRef="#ctx0" brushRef="#br0" timeOffset="19510.25">29835 6361 4312 0,'0'14'91'0,"0"-1"84"0,0 1 105 0,0 2 48 0,0 0-48 0,0 1-13 0,0 1-72 0,0-1 15 16,0 2 94-16,0 1-53 0,0 1 19 0,0 0-99 0,-11 1-102 0,11-1-22 0,-10 1-166 15,10-4 132-15,-10 2-22 0,10-6-118 16,-8-1 94-16,8-1-94 0,0-6-25 16,0-2 119-16,-10-4-45 0,10 0-44 0,0-4-71 15,0-1 5-15,0-3 18 0,0-3-21 0,0-2 38 16,0-4-59-16,0-2-16 0,0-2 62 0,0-3 38 16,0-2 30-16,0-1 59 0,14-3-33 0,0-1 1 15,2 0 39-15,0 0 11 0,3 1 3 16,2 3 40-16,2-1-40 0,1 5-24 0,2 2 66 15,0 4-48-15,-1 5 77 0,0 2-15 0,-1 3 20 16,-2 7 9-16,-1 0-13 0,-5 5 28 0,-1 3-13 16,-5 1-3-16,-10 5-37 0,0 0-4 0,0 3-14 15,0 2 93-15,-20-1-125 0,-1 2 6 16,-6-1-69-16,-2 1-117 0,-2-1 93 0,-2-2-52 16,-1-1 40-16,0-3-19 0,6-1 28 0,1-3 50 15,4-2 19-15,5-4 53 0,5 0-11 0,6-3 3 16,7 0-23-16,0 0 3 0,0 0 30 0,0-1 63 15,10 1 0-15,1-3 56 0,2 3 29 0,0 0-19 16,2 0 33-16,0 6-37 0,1-1 20 0,-3 2-70 16,1 0-3-16,-1 1 5 0,0 1-68 15,0-1 27-15,-2 3-11 0,0 2 15 0,0-3 24 0,2 2-4 16,3 0 8-16,0 0 121 0,3-1-171 16,2-1-11-16,1 0 147 0,4-1-326 15,-1-3 101-15,1 1-8 0,-1-3-228 0,-2-1 98 0,-3-3-77 16,1 0-79-16,-2 0-80 0,-4-5-59 15,0-2-102-15,0-1-134 0</inkml:trace>
  <inkml:trace contextRef="#ctx0" brushRef="#br0" timeOffset="19809.79">30999 6317 4298 0,'0'0'70'0,"0"0"47"16,0 0 57-16,0 0 79 0,0 4 9 0,0-1 39 15,0 2-6-15,-11 2-18 0,-3 3-55 0,-2 0 18 16,-5 4-13-16,-5 2-182 15,-3 3-33-15,-2 1-103 0,-4 2-47 0,1 0 77 16,0-1-64-16,1 1-28 0,3-2-85 0,4-3-48 16,5-1 63-16,5-3-290 15,2-3-46-15,6-1-68 0,8-2-143 0,0-2-97 0</inkml:trace>
  <inkml:trace contextRef="#ctx0" brushRef="#br0" timeOffset="20049.34">30693 6291 3608 0,'8'4'43'0,"1"1"30"0,-9 2 58 16,10 0 27 0,2 0 21-16,2 4 12 0,-2 0-37 0,0 6-16 0,1 2-52 0,2 1-13 15,-1 3-26-15,1 0 0 0,0 2-7 16,1-2-26-16,-1-1 5 15,2 2-8-15,-2-4-26 0,2-1 34 0,-2 0-48 0,4-1-65 16,-3-2 4-16,2-2-118 0,-2-3-54 0,1-2-41 0,0-2-141 0,-1-2-85 16,0-3-176-16</inkml:trace>
  <inkml:trace contextRef="#ctx0" brushRef="#br0" timeOffset="20516.47">31550 6084 3874 0,'0'7'92'0,"0"-2"73"15,0 4 91-15,0 2 10 0,0 1-22 0,0 2-28 16,-8 5-26-16,8 3 13 16,-9 2-46-16,3 1 137 0,6 4-207 0,0 1-32 0,0 0-16 15,0-1-196-15,0-2 169 0,0-2 24 0,0 0-32 16,0-4-4-16,0-2-21 0,0-4 176 16,0-2-203-16,0-5-40 0,0-1-43 15,0-3-213-15,0-1 195 0,0-2-8 0,0-1-31 0,0 0 30 16,0-4-38-16,0 0 32 0,0-2 4 0,0 0-25 15,0-1 13-15,13 0 13 0,3-2 45 0,0 3 4 16,5-1 90-16,-1 2-6 0,2 2 49 16,2 3 33-16,-2 0-16 0,-1 0 97 0,-4 7 9 15,-2 1 11-15,-2 1 16 16,-4-1-33-16,-3 3-38 0,-6 0-13 0,0 1-25 0,0 0-2 16,-9-1-1-16,-4-1 0 0,-6-2-13 0,-2 1-19 15,-2-1-7-15,-5-3-55 0,-1-2-85 0,0-1-96 16,-1-2-77-16,1 0-40 0,2 0-74 0,4-4-50 0,3 0-208 15</inkml:trace>
  <inkml:trace contextRef="#ctx0" brushRef="#br0" timeOffset="20792.47">32404 6377 4050 0,'0'2'79'0,"0"1"104"0,0 2 79 16,-8 0 91-16,-5 3-73 0,-1 2-22 16,-2 0-56-16,-4 2-70 0,-1 1-5 0,-3 1-91 15,0 2 22-15,-2 0-81 0,1 0 38 16,-1 1 6-16,4-1-42 0,-1-2 33 0,3 0-35 15,4-2-51-15,1 0-111 0,4-2-69 0,3-3-132 0,8 1-77 16,-9-1-28-16,9-4-100 0,0 1-207 0,-10-4-157 0</inkml:trace>
  <inkml:trace contextRef="#ctx0" brushRef="#br0" timeOffset="21007.47">32096 6304 3740 0,'9'-4'23'0,"-2"4"79"0,2 0 48 0,3 0 52 0,-1 7 10 0,0 0-79 15,4 3-2 1,1 1-48-16,3 3-14 0,0 2-8 0,0 1-54 0,2 2 8 0,-1 1-41 16,-2 0 59-16,0-2-29 0,-3 1-4 15,0-1 51-15,-3-1-80 0,-3-3 32 16,0-1-107-16,-3-2-75 0,1-1-71 15,-7-4-157-15,6 0-53 0,-6-1-280 0,8-3-213 0</inkml:trace>
  <inkml:trace contextRef="#ctx0" brushRef="#br0" timeOffset="21386.02">32822 6057 3834 0,'0'-2'95'0,"0"0"17"0,0 2 43 0,0 0 21 0,0 0-78 16,0 0 99-16,0 0 47 15,0 5-2-15,0 2 13 0,0 1-58 0,0 1-89 0,0 5-9 16,-11 3 19-16,0 3 67 0,0 4-102 0,0 2 28 15,-2 2-79-15,4 1 18 16,9 1-22-16,-12 0-40 16,3-2 36-16,9 1-135 0,0-4 119 0,0 2 128 0,0-4-144 0,0 2 4 15,0-4 131-15,14-1-254 16,-1-1 139-16,2-2-60 0,0-2-171 0,3 1 103 0,0-3-34 0,2-4-25 16,3 1-31-16,-1-3-43 0,2-2-40 15,2 1-32-15,1-2 0 0,1-1-34 0,1-1-23 0,-1-2-16 16,0 0-119-16,-1 0-67 15,0-5 46-15</inkml:trace>
  <inkml:trace contextRef="#ctx0" brushRef="#br0" timeOffset="21706.01">32666 6220 3003 0,'0'0'9'0,"-8"0"90"0,8 0 49 0,0 0 79 16,0 0 64-16,0 0-42 0,0 0-10 0,0 0-51 15,0 0-62-15,10 0-48 16,4 0-3-16,4 0-50 0,2 0-28 0,4 3 135 15,4-3-165-15,3 6 26 0,1 1 21 16,2 0-149-16,0-1 146 0,0 0-47 16,0 0-21-16,-2-1-45 15,-1 2-50-15,-1-2-61 0,-3-1-42 16,-1-1-21-16,-4-1-136 0,-3-1 1 0,0 0-230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02/11/2025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44592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02/11/2025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325932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02/11/2025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40866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02/11/2025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367800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43BB5E-79B0-415D-80FF-A382F1229C04}" type="datetimeFigureOut">
              <a:rPr lang="en-GB" smtClean="0"/>
              <a:t>02/11/2025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36882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843BB5E-79B0-415D-80FF-A382F1229C04}" type="datetimeFigureOut">
              <a:rPr lang="en-GB" smtClean="0"/>
              <a:t>02/11/2025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77098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843BB5E-79B0-415D-80FF-A382F1229C04}" type="datetimeFigureOut">
              <a:rPr lang="en-GB" smtClean="0"/>
              <a:t>02/11/2025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420518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843BB5E-79B0-415D-80FF-A382F1229C04}" type="datetimeFigureOut">
              <a:rPr lang="en-GB" smtClean="0"/>
              <a:t>02/11/2025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93076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BB5E-79B0-415D-80FF-A382F1229C04}" type="datetimeFigureOut">
              <a:rPr lang="en-GB" smtClean="0"/>
              <a:t>02/11/2025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23182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43BB5E-79B0-415D-80FF-A382F1229C04}" type="datetimeFigureOut">
              <a:rPr lang="en-GB" smtClean="0"/>
              <a:t>02/11/2025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8073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43BB5E-79B0-415D-80FF-A382F1229C04}" type="datetimeFigureOut">
              <a:rPr lang="en-GB" smtClean="0"/>
              <a:t>02/11/2025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0954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3BB5E-79B0-415D-80FF-A382F1229C04}" type="datetimeFigureOut">
              <a:rPr lang="en-GB" smtClean="0"/>
              <a:t>02/11/2025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9052F-3F6B-4C5B-9A75-13E8198A3116}" type="slidenum">
              <a:rPr lang="en-GB" smtClean="0"/>
              <a:t>‹#›</a:t>
            </a:fld>
            <a:endParaRPr lang="en-GB"/>
          </a:p>
        </p:txBody>
      </p:sp>
    </p:spTree>
    <p:extLst>
      <p:ext uri="{BB962C8B-B14F-4D97-AF65-F5344CB8AC3E}">
        <p14:creationId xmlns:p14="http://schemas.microsoft.com/office/powerpoint/2010/main" val="368109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emf"/><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customXml" Target="../ink/ink5.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8771" y="795253"/>
            <a:ext cx="11114453" cy="1015663"/>
          </a:xfrm>
          <a:prstGeom prst="rect">
            <a:avLst/>
          </a:prstGeom>
          <a:noFill/>
        </p:spPr>
        <p:txBody>
          <a:bodyPr wrap="none" lIns="91440" tIns="45720" rIns="91440" bIns="45720">
            <a:spAutoFit/>
          </a:bodyPr>
          <a:lstStyle/>
          <a:p>
            <a:pPr algn="ctr"/>
            <a:r>
              <a:rPr lang="en-US" sz="6000" b="1" dirty="0">
                <a:ln w="0"/>
                <a:solidFill>
                  <a:schemeClr val="accent2"/>
                </a:solidFill>
                <a:effectLst>
                  <a:outerShdw blurRad="38100" dist="19050" dir="2700000" algn="tl" rotWithShape="0">
                    <a:schemeClr val="dk1">
                      <a:alpha val="40000"/>
                    </a:schemeClr>
                  </a:outerShdw>
                </a:effectLst>
              </a:rPr>
              <a:t>DESIGN OF MACHINE ELEMENTS-II</a:t>
            </a:r>
            <a:endParaRPr lang="en-GB" sz="6000" b="1" dirty="0">
              <a:ln w="0"/>
              <a:solidFill>
                <a:schemeClr val="accent2"/>
              </a:solidFill>
              <a:effectLst>
                <a:outerShdw blurRad="38100" dist="19050" dir="2700000" algn="tl" rotWithShape="0">
                  <a:schemeClr val="dk1">
                    <a:alpha val="40000"/>
                  </a:schemeClr>
                </a:outerShdw>
              </a:effectLst>
            </a:endParaRPr>
          </a:p>
        </p:txBody>
      </p:sp>
      <p:sp>
        <p:nvSpPr>
          <p:cNvPr id="8" name="Rectangle 7"/>
          <p:cNvSpPr/>
          <p:nvPr/>
        </p:nvSpPr>
        <p:spPr>
          <a:xfrm>
            <a:off x="4438329" y="1810916"/>
            <a:ext cx="3315331" cy="923330"/>
          </a:xfrm>
          <a:prstGeom prst="rect">
            <a:avLst/>
          </a:prstGeom>
        </p:spPr>
        <p:txBody>
          <a:bodyPr wrap="none">
            <a:spAutoFit/>
          </a:bodyPr>
          <a:lstStyle/>
          <a:p>
            <a:pPr algn="ctr"/>
            <a:r>
              <a:rPr lang="en-US" sz="5400" dirty="0">
                <a:ln w="0"/>
                <a:effectLst>
                  <a:outerShdw blurRad="38100" dist="19050" dir="2700000" algn="tl" rotWithShape="0">
                    <a:schemeClr val="dk1">
                      <a:alpha val="40000"/>
                    </a:schemeClr>
                  </a:outerShdw>
                </a:effectLst>
              </a:rPr>
              <a:t>(BME3102)</a:t>
            </a:r>
            <a:endParaRPr lang="en-GB" sz="5400" dirty="0">
              <a:ln w="0"/>
              <a:effectLst>
                <a:outerShdw blurRad="38100" dist="19050" dir="2700000" algn="tl" rotWithShape="0">
                  <a:schemeClr val="dk1">
                    <a:alpha val="40000"/>
                  </a:schemeClr>
                </a:outerShdw>
              </a:effectLst>
            </a:endParaRPr>
          </a:p>
        </p:txBody>
      </p:sp>
      <p:sp>
        <p:nvSpPr>
          <p:cNvPr id="9" name="Rectangle 8"/>
          <p:cNvSpPr/>
          <p:nvPr/>
        </p:nvSpPr>
        <p:spPr>
          <a:xfrm>
            <a:off x="4257093" y="2946659"/>
            <a:ext cx="3677802" cy="584775"/>
          </a:xfrm>
          <a:prstGeom prst="rect">
            <a:avLst/>
          </a:prstGeom>
        </p:spPr>
        <p:txBody>
          <a:bodyPr wrap="none">
            <a:spAutoFit/>
          </a:bodyPr>
          <a:lstStyle/>
          <a:p>
            <a:pPr algn="ctr"/>
            <a:r>
              <a:rPr lang="en-US" sz="3200" b="1">
                <a:ln w="0"/>
                <a:solidFill>
                  <a:schemeClr val="accent2"/>
                </a:solidFill>
                <a:effectLst>
                  <a:outerShdw blurRad="38100" dist="19050" dir="2700000" algn="tl" rotWithShape="0">
                    <a:schemeClr val="dk1">
                      <a:alpha val="40000"/>
                    </a:schemeClr>
                  </a:outerShdw>
                </a:effectLst>
              </a:rPr>
              <a:t>Lecture 18 Module 2</a:t>
            </a:r>
            <a:endParaRPr lang="en-GB" sz="3200" b="1" dirty="0">
              <a:ln w="0"/>
              <a:solidFill>
                <a:schemeClr val="accent2"/>
              </a:solidFill>
              <a:effectLst>
                <a:outerShdw blurRad="38100" dist="19050" dir="2700000" algn="tl" rotWithShape="0">
                  <a:schemeClr val="dk1">
                    <a:alpha val="40000"/>
                  </a:schemeClr>
                </a:outerShdw>
              </a:effectLst>
            </a:endParaRPr>
          </a:p>
        </p:txBody>
      </p:sp>
      <p:sp>
        <p:nvSpPr>
          <p:cNvPr id="2" name="TextBox 1"/>
          <p:cNvSpPr txBox="1"/>
          <p:nvPr/>
        </p:nvSpPr>
        <p:spPr>
          <a:xfrm>
            <a:off x="9537889" y="4867421"/>
            <a:ext cx="2654111" cy="1429622"/>
          </a:xfrm>
          <a:prstGeom prst="rect">
            <a:avLst/>
          </a:prstGeom>
          <a:noFill/>
        </p:spPr>
        <p:txBody>
          <a:bodyPr wrap="square" rtlCol="0">
            <a:spAutoFit/>
          </a:bodyPr>
          <a:lstStyle/>
          <a:p>
            <a:pPr>
              <a:lnSpc>
                <a:spcPct val="150000"/>
              </a:lnSpc>
            </a:pPr>
            <a:r>
              <a:rPr lang="en-IN" sz="2000" b="1" dirty="0"/>
              <a:t>By:</a:t>
            </a:r>
            <a:r>
              <a:rPr lang="en-GB" sz="2000" b="1" dirty="0"/>
              <a:t>-</a:t>
            </a:r>
          </a:p>
          <a:p>
            <a:pPr>
              <a:lnSpc>
                <a:spcPct val="150000"/>
              </a:lnSpc>
            </a:pPr>
            <a:r>
              <a:rPr lang="en-IN" sz="2000" dirty="0"/>
              <a:t>Dinesh Kumar</a:t>
            </a:r>
          </a:p>
          <a:p>
            <a:pPr>
              <a:lnSpc>
                <a:spcPct val="150000"/>
              </a:lnSpc>
            </a:pPr>
            <a:r>
              <a:rPr lang="en-IN" sz="2000" dirty="0"/>
              <a:t>School of Engineering</a:t>
            </a:r>
          </a:p>
        </p:txBody>
      </p:sp>
    </p:spTree>
    <p:extLst>
      <p:ext uri="{BB962C8B-B14F-4D97-AF65-F5344CB8AC3E}">
        <p14:creationId xmlns:p14="http://schemas.microsoft.com/office/powerpoint/2010/main" val="6910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018" y="577222"/>
            <a:ext cx="2528641" cy="461665"/>
          </a:xfrm>
          <a:prstGeom prst="rect">
            <a:avLst/>
          </a:prstGeom>
        </p:spPr>
        <p:txBody>
          <a:bodyPr wrap="none">
            <a:spAutoFit/>
          </a:bodyPr>
          <a:lstStyle/>
          <a:p>
            <a:r>
              <a:rPr lang="en-GB" sz="2400" b="1" dirty="0"/>
              <a:t>FLYWHEEL DESIGN</a:t>
            </a:r>
          </a:p>
        </p:txBody>
      </p:sp>
      <p:sp>
        <p:nvSpPr>
          <p:cNvPr id="3" name="Rectangle 2"/>
          <p:cNvSpPr/>
          <p:nvPr/>
        </p:nvSpPr>
        <p:spPr>
          <a:xfrm>
            <a:off x="284018" y="1038887"/>
            <a:ext cx="11617249" cy="1852815"/>
          </a:xfrm>
          <a:prstGeom prst="rect">
            <a:avLst/>
          </a:prstGeom>
        </p:spPr>
        <p:txBody>
          <a:bodyPr wrap="square">
            <a:spAutoFit/>
          </a:bodyPr>
          <a:lstStyle/>
          <a:p>
            <a:pPr algn="just">
              <a:lnSpc>
                <a:spcPct val="200000"/>
              </a:lnSpc>
            </a:pPr>
            <a:r>
              <a:rPr lang="en-GB" sz="2000" dirty="0"/>
              <a:t>The function of the flywheel is to store excess energy during period of harvestation and it supplies energy during period of starvation. Thereby, it reduces fluctuation in the speed within the cycle. Let </a:t>
            </a:r>
            <a:r>
              <a:rPr lang="el-GR" sz="2000" dirty="0"/>
              <a:t>ω</a:t>
            </a:r>
            <a:r>
              <a:rPr lang="en-GB" sz="2000" dirty="0"/>
              <a:t>1 be the maximum angular speed and </a:t>
            </a:r>
            <a:r>
              <a:rPr lang="el-GR" sz="2000" dirty="0"/>
              <a:t>ω</a:t>
            </a:r>
            <a:r>
              <a:rPr lang="en-GB" sz="2000" dirty="0"/>
              <a:t>2 be the minimum angular speed.</a:t>
            </a:r>
          </a:p>
        </p:txBody>
      </p:sp>
      <p:sp>
        <p:nvSpPr>
          <p:cNvPr id="4" name="Rectangle 3"/>
          <p:cNvSpPr/>
          <p:nvPr/>
        </p:nvSpPr>
        <p:spPr>
          <a:xfrm>
            <a:off x="258530" y="3182826"/>
            <a:ext cx="5108258" cy="369332"/>
          </a:xfrm>
          <a:prstGeom prst="rect">
            <a:avLst/>
          </a:prstGeom>
        </p:spPr>
        <p:txBody>
          <a:bodyPr wrap="none">
            <a:spAutoFit/>
          </a:bodyPr>
          <a:lstStyle/>
          <a:p>
            <a:r>
              <a:rPr lang="en-GB" dirty="0"/>
              <a:t>Let I be the mass moment of inertia of the flywheel. </a:t>
            </a:r>
          </a:p>
        </p:txBody>
      </p:sp>
      <p:pic>
        <p:nvPicPr>
          <p:cNvPr id="5" name="Picture 4"/>
          <p:cNvPicPr>
            <a:picLocks noChangeAspect="1"/>
          </p:cNvPicPr>
          <p:nvPr/>
        </p:nvPicPr>
        <p:blipFill rotWithShape="1">
          <a:blip r:embed="rId2"/>
          <a:srcRect l="14933" t="16586" r="43765" b="39952"/>
          <a:stretch/>
        </p:blipFill>
        <p:spPr>
          <a:xfrm>
            <a:off x="6316394" y="3036893"/>
            <a:ext cx="5373860" cy="3179299"/>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361080" y="3745440"/>
              <a:ext cx="4137840" cy="2227320"/>
            </p14:xfrm>
          </p:contentPart>
        </mc:Choice>
        <mc:Fallback xmlns="">
          <p:pic>
            <p:nvPicPr>
              <p:cNvPr id="6" name="Ink 5"/>
              <p:cNvPicPr/>
              <p:nvPr/>
            </p:nvPicPr>
            <p:blipFill>
              <a:blip r:embed="rId4"/>
              <a:stretch>
                <a:fillRect/>
              </a:stretch>
            </p:blipFill>
            <p:spPr>
              <a:xfrm>
                <a:off x="347400" y="3735360"/>
                <a:ext cx="4159440" cy="2249640"/>
              </a:xfrm>
              <a:prstGeom prst="rect">
                <a:avLst/>
              </a:prstGeom>
            </p:spPr>
          </p:pic>
        </mc:Fallback>
      </mc:AlternateContent>
    </p:spTree>
    <p:extLst>
      <p:ext uri="{BB962C8B-B14F-4D97-AF65-F5344CB8AC3E}">
        <p14:creationId xmlns:p14="http://schemas.microsoft.com/office/powerpoint/2010/main" val="323220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688" t="11779" r="41495" b="37260"/>
          <a:stretch/>
        </p:blipFill>
        <p:spPr>
          <a:xfrm>
            <a:off x="253219" y="520505"/>
            <a:ext cx="6091311" cy="3727939"/>
          </a:xfrm>
          <a:prstGeom prst="rect">
            <a:avLst/>
          </a:prstGeom>
        </p:spPr>
      </p:pic>
      <p:pic>
        <p:nvPicPr>
          <p:cNvPr id="3" name="Picture 2"/>
          <p:cNvPicPr>
            <a:picLocks noChangeAspect="1"/>
          </p:cNvPicPr>
          <p:nvPr/>
        </p:nvPicPr>
        <p:blipFill rotWithShape="1">
          <a:blip r:embed="rId3"/>
          <a:srcRect l="34177" t="39279" r="32804" b="45334"/>
          <a:stretch/>
        </p:blipFill>
        <p:spPr>
          <a:xfrm>
            <a:off x="7895772" y="2153920"/>
            <a:ext cx="4296228" cy="1125638"/>
          </a:xfrm>
          <a:prstGeom prst="rect">
            <a:avLst/>
          </a:prstGeom>
        </p:spPr>
      </p:pic>
      <p:pic>
        <p:nvPicPr>
          <p:cNvPr id="4" name="Picture 3"/>
          <p:cNvPicPr>
            <a:picLocks noChangeAspect="1"/>
          </p:cNvPicPr>
          <p:nvPr/>
        </p:nvPicPr>
        <p:blipFill rotWithShape="1">
          <a:blip r:embed="rId3"/>
          <a:srcRect l="30070" t="54148" r="25277" b="34183"/>
          <a:stretch/>
        </p:blipFill>
        <p:spPr>
          <a:xfrm>
            <a:off x="1440488" y="4415022"/>
            <a:ext cx="5809957" cy="853664"/>
          </a:xfrm>
          <a:prstGeom prst="rect">
            <a:avLst/>
          </a:prstGeom>
        </p:spPr>
      </p:pic>
      <p:sp>
        <p:nvSpPr>
          <p:cNvPr id="5" name="Rectangle 4"/>
          <p:cNvSpPr/>
          <p:nvPr/>
        </p:nvSpPr>
        <p:spPr>
          <a:xfrm>
            <a:off x="5123543" y="5268686"/>
            <a:ext cx="275771" cy="23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4962240" y="1821960"/>
              <a:ext cx="1459440" cy="323640"/>
            </p14:xfrm>
          </p:contentPart>
        </mc:Choice>
        <mc:Fallback xmlns="">
          <p:pic>
            <p:nvPicPr>
              <p:cNvPr id="7" name="Ink 6"/>
              <p:cNvPicPr/>
              <p:nvPr/>
            </p:nvPicPr>
            <p:blipFill>
              <a:blip r:embed="rId5"/>
              <a:stretch>
                <a:fillRect/>
              </a:stretch>
            </p:blipFill>
            <p:spPr>
              <a:xfrm>
                <a:off x="4948920" y="1812600"/>
                <a:ext cx="1487520" cy="344520"/>
              </a:xfrm>
              <a:prstGeom prst="rect">
                <a:avLst/>
              </a:prstGeom>
            </p:spPr>
          </p:pic>
        </mc:Fallback>
      </mc:AlternateContent>
      <p:sp>
        <p:nvSpPr>
          <p:cNvPr id="8" name="Rectangle 7">
            <a:extLst>
              <a:ext uri="{FF2B5EF4-FFF2-40B4-BE49-F238E27FC236}">
                <a16:creationId xmlns:a16="http://schemas.microsoft.com/office/drawing/2014/main" id="{4CC29506-829D-9758-E64C-3F1A353DB5EC}"/>
              </a:ext>
            </a:extLst>
          </p:cNvPr>
          <p:cNvSpPr/>
          <p:nvPr/>
        </p:nvSpPr>
        <p:spPr>
          <a:xfrm>
            <a:off x="4207580" y="4892654"/>
            <a:ext cx="275771" cy="359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21854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6535" t="29316" r="46207" b="63343"/>
          <a:stretch/>
        </p:blipFill>
        <p:spPr>
          <a:xfrm>
            <a:off x="496834" y="900452"/>
            <a:ext cx="4847773" cy="537028"/>
          </a:xfrm>
          <a:prstGeom prst="rect">
            <a:avLst/>
          </a:prstGeom>
        </p:spPr>
      </p:pic>
      <p:sp>
        <p:nvSpPr>
          <p:cNvPr id="3" name="Rectangle 2"/>
          <p:cNvSpPr/>
          <p:nvPr/>
        </p:nvSpPr>
        <p:spPr>
          <a:xfrm>
            <a:off x="243615" y="1602370"/>
            <a:ext cx="10609944" cy="880369"/>
          </a:xfrm>
          <a:prstGeom prst="rect">
            <a:avLst/>
          </a:prstGeom>
        </p:spPr>
        <p:txBody>
          <a:bodyPr wrap="square">
            <a:spAutoFit/>
          </a:bodyPr>
          <a:lstStyle/>
          <a:p>
            <a:pPr>
              <a:lnSpc>
                <a:spcPct val="150000"/>
              </a:lnSpc>
            </a:pPr>
            <a:r>
              <a:rPr lang="en-GB" dirty="0"/>
              <a:t>Energy fluctuation can be determined from the turning moment diagram. For selected value of Cs, and given value of speed ω, I can be determined. </a:t>
            </a:r>
          </a:p>
        </p:txBody>
      </p:sp>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27800" t="32688" r="31483" b="48463"/>
          <a:stretch/>
        </p:blipFill>
        <p:spPr>
          <a:xfrm>
            <a:off x="978486" y="2530448"/>
            <a:ext cx="6189954" cy="1611085"/>
          </a:xfrm>
          <a:prstGeom prst="rect">
            <a:avLst/>
          </a:prstGeom>
        </p:spPr>
      </p:pic>
      <p:pic>
        <p:nvPicPr>
          <p:cNvPr id="5" name="Picture 4"/>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26240" t="37847" r="23004" b="43303"/>
          <a:stretch/>
        </p:blipFill>
        <p:spPr>
          <a:xfrm>
            <a:off x="823742" y="4484915"/>
            <a:ext cx="7646736" cy="1596571"/>
          </a:xfrm>
          <a:prstGeom prst="rect">
            <a:avLst/>
          </a:prstGeom>
        </p:spPr>
      </p:pic>
      <p:sp>
        <p:nvSpPr>
          <p:cNvPr id="6" name="Rectangle 5"/>
          <p:cNvSpPr/>
          <p:nvPr/>
        </p:nvSpPr>
        <p:spPr>
          <a:xfrm>
            <a:off x="7835035" y="5384800"/>
            <a:ext cx="1030514" cy="69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3722040" y="969120"/>
              <a:ext cx="1635120" cy="268200"/>
            </p14:xfrm>
          </p:contentPart>
        </mc:Choice>
        <mc:Fallback xmlns="">
          <p:pic>
            <p:nvPicPr>
              <p:cNvPr id="7" name="Ink 6"/>
              <p:cNvPicPr/>
              <p:nvPr/>
            </p:nvPicPr>
            <p:blipFill>
              <a:blip r:embed="rId9"/>
              <a:stretch>
                <a:fillRect/>
              </a:stretch>
            </p:blipFill>
            <p:spPr>
              <a:xfrm>
                <a:off x="3710160" y="959400"/>
                <a:ext cx="1660680" cy="285120"/>
              </a:xfrm>
              <a:prstGeom prst="rect">
                <a:avLst/>
              </a:prstGeom>
            </p:spPr>
          </p:pic>
        </mc:Fallback>
      </mc:AlternateContent>
    </p:spTree>
    <p:extLst>
      <p:ext uri="{BB962C8B-B14F-4D97-AF65-F5344CB8AC3E}">
        <p14:creationId xmlns:p14="http://schemas.microsoft.com/office/powerpoint/2010/main" val="200478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8393"/>
            <a:ext cx="4336700" cy="461665"/>
          </a:xfrm>
          <a:prstGeom prst="rect">
            <a:avLst/>
          </a:prstGeom>
        </p:spPr>
        <p:txBody>
          <a:bodyPr wrap="none">
            <a:spAutoFit/>
          </a:bodyPr>
          <a:lstStyle/>
          <a:p>
            <a:r>
              <a:rPr lang="en-GB" sz="2400" b="1" dirty="0"/>
              <a:t> Maximum Fluctuation of Energy</a:t>
            </a:r>
          </a:p>
        </p:txBody>
      </p:sp>
      <p:sp>
        <p:nvSpPr>
          <p:cNvPr id="3" name="Rectangle 2"/>
          <p:cNvSpPr/>
          <p:nvPr/>
        </p:nvSpPr>
        <p:spPr>
          <a:xfrm>
            <a:off x="166338" y="920058"/>
            <a:ext cx="11917810" cy="1938992"/>
          </a:xfrm>
          <a:prstGeom prst="rect">
            <a:avLst/>
          </a:prstGeom>
        </p:spPr>
        <p:txBody>
          <a:bodyPr wrap="square">
            <a:spAutoFit/>
          </a:bodyPr>
          <a:lstStyle/>
          <a:p>
            <a:pPr algn="just">
              <a:lnSpc>
                <a:spcPct val="150000"/>
              </a:lnSpc>
            </a:pPr>
            <a:r>
              <a:rPr lang="en-GB" sz="2000" dirty="0"/>
              <a:t>A turning moment diagram for a multi-cylinder engine is shown by a wavy curve in Figure. The horizontal line AG represents the mean torque line. Let a</a:t>
            </a:r>
            <a:r>
              <a:rPr lang="en-GB" sz="2000" baseline="-25000" dirty="0"/>
              <a:t>1</a:t>
            </a:r>
            <a:r>
              <a:rPr lang="en-GB" sz="2000" dirty="0"/>
              <a:t>, a</a:t>
            </a:r>
            <a:r>
              <a:rPr lang="en-GB" sz="2000" baseline="-25000" dirty="0"/>
              <a:t>3</a:t>
            </a:r>
            <a:r>
              <a:rPr lang="en-GB" sz="2000" dirty="0"/>
              <a:t>, a</a:t>
            </a:r>
            <a:r>
              <a:rPr lang="en-GB" sz="2000" baseline="-25000" dirty="0"/>
              <a:t>5</a:t>
            </a:r>
            <a:r>
              <a:rPr lang="en-GB" sz="2000" dirty="0"/>
              <a:t> be the areas above the mean torque line and a</a:t>
            </a:r>
            <a:r>
              <a:rPr lang="en-GB" sz="2000" baseline="-25000" dirty="0"/>
              <a:t>2</a:t>
            </a:r>
            <a:r>
              <a:rPr lang="en-GB" sz="2000" dirty="0"/>
              <a:t>, a</a:t>
            </a:r>
            <a:r>
              <a:rPr lang="en-GB" sz="2000" baseline="-25000" dirty="0"/>
              <a:t>4</a:t>
            </a:r>
            <a:r>
              <a:rPr lang="en-GB" sz="2000" dirty="0"/>
              <a:t> and a</a:t>
            </a:r>
            <a:r>
              <a:rPr lang="en-GB" sz="2000" baseline="-25000" dirty="0"/>
              <a:t>6</a:t>
            </a:r>
            <a:r>
              <a:rPr lang="en-GB" sz="2000" dirty="0"/>
              <a:t> be the areas below the mean torque line. These areas represent some quantity of energy which is either added or subtracted from the energy of the moving parts of the engine.</a:t>
            </a:r>
          </a:p>
        </p:txBody>
      </p:sp>
      <p:pic>
        <p:nvPicPr>
          <p:cNvPr id="4" name="Picture 3"/>
          <p:cNvPicPr>
            <a:picLocks noChangeAspect="1"/>
          </p:cNvPicPr>
          <p:nvPr/>
        </p:nvPicPr>
        <p:blipFill rotWithShape="1">
          <a:blip r:embed="rId2">
            <a:grayscl/>
          </a:blip>
          <a:srcRect l="18501" t="24279" r="22790" b="27644"/>
          <a:stretch/>
        </p:blipFill>
        <p:spPr>
          <a:xfrm>
            <a:off x="2810022" y="3132333"/>
            <a:ext cx="6630442" cy="3052689"/>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513160" y="431640"/>
              <a:ext cx="8862120" cy="3807000"/>
            </p14:xfrm>
          </p:contentPart>
        </mc:Choice>
        <mc:Fallback xmlns="">
          <p:pic>
            <p:nvPicPr>
              <p:cNvPr id="5" name="Ink 4"/>
              <p:cNvPicPr/>
              <p:nvPr/>
            </p:nvPicPr>
            <p:blipFill>
              <a:blip r:embed="rId4"/>
              <a:stretch>
                <a:fillRect/>
              </a:stretch>
            </p:blipFill>
            <p:spPr>
              <a:xfrm>
                <a:off x="2505240" y="423720"/>
                <a:ext cx="8875080" cy="3821760"/>
              </a:xfrm>
              <a:prstGeom prst="rect">
                <a:avLst/>
              </a:prstGeom>
            </p:spPr>
          </p:pic>
        </mc:Fallback>
      </mc:AlternateContent>
    </p:spTree>
    <p:extLst>
      <p:ext uri="{BB962C8B-B14F-4D97-AF65-F5344CB8AC3E}">
        <p14:creationId xmlns:p14="http://schemas.microsoft.com/office/powerpoint/2010/main" val="715577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204" y="601785"/>
            <a:ext cx="8726659" cy="430887"/>
          </a:xfrm>
          <a:prstGeom prst="rect">
            <a:avLst/>
          </a:prstGeom>
        </p:spPr>
        <p:txBody>
          <a:bodyPr wrap="square">
            <a:spAutoFit/>
          </a:bodyPr>
          <a:lstStyle/>
          <a:p>
            <a:r>
              <a:rPr lang="en-GB" sz="2200" dirty="0"/>
              <a:t>Let the energy in the flywheel at A = E, then from Figure, we have</a:t>
            </a:r>
          </a:p>
        </p:txBody>
      </p:sp>
      <p:pic>
        <p:nvPicPr>
          <p:cNvPr id="3" name="Picture 2"/>
          <p:cNvPicPr>
            <a:picLocks noChangeAspect="1"/>
          </p:cNvPicPr>
          <p:nvPr/>
        </p:nvPicPr>
        <p:blipFill rotWithShape="1">
          <a:blip r:embed="rId2"/>
          <a:srcRect l="23259" t="30241" r="20086" b="38221"/>
          <a:stretch/>
        </p:blipFill>
        <p:spPr>
          <a:xfrm>
            <a:off x="389204" y="1226531"/>
            <a:ext cx="8400217" cy="2629076"/>
          </a:xfrm>
          <a:prstGeom prst="rect">
            <a:avLst/>
          </a:prstGeom>
        </p:spPr>
      </p:pic>
      <p:sp>
        <p:nvSpPr>
          <p:cNvPr id="4" name="Rectangle 3"/>
          <p:cNvSpPr/>
          <p:nvPr/>
        </p:nvSpPr>
        <p:spPr>
          <a:xfrm>
            <a:off x="389204" y="4090611"/>
            <a:ext cx="10527325" cy="430887"/>
          </a:xfrm>
          <a:prstGeom prst="rect">
            <a:avLst/>
          </a:prstGeom>
        </p:spPr>
        <p:txBody>
          <a:bodyPr wrap="square">
            <a:spAutoFit/>
          </a:bodyPr>
          <a:lstStyle/>
          <a:p>
            <a:r>
              <a:rPr lang="en-GB" sz="2200" dirty="0"/>
              <a:t>Let us now suppose that the maximum of these energies is at B and minimum at E. </a:t>
            </a:r>
          </a:p>
        </p:txBody>
      </p:sp>
      <p:pic>
        <p:nvPicPr>
          <p:cNvPr id="5" name="Picture 4"/>
          <p:cNvPicPr>
            <a:picLocks noChangeAspect="1"/>
          </p:cNvPicPr>
          <p:nvPr/>
        </p:nvPicPr>
        <p:blipFill rotWithShape="1">
          <a:blip r:embed="rId3"/>
          <a:srcRect l="12878" t="38702" r="34035" b="38413"/>
          <a:stretch/>
        </p:blipFill>
        <p:spPr>
          <a:xfrm>
            <a:off x="1298913" y="4521497"/>
            <a:ext cx="7638007" cy="1851167"/>
          </a:xfrm>
          <a:prstGeom prst="rect">
            <a:avLst/>
          </a:prstGeom>
        </p:spPr>
      </p:pic>
    </p:spTree>
    <p:extLst>
      <p:ext uri="{BB962C8B-B14F-4D97-AF65-F5344CB8AC3E}">
        <p14:creationId xmlns:p14="http://schemas.microsoft.com/office/powerpoint/2010/main" val="541208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015" t="43510" r="26250" b="44952"/>
          <a:stretch/>
        </p:blipFill>
        <p:spPr>
          <a:xfrm>
            <a:off x="661180" y="844060"/>
            <a:ext cx="10512780" cy="1491177"/>
          </a:xfrm>
          <a:prstGeom prst="rect">
            <a:avLst/>
          </a:prstGeom>
        </p:spPr>
      </p:pic>
    </p:spTree>
    <p:extLst>
      <p:ext uri="{BB962C8B-B14F-4D97-AF65-F5344CB8AC3E}">
        <p14:creationId xmlns:p14="http://schemas.microsoft.com/office/powerpoint/2010/main" val="3779156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340" t="37933" r="43008" b="54375"/>
          <a:stretch/>
        </p:blipFill>
        <p:spPr>
          <a:xfrm>
            <a:off x="3910818" y="1645919"/>
            <a:ext cx="3727940" cy="562708"/>
          </a:xfrm>
          <a:prstGeom prst="rect">
            <a:avLst/>
          </a:prstGeom>
        </p:spPr>
      </p:pic>
      <p:pic>
        <p:nvPicPr>
          <p:cNvPr id="3" name="Picture 2"/>
          <p:cNvPicPr>
            <a:picLocks noChangeAspect="1"/>
          </p:cNvPicPr>
          <p:nvPr/>
        </p:nvPicPr>
        <p:blipFill rotWithShape="1">
          <a:blip r:embed="rId3"/>
          <a:srcRect l="16535" t="29316" r="46207" b="63343"/>
          <a:stretch/>
        </p:blipFill>
        <p:spPr>
          <a:xfrm>
            <a:off x="1158016" y="1078523"/>
            <a:ext cx="6058710" cy="671173"/>
          </a:xfrm>
          <a:prstGeom prst="rect">
            <a:avLst/>
          </a:prstGeom>
        </p:spPr>
      </p:pic>
      <p:pic>
        <p:nvPicPr>
          <p:cNvPr id="4" name="Picture 3"/>
          <p:cNvPicPr>
            <a:picLocks noChangeAspect="1"/>
          </p:cNvPicPr>
          <p:nvPr/>
        </p:nvPicPr>
        <p:blipFill rotWithShape="1">
          <a:blip r:embed="rId4"/>
          <a:srcRect l="27584" t="46010" r="34898" b="45913"/>
          <a:stretch/>
        </p:blipFill>
        <p:spPr>
          <a:xfrm>
            <a:off x="2912011" y="2528107"/>
            <a:ext cx="5728739" cy="693394"/>
          </a:xfrm>
          <a:prstGeom prst="rect">
            <a:avLst/>
          </a:prstGeom>
        </p:spPr>
      </p:pic>
      <p:pic>
        <p:nvPicPr>
          <p:cNvPr id="5" name="Picture 4"/>
          <p:cNvPicPr>
            <a:picLocks noChangeAspect="1"/>
          </p:cNvPicPr>
          <p:nvPr/>
        </p:nvPicPr>
        <p:blipFill rotWithShape="1">
          <a:blip r:embed="rId5"/>
          <a:srcRect l="22825" t="30817" r="40413" b="51875"/>
          <a:stretch/>
        </p:blipFill>
        <p:spPr>
          <a:xfrm>
            <a:off x="2912011" y="3328879"/>
            <a:ext cx="5967603" cy="1579659"/>
          </a:xfrm>
          <a:prstGeom prst="rect">
            <a:avLst/>
          </a:prstGeom>
        </p:spPr>
      </p:pic>
      <p:sp>
        <p:nvSpPr>
          <p:cNvPr id="6" name="Rectangle 5"/>
          <p:cNvSpPr/>
          <p:nvPr/>
        </p:nvSpPr>
        <p:spPr>
          <a:xfrm>
            <a:off x="1008185" y="5131583"/>
            <a:ext cx="10850880" cy="400110"/>
          </a:xfrm>
          <a:prstGeom prst="rect">
            <a:avLst/>
          </a:prstGeom>
        </p:spPr>
        <p:txBody>
          <a:bodyPr wrap="square">
            <a:spAutoFit/>
          </a:bodyPr>
          <a:lstStyle/>
          <a:p>
            <a:pPr algn="just"/>
            <a:r>
              <a:rPr lang="en-GB" sz="2000" dirty="0"/>
              <a:t>Knowing the ratio of b/t which is usually taken as 2, we may find the width and thickness of rim. </a:t>
            </a:r>
          </a:p>
        </p:txBody>
      </p:sp>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1220400" y="217080"/>
              <a:ext cx="10723680" cy="2364480"/>
            </p14:xfrm>
          </p:contentPart>
        </mc:Choice>
        <mc:Fallback xmlns="">
          <p:pic>
            <p:nvPicPr>
              <p:cNvPr id="7" name="Ink 6"/>
              <p:cNvPicPr/>
              <p:nvPr/>
            </p:nvPicPr>
            <p:blipFill>
              <a:blip r:embed="rId7"/>
              <a:stretch>
                <a:fillRect/>
              </a:stretch>
            </p:blipFill>
            <p:spPr>
              <a:xfrm>
                <a:off x="1208160" y="205560"/>
                <a:ext cx="10742040" cy="2391480"/>
              </a:xfrm>
              <a:prstGeom prst="rect">
                <a:avLst/>
              </a:prstGeom>
            </p:spPr>
          </p:pic>
        </mc:Fallback>
      </mc:AlternateContent>
    </p:spTree>
    <p:extLst>
      <p:ext uri="{BB962C8B-B14F-4D97-AF65-F5344CB8AC3E}">
        <p14:creationId xmlns:p14="http://schemas.microsoft.com/office/powerpoint/2010/main" val="2040755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258</Words>
  <Application>Microsoft Office PowerPoint</Application>
  <PresentationFormat>Widescreen</PresentationFormat>
  <Paragraphs>15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Doctor_Strange</dc:creator>
  <cp:lastModifiedBy>Dinesh Kumar</cp:lastModifiedBy>
  <cp:revision>277</cp:revision>
  <dcterms:created xsi:type="dcterms:W3CDTF">2024-07-27T06:12:03Z</dcterms:created>
  <dcterms:modified xsi:type="dcterms:W3CDTF">2025-11-02T06:05:22Z</dcterms:modified>
</cp:coreProperties>
</file>