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29/10/2024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29/10/2024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29/10/2024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29/10/2024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19 Module 2</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1185" y="1119700"/>
            <a:ext cx="9691615" cy="5321391"/>
          </a:xfrm>
          <a:prstGeom prst="rect">
            <a:avLst/>
          </a:prstGeom>
        </p:spPr>
      </p:pic>
      <p:sp>
        <p:nvSpPr>
          <p:cNvPr id="3" name="Rectangle 2"/>
          <p:cNvSpPr/>
          <p:nvPr/>
        </p:nvSpPr>
        <p:spPr>
          <a:xfrm>
            <a:off x="135987" y="489244"/>
            <a:ext cx="10400714" cy="430887"/>
          </a:xfrm>
          <a:prstGeom prst="rect">
            <a:avLst/>
          </a:prstGeom>
        </p:spPr>
        <p:txBody>
          <a:bodyPr wrap="square">
            <a:spAutoFit/>
          </a:bodyPr>
          <a:lstStyle/>
          <a:p>
            <a:r>
              <a:rPr lang="en-GB" sz="2200" b="1" dirty="0" smtClean="0"/>
              <a:t>TUNRING MOMENT DIAGRAM FOR A FOUR STROKE INTERNAL COMBUSTION ENGINE.</a:t>
            </a:r>
            <a:endParaRPr lang="en-GB" sz="2200" b="1" dirty="0"/>
          </a:p>
        </p:txBody>
      </p:sp>
    </p:spTree>
    <p:extLst>
      <p:ext uri="{BB962C8B-B14F-4D97-AF65-F5344CB8AC3E}">
        <p14:creationId xmlns:p14="http://schemas.microsoft.com/office/powerpoint/2010/main" val="288304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20" y="557405"/>
            <a:ext cx="5153783" cy="430887"/>
          </a:xfrm>
          <a:prstGeom prst="rect">
            <a:avLst/>
          </a:prstGeom>
        </p:spPr>
        <p:txBody>
          <a:bodyPr wrap="none">
            <a:spAutoFit/>
          </a:bodyPr>
          <a:lstStyle/>
          <a:p>
            <a:r>
              <a:rPr lang="en-GB" sz="2200" b="1" dirty="0" smtClean="0"/>
              <a:t>COEFFICIENT OF FLUCTUATION OF ENERGY</a:t>
            </a:r>
            <a:endParaRPr lang="en-GB" sz="2200" b="1" dirty="0"/>
          </a:p>
        </p:txBody>
      </p:sp>
      <p:pic>
        <p:nvPicPr>
          <p:cNvPr id="3" name="Picture 2"/>
          <p:cNvPicPr>
            <a:picLocks noChangeAspect="1"/>
          </p:cNvPicPr>
          <p:nvPr/>
        </p:nvPicPr>
        <p:blipFill>
          <a:blip r:embed="rId2"/>
          <a:stretch>
            <a:fillRect/>
          </a:stretch>
        </p:blipFill>
        <p:spPr>
          <a:xfrm>
            <a:off x="157420" y="1086766"/>
            <a:ext cx="11871330" cy="1642366"/>
          </a:xfrm>
          <a:prstGeom prst="rect">
            <a:avLst/>
          </a:prstGeom>
        </p:spPr>
      </p:pic>
      <p:pic>
        <p:nvPicPr>
          <p:cNvPr id="4" name="Picture 3"/>
          <p:cNvPicPr>
            <a:picLocks noChangeAspect="1"/>
          </p:cNvPicPr>
          <p:nvPr/>
        </p:nvPicPr>
        <p:blipFill rotWithShape="1">
          <a:blip r:embed="rId3"/>
          <a:srcRect l="922" r="1501"/>
          <a:stretch/>
        </p:blipFill>
        <p:spPr>
          <a:xfrm>
            <a:off x="157420" y="3194758"/>
            <a:ext cx="11870316" cy="2826213"/>
          </a:xfrm>
          <a:prstGeom prst="rect">
            <a:avLst/>
          </a:prstGeom>
        </p:spPr>
      </p:pic>
    </p:spTree>
    <p:extLst>
      <p:ext uri="{BB962C8B-B14F-4D97-AF65-F5344CB8AC3E}">
        <p14:creationId xmlns:p14="http://schemas.microsoft.com/office/powerpoint/2010/main" val="972030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53" r="726"/>
          <a:stretch/>
        </p:blipFill>
        <p:spPr>
          <a:xfrm>
            <a:off x="253219" y="772696"/>
            <a:ext cx="11488884" cy="5121666"/>
          </a:xfrm>
          <a:prstGeom prst="rect">
            <a:avLst/>
          </a:prstGeom>
        </p:spPr>
      </p:pic>
    </p:spTree>
    <p:extLst>
      <p:ext uri="{BB962C8B-B14F-4D97-AF65-F5344CB8AC3E}">
        <p14:creationId xmlns:p14="http://schemas.microsoft.com/office/powerpoint/2010/main" val="2172174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1" y="551044"/>
            <a:ext cx="11638671" cy="3647152"/>
          </a:xfrm>
          <a:prstGeom prst="rect">
            <a:avLst/>
          </a:prstGeom>
        </p:spPr>
        <p:txBody>
          <a:bodyPr wrap="square">
            <a:spAutoFit/>
          </a:bodyPr>
          <a:lstStyle/>
          <a:p>
            <a:pPr algn="just">
              <a:lnSpc>
                <a:spcPct val="150000"/>
              </a:lnSpc>
            </a:pPr>
            <a:r>
              <a:rPr lang="en-GB" sz="2200" dirty="0"/>
              <a:t>The turning moment diagram for a petrol engine is drawn to the following scales: Turning moment, 1 mm = 5 N-m; Crank angle, 1 mm = </a:t>
            </a:r>
            <a:r>
              <a:rPr lang="en-GB" sz="2200" dirty="0" smtClean="0"/>
              <a:t>1</a:t>
            </a:r>
            <a:r>
              <a:rPr lang="en-GB" sz="2200" baseline="30000" dirty="0" smtClean="0"/>
              <a:t>o</a:t>
            </a:r>
            <a:r>
              <a:rPr lang="en-GB" sz="2200" dirty="0" smtClean="0"/>
              <a:t>. </a:t>
            </a:r>
            <a:r>
              <a:rPr lang="en-GB" sz="2200" dirty="0"/>
              <a:t>The turning moment diagram repeats itself at every half revolution of the engine and the areas above and below the mean turning moment line, taken in order are 295, 685, 40, 340, 960, 270 mm</a:t>
            </a:r>
            <a:r>
              <a:rPr lang="en-GB" sz="2200" baseline="30000" dirty="0"/>
              <a:t>2</a:t>
            </a:r>
            <a:r>
              <a:rPr lang="en-GB" sz="2200" dirty="0"/>
              <a:t>. Determine the mass of 300 mm diameter flywheel rim when the coefficient of fluctuation of speed is 0.3% and the engine runs at 1800 r.p.m. Also determine the cross-section of the rim when the width of the rim is twice of thickness. Assume density of rim material as 7250 kg / m</a:t>
            </a:r>
            <a:r>
              <a:rPr lang="en-GB" sz="2200" baseline="30000" dirty="0"/>
              <a:t>3</a:t>
            </a:r>
            <a:r>
              <a:rPr lang="en-GB" sz="2200" dirty="0"/>
              <a:t>. </a:t>
            </a:r>
          </a:p>
        </p:txBody>
      </p:sp>
      <p:pic>
        <p:nvPicPr>
          <p:cNvPr id="3" name="Picture 2"/>
          <p:cNvPicPr>
            <a:picLocks noChangeAspect="1"/>
          </p:cNvPicPr>
          <p:nvPr/>
        </p:nvPicPr>
        <p:blipFill rotWithShape="1">
          <a:blip r:embed="rId2"/>
          <a:srcRect l="28573" t="42356" r="17384" b="48798"/>
          <a:stretch/>
        </p:blipFill>
        <p:spPr>
          <a:xfrm>
            <a:off x="377595" y="4614257"/>
            <a:ext cx="11311160" cy="1040955"/>
          </a:xfrm>
          <a:prstGeom prst="rect">
            <a:avLst/>
          </a:prstGeom>
        </p:spPr>
      </p:pic>
    </p:spTree>
    <p:extLst>
      <p:ext uri="{BB962C8B-B14F-4D97-AF65-F5344CB8AC3E}">
        <p14:creationId xmlns:p14="http://schemas.microsoft.com/office/powerpoint/2010/main" val="937699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475" t="26394" r="17167" b="28221"/>
          <a:stretch/>
        </p:blipFill>
        <p:spPr>
          <a:xfrm>
            <a:off x="83651" y="801858"/>
            <a:ext cx="12108349" cy="5205047"/>
          </a:xfrm>
          <a:prstGeom prst="rect">
            <a:avLst/>
          </a:prstGeom>
        </p:spPr>
      </p:pic>
    </p:spTree>
    <p:extLst>
      <p:ext uri="{BB962C8B-B14F-4D97-AF65-F5344CB8AC3E}">
        <p14:creationId xmlns:p14="http://schemas.microsoft.com/office/powerpoint/2010/main" val="100212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474" t="23125" r="20951" b="26298"/>
          <a:stretch/>
        </p:blipFill>
        <p:spPr>
          <a:xfrm>
            <a:off x="0" y="534573"/>
            <a:ext cx="11877466" cy="5669280"/>
          </a:xfrm>
          <a:prstGeom prst="rect">
            <a:avLst/>
          </a:prstGeom>
        </p:spPr>
      </p:pic>
    </p:spTree>
    <p:extLst>
      <p:ext uri="{BB962C8B-B14F-4D97-AF65-F5344CB8AC3E}">
        <p14:creationId xmlns:p14="http://schemas.microsoft.com/office/powerpoint/2010/main" val="1546784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7852" t="36394" r="22249" b="35529"/>
          <a:stretch/>
        </p:blipFill>
        <p:spPr>
          <a:xfrm>
            <a:off x="196946" y="858128"/>
            <a:ext cx="11690254" cy="3080826"/>
          </a:xfrm>
          <a:prstGeom prst="rect">
            <a:avLst/>
          </a:prstGeom>
        </p:spPr>
      </p:pic>
    </p:spTree>
    <p:extLst>
      <p:ext uri="{BB962C8B-B14F-4D97-AF65-F5344CB8AC3E}">
        <p14:creationId xmlns:p14="http://schemas.microsoft.com/office/powerpoint/2010/main" val="135905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165</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291</cp:revision>
  <dcterms:created xsi:type="dcterms:W3CDTF">2024-07-27T06:12:03Z</dcterms:created>
  <dcterms:modified xsi:type="dcterms:W3CDTF">2024-10-29T06:19:09Z</dcterms:modified>
</cp:coreProperties>
</file>