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1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4-08-05T09:32:23.606"/>
    </inkml:context>
    <inkml:brush xml:id="br0">
      <inkml:brushProperty name="width" value="0.05292" units="cm"/>
      <inkml:brushProperty name="height" value="0.05292" units="cm"/>
    </inkml:brush>
  </inkml:definitions>
  <inkml:trace contextRef="#ctx0" brushRef="#br0">3200 8508 0,'-25'0'16,"-25"273"62,50-248-78,0-1 16,0 1-16,0-50 31,0 1 0,0-175 16,0 150-31,0 24-16,25-25 31,-25 25-31,25 25 16,25 0 62,-26 0-63,-24 25-15,25 0 16,-25 0-16,0 0 16,50 123 77,-50-123-61,0 0-1,-25 25 31,25-26-30,0 1-17,0-50 95,25 25-95,0-24 1,74-224 78,-99 198-48</inkml:trace>
  <inkml:trace contextRef="#ctx0" brushRef="#br0" timeOffset="221.0838">3646 8706 0,'0'75'0,"0"-50"16,0 24 0,0-24-16,0 25 15,0-26 1,0 1-1</inkml:trace>
  <inkml:trace contextRef="#ctx0" brushRef="#br0" timeOffset="1643.0169">2555 12998 0,'-50'223'31,"100"-446"-31,-125 520 16,75-272-16,0 0 0,-24-174 78,48 75-47,-24 49-31,25-25 16,0 50-16,0 75 62,0-1-62,-1-24 31,1-25-15,0-25-16,-25-25 16,25 25-16,-25-75 47,0 50-32</inkml:trace>
  <inkml:trace contextRef="#ctx0" brushRef="#br0" timeOffset="2040.0154">2456 13072 0,'0'-25'16,"0"50"-16,124-25 47,-100 0-47,1 25 15,75 0 1,-100-1-16,24 26 16,-24-25-16,0 0 15,-24 0-15,-26-1 16,-173 76 62</inkml:trace>
  <inkml:trace contextRef="#ctx0" brushRef="#br0" timeOffset="2351.387">2952 13320 0,'0'25'16,"0"0"0,-25 99 30,0-50-30,25-49-16,-25 49 31,25-49-31</inkml:trace>
  <inkml:trace contextRef="#ctx0" brushRef="#br0" timeOffset="3619.0152">13494 8979 0,'25'-25'31,"-25"50"-31,0 0 15,0 0 1,-50 273 62,50-323-78,0-50 16,248-198 78,-223 323-79,0 25 1,-25-1-1,-124 124 64,49-198-64</inkml:trace>
  <inkml:trace contextRef="#ctx0" brushRef="#br0" timeOffset="4638.9815">13915 9252 0,'-24'0'16,"48"0"203,26 0-204,0 0 1,-50 25-16,-25 0 31,-25 24-31,50-24 0,-99 25 63,173-75-48,1 25 1,-50 0-16,49-25 31,-49 25-31,24 0 16</inkml:trace>
  <inkml:trace contextRef="#ctx0" brushRef="#br0" timeOffset="5524.41">14461 13915 0,'25'-24'46,"-25"48"-46,-25 1 16,0 0-16,-24 25 16,49-26-16,-25-24 15,25-24 1,124-150 31,-99 149-32,0 25-15,-1-25 32,1 50-17,-25 0-15,0 25 16,99 24 46,-74-74-62,25-50 32,-50 26-32,25-1 0,-1 25 0,-24-25 15,25-25 1,-25 26 0</inkml:trace>
  <inkml:trace contextRef="#ctx0" brushRef="#br0" timeOffset="5801.4153">15007 13866 0,'25'49'16,"-50"-98"-16,-25 272 47,75-248 0,25 25-32,98-25 32</inkml:trace>
  <inkml:trace contextRef="#ctx0" brushRef="#br0" timeOffset="7921.1767">21084 1439 0,'25'0'0,"-75"148"62,50-98-62,-25-25 0,-24 49 31,49-49-31,0 0 16,0-50-16,0 0 16,223-297 46,-198 322-46,0 25-16,-1 24 15,-24-24 1,0 0-16,0 0 0,25 49 16,25-49 31,-25-50-32,-1-25 1,1 50-16,-25-49 15,0 24-15,0 0 0,0 0 16,25 50 31</inkml:trace>
  <inkml:trace contextRef="#ctx0" brushRef="#br0" timeOffset="8286.4266">21605 1637 0,'0'0'16,"0"25"-16,74 25 78,-74-26-78,-25-24 15,1 25-15,-1-25 0,-25 50 47,75-50-31,49 0 15,1-50-15,-50 50-16,49-25 15,-74 1-15,25 24 16</inkml:trace>
  <inkml:trace contextRef="#ctx0" brushRef="#br0" timeOffset="8540.4308">20960 2108 0,'-25'25'0,"75"-25"16,570-74 62,-595 74-78</inkml:trace>
  <inkml:trace contextRef="#ctx0" brushRef="#br0" timeOffset="9084.2759">21332 2431 0,'-74'173'16,"148"-346"-16,-148 371 16,49-173 30,25-75-46,0 26 16,25-51 0,-1 1-1,-24 24 1,25 25-16,25 1 16,-25 48-1,123 175 48,-123-174-48,25-1 1,-25-24-16,49-24 16,-24-26-1,-50 25-15,-25-99 63</inkml:trace>
  <inkml:trace contextRef="#ctx0" brushRef="#br0" timeOffset="9309.3241">21977 2679 0,'-25'99'0,"50"-198"0,-75 248 15,50-124 1,0 49 15</inkml:trace>
  <inkml:trace contextRef="#ctx0" brushRef="#br0" timeOffset="9618.3314">22225 1960 0,'-25'0'0,"224"-25"63,-175 25-63,51-25 16</inkml:trace>
  <inkml:trace contextRef="#ctx0" brushRef="#br0" timeOffset="9848.9716">22299 2084 0,'25'24'31,"0"-24"-31,0-24 0,49 24 15,-24-25 1</inkml:trace>
  <inkml:trace contextRef="#ctx0" brushRef="#br0" timeOffset="10277.2122">23019 1538 0,'-50'198'47,"50"-173"-47,0 25 31,-25-100 32,25 25-63,0-49 15,0 49-15,0 0 16,25 25-16,25-74 15,99 198 48,-149-25-47,-75-24-1,1-26 1,49-49-1</inkml:trace>
  <inkml:trace contextRef="#ctx0" brushRef="#br0" timeOffset="10522.9076">23366 1860 0,'-50'50'16,"100"-100"-16,-124 224 78</inkml:trace>
  <inkml:trace contextRef="#ctx0" brushRef="#br0" timeOffset="11197.4367">22944 2282 0,'-24'25'15,"48"-25"17,299-50 14,-323 25-46,74 25 47</inkml:trace>
  <inkml:trace contextRef="#ctx0" brushRef="#br0" timeOffset="11684.2509">23093 2530 0,'-25'199'47,"25"-175"-47,0 1 0,0 0 47,0-50-16,50-223 31,-25 223-46,24 25 0,1 50-1,-50-25-15,25 49 32,-25-49-32,-149 173 62,124-198-62</inkml:trace>
  <inkml:trace contextRef="#ctx0" brushRef="#br0" timeOffset="12341.7736">23440 2803 0,'-24'0'0,"24"25"16,24-25 15,-48 124 31,-76-75-30,125-49-1,273-99 31,-273 99-46</inkml:trace>
  <inkml:trace contextRef="#ctx0" brushRef="#br0" timeOffset="14779.372">21506 1166 0,'-149'-50'31,"298"100"-31,-373-100 0,125 50 16,50 0-16,-125 0 15,25-25 1,-49 25-1,-26 50 17,224 0-1,25-26-31,0 26 16,-25-25-1,0 24 1,0-24-16,0 74 15,0-74-15,0 0 16,0 0-16,-25 24 0,-24 671 78,49-472-62,0-174-16,-25 348 78,25-397-78,0 0 31,25-1 47,24 1-31,-24-25-16,223 0 32,-25 25-32,1 0-15,24 0-1,-25-25 17,-124 0-32,472-50 62,-522 50-62,26 0 31,-1-25-15,422 25 47,-347 0-32,-99 0-31,24 0 15,-49 0-15,24 0 0,51 0 16,-76 0-16,348-25 94,-347 25-94,0 0 15,0 0-15,25 0 32,-26 0-32,26-74 62,-50 24-46,0-98 15,0 48-15,0 51-16,50-869 78,-50 868-78,0 1 15,0 24-15,0-74 0,-25-1 16,25 76 0,-25-125 31,25 124-47,0 0 0,0 0 0,-25-49 46,25 49-46,-25 0 16,25 1-16,-24 24 47,-76 24 15,26-24-30,-1 25-17,-669-25 63,670 0-62,24 0-16,-99-25 16,125 25-16,-100 0 15,74 0-15,-769-24 63,770 24-63,-26-25 15,26 25-15,-26 0 16,-73-25 0,123 25-16,-124-50 15,75 26-15,49 24 16,-25 0 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4-08-05T09:32:43.213"/>
    </inkml:context>
    <inkml:brush xml:id="br0">
      <inkml:brushProperty name="width" value="0.05292" units="cm"/>
      <inkml:brushProperty name="height" value="0.05292" units="cm"/>
    </inkml:brush>
  </inkml:definitions>
  <inkml:trace contextRef="#ctx0" brushRef="#br0">18405 7367 0,'-25'25'16,"0"0"-16,25-1 16,-49 26-1,-1 24 1,50-49-1,-25 0 17,75-75-17,-50 26-15,74-51 16,-74 50-16,25-24 16,0-26-1,0 75 16,0 0-31,24 100 32,-49-51-32,25 1 15,0-25-15,0-1 0,0 1 16,-1-25-16,26 0 16,-25-25-1,0-49 16,-1 0-15,-24 49-16,0-50 31,0 100-15</inkml:trace>
  <inkml:trace contextRef="#ctx0" brushRef="#br0" timeOffset="216.999">18926 7665 0,'0'74'16,"0"-49"-1,0 0 1,0 24-1,0 1 1,0-25 15</inkml:trace>
  <inkml:trace contextRef="#ctx0" brushRef="#br0" timeOffset="889.9086">18752 7640 0,'0'-25'32,"25"25"-32,0 0 0,0 0 31,0 0-31,-1 0 0,1 50 31,-25-1-31,0-24 0,0 0 0,0 0 0,-49 49 16,-1-24-1,25-26 1,50-48 31,0 24-32,0 0-15,49-25 32,-49 25-32,0 0 0,-1 0 0,51 0 15,-26-25 17</inkml:trace>
  <inkml:trace contextRef="#ctx0" brushRef="#br0" timeOffset="1159.6819">17959 8285 0,'-25'0'16,"50"0"0,198-25-1,-74 25-15,223 0 32,-298 0-32,50 0 0,-99 0 15,25-25-15,-26 25 0,26 0 16</inkml:trace>
  <inkml:trace contextRef="#ctx0" brushRef="#br0" timeOffset="1772.8115">18504 8582 0,'-49'174'16,"98"-348"-16,-98 373 0,24-125 16,25-49-1,0 0-15,0 24 16,0-73 46,-50-26-30,25 50-17,25-74 1,-24 49-16,24 0 0,0 0 0,24-24 16,-24 24-1,100-25-15,-76 50 16,1 0-16,25 25 15,0 25 1,-26-26-16,1 26 16,0-25-16,25 24 31,-50-24-31,49-50 16,-49 1-1,50-100 16,-50 49 1,0 26-17,25 24 1,-25 50 15,24-25-15</inkml:trace>
  <inkml:trace contextRef="#ctx0" brushRef="#br0" timeOffset="1975.153">19025 8930 0,'0'74'0,"0"-148"0,0 173 0,0-25 31,0-49-31,25-25 31</inkml:trace>
  <inkml:trace contextRef="#ctx0" brushRef="#br0" timeOffset="2202.7626">19546 7987 0,'0'-25'0,"0"0"0,25 25 16,0 0-16,0 0 0</inkml:trace>
  <inkml:trace contextRef="#ctx0" brushRef="#br0" timeOffset="2393.7654">19621 8186 0,'0'24'32,"24"-24"-32,1-24 0,0 24 0</inkml:trace>
  <inkml:trace contextRef="#ctx0" brushRef="#br0" timeOffset="2827.9549">20241 7739 0,'0'25'31,"0"0"-31,0 24 0,0-24 0,0 25 16,0 24 15,0-49-31,0 0 16,-25-25-1,0-25 1,25 0-16,0-49 15,0 49 1,50-99 0,-26 99-16,51-25 31,-50 50-31,24 25 16,-24 0-16,0 124 31,-25-124-31,-25 74 31,0-74-31,-74 24 16</inkml:trace>
  <inkml:trace contextRef="#ctx0" brushRef="#br0" timeOffset="3057.9456">20712 8037 0,'0'25'0,"0"-1"16,0 1-16,0 0 0,0 25 0,0-26 15,0 26 1</inkml:trace>
  <inkml:trace contextRef="#ctx0" brushRef="#br0" timeOffset="3333.9456">19968 8458 0,'0'-24'0,"49"24"0,1 0 16,-25-25-16,24 25 0,1 0 0,124-25 15,24 25 1,-99-25 0</inkml:trace>
  <inkml:trace contextRef="#ctx0" brushRef="#br0" timeOffset="3743.9442">20290 8880 0,'0'50'0,"0"-100"0,-25 124 0,25-24 16,0-25-1,0 0 1,0-50 15,0-25 0,0-49-15,50 25 15,-50 49-31,124 25 16,-99 0-16,0 49 15,-1 1 1,-24-25-16,0 49 16,0-49-1,-99 25 1</inkml:trace>
  <inkml:trace contextRef="#ctx0" brushRef="#br0" timeOffset="4054.0289">20687 9079 0,'25'49'0,"-50"-98"0,50 148 31,-50-74-31,0-1 0,0-24 15,-24 25 1,74-25 0,-1-25-1,26 25 1,0 0 15,-25 0-31,24-24 16,-24 24-16,0 0 15</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4-08-05T09:30:42.161"/>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FFFF00"/>
    </inkml:brush>
    <inkml:brush xml:id="br2">
      <inkml:brushProperty name="width" value="0.05292" units="cm"/>
      <inkml:brushProperty name="height" value="0.05292" units="cm"/>
    </inkml:brush>
  </inkml:definitions>
  <inkml:trace contextRef="#ctx0" brushRef="#br0">2158 6598 0,'25'0'16,"-25"25"-16,25 0 0,-1-1 0,-24 26 0,25-25 0,-25 49 16,0 26-16,25-76 0,25 125 15,-1-74 1,-24-75-1,0-25 1,0-50 15,-25-73-15,24 73 0,1 1-1,-25 49 1,0 50 15</inkml:trace>
  <inkml:trace contextRef="#ctx0" brushRef="#br0" timeOffset="230.006">2604 7268 0,'25'25'16,"-50"-50"-16,50 74 0,-25 100 16,0-124-16,0 0 15,0 24 1</inkml:trace>
  <inkml:trace contextRef="#ctx0" brushRef="#br0" timeOffset="845.9736">1538 6300 0,'-25'-24'16,"50"24"15,173 0-15,-123 0-1,98 0 1,-98 24-16,74-24 0,-75 0 0,124 25 16,75-25-1,-124 0 17,-174-25-1</inkml:trace>
  <inkml:trace contextRef="#ctx0" brushRef="#br0" timeOffset="1069.9812">2803 6201 0,'74'50'16,"-49"-25"-16,25 24 15,-1 26 1,-49-51-16,-24 51 31,-1-50-31</inkml:trace>
  <inkml:trace contextRef="#ctx0" brushRef="#br0" timeOffset="2768.1418">15478 8880 0,'0'25'47,"25"49"-16,0 1-15,0-1-1,-1-24 1,1-50 15,-25-25-15,25-25-1,0 50-15,74-99 32,-74 74-32,-25 0 0,25 1 15,-25-1 1,0 50 31</inkml:trace>
  <inkml:trace contextRef="#ctx0" brushRef="#br0" timeOffset="2993.226">15900 9178 0,'0'25'0,"0"-50"0,0 74 0,0 51 15,0-76 1,0 1-1</inkml:trace>
  <inkml:trace contextRef="#ctx0" brushRef="#br0" timeOffset="3474.1605">15404 8706 0,'0'-24'15,"0"-1"1,25 25 0,-1 0-16,26 0 15,-25 0-15,0 25 16,-1-25 0,125 0-1,-99 0-15,49 0 16</inkml:trace>
  <inkml:trace contextRef="#ctx0" brushRef="#br0" timeOffset="3659.1592">15925 8657 0,'49'25'0,"-49"-1"16,0 1-16,0 0 0,0 49 15</inkml:trace>
  <inkml:trace contextRef="#ctx0" brushRef="#br0" timeOffset="5495.6353">3225 6995 0,'0'0'0,"24"0"15,1 0-15,0 0 16,0 0-16,49 0 15,-49 0-15,25 0 16</inkml:trace>
  <inkml:trace contextRef="#ctx0" brushRef="#br0" timeOffset="5683.1684">3373 7094 0,'-24'25'0,"-1"-25"0,50 0 15,-1 0-15,51 0 16,-26 0-16,-24 0 16</inkml:trace>
  <inkml:trace contextRef="#ctx0" brushRef="#br0" timeOffset="6018.7665">4043 6821 0,'50'25'15,"-25"0"-15,-1 25 16,-24-1-16,0-24 0,50 25 16,-25-1 15,0-24-31,24-50 31,-24 25-31,0-25 0,-25 1 0,49-26 16,-24-24-1,-25 49-15,25-50 16</inkml:trace>
  <inkml:trace contextRef="#ctx0" brushRef="#br0" timeOffset="6383.7603">4663 7144 0,'25'25'16,"0"-25"-1,0 49-15,-1-49 0,-24 75 16,0-51-16,-24 1 16,-1 0-1,-25 0-15,75-25 63,-25-25-63,124-25 47</inkml:trace>
  <inkml:trace contextRef="#ctx0" brushRef="#br0" timeOffset="6755.757">3870 6226 0,'-50'-25'15,"50"50"1,74 0 0,-49-25-16,223 25 15,-198-25-15,24 0 0,149 24 31,-173-24-31,99 25 16,-124-25-16,24 0 16</inkml:trace>
  <inkml:trace contextRef="#ctx0" brushRef="#br0" timeOffset="6955.355">4787 6152 0,'25'24'15,"-50"-48"-15,50 73 0,25 75 16,-50-99-16,25 0 0,-25 0 0,0 24 31,0 26-15</inkml:trace>
  <inkml:trace contextRef="#ctx0" brushRef="#br0" timeOffset="13230.9181">17686 1017 0,'49'-50'15,"-24"50"-15,0 25 16,-25 0 0,99 124 15,-99-124-31,99 99 16,-74-100-16,-25 1 15,50 0-15,-25 0 31,-25-50-31,24-25 16,1 1-16,-25 24 0,50-149 31,-50 150-31,49-100 32,-49 99-32,25 0 15,-25 50 1</inkml:trace>
  <inkml:trace contextRef="#ctx0" brushRef="#br0" timeOffset="13512.2855">18678 1166 0,'-25'0'16,"75"0"-1,-25 0-15,148 25 32,-123-25-32,-25 0 0</inkml:trace>
  <inkml:trace contextRef="#ctx0" brushRef="#br0" timeOffset="13745.3277">18628 1364 0,'0'25'15,"0"-50"-15,75 75 16,-26-50-16,-24 0 0,0-25 0,124 25 15,-124 0 1,24 0-16</inkml:trace>
  <inkml:trace contextRef="#ctx0" brushRef="#br0" timeOffset="15581.1726">19447 1116 0,'25'0'63,"99"25"-47,-50 25-1,1-1 1,-51-24-16,1 25 15,-25-1-15,0-24 16,-49 25 15,-1-75-15,50-25 0,0 25-1,0-49 1,25 49-16,24-49 15,1 24 1,24 25 0,-24 25-1,-50 25 17</inkml:trace>
  <inkml:trace contextRef="#ctx0" brushRef="#br0" timeOffset="16564.2684">20290 1141 0,'-25'0'47,"25"25"-31,-24-25 15,-1 25-16,0-25 1,25 24-16,-25-24 16,25 25-16,-25-25 0,1 50 31,24-1-15,99 26 46,-74-75-62,49-25 16,-49 25-16,0-25 15,-25 0 1,0 50 78,24 0-79,100-25 17,-99-25-32,25 0 31,-50 1-31,0-100 31,-50 74-15,25 0-1,-24 50 1,24 0 0</inkml:trace>
  <inkml:trace contextRef="#ctx0" brushRef="#br0" timeOffset="17804.5961">21208 1587 0,'-74'75'16</inkml:trace>
  <inkml:trace contextRef="#ctx0" brushRef="#br0" timeOffset="18768.0433">22151 992 0,'-25'25'31,"0"49"-15,25-49-16,0 0 0,0 0 15,0 0-15,25-25 0,0 24 16,-1-24 0,1 0-16,50-24 15,-51 24-15,1 0 16,0-25-16,-25 0 15,0 0 1,-25 25 0,0 25 15,1 0-15,24 0-1,49-1 1,-24-24-1,25 0 17,-1-24-17,-24 24-15,-25-25 16,0 0 0,25 25-16,-25-25 15,0 0 16</inkml:trace>
  <inkml:trace contextRef="#ctx0" brushRef="#br0" timeOffset="19245.0759">22771 1067 0,'0'24'0,"0"1"15,49 0 1,26 25 0,-1-1-16,-24 1 31,-100-25 0,-24-50-15,74-25-1,25 1 1,24-26 15,1 26-15,-1 24 15</inkml:trace>
  <inkml:trace contextRef="#ctx0" brushRef="#br0" timeOffset="21615.8122">18976 2282 0,'0'25'0,"0"0"31,24-1-15,1-24 0,25 75-1,-25-50-15,24 49 16,-24-74-16,25 25 31,-26 0-31,1-25 16,-25-25 15,0-25-15,50-24-1,-50 49-15,25-49 32,-1 24-32,1 25 0,25-24 15,-25-1 16</inkml:trace>
  <inkml:trace contextRef="#ctx0" brushRef="#br0" timeOffset="21969.5547">19645 2381 0,'0'25'0,"25"-25"31,50 0-15,-51 0-16,76 0 15,-76 0 1</inkml:trace>
  <inkml:trace contextRef="#ctx0" brushRef="#br0" timeOffset="22198.5519">19670 2555 0,'25'0'31,"25"0"-15,49-25 0,-74 25-16,74 0 0,-74 0 15,-1 0-15</inkml:trace>
  <inkml:trace contextRef="#ctx0" brushRef="#br0" timeOffset="23390.3165">20712 2307 0,'0'-25'0,"0"0"15,74 0 1,-49 25-16,50 0 16,-51 25-16,1-25 15,0 50 1,-25-25 0,-25-1-16,-99 26 31,99-50-31,1 0 0,-1 25 15,0-25 1,50 0 31,24 25-31,-24-25-16,25 0 15,-25 0 1,-1 0-16,76 24 15,-76-24-15,1 0 0,0 0 16,0 0 15</inkml:trace>
  <inkml:trace contextRef="#ctx0" brushRef="#br0" timeOffset="23859.9087">21406 2332 0,'0'24'16,"0"1"-1,0 50 1,-24-51 15,-1-73 1,25 24-17,0 0-15,25 0 31,-1 1-31,1-1 0,0 25 16,0 0 0,0 0 15,-25 25-31,0-1 16,24 1-16,-24 0 0,0 0 31,25 0-16</inkml:trace>
  <inkml:trace contextRef="#ctx0" brushRef="#br0" timeOffset="24163.5562">21233 2257 0,'0'0'0,"-25"0"16,25 25-16,0-50 16,50 25 15,123-25-16,-148 25-15,74 25 32,-74-25-32,0 0 0,0 0 15,-1 0 1</inkml:trace>
  <inkml:trace contextRef="#ctx0" brushRef="#br0" timeOffset="24723.2044">21853 2282 0,'0'0'16,"25"25"-1,0 0-15,-25-1 16,0 26-1,0-25-15,0 24 16,0-24 0,0-50 15,0 1-15,0-1-1,0 0-15,0 0 16,0 0-16,0 1 0,0-1 15,24 0 1,1 25 0,0 0-1,0 25 1,24 24 15,-49-24-31,50 0 16,-25-25-16,0 0 15,-25-25 17,0-24-1,0-1-15,0 25-1,24 25 1</inkml:trace>
  <inkml:trace contextRef="#ctx0" brushRef="#br0" timeOffset="25110.3583">20861 2654 0,'25'-25'31,"-1"25"-31,175 0 16,-150 0-16,1 0 0,0 0 15,123 0-15,1 0 16,-25 0 15,-100-25-31,-24 25 31</inkml:trace>
  <inkml:trace contextRef="#ctx0" brushRef="#br0" timeOffset="25481.9008">21406 2853 0,'-24'49'0,"48"-98"0,-73 123 16,-1 50-16,25-99 16,25 24-16,0-24 0,0 25 15,25-25 1,50-50 15,-1-50 0,-99 75 1,25-24-32,-49 24 15,24 0-15,25-25 16</inkml:trace>
  <inkml:trace contextRef="#ctx0" brushRef="#br0" timeOffset="25771.5963">21679 3051 0,'25'50'16,"-50"-100"-16,50 124 0,-25-49 16,0 0-16,0 0 15,50 0 1,-1-25 0,1-25-1,-50 0 16,-50-25-15,1 1 0</inkml:trace>
  <inkml:trace contextRef="#ctx0" brushRef="#br0" timeOffset="26253.2178">22498 2580 0,'0'24'32</inkml:trace>
  <inkml:trace contextRef="#ctx0" brushRef="#br0" timeOffset="26917.2321">22895 2282 0,'0'25'16,"0"0"-1,-25 49 1,25-24 0,0-26 15,0-48-16,0-1 1,0 0-16,0-25 16,0 26-1,25-1 1,0 0-16,-1 0 16,1 25-16,0 0 15,0 0-15,0 25 16,-25 0-16,49 24 15,-49-24 1,0 0-16,0 25 16,-25-26-1,1 1-15,-76-25 16,76 0-16</inkml:trace>
  <inkml:trace contextRef="#ctx0" brushRef="#br0" timeOffset="27250.235">22820 2679 0,'-24'0'0,"-1"0"0,50 0 16,49-25-1,25 25 1,0-25-1,-74 25-15,0 25 32</inkml:trace>
  <inkml:trace contextRef="#ctx0" brushRef="#br0" timeOffset="27631.7826">22944 2803 0,'25'50'16,"-25"-26"-16,50 1 16,-50 50-1,-50-26 16,-74-24-15,99-25 0,50 0 15,25 0-15,24 0-1,50 0 1,-74 0-1,-25 0-15,24 0 16,-24 0-16</inkml:trace>
  <inkml:trace contextRef="#ctx0" brushRef="#br0" timeOffset="28081.1692">23242 2828 0,'-25'0'15,"-99"99"1,99-99 0,-74 74-16,25-24 0,-1 24 15,26-49-15,-51 50 0,76-51 0,-26 26 16</inkml:trace>
  <inkml:trace contextRef="#ctx0" brushRef="#br0" timeOffset="28755.7987">21084 2208 0,'-50'24'0,"26"-24"0,-1 25 16,25 0-16,-25 0 0,-25 24 0,26-24 0,-100 99 31,99-99-31,-75 99 16</inkml:trace>
  <inkml:trace contextRef="#ctx0" brushRef="#br0" timeOffset="29529.9788">24829 2406 0,'-24'0'16,"48"0"-16,-73 0 0,74 0 15,-1 0 1,51 25-16,-50-25 16,24 0-16,1 0 0,0 0 31</inkml:trace>
  <inkml:trace contextRef="#ctx0" brushRef="#br0" timeOffset="29739.1309">24829 2530 0,'-24'0'15,"48"0"-15,150 0 31,-124 0-31</inkml:trace>
  <inkml:trace contextRef="#ctx0" brushRef="#br0" timeOffset="29955.1326">25350 2307 0,'25'99'31,"-25"-49"-31,0-1 0,0-24 0,0 0 16,0 0-16,-25-25 0,1 24 15,-1-24-15</inkml:trace>
  <inkml:trace contextRef="#ctx0" brushRef="#br0" timeOffset="30898.1902">26070 2034 0,'0'25'16,"0"-50"-16,-25 99 16,0-24-16,25-25 0,0 0 0,0 24 15,0 1 17,0-75-1,0 0 0,0 0 16,0 1-16,0-26 0,0 25-31,25-49 16,-25 49-16,25 0 16,0 0-1,-1 25 1,1 75 15,0-75-31,25 74 16,-50-49-16,24 0 0,1 0 15,0 24 1,0-24 0,-25 0-1,0-50-15</inkml:trace>
  <inkml:trace contextRef="#ctx0" brushRef="#br0" timeOffset="31161.1946">25822 1910 0,'-124'0'15,"148"0"1,26-25-16,471 25 47,-496 0-32,24 0 1</inkml:trace>
  <inkml:trace contextRef="#ctx0" brushRef="#br0" timeOffset="31624.1873">26615 1984 0,'0'25'0,"0"-50"0,0 75 0,0 24 15,0-49-15,25 25 16,-25-1-16,0-24 0,0 0 15,0 0 1,0-50 15,-25-25-15,1 50 0,24-49-16,0 24 15,0 0-15,0-24 16,0-1-1,0 25-15,24 0 16,1 25-16,0 0 16,25 0-1,-26 25-15,51 25 16,-75-25-16,25-1 16,-25 51-1,0-50-15,-50 49 16,25-49-16,-49-25 31</inkml:trace>
  <inkml:trace contextRef="#ctx0" brushRef="#br0" timeOffset="32180.006">27062 2133 0,'25'75'16,"-25"-51"-16,0 1 16,0 25 15,0-25-16,0-50 17,0-50-1,0 26-15,25 24-16,-25 0 0,24 25 15,-24-25 1,25 25-1,-25 25 1,0 0-16,0 25 16,25-50-16,-25 24 15,25 26 1,49-25 15,25-50-15,-99 0-16,25-24 15,-25 24 1,0-50 0,-25 26-1,1 49 1</inkml:trace>
  <inkml:trace contextRef="#ctx0" brushRef="#br0" timeOffset="32531.122">25846 2530 0,'-49'25'0,"98"-50"0,-49 50 16,75-25-16,198 0 31,173 0-15,-123 0-1,-249 0-15,100 0 16,-149 0-16,-1 0 16,1 0-16</inkml:trace>
  <inkml:trace contextRef="#ctx0" brushRef="#br0" timeOffset="32964.678">26665 2803 0,'-50'25'15,"100"-50"-15,-124 50 0,-26 49 16,76-49-16,24 0 0,-50 24 16,50 26-1,25 24 1,24-49 0,26-26 15,-50-73-16,-1 49-15,26-99 16,-50 74 0,0 0-16,0-25 15,-74 26 17,24 24-17</inkml:trace>
  <inkml:trace contextRef="#ctx0" brushRef="#br0" timeOffset="33252.6777">26938 3051 0,'0'50'15,"-25"-26"1,25 26 0,25-25-1,74-25 1,-74-25 15,-25 0-31,0 0 16,-25 1-16,-74-26 31</inkml:trace>
  <inkml:trace contextRef="#ctx0" brushRef="#br0" timeOffset="38689.4485">1885 8558 0,'-25'24'0,"25"1"0,-24 50 15,-1-51-15,25 26 16,0-25-16,-25 49 15,25-49-15,0 0 32,0-50-1,0 0-15,0 0-16,25-74 15,-25 74-15,0 1 0,0-1 16,25-25-1,-1 1 1,-24 24-16,25 50 31,-25-1-31,0 1 0,25 25 16,25 49 15,-50-74-31,24 24 16,-24-24-1,25 0 1,-25-50 47</inkml:trace>
  <inkml:trace contextRef="#ctx0" brushRef="#br0" timeOffset="39051.4408">1339 8483 0,'25'0'16,"25"0"-1,99-25 16,74 25-15,-99-24 0,-25 24-1,-74 0 1</inkml:trace>
  <inkml:trace contextRef="#ctx0" brushRef="#br0" timeOffset="39601.8004">2257 8533 0,'0'25'16,"0"-50"-16,25 124 15,-25-74-15,0 0 0,0 24 16,0 1 0,25-1-1,-25-24 1,0 0 0,0-50 30,-25-24-30,25-1 0,0 25-16,0-74 47,0 74-47,0 0 0,0 1 0,25-1 15,0 0 1,49 50-1,0 0 1,-24 24 0,-50 1 15,-50 49-15,-24-25 15,49-49-31,0-25 15,25 25-15</inkml:trace>
  <inkml:trace contextRef="#ctx0" brushRef="#br0" timeOffset="39989.3599">2753 8905 0,'0'25'0,"0"-1"15,-24 1-15,24 0 16,0 0-16,0 0 16,0 0-1,0-1-15,0 1 31</inkml:trace>
  <inkml:trace contextRef="#ctx0" brushRef="#br0" timeOffset="40700.1728">2877 8607 0,'0'75'15,"0"-26"1,50 1-1,-50-1 1,25-24 0,-25-50 46,-25-24-46,25-26 15,0-49-15,0 100-1,25 24 1,24 24 0,-24 1-1,0 0 1,0 0-1,0 0-15,-1-1 16,1 1 0,0-25-1,0 0 1,0 0 0,-1 0-16,1-25 15,-25 1 1,0-1-1,0 0 1,0 0-16,0 0 16,0 1 15</inkml:trace>
  <inkml:trace contextRef="#ctx0" brushRef="#br0" timeOffset="40895.1758">3522 8756 0,'0'74'16,"0"-49"-16,0 0 0,-25 25 31,25-1-31,0-24 16,0 0-1</inkml:trace>
  <inkml:trace contextRef="#ctx0" brushRef="#br0" timeOffset="41315.1902">1488 9525 0,'-74'0'16,"74"-25"0,149 0-1,-100 1-15,398 24 16,-298 0-16,-75 0 15,0 0-15,1 0 0,173-25 16,50 25 0,-50 0-1,-199 0 1,75 0 0,-99 0-16,-25-25 15</inkml:trace>
  <inkml:trace contextRef="#ctx0" brushRef="#br0" timeOffset="41736.7167">2505 9823 0,'-49'24'16,"98"-48"-16,-198 148 15,125-50 1,24-49-16,-25 0 0,25 24 0,-25 26 16,25 74-1,0-125-15,0 26 16,25-50-16,0 25 0,24-25 15,26-50 17,-51 1-17,-24 24-15,0 0 32,-24 25-32,-26-25 31,25 25-31,-49 25 15,49-25-15</inkml:trace>
  <inkml:trace contextRef="#ctx0" brushRef="#br0" timeOffset="42016.7193">2753 10244 0,'25'50'16,"-50"-100"-16,50 150 15,-25-76-15,0 1 16,25 0 0,0-25-16,99-99 46,-124 74-46,-25 0 16,0 25 0,-74-25-1</inkml:trace>
  <inkml:trace contextRef="#ctx0" brushRef="#br0" timeOffset="42536.0799">4043 9178 0,'-49'25'0,"49"-1"0,24-24 16,51 0 15,-50 0-31,49-24 0</inkml:trace>
  <inkml:trace contextRef="#ctx0" brushRef="#br0" timeOffset="42703.0881">4043 9376 0,'-25'25'0,"50"-50"0,0 50 31,0-25-31,0 0 0,-1-25 16</inkml:trace>
  <inkml:trace contextRef="#ctx0" brushRef="#br0" timeOffset="43432.218">5035 8657 0,'0'25'16,"0"-1"-16,-24 1 0,24 0 0,-25 25 16,0 49 15,25-74-31,-25 24 15,50-74-15,0 1 16,49-76 0,-74 76-1,50-51 1,-50 50-16,0 1 0,25-1 31,-25 50 0,24-1-15,-24 1-16,124 174 47,-124-175-47,25-24 0</inkml:trace>
  <inkml:trace contextRef="#ctx0" brushRef="#br0" timeOffset="43731.961">4663 8632 0,'-49'-50'16,"73"50"15,-24-24-31,224-1 16,-150 25-16,-24 0 0,99-25 15,-100 25-15,50 0 16,-24 0-1,-26 0 1</inkml:trace>
  <inkml:trace contextRef="#ctx0" brushRef="#br0" timeOffset="44205.5735">5606 8632 0,'0'99'15,"25"-74"1,-25 49 0,0 1-1,0-26 1,0-73 31,-25-1-47,25-74 31,0 74-31,0-74 16,0 74-16,0-25 15,25 1 1,-1 49-1,51 49 1,24 26 0,-99-51-16,50 76 31,-50-76-31,0 1 0,-50 25 31,-74-1-15</inkml:trace>
  <inkml:trace contextRef="#ctx0" brushRef="#br0" timeOffset="44540.6563">5928 8954 0,'50'25'0,"-100"-50"0,150 75 16,-76-50-16,-24 50 16,0-25-1,-74 24 1,49-49 15,50 0 16,25 0-31,24 0-1,-24-25 1</inkml:trace>
  <inkml:trace contextRef="#ctx0" brushRef="#br0" timeOffset="45099.7962">6251 8657 0,'0'25'15,"25"-1"1,-25 1-16,0 74 16,-25-74-16,25 25 15,-25-50 1,25-25 0,-25-25-1,25 26-15,0-51 16,25 50-1,25-49 1,-1 49 0,1 50-1,-25 25 1,24 24 15,-24 0-15,25-24-1,24-75 1,-24 0 0,-50-123 15,0 98-15,0 25-1</inkml:trace>
  <inkml:trace contextRef="#ctx0" brushRef="#br0" timeOffset="45475.9001">6796 8880 0,'75'0'15,"-50"0"1,0 25 0,-25 49 15,-50-49-16,25-25-15,-25 25 16,75-25 31,0 0-47,50 0 16,-51 0-1,26-25-15,24 25 16</inkml:trace>
  <inkml:trace contextRef="#ctx0" brushRef="#br0" timeOffset="45943.6414">4911 9500 0,'50'0'16,"-25"0"-16,148 0 15,1-25 1,74 25 15,-198-24-31,396 24 16,-371 0-1,197-25 1,-24 0 0,-198 25-16,0 0 15,-26-25-15,26 25 0</inkml:trace>
  <inkml:trace contextRef="#ctx0" brushRef="#br0" timeOffset="46387.7593">5779 9798 0,'-74'25'16,"148"-50"-16,-173 50 0,0 49 16,74-49-16,25 24 0,-49 26 15,49 74 16,49-25-15,26-99 0,-26-50-1,-24-99 48,-50 99-63,-24 25 31,24 0-31,0 25 16</inkml:trace>
  <inkml:trace contextRef="#ctx0" brushRef="#br0" timeOffset="46663.1903">6052 10170 0,'0'25'16,"0"-50"-16,0 75 0,-49 49 16,49-74-16,0-1 0,74-24 15,1-24 16,-26-26-15,-49 25-16,-25-24 16,1 24-16,-1 25 15,0-25-15</inkml:trace>
  <inkml:trace contextRef="#ctx0" brushRef="#br1" timeOffset="53315.3724">1860 10468 0,'-24'24'16,"48"-24"15,51-49 0,-26 24-31,100-49 16,-99 49-16,198-99 31,-199 99-31,299-149 16,-274 125-16,-49 49 15,74-75 1</inkml:trace>
  <inkml:trace contextRef="#ctx0" brushRef="#br1" timeOffset="54361.6973">1166 8954 0,'0'25'16,"25"-25"-16,-25-25 0,24 25 0,26-24 15,0-1-15,-1-25 0,1 25 0,-1 1 0,125-100 32,99-25-17,-124 50 1,-100 74-16,26-25 16,-75 25-1,-25 25 16</inkml:trace>
  <inkml:trace contextRef="#ctx0" brushRef="#br1" timeOffset="55344.5648">4514 8905 0,'25'0'16,"25"-25"-1,-25 0-15,123-74 16,-48 49-16,-51 26 16,175-100-1,-175 74-15,224-124 16,-223 150-16,49-26 16,-74 25 15</inkml:trace>
  <inkml:trace contextRef="#ctx0" brushRef="#br1" timeOffset="56121.5933">6251 9748 0,'25'-25'0,"-25"50"15,-100 74 1,76-74-16,-125 174 16,99-150-16,1 1 0,-1 24 15,-49 100 1,49-124-16,-99 123 15,124-148-15,1 25 16,-1-26-16</inkml:trace>
  <inkml:trace contextRef="#ctx0" brushRef="#br2" timeOffset="60291.4368">2704 11261 0,'0'25'32,"0"50"-17,0-51-15,0 175 16,0-174-16,0 24 15,0-74 32,0 1-31,0-1-16,0-50 16,0 51-16,0-1 15,0-74 1,49 24-1,-49 50-15,25 1 32,0 24-32,0 24 15,74 51 1,-74-50-16,24 49 16,-49-49-1,0 0-15,0-1 0,-49 51 16,24-50-1,-25-25-15,50 24 16,-24-24-16,-1 0 0,-25 0 16,25-24-1</inkml:trace>
  <inkml:trace contextRef="#ctx0" brushRef="#br2" timeOffset="60638.998">3051 11658 0,'0'99'32,"0"-74"-32,0 0 0,-25-25 0,25 25 15,0 0 1,0-1 15</inkml:trace>
  <inkml:trace contextRef="#ctx0" brushRef="#br2" timeOffset="61237.7519">3175 11435 0,'0'25'16,"0"0"-1,25 49 1,-25 0 0,0-49 15,0-50 0,0-24-15,0-26-1,25 26 1,-1 24 0,26 25 15,-25 25-15,24 49-1,1-49 1,-25 0-1,24-25 1,1-25 0,-50-25-1,0 26 1,0-1 0,0 0-16,0 0 15,-25 25 1,25-25-1</inkml:trace>
  <inkml:trace contextRef="#ctx0" brushRef="#br2" timeOffset="61486.8921">3721 11658 0,'0'50'0,"0"-100"0,0 125 16,0 24 0,0-74-16,0-1 15,25 1 1,-25 0 15</inkml:trace>
  <inkml:trace contextRef="#ctx0" brushRef="#br2" timeOffset="61817.0576">4018 11361 0,'-24'0'0,"-1"0"16,50 0 15,24 0-15,50 0 0,-74-25-16,50 25 15</inkml:trace>
  <inkml:trace contextRef="#ctx0" brushRef="#br2" timeOffset="62082.0548">4068 11460 0,'-25'25'16,"50"-25"0,74 0-1,0-25 1,-49 25 15,-25 0-31</inkml:trace>
  <inkml:trace contextRef="#ctx0" brushRef="#br2" timeOffset="62821.0512">4862 11237 0,'0'24'16,"0"1"-1,-25 50 1,25-1 15,0-49-31,0 24 31,0-73-15,0-26 0,0 25-16,0-74 31,0 49-31,0 26 0,25-1 0,0 0 16,-1 25 15,76 50-16,-76-50 1,51 124-16,-50-124 0,-25 74 31,-25-49-31,0 0 16,-49-1 0,49 1-16,0-25 0,-49 25 15</inkml:trace>
  <inkml:trace contextRef="#ctx0" brushRef="#br2" timeOffset="63207.8372">5259 11609 0,'24'24'0,"-48"-48"0,73 48 0,-24-24 16,-25 25-1,0 0-15,-50 0 16,-24 49 15,49-49-15,50-25 46,25 0-46,-26 0 0,1-25-16,25 25 31,-25-25-31</inkml:trace>
  <inkml:trace contextRef="#ctx0" brushRef="#br2" timeOffset="63798.188">5581 11261 0,'0'75'16,"0"-150"-16,0 175 0,-25-26 16,0-49-1,25 0-15,0-50 31,0 0-15,0-49 15,50 24-15,-25 0 0,0 50-16,-1 25 15,1 25 1,0-1-1,25 1 1,-26-25 0,1 0-1,25-50 17,-25-25-32,-25-24 15,25 24 1,-25 25 15</inkml:trace>
  <inkml:trace contextRef="#ctx0" brushRef="#br2" timeOffset="64161.1848">6102 11460 0,'0'25'15,"0"-1"-15,25 26 31,-25-25-15,0 0 0,-50-1-1,25 1 1,50 0 15,0-25-15,25-25-1,-26 25 1,26 0 0,-25 0-1,-25-25 1</inkml:trace>
  <inkml:trace contextRef="#ctx0" brushRef="#br2" timeOffset="67386.6515">3051 12774 0,'0'25'16,"0"50"-1,0-51 1,0 1-16,0 50 16,0-51-16,0 1 15,0 25 1,0-25-1,0-50 17,0-25-17,0-49 17,0 74-32,0-74 15,0 74-15,25 0 16,0 25-1,24 25 17,-49 0-32,75 25 15,-26-1 1,-24-24-16,0 0 16,0 0-16,-1-1 15,-24-48 16,0-1-15,25 0 0,-25 0-1,0 0-15,0 1 0,0-1 16,0 0 0,0-25-1,0 26 1,0 48 31</inkml:trace>
  <inkml:trace contextRef="#ctx0" brushRef="#br2" timeOffset="67973.9099">3597 12998 0,'24'0'62,"76"0"-46,-100 49-1,0-24-15,-124 74 32,99-99-32,0 25 15,50-25 32,24 0-16,1 0-15,-25 0-16,25 0 31,-1 0-31,-24 0 0,25 0 0,-50-25 16</inkml:trace>
  <inkml:trace contextRef="#ctx0" brushRef="#br2" timeOffset="68481.0076">2853 13618 0,'0'0'15,"24"0"16,1 0-15,25 0-16,173-50 16,-124 50-1,0 0 1,-74-25-16,99 25 16,-99 0-16,0 0 31</inkml:trace>
  <inkml:trace contextRef="#ctx0" brushRef="#br2" timeOffset="69144.1757">3274 13791 0,'-25'25'16,"25"0"-16,0 0 16,-24-25-16,24 49 0,0-24 0,0 0 0,-25 49 15,25 26 1,0-51-1,-25-49 1,25-25 15,0-49 1,0 49-17,74-124 1,-74 100-16,0 24 0,25 0 15,0 25 17,0 25-17,24 0 1,-49 0-16,25-1 16,0-24-16,0 25 0,24 25 15,-24-25-15,50 49 16,-51-74-1,1 25-15,25-50 32,-50-25-17,0 1 1,-25-1-16,25 25 16,0 1-16,0-1 15,0 0 1,25 25 15,0 0-15</inkml:trace>
  <inkml:trace contextRef="#ctx0" brushRef="#br2" timeOffset="69533.178">3870 14188 0,'0'50'0,"0"-25"0,0-1 15,0 1-15,0 0 0,0 25 16,0-1-16,0-24 16</inkml:trace>
  <inkml:trace contextRef="#ctx0" brushRef="#br2" timeOffset="71685.1123">4490 13246 0,'-25'0'16,"50"0"0,24 0-1,50-25 1,-24 25 15</inkml:trace>
  <inkml:trace contextRef="#ctx0" brushRef="#br2" timeOffset="71895.1199">4490 13370 0,'0'25'16,"24"-25"-16,1 0 15,74-25 1,-49 25 0,24 0-1</inkml:trace>
  <inkml:trace contextRef="#ctx0" brushRef="#br2" timeOffset="72546.7473">5383 12898 0,'0'25'15,"-25"0"1,25 0-16,0 24 31,0-24-31,0 0 0,0 25 31,0-75 1,0-25-1,0-49-16,0 74-15,25-49 16,-25 49-16,24 0 16,-24 0-1,75 25 17,-50 25-32,74 50 15,-74-26-15,-25-24 16,0 0-16,24 24 15,-48 1 1,-1-50-16,-50 25 16,51 0-1,-1-25-15,0 0 0,-49 24 32</inkml:trace>
  <inkml:trace contextRef="#ctx0" brushRef="#br2" timeOffset="72837.298">6003 13097 0,'0'0'0,"-25"49"15,25-24 1,0 0 0,0 0-16,0 25 31,0-26-31</inkml:trace>
  <inkml:trace contextRef="#ctx0" brushRef="#br2" timeOffset="73154.2011">5159 13444 0,'-24'0'15,"48"0"-15,1 0 0,74 0 16,75 0-1,-124-25-15,173 25 32,-198 0-32,24 0 0,-24 0 0,25-24 31</inkml:trace>
  <inkml:trace contextRef="#ctx0" brushRef="#br2" timeOffset="73749.1955">5631 13816 0,'0'50'0,"0"-25"0,0-1 16,0 1-16,0 25 15,0-25 1,0-1-16,0 26 16,0 49-1,0-74-15,0 25 16,0-26-16,-25-24 31,25-24-15,0-51-1,0 50 1,0-148 0,0 148-16,0-25 15,0 26-15,0-1 16,25 0-16,-1 25 15,1-25-15,25 50 16,24 25 0,-24 24 15,-25-49-31,-25 24 16,0-24-16,0 0 0,-25-25 0,-25 74 15,-49-24 32,74-25-47</inkml:trace>
  <inkml:trace contextRef="#ctx0" brushRef="#br2" timeOffset="74098.8683">5928 14238 0,'100'25'15,"-76"-25"1,-24 24-16,25 1 16,-25 0-16,-49 25 15,49-25-15,-75 24 16,26-24 15,24-25-31,50 0 31,-1 0-15,100-25 0,-74 25-1,24 0 1,-49 0-16,0-25 15</inkml:trace>
  <inkml:trace contextRef="#ctx0" brushRef="#br2" timeOffset="77033.2043">3175 12526 0,'-74'-24'16,"24"24"-16,25-25 0,-24 25 0,24 0 16,-99 0-16,-124 0 31,-50-25 0,273 25-31,-24 25 16,24-25-16,25 25 15,0-1 1,0 1 0,25 25-1,-25-1 17,0-24-32,0 74 31,0-74-31,-25 0 0,25 0 0,0 49 0,0-49 0,-50 149 31,50-100-31,0 224 16,0-249-16,0 26 15,0 173 17,0-149-32,0-49 0,0 24 0,0-24 0,0 24 15,-25 25 1,25-74-1,-24 50-15,24-26 16,0-24-16,0 0 0,0 0 0,-25 49 16,25 0 15,0-49-15,0 0-1,0 0 1,0 49 15,0-49-31,0 49 16,0-49-16,0 25 15,0-25 17,25-50-17,-1 25 1,-24-25-1,25 25 17,0 0-17,0 0 1,24 0 0,100-25-1,-124 25-15,99 0 16,-74 0-16,297 25 31,-223-25-15,-50 0-16,1 0 0,669 0 62,-670 0-62,1 0 0,247 0 16,-272 0-16,-1 0 15,1 0-15,74 0 16,75 0 0,-51 0-1,-98-25-15,124 25 16,-125 0-16,1-25 0,74 25 16,-25 0-1,-74 0 1,24 0-1,-24 0-15,0 0 0,25 0 16,99-24 0,-25 24 15,-100 0-31,100-25 16,-99 25-16,0 0 0,74 0 31,-24-25-16,49 0 1,-25 0 0,0 1 15,-74 24-31,24 0 16,-49-25 15,25 25 0,-25-75-15,0 26 15,0-26-15,0 51-16,-25-125 15,25 124 1,0-25-16,0-123 15,0-125 17,25-74-17,-25 322-15,0-74 32,0 50-32,0 49 0,0 0 0,-25-74 15,25 74-15,0-74 16,0 74-1,0-74 1,-24 0 0,24 49-1,0 25-15,0-49 32,0 49-17,0 0-15,0-24 0,0 24 16,0-25-1,0 26 1,0-1 15,0 0-15,-25 25 0,0 0 30,-25 0-30,50 25-16,-124-25 31,100 0-31,-1 0 0,-74 0 32,74 0-32,-74 0 15,49 0-15,25 0 0,-74 0 16,49 25-16,-148-25 15,99 0 1,-100 0 0,150 0-16,-125 24 15,124-24-15,-148 0 16,0 0 0,148 0-16,-124 0 15,149 0 1,-24 0-16,-50 0 15,-50 0 1,124 0-16,-99 0 16,99 0-16,0 0 0,-148 0 31,74 0-15,74 0-16,-50 0 15,51 0-15,-26 0 16,25 0-16,-49 0 15,49 25 1,0-25-16,-25 0 16,1 0 15,24 0-31,-49 25 16,49-25-1,-25 0 1,-24 0-1,-50 0 1,25 25 0,-1-25-1,51 0 1</inkml:trace>
  <inkml:trace contextRef="#ctx0" brushRef="#br2" timeOffset="134617.9095">7789 5928 0,'0'25'0,"0"0"16,0 49-1,0 50 1,0-24-1,24 24 1,-24 173 15,0-173-15,0-74-16,0 173 16,0-173-1,0-1-15,0 1 0,-24 124 16,24-26-1,0 51 1,-25-26 0,25-148-16,-25 174 15,25-150 1,0 1-16,-25 124 16,25 49-1,-25-174-15,1 199 16,24-198-16,0 0 0,0-1 15,-25 224 1,25 0 0,0-25 15,0 50-15,0-249-16,-25 150 15,0-150-15,25 1 0,-25 124 16,1-1-1,24-123-15,-25 198 32,25-198-32,0-1 0,-25 224 15,0 25 1,-24 24 15,49-272-31,-50 371 31,50-371-31,0 173 16,-25 75 0,25-248-1,-25 222 1,25-197-16,-49 247 16,24-49 15,0-199-31,0 348 15,25-273-15,0-75 16,-24 199 0,24-198-16,-25 198 15,25-199-15,-25 224 32,25-224-32,0 0 0,-25 323 15,25-248 1,0-74-16,0-1 0,-25 298 31,25-298-31,-24 150 16,24-175-16,0 224 15,0-99 1,0 74 0,0-75-1,24 26 1,1-75-1,-25-74 1</inkml:trace>
  <inkml:trace contextRef="#ctx0" brushRef="#br2" timeOffset="138304.3154">8607 6201 0,'0'25'16,"0"0"-16,0 0 15,0 24-15,-25-24 0,25 0 0,0 0 0,-24-1 16,24 1-16,0 0 0,-25 0 15,25 0 1,0-50 31,0 0-47,0-74 16,25 74-16,-25 0 0,24-49 15,1 49 1,0 0-1,0 50-15,0 25 16,-1 49 0,1-74-16,0 24 15,0-24 1,-25 0-16,25-25 0,24 0 31,1-25-31,-25-25 16,-1-148 46,-24 173-62,0 50 16</inkml:trace>
  <inkml:trace contextRef="#ctx0" brushRef="#br2" timeOffset="138687.3107">9079 6474 0,'0'25'0,"24"-25"15,26 0 1,0 25 0,-50-1-1,-50 26 1,50-25-16,-50 0 16,26-25-1,24 24 1,24-24-1,1 0 1,-25-24-16,99 24 31,-99-25-31,25 25 0,0 0 0,49-25 16,-24 25 15</inkml:trace>
  <inkml:trace contextRef="#ctx0" brushRef="#br2" timeOffset="139012.8482">8285 6921 0,'-25'0'16,"50"0"-16,-25 0 0,99 0 46,0 0-46,50 0 0,-50-25 16,-49 25-16,-25 0 0,24-25 0,1 25 0,-1 0 16,1-25-1</inkml:trace>
  <inkml:trace contextRef="#ctx0" brushRef="#br2" timeOffset="139642.4107">8607 7293 0,'0'24'0,"0"-48"0,-74 123 16,74-74-16,-25 24 15,25 1 1,-25-25 0,25-50-1,0 0 1,0-49 15,0 49-31,50-74 31,-25 74-31,-1 0 0,26 0 16,0 25 0,-1 75-1,26 49 16,-51-75-15,26 1 0,-25-75-1,0 0-15,24-49 32,-49 49-32,0 0 0,0-49 31,0 49-31,0 0 15,0 50 1</inkml:trace>
  <inkml:trace contextRef="#ctx0" brushRef="#br2" timeOffset="139825.4124">9252 7689 0,'-49'174'16,"98"-348"-16</inkml:trace>
  <inkml:trace contextRef="#ctx0" brushRef="#br2" timeOffset="140178.5568">9748 6598 0,'25'-25'16,"99"25"-1,-50 0-15,51 0 32</inkml:trace>
  <inkml:trace contextRef="#ctx0" brushRef="#br2" timeOffset="140369.1842">9872 6772 0,'0'24'31,"174"-24"-15,-149 0-16,0-24 0</inkml:trace>
  <inkml:trace contextRef="#ctx0" brushRef="#br2" timeOffset="141184.4559">10840 6152 0,'-25'124'15,"25"-100"-15,0 51 32,-25-1-32,25-24 15,0-25 1,0-1-1,0-48-15,0-1 0,0-25 32,0 25-32,0-99 15,0 100 1,0-26-16,25 50 0,-25-25 0,49 0 31,1 25-15,-25 25-16,74 50 15,-99-51-15,25 51 16,-25-50-16,0 49 16,-50-49-1,25 0-15,1-1 0,-76 1 16,76-25 0</inkml:trace>
  <inkml:trace contextRef="#ctx0" brushRef="#br2" timeOffset="141410.1834">11286 6499 0,'0'74'16,"0"-49"-16,0 0 16,0 0-16,25-25 0,-25 24 15</inkml:trace>
  <inkml:trace contextRef="#ctx0" brushRef="#br2" timeOffset="141726.1868">10492 6846 0,'-24'25'16,"48"-25"-16,1 0 0,174-50 15,-51 50 1,-48-25-16,-1 25 0,-50 0 0</inkml:trace>
  <inkml:trace contextRef="#ctx0" brushRef="#br2" timeOffset="142266.5729">10864 7243 0,'-24'174'16,"24"-150"-16,-25 26 15,25 24 1,0-49 15,0-50-15,0 1-1,-25-26 1,25 25-16,0-24 16,-25-1-1,25-24 1,0 24-1,50 0 1,-1 50 0,51 50 15,-51-25-15,-24 0-16,25 49 15,-26-74-15,-24 25 0,0 24 31,-24 1-31,-1-50 0,0 25 0,-25 0 16,50-1-16,-24-24 0,-1 25 31</inkml:trace>
  <inkml:trace contextRef="#ctx0" brushRef="#br2" timeOffset="142582.119">11187 7541 0,'50'74'16,"-50"-49"-16,0 0 16,-75 49 15,25-24-16,75-50 17,25 0-17,49-25 1,-74 25 0,49 0-1,-49 0-15,0-25 16,0 25-16</inkml:trace>
  <inkml:trace contextRef="#ctx0" brushRef="#br2" timeOffset="145454.8538">17041 14089 0,'0'0'0,"0"25"16,0 0-16,0 49 16,0 0 15,0 1-16,0-50-15,0 0 16,0-50 0,0 0-1,0-50 1,0 1 0,25-25-1,49 49 16,-24 75-15,-26 49 0,-24-49-16,0 50 15,0-51-15,0 1 0,-24 0 16,-26 50 0,-24-51-1</inkml:trace>
  <inkml:trace contextRef="#ctx0" brushRef="#br2" timeOffset="145646.9701">17438 14362 0,'0'99'31,"0"-198"-31,-25 223 0,25-50 31</inkml:trace>
  <inkml:trace contextRef="#ctx0" brushRef="#br2" timeOffset="146513.1731">17090 17239 0,'-24'99'15,"24"-74"-15,-25 0 0,0 25 31,0-1-15,25-74 0,0 1-16,25-26 15,0 25-15,-25 0 16,25 1 0,24-26-1,-49 25 1,25 25-16,-25 25 15,0 0-15,25 0 16,-25-1-16,25 26 16,-1-50-1,1 0-15,0 0 32,-25-25-32,25-24 31,-25 24-31,25 0 0,-25 0 15,0 0 1</inkml:trace>
  <inkml:trace contextRef="#ctx0" brushRef="#br2" timeOffset="146681.1779">17487 17537 0,'25'124'16,"-199"-521"-16,323 670 0,-149-149 0,0-99 16</inkml:trace>
  <inkml:trace contextRef="#ctx0" brushRef="#br2" timeOffset="149239.0436">16966 17314 0,'-24'0'16,"24"24"15,24 125-15,-24-74-1,0-50-15,0 49 16,-24-74 0,24 25-16,0-50 31,24-25 0,1 26-31,25-76 16,-50 75-1,0 1-15,25-26 16,-25 25 0,24 25 15,26 0-15,0 0-1,-26 0-15,51 25 16,-50-25-1,-1 50 1,1 24 0,25-24-1,-50-25-15,49 24 16,-24-24-16,0 0 16,0-25-1,-25-25 16,25 25-31,-25-74 32,0 24-32,0 0 0,0 25 15,0 1-15,0-76 16,0 26 0,0 0 15</inkml:trace>
  <inkml:trace contextRef="#ctx0" brushRef="#br2" timeOffset="149556.1102">17884 17711 0,'-25'49'0,"25"-24"0,0 0 16,0 0-16,0-1 15,0 1 1,0 0 0</inkml:trace>
  <inkml:trace contextRef="#ctx0" brushRef="#br2" timeOffset="150764.366">24085 17016 0,'25'50'31,"-25"-26"-31,-25 1 16,1 50-1,-1-51 17,25-48-17,0-1 1,25-50 15,-25 51-31,99-76 16,-74 76-16,49 24 31,25 148 16,-74-73-32,0-50 1,24-25 15,-24-50-15,0 25-16,-25-49 31,0 49-31,0 0 16,25 25-16,-25-25 15,25 25 17</inkml:trace>
  <inkml:trace contextRef="#ctx0" brushRef="#br2" timeOffset="151087.0101">24730 17239 0,'25'50'31,"-50"-100"-31,75 125 16,-50-51-16,25-24 0,-25 25 15,-25 0 1,-25 0 15,75-25 0,0-25-15,0 25-16,49-25 16,-49 25-1,0-25-15,0 25 0</inkml:trace>
  <inkml:trace contextRef="#ctx0" brushRef="#br2" timeOffset="151680.5474">24358 15478 0,'-49'50'0,"49"-25"0,49-100 15,-123 174-15,49 1 16,25-76-16,0 1 0,25 0 31,-25-50-15,0-24-1,0-1 1,0 25-16,49-74 31,-24 74-31,25 25 16,-1 0-1,1 50-15,-50-25 16,0 49 0,0-24-16,0-26 0,-25 1 15,-74 74 1,99-74-16,-50 25 16</inkml:trace>
  <inkml:trace contextRef="#ctx0" brushRef="#br2" timeOffset="151973.1142">24606 15825 0,'124'75'31,"-248"-150"-31,273 175 0,-149-51 16,0-24-16,-25-25 15,25 25-15,-25-25 0,1 25 16,24-1 0,24-24 15,51 0-15,-50 0-1,49-24 1,-24-1-16</inkml:trace>
  <inkml:trace contextRef="#ctx0" brushRef="#br2" timeOffset="153024.3137">23788 11733 0,'0'24'16,"0"26"-1,0 0 1,0-1-16,0 26 16,0-51-1,0-73 16,-25-50-15,50-1 15,74 26 1,-25 148-1,-74-49-31,0 50 15,0-51-15,0 1 0,0 0 0,-49 25 16,-26 24 0,26-74-1</inkml:trace>
  <inkml:trace contextRef="#ctx0" brushRef="#br2" timeOffset="153368.9837">24110 11906 0,'25'25'32,"-50"-50"-32,75 50 0,-50 25 15,0-26 1,0 1-16,0 0 15,-50 0 17,149-50-1,-49 25-15,-25 50-1,-50-1 16,0-49-31,-49 50 16,24-50-16</inkml:trace>
  <inkml:trace contextRef="#ctx0" brushRef="#br2" timeOffset="154174.2276">24829 12551 0,'-49'25'16,"-1"49"-16,25-49 16,1 25-16,-1-25 0,50-25 31,-1-25-15,1 25-16,25-99 15,-25 74-15,-1 0 16,1 0 15,0 50-15,0 25-1,0-26 1,0 26 0,-1-50-16,1 0 31,0 0-31,-25-25 0,0 0 15,25-24 1,-25-1 0,0 1 15,0 24-15</inkml:trace>
  <inkml:trace contextRef="#ctx0" brushRef="#br2" timeOffset="154694.5427">25202 12650 0,'0'25'78,"24"-25"-31,1 25-32,0-25-15,0 25 16,-25 0 0,-25-25-16,-25 24 15,26 1-15,-51 0 32,100-25-1,0 0-31,24 25 15,1 24 17,-50 26-17,-124-50 1,99-25-16,-24 0 31</inkml:trace>
  <inkml:trace contextRef="#ctx0" brushRef="#br2" timeOffset="155589.3526">30882 11981 0,'-75'99'15,"75"-74"1,0 49-1,0-49-15,0 0 16,0 0-16,-24-50 31,24 0-15,0-50 15,49 1 0,-49 49-31,124 0 16,-99 25-16,0 25 16,-25 0-1,25 0-15,-25 24 32,0-24-32,0 0 0,-50 25 0,25-1 0,0-49 0,1 25 15,-26 0-15,0 0 31</inkml:trace>
  <inkml:trace contextRef="#ctx0" brushRef="#br2" timeOffset="155910.5034">31130 12303 0,'-50'174'47,"100"-348"-47,-50 373 16,25-199-16,-1-25 16,1 25-16,50-50 15,-50 25 16,-25 50-15,0 0 0,-25 49-1,25 1 1</inkml:trace>
  <inkml:trace contextRef="#ctx0" brushRef="#br2" timeOffset="156684.4208">30832 14908 0,'0'24'0,"0"-48"15,0 73-15,0 26 16,0-51-16,0 1 0,0 0 15,0-50 17,0-124 15,25 75-32,25 49 1,-1 50 15,-49 0-31,0 74 16,0-74-1,25 0 1,0-1-16,0-24 31,24 0-31,-49-24 0,25 24 0,0-25 16,0 25-16,24-75 31,-49 51-31,0-1 0,0 0 31</inkml:trace>
  <inkml:trace contextRef="#ctx0" brushRef="#br2" timeOffset="156970.3916">31254 15081 0,'25'99'31,"-100"-297"-31,125 297 0,-25 25 0,0-124 16,-1 0-1,1-25-15,25 1 16,-25 24-16,-1-25 16,-24 50-1,-24-25 1,24 24-16,-25 1 31,25 25-31,0-25 16,0-1-16</inkml:trace>
  <inkml:trace contextRef="#ctx0" brushRef="#br2" timeOffset="165117.252">8508 8806 0,'-50'198'15,"26"-173"-15,-26 49 16,50-24-1,-25-25 1,25-50 15,0-25-15,25-24-16,0-25 31,-25 74-31,49-25 31,-49 75-15,25-25-16,-25 25 16,25 0-16,-25-1 0,25 1 0,0 25 15,-1-25-15,51 49 32,-50-74-32,-1 0 15,51-49 1,-75 24-16,0-50 31,0 50-31,0-24 0,0 24 16,0 0-1,0 0 1,0 50 31,0 0-32</inkml:trace>
  <inkml:trace contextRef="#ctx0" brushRef="#br2" timeOffset="165445.2495">8930 9079 0,'0'74'15,"0"-148"-15,0 173 0,0-50 16,0-24 0,0 0-16,24-25 15,1 25-15,0-50 16,0 25-16,0-25 16,0 0-1,-25 1 16,0-1-15,0 50 15,0-1-31,0 51 16,0-50-16,0 24 16,0 1-1</inkml:trace>
  <inkml:trace contextRef="#ctx0" brushRef="#br2" timeOffset="165761.2512">8310 9699 0,'-25'0'47,"99"0"-47,-24 0 0,-1-25 0,1 25 15,124 0-15,-125-25 16,150 25-1,-150 0-15,-24 0 0,0 0 32</inkml:trace>
  <inkml:trace contextRef="#ctx0" brushRef="#br2" timeOffset="166310.1682">8607 9996 0,'-25'25'15,"50"-50"-15,-50 75 0,1 0 16,-1-26-16,25 1 0,0 25 31,-50 74-15,50-99-1,0-1 1,0-73 0,0-1-1,0-24 1,25-1 0,0 26-16,24 24 15,-24 25 16,25 74-15,-1 75 15,-49-124-15,50 25 0,-25-50-16,-25-25 15,49-25 1,-49 25-1,25-99 1,0 50 0,-25 99 31</inkml:trace>
  <inkml:trace contextRef="#ctx0" brushRef="#br2" timeOffset="166738.1757">9004 10344 0,'0'24'0,"25"-24"31,0 0-15,0 0-16,24 0 15,-49 25-15,25-25 0,49 25 16,-49 25 15,-74-1-15,-26 1-1,50-25 1,50-25 15,25 0-15,-25 0-16,24 74 16,-24-74-1,-25 25-15,0 0 16,-50 24-1,26-49-15,-76 0 16</inkml:trace>
  <inkml:trace contextRef="#ctx0" brushRef="#br2" timeOffset="167091.2922">9599 9500 0,'75'-25'31,"-50"25"-31,-1 0 0,1 0 16,0 0-16,0 0 15</inkml:trace>
  <inkml:trace contextRef="#ctx0" brushRef="#br2" timeOffset="167297.2917">9624 9649 0,'0'25'0,"0"0"16,25-25-16,74 0 31,-74-25-31,49 25 16,-49 0-16,0 0 0</inkml:trace>
  <inkml:trace contextRef="#ctx0" brushRef="#br2" timeOffset="168781.4757">10666 8880 0,'0'25'15,"0"0"1,25 24 15,-25-24-15,0 25-1,25-1 17,-25-24-32,24 74 15,-24-74 1,0 25 0,0-25-1,0-1 1,0-48 15,0-1 16,0 0 15,0 0-62,0 0 32,0 1-17,0-1 1,0 0 15,0 0-15,0 0 15,0 1 0,0-1-15,0-25 0,-24 25 15,24-49-16,49 49 1,-49 0-16,75 25 16,-51 0-16,1 0 0,25 25 15,-1 0-15,1 24 16,-25-24-16,-25 0 16,25 99-1,-25-74-15,-100 74 16,76-99-1,-76 24 1,26 1 0,49-50-16</inkml:trace>
  <inkml:trace contextRef="#ctx0" brushRef="#br2" timeOffset="169234.3304">11237 9302 0,'0'25'15,"24"-25"1,1 24-1,0-24-15,-25 50 16,25-25 0,-25 0-1,-25-25-15,-25 49 32,1-49-17,24 25-15,50-25 63,0 0-48,-1 0 1,26 50 0,-75-26-1,-74 26 16,74-50-31</inkml:trace>
  <inkml:trace contextRef="#ctx0" brushRef="#br2" timeOffset="169557.046">10492 9798 0,'174'0'15,"-75"0"-15,-74 0 0,25 0 0,148 0 32,-148 0-32,74 0 15,-99-25-15,-1 25 16,-24 25 0</inkml:trace>
  <inkml:trace contextRef="#ctx0" brushRef="#br2" timeOffset="170429.8681">10939 10120 0,'-25'75'31,"50"-150"-31,-50 175 0,25-26 15,0-49 1,0 0 0,-25 24-1,25-74 17,0 1-1,0 48 63,0-48 140,0-1-203,25-74-15,25 24-1,-26 50 17,1 25-32,50 25 31,-51-25-31,1 50 16,0-1-1,0 26 1,-50-1-1,25-49-15,-149 0 32,124-25-32,-74 25 31</inkml:trace>
  <inkml:trace contextRef="#ctx0" brushRef="#br2" timeOffset="170734.8738">11336 10368 0,'74'124'47,"-148"-248"-47,148 273 0,-24-149 15,-25 0-15,49-49 32,-49 24-17,0 25 1,-25 25 0,0 24-1,0-24-15,0 25 16,0-26-16,0 26 15</inkml:trace>
  <inkml:trace contextRef="#ctx0" brushRef="#br2" timeOffset="172176.4153">8012 11956 0,'0'74'32,"0"-49"-32,0 0 0,-25 74 31,25-49-15,0-25-16,-25 24 0,25-24 15,0-50 48,0-74-48,25 74-15,0-49 16,-25 24 0,25 25-1,-25 0-15,25 25 16,-25 25-16,24-25 15,-24 25-15,50 49 32,-25-49-32,24 75 15,-49-76-15,25-24 0,0 25 16,0-25-16,0 25 31,-1-50-31,-24 0 0,25-74 31,-25 25 1,0 49-17</inkml:trace>
  <inkml:trace contextRef="#ctx0" brushRef="#br2" timeOffset="173216.4389">8508 12328 0,'25'0'63,"49"0"-32,-49 25-31,-25 24 16,-25-24-1,0 0-15,-49 25 32,24-26-32,1 1 15,74-25 32,74-25-31,25 25-1,-50 0 17,-49 0-32,0-24 15</inkml:trace>
  <inkml:trace contextRef="#ctx0" brushRef="#br2" timeOffset="174328.8493">7838 12824 0,'-25'0'32,"50"0"-32,0 0 15,99 0 1,-99 0-1,223-25 1,-223 0 0,24 25-16,-24 0 0,25 0 0,-25 0 0,74 0 31,-74 0-31,24 0 16,-49 25-16</inkml:trace>
  <inkml:trace contextRef="#ctx0" brushRef="#br2" timeOffset="175313.8497">8086 13171 0,'0'25'16,"0"0"0,0 0-16,0 49 15,-24-49-15,24 25 16,0 49 0,-25-74-16,25 24 0,0-24 15,0-99 16,0-26 1,49-24-17,-24 100 1,-25-1-16,25 25 16,0 0-1,-25 25 1,0-1-16,25 26 15,-25-25-15,24 49 16,26-24 0,0-25-1,24-50 17,-49-25-17,0 50-15,-25-49 16,0 24-16,0-25 31</inkml:trace>
  <inkml:trace contextRef="#ctx0" brushRef="#br2" timeOffset="175516.947">8558 13618 0,'49'322'46,"-198"-843"-46,298 1067 0,-149-496 16,-49-447-16</inkml:trace>
  <inkml:trace contextRef="#ctx0" brushRef="#br2" timeOffset="176327.501">9376 12551 0,'-25'50'0,"1"-50"16,-1 49-16,-25-24 0,1 25 0,24-25 0,0 24 16,-25-24-1,50 0 1</inkml:trace>
  <inkml:trace contextRef="#ctx0" brushRef="#br2" timeOffset="176559.6608">9153 12576 0,'0'25'0,"0"-50"0,0 75 16,99 49-1,-74-74-15,0-1 0,0 1 16,-1 0-16,1-25 16</inkml:trace>
  <inkml:trace contextRef="#ctx0" brushRef="#br2" timeOffset="177593.0381">9847 12204 0,'0'0'0,"25"-25"0,-25 50 16,0 0-16,0 0 15,0-1-15,0 26 0,0-25 0,0 24 0,0 51 31,0-51-15,0-74 0,0-49-1,0 0 17,0 49-32,25-50 15,0 51-15,-25-1 0,25 0 16,-1 25-1,26 50 17,-25 24-17,25 25 17,-1-99-17,1 0 1,-25-25-1,-1-24 1,1 24-16,-25-25 16,0 26-1,0-1 1</inkml:trace>
  <inkml:trace contextRef="#ctx0" brushRef="#br2" timeOffset="178000.1406">10443 12452 0,'-25'174'62,"-49"-472"-62,173 422 0,-74 74 16,-1-198 0,-24-24-1,25-1 1,-25 0-1,25 0-15,25-49 47,-50 99 0,0 49-31,0-24-1,0-1 17</inkml:trace>
  <inkml:trace contextRef="#ctx0" brushRef="#br2" timeOffset="178448.2453">9624 12973 0,'25'-25'16,"-50"50"-16,75-50 0,123 0 16,-73 25-16,-26 0 0,-24 0 15,99 0 1,24 0-16,-49-25 31</inkml:trace>
  <inkml:trace contextRef="#ctx0" brushRef="#br2" timeOffset="179160.9656">9947 13320 0,'-50'149'15,"50"-124"1,0 49 0,0 1-1,-25-26 1,25-74-1,0-24 17,0-50-17,0 74-15,25-74 16,0 74-16,0 0 16,24 0-1,-24 50 1,0 0-16,0 24 15,-25-24 1,25 50 0,-1-26-1,1-49-15,0 0 16,-25 25-16,25-25 0,0-25 0,-1 25 16,1-49-1,0-26 1,-25 26 15,0 24-31,0 0 16</inkml:trace>
  <inkml:trace contextRef="#ctx0" brushRef="#br2" timeOffset="179616.2055">10468 13593 0,'24'25'16,"-222"-273"-16,372 471 0,-125-198 31,-49 0-15,0-1-1,-49 26 1,-1-25-1,50 0 1,25-25 0,24 0-1,26 49 1,-50 1 0,-25-25-1,0-1-15,-25 1 16,-25 0-1,25-25-15,-74 25 16</inkml:trace>
  <inkml:trace contextRef="#ctx0" brushRef="#br2" timeOffset="180338.9477">11137 12626 0,'25'0'32,"74"0"-17,-74 0-15,0 0 0,49 0 16</inkml:trace>
  <inkml:trace contextRef="#ctx0" brushRef="#br2" timeOffset="180507.9488">11286 12799 0,'199'25'47,"-398"-50"-47</inkml:trace>
  <inkml:trace contextRef="#ctx0" brushRef="#br2" timeOffset="181649.4447">12526 11857 0,'25'-25'16,"-25"50"-16,0-1 0,0 1 15,0 149 1,0-100-16,25-24 0,-25-25 16,0 0-16,0 24 15,0-74 17,0-24-17,-25-51 1,25-24-1,0 100 1,25-51-16,0 50 16,24 1-1,26 48 1,-50 1-16,74 74 16,-99-74-16,25 50 15,-25-51-15,-50 101 16,25-101-1,-49 26 1,-25-25 15</inkml:trace>
  <inkml:trace contextRef="#ctx0" brushRef="#br2" timeOffset="182197.255">13047 12303 0,'0'0'0,"0"25"16,0 0-16,0 0 15,0-1 1,0 1-16,0 0 16,0 0-16,0 0 0,0-1 15</inkml:trace>
  <inkml:trace contextRef="#ctx0" brushRef="#br2" timeOffset="182537.5441">12502 12874 0,'-25'0'15,"50"0"-15,-25 0 16,49-25-16,1 25 15,-1 0-15,125-25 16,-149 25-16,24 0 0,150-25 31,-174 25-31,24 25 16</inkml:trace>
  <inkml:trace contextRef="#ctx0" brushRef="#br2" timeOffset="183090.0843">12725 13196 0,'-50'75'31,"50"-51"-31,0 1 0,0 0 0,0 49 16,0-24 15,0-25-31,0 49 16,0-99 15,0-24-15,0-26-1,0-24 1,0 74-16,25-24 31,-25 24-31,50 25 16,-1-25 15,-24 50-31,25 25 0,-26-26 16,1 100 15,-25-99-31,-25 50 16,25-51-16,-24-24 0,-1 25 0,0 0 0,-25 0 15,26-25-15,-1 0 16</inkml:trace>
  <inkml:trace contextRef="#ctx0" brushRef="#br2" timeOffset="183465.5107">13072 13543 0,'50'174'32,"-100"-348"-32,100 398 15,-50-200-15,74 1 16,-49-25 0,0-25-16,0 1 15,-1-1-15,-24 0 16,25-25-1,-25 75 17,0 0-17,25 0 1,-25 49 0,0 1-1,0-51-15,0 1 16</inkml:trace>
  <inkml:trace contextRef="#ctx0" brushRef="#br2" timeOffset="183782.6588">14039 12502 0,'-74'124'16,"49"-100"-16,0 1 0,-49 50 31,74-51-31,-99 51 16</inkml:trace>
  <inkml:trace contextRef="#ctx0" brushRef="#br2" timeOffset="184000.6593">13717 12576 0,'25'25'0,"-25"0"0,49 24 16,1-24-16,-50 0 15,99 49 1,-49-49-16,-25-25 0,-1 0 16</inkml:trace>
  <inkml:trace contextRef="#ctx0" brushRef="#br2" timeOffset="184690.3158">14709 12278 0,'-25'124'31,"25"-99"-31,0 25 0,0 24 16,0-24-1,0-25-15,0-1 31,0-48-31,0-1 0,0-25 32,0 25-32,0-173 15,0 173-15,25-74 32,0 74-32,49 25 15,-49 0 1,0 25-16,25 25 15,-26 74 1,-222 124 31</inkml:trace>
  <inkml:trace contextRef="#ctx0" brushRef="#br2" timeOffset="185069.3183">15007 12650 0,'25'0'31,"-50"0"-31,124-24 31,-74 24-31,0 0 16,-25 49-1,-25-24 1,0 0 0,-74 24-1,74-49-15,25 25 16,25-25 15,49 0-15,-74 25-16,25 0 15,-25 0-15,0-1 16,-50 1 0,26-25-16,-51 0 15,50 25-15</inkml:trace>
  <inkml:trace contextRef="#ctx0" brushRef="#br2" timeOffset="185346.8646">14436 13072 0,'0'25'15,"25"-25"-15,0 0 0,49 0 16,26 0-16,-1-25 16,174 0 15,-149 0-16</inkml:trace>
  <inkml:trace contextRef="#ctx0" brushRef="#br2" timeOffset="185993.3818">14585 13618 0,'0'25'0,"0"24"15,0 50 1,25-24-1,-25-1 1,0-49 0,0-50-1,-25-148 17,25 98-17,0 50-15,50-49 16,-25 49-1,-1 25-15,1 0 16,0 50 0,25 24-1,-26 50 17,-24-74-32,-24-1 15,-26-24-15,25-25 16,0 25-16,-74-25 15</inkml:trace>
  <inkml:trace contextRef="#ctx0" brushRef="#br2" timeOffset="186347.0221">14932 13891 0,'124'49'31,"-248"-98"-31,273 98 16,-149-24 0,0 0-1,-99 49 16,49-24-15,50-25 15,25-25-15,0 0-16,25 0 16,-26 0-16,1 0 0,99-25 15,-99 25 1,74-25-1</inkml:trace>
  <inkml:trace contextRef="#ctx0" brushRef="#br2" timeOffset="193964.224">12179 1538 0,'0'0'0,"0"25"16,0 49-1,0 75 32,0-124-47,-25 49 16,25-99 15,0-49-15,25 49-1,-25-74 1,25 74-16,-25 0 0,25-24 15,-25 49 1,49 74 15,26 50 1,-75-99-32,49 0 15,-24-25-15,-25 25 0,25-25 16,0-25-16,24 0 15,-24 0-15,0-49 16,0-26 0,-25 51 15,0 24-31,25 0 16,-25 50-1,0 0 1</inkml:trace>
  <inkml:trace contextRef="#ctx0" brushRef="#br2" timeOffset="194340.2247">12774 1761 0,'0'199'172,"-99"-472"-172,198 347 0,-24 100 16,-50-174-16,99-25 16,-50 0 15</inkml:trace>
  <inkml:trace contextRef="#ctx0" brushRef="#br2" timeOffset="194611.7774">13072 1637 0,'25'0'16,"24"0"-1,-24-25 1,174 0-1,-150 25-15,1 0 16</inkml:trace>
  <inkml:trace contextRef="#ctx0" brushRef="#br2" timeOffset="194846.3222">13221 1786 0,'124'25'47,"-248"-50"-47,298 25 0,-75 0 0,-74-25 15,49 25 1,-74-25-1</inkml:trace>
  <inkml:trace contextRef="#ctx0" brushRef="#br2" timeOffset="195885.2036">13866 1538 0,'25'0'16,"-25"25"-1,0-1-15,0 76 16,0-75-16,0 49 16,0-49-16,0 24 15,0-73 17,0-26-1,0-49-16,0 49 1,24 0 0,1 50-1,50 25 1,-75 0-16,24 25 16,-24-25-16,50 24 31,-50-24-31,25-25 0,0 0 15,24-25 1,-24-24 15,-25-51-15,0 26 0,0 24 15,0 75 0,0 0-15</inkml:trace>
  <inkml:trace contextRef="#ctx0" brushRef="#br2" timeOffset="196248.3848">14362 1687 0,'25'99'93,"-149"-248"-93,248 323 32,-149-298-32,75 248 15,-26-124-15,1 0 16,0 25-16,0-25 16,-25 49-1,0-24-15,-50 0 16,-49 24 15,74-49-15</inkml:trace>
  <inkml:trace contextRef="#ctx0" brushRef="#br2" timeOffset="196405.0191">14362 1935 0,'25'0'16,"-174"99"46</inkml:trace>
  <inkml:trace contextRef="#ctx0" brushRef="#br2" timeOffset="197395.5585">13171 918 0,'-149'-25'0,"298"50"0,-322-50 16,-175 75-1,274-26-15,24-24 0,-148 25 16,-25 25-1,74-1 1,74-24 0,51-25-16,-1 50 15,0-50-15,0 25 16,25-1-16,-25 1 16,25 0-16,0 49 15,0 1 1,25 123-1,25-49 1,-50-99-16,0 74 16,0-75-16,0 26 0,25 123 15,-25-123-15,24 98 16,-24-123-16,25 49 16,-25-49-1,50-25 16,-25-25-15,-1-25-16,51 25 16,-50 0-16,24 0 15,125 0 1,-100 0-16,323 0 16,-273 25-16,0-25 0,0 0 15,248 0 1,-248 0-16,472-25 31,-373 0-31,-99 25 0,-25-25 0,0 25 16,1-25-16,-26 25 0,174-49 15,-49-1 1,-150 50-16,50-50 16,-74 50-16,-25-24 15,25-26 1,-25 25-16,-25-74 15,25 74-15,-49-198 32,49 173-32,-50-123 31,50 148-31,-25-25 0,-49-99 16,49 100-16,-174-199 15,150 198 1,-26-24-16,-123-100 15,-75 1 1,224 123-16,-348-74 31,322 124-31</inkml:trace>
  <inkml:trace contextRef="#ctx0" brushRef="#br2" timeOffset="199874.0697">22423 17810 0,'0'-25'15,"0"0"-15,25 25 16,-25-25 0,25 1-1,25-1 32,74-25-31,-100 25-16,26 25 15,-50-24-15,25 24 0,0 0 16,0-25 47,-1 25-63,51 0 15,-50 0-15,-1 0 0,51 0 16,-50 0-16,-1-25 0,1 25 0,0 0 15,0 0-15,0 0 16,24 25 0,1-25-1,-1 25 1,26-1 15,-26 1-15,-24-25-16,0 50 31,-25-25-15,25-25-16,-25 24 0,0 1 15,25 0 1,-1 0 15,1 0-31,-25-1 16,25-24-16,-25 25 15,0 0 1,0 0 15,0 0-15,0-1 0,-25-24 124,25-24-124,-25-1-1,1 0 17,-1 25-32,0-50 15,0 50-15,25 25 78,25 0-46,25 0-32,-1 0 31,-49-1-31,75-24 16,-75 25-16,24-25 15,1-25 1,0 1-1,0-1 17,-25 0-17,0 0-15,25 0 16,-25 1 15,24 24-31,-24-25 31,25 25-31</inkml:trace>
  <inkml:trace contextRef="#ctx0" brushRef="#br2" timeOffset="201767.1656">22324 12005 0,'0'-24'15,"0"-1"1,25 25 0,0-25-1,24 0 1,1 25 0,24-25-1,-49 25 1,50-24-1,-51-1-15,1 25 0,0 0 16,25 0 0,-50-25-16,25 25 0,24 0 15,-24 0-15,0 0 0,24-25 16,51 25 0,-51 0 15,-24 25-31,25-25 15,-26 0-15,1 25 16,25 0 0,24 24-1,-24 1 1,-25-25 0,-1-1-1,-24 1-15,25 0 16,-25 0-16,0 0 31,25-25-31,-25 24 16,0 1-16,25-25 15,-25 25 32,0-50 63,-25 25-48,-25-25-46,-49 1-1,0-1 17,74 0-32,0 25 15,50 0 16,50 0-15,-51 0-16,51 0 16,-50 25-1,-1-25-15,1 0 16,0 0 15,-25-25-15,25 25-1,-25-25 1,0 0-16</inkml:trace>
  <inkml:trace contextRef="#ctx0" brushRef="#br2" timeOffset="204331.0359">21059 17636 0,'0'-25'16,"0"50"-1,0 0 1,0 0 0,-25 0-16,25 24 15,-24-49-15,24 25 0,0 0 16,-25 0 0,25-1-1,0-48 16,0-26-15,49-74 15,-24 74-15,0 26 0,0 24-1,0 24 1,-25 1-16,24 0 15,-24 0-15,25-25 0,-25 25 16,75 74 0,-26-50 15,-49-24-31,25-25 16,0-25-16,-25 1 15,25-26 1,-25 25-16,0-24 31,0 24-31,0 0 16</inkml:trace>
  <inkml:trace contextRef="#ctx0" brushRef="#br2" timeOffset="205080.5794">21431 17959 0,'0'-25'16,"25"25"47,0 0-48,0 0 1,-1 0-16,1 25 15,0-1 1,-50 26 0,-24-25 15,24-25-15,50 0 15,-1 25-16,1-25-15,0 49 32,-25-24-32,0 0 15,-50-25 1,-49 0 15,74 0-31,1 0 16</inkml:trace>
  <inkml:trace contextRef="#ctx0" brushRef="#br2" timeOffset="205985.6641">21233 17338 0,'-50'-49'16,"50"24"-16,-25 25 0,-24-25 31,24 25-31,0 0 0,-49 25 15,49 0-15,-49 0 16,49-1-16,0 1 16,-25 25-16,-49 49 15,49 25 1,50 25 15,25 0-15,50 24-1,-50-148-15,49 74 16,-49-74-16,0 0 16,-1 0-1,1 0-15,99 24 16,-99-49-16,0 25 0,0-25 16,49 0-1,-49 0-15,74 0 16,-74 0-16,49-25 15,199-24 32,-273 24-47,75-25 16,-51 25 0,1-49-1,0 49-15,-25-74 16,25 49-16,-25 26 15,0-76 1,-25 76-16,0-51 16,0 26-16,1-1 0,-51-24 31,50 24-31,-173-173 16,173 173-16,-74-49 15,74 74-15,-74 0 16,74 0-16,-49 50 15</inkml:trace>
  <inkml:trace contextRef="#ctx0" brushRef="#br2" timeOffset="206793.7789">21406 17934 0,'-24'0'16,"-1"0"0,50 0 15,-1 0-15,1 25-16,0-25 15,0 0-15,-25 24 0,0 100 47,0-99-47,-50 25 16,25-25-1,1-25-15,-1 24 16,0-24 0,25 25-1,25-25 16,0 0 1,-1 0-32,76-25 15,-76 1-15,1 24 16,25 0-16,-1 0 16,1 0-1,-25 0-15,0 0 16,0 0 15</inkml:trace>
  <inkml:trace contextRef="#ctx0" brushRef="#br2" timeOffset="210325.9653">8706 11757 0,'25'-24'16,"0"-1"-1,-50 50 32,0-1-31,-49 51-16,-25 24 15,-75 75 1,125-125 0,-175 199-1,150-173 1,49-26-16,-25 26 0,1 24 16,49-74-16,0 24 15</inkml:trace>
  <inkml:trace contextRef="#ctx0" brushRef="#br2" timeOffset="211253.7894">10666 13146 0,'-50'25'16,"-148"99"0,148-99-16,-74 99 15,75-74-15,-50 49 16,74-25-16,-25-24 0,-124 173 15,125-173 1,-50 99 0</inkml:trace>
  <inkml:trace contextRef="#ctx0" brushRef="#br2" timeOffset="213045.7969">8086 14883 0,'0'25'15,"0"-1"-15,0 76 31,0-76-31,-24 100 16,-1-99-16,25 0 0,0 0 31,0-50 16,0-25-31,0-24-1,49 0 1,-24 49 0,-25 0-16,25 25 15,0 25 1,-25 24 0,25-49-16,-1 75 15,1-50-15,25 24 16,-1-24-1,1 0 17,-25-25-32,49-50 31,-74 25-31,25-24 31,-25 24-31,0-49 16,0 49-16,0 0 15,0 50 32</inkml:trace>
  <inkml:trace contextRef="#ctx0" brushRef="#br2" timeOffset="213501.0004">8682 15255 0,'0'0'15,"0"49"1,0-24-16,0 0 16,0 25-1,24-50 1,-24 25-16,50-75 47,-25 0-32,0 50 1,-1-49 0,-24 24-16,0 50 47,0-1-32,0 51 1,0-1-1,-24-24 17</inkml:trace>
  <inkml:trace contextRef="#ctx0" brushRef="#br2" timeOffset="213882.6817">7987 15776 0,'-50'0'16,"75"0"0,0 0-1,74-25 1,125 0 0,-51 0-1,-123 25-15,99 0 31,-125 0-31,-24 25 0,25-25 16,-25 25 0</inkml:trace>
  <inkml:trace contextRef="#ctx0" brushRef="#br2" timeOffset="214543.2169">8285 16073 0,'0'25'0,"0"0"0,347-347 0,-719 644 0,372-297 0,-25 49 15,75-223-15,-125 323 0,51-50 16,24-99 0,0 0-16,0 24 15,0-73 1,0-26 0,49-173 46,-24 223-62,-25-50 0,25 50 0,-25-25 16,25 25-1,-25-25 1,49 75 0,-24 49-1,25 0 16,-1-49 1,1-25-17,-25-50 17,-1 0-32,1-99 15,-25 99-15,0 1 0,0-1 16,0 0-1,0 0 1</inkml:trace>
  <inkml:trace contextRef="#ctx0" brushRef="#br2" timeOffset="214861.9787">8806 16470 0,'0'124'16,"0"-99"0,0 25-1,0-1 1,0-24-16,0 0 31,0 0-31</inkml:trace>
  <inkml:trace contextRef="#ctx0" brushRef="#br2" timeOffset="215293.0786">9351 15478 0,'-24'0'16,"48"0"-16,76-25 31</inkml:trace>
  <inkml:trace contextRef="#ctx0" brushRef="#br2" timeOffset="215518.0793">9401 15677 0,'25'24'16,"-50"-48"-16,124 48 31,-74-24-31,0-24 0,0 24 0,-1 0 16</inkml:trace>
  <inkml:trace contextRef="#ctx0" brushRef="#br2" timeOffset="216439.2389">10294 14982 0,'0'25'15,"0"0"1,0 24-1,0 50 1,-25 25 0,0-99-1,25 0-15,0-50 32,0-49-1,25-25-16,-25 74-15,25-50 16,-25 51-16,0-1 0,50-50 31,-26 51-31,51 148 47,-50-50-31,-25-49-16,24 49 15,-24-49-15,0 49 16,-24 1 0,-51-50-1,1 0 17,49-25-32,0 24 15</inkml:trace>
  <inkml:trace contextRef="#ctx0" brushRef="#br2" timeOffset="216847.2569">10716 15429 0,'0'24'16,"0"1"-16,-25 50 15,25-51-15,0 26 16,0 0-16,0-26 16,0 1-1</inkml:trace>
  <inkml:trace contextRef="#ctx0" brushRef="#br2" timeOffset="217272.6015">11336 15007 0,'0'25'0,"-75"49"16,51-24-16,-1-50 0,-50 74 31,50-49-31,-24 49 16</inkml:trace>
  <inkml:trace contextRef="#ctx0" brushRef="#br2" timeOffset="217572.2522">11063 15081 0,'49'50'31,"-98"99"-31,98-273 0,76 198 32,-299-223-32,372 298 0,-123-99 15,-50-50-15,-1 24 16,1-24-16,-25 25 0</inkml:trace>
  <inkml:trace contextRef="#ctx0" brushRef="#br2" timeOffset="218093.7865">11708 15007 0,'0'74'0,"-199"100"0,398-422 0,-199 347 15,0 0-15,0-74 16,0 49 0,0-49-16,-25 50 15,25-50-15,0-50 31,0 0-15,-25-74 0,25 74-16,0-74 31,0 49-31,0 25 0,0 0 0,25-24 16,0 24 15,0 25-31,-1 25 15,26 49 1,0 1 0,-26-1-1,1-74-15,-25 74 16,0-49-16,-25 25 16,-74 0 15,74-50-31,1 0 15</inkml:trace>
  <inkml:trace contextRef="#ctx0" brushRef="#br2" timeOffset="218645.9466">12080 15329 0,'25'0'47,"-1"0"-31,1 0 0,-25 25-16,0 0 15,0 0-15,-49 24 31,-1-24-15,25 0-16,25 0 31,25-25-15,25 0 0,-1 25-1,-24-1 1,-25 26-1,-50-25 1,26 0-16,-76-1 31,51-24-31</inkml:trace>
  <inkml:trace contextRef="#ctx0" brushRef="#br2" timeOffset="219346.4796">10145 15999 0,'-49'0'15,"73"0"17,1 0-32,50 0 15,-51 0-15,26 0 0,173-25 31,-148 25-31,743-74 47,-644 49-47,-1 25 0,-24 0 0,25-25 32,-149 25-32,24 0 0,26 0 15,-75-25-15,-25 25 16</inkml:trace>
  <inkml:trace contextRef="#ctx0" brushRef="#br2" timeOffset="220155.8217">10344 16570 0,'0'24'16,"0"1"0,0 50-1,0-1 16,-25 0-15,25-49 0,0-50 15,0 1-31,0-26 16,0 25-16,0-49 15,0 49-15,25-49 16,-25 49-16,24 0 15,1-25 1,25 26 0,-50 48 15,0 1 0,25-25 32,-1 25-48,51-25 1,-1 50 0,-49-26-16,25 1 15,-50 0-15,0 0 16,0 49-1,-25-74-15,-74 75 32,49-51-32,25-24 0,-24 0 15,-1 0 1</inkml:trace>
  <inkml:trace contextRef="#ctx0" brushRef="#br2" timeOffset="221377.803">10765 16793 0,'25'0'110,"0"0"-79,0 0 109,-25 25-124,74-25 0,-24 49-1,-50 26 1,-50-26 0,25-49-16,-74 50 15,74-50 1,0 0-1,50 0 32,0 0-31,0 0-16,49 0 16,-49 0-1,25 0 1,-26 0-16,26 0 15,-25-25-15,0 25 16</inkml:trace>
  <inkml:trace contextRef="#ctx0" brushRef="#br2" timeOffset="221766.0423">11460 16470 0,'0'25'0,"-25"0"16,0 0-16,-74 99 31,49-99-31,26 24 0,-1-24 0,0-25 0,25 25 16</inkml:trace>
  <inkml:trace contextRef="#ctx0" brushRef="#br2" timeOffset="222008.0556">11212 16446 0,'-25'198'0,"50"-372"16,0 224 0,-50-124-16,74 148 0,26 0 15,-50-74-15,-1 25 0,26-25 16,-25 25-16,74 25 15,-49-26 1,-50 1-16,24-25 16</inkml:trace>
  <inkml:trace contextRef="#ctx0" brushRef="#br2" timeOffset="222535.1298">11881 16446 0,'25'322'78,"-223"-446"-78,371-74 0,-173 520 31,0-347-31,-24-49 32,24-50-17,0 49 1,0 26-1,24 24-15,26 0 16,-25 25 0,24 75 15,-24 24 0,0-74-31,-25 99 16,0-100-16,0 26 15,-25-50-15,-49 50 16,49-26 0,-49-24-1</inkml:trace>
  <inkml:trace contextRef="#ctx0" brushRef="#br2" timeOffset="222926.0914">12229 16694 0,'0'99'15,"0"-198"-15,0 223 16,0-100-1,25 1 1,24-50 0,-24 25-16,25-24 31,-50-1-31,24 25 0,-24-25 16,25 0-1,-25 50 16,0 25-15,0 74 15,0-100-31,0 100 32,0-99-32</inkml:trace>
  <inkml:trace contextRef="#ctx0" brushRef="#br2" timeOffset="225109.8258">9153 14610 0,'-496'-50'16,"446"50"-16,-173 25 31,-75-25 0,249 0-31,-199 0 16,198-25-16,25 25 0,0 0 0,-49 0 16,-25-24 15,74 24-31,-25 24 16,26-24-16,24 25 15,0 0 16,0 0-31,-25 74 16,25-74-16,0 24 0,0 150 16,0-1-1,0 1 1,0 148 15,25-273-31,24 422 16,-49-421-16,0 247 31,0-247-31,-25 173 16,25-199-16,0 1 0,-24-25 0,24 99 31,-25-99-15,50-25 46,-1 0-46,76 24 15,-51-24-31,100 0 16,-99 25-16,24-25 0,199 0 15,-199 0-15,249 0 16,-224 0-16,323 25 15,-125-25 1,75 25 0,-24-25 15,-249 0-31,248 0 16,-248 0-16,-24 0 0,322 0 31,24-50-16,-123 25 1,-224 25-16,125-24 16,-150-1-16,100 25 31,-49 0-15,-26 25-1,-49-25 16,0 0-31,49-25 16,-49 25-16,0 0 16,-1-25-1,26 25 1,-25-25 0,0 0-1,24 1 1,-49-1-16,0-25 15,25 1-15,-25-1 16,0 25-16,0-99 16,0 99-16,25-198 15,-25-50 1,0 199 0,0-199-1,0 199-15,0-1 0,0 1 0,0-149 16,0 148-16,-25-123 15,0 148 1,25 0-16,-49-123 16,49 123-16,0-49 15,0 74 1,0 0 0,-25 25-1,0 25 1,0-25-1,-24 25 17,24-25-32,-25-25 15,25 25-15,1 0 0,-26 0 16,-124-25 15,-49 25 0,173 0-31,-297-49 16,273 49-16,24 0 16,-247-25-1,-621 25 32,843-25-47,-297 25 16,298 0-16,24 0 0,-198 25 15,25-25 17,74 25-17,124-25 1,-99-25 0,99 25-16,1 0 15,-1 0 1,0 0-1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843BB5E-79B0-415D-80FF-A382F1229C04}" type="datetimeFigureOut">
              <a:rPr lang="en-GB" smtClean="0"/>
              <a:t>05/08/2024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445928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43BB5E-79B0-415D-80FF-A382F1229C04}" type="datetimeFigureOut">
              <a:rPr lang="en-GB" smtClean="0"/>
              <a:t>05/08/2024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3259327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43BB5E-79B0-415D-80FF-A382F1229C04}" type="datetimeFigureOut">
              <a:rPr lang="en-GB" smtClean="0"/>
              <a:t>05/08/2024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408661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43BB5E-79B0-415D-80FF-A382F1229C04}" type="datetimeFigureOut">
              <a:rPr lang="en-GB" smtClean="0"/>
              <a:t>05/08/2024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3678003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43BB5E-79B0-415D-80FF-A382F1229C04}" type="datetimeFigureOut">
              <a:rPr lang="en-GB" smtClean="0"/>
              <a:t>05/08/2024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368820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843BB5E-79B0-415D-80FF-A382F1229C04}" type="datetimeFigureOut">
              <a:rPr lang="en-GB" smtClean="0"/>
              <a:t>05/08/2024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770981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843BB5E-79B0-415D-80FF-A382F1229C04}" type="datetimeFigureOut">
              <a:rPr lang="en-GB" smtClean="0"/>
              <a:t>05/08/2024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4205189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843BB5E-79B0-415D-80FF-A382F1229C04}" type="datetimeFigureOut">
              <a:rPr lang="en-GB" smtClean="0"/>
              <a:t>05/08/2024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930761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BB5E-79B0-415D-80FF-A382F1229C04}" type="datetimeFigureOut">
              <a:rPr lang="en-GB" smtClean="0"/>
              <a:t>05/08/2024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2318205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43BB5E-79B0-415D-80FF-A382F1229C04}" type="datetimeFigureOut">
              <a:rPr lang="en-GB" smtClean="0"/>
              <a:t>05/08/2024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80734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43BB5E-79B0-415D-80FF-A382F1229C04}" type="datetimeFigureOut">
              <a:rPr lang="en-GB" smtClean="0"/>
              <a:t>05/08/2024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09540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43BB5E-79B0-415D-80FF-A382F1229C04}" type="datetimeFigureOut">
              <a:rPr lang="en-GB" smtClean="0"/>
              <a:t>05/08/2024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9052F-3F6B-4C5B-9A75-13E8198A3116}" type="slidenum">
              <a:rPr lang="en-GB" smtClean="0"/>
              <a:t>‹#›</a:t>
            </a:fld>
            <a:endParaRPr lang="en-GB"/>
          </a:p>
        </p:txBody>
      </p:sp>
    </p:spTree>
    <p:extLst>
      <p:ext uri="{BB962C8B-B14F-4D97-AF65-F5344CB8AC3E}">
        <p14:creationId xmlns:p14="http://schemas.microsoft.com/office/powerpoint/2010/main" val="3681091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emf"/><Relationship Id="rId4" Type="http://schemas.openxmlformats.org/officeDocument/2006/relationships/customXml" Target="../ink/ink1.xml"/></Relationships>
</file>

<file path=ppt/slides/_rels/slide8.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8771" y="795253"/>
            <a:ext cx="11114453" cy="1015663"/>
          </a:xfrm>
          <a:prstGeom prst="rect">
            <a:avLst/>
          </a:prstGeom>
          <a:noFill/>
        </p:spPr>
        <p:txBody>
          <a:bodyPr wrap="none" lIns="91440" tIns="45720" rIns="91440" bIns="45720">
            <a:spAutoFit/>
          </a:bodyPr>
          <a:lstStyle/>
          <a:p>
            <a:pPr algn="ctr"/>
            <a:r>
              <a:rPr lang="en-US" sz="6000" b="1" dirty="0" smtClean="0">
                <a:ln w="0"/>
                <a:solidFill>
                  <a:schemeClr val="accent2"/>
                </a:solidFill>
                <a:effectLst>
                  <a:outerShdw blurRad="38100" dist="19050" dir="2700000" algn="tl" rotWithShape="0">
                    <a:schemeClr val="dk1">
                      <a:alpha val="40000"/>
                    </a:schemeClr>
                  </a:outerShdw>
                </a:effectLst>
              </a:rPr>
              <a:t>DESIGN OF MACHINE ELEMENTS-</a:t>
            </a:r>
            <a:r>
              <a:rPr lang="en-US" sz="6000" b="1" dirty="0">
                <a:ln w="0"/>
                <a:solidFill>
                  <a:schemeClr val="accent2"/>
                </a:solidFill>
                <a:effectLst>
                  <a:outerShdw blurRad="38100" dist="19050" dir="2700000" algn="tl" rotWithShape="0">
                    <a:schemeClr val="dk1">
                      <a:alpha val="40000"/>
                    </a:schemeClr>
                  </a:outerShdw>
                </a:effectLst>
              </a:rPr>
              <a:t>I</a:t>
            </a:r>
            <a:r>
              <a:rPr lang="en-US" sz="6000" b="1" dirty="0" smtClean="0">
                <a:ln w="0"/>
                <a:solidFill>
                  <a:schemeClr val="accent2"/>
                </a:solidFill>
                <a:effectLst>
                  <a:outerShdw blurRad="38100" dist="19050" dir="2700000" algn="tl" rotWithShape="0">
                    <a:schemeClr val="dk1">
                      <a:alpha val="40000"/>
                    </a:schemeClr>
                  </a:outerShdw>
                </a:effectLst>
              </a:rPr>
              <a:t>I</a:t>
            </a:r>
            <a:endParaRPr lang="en-GB" sz="6000" b="1" dirty="0">
              <a:ln w="0"/>
              <a:solidFill>
                <a:schemeClr val="accent2"/>
              </a:solidFill>
              <a:effectLst>
                <a:outerShdw blurRad="38100" dist="19050" dir="2700000" algn="tl" rotWithShape="0">
                  <a:schemeClr val="dk1">
                    <a:alpha val="40000"/>
                  </a:schemeClr>
                </a:outerShdw>
              </a:effectLst>
            </a:endParaRPr>
          </a:p>
        </p:txBody>
      </p:sp>
      <p:sp>
        <p:nvSpPr>
          <p:cNvPr id="8" name="Rectangle 7"/>
          <p:cNvSpPr/>
          <p:nvPr/>
        </p:nvSpPr>
        <p:spPr>
          <a:xfrm>
            <a:off x="4438329" y="1810916"/>
            <a:ext cx="3315331" cy="923330"/>
          </a:xfrm>
          <a:prstGeom prst="rect">
            <a:avLst/>
          </a:prstGeom>
        </p:spPr>
        <p:txBody>
          <a:bodyPr wrap="none">
            <a:spAutoFit/>
          </a:bodyPr>
          <a:lstStyle/>
          <a:p>
            <a:pPr algn="ctr"/>
            <a:r>
              <a:rPr lang="en-US" sz="5400" dirty="0" smtClean="0">
                <a:ln w="0"/>
                <a:effectLst>
                  <a:outerShdw blurRad="38100" dist="19050" dir="2700000" algn="tl" rotWithShape="0">
                    <a:schemeClr val="dk1">
                      <a:alpha val="40000"/>
                    </a:schemeClr>
                  </a:outerShdw>
                </a:effectLst>
              </a:rPr>
              <a:t>(BME3102)</a:t>
            </a:r>
            <a:endParaRPr lang="en-GB" sz="5400" dirty="0">
              <a:ln w="0"/>
              <a:effectLst>
                <a:outerShdw blurRad="38100" dist="19050" dir="2700000" algn="tl" rotWithShape="0">
                  <a:schemeClr val="dk1">
                    <a:alpha val="40000"/>
                  </a:schemeClr>
                </a:outerShdw>
              </a:effectLst>
            </a:endParaRPr>
          </a:p>
        </p:txBody>
      </p:sp>
      <p:sp>
        <p:nvSpPr>
          <p:cNvPr id="9" name="Rectangle 8"/>
          <p:cNvSpPr/>
          <p:nvPr/>
        </p:nvSpPr>
        <p:spPr>
          <a:xfrm>
            <a:off x="4361288" y="2946659"/>
            <a:ext cx="3469412" cy="584775"/>
          </a:xfrm>
          <a:prstGeom prst="rect">
            <a:avLst/>
          </a:prstGeom>
        </p:spPr>
        <p:txBody>
          <a:bodyPr wrap="none">
            <a:spAutoFit/>
          </a:bodyPr>
          <a:lstStyle/>
          <a:p>
            <a:pPr algn="ctr"/>
            <a:r>
              <a:rPr lang="en-US" sz="3200" b="1" dirty="0" smtClean="0">
                <a:ln w="0"/>
                <a:solidFill>
                  <a:schemeClr val="accent2"/>
                </a:solidFill>
                <a:effectLst>
                  <a:outerShdw blurRad="38100" dist="19050" dir="2700000" algn="tl" rotWithShape="0">
                    <a:schemeClr val="dk1">
                      <a:alpha val="40000"/>
                    </a:schemeClr>
                  </a:outerShdw>
                </a:effectLst>
              </a:rPr>
              <a:t>Lecture 2 Module 1</a:t>
            </a:r>
            <a:endParaRPr lang="en-GB" sz="3200" b="1" dirty="0">
              <a:ln w="0"/>
              <a:solidFill>
                <a:schemeClr val="accent2"/>
              </a:solidFill>
              <a:effectLst>
                <a:outerShdw blurRad="38100" dist="19050" dir="2700000" algn="tl" rotWithShape="0">
                  <a:schemeClr val="dk1">
                    <a:alpha val="40000"/>
                  </a:schemeClr>
                </a:outerShdw>
              </a:effectLst>
            </a:endParaRPr>
          </a:p>
        </p:txBody>
      </p:sp>
      <p:sp>
        <p:nvSpPr>
          <p:cNvPr id="2" name="TextBox 1"/>
          <p:cNvSpPr txBox="1"/>
          <p:nvPr/>
        </p:nvSpPr>
        <p:spPr>
          <a:xfrm>
            <a:off x="9537889" y="4867421"/>
            <a:ext cx="2654111" cy="1429622"/>
          </a:xfrm>
          <a:prstGeom prst="rect">
            <a:avLst/>
          </a:prstGeom>
          <a:noFill/>
        </p:spPr>
        <p:txBody>
          <a:bodyPr wrap="square" rtlCol="0">
            <a:spAutoFit/>
          </a:bodyPr>
          <a:lstStyle/>
          <a:p>
            <a:pPr>
              <a:lnSpc>
                <a:spcPct val="150000"/>
              </a:lnSpc>
            </a:pPr>
            <a:r>
              <a:rPr lang="en-IN" sz="2000" b="1" dirty="0" smtClean="0"/>
              <a:t>By:</a:t>
            </a:r>
            <a:r>
              <a:rPr lang="en-GB" sz="2000" b="1" dirty="0" smtClean="0"/>
              <a:t>-</a:t>
            </a:r>
          </a:p>
          <a:p>
            <a:pPr>
              <a:lnSpc>
                <a:spcPct val="150000"/>
              </a:lnSpc>
            </a:pPr>
            <a:r>
              <a:rPr lang="en-IN" sz="2000" dirty="0" smtClean="0"/>
              <a:t>Dinesh Kumar</a:t>
            </a:r>
          </a:p>
          <a:p>
            <a:pPr>
              <a:lnSpc>
                <a:spcPct val="150000"/>
              </a:lnSpc>
            </a:pPr>
            <a:r>
              <a:rPr lang="en-IN" sz="2000" dirty="0" smtClean="0"/>
              <a:t>School of Engineering</a:t>
            </a:r>
          </a:p>
        </p:txBody>
      </p:sp>
    </p:spTree>
    <p:extLst>
      <p:ext uri="{BB962C8B-B14F-4D97-AF65-F5344CB8AC3E}">
        <p14:creationId xmlns:p14="http://schemas.microsoft.com/office/powerpoint/2010/main" val="6910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5114" t="41226" r="12654" b="14854"/>
          <a:stretch/>
        </p:blipFill>
        <p:spPr>
          <a:xfrm>
            <a:off x="1477108" y="3348111"/>
            <a:ext cx="8806375" cy="3010486"/>
          </a:xfrm>
          <a:prstGeom prst="rect">
            <a:avLst/>
          </a:prstGeom>
        </p:spPr>
      </p:pic>
      <p:sp>
        <p:nvSpPr>
          <p:cNvPr id="4" name="Rectangle 3"/>
          <p:cNvSpPr/>
          <p:nvPr/>
        </p:nvSpPr>
        <p:spPr>
          <a:xfrm>
            <a:off x="154782" y="599608"/>
            <a:ext cx="4503028" cy="461665"/>
          </a:xfrm>
          <a:prstGeom prst="rect">
            <a:avLst/>
          </a:prstGeom>
        </p:spPr>
        <p:txBody>
          <a:bodyPr wrap="none">
            <a:spAutoFit/>
          </a:bodyPr>
          <a:lstStyle/>
          <a:p>
            <a:r>
              <a:rPr lang="en-GB" sz="2400" b="1" dirty="0">
                <a:solidFill>
                  <a:srgbClr val="FF0000"/>
                </a:solidFill>
              </a:rPr>
              <a:t>4</a:t>
            </a:r>
            <a:r>
              <a:rPr lang="en-GB" sz="2400" b="1" dirty="0" smtClean="0">
                <a:solidFill>
                  <a:srgbClr val="FF0000"/>
                </a:solidFill>
              </a:rPr>
              <a:t>. BELT DRIVE WITH IDLER PULLEY</a:t>
            </a:r>
            <a:endParaRPr lang="en-GB" sz="2400" b="1" dirty="0">
              <a:solidFill>
                <a:srgbClr val="FF0000"/>
              </a:solidFill>
            </a:endParaRPr>
          </a:p>
        </p:txBody>
      </p:sp>
      <p:sp>
        <p:nvSpPr>
          <p:cNvPr id="5" name="Rectangle 4"/>
          <p:cNvSpPr/>
          <p:nvPr/>
        </p:nvSpPr>
        <p:spPr>
          <a:xfrm>
            <a:off x="154781" y="1061273"/>
            <a:ext cx="11887163" cy="2400657"/>
          </a:xfrm>
          <a:prstGeom prst="rect">
            <a:avLst/>
          </a:prstGeom>
        </p:spPr>
        <p:txBody>
          <a:bodyPr wrap="square">
            <a:spAutoFit/>
          </a:bodyPr>
          <a:lstStyle/>
          <a:p>
            <a:pPr algn="just">
              <a:lnSpc>
                <a:spcPct val="150000"/>
              </a:lnSpc>
            </a:pPr>
            <a:r>
              <a:rPr lang="en-GB" sz="2000" dirty="0"/>
              <a:t>A belt drive with an idler pulley, also known as a jockey pulley drive, is used with parallel shafts when an open belt drive cannot be used due to a small angle of contact on the smaller pulley. This type of drive is implemented to achieve a high velocity ratio and to maintain the required belt tension when other methods are inadequate. When motion needs to be transmitted from one shaft to several parallel shafts, multiple idler pulleys can be </a:t>
            </a:r>
            <a:r>
              <a:rPr lang="en-GB" sz="2000" dirty="0" smtClean="0"/>
              <a:t>employed, </a:t>
            </a:r>
            <a:r>
              <a:rPr lang="en-GB" sz="2000" dirty="0" smtClean="0">
                <a:solidFill>
                  <a:srgbClr val="FF0000"/>
                </a:solidFill>
              </a:rPr>
              <a:t>AS SHOWN IN FIGURE</a:t>
            </a:r>
            <a:endParaRPr lang="en-GB" sz="2000" dirty="0">
              <a:solidFill>
                <a:srgbClr val="FF0000"/>
              </a:solidFill>
            </a:endParaRPr>
          </a:p>
        </p:txBody>
      </p:sp>
    </p:spTree>
    <p:extLst>
      <p:ext uri="{BB962C8B-B14F-4D97-AF65-F5344CB8AC3E}">
        <p14:creationId xmlns:p14="http://schemas.microsoft.com/office/powerpoint/2010/main" val="170180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4346" t="28502" r="25462" b="16496"/>
          <a:stretch/>
        </p:blipFill>
        <p:spPr>
          <a:xfrm>
            <a:off x="5120639" y="2546253"/>
            <a:ext cx="6119447" cy="3770142"/>
          </a:xfrm>
          <a:prstGeom prst="rect">
            <a:avLst/>
          </a:prstGeom>
        </p:spPr>
      </p:pic>
      <p:sp>
        <p:nvSpPr>
          <p:cNvPr id="3" name="Rectangle 2"/>
          <p:cNvSpPr/>
          <p:nvPr/>
        </p:nvSpPr>
        <p:spPr>
          <a:xfrm>
            <a:off x="154782" y="599608"/>
            <a:ext cx="3601499" cy="461665"/>
          </a:xfrm>
          <a:prstGeom prst="rect">
            <a:avLst/>
          </a:prstGeom>
        </p:spPr>
        <p:txBody>
          <a:bodyPr wrap="none">
            <a:spAutoFit/>
          </a:bodyPr>
          <a:lstStyle/>
          <a:p>
            <a:r>
              <a:rPr lang="en-GB" sz="2400" b="1" dirty="0" smtClean="0">
                <a:solidFill>
                  <a:srgbClr val="FF0000"/>
                </a:solidFill>
              </a:rPr>
              <a:t>5. COMPOUND BELT DRIVE</a:t>
            </a:r>
            <a:endParaRPr lang="en-GB" sz="2400" b="1" dirty="0">
              <a:solidFill>
                <a:srgbClr val="FF0000"/>
              </a:solidFill>
            </a:endParaRPr>
          </a:p>
        </p:txBody>
      </p:sp>
      <p:sp>
        <p:nvSpPr>
          <p:cNvPr id="4" name="Rectangle 3"/>
          <p:cNvSpPr/>
          <p:nvPr/>
        </p:nvSpPr>
        <p:spPr>
          <a:xfrm>
            <a:off x="154782" y="1061273"/>
            <a:ext cx="11451064" cy="1107996"/>
          </a:xfrm>
          <a:prstGeom prst="rect">
            <a:avLst/>
          </a:prstGeom>
        </p:spPr>
        <p:txBody>
          <a:bodyPr wrap="square">
            <a:spAutoFit/>
          </a:bodyPr>
          <a:lstStyle/>
          <a:p>
            <a:pPr algn="just">
              <a:lnSpc>
                <a:spcPct val="150000"/>
              </a:lnSpc>
            </a:pPr>
            <a:r>
              <a:rPr lang="en-GB" sz="2200" dirty="0"/>
              <a:t>A compound belt drive is used to transmit power from one shaft to another through multiple pulleys. This setup allows for power transfer across various points in a complex mechanical system</a:t>
            </a:r>
          </a:p>
        </p:txBody>
      </p:sp>
      <mc:AlternateContent xmlns:mc="http://schemas.openxmlformats.org/markup-compatibility/2006">
        <mc:Choice xmlns:p14="http://schemas.microsoft.com/office/powerpoint/2010/main" Requires="p14">
          <p:contentPart p14:bwMode="auto" r:id="rId3">
            <p14:nvContentPartPr>
              <p14:cNvPr id="5" name="Ink 4"/>
              <p14:cNvContentPartPr/>
              <p14:nvPr/>
            </p14:nvContentPartPr>
            <p14:xfrm>
              <a:off x="419760" y="232200"/>
              <a:ext cx="10903320" cy="6510240"/>
            </p14:xfrm>
          </p:contentPart>
        </mc:Choice>
        <mc:Fallback>
          <p:pic>
            <p:nvPicPr>
              <p:cNvPr id="5" name="Ink 4"/>
              <p:cNvPicPr/>
              <p:nvPr/>
            </p:nvPicPr>
            <p:blipFill>
              <a:blip r:embed="rId4"/>
              <a:stretch>
                <a:fillRect/>
              </a:stretch>
            </p:blipFill>
            <p:spPr>
              <a:xfrm>
                <a:off x="410400" y="222840"/>
                <a:ext cx="10922040" cy="6528960"/>
              </a:xfrm>
              <a:prstGeom prst="rect">
                <a:avLst/>
              </a:prstGeom>
            </p:spPr>
          </p:pic>
        </mc:Fallback>
      </mc:AlternateContent>
    </p:spTree>
    <p:extLst>
      <p:ext uri="{BB962C8B-B14F-4D97-AF65-F5344CB8AC3E}">
        <p14:creationId xmlns:p14="http://schemas.microsoft.com/office/powerpoint/2010/main" val="1198584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4761" y="0"/>
            <a:ext cx="3635291" cy="461665"/>
          </a:xfrm>
          <a:prstGeom prst="rect">
            <a:avLst/>
          </a:prstGeom>
        </p:spPr>
        <p:txBody>
          <a:bodyPr wrap="none">
            <a:spAutoFit/>
          </a:bodyPr>
          <a:lstStyle/>
          <a:p>
            <a:r>
              <a:rPr lang="en-GB" sz="2400" b="1" dirty="0" smtClean="0"/>
              <a:t>MATERIAL USED FOR BELTS</a:t>
            </a:r>
            <a:endParaRPr lang="en-GB" sz="2400" b="1" dirty="0"/>
          </a:p>
        </p:txBody>
      </p:sp>
      <p:sp>
        <p:nvSpPr>
          <p:cNvPr id="3" name="Rectangle 1"/>
          <p:cNvSpPr>
            <a:spLocks noChangeArrowheads="1"/>
          </p:cNvSpPr>
          <p:nvPr/>
        </p:nvSpPr>
        <p:spPr bwMode="auto">
          <a:xfrm>
            <a:off x="195076" y="576811"/>
            <a:ext cx="11746523" cy="5678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50000"/>
              </a:lnSpc>
            </a:pPr>
            <a:r>
              <a:rPr lang="en-GB" sz="2200" b="1" dirty="0" smtClean="0"/>
              <a:t>LEATHER BELTS</a:t>
            </a:r>
            <a:endParaRPr lang="en-GB" sz="2200" dirty="0" smtClean="0"/>
          </a:p>
          <a:p>
            <a:pPr>
              <a:lnSpc>
                <a:spcPct val="150000"/>
              </a:lnSpc>
            </a:pPr>
            <a:r>
              <a:rPr lang="en-GB" sz="2200" b="1" dirty="0" smtClean="0"/>
              <a:t>Material</a:t>
            </a:r>
            <a:r>
              <a:rPr lang="en-GB" sz="2200" dirty="0"/>
              <a:t>: Top-grade steer </a:t>
            </a:r>
            <a:r>
              <a:rPr lang="en-GB" sz="2200" dirty="0" smtClean="0"/>
              <a:t>hides</a:t>
            </a:r>
          </a:p>
          <a:p>
            <a:pPr>
              <a:lnSpc>
                <a:spcPct val="150000"/>
              </a:lnSpc>
            </a:pPr>
            <a:r>
              <a:rPr lang="en-GB" sz="2200" b="1" dirty="0" smtClean="0"/>
              <a:t>Properties</a:t>
            </a:r>
            <a:r>
              <a:rPr lang="en-GB" sz="2200" dirty="0" smtClean="0"/>
              <a:t>: </a:t>
            </a:r>
            <a:r>
              <a:rPr lang="en-GB" sz="2200" dirty="0" smtClean="0">
                <a:solidFill>
                  <a:srgbClr val="FF0000"/>
                </a:solidFill>
              </a:rPr>
              <a:t>Hair </a:t>
            </a:r>
            <a:r>
              <a:rPr lang="en-GB" sz="2200" dirty="0">
                <a:solidFill>
                  <a:srgbClr val="FF0000"/>
                </a:solidFill>
              </a:rPr>
              <a:t>side: Smoother, harder</a:t>
            </a:r>
          </a:p>
          <a:p>
            <a:pPr lvl="1">
              <a:lnSpc>
                <a:spcPct val="150000"/>
              </a:lnSpc>
            </a:pPr>
            <a:r>
              <a:rPr lang="en-GB" sz="2200" dirty="0" smtClean="0"/>
              <a:t>              </a:t>
            </a:r>
            <a:r>
              <a:rPr lang="en-GB" sz="2200" dirty="0" smtClean="0">
                <a:solidFill>
                  <a:srgbClr val="FF0000"/>
                </a:solidFill>
              </a:rPr>
              <a:t>Flesh </a:t>
            </a:r>
            <a:r>
              <a:rPr lang="en-GB" sz="2200" dirty="0">
                <a:solidFill>
                  <a:srgbClr val="FF0000"/>
                </a:solidFill>
              </a:rPr>
              <a:t>side: Stronger, interwoven </a:t>
            </a:r>
            <a:r>
              <a:rPr lang="en-GB" sz="2200" dirty="0" smtClean="0">
                <a:solidFill>
                  <a:srgbClr val="FF0000"/>
                </a:solidFill>
              </a:rPr>
              <a:t>fibers</a:t>
            </a:r>
            <a:endParaRPr lang="en-GB" sz="2200" dirty="0">
              <a:solidFill>
                <a:srgbClr val="FF0000"/>
              </a:solidFill>
            </a:endParaRPr>
          </a:p>
          <a:p>
            <a:pPr>
              <a:lnSpc>
                <a:spcPct val="150000"/>
              </a:lnSpc>
            </a:pPr>
            <a:r>
              <a:rPr lang="en-GB" sz="2200" b="1" dirty="0" smtClean="0"/>
              <a:t>Treatment</a:t>
            </a:r>
            <a:r>
              <a:rPr lang="en-GB" sz="2200" dirty="0"/>
              <a:t>: Oak-tanned or chrome-tanned</a:t>
            </a:r>
          </a:p>
          <a:p>
            <a:pPr>
              <a:lnSpc>
                <a:spcPct val="150000"/>
              </a:lnSpc>
            </a:pPr>
            <a:r>
              <a:rPr lang="en-GB" sz="2200" b="1" dirty="0"/>
              <a:t>Configuration</a:t>
            </a:r>
            <a:r>
              <a:rPr lang="en-GB" sz="2200" dirty="0"/>
              <a:t>: Single, double, or triple ply</a:t>
            </a:r>
          </a:p>
          <a:p>
            <a:pPr>
              <a:lnSpc>
                <a:spcPct val="150000"/>
              </a:lnSpc>
            </a:pPr>
            <a:r>
              <a:rPr lang="en-GB" sz="2200" b="1" dirty="0"/>
              <a:t>Maintenance</a:t>
            </a:r>
            <a:r>
              <a:rPr lang="en-GB" sz="2200" dirty="0"/>
              <a:t>: Requires periodic cleaning and oil treatment</a:t>
            </a:r>
          </a:p>
          <a:p>
            <a:pPr>
              <a:lnSpc>
                <a:spcPct val="150000"/>
              </a:lnSpc>
            </a:pPr>
            <a:r>
              <a:rPr lang="en-GB" sz="2200" b="1" dirty="0"/>
              <a:t>Applications</a:t>
            </a:r>
            <a:r>
              <a:rPr lang="en-GB" sz="2200" dirty="0"/>
              <a:t>:</a:t>
            </a:r>
          </a:p>
          <a:p>
            <a:pPr lvl="1">
              <a:lnSpc>
                <a:spcPct val="150000"/>
              </a:lnSpc>
            </a:pPr>
            <a:r>
              <a:rPr lang="en-GB" sz="2200" dirty="0"/>
              <a:t>Industrial machinery</a:t>
            </a:r>
          </a:p>
          <a:p>
            <a:pPr lvl="1">
              <a:lnSpc>
                <a:spcPct val="150000"/>
              </a:lnSpc>
            </a:pPr>
            <a:r>
              <a:rPr lang="en-GB" sz="2200" dirty="0"/>
              <a:t>High-tensile strength applications</a:t>
            </a:r>
          </a:p>
          <a:p>
            <a:pPr lvl="1">
              <a:lnSpc>
                <a:spcPct val="150000"/>
              </a:lnSpc>
            </a:pPr>
            <a:r>
              <a:rPr lang="en-GB" sz="2200" dirty="0"/>
              <a:t>Precision equipment</a:t>
            </a:r>
          </a:p>
        </p:txBody>
      </p:sp>
    </p:spTree>
    <p:extLst>
      <p:ext uri="{BB962C8B-B14F-4D97-AF65-F5344CB8AC3E}">
        <p14:creationId xmlns:p14="http://schemas.microsoft.com/office/powerpoint/2010/main" val="2915849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191" y="619205"/>
            <a:ext cx="11666806" cy="4708981"/>
          </a:xfrm>
          <a:prstGeom prst="rect">
            <a:avLst/>
          </a:prstGeom>
        </p:spPr>
        <p:txBody>
          <a:bodyPr wrap="square">
            <a:spAutoFit/>
          </a:bodyPr>
          <a:lstStyle/>
          <a:p>
            <a:pPr>
              <a:lnSpc>
                <a:spcPct val="150000"/>
              </a:lnSpc>
            </a:pPr>
            <a:r>
              <a:rPr lang="en-GB" sz="2400" b="1" dirty="0" smtClean="0"/>
              <a:t>COTTON OR FABRIC BELTS</a:t>
            </a:r>
            <a:endParaRPr lang="en-GB" sz="2400" dirty="0" smtClean="0"/>
          </a:p>
          <a:p>
            <a:pPr marL="342900" indent="-342900">
              <a:lnSpc>
                <a:spcPct val="150000"/>
              </a:lnSpc>
              <a:buFont typeface="Arial" panose="020B0604020202020204" pitchFamily="34" charset="0"/>
              <a:buChar char="•"/>
            </a:pPr>
            <a:r>
              <a:rPr lang="en-GB" sz="2200" b="1" dirty="0" smtClean="0"/>
              <a:t>Material</a:t>
            </a:r>
            <a:r>
              <a:rPr lang="en-GB" sz="2200" dirty="0"/>
              <a:t>: Canvas or cotton duck, multiple layers stitched</a:t>
            </a:r>
          </a:p>
          <a:p>
            <a:pPr marL="342900" indent="-342900">
              <a:lnSpc>
                <a:spcPct val="150000"/>
              </a:lnSpc>
              <a:buFont typeface="Arial" panose="020B0604020202020204" pitchFamily="34" charset="0"/>
              <a:buChar char="•"/>
            </a:pPr>
            <a:r>
              <a:rPr lang="en-GB" sz="2200" b="1" dirty="0"/>
              <a:t>Properties</a:t>
            </a:r>
            <a:r>
              <a:rPr lang="en-GB" sz="2200" dirty="0"/>
              <a:t>: Impregnated with linseed oil for water-proofing</a:t>
            </a:r>
          </a:p>
          <a:p>
            <a:pPr marL="342900" indent="-342900">
              <a:lnSpc>
                <a:spcPct val="150000"/>
              </a:lnSpc>
              <a:buFont typeface="Arial" panose="020B0604020202020204" pitchFamily="34" charset="0"/>
              <a:buChar char="•"/>
            </a:pPr>
            <a:r>
              <a:rPr lang="en-GB" sz="2200" b="1" dirty="0"/>
              <a:t>Advantages</a:t>
            </a:r>
            <a:r>
              <a:rPr lang="en-GB" sz="2200" dirty="0"/>
              <a:t>: Cheaper, suitable for warm climates, low maintenance</a:t>
            </a:r>
          </a:p>
          <a:p>
            <a:pPr marL="342900" indent="-342900">
              <a:lnSpc>
                <a:spcPct val="150000"/>
              </a:lnSpc>
              <a:buFont typeface="Arial" panose="020B0604020202020204" pitchFamily="34" charset="0"/>
              <a:buChar char="•"/>
            </a:pPr>
            <a:r>
              <a:rPr lang="en-GB" sz="2200" b="1" dirty="0"/>
              <a:t>Applications</a:t>
            </a:r>
            <a:r>
              <a:rPr lang="en-GB" sz="2200" dirty="0"/>
              <a:t>:</a:t>
            </a:r>
          </a:p>
          <a:p>
            <a:pPr marL="742950" lvl="1" indent="-285750">
              <a:lnSpc>
                <a:spcPct val="150000"/>
              </a:lnSpc>
              <a:buFont typeface="Arial" panose="020B0604020202020204" pitchFamily="34" charset="0"/>
              <a:buChar char="•"/>
            </a:pPr>
            <a:r>
              <a:rPr lang="en-GB" sz="2200" dirty="0"/>
              <a:t>Farm machinery</a:t>
            </a:r>
          </a:p>
          <a:p>
            <a:pPr marL="742950" lvl="1" indent="-285750">
              <a:lnSpc>
                <a:spcPct val="150000"/>
              </a:lnSpc>
              <a:buFont typeface="Arial" panose="020B0604020202020204" pitchFamily="34" charset="0"/>
              <a:buChar char="•"/>
            </a:pPr>
            <a:r>
              <a:rPr lang="en-GB" sz="2200" dirty="0"/>
              <a:t>Belt conveyors</a:t>
            </a:r>
          </a:p>
          <a:p>
            <a:pPr marL="742950" lvl="1" indent="-285750">
              <a:lnSpc>
                <a:spcPct val="150000"/>
              </a:lnSpc>
              <a:buFont typeface="Arial" panose="020B0604020202020204" pitchFamily="34" charset="0"/>
              <a:buChar char="•"/>
            </a:pPr>
            <a:r>
              <a:rPr lang="en-GB" sz="2200" dirty="0"/>
              <a:t>Warm and damp environments</a:t>
            </a:r>
          </a:p>
          <a:p>
            <a:pPr marL="742950" lvl="1" indent="-285750">
              <a:lnSpc>
                <a:spcPct val="150000"/>
              </a:lnSpc>
              <a:buFont typeface="Arial" panose="020B0604020202020204" pitchFamily="34" charset="0"/>
              <a:buChar char="•"/>
            </a:pPr>
            <a:r>
              <a:rPr lang="en-GB" sz="2200" dirty="0"/>
              <a:t>Exposed outdoor equipment</a:t>
            </a:r>
          </a:p>
        </p:txBody>
      </p:sp>
    </p:spTree>
    <p:extLst>
      <p:ext uri="{BB962C8B-B14F-4D97-AF65-F5344CB8AC3E}">
        <p14:creationId xmlns:p14="http://schemas.microsoft.com/office/powerpoint/2010/main" val="4272885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257" y="689543"/>
            <a:ext cx="11469859" cy="4708981"/>
          </a:xfrm>
          <a:prstGeom prst="rect">
            <a:avLst/>
          </a:prstGeom>
        </p:spPr>
        <p:txBody>
          <a:bodyPr wrap="square">
            <a:spAutoFit/>
          </a:bodyPr>
          <a:lstStyle/>
          <a:p>
            <a:pPr>
              <a:lnSpc>
                <a:spcPct val="150000"/>
              </a:lnSpc>
            </a:pPr>
            <a:r>
              <a:rPr lang="en-GB" sz="2400" b="1" dirty="0" smtClean="0"/>
              <a:t>RUBBER BELTS</a:t>
            </a:r>
            <a:endParaRPr lang="en-GB" sz="2400" dirty="0" smtClean="0"/>
          </a:p>
          <a:p>
            <a:pPr marL="342900" indent="-342900">
              <a:lnSpc>
                <a:spcPct val="150000"/>
              </a:lnSpc>
              <a:buFont typeface="Arial" panose="020B0604020202020204" pitchFamily="34" charset="0"/>
              <a:buChar char="•"/>
            </a:pPr>
            <a:r>
              <a:rPr lang="en-GB" sz="2200" b="1" dirty="0" smtClean="0"/>
              <a:t>Material</a:t>
            </a:r>
            <a:r>
              <a:rPr lang="en-GB" sz="2200" dirty="0"/>
              <a:t>: Fabric layers impregnated with rubber composition</a:t>
            </a:r>
          </a:p>
          <a:p>
            <a:pPr marL="342900" indent="-342900">
              <a:lnSpc>
                <a:spcPct val="150000"/>
              </a:lnSpc>
              <a:buFont typeface="Arial" panose="020B0604020202020204" pitchFamily="34" charset="0"/>
              <a:buChar char="•"/>
            </a:pPr>
            <a:r>
              <a:rPr lang="en-GB" sz="2200" b="1" dirty="0"/>
              <a:t>Properties</a:t>
            </a:r>
            <a:r>
              <a:rPr lang="en-GB" sz="2200" dirty="0"/>
              <a:t>: Flexible, but susceptible to damage from heat, oil, and grease</a:t>
            </a:r>
          </a:p>
          <a:p>
            <a:pPr marL="342900" indent="-342900">
              <a:lnSpc>
                <a:spcPct val="150000"/>
              </a:lnSpc>
              <a:buFont typeface="Arial" panose="020B0604020202020204" pitchFamily="34" charset="0"/>
              <a:buChar char="•"/>
            </a:pPr>
            <a:r>
              <a:rPr lang="en-GB" sz="2200" b="1" dirty="0"/>
              <a:t>Advantages</a:t>
            </a:r>
            <a:r>
              <a:rPr lang="en-GB" sz="2200" dirty="0"/>
              <a:t>: Easily made endless</a:t>
            </a:r>
          </a:p>
          <a:p>
            <a:pPr marL="342900" indent="-342900">
              <a:lnSpc>
                <a:spcPct val="150000"/>
              </a:lnSpc>
              <a:buFont typeface="Arial" panose="020B0604020202020204" pitchFamily="34" charset="0"/>
              <a:buChar char="•"/>
            </a:pPr>
            <a:r>
              <a:rPr lang="en-GB" sz="2200" b="1" dirty="0"/>
              <a:t>Applications</a:t>
            </a:r>
            <a:r>
              <a:rPr lang="en-GB" sz="2200" dirty="0"/>
              <a:t>:</a:t>
            </a:r>
          </a:p>
          <a:p>
            <a:pPr marL="742950" lvl="1" indent="-285750">
              <a:lnSpc>
                <a:spcPct val="150000"/>
              </a:lnSpc>
              <a:buFont typeface="Arial" panose="020B0604020202020204" pitchFamily="34" charset="0"/>
              <a:buChar char="•"/>
            </a:pPr>
            <a:r>
              <a:rPr lang="en-GB" sz="2200" dirty="0"/>
              <a:t>Saw mills</a:t>
            </a:r>
          </a:p>
          <a:p>
            <a:pPr marL="742950" lvl="1" indent="-285750">
              <a:lnSpc>
                <a:spcPct val="150000"/>
              </a:lnSpc>
              <a:buFont typeface="Arial" panose="020B0604020202020204" pitchFamily="34" charset="0"/>
              <a:buChar char="•"/>
            </a:pPr>
            <a:r>
              <a:rPr lang="en-GB" sz="2200" dirty="0"/>
              <a:t>Paper mills</a:t>
            </a:r>
          </a:p>
          <a:p>
            <a:pPr marL="742950" lvl="1" indent="-285750">
              <a:lnSpc>
                <a:spcPct val="150000"/>
              </a:lnSpc>
              <a:buFont typeface="Arial" panose="020B0604020202020204" pitchFamily="34" charset="0"/>
              <a:buChar char="•"/>
            </a:pPr>
            <a:r>
              <a:rPr lang="en-GB" sz="2200" dirty="0"/>
              <a:t>Moisture-exposed environments</a:t>
            </a:r>
          </a:p>
          <a:p>
            <a:pPr marL="742950" lvl="1" indent="-285750">
              <a:lnSpc>
                <a:spcPct val="150000"/>
              </a:lnSpc>
              <a:buFont typeface="Arial" panose="020B0604020202020204" pitchFamily="34" charset="0"/>
              <a:buChar char="•"/>
            </a:pPr>
            <a:r>
              <a:rPr lang="en-GB" sz="2200" dirty="0"/>
              <a:t>Light to medium industrial applications</a:t>
            </a:r>
          </a:p>
        </p:txBody>
      </p:sp>
    </p:spTree>
    <p:extLst>
      <p:ext uri="{BB962C8B-B14F-4D97-AF65-F5344CB8AC3E}">
        <p14:creationId xmlns:p14="http://schemas.microsoft.com/office/powerpoint/2010/main" val="766447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395" y="624273"/>
            <a:ext cx="11090030" cy="5170646"/>
          </a:xfrm>
          <a:prstGeom prst="rect">
            <a:avLst/>
          </a:prstGeom>
        </p:spPr>
        <p:txBody>
          <a:bodyPr wrap="square">
            <a:spAutoFit/>
          </a:bodyPr>
          <a:lstStyle/>
          <a:p>
            <a:pPr>
              <a:lnSpc>
                <a:spcPct val="150000"/>
              </a:lnSpc>
            </a:pPr>
            <a:r>
              <a:rPr lang="en-GB" sz="2400" b="1" dirty="0" smtClean="0"/>
              <a:t>BALATA BELTS</a:t>
            </a:r>
            <a:endParaRPr lang="en-GB" sz="2400" dirty="0" smtClean="0"/>
          </a:p>
          <a:p>
            <a:pPr marL="342900" indent="-342900">
              <a:lnSpc>
                <a:spcPct val="150000"/>
              </a:lnSpc>
              <a:buFont typeface="Arial" panose="020B0604020202020204" pitchFamily="34" charset="0"/>
              <a:buChar char="•"/>
            </a:pPr>
            <a:r>
              <a:rPr lang="en-GB" sz="2200" b="1" dirty="0" smtClean="0"/>
              <a:t>Material</a:t>
            </a:r>
            <a:r>
              <a:rPr lang="en-GB" sz="2200" dirty="0"/>
              <a:t>: Fabric layers impregnated with balata gum</a:t>
            </a:r>
          </a:p>
          <a:p>
            <a:pPr marL="342900" indent="-342900">
              <a:lnSpc>
                <a:spcPct val="150000"/>
              </a:lnSpc>
              <a:buFont typeface="Arial" panose="020B0604020202020204" pitchFamily="34" charset="0"/>
              <a:buChar char="•"/>
            </a:pPr>
            <a:r>
              <a:rPr lang="en-GB" sz="2200" b="1" dirty="0"/>
              <a:t>Properties</a:t>
            </a:r>
            <a:r>
              <a:rPr lang="en-GB" sz="2200" dirty="0"/>
              <a:t>: Acid-proof, water-proof, resistant to animal oils and </a:t>
            </a:r>
            <a:r>
              <a:rPr lang="en-GB" sz="2200" dirty="0" err="1"/>
              <a:t>alkalies</a:t>
            </a:r>
            <a:endParaRPr lang="en-GB" sz="2200" dirty="0"/>
          </a:p>
          <a:p>
            <a:pPr marL="342900" indent="-342900">
              <a:lnSpc>
                <a:spcPct val="150000"/>
              </a:lnSpc>
              <a:buFont typeface="Arial" panose="020B0604020202020204" pitchFamily="34" charset="0"/>
              <a:buChar char="•"/>
            </a:pPr>
            <a:r>
              <a:rPr lang="en-GB" sz="2200" b="1" dirty="0"/>
              <a:t>Temperature Limit</a:t>
            </a:r>
            <a:r>
              <a:rPr lang="en-GB" sz="2200" dirty="0"/>
              <a:t>: Not suitable above 40°C</a:t>
            </a:r>
          </a:p>
          <a:p>
            <a:pPr marL="342900" indent="-342900">
              <a:lnSpc>
                <a:spcPct val="150000"/>
              </a:lnSpc>
              <a:buFont typeface="Arial" panose="020B0604020202020204" pitchFamily="34" charset="0"/>
              <a:buChar char="•"/>
            </a:pPr>
            <a:r>
              <a:rPr lang="en-GB" sz="2200" b="1" dirty="0"/>
              <a:t>Strength</a:t>
            </a:r>
            <a:r>
              <a:rPr lang="en-GB" sz="2200" dirty="0"/>
              <a:t>: 25% higher than rubber belts</a:t>
            </a:r>
          </a:p>
          <a:p>
            <a:pPr marL="342900" indent="-342900">
              <a:lnSpc>
                <a:spcPct val="150000"/>
              </a:lnSpc>
              <a:buFont typeface="Arial" panose="020B0604020202020204" pitchFamily="34" charset="0"/>
              <a:buChar char="•"/>
            </a:pPr>
            <a:r>
              <a:rPr lang="en-GB" sz="2200" b="1" dirty="0"/>
              <a:t>Applications</a:t>
            </a:r>
            <a:r>
              <a:rPr lang="en-GB" sz="2200" dirty="0"/>
              <a:t>:</a:t>
            </a:r>
          </a:p>
          <a:p>
            <a:pPr marL="742950" lvl="1" indent="-285750">
              <a:lnSpc>
                <a:spcPct val="150000"/>
              </a:lnSpc>
              <a:buFont typeface="Arial" panose="020B0604020202020204" pitchFamily="34" charset="0"/>
              <a:buChar char="•"/>
            </a:pPr>
            <a:r>
              <a:rPr lang="en-GB" sz="2200" dirty="0"/>
              <a:t>Chemical industries</a:t>
            </a:r>
          </a:p>
          <a:p>
            <a:pPr marL="742950" lvl="1" indent="-285750">
              <a:lnSpc>
                <a:spcPct val="150000"/>
              </a:lnSpc>
              <a:buFont typeface="Arial" panose="020B0604020202020204" pitchFamily="34" charset="0"/>
              <a:buChar char="•"/>
            </a:pPr>
            <a:r>
              <a:rPr lang="en-GB" sz="2200" dirty="0"/>
              <a:t>Food processing industries</a:t>
            </a:r>
          </a:p>
          <a:p>
            <a:pPr marL="742950" lvl="1" indent="-285750">
              <a:lnSpc>
                <a:spcPct val="150000"/>
              </a:lnSpc>
              <a:buFont typeface="Arial" panose="020B0604020202020204" pitchFamily="34" charset="0"/>
              <a:buChar char="•"/>
            </a:pPr>
            <a:r>
              <a:rPr lang="en-GB" sz="2200" dirty="0"/>
              <a:t>Applications requiring resistance to acids, oils, and moisture</a:t>
            </a:r>
          </a:p>
          <a:p>
            <a:pPr marL="742950" lvl="1" indent="-285750">
              <a:lnSpc>
                <a:spcPct val="150000"/>
              </a:lnSpc>
              <a:buFont typeface="Arial" panose="020B0604020202020204" pitchFamily="34" charset="0"/>
              <a:buChar char="•"/>
            </a:pPr>
            <a:r>
              <a:rPr lang="en-GB" sz="2200" dirty="0"/>
              <a:t>Heavy-duty industrial machinery</a:t>
            </a:r>
          </a:p>
        </p:txBody>
      </p:sp>
    </p:spTree>
    <p:extLst>
      <p:ext uri="{BB962C8B-B14F-4D97-AF65-F5344CB8AC3E}">
        <p14:creationId xmlns:p14="http://schemas.microsoft.com/office/powerpoint/2010/main" val="3803964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grayscl/>
          </a:blip>
          <a:srcRect l="12231" t="38969" r="9077" b="21832"/>
          <a:stretch/>
        </p:blipFill>
        <p:spPr>
          <a:xfrm>
            <a:off x="168812" y="1941341"/>
            <a:ext cx="11904806" cy="3334043"/>
          </a:xfrm>
          <a:prstGeom prst="rect">
            <a:avLst/>
          </a:prstGeom>
        </p:spPr>
      </p:pic>
      <p:sp>
        <p:nvSpPr>
          <p:cNvPr id="3" name="TextBox 2"/>
          <p:cNvSpPr txBox="1"/>
          <p:nvPr/>
        </p:nvSpPr>
        <p:spPr>
          <a:xfrm>
            <a:off x="3877418" y="1418121"/>
            <a:ext cx="4487594" cy="523220"/>
          </a:xfrm>
          <a:prstGeom prst="rect">
            <a:avLst/>
          </a:prstGeom>
          <a:noFill/>
        </p:spPr>
        <p:txBody>
          <a:bodyPr wrap="square" rtlCol="0">
            <a:spAutoFit/>
          </a:bodyPr>
          <a:lstStyle/>
          <a:p>
            <a:r>
              <a:rPr lang="en-IN" sz="2800" b="1" dirty="0" smtClean="0"/>
              <a:t>DENSITY OF BELT MATERIALS</a:t>
            </a:r>
            <a:endParaRPr lang="en-GB" sz="2800" b="1" dirty="0"/>
          </a:p>
        </p:txBody>
      </p:sp>
    </p:spTree>
    <p:extLst>
      <p:ext uri="{BB962C8B-B14F-4D97-AF65-F5344CB8AC3E}">
        <p14:creationId xmlns:p14="http://schemas.microsoft.com/office/powerpoint/2010/main" val="868276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7249" y="0"/>
            <a:ext cx="3673057" cy="461665"/>
          </a:xfrm>
          <a:prstGeom prst="rect">
            <a:avLst/>
          </a:prstGeom>
        </p:spPr>
        <p:txBody>
          <a:bodyPr wrap="none">
            <a:spAutoFit/>
          </a:bodyPr>
          <a:lstStyle/>
          <a:p>
            <a:r>
              <a:rPr lang="en-GB" sz="2400" b="1" dirty="0" smtClean="0"/>
              <a:t>TYPES OF FLAT BELT DRIVES</a:t>
            </a:r>
            <a:endParaRPr lang="en-GB" sz="2400" b="1" dirty="0"/>
          </a:p>
        </p:txBody>
      </p:sp>
      <p:sp>
        <p:nvSpPr>
          <p:cNvPr id="3" name="Rectangle 2"/>
          <p:cNvSpPr/>
          <p:nvPr/>
        </p:nvSpPr>
        <p:spPr>
          <a:xfrm>
            <a:off x="154782" y="599608"/>
            <a:ext cx="2718886" cy="461665"/>
          </a:xfrm>
          <a:prstGeom prst="rect">
            <a:avLst/>
          </a:prstGeom>
        </p:spPr>
        <p:txBody>
          <a:bodyPr wrap="none">
            <a:spAutoFit/>
          </a:bodyPr>
          <a:lstStyle/>
          <a:p>
            <a:r>
              <a:rPr lang="en-GB" sz="2400" b="1" dirty="0" smtClean="0">
                <a:solidFill>
                  <a:srgbClr val="FF0000"/>
                </a:solidFill>
              </a:rPr>
              <a:t>1. OPEN BELT DRIVE</a:t>
            </a:r>
            <a:endParaRPr lang="en-GB" sz="2400" b="1" dirty="0">
              <a:solidFill>
                <a:srgbClr val="FF0000"/>
              </a:solidFill>
            </a:endParaRPr>
          </a:p>
        </p:txBody>
      </p:sp>
      <p:pic>
        <p:nvPicPr>
          <p:cNvPr id="4" name="Picture 3"/>
          <p:cNvPicPr>
            <a:picLocks noChangeAspect="1"/>
          </p:cNvPicPr>
          <p:nvPr/>
        </p:nvPicPr>
        <p:blipFill rotWithShape="1">
          <a:blip r:embed="rId2"/>
          <a:srcRect l="24000" t="33633" r="24769" b="16907"/>
          <a:stretch/>
        </p:blipFill>
        <p:spPr>
          <a:xfrm>
            <a:off x="528205" y="3221502"/>
            <a:ext cx="5563106" cy="3024553"/>
          </a:xfrm>
          <a:prstGeom prst="rect">
            <a:avLst/>
          </a:prstGeom>
        </p:spPr>
      </p:pic>
      <p:sp>
        <p:nvSpPr>
          <p:cNvPr id="5" name="Rectangle 4"/>
          <p:cNvSpPr/>
          <p:nvPr/>
        </p:nvSpPr>
        <p:spPr>
          <a:xfrm>
            <a:off x="154781" y="995832"/>
            <a:ext cx="11873095" cy="1938992"/>
          </a:xfrm>
          <a:prstGeom prst="rect">
            <a:avLst/>
          </a:prstGeom>
        </p:spPr>
        <p:txBody>
          <a:bodyPr wrap="square">
            <a:spAutoFit/>
          </a:bodyPr>
          <a:lstStyle/>
          <a:p>
            <a:pPr algn="just">
              <a:lnSpc>
                <a:spcPct val="150000"/>
              </a:lnSpc>
            </a:pPr>
            <a:r>
              <a:rPr lang="en-GB" sz="2000" dirty="0"/>
              <a:t>An open belt drive is used with parallel shafts that rotate in the same direction. In this configuration, the driver (A) pulls the belt from one side (lower side RQ) and delivers it to the other side (upper side LM). As a result, the tension in the lower side belt is greater than that in the upper side belt. The </a:t>
            </a:r>
            <a:r>
              <a:rPr lang="en-GB" sz="2000" dirty="0">
                <a:solidFill>
                  <a:srgbClr val="FF0000"/>
                </a:solidFill>
              </a:rPr>
              <a:t>lower side belt, due to its higher tension</a:t>
            </a:r>
            <a:r>
              <a:rPr lang="en-GB" sz="2000" dirty="0"/>
              <a:t>, is known as </a:t>
            </a:r>
            <a:r>
              <a:rPr lang="en-GB" sz="2000" dirty="0">
                <a:solidFill>
                  <a:srgbClr val="FF0000"/>
                </a:solidFill>
              </a:rPr>
              <a:t>the tight side</a:t>
            </a:r>
            <a:r>
              <a:rPr lang="en-GB" sz="2000" dirty="0"/>
              <a:t>, while the </a:t>
            </a:r>
            <a:r>
              <a:rPr lang="en-GB" sz="2000" dirty="0">
                <a:solidFill>
                  <a:srgbClr val="FF0000"/>
                </a:solidFill>
              </a:rPr>
              <a:t>upper side belt</a:t>
            </a:r>
            <a:r>
              <a:rPr lang="en-GB" sz="2000" dirty="0"/>
              <a:t>, due to its </a:t>
            </a:r>
            <a:r>
              <a:rPr lang="en-GB" sz="2000" dirty="0">
                <a:solidFill>
                  <a:srgbClr val="FF0000"/>
                </a:solidFill>
              </a:rPr>
              <a:t>lower tension</a:t>
            </a:r>
            <a:r>
              <a:rPr lang="en-GB" sz="2000" dirty="0"/>
              <a:t>, is known as the </a:t>
            </a:r>
            <a:r>
              <a:rPr lang="en-GB" sz="2000" dirty="0">
                <a:solidFill>
                  <a:srgbClr val="FF0000"/>
                </a:solidFill>
              </a:rPr>
              <a:t>slack side. </a:t>
            </a:r>
          </a:p>
        </p:txBody>
      </p:sp>
      <p:grpSp>
        <p:nvGrpSpPr>
          <p:cNvPr id="7" name="Group 6"/>
          <p:cNvGrpSpPr/>
          <p:nvPr/>
        </p:nvGrpSpPr>
        <p:grpSpPr>
          <a:xfrm>
            <a:off x="7272997" y="3331048"/>
            <a:ext cx="4360985" cy="3013481"/>
            <a:chOff x="7272997" y="3331048"/>
            <a:chExt cx="4360985" cy="3013481"/>
          </a:xfrm>
        </p:grpSpPr>
        <p:pic>
          <p:nvPicPr>
            <p:cNvPr id="2050" name="Picture 2" descr="Belt Drive on Make a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28572" y="3331048"/>
              <a:ext cx="3994394" cy="299579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272997" y="6119446"/>
              <a:ext cx="4360985" cy="225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mc:AlternateContent xmlns:mc="http://schemas.openxmlformats.org/markup-compatibility/2006">
        <mc:Choice xmlns:p14="http://schemas.microsoft.com/office/powerpoint/2010/main" Requires="p14">
          <p:contentPart p14:bwMode="auto" r:id="rId4">
            <p14:nvContentPartPr>
              <p14:cNvPr id="8" name="Ink 7"/>
              <p14:cNvContentPartPr/>
              <p14:nvPr/>
            </p14:nvContentPartPr>
            <p14:xfrm>
              <a:off x="884160" y="339480"/>
              <a:ext cx="7778160" cy="4732920"/>
            </p14:xfrm>
          </p:contentPart>
        </mc:Choice>
        <mc:Fallback>
          <p:pic>
            <p:nvPicPr>
              <p:cNvPr id="8" name="Ink 7"/>
              <p:cNvPicPr/>
              <p:nvPr/>
            </p:nvPicPr>
            <p:blipFill>
              <a:blip r:embed="rId5"/>
              <a:stretch>
                <a:fillRect/>
              </a:stretch>
            </p:blipFill>
            <p:spPr>
              <a:xfrm>
                <a:off x="874800" y="330120"/>
                <a:ext cx="7796880" cy="4751640"/>
              </a:xfrm>
              <a:prstGeom prst="rect">
                <a:avLst/>
              </a:prstGeom>
            </p:spPr>
          </p:pic>
        </mc:Fallback>
      </mc:AlternateContent>
    </p:spTree>
    <p:extLst>
      <p:ext uri="{BB962C8B-B14F-4D97-AF65-F5344CB8AC3E}">
        <p14:creationId xmlns:p14="http://schemas.microsoft.com/office/powerpoint/2010/main" val="3502054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82" y="599608"/>
            <a:ext cx="4500206" cy="461665"/>
          </a:xfrm>
          <a:prstGeom prst="rect">
            <a:avLst/>
          </a:prstGeom>
        </p:spPr>
        <p:txBody>
          <a:bodyPr wrap="none">
            <a:spAutoFit/>
          </a:bodyPr>
          <a:lstStyle/>
          <a:p>
            <a:r>
              <a:rPr lang="en-GB" sz="2400" b="1" dirty="0">
                <a:solidFill>
                  <a:srgbClr val="FF0000"/>
                </a:solidFill>
              </a:rPr>
              <a:t>2</a:t>
            </a:r>
            <a:r>
              <a:rPr lang="en-GB" sz="2400" b="1" dirty="0" smtClean="0">
                <a:solidFill>
                  <a:srgbClr val="FF0000"/>
                </a:solidFill>
              </a:rPr>
              <a:t>. CROSSED OR TWIST BELT DRIVE</a:t>
            </a:r>
            <a:endParaRPr lang="en-GB" sz="2400" b="1" dirty="0">
              <a:solidFill>
                <a:srgbClr val="FF0000"/>
              </a:solidFill>
            </a:endParaRPr>
          </a:p>
        </p:txBody>
      </p:sp>
      <p:pic>
        <p:nvPicPr>
          <p:cNvPr id="3074" name="Picture 2" descr="Different types of Belt-Drives used in Mechanical applications | by Neel  Malwatkar | Medium"/>
          <p:cNvPicPr>
            <a:picLocks noChangeAspect="1" noChangeArrowheads="1"/>
          </p:cNvPicPr>
          <p:nvPr/>
        </p:nvPicPr>
        <p:blipFill rotWithShape="1">
          <a:blip r:embed="rId2">
            <a:extLst>
              <a:ext uri="{28A0092B-C50C-407E-A947-70E740481C1C}">
                <a14:useLocalDpi xmlns:a14="http://schemas.microsoft.com/office/drawing/2010/main" val="0"/>
              </a:ext>
            </a:extLst>
          </a:blip>
          <a:srcRect l="8164" t="7879" r="14394"/>
          <a:stretch/>
        </p:blipFill>
        <p:spPr bwMode="auto">
          <a:xfrm>
            <a:off x="7174521" y="3179299"/>
            <a:ext cx="4670475" cy="31251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4782" y="1061273"/>
            <a:ext cx="11830892" cy="1938992"/>
          </a:xfrm>
          <a:prstGeom prst="rect">
            <a:avLst/>
          </a:prstGeom>
        </p:spPr>
        <p:txBody>
          <a:bodyPr wrap="square">
            <a:spAutoFit/>
          </a:bodyPr>
          <a:lstStyle/>
          <a:p>
            <a:pPr algn="just">
              <a:lnSpc>
                <a:spcPct val="150000"/>
              </a:lnSpc>
            </a:pPr>
            <a:r>
              <a:rPr lang="en-GB" sz="2000" dirty="0"/>
              <a:t>A crossed or twist belt drive is used with parallel shafts that rotate in opposite directions. In this setup, the driver pulls the belt from one side (RQ) and delivers it to the other side (LM). As a result, the tension in the belt RQ is greater than in the belt LM. The belt RQ, due to its higher tension, is known as the tight side, while the belt LM, due to its lower tension, is known as the slack side. </a:t>
            </a:r>
          </a:p>
        </p:txBody>
      </p:sp>
      <p:sp>
        <p:nvSpPr>
          <p:cNvPr id="5" name="Rectangle 4"/>
          <p:cNvSpPr/>
          <p:nvPr/>
        </p:nvSpPr>
        <p:spPr>
          <a:xfrm>
            <a:off x="154782" y="3179299"/>
            <a:ext cx="6096000" cy="2465996"/>
          </a:xfrm>
          <a:prstGeom prst="rect">
            <a:avLst/>
          </a:prstGeom>
        </p:spPr>
        <p:txBody>
          <a:bodyPr>
            <a:spAutoFit/>
          </a:bodyPr>
          <a:lstStyle/>
          <a:p>
            <a:pPr algn="just">
              <a:lnSpc>
                <a:spcPct val="150000"/>
              </a:lnSpc>
            </a:pPr>
            <a:r>
              <a:rPr lang="en-GB" sz="2100" i="1" dirty="0">
                <a:solidFill>
                  <a:srgbClr val="FF0000"/>
                </a:solidFill>
              </a:rPr>
              <a:t>At the point where the belt crosses, the belts rub against each other, causing excessive wear and tear. To minimize this issue, the shafts should be placed at a maximum distance of 20 times the belt width (20b), and the belt speed should be kept below 15 m/s.</a:t>
            </a:r>
          </a:p>
        </p:txBody>
      </p:sp>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6456240" y="2634120"/>
              <a:ext cx="1054080" cy="696960"/>
            </p14:xfrm>
          </p:contentPart>
        </mc:Choice>
        <mc:Fallback>
          <p:pic>
            <p:nvPicPr>
              <p:cNvPr id="3" name="Ink 2"/>
              <p:cNvPicPr/>
              <p:nvPr/>
            </p:nvPicPr>
            <p:blipFill>
              <a:blip r:embed="rId4"/>
              <a:stretch>
                <a:fillRect/>
              </a:stretch>
            </p:blipFill>
            <p:spPr>
              <a:xfrm>
                <a:off x="6446880" y="2624760"/>
                <a:ext cx="1072800" cy="715680"/>
              </a:xfrm>
              <a:prstGeom prst="rect">
                <a:avLst/>
              </a:prstGeom>
            </p:spPr>
          </p:pic>
        </mc:Fallback>
      </mc:AlternateContent>
    </p:spTree>
    <p:extLst>
      <p:ext uri="{BB962C8B-B14F-4D97-AF65-F5344CB8AC3E}">
        <p14:creationId xmlns:p14="http://schemas.microsoft.com/office/powerpoint/2010/main" val="42096188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4116" t="45126" r="24077" b="7467"/>
          <a:stretch/>
        </p:blipFill>
        <p:spPr>
          <a:xfrm>
            <a:off x="2869809" y="3066757"/>
            <a:ext cx="6316394" cy="3249637"/>
          </a:xfrm>
          <a:prstGeom prst="rect">
            <a:avLst/>
          </a:prstGeom>
        </p:spPr>
      </p:pic>
      <p:sp>
        <p:nvSpPr>
          <p:cNvPr id="3" name="Rectangle 2"/>
          <p:cNvSpPr/>
          <p:nvPr/>
        </p:nvSpPr>
        <p:spPr>
          <a:xfrm>
            <a:off x="192257" y="964365"/>
            <a:ext cx="11821551" cy="1938992"/>
          </a:xfrm>
          <a:prstGeom prst="rect">
            <a:avLst/>
          </a:prstGeom>
        </p:spPr>
        <p:txBody>
          <a:bodyPr wrap="square">
            <a:spAutoFit/>
          </a:bodyPr>
          <a:lstStyle/>
          <a:p>
            <a:pPr algn="just">
              <a:lnSpc>
                <a:spcPct val="150000"/>
              </a:lnSpc>
            </a:pPr>
            <a:r>
              <a:rPr lang="en-GB" sz="2000" dirty="0"/>
              <a:t>The quarter turn belt drive, also known as a right angle belt drive, is used with shafts arranged at right angles and rotating in one direction. To prevent the belt from leaving the pulley, the face width of the pulley should be at least 1.4 times the belt width. If the pulleys cannot be arranged accordingly or if reversible motion is needed, a quarter turn belt drive with a guide pulley can be used. </a:t>
            </a:r>
          </a:p>
        </p:txBody>
      </p:sp>
      <p:sp>
        <p:nvSpPr>
          <p:cNvPr id="4" name="Rectangle 3"/>
          <p:cNvSpPr/>
          <p:nvPr/>
        </p:nvSpPr>
        <p:spPr>
          <a:xfrm>
            <a:off x="154782" y="599608"/>
            <a:ext cx="4026872" cy="461665"/>
          </a:xfrm>
          <a:prstGeom prst="rect">
            <a:avLst/>
          </a:prstGeom>
        </p:spPr>
        <p:txBody>
          <a:bodyPr wrap="none">
            <a:spAutoFit/>
          </a:bodyPr>
          <a:lstStyle/>
          <a:p>
            <a:r>
              <a:rPr lang="en-GB" sz="2400" b="1" dirty="0" smtClean="0">
                <a:solidFill>
                  <a:srgbClr val="FF0000"/>
                </a:solidFill>
              </a:rPr>
              <a:t>3. QUARTER TURN BELT DRIVE</a:t>
            </a:r>
            <a:endParaRPr lang="en-GB" sz="2400" b="1" dirty="0">
              <a:solidFill>
                <a:srgbClr val="FF0000"/>
              </a:solidFill>
            </a:endParaRPr>
          </a:p>
        </p:txBody>
      </p:sp>
    </p:spTree>
    <p:extLst>
      <p:ext uri="{BB962C8B-B14F-4D97-AF65-F5344CB8AC3E}">
        <p14:creationId xmlns:p14="http://schemas.microsoft.com/office/powerpoint/2010/main" val="33770503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722</Words>
  <Application>Microsoft Office PowerPoint</Application>
  <PresentationFormat>Widescreen</PresentationFormat>
  <Paragraphs>59</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Doctor_Strange</dc:creator>
  <cp:lastModifiedBy>Doctor_Strange</cp:lastModifiedBy>
  <cp:revision>109</cp:revision>
  <dcterms:created xsi:type="dcterms:W3CDTF">2024-07-27T06:12:03Z</dcterms:created>
  <dcterms:modified xsi:type="dcterms:W3CDTF">2024-08-05T09:35:36Z</dcterms:modified>
</cp:coreProperties>
</file>