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92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32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00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82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98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8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7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20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3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4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3BB5E-79B0-415D-80FF-A382F1229C04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09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8771" y="795253"/>
            <a:ext cx="111144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DESIGN OF MACHINE ELEMENTS-</a:t>
            </a:r>
            <a:r>
              <a:rPr lang="en-US" sz="60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6000" b="1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endParaRPr lang="en-GB" sz="6000" b="1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38329" y="1810916"/>
            <a:ext cx="3315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(BME3102)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7093" y="2946659"/>
            <a:ext cx="3677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Lecture 20 Module 2</a:t>
            </a:r>
            <a:endParaRPr lang="en-GB" sz="3200" b="1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37889" y="4867421"/>
            <a:ext cx="2654111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1" dirty="0" smtClean="0"/>
              <a:t>By:</a:t>
            </a:r>
            <a:r>
              <a:rPr lang="en-GB" sz="2000" b="1" dirty="0" smtClean="0"/>
              <a:t>-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Dinesh Kumar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School of Engineering</a:t>
            </a:r>
          </a:p>
        </p:txBody>
      </p:sp>
    </p:spTree>
    <p:extLst>
      <p:ext uri="{BB962C8B-B14F-4D97-AF65-F5344CB8AC3E}">
        <p14:creationId xmlns:p14="http://schemas.microsoft.com/office/powerpoint/2010/main" val="69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070" y="368165"/>
            <a:ext cx="1145579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 dirty="0"/>
              <a:t>The intercepted areas between the output torque curve and the mean resistance line of a turning moment diagram for a </a:t>
            </a:r>
            <a:r>
              <a:rPr lang="en-GB" sz="2200" dirty="0" smtClean="0"/>
              <a:t>multi cylinder </a:t>
            </a:r>
            <a:r>
              <a:rPr lang="en-GB" sz="2200" dirty="0"/>
              <a:t>engine, taken in order from one end are as follows: – 35, + 410, – 285, + 325, – 335, + 260, – 365, + 285, – 260 mm2. The diagram has been drawn to a scale of 1 mm = 70 N-m and 1 mm = 4.5°. The engine speed is 900 r.p.m. and the fluctuation in speed is not to exceed 2% of the mean speed. Find the mass and cross-section of the flywheel rim having 650 mm mean diameter. The density of the material of the flywheel may be taken as 7200 kg / m</a:t>
            </a:r>
            <a:r>
              <a:rPr lang="en-GB" sz="2200" baseline="30000" dirty="0"/>
              <a:t>3</a:t>
            </a:r>
            <a:r>
              <a:rPr lang="en-GB" sz="2200" dirty="0"/>
              <a:t>. The rim is rectangular with the width 2 times the thickness. Neglect effect of arms, etc.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169" t="45048" r="29750" b="46875"/>
          <a:stretch/>
        </p:blipFill>
        <p:spPr>
          <a:xfrm>
            <a:off x="361070" y="4206240"/>
            <a:ext cx="10943382" cy="115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019" t="56010" r="30491" b="36015"/>
          <a:stretch/>
        </p:blipFill>
        <p:spPr>
          <a:xfrm>
            <a:off x="560697" y="634616"/>
            <a:ext cx="11179696" cy="1208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grayscl/>
          </a:blip>
          <a:srcRect l="27259" t="31202" r="25709" b="45528"/>
          <a:stretch/>
        </p:blipFill>
        <p:spPr>
          <a:xfrm>
            <a:off x="1392700" y="1730326"/>
            <a:ext cx="9710190" cy="27009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8015" t="44663" r="31548" b="42837"/>
          <a:stretch/>
        </p:blipFill>
        <p:spPr>
          <a:xfrm>
            <a:off x="1632511" y="4572000"/>
            <a:ext cx="9470379" cy="164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51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097" t="42933" r="28303" b="28606"/>
          <a:stretch/>
        </p:blipFill>
        <p:spPr>
          <a:xfrm>
            <a:off x="1224460" y="492369"/>
            <a:ext cx="10261433" cy="3854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691" t="56587" r="27439" b="34567"/>
          <a:stretch/>
        </p:blipFill>
        <p:spPr>
          <a:xfrm>
            <a:off x="165953" y="4754879"/>
            <a:ext cx="12026047" cy="122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3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grayscl/>
          </a:blip>
          <a:srcRect l="28106" t="44279" r="25873" b="31298"/>
          <a:stretch/>
        </p:blipFill>
        <p:spPr>
          <a:xfrm>
            <a:off x="751392" y="621434"/>
            <a:ext cx="10588512" cy="320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25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473" y="641810"/>
            <a:ext cx="6590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TENSILE STRESS DUE TO THE CENTRIFUGAL FORCE </a:t>
            </a:r>
            <a:endParaRPr lang="en-GB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746" t="12164" r="23114" b="39567"/>
          <a:stretch/>
        </p:blipFill>
        <p:spPr>
          <a:xfrm>
            <a:off x="5725549" y="1726390"/>
            <a:ext cx="6133515" cy="3530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151" t="54471" r="50901" b="41298"/>
          <a:stretch/>
        </p:blipFill>
        <p:spPr>
          <a:xfrm>
            <a:off x="337625" y="2985449"/>
            <a:ext cx="4564326" cy="604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3745" t="56394" r="37710" b="38798"/>
          <a:stretch/>
        </p:blipFill>
        <p:spPr>
          <a:xfrm>
            <a:off x="186473" y="5853838"/>
            <a:ext cx="8196229" cy="4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16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182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Doctor_Strange</dc:creator>
  <cp:lastModifiedBy>Doctor_Strange</cp:lastModifiedBy>
  <cp:revision>276</cp:revision>
  <dcterms:created xsi:type="dcterms:W3CDTF">2024-07-27T06:12:03Z</dcterms:created>
  <dcterms:modified xsi:type="dcterms:W3CDTF">2024-10-29T09:19:33Z</dcterms:modified>
</cp:coreProperties>
</file>