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08451" units="1/cm"/>
          <inkml:channelProperty channel="Y" name="resolution" value="54.27136" units="1/cm"/>
          <inkml:channelProperty channel="T" name="resolution" value="1" units="1/dev"/>
        </inkml:channelProperties>
      </inkml:inkSource>
      <inkml:timestamp xml:id="ts0" timeString="2025-11-26T14:12:22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 7655 0,'0'18'0,"0"-36"0,17 18 78,213-53-46,-177 36-32,0-1 0,211-88 31,-211 89-31,0-1 0,35-17 16,-35 35-16,-18-18 0,1 0 0,-1 1 0,-17 17 15,17-18-15,0 18 16,-17 0-16,-18 0 15</inkml:trace>
  <inkml:trace contextRef="#ctx0" brushRef="#br0" timeOffset="523.57">1005 8908 0,'0'-18'46,"142"-53"-14,-107 54-32,0-1 0,18 1 15,0-1-15,300-88 32,-36 18-1,-282 88-31,-17 0 0,0-18 15,-1 18-15,36 0 32</inkml:trace>
  <inkml:trace contextRef="#ctx0" brushRef="#br0" timeOffset="2379.4">25347 8290 0,'0'-17'31,"0"-1"-16,-18 36 17,1-18-17,-1 0-15,1 17 0,-1 19 32,18-19-17,88 18 16,-53-35-15,-17 0-16,-18-17 16,18-1-1,-54-35 17,19 53-32,-1 0 15,-35 36 16,106-19 1,-18-17-17,-17-17 1,0 17-16,-18-18 31,-106-17 0,71 35-15</inkml:trace>
  <inkml:trace contextRef="#ctx0" brushRef="#br0" timeOffset="4145.6">25206 12823 0,'-53'-17'31,"106"34"-31,-141-34 16,70 17-16,0 0 16,1 0-16,-1 0 0,1 0 15,-1 0-15,0 17 0,1-17 16,-1 0-16,0 0 0,1 18 15,-1 0 1,0-1 0,18 1-16,-17 70 31,17-70-31,0-1 16,0 1-16,0 0 0,0 17 15,0 106 16,88-35 1,-88-88-32,18-1 0,-1-17 15,1 36-15,0-36 16,-1 17-16,1 1 0,-1-18 0,19 17 16,-19-17-16,19 18 15,-19-18-15,1 0 0,0 18 16,-1-18-16,1 0 0,0 0 0,17 0 15,-18 0-15,1 0 0,0 0 16,17 17-16,-17-17 0,17 0 16,-17 0-16,105-17 31,-105 17-31,-1 0 0,1 0 16,-18-18-16,18 18 0,-1 0 0,1-18 15,88-52 16,-89 70-31,-17-18 0,18 1 16,0-36 0,17-53 15,-35 88-15,18-88 15,-18 18 0,-36 35-15,19 36-16,-72-54 31,72 53-31,-1 18 0,0-17 16,-34-1-16,34 18 0,0-17 15,1 17-15,-19-18 0,-17 18 16,36-18-16,-18 18 0,17-17 0,-17 17 15,17 0-15,-17 0 0,17 0 0,-17 0 16,0 0-16,17 0 0,-17 0 0,-1 17 16</inkml:trace>
  <inkml:trace contextRef="#ctx0" brushRef="#br0" timeOffset="5447.43">25294 12012 0,'-17'-35'32,"-36"17"-1,-53 53 0,70 1-31,19-36 16,-1 17-16,1 1 0,-1 0 0,0-1 15,1 1-15,-1 0 0,18-1 16,-18 1-16,18-1 0,0 1 0,0 0 16,-17-18-16,17 35 15,0 88 16,0-105-31,0 0 0,0-1 16,17 19-16,-17-19 0,0 1 16,18 0-16,-18-1 0,71 71 31,-36-70-15,0 17-1,36-17 16,35-18 1,-89 0-32,1 0 0,-1 0 15,1 0-15,0 0 0,-1 0 0,1 0 16,105-18 15,-34 1 0,-72 17-31,36-36 32,-18-87-1,-35 105-31,0 1 16,0-1-16,0 0 0,0-17 0,0 17 15,0-17-15,-17-176 31,-1 193-31,18 0 0,-17-17 16,-1 17-16,0 1 0,1-1 0,-1 0 16,-264 1 15,247 17-31,-1 17 0,19-17 16</inkml:trace>
  <inkml:trace contextRef="#ctx0" brushRef="#br0" timeOffset="10113.75">25259 8255 0,'0'18'47,"18"-18"-16,-1-18 0,1-105 0,-18 105-31,17-211 32,-17 176-32,0 0 0,0 0 0,0 0 15,0 0-15,0 0 0,0 18 0,0-18 16,0 0-16,0 0 0,0 0 0,18 0 15,-18 0-15,18-105 16,-18-301 15,0 388-31,0 18 0,0-52 16,0 52-16,0 17 0,0-16 0,17 16 16,-17-52-1,0 53-15,18 17 0,17-141 31,-35 142-31,18-1 0,-18-17 0,18 17 16,-18-17-16,17 17 0,18-123 31,-35 124-31,18-1 0,-18 0 0,0 1 16,0-1-16,0 0 0,0-17 16,0 17-16,0 1 15,0-1-15,0-105 31,0 17 1,0 53-1,0 18-15,0 17-16,-18-35 31,-17 18 0,35 17-31,-17 18 47,-19 18 0,1-1-32,17 1-15,1 0 0,-36 17 16,35-17-16,-17-1 0,17 19 0,-17-19 16,17 18-16,-17-17 0,17 0 0,1 17 15,-1-17-15,-17 17 32,105-106-1,89-52 0,-141 105-31,-1 18 0,19-17 0,-19 17 16,1-18-16,0 18 0,-1 0 0,1-18 15,123 54 17,-35 52-1,-106-71-31</inkml:trace>
  <inkml:trace contextRef="#ctx0" brushRef="#br0" timeOffset="10912.59">25841 4533 0,'-18'0'0,"18"-17"15,0 87 16,0 71 1,18-123-32,-18-1 47,0-69-16,0 34-31,-18 0 0,18 1 0,0-1 15,0-17-15,0 17 0,0-52 16,0 34-16,18 1 0,0 0 0,-1-1 16,1 1-16,0 0 0,-1 0 0,1-1 15,-1 19-15,19-19 0,-19 19 0,1-19 16,0 36-16,-1-17 0,1-1 16,0 18-16,-1 0 0,1 141 46,-53-52-30,17-72-16,0 1 0,1-1 0,17 1 16,-18 0-16,-17-1 0,17-17 0,0 18 15,1 0-15,-1-18 0,1 17 0,-1-17 16,0 0-16,-35 18 16,89 0 46,105 34-31,-106-52-31,-17 0 0,-1 0 0,19 18 16,-19-18-16,1 0 0,35 18 16,35-1-1,-70 1-15,-1-18 0,36 35 31,-18-17 1,-17-18-32</inkml:trace>
  <inkml:trace contextRef="#ctx0" brushRef="#br0" timeOffset="13492.91">27199 6262 0,'-17'17'78,"-1"1"-62,0-18-16,18 18 15,-17-18-15,-1 17 16,-17 1 0,17-18-16,18 18 15,-18 17 1,36-35 15,17 0-15,-17 0-16,0 0 15,-18-18-15,17 18 0,1 0 0,52-17 32,-52 17-32,17-18 31,-35 36 0,0-1-15,0 1-1,-17 0 1,-1-1 0,-17 1-1,17-1-15,18 1 16,-17-18-1,34 0 17,18-18-17,18 1 17,-35 17-32,0 0 15,-18-18-15,17 18 0,1 0 16,0 0-16,-18 35 47,-18-17-32,0 0-15,1-1 16,-1-17-16,18 18 16,-18-18-16,18 18 0,-17-18 15,17 17-15,17-34 47,1 17-31,0 0-16,-18-18 0,17 18 0,1 0 15,0 0-15,-1-18 16,1 18-16,-1 0 0,1 0 16,-18 36 15,-35-19-16,0 1 1,-1 17 0,19-35-16,17 18 31,17-18 0,71-18 0,-70 18-31,0 0 16,-1 0-16,-17 18 16,-35 52 15,17-52-15,1-18-16,17 18 0,-18-18 31</inkml:trace>
  <inkml:trace contextRef="#ctx0" brushRef="#br0" timeOffset="15539.87">28663 4480 0,'-17'0'15,"34"0"-15,-140 18 31,105-18-31,0 0 0,1 0 16,-1 0-16,-17 18 0,0-18 16,17 0-16,0 0 0,-35 0 15,18 0-15,17 17 0,1-17 0,-1 0 16,-17 0-16,17 0 0,1 18 0,-1-18 16,0 0-16,1 0 0,-1 0 0,0 0 15,18 17-15,-17-17 0,-1 0 16,-17 18-1,17 0 17,18-1-17,0 1-15,0 35 32,0 0-17,0-36-15,0 1 0,0 0 16,0-1-16,0 1 0,0 0 0,0-1 15,0 1-15,0 0 0,0-1 0,0 19 16,0-19-16,0 160 31,-17-142-31,17 0 0,-18 18 16,0-35-16,18 17 0,0-17 16,0-1-16,0 1 0,0 35 15,0-36-15,18 19 47,35-54-16,-35 18-31,-1 0 0,107-18 47,105 18-16,-211 0-31,17-17 0,0 17 0,0 0 16,1 0-16,-1 0 0,36 0 16,-54 0-16,18 0 0,1 0 15,-19 0-15,19 0 0,-19 0 0,1 0 16,0 0-16,17 0 0,-18-18 0,1 18 0,0 0 16,-1 0-16,1 0 0,53-18 31,-54 18-31,1-17 15,0-1 1,-18-17 15,0 0 1,0 17-32,0 0 15,0 1 1,-18-1-16,18 0 15,0 1-15,0-1 0,0 1 16,0-177 15,0 176-31,0-17 0,0-1 0,0 1 16,0 0-16,0-1 0,0 1 0,0 0 16,0 0-16,-35-159 31,17 176-31,0 0 15,1 18 17,-19 36-17</inkml:trace>
  <inkml:trace contextRef="#ctx0" brushRef="#br0" timeOffset="17813.47">29933 4904 0,'-35'17'32,"17"-17"-17,1 18 1,-1-18-16,0 18 0,-17-1 16,0 18-1,35-17-15,0 35 16,35-18 15,-17-35-15,-1 0-16,19 18 15,-19 0 1,-17-1 0,0 18-1,-17 1 16,17-19-15,-18-17-16,18 18 0,0 0 16,0-1-1,0 1 1,0 0-16,35 17 31,-17 18 0,-36-18-15,1-17 0,-1-18-16,18 17 0,-18-17 0,1 18 0,-36 35 31,53-35-15,0 34-1,0-34 1,70 17-1,-52-35 1,0 18 0,-1 35-1,-87 17 17,70-52-17,-18 0-15,18-1 0,-35 1 16,35 17-16,-18-17 15,18 0-15,0-1 0,0 1 16,53 17 0,-35-35-1,52 18 1,-70-1 0,0 19-1,0-19 1,0 1-16,-35 35 15,17-35 1,1-1-16,17 1 0,-18-1 0,18 36 31,18 0 1,-1-35-17,1 0-15,0-18 0,17 35 31,-35-18-15,-53 89 15,18-70-15,17-19-16,0 1 0,18-1 16,-17 1-16,-1 106 31,18-107-16,18 1-15,-1-18 0,-17 18 0,18-18 16,0 17-16,35 1 16,-18-18-1</inkml:trace>
  <inkml:trace contextRef="#ctx0" brushRef="#br0" timeOffset="19777.84">29968 9984 0,'0'0'0,"-35"17"16,18-17-16,-1 18 31,-35 17 1,35-35-32,18 18 0,-17-18 0,17 17 15,-18 1-15,18 0 16,0-1-16,0 1 15,0 35 1,18 17 15,35-34 1,-36-36-32,-17 53 31,0-36-31,0 1 0,0 0 0,-17-1 15,-1 18 1,18-17-16,-18 0 0,18-1 0,0 1 16,0 0-16,-17-18 0,17 17 0,0 1 0,0 0 15,0-1 1,17 1-16,1-18 16,0 18-16,35-1 31,-36-17-31,-17 18 0,18-18 0,-18 35 31,-35 71 0,17-106-31,18 18 0,-35 17 16,35-18-16,-18 1 16,18 0-16,-18-1 0,18 1 15,0 17 1,18-35-16,0 0 15,17 18 1,-17-18-16,-1 18 31,-52 34 1,35-34-32,-18 0 0,-35 52 31,53-52-31,0 0 0,-17-1 0,17 1 15,0 0-15,0-1 16,0 1-16,53 35 31,0-18 1,-53 18-1,-36 0 0,-17 35 0,36-35-15,17-35-16,35 17 31,-17-35-31,52 17 31,-52-17-31,-18 18 32,-71 53-1,71-54-31,-17 1 0,-1 0 0,-17 52 31,35 18 0,88-52 1,-70-36-32</inkml:trace>
  <inkml:trace contextRef="#ctx0" brushRef="#br0" timeOffset="36690.75">300 9754 0,'0'0'0,"0"18"31,0 0-15,17-18-16,-17 17 0,53 1 16,-35-1-16,0-17 15,-1 0-15,36 18 16,-35-18-16,264-106 31,-211 71-15,-54 17-16,19 1 0,-19-1 15,18 0-15,-17 1 0,0-1 0,52-35 32</inkml:trace>
  <inkml:trace contextRef="#ctx0" brushRef="#br0" timeOffset="36903.4">1023 9472 0,'18'0'0,"-1"18"15,19 17 1,-19 71 15,-17-89-31,0 1 16,0 0-16,-17-1 0</inkml:trace>
  <inkml:trace contextRef="#ctx0" brushRef="#br0" timeOffset="38001.69">300 10936 0,'0'0'0,"0"18"16,0-1-16,17-17 0,54 36 31,-53-36-31,-1 0 16,19 0-16,17-18 15,105-35 1,-122 53-16,-1-18 16,-18 1-16,72-18 15,-72 17-15,36-17 16,-35 17-16,-1 0 0,1 1 0,53-36 15,-71 35-15</inkml:trace>
  <inkml:trace contextRef="#ctx0" brushRef="#br0" timeOffset="38274.58">988 10601 0,'17'0'32,"1"0"-32,-18 18 0,18-18 15,-1 17-15,1 1 16,-18 0-16,18-18 15,-18 17-15,0 1 0,0-1 0,-18 72 32</inkml:trace>
  <inkml:trace contextRef="#ctx0" brushRef="#br0" timeOffset="39163.19">441 12047 0,'-18'18'16,"18"0"-1,0 17 1,0-17 0,0-1-1,89 36 1,-72-53 0,1 0-16,-1 0 0,19-18 0,-19 18 15,1 0-15,17-17 0,-17-1 0,17 18 16,0-17-16,-17-1 0,17 0 0,1 1 15,-19-1-15,19 0 0,52-35 16,-35 1 15</inkml:trace>
  <inkml:trace contextRef="#ctx0" brushRef="#br0" timeOffset="39399.87">917 11889 0,'0'0'0,"0"-18"16,53 53 15,0 71 0,-53-88-15,0-1-16,0 1 0,0 0 16,0-1-16</inkml:trace>
  <inkml:trace contextRef="#ctx0" brushRef="#br0" timeOffset="40331.6">1623 11412 0,'-18'0'16,"36"0"-16,-54 0 0,19 18 0,-18-18 15,17 18-15,0-18 0,1 17 0,-1-17 16,0 18-16,-87 17 15,34 18 1,53-35-16,1-1 0,-1 1 16,-52 88-1,52 70 1,18-17 0,0-124-16,0 1 15,18-19-15,-1 54 16,-17-36-16,18-17 0,-1-1 0,1 19 15,123 87 1,-123-105 0,17-1-16,106 54 15,-123-53-15,17-18 16,142 17 0,-142-17-16,0 0 15,0 0-15,1 0 0,-1 0 0,-17-17 16,17 17-16,247-142 31,-264 125-31,-1-1 16,1 0-16,17-34 15,-35 34-15,18 0 0,-18-17 0,0-18 16,0-70 0,0 87-16,-35-34 15,-36-89 1,53 124-16,-123-159 15,18 70 1,88 107-16,-1-19 16,-87-34-1,88 70-15,-124-35 16,123 35-16,1 17 16,-53 1-16</inkml:trace>
  <inkml:trace contextRef="#ctx0" brushRef="#br0" timeOffset="42131.87">13423 3598 0,'-17'18'31,"17"70"-15,0-70-16,17 246 31,1-211-31,-18 0 0,17 0 0,-17 0 0,18-18 15,17 248 17,-35-266-32,0 1 0,0-1 0,0 1 15,0-71 17,-17 36-32,17-19 0,-36-246 31,36 229-31,53-247 31,71 194 0,-124 124-31,17 0 0,-17 88 32,0-89-32,0 18 0,-17 1 0,-1-19 0,1 1 15,-72 105 16,54-123-15</inkml:trace>
  <inkml:trace contextRef="#ctx0" brushRef="#br0" timeOffset="42378.68">13882 3933 0,'0'18'32,"53"-36"-1,-36 1-31,36-1 0,-35 18 0,17-17 15,-17 17-15,-1-18 0,19 18 16</inkml:trace>
  <inkml:trace contextRef="#ctx0" brushRef="#br0" timeOffset="42575.3">14005 4039 0,'0'18'15,"0"-36"-15,-17 36 0,34-18 32,19 0-17,-1 0-15,0-18 0,-17 18 0,17 0 16,18-17-16,-35-1 0,17 18 16,-18-18-16</inkml:trace>
  <inkml:trace contextRef="#ctx0" brushRef="#br0" timeOffset="42981.96">14781 3651 0,'0'0'15,"0"18"-15,18 52 31,-18 1-15,18-36 0,-1-17-16,-17 0 0,0-1 0,0 1 15,0-36 1,0 1 0,0-1-16,-17 0 0,-1 1 0,18-1 15,0 0-15,0 1 0,-18-19 0,18 19 16,-17-18-16,17 17 0,0-17 0,0-1 15,0 1-15,0 0 0,0-1 16,0 1-16,0 18 0,0-19 0,0 1 0,17 17 16,1-17-16,-18 17 0,18-17 15,-1 18-15,1-1 0,0 0 0,-1 1 16,1 17-16,-1-18 0,1 0 0,0 18 0,-1 0 16,1 0-16,0 0 0,-1 0 0,1 0 15,17 53 1</inkml:trace>
  <inkml:trace contextRef="#ctx0" brushRef="#br0" timeOffset="43185.54">14676 3687 0,'0'17'0,"0"-34"16,0 17-1,17 0-15,1-18 0,-1 18 0,54-35 16,-36 17-16,1 0 0,52 1 16,-35-1-16,-18 0 15,53 1-15,-35-1 0,-18 0 0,1 18 16,-19-17-16</inkml:trace>
  <inkml:trace contextRef="#ctx0" brushRef="#br0" timeOffset="43494.25">14781 4127 0,'-17'18'0,"34"-36"0,-34 54 16,70-54 15,17-17-15,-35 35-16,18-18 0,-17 1 0,17-1 16,0 0-16,35-35 15,-35 36-15,0-1 0,123-52 16,-158 52-1,-1 18-15</inkml:trace>
  <inkml:trace contextRef="#ctx0" brushRef="#br0" timeOffset="44058.73">15205 4427 0,'0'18'0,"0"0"16,0-54-16,0 89 0,0 0 0,0-35 15,0 17-15,0 0 0,0 1 0,0-19 16,0 19-16,0-1 0,0 0 0,0-17 16,0 17-16,0 0 0,0-17 0,0 0 15,0-1-15,0 1 0,0 0 16,0-36-1,0-17 1,-18 17-16,18-17 0,0 17 16,0 0-16,0-17 0,0 0 0,0 17 0,0-17 15,0 0-15,18-89 16,-18 89-16,17 0 16,1 17-16,-18 0 0,18 1 0,-1-1 15,-17 0-15,36 1 16,52 34-1,-71 1-15,-17 17 16,18-17-16,0 0 0,-1 52 16,1-52-16,-18 17 0,35 141 31,-35-158-15,0 0-1,0-36-15,-70-70 31,52 70-31,0 1 16,1 17-16,-19-18 0,19 18 0,-1 0 16,1 0-16,-160 71 31</inkml:trace>
  <inkml:trace contextRef="#ctx0" brushRef="#br0" timeOffset="47288.69">29933 4904 0,'-35'-18'32,"17"18"-17,-35 0 1,53 18-16,-105 17 31,69 18 0,36-36-31,0 1 32,88-18-1,-70 18 0,-18 17 0,-70 18 1,52 17-1,18-52-31,18 17 31,87-17 0,-87 0-31,-18 17 32,-35 35-1,-89 19 0,107-72-31,-1 54 31,18-53-31,106 52 32,-89-70-32,36 35 15,-35-35-15,0 18 0,35 53 31,-71 17 1,-17 0-1,17-70-31,0 52 31,18-52-31,0 35 31,0-36-31,36 36 32,17 35-1,-53-70-31,-18 88 31,-17-71-31,-54 89 31,89-107-31,-17 54 32,34-71-32</inkml:trace>
  <inkml:trace contextRef="#ctx0" brushRef="#br0" timeOffset="49038.26">30833 5080 0,'17'0'94,"19"18"-63,-89 17 1,-35 18-1,158-36 16,1-17-32,-54 18-15,1-18 0,0 0 16,-1 0-16,-17 18 16,-53 35 15,-17-18-15,52-35-16,-17 18 15,17-18-15,-35 52 31,89-34 1,52 0-1,-71-18-31,-17 17 0,0 19 31,-88 17 0,71-36-15,-1 19 0,18-19-1,18 1 17,-1-1-32,1-17 15,-1 18-15,19 35 31,-54 18 1,0-1-1,1-70-31,17 18 0,0-1 31,17-17 0,1 18-31,0-18 16,-1 0-16,1 18 16,-36 52 15,-70 1 0,71-71-31,17 35 31,17 0 1,1-35-32,-1 0 0</inkml:trace>
  <inkml:trace contextRef="#ctx0" brushRef="#br0" timeOffset="49199.59">30868 6209 0,'-18'35'15,"36"-70"-15,-53 88 0,17-36 16,0-17-16,1 18 0,17 0 0,-18-18 15,1 17-15,17 1 0,0 0 0,0-1 16,0 1-16,0 0 16,17-1-16,-17 1 0,18-18 15,-1 17-15,1-17 0,17 0 0,-17 18 16,0-18-16,88 18 16</inkml:trace>
  <inkml:trace contextRef="#ctx0" brushRef="#br0" timeOffset="49845.8">30850 5433 0,'0'0'16,"-17"0"-16,17-18 16,0 0-1,0-52 1,0 52-1,0 1-15,0-1 16,0 0-16,0-17 0,17 17 0,-17 1 16,0-1-16,53-158 31,-53 123-31,18 18 0,0-18 0,-18 17 0,17-17 16,1 1-16,0-1 0,-1 0 0,1-18 15,158-282 16,-141 318-31,1-18 0,17 18 0,17-18 16,18-18 0,36 19 15,-106 52-31</inkml:trace>
  <inkml:trace contextRef="#ctx0" brushRef="#br0" timeOffset="50149.84">31503 3739 0,'35'36'47,"71"34"-15,-106-52-32,0 0 0,0-1 0,0 1 15,0 17-15,0-17 0,0-1 0,0 1 16,0 0-16,-17 17 0,-19 0 15,19-17-15,-1-1 0,0 1 16,1 35 0</inkml:trace>
  <inkml:trace contextRef="#ctx0" brushRef="#br0" timeOffset="50901.64">32032 3528 0,'0'17'15,"0"1"-15,0 0 16,0-1-16,0 1 0,0 17 16,0 18-16,0 35 15,0-52-15,0 69 0,0-69 16,0 17-16,0 35 0,0 0 15,0-53-15,0-17 0,0 17 16,0 1-16,0-19 0,0 1 16,0-1-16,0 1 15,-17-106 17,17 53-17,0-1-15,0 1 0,17-36 16,1 19-16,-18 16 0,17 1 15,1 0-15,0-1 0,-1 1 0,1 0 16,0-18-16,-1 35 0,1 1 16,-18-1-16,18 18 0,-18-18 15,17 18-15,-17 18 0,0 0 16,0-1-16,0 1 0,0 17 16,0-17-16,0 17 0,0-17 15,-17-18-15,-1 17 0,18 1 0,-18 0 16,-52 17-1,52-35 1,0 0 0</inkml:trace>
  <inkml:trace contextRef="#ctx0" brushRef="#br0" timeOffset="52239.08">25876 1905 0,'18'18'15,"17"-18"1,-17 0-16,-1 0 0,19-18 0,-1 18 15,141 0 1,-123-18-16,53 18 16,-53 0-16,18 0 0,352-35 31,-388 35-31,18 0 16,88-18-1,-123 18 1</inkml:trace>
  <inkml:trace contextRef="#ctx0" brushRef="#br0" timeOffset="52565.35">26987 1711 0,'0'0'16,"0"18"-1,0-1 1,18 1-16,0 0 16,17 34-1,0 19 1,-35-53-1,-17-1 1,-36 19 0,35-36-16,-70 35 15,70-35-15,1 0 16</inkml:trace>
  <inkml:trace contextRef="#ctx0" brushRef="#br0" timeOffset="53239.49">27182 1640 0,'17'36'47,"-17"-19"-32,18 1-15,-18 0 0,0-1 0,0 1 16,17 17-16,-17-17 0,0-1 0,0 19 16,0-19-16,0 1 0,0 123 31,0-123-15,0-1-1,0 1-15,18-18 0,-18-18 47,0 1-31,0-1-16,-18-141 31,1 89-15,17 35-16,0-18 15,0 35-15,0-17 0,0 17 0,0 0 16,0 1-16,0-36 15,0 106 17,17 176-1,1-194-31,-18 1 16,18 87-1,-18-105-15,0-1 0,17 1 16,-17 0-16</inkml:trace>
  <inkml:trace contextRef="#ctx0" brushRef="#br0" timeOffset="54320.49">26141 1111 0,'0'0'0,"0"18"31,0 0 1,17 34-1,-17-34-16,0 0-15,18 17 16,-18-17-16,0-1 0,0 19 16,0-19-16,0 54 15,0-54 17,0-52-1,0 0-16,-18-36 1,18 54-16,0-124 16,0 35-1,0 70-15,0-34 16,53-71 0,-53 105-16,18 19 0,0-1 15,-1 1-15,1-1 0,52-17 16,-52 158 15,-36-88-15,1-17-16,-54 141 15,54-124 1,-1-35-16,18 18 16</inkml:trace>
  <inkml:trace contextRef="#ctx0" brushRef="#br0" timeOffset="55099.45">26176 459 0,'0'0'0,"-18"0"0,1 0 16,-18 0-1,17 0-15,-88 53 16,88-53-1,1 17-15,-1-17 0,-17 18 0,17-1 16,-17 1-16,17 0 0,-105 105 16,105-105-1,18 17-15,-53 159 16,36-159 0,17 1-16,35 140 15,-35-158 1,18-1-16,-1 19 0,18 17 15,-17-36-15,35 36 16,-35-18-16,35 1 16,105 87-1,-122-123 1,-19 18-16,1-18 0,35 17 16,-36-17-16,54 0 15,70-35 1,-123 17-1,-1 18-15,36-52 16,0-1 0,88-141-1,-105 158 1,-36 19-16,35-54 16,-17 54-16,-18-19 0,17 1 0,-17-89 15,0 89 1,0 0-16,-53-159 15,36 176 1,-160-140 0,142 140-1,-265-53 1,247 71 0,0 0-16,18 0 0,-53 18 15,-36 17-15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08451" units="1/cm"/>
          <inkml:channelProperty channel="Y" name="resolution" value="54.27136" units="1/cm"/>
          <inkml:channelProperty channel="T" name="resolution" value="1" units="1/dev"/>
        </inkml:channelProperties>
      </inkml:inkSource>
      <inkml:timestamp xml:id="ts0" timeString="2025-11-26T14:13:25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18133 5256 0,'0'18'78,"-36"88"-47,19-71-31,-1-17 0,18-1 0,-17 19 16,-1-19-16,18 19 0,-35 17 15,35-36-15,0 1 16,0-1-16,35-34 31,0-36-15,71-53 15,-18 53-15,-70 53-16,0-18 0,-1 1 0,18 17 15,-17 0 1,-18 106 15,-18-89-31,1 19 0,-1-19 0,18 1 16,-17 0-16,-1-1 0,0 1 0,18-1 15,-17 36 1,-1-53-16,18 18 0,0-53 31,141-89 1,-123 107-32,17-1 0,-17 0 15,-1 18-15,1-17 0,35-19 16,35 19-1,-53 52 1,-35-17-16,-35 140 31,17-140-31,-17 53 16,0-18 15,52-89 0,54-17-15,-53 36-16,17-1 0,-17 0 16,17 1-16,177-18 31,-177 35-15,-53 123 15,1-105-31,-1-1 0,0 1 0,1 0 15,-1-1-15,-17 18 16,-18 18 15,123-106 1,-52 53-32,0 0 0,17-17 15,-17 17-15,176-35 31,-71 70 1,-123-18-32,0 19 15,0-1 1,-18-17-16,1-18 0,17 17 0,-18 1 16,-70 52 15,70-70-31</inkml:trace>
  <inkml:trace contextRef="#ctx0" brushRef="#br0" timeOffset="91.18">19244 6032 0,'176'18'15,"-123"-18"-15,-282-18 0,511 36 16,-229-18-16,0 0 0,-18 0 0,71-18 16,-35 18-16</inkml:trace>
  <inkml:trace contextRef="#ctx0" brushRef="#br0" timeOffset="254.73">19914 6085 0,'-35'18'0,"70"-36"0,-158 71 16,70-35-16,0 0 0,0-1 0,0 1 16,-35 17-16,53-17 0,-1-1 15,-17 1-15,36 0 0,-18-1 16,35 1-16,0 0 16,17-1 15,18-17-16</inkml:trace>
  <inkml:trace contextRef="#ctx0" brushRef="#br0" timeOffset="423.76">19614 6438 0,'0'18'15,"0"-36"-15,-141 142 31,124-124-31,17 17 16,-18-17-16,36 0 31</inkml:trace>
  <inkml:trace contextRef="#ctx0" brushRef="#br0" timeOffset="610.14">20020 6579 0,'35'0'0,"-17"18"15,-71-36-15,106 54 0,-53-19 0,-18 1 16,1-1-16,-19 1 16,-16 17-16,16-17 0,1 0 15,0-1-15,-1-17 0,-16 36 16,-1-19-16,35 1 0,-17 0 16,17-18-16,18 17 0,-18-17 15,18 18 1</inkml:trace>
  <inkml:trace contextRef="#ctx0" brushRef="#br0" timeOffset="818.03">20214 7003 0,'-17'17'0,"-19"1"0,89-53 0,-123 88 15,34-36-15,1 1 0,0-1 0,-1-17 16,1 18-16,-35 17 0,34-17 15,1 0-15,0-18 0,17 17 0,-17 1 16,17 0-16,1-18 0,17 17 0,0 1 16,17-18-1,1 17-15,0-17 0,17 0 0,0 0 16,0 0-16</inkml:trace>
  <inkml:trace contextRef="#ctx0" brushRef="#br0" timeOffset="3066.29">20232 7338 0,'-18'0'16,"1"17"-16,52-34 0,-106 52 0,54-17 0,-19-1 0,1 1 16,0 0-16,-36-1 15,18 1-15,18 0 0,0-1 0,-1 1 16,1-1-16,-18 1 0,36 0 16,-1-18-16,18 17 0,0 1 15,18-18-15,-1 0 0,19 0 16,-1 0-16,0 0 0,0 0 0,1 0 15,-1 0-15,18-18 0,-18 18 0,18 0 16,-18 0-16,1 0 0,-1 0 16,0-17-16,-17 17 0,17 0 0,-17 0 15,-18 17-15,0 1 0,-124 53 32,-123 70-1,212-106-31,0-17 0,17-1 15,-17-17-15,17 18 0,1-1 0,-1-17 16,18 18-16,176 0 31,-123-36-31,-18 18 0,18 0 16,0-18-16,-17 18 0,17 0 0,-1 0 16,-16 0-16,87 36 31,-123-19-31,-17 1 15,-36 17-15,17 1 16,1-19-16,-212 107 31,229-107-31,-17 1 0,18 0 16,-1-1-16,0-17 0,36 88 31,0-88-31,17 18 0,-18-18 16,19 0-16,70 18 15,-1-1 1,-16 54 15,-107-53-31,0-1 0,-17 1 16,17-1-16,-17 1 0,0 0 0,0-1 16,-1 1-16,-246 158 31,247-158-31,0 17 15,70 1 17,194 17-1,-194-53-31,-17 0 0,17 17 0,-17-17 16,17 35 15,-52-35-31,-1 18 0,0 0 0,-17-1 15,17-17-15,-17 18 0,-35 17 16,-195 124 15,247-141-31,1-1 0,-1 1 0,18 0 16,88 35 15,-70-53-31,17 0 0,-17 0 16,17 0-16,-17 0 0,123 0 31,-141 17-31,-71 54 31,36-54-31,-18 19 16,18-19-16,0 1 0,-1 0 0,1-1 16,0 18-16,-1-17 0,-122 88 31,158-88-31,-18-1 0,0-17 15,18 18-15,0 17 32,106-35-1,-53 0 0,-88 212 0,17-177-31,1 0 0,-1 1 16,0-19-16,-17 19 0,-106 87 31,106-123-15,17 0-16,18-18 16,-18-123 15,1 141-16,-19 18 1,19 17-16,17-17 16,-18 17-16,-17 53 15,17-70-15,1 0 0,-1-1 16,-88 107 15,89-107-15,-1-17-1,-17-17 1,-36-36 15,53 53-15,1 0-16,-1 17 0,0 1 16,1 0-16,-1 17 0,1-17 0,-160 158 31,160-158-31,-1-18 15,-70 17 1,70-17-16,-52-123 31,17 70-15,35 35-16,-53 54 31,-34 122 0,87-140-31,0 0 0,1-1 0,17 1 16,-18-1-16,-17 1 31,17-36-31,0 1 16,-17-36 0,18 35-16,-1 18 0,-106-35 31,107 53-31,-18-18 0,17 17 15,-17 19-15,-18-1 16,17 0-16,-140 89 31,158-124-15,-70-89 15,71 54-31,17 17 16,-53-17-1,35 35 1,0 0-16,1 0 0,17 18 0,-18-18 0,0 0 16,-34 35-1,34-35 1,0 0-16,18-70 31,-35 70 16,-18-18-16,53 0-15,-18 1 0,1-1 15,-1 0-16,0-35 17</inkml:trace>
  <inkml:trace contextRef="#ctx0" brushRef="#br0" timeOffset="3201.39">16845 10672 0,'0'0'0,"-18"0"16,1 0-16,-1 0 15,1 0-15,17-18 0,-18 18 16,0 0-16,1 0 0,-1 0 0,-17 0 0,17 0 15,0 0-15,1 0 0,-18 18 16,17-18-16,-17 0 0,17 0 0,0 0 16,1 0-16,-1 0 0,-35-18 31,53 0-31,0 1 0</inkml:trace>
  <inkml:trace contextRef="#ctx0" brushRef="#br0" timeOffset="3376.8">16545 10372 0,'-17'17'0,"34"-34"0,-140 87 15,88-52-15,-1-1 0,1 1 16,0 0-16,-36-1 0,36 1 16,0 0-16,-1-18 0,1 17 0,0-17 15,17 0-15,0 0 0,1 0 0,-1 0 0</inkml:trace>
  <inkml:trace contextRef="#ctx0" brushRef="#br0" timeOffset="3576.93">16263 10336 0,'-18'0'0,"36"0"0,-194 36 31,123-19-31,35-17 16,0 18-16,1-18 0,-1 0 16,-17 0-16,17 0 0,1 0 0,17-18 31,0 1-31,0-1 0</inkml:trace>
  <inkml:trace contextRef="#ctx0" brushRef="#br0" timeOffset="4095.4">16034 10125 0,'-18'0'16,"-35"17"-16,36-17 0,-19 18 15,1-18-15,17 18 0,-17-18 0,17 0 16,1 0-16,-1 0 0,-17 0 16,17 0-16,1 0 0,-1 0 0,0 0 15,1-18 1,17-17-1,17-1 1,72-69 15,-72 87-31,-17 0 16,-106 18 15,-70 36 0,141-36-31,-1 0 16,19 0-16,-1 0 0,0-18 16,18 0-16,106-88 31,-53 89-15,-35-1-16,-1 1 0,1-1 0,0 0 0,-1 1 15,-17-19-15,-53 19 31,-17 17-15,35 0-16,17 0 0,-17 17 0,-1-17 16,1 18-16,18-18 0,-19 0 0,19 18 15,-1-18-15,-17 17 0,17-17 0,0 0 16,1 0 0,17-35-1</inkml:trace>
  <inkml:trace contextRef="#ctx0" brushRef="#br0" timeOffset="4793.55">15399 9402 0,'0'0'15,"-124"17"1,89-17-16,-36 18 16,36-18-16,0 0 0,17 0 15,-35 0-15,18 0 16,17-18-16,18 1 0,0-1 15,0 0-15,0 1 0,0-1 16,124-141 15,-106 142-31,-1-1 16,1-17-16,-1 17 0,-17 0 0,18-35 31,-212 89 0,159-19-31,17-17 16,-17 0-16,17 0 0,-70 18 31,88-36-31,0 1 16,0-1-16,0 0 16,71-87-1,-54 87 1,1 0-16,-1 1 0,1-1 0,-18 0 0,0 1 15,18-36 1,-54 35 0,19 18-16,-1 0 15,1-17-15,-1 17 0,-17 0 0,17 0 16,0-18-16,1 18 0,-1 0 0,0 0 16,1-18-16,-1 1 15,18-1-15,0 0 16,0-35-1,0 36-15,0-1 0,18 1 0,-1-1 0,1 0 16,0 1-16,-1-1 0,-17 0 16,18 1-16,0 17 0,-1-18 0,-17 0 15,18 18-15,-18-17 16,-35-1 0,-1 18-1,-17 0 1,36 0-16,-1 0 0,1 0 0,-19-17 31,19-1-15,17 0-16,0 1 0</inkml:trace>
  <inkml:trace contextRef="#ctx0" brushRef="#br0" timeOffset="5873.91">14870 8096 0,'0'0'15,"17"-17"-15,1-1 16,-36 0-1,-17 18-15,0 0 16,-1 0-16,-17 0 16,1 0-16,34 0 15,-17-17-15,-1 17 0,19-18 16,17 0-16,0 1 0,0-1 16,0 0-16,0 1 0,0-36 15,0 18-15,17 17 0,1 0 0,0-17 16,-1 17-16,19-17 15,-19 18-15,18-1 0,-17 0 0,0 1 16,-1 17-16,1-18 0,17 0 16,-17 1-16,-53 17 47,17 0-32,36-36 32,-1 36-31,1-17-16,-18-1 0,18 1 0,-1-1 15,-17 0-15,0 1 0,18-1 16,-18 0-16,0-88 16,-18 71-1,1 18-15,-1-19 16,-17-17-1,17 36 1,36 52 15,-1-35-15,1 18-16,70-18 16,-53-18-1,-17-17 1,-18-18-1,0 18-15,0 17 0,0-141 32,0 142-32,0-1 31,53 36-15,-35-18-16,-1 17 15,19 1-15,-19-18 0,71 35 16,-70-35-16,17 0 0,-17 0 0,0 0 15,52-53 17,-70 36-32,0-1 15,0 0-15,-53-52 16,36 52-16,-1 0 0,0 1 16,1-1-16,-36-52 31,141 105 0,-18-18-15,-52-17-16,0 0 0,-1 0 15,36-17 1,-35 17-16,-18-18 16,35-70 15,-35 53-16,0 17-15,0 0 0,0-17 16,0 18-16,0-19 16,0 54-1,71 17 1,-54-17-16,1-1 16,0 1-16,-1-18 0,19 18 0,-19-18 15,1 0-15,0 0 0,-1 0 0,1 0 16,-1-18-16,1 0 0,0 1 0</inkml:trace>
  <inkml:trace contextRef="#ctx0" brushRef="#br0" timeOffset="6226.08">15840 6297 0,'-36'-123'16,"72"246"-16,-107-299 15,71 158-15,-17-17 0,-1 17 0,18-17 16,0 17-16,0 1 0,0-1 0,0 0 16,0 1-16,18 17 15,-1 0-15,1 0 0,-1 0 0,1 17 16,0-17-16,-1 18 0,1 0 0,17-1 0,-17 1 15,0-1-15,-1-17 0,1 18 16,-1 0-16,1-18 0,0 0 0,-18 17 16,17-17-16,1 0 0,-18-17 15,0-1-15,18 18 16,-1-18-16,-17 1 0,0-1 16,0 1-16,0-1 15,18 18-15,-18-18 0,18-17 31,34 0 1,1 70-1,-17 0 0</inkml:trace>
  <inkml:trace contextRef="#ctx0" brushRef="#br0" timeOffset="6538.75">16351 5803 0,'0'-17'0,"18"-1"0,-36 53 0,36-88 15,-18 36-15,0-1 0,0 0 16,0 1-16,18 17 16,17 35 15,-35-17-16,17-1-15,1-34 32,0-1-17,-1-35 1,-17 35-16,53 1 31,0 52-15,-35-17-16,17-18 15,-17 17-15,-1 1 0,1-18 0,17 18 16,-17-18-16,0 0 0,17 0 16,-18 0-16</inkml:trace>
  <inkml:trace contextRef="#ctx0" brushRef="#br0" timeOffset="6936.63">16933 5609 0,'0'-17'0,"0"34"0,0-70 15,0 18-15,0 17 0,0 1 16,18-1-16,-18 0 0,18 18 0,-18-17 15,17 17-15,1 0 0,0 0 16,123 88 15,-124-88-31,1 0 0,0 18 16,-1-18-16,1 0 0,-1 0 0,1 0 16,0-18-16,-1 18 0,-17-18 15,18 18-15,0-35 16,-18 17-16,17 18 0,-17-17 15,0 34 1,18-17 0,0 18-16,-1 0 15,1-18-15,-1 0 0,1 0 0,0 0 16,17 0-16,-17 0 0,-1 0 16,1 0-16,88-71 31,-89 53-16,1 1-15,0 17 16,17 17 0,-35 1-16,18-18 15,-1 18-15</inkml:trace>
  <inkml:trace contextRef="#ctx0" brushRef="#br0" timeOffset="11857.66">27023 4692 0,'0'18'16,"0"34"-1,0-34-15,0 0 0,0 17 16,0-17-16,0 17 0,17 0 0,1 1 15,-18-19-15,18 18 0,17 36 16,-35-36-16,18-17 16,-1 52-1,-17-52-15,-35-36 47,0 1-31,17-1-16,0 18 0,-17-17 0,17 17 15,1-18-15,-18 18 0,17-18 0,0 18 16,-70 0 0,53 18-16,17-18 0,18 18 15,-53 105 17,53-105-17,0 35 1,18-36-16,0-17 15,-1 0-15,89-17 16,-88-1 0,17 18-16,18-35 15,106-18 17</inkml:trace>
  <inkml:trace contextRef="#ctx0" brushRef="#br0" timeOffset="12322.89">27287 5098 0,'0'0'0,"18"0"0,0 0 16,17 17-16,-17-17 15,-1 18-15,1-18 0,-1 18 16,1-18-16,17 17 0,-35 1 15,18-1-15,-18 1 16,0-18 15,-18 0-15,1-53 0,17 36-16,0-1 15,0 0-15,0 1 0,0-1 16,0 0-16,35 1 15,-35-1-15,53-17 16,-35 35 0,-1 0-16,-17 17 31</inkml:trace>
  <inkml:trace contextRef="#ctx0" brushRef="#br0" timeOffset="15502.69">17339 5962 0,'0'0'0,"-106"0"16,71 0-16,0 18 0,-1-18 0,1 0 15,0 0-15,17 17 0,-88 1 16,18-1 0,-35 36-1,105-35-15,-158 123 32,35 36-1,70-107-16,53-52-15,-140 211 32,69-35-1,19 71 0,70-230-31,0 18 0,0-18 16,-35 265 15,17-282-31,18 17 0,0 0 16,0-17-16,0-1 0,-18 36 15,18-17-15,-35 193 32,35 36-1,0-230-31,18 18 0,-1-18 0,-17 0 15,141 318 17,-123-318-32,0 1 0,-1-1 15,1 0-15,0 0 0,87 212 32,37 0-1,-125-211-31,18-1 0,-17-17 0,0 17 15,-1 0-15,124 124 32,-123-142-32,0 1 0,17 17 15,36 18 1,158 36 15,-211-89-31,34 17 16,142 18 15,-158-35-31,-19 0 0,19 0 0,-19 0 16,19 0-16,-19 0 0,18 0 0,-17 0 15,0-17-15,35 17 16,-36-18-16,1 18 0,176-35 31,-159 17-31,-17 18 0,17-17 0,-17 17 16,17-18-16,0 0 0,1 1 15,-19 17-15,19-18 0,-1 0 0,-18 1 16,19-1-16,-1 0 0,0 1 0,1-1 16,-1 1-16,-17-1 0,52-17 15,-35 17-15,1 0 0,158-105 32,-177 105-32,19 1 0,-1-1 0,-18 0 15,19 1-15,-19-19 0,19 19 16,-19-1-16,19 1 0,-19-19 0,19 19 0,-19-1 15,1-17-15,17 17 0,18-35 16,-35 35-16,17-17 0,-17 18 16,-1-19-16,18 19 0,-17-1 0,0-17 15,17 17-15,-17-17 0,-1 17 0,19 1 16,-19-19-16,1 19 0,-1-19 0,19-17 16,-36 36-16,17-18 0,1-1 15,-18 19-15,18-89 16,-18 70-16,17 1 0,-17-194 31,0 211-31,0-52 16,0-36-1,0 88-15,0-35 16,0 18-16,0 17 0,0-17 0,0 0 16,-17 0-16,17-1 0,-18 1 0,18 0 15,0-1-15,-18 1 0,18 0 0,0 0 16,0-1-16,-17 1 0,-1 0 0,18 0 15,0-1-15,-18 1 0,1 17 0,-1-17 16,18 17-16,-17-17 0,-1 17 0,0-17 16,-52-88-1,52 87-15,-17 19 0,0-36 16,17 35-16,0-17 16,18 17-16,-17 1 0,-1-19 0,-17 1 15,-18-35 1,35 52-16,1 0 0,-1 1 0,0-1 0,1-17 15,-1 17-15,0 0 0,1 1 16,-19-1-16,19 1 0,-36-36 16,35 35-16,-17-17 15,17 17-15,-17 0 0,17 18 16,-17-35-16,-35-35 16,52 52-16,0 18 15,1-18-15,-54 1 16,53-1-16,1 18 0,-18 0 15,-89-18 1,89 18-16,17 0 0,0 18 16,1-18-16,-1 18 0,1-18 15,-19 17-15,19-17 0,17 18 0,-18-18 0,0 18 16,1-18-16,-1 17 16,0 1-16,36-36 46</inkml:trace>
  <inkml:trace contextRef="#ctx0" brushRef="#br0" timeOffset="15676.59">17974 6262 0,'18'-18'16,"-36"36"-16,36-53 0,-18 17 16,17 18-16,1 0 15,0 53 1,-18-36-16,0 19 15,0-19-15,0 142 32,0-141-32,0-1 15</inkml:trace>
  <inkml:trace contextRef="#ctx0" brushRef="#br0" timeOffset="16896.61">25400 5433 0,'0'-18'31,"18"0"-15,87 18 15,-87 18-31,0 0 0,-18-1 0,0 1 0,0 0 16,0-1-16,0 19 0,-18-1 0,0 0 15,1-17-15,-1 17 0,1 0 16,-1-17-16,-17 17 0,17-17 0,0 0 16,18-1-16,-17 1 0,-1-18 0,18 17 15,88-87 17,-70 52-17,0 1-15,17-1 0,18 0 16,-36 1-16,19-1 0,52-17 15,-71 35 1,1-18-16,0 18 0</inkml:trace>
  <inkml:trace contextRef="#ctx0" brushRef="#br0" timeOffset="17322.77">25859 5450 0,'0'18'16,"0"-36"-16,0 54 16,0-19-16,0 1 0,0 0 15,-18 17-15,18-17 16,0-1-16,0 18 16,0-17-1,0-53 16,0 17-15,-18 18-16,18-17 0,0-1 16,0-53-1,18 54 1,0 17-16,-18-18 0,17 18 16,36 18-1,-35-18 1,35 88-1,-53-70-15,17-1 16,-17 1-16,18-1 16,-18 19-1</inkml:trace>
  <inkml:trace contextRef="#ctx0" brushRef="#br0" timeOffset="17501.07">25700 5468 0,'0'0'0,"-18"-18"15,71 1 17,0-1-17,-35 0-15,17 18 0,0-17 0,-17 17 16,17-18-16,-17 18 0,-1-17 0,19 17 15</inkml:trace>
  <inkml:trace contextRef="#ctx0" brushRef="#br0" timeOffset="18080.48">26158 5397 0,'-17'0'0,"34"0"15,1-17 16,0 17-15,-1 0-16,1 0 0,17 17 16,-17-17-16,0 18 0,-1 0 15,1-18-15,-1 17 0,1 54 16,-18-53 0,-18 17-1,1-35 1,17-53-1,0 18 1,0 17-16,0-17 16,17-18-1,1 35-15,-18 1 0,18-1 0,-18 0 16,0 1-16,17 17 0,1-36 0</inkml:trace>
  <inkml:trace contextRef="#ctx0" brushRef="#br0" timeOffset="19279.84">25682 4657 0,'-35'0'0,"70"0"16,-123 17-16,53 1 0,-18-18 15,18 18-15,-18-18 0,0 17 0,0-17 0,0 18 16,0-1-16,-18-17 0,18 18 15,1 0-15,-19-18 0,18 17 0,0 1 16,-35 0-16,53-1 0,-1-17 16,19 18-16,-1 0 0,-17-18 0,35 17 15,-18 1-15,18 0 0,0-1 16,0 1-16,0-1 0,18 1 16,-18 17-16,18-17 0,-1 17 0,1 1 15,-18-1-15,17 229 16,-17-193-16,0 70 15,0-70-15,0-1 0,0 18 16,0 248 0,0-266-16,18-17 0,0-18 15,88 177 17,-89-212-32,1 0 15,-1 0-15,72 0 16,-72-18-16,19 18 0,-19 0 15,18 0-15,1 0 0,70-17 16,-71 17-16,0 0 0,0 0 16,18 0-16,-17 0 0,69 0 15,460-124 17,-477 107-32,-17-19 0,17 1 15,353-141 1,-353 140-16,424-175 31,-442 193-31,1-17 0,17 17 16,-18-17-16,124-18 15,177-35 17,-354 88-32,19-18 15,-19-35 1,1 36-16,-18-107 31,0 106-31,0 1 16,-18-36-1,1-124 17,-1 54-17,18 52 1,-106-370 15,89 389-31,17 16 0,-18-17 16,-53-105-1,71 140-15,-35-35 16,18 35 0,-1 1-16,0 17 15,1 0 1,-89 17 15,-53 19 0,106-36-31,18 0 0,-18 0 16,-18 0-16,18 0 0,-599 35 31,281 0-15,248 1-16,-759 175 31,794-193-31,17-1 0</inkml:trace>
  <inkml:trace contextRef="#ctx0" brushRef="#br0" timeOffset="22796.37">25700 7497 0,'-159'17'31,"318"-34"-31,-353 52 0,159-35 0,17 17 0,-17-17 16,-1 18-16,1 0 0,0-18 0,-18 17 16,18 1-16,-1 0 0,1 17 0,0-17 15,-71 52 1,71-35-16,-177 177 31,106-71-15,71-106-16,-106 212 31,123-194-31,-35 194 31,36-211-31,17 246 16,0-229-1,0 0-15,17-1 0,-17 1 0,18 0 16,52 265 15,54-18 1,-89-247-32,-17-18 0,52 88 15,1-17 1,-36-71-16,106 177 15,-105-177 1,175 177 0,-175-194-1,-1-1-15,0 1 0,0 0 16,1-1-16,158 54 16,-159-54-1,0-17-15,0 18 0,18 0 0,-17-18 16,228 35-1,-228-35 1,16 0-16,90 0 16,-90-18-16,37 18 15,-36-17-15,246-36 16,-263 35 0,17 1-16,-18-1 0,0 18 0,0-18 15,54-17 1,-54 0-16,0 17 0,1-17 0,16 17 0,-16-17 15,140-177 1,-141 159 0,-17 18-16,17 0 0,1-53 15,-1 35-15,53-212 16,-70 212 0,-18 18-16,17-18 0,1-35 15,-18 35-15,0 18 0,18-71 16,-18-124-1,0 177-15,0 1 16,0-1-16,0-88 16,0 52-1,-89-228 1,54 282-16,17-1 16,1-17-16,-107-123 15,107 141 1,-19 17-16,-105-141 15,36 71 1,-19 0 0,-17 35-1,88 35-15,-247-70 16,177 53 0,52 17-16,-105-17 15,-159 0 1,282 35-1,0 0-15,0 0 0,-159 35 16,177-35 0,0 18-16,17-1 0,-17-17 0,17 18 15</inkml:trace>
  <inkml:trace contextRef="#ctx0" brushRef="#br0" timeOffset="24378.49">26705 7761 0,'0'18'32,"-17"17"-17,17-17-15,-18-18 0,0 17 16,1 1-16,-124 158 31,105-123-15,19-53-1,70-17 17,-36-1-32,1 0 15,17-17 1,-17 17-16,-18 1 0,123-107 31,-105 124-31,-18-17 0,18-1 16,-1 18-16,-17-18 15,0 36 1,-17 0-16,-1-18 0,0 17 16,-35 36-1,36-35-15,-1-1 0,-17 19 16,17-19-16,-70 54 31,106-71 16,70-88-16,-88 70-15,17 0-16,1 18 0,0-35 15,-18 18 1,-18 34 15,0 1-31,18-1 0,-17 1 16,-1-18-16,-35 53 16,36-35-16,-1-1 0,18 1 0,-18 0 15,1-1-15,17 1 16,17-71 15,1 35-31,0 1 0,-1-1 16,1 0-16,0 1 0,17-1 0,-18 0 15,89-34 17,-159 122-1,-35 1-16,71-54-15,-1 1 16,-53 70 0,107-123 31,-19 17-32,1 1-15,-18-1 0,18 18 0,-1-18 16,-17 1-16,18-1 0,-18 0 0,17 1 15,19-54 1,-54 89 15,-105 123 1,105-123-32,0-18 15,1 53 1,17-71-1,17-17 1,1 17-16,0 0 0,-1 1 0,1-1 16,-18 0-16,18 1 0,17-19 15,0 1 17,-35 53-17,0-1-15,0 1 0,-18 0 0,18-1 16,-35 36-1</inkml:trace>
  <inkml:trace contextRef="#ctx0" brushRef="#br0" timeOffset="25291.13">27129 7285 0,'0'88'31,"0"-70"-31,0-1 0,0 1 16,0 0-16,0 35 15,0-36-15,0 1 0,17 52 32,-17-52-32,-17-36 31,-72 1 0,72 17-31,-19 0 16,1 17-1,0 54 17,53-53-17,123-54 16,-124 19-31,36-19 16,-17 1 0,-19 35-16,1-18 0</inkml:trace>
  <inkml:trace contextRef="#ctx0" brushRef="#br0" timeOffset="25579.45">27358 7444 0,'0'0'0,"18"0"16,-1 17-16,-17 1 16,18-18-16,-18 18 0,17-18 15,1 17-15,-18 1 0,0-1 16,0 1 0,-18-18 15,1-106 0,17 89-31,17 17 0,-17-18 16,0 0-16,18 18 0,0-17 0,-1 17 15,-17-18 1,0 36 0</inkml:trace>
  <inkml:trace contextRef="#ctx0" brushRef="#br0" timeOffset="28371.71">26458 8114 0,'-17'0'16,"17"-18"0,-18 18-16,-17-17 31,-18 17 0,35 0 0,18-18 110,-17 18-47,-19 0-63,19 0-31,-1 0 16,-35 0-1,35 0-15,1 0 16,-1 18-16,-123-18 31,123 0-31,1 0 0,-1 17 16,1-17-16,-125 18 31,37 17 0,34-17-15,53-18-16,1 0 0,17 17 15,-141 36 17,35 0-1,88-53-31,-17 18 16,-18 17-1,53-17-15,-18-18 0,-17 17 16,0 1-1,35 0-15,-18-18 0,0 17 16,1 1-16,-1 0 0,1-18 16,17 17-16,-18 1 0,0-18 0,1 35 15,17-17-15,-18-1 0,18 1 16,-18 0-16,18-1 0,-17-17 0,-1 18 16,18 0-16,-18-18 0,18 17 0,0 1 15,-17-18-15,17 18 0,-18-18 0,18 17 16,0 1-16,0 0 0,-17-1 15,17 1-15,0-1 0,0 1 16,0 0-16,0 105 31,0-35-15,0-52-16,17 87 31,1-105-31,-1 70 31,-17-70-31,18-18 0,-18 17 16,0 1-16,0 0 0,18-18 0,-18 17 0,0 1 16,0-1-16,17 1 0,1 0 15,-18-1-15,0 1 0,0 0 0,18-1 16,-18 1-16,0 0 0,17-1 0,-17 1 16,0-1-16,0 1 0,18 0 15,-18-1-15,18 1 0,-18 0 0,17 52 31,1-70-31,-18 18 0,17-1 0,-17 1 16,18 17 0,0-17-16,-18 0 0,17-1 15,-17 1-15,0 0 0,0-1 16,0 1-16,18-18 0,-18 18 0,0-1 16,18-17-16,-18 18 0,0-1 0,35 36 31,-17 0-16,-1-35-15,-17 0 0,18 17 16,0-18-16,-1 1 16,-17 0-16,71 88 31,17-36 0,-70-70-31,-1 18 0,1-1 16,-1-17-16,1 18 15,53 35 1,-36-35 0,106 35 15,-106-53-31,-17 0 0,0 0 16,-1 0-16,124 17 31,-123-17-31,0 0 15,123 0 17,-124 0-32,1 0 0,0 0 15,17 0-15,-17 0 0,-1 0 0,1-17 16,-1 17-16,1 0 0,17 0 0,-17-18 16,70 0-1,-70 1-15,0 17 0,-1 0 16,142-71 15,-124 53-31,-17 1 16,-1 17-16,19-18 0,-19 18 0,36-53 15,0 18 1,-35 17-16,-1 1 0,19-19 16,-36 19-16,17-1 0,1 0 15,88-158 16,-88 158-31,-1-17 16,1 0-16,-18 17 0,17 1 16,-17-1-16,18-17 0,-18 17 0,18-35 15,-18 35-15,0-17 0,17 18 16,19-177 15,-19 176-31,-17-17 0,0 17 16,0 0-16,0 1 0,18-19 0,-18 19 0,0-1 15,0-17-15,0 17 0,0-35 16,0 36-16,0-36 16,-18 17-16,18 19 0,0-1 0,0-17 15,-17 17-15,-36-140 32,53 140-32,-18 0 0,0-52 31,1-71 0,-1 123-31,18 0 0,0 1 0,-17-1 16,-54-70 15,-70-18 0,141 88-31,-18 18 0,-17-35 16,-71-53 15,88 70-31,1 18 0,-36-17 16,35-1-16,-70-35 31,70 53-31,1 0 0,-1-18 0,1 18 0,-1 0 16,0 0-16,1 0 0,-1 0 15,0 0-15,-105 0 16</inkml:trace>
  <inkml:trace contextRef="#ctx0" brushRef="#br0" timeOffset="30189.94">27746 7232 0,'0'-18'31,"35"1"-15,-17-1-16,0 18 15,-1 0-15,36 18 16,-35 17-1,-18-17-15,0-1 16,0 1-16,0-1 0,-18 1 16,0 0-16,-52 35 15,70-36 1,-18 1 0,54-36 15,-1 18-16,-18-17-15,1 17 0,0 0 0,-1-18 16,1 18-16,0-18 0,-1 18 0,19-17 16,52-36-1,-53 35-15</inkml:trace>
  <inkml:trace contextRef="#ctx0" brushRef="#br0" timeOffset="30577">28275 7144 0,'0'0'0,"0"17"16,0 1-16,0 0 15,0-1-15,0 19 16,-18-19-16,18 1 0,0-1 16,0 1-1,0 0-15,-17-18 31,17-18 1,0-70-1,17 70-15,54-17-1,0 70 16,-71-17-31,17-18 16,-17 18-16,0-1 16,36 18 15</inkml:trace>
  <inkml:trace contextRef="#ctx0" brushRef="#br0" timeOffset="30798.85">28116 7179 0,'0'0'0,"53"-53"31,18 0-16,-36 36-15,18-1 0,-18 0 16,1 18-16,-1-17 0,-17 17 16,34-18-16,-34 18 0,0 0 15</inkml:trace>
  <inkml:trace contextRef="#ctx0" brushRef="#br0" timeOffset="31106.77">28593 7108 0,'0'0'16,"70"18"0,-52 0-16,-1-1 15,1-17-15,0 18 0,-18 0 16,17-18-16,-17 17 0,0 1 16,0 0-1,-35-36 16,35-17-15,0 17-16,0 0 16,0 1-16,0-1 0,18 0 15,-1 1-15,1 17 0,-18-18 0,18 1 0,-1-1 16,19-17 0,-19 35-1,-17-18-15</inkml:trace>
  <inkml:trace contextRef="#ctx0" brushRef="#br0" timeOffset="31741.32">28698 8114 0,'0'-18'0,"18"18"0,-18-17 16,18 17-16,-1-18 0,1 18 0,0 0 15,70 18 1,-71-18-16,-17 17 16,0 1-16,0 52 15,-141 72 16,124-125-15,87-34 31,1-1-31,-54 18-16,19-18 15,-19 18-15,1-17 0,0 17 0,-1-18 0,1 18 16,-18-18-16</inkml:trace>
  <inkml:trace contextRef="#ctx0" brushRef="#br0" timeOffset="32154.83">29175 8008 0,'0'18'16,"0"-36"-16,0 53 0,17 1 15,-17-19-15,0 1 16,0 0-16,0-1 0,0 1 0,0-1 16,-17 1-16,17 0 15,-18-1 1,18-34 0,0-1-1,0-52 16,18 52-15,-1 0-16,-17 1 0,18 17 16,-18-18-16,18 18 0,-1 0 0,-17-18 15,18 18-15,0 0 16,-1 0-16,-17 18 0,18-18 0,-1 0 16,1 18-1,0-1-15,-18 1 0,17-18 0,-17 18 16,18-1-16,-18 1 0,0-1 15,0 1 1</inkml:trace>
  <inkml:trace contextRef="#ctx0" brushRef="#br0" timeOffset="32368.01">29034 8079 0,'0'-18'16,"0"36"-16,53-89 31,17 36-15,-52 17-16,17 18 0,-17-18 16,17 1-16,0 17 0,-17-18 15,17 18-15,-17-17 0,-1 17 0,1 0 0,0 0 16</inkml:trace>
  <inkml:trace contextRef="#ctx0" brushRef="#br0" timeOffset="32641.7">29457 7955 0,'35'71'31,"-17"-54"-31,-71-105 16,123 194-16,-70-88 0,18-18 15,0 17-15,-18 1 0,17-18 16,1 18-16,-36-36 47,18-88-16,36 71-15,-1-1-1,-17 36-15,-1-17 0,1 17 16,17-18-1,-17 18 1</inkml:trace>
  <inkml:trace contextRef="#ctx0" brushRef="#br0" timeOffset="33033.04">30004 7673 0,'0'0'16,"17"70"0,1-52-16,-18 0 0,0-1 15,0 1-15,18 17 0,-18 1 16,0-19-16,0 1 0,17-1 0,-17 19 31,0-36 0,-17-18-15,-36 0 0,35 18-16,-70 36 31,88-19-31,-18-17 0,18 18 16,0 0-16,0-1 15,106 19 16,-88-54-31,-1 18 16,1-18-16,0 18 0,-1-17 0,1-1 16</inkml:trace>
  <inkml:trace contextRef="#ctx0" brushRef="#br0" timeOffset="33317.01">30251 7867 0,'0'0'16,"17"0"-16,1 0 0,35 18 31,-35-1-15,-1 36 15,-52-71 0,35 1-31,18-36 31,17 18-15,-18 17-16,1 0 31,-18 1-15</inkml:trace>
  <inkml:trace contextRef="#ctx0" brushRef="#br0" timeOffset="34454.82">29898 7320 0,'-247'88'31,"494"-176"-31,-582 194 16,282-88-16,18-1 0,-18 1 0,0 0 15,0-1-15,18 1 0,-18-1 16,17 1-16,-17 0 0,18-1 0,-18 1 0,18 0 16,0-1-16,-1 1 0,19 0 0,-19-1 15,1-17-15,0 18 0,17-1 0,-17-17 16,0 0-16,17 18 0,-17-18 15,0 0-15,17 18 0,0-18 0,-17 0 16,17 0-16,1 17 0,-1-17 0,0 18 16,1 17 15,17-17-31,0 0 16,0-1-16,0 1 0,0-1 0,-18 1 15,18 0-15,0-1 0,0 125 31,0-90-31,0 1 16,0-35-16,0 17 0,18 1 0,-18-1 16,17-18-16,1 19 0,0-1 0,-1 0 15,1 1-15,70 193 32,-88-194-32,0-17 0,0 17 15,18-17-15,-18-1 0,0 1 0,0 0 16,0-1-16,53 19 31,-53-19-31,17-17 0,1 0 16,282-53 15,-247 53-31,0-17 0,-18-1 16,106-17-1,-88 17-15,0 18 0,0-18 0,264-52 31,54-1 1,-318 71-32,0-17 0,0-1 0,-18 18 15,212-106 17,-212 71-17,-17 35-15,-18-18 0,17 1 31,1-1-31,-18-35 32,35-88-1,-17 106-31,-18 17 0,17-17 16,-17 0-16,18-71 15,0-159 16,-18 247-31,-18-17 0,-17-18 16,-18-35 0,35 70-16,1-17 0,-1 18 0,0-19 0,1 19 15,-54-107 17,71 106-32,-17 1 0,17-1 46,-71 18-14,53 0-32,1 0 0,-54 18 15,18-18-15,18 0 0,-71 17 16,53 1-16,0-18 0,0 18 16</inkml:trace>
  <inkml:trace contextRef="#ctx0" brushRef="#br0" timeOffset="52533.09">4180 4992 0,'0'0'15,"0"17"17,0 72-1,36 263 0,-1 19 0,-17-230 1,-18-123-32,0-1 31,0-34-16,0-107 17,0 89-32,-18-159 31,18 159-31,0-1 0,0 1 0,0 17 16,0-17-16,53-124 31,-53 142-31,18-1 0,-1 0 15,54 36 17,-54 0-32,-17-1 0,0 89 31,-70-18 0,52-70-31,1-18 0,-1 0 0,18 18 16,-18-18-16,1 0 0,-19 0 31</inkml:trace>
  <inkml:trace contextRef="#ctx0" brushRef="#br0" timeOffset="52904.64">4674 5380 0,'36'-18'32,"34"1"-1,-52-1-31,-1 18 15,89 0 1</inkml:trace>
  <inkml:trace contextRef="#ctx0" brushRef="#br0" timeOffset="53183.08">4745 5503 0,'0'0'0,"0"18"16,17-36 31,160-52-16,-142 70-31,-17-18 0,52 0 16,-52 18-16,0 0 15,-1-17-15,1 17 0</inkml:trace>
  <inkml:trace contextRef="#ctx0" brushRef="#br0" timeOffset="53648.03">5468 5115 0,'18'36'31,"17"105"1,-35-124-32,0 1 0,18 0 0,-18-1 15,17 1-15,-17-1 0,0 1 16,0 17 15,-17-176 0,17 124-31,0-19 0,-18 19 0,18-19 16,0 1-16,0 0 0,0 17 0,0-17 16,0 0-16,0-1 0,18-34 15,35-36 1,-36 88-16,71-70 31,-70 88-31,-18-17 0,53 17 31,-18 52-15</inkml:trace>
  <inkml:trace contextRef="#ctx0" brushRef="#br0" timeOffset="53899.73">5468 5115 0,'0'0'15,"53"-17"32,35-1-31,-70 18-16,-1 0 0,19-18 0,-19 18 15,19 0-15,17-17 0,-36 17 16,18 0-16,-17 0 0</inkml:trace>
  <inkml:trace contextRef="#ctx0" brushRef="#br0" timeOffset="54435.87">5309 5733 0,'-17'0'15,"34"0"-15,-52 17 0,106-34 32,-19-19-17,1 36-15,36-35 16,122-18-1,-158 36-15,0-1 0,141-17 16,-159 17 0,-17 18-16,17 0 0,1 0 15,-19 0-15</inkml:trace>
  <inkml:trace contextRef="#ctx0" brushRef="#br0" timeOffset="55018.85">5803 5962 0,'0'18'0,"0"-36"16,0 71-16,0-36 0,0 1 0,0 0 15,-17 17-15,17 0 0,0 1 0,-18-1 16,18 0-16,0 0 0,0 1 0,0-1 15,0-17-15,0 17 0,0-17 16,0 17-16,0-18 0,0 1 0,0 0 16,0-54 15,0-122 0,18 122-31,-18 1 16,17 0-16,-17 0 0,18 17 0,-18-17 15,17 17-15,19-70 16,-19 70-16,36 36 31,-35-18-31,-18 17 16,18 1-16,-1 0 0,1-1 0,-1 19 0,1-19 16,-18 19-16,18-19 0,-1 36 15,1-18-15,0 1 16,-18 34-1,0-52-15,0 0 32,-18-36-17,18 0-15,-18 18 0,1-17 0,-1-1 16,0 0-16,-123-35 31,88 53-15,18 0-1,18 18-15</inkml:trace>
  <inkml:trace contextRef="#ctx0" brushRef="#br0" timeOffset="55821.46">4657 8026 0,'0'-18'0,"0"36"0,-18-36 16,18 36 15,18 17-15,-1-17-16,36 70 16,-35-71-16,52 125 15,-52-37 1,0-87-16,-18 17 0,0-17 0,0 0 15,-36-89 17,19 18-17,17 18-15,-18 0 0,18-1 0,-18 1 16,18 0-16,-17-1 0,17 1 0,0-18 16,0 18-16,0 0 0,0-18 0,0-18 15,17 36-15,1 0 0,-18-1 16,18 19-16,-1-19 0,19 1 15,70-18 17,-54 106-17,-34-35-15,-18-1 16,0 1-16,18 0 0</inkml:trace>
  <inkml:trace contextRef="#ctx0" brushRef="#br0" timeOffset="56033.94">4833 8202 0,'0'18'31,"0"-36"-31,18 18 15,-1 0-15,19-18 0,-1 18 0,0-17 16,0 17-16,1-18 0,-1 1 0,0-1 16</inkml:trace>
  <inkml:trace contextRef="#ctx0" brushRef="#br0" timeOffset="56252.08">5627 8061 0,'70'0'32,"-52"-18"-32,17 18 15,-17-17-15,123-54 31</inkml:trace>
  <inkml:trace contextRef="#ctx0" brushRef="#br0" timeOffset="56444.76">5750 8149 0,'-17'0'0,"17"18"0,17-36 15,19 36 17,175-89-1,-193 54-31</inkml:trace>
  <inkml:trace contextRef="#ctx0" brushRef="#br0" timeOffset="57197.32">6473 7532 0,'0'88'32,"0"-53"-32,0-158 0,18 352 15,-18-194-15,18 18 0,-1 0 16,1 0-16,-18 0 0,18 0 0,-1 0 16,1-18-16,0 106 15,-18-123-15,0 17 16,0-17-1,-36-142 17,19 89-32,17 17 0,0-17 0,0 0 0,0 0 15,-18-1-15,18 1 0,0 0 16,88-195 15,-70 230-31,-1-17 0,19-1 16,17 36-1,-36-1-15,-17 107 32,-123-36-1,105-88-31,1 0 0</inkml:trace>
  <inkml:trace contextRef="#ctx0" brushRef="#br0" timeOffset="57587.43">7479 7532 0,'-18'35'31,"1"-35"-31,-1 18 0,0 17 0,1-17 16,-1-1-16,0 19 0,-17-1 15,17-18-15,1 19 0,-1-1 0,1 0 16,-1-17-16,0 17 0,1-17 0,-1 17 16,0-17-16</inkml:trace>
  <inkml:trace contextRef="#ctx0" brushRef="#br0" timeOffset="57828.73">7073 7673 0,'18'0'31,"-1"0"-31,1 0 0,0 18 16,-1-18-16,1 17 0,17-17 15,-17 18-15,0-1 0,17 1 0,-18-18 16,1 18-16,17-1 0,-17 1 0,0 0 16,-1-1-16,1 1 0,0-18 0,-1 18 15,1-1-15,0 1 0,-1-18 16</inkml:trace>
  <inkml:trace contextRef="#ctx0" brushRef="#br0" timeOffset="58691.98">7867 7461 0,'0'53'31,"-18"106"0,18-141-31,0-1 0,0 18 16,-17-17-16,17 0 0,0-1 0,0 1 0,0 0 31,0-142 0,0 107-31,0-36 16,0 17-16,70-140 31,-52 158-31,-18 1 0,35-1 16,53 53 15,-35 36-15,-35-36-16,-18-17 0,0 17 0,18-17 15,-18-1-15,17 89 32,-17-123-1,-123-36 0,105 35-31,0 18 0,-17 0 0,17 0 16,1 18-16,-18-1 0,17-17 0,-17 18 15,17 0-15,0-1 0</inkml:trace>
  <inkml:trace contextRef="#ctx0" brushRef="#br0" timeOffset="59171.44">5680 9243 0,'0'17'16,"123"-52"15,177-53 0,-265 88-31,-17 0 0,35 0 16,-35 0-16</inkml:trace>
  <inkml:trace contextRef="#ctx0" brushRef="#br0" timeOffset="59364.53">5856 9366 0,'-18'0'0,"36"0"0,-71 18 0,36 0 16,-1-18-16,53-18 31,-17 18-15,17 0-16,-17-18 0,17 18 0,-17-17 16,17 17-16,18-18 15,-36 0-15,1 18 0,0 0 0,-1-17 16</inkml:trace>
  <inkml:trace contextRef="#ctx0" brushRef="#br0" timeOffset="59570.3">6297 9031 0,'18'0'16,"-36"0"-16,71 0 0,-35 0 0,-1 0 15,1 0-15,17 0 0,-17 0 16,-1 18-16,19 17 0,-19-17 15,1 17-15,-18-17 0,0 17 0,0 0 16,0-17-16,0 17 0,0 0 16,-18 1-16,1-1 0,-1 0 15,0-17-15,1-1 0,-1 19 0,1-36 0,-1 17 16,0-17-16</inkml:trace>
  <inkml:trace contextRef="#ctx0" brushRef="#br0" timeOffset="60296.73">7038 8749 0,'0'0'15,"0"18"1,0 34-1,0-34-15,0 17 0,0 1 16,18-1-16,-1 35 0,1-34 16,-1-1-16,-17 0 0,18 1 15,0-1-15,-18 0 0,17 0 0,-17-17 0,0 17 16,0-17-16,0 0 0,0-1 16,0 1-16,0 0 15,-17-36 1,-36-194 15,53 177-31,0 0 0,0-1 16,0 1-16,0 0 0,0 17 0,0-17 15,17 17-15,19-35 16,-19 36-16,1 17 0,0 0 16,35 35-1,-36 36 1,-17-36-16,0-18 0,0 36 15,-17-35-15,-19 17 16,1-35 0,17 0-16</inkml:trace>
  <inkml:trace contextRef="#ctx0" brushRef="#br0" timeOffset="60991.26">7743 8714 0,'0'17'0,"0"-34"15,0 52-15,0-17 0,0-1 0,0 18 16,-17-17-16,-1 0 0,1 17 0,-1-17 16,0 17-16,1-17 0,-1 17 0,0-18 15,1 1-15,-36 53 16</inkml:trace>
  <inkml:trace contextRef="#ctx0" brushRef="#br0" timeOffset="61222.14">7479 8872 0,'0'0'0,"70"18"47,107 35-16,-124-18-31,-18-35 16,-17 18-16,17-1 0,-17-17 16,-1 0-16,1 18 0</inkml:trace>
  <inkml:trace contextRef="#ctx0" brushRef="#br0" timeOffset="61584.09">8414 8290 0,'0'18'32,"0"0"-32,0-1 0,0 1 0,-18-1 15,0 19-15,1-1 0,17 0 0,-18 18 16,1-18-16,17 18 0,0 0 0,0-17 15,0 17-15,0 105 16,17-122-16,18 16 16,1-34-16,-19 0 0,19-1 0,-1-17 15,141 18 1,-140-18 0,-19-18-16</inkml:trace>
  <inkml:trace contextRef="#ctx0" brushRef="#br0" timeOffset="62031.73">8767 8555 0,'0'0'0,"-18"-18"16,18 1 0,88-36-1,-35 35 1,-35 18 0,17 71-1,-35-54 1,-18 18-16,1-17 0,-54 88 15,53-88 1,1-1-16,-1 1 0,1-18 0,17 18 0,-18-1 31,106-34 1,-70-1-17,-1 18-15,1 0 0,0 0 0,17-18 16,-17 18-16,-1 0 0,1-17 0,-1 17 15,1 0-15,0-18 0,-1 18 0,1-18 16,-18 1-16,18 17 0</inkml:trace>
  <inkml:trace contextRef="#ctx0" brushRef="#br0" timeOffset="62441.26">9278 8467 0,'0'0'0,"0"17"16,18 1-16,-18 0 16,0 17-1,0 53 1,0-70 0,-18-1-1,0-17 1,1 0-1,-1-17 1,18-1-16,0 0 0,0 1 16,0-1-16,0 0 0,0 1 15,0-1-15,18 18 0,-1-35 16,1 0-16,0 35 0,-18-18 16,17 18-16,1 0 0,0 0 0,-1 0 15,1 0-15,52 71 31,-70-54-15,18 1-16,-18-1 0,18 1 16,-1 0-1</inkml:trace>
  <inkml:trace contextRef="#ctx0" brushRef="#br0" timeOffset="62661.75">9084 8396 0,'0'0'16,"0"-18"-1,18 1-15,-1 17 16,36-18-16,0 1 15,18-19-15,-54 36 0,19-17 16,-1 17-16,0 0 0,0-18 16,1 18-16</inkml:trace>
  <inkml:trace contextRef="#ctx0" brushRef="#br0" timeOffset="62960.48">9631 8396 0,'0'0'15,"17"18"-15,-17-1 0,18-17 0,0 18 16,-1 0-16,1-1 16,0 1-16,-18 0 0,0-1 0,17 1 15,-17-1-15,0 1 16,0-36 15,-17-17-15,17 18-16,0-1 0,0 0 0,0 1 15,0-1-15,17 0 0,-17 1 16,36-19-16,-36 19 0,17-18 16,1 35-16,-18-18 0,17 0 15,1 18-15,-18-17 0,18 17 0,17-18 32</inkml:trace>
  <inkml:trace contextRef="#ctx0" brushRef="#br0" timeOffset="63517.59">10142 8079 0,'0'17'0,"0"-34"0,0 70 16,0-36-16,0 1 15,0 17-15,18-35 16,0 35-16,-18-17 0,0 0 16,17-1-16,-17 1 0,0 0 15,0-1-15,0 1 0,0 17 16,0-17-16,0-1 31,0-34 32,-17-19-32,-1 19 0,0 17-31,-17 0 31,17 17 1,1-17-32,17 18 47,17-18-32,1-18 16,-18 1-15</inkml:trace>
  <inkml:trace contextRef="#ctx0" brushRef="#br0" timeOffset="64361.99">10072 8132 0,'0'17'0,"0"-34"0,-18 140 32,18-105-32,18 17 0,-1-17 15,-17-1-15,18 1 0,-18-1 0,18-17 16,-1 36-16,1-19 16,-18 1-16,0 0 15,0-1-15,-18-34 47,-17-36-16,35 35-31,-18 18 0,1 0 16,-1 0 15,1 0-31,17 18 16,-18 35 15,18-36-15,35 1-1,53-36 17,-70 1-32,0 17 0,-18-18 15,17 18-15,1-18 0,-18 1 0</inkml:trace>
  <inkml:trace contextRef="#ctx0" brushRef="#br0" timeOffset="64659.08">10319 8255 0,'17'0'0,"-34"0"0,52 0 16,-35 18 0,18-18-16,-1 17 15,1-17-15,0 18 0,-18 0 16,17-1-1,-17 1-15,0 17 32,-17-53-17,17-70 17,0 71-32,0-1 15,17 0-15,-17 1 0,18 17 16,-18-18-16,17 18 0,1 0 15,-18-18-15,18 18 16,-18-17 0</inkml:trace>
  <inkml:trace contextRef="#ctx0" brushRef="#br0" timeOffset="64878.2">10566 7937 0,'17'-17'0,"-34"34"0,52-34 16,-17 17-16,-1 17 16,1 1-16,0 0 0,-1-1 15,-17 1-15,18 0 0,-1-1 0,1 1 16,-18 17-16,0-17 0,18 17 0,-18 0 16,17-17-16,-17 17 0,0 1 0,0-1 15,0-17-15,0 17 0,0 0 0,-17 0 16,-19 1-16,19-1 0,-1 0 0,1 0 15</inkml:trace>
  <inkml:trace contextRef="#ctx0" brushRef="#br0" timeOffset="66791.98">10460 16722 0,'0'0'0,"-18"0"16,1 0-16,52-18 31,-18 18-15,89-18-1,-70 18-15,334-17 16,-282 17 0,18 0-16,-18 0 0,18 0 0,0 0 15,0 0-15,0 0 0,-1 0 0,-16 17 16,16-17-16,442 18 15,-476-18 1,282 18 0,-265-36-1,176 18 1,-175 0 0,-54 0-16,0 0 0,0 0 15,1 0-15,-1 0 0,53 18 16,-70-18-1,-1 0-15</inkml:trace>
  <inkml:trace contextRef="#ctx0" brushRef="#br0" timeOffset="164927.2">22807 14076 0,'0'-18'31,"71"36"32,17-18-47,-53 0-16,18-18 0,-18 18 0,18-17 15,476-54 16,-476 71-31,0-18 0,18 18 16,-18-17-16,70 17 16,-70-18-16,0 18 0,423-53 31,-423 53-31,0-17 16,0 17-16,-18 0 0,71 0 15,335 0 16,-317-18-15,-89 18-16,18-18 0,-18 18 0,0-17 16,265-36 15,-265 53-31,1 0 16,-19 0-16,89-18 15,-71 18-15,1-18 0,-1 18 16,0 0-16,1 0 0,-1 0 0,71-17 15,0 17 1,-71 0-16,0 0 0,0 0 16,1 0-16,-1-18 0,229 0 31,-228 18-31,-1-17 0,-17 17 16,17 0-16,36 0 15,-54 0-15,18-18 0,177-17 31,-194 35-31,-1 0 16,1 0-16,0-18 0,-1 18 0,19-17 16</inkml:trace>
  <inkml:trace contextRef="#ctx0" brushRef="#br0" timeOffset="165467.94">23107 14093 0,'0'0'16</inkml:trace>
  <inkml:trace contextRef="#ctx0" brushRef="#br0" timeOffset="167858.84">22807 14093 0,'0'-17'110,"0"-18"-79,0-1 0,0-34 0,0 52-31,0 0 16,0 1-16,0-1 0,0 1 16,18-89 15,17-35 0,-35 123-31,0 0 0,0 1 0,0-1 16,18 0-16,-18 1 0,0-1 15,0 0-15,0 1 0,17-1 0,-17 1 0,0-1 16,18-106 15,-18 72-15,0 34-16,18 0 0,-1-52 31,18-36 0,-17 88-31,-18 1 0,53-54 32,-35 71-32,-18-18 0,17 1 15,-17-1-15,18 18 0,-18-18 0,53-70 31,-36 71-31,1-1 16,17-35 0,-17 35-16,-18 1 0,71-89 31,-54 88-31,-17 1 0,36-1 16,-36 0-16,17 18 0,1-35 15,-1 35-15,1-18 0,35-34 31,-53 34-31,106-35 32,-106 35-32,17 18 0,1-17 0,0-1 15,-1 18-15,1-18 0,35-17 32,-53 18-32,18 17 0,-18-18 15,35 0 16,-35 1-31,17 17 16,1-18 0,0 18-16,-1-18 0,1 18 15,0-17-15,70-19 32,-18 19-1,1-18 0,88-18 0,-142 53-31,124-53 32,-70 35-1,0-17 0,123 17 0,-177 0-31,107 1 32,-107 17-32,1 0 0,0 0 0,17 0 0,-17-18 15,-1 18-15,18 0 0,-17 0 16,0 0-16,17 0 0,-17 0 0,-1 0 15,19 0-15,-19-17 0,1 17 0,17 0 16,-17 0-16,17 0 0,-17 0 0,-1 0 16,1 0-16,35 0 31,-35 0-31,87 0 16,-87 0-1,17 0-15,-17 17 0,88-17 16,-71 0-16,-17 0 15,17 18-15,0-18 0,1 0 0,-19 0 16,1 0-16,17 0 0,-17 17 0,-1-17 16,1 0-16,0 0 0,35 18 15,-36 0 1,1-18-16,17 17 16,-17 1-16,17 0 15,-17-18-15,-1 17 0,71 1 16,-70 0-1,0-1-15,88 36 16,-89-35 0,1-18-16,70 53 15,-70-36 1,-1-17-16,1 18 0,0-18 0,-1 18 16,1-18-16,0 17 15,87 71 1,-87-70-1,0-18-15,-18 18 0,17-18 16,1 17-16,0 1 0,-1 0 0,1-18 16,-18 17-16,17 1 0,19 17 15,-19-35-15,1 18 0,0-1 16,-1 1-16,19 17 16,-1 1-1,35 34 1,-52-52-1,17 52 1,-17-52 0,17 53 15,-17-54-31,-18 1 0,0 0 16,35 17-1,-35-18-15,18-17 0,-1 53 31,-17-35-31,0 0 16,0-1-16,0 1 16,18 52 15,-18-52-31,18 35 16,-1 0 30,-17-18-30,0-17-16,18-18 0,-18 18 0,0-1 16,53 54 15,-53-54-31,18 36 31,-1 0 0,-17-35-31,0-1 32,0 19-1,0-19 0,0-34-31</inkml:trace>
  <inkml:trace contextRef="#ctx0" brushRef="#br0" timeOffset="170956.72">23195 14023 0,'0'0'0,"0"18"31,0-36 0,0 0 32,0 1 15,0-36-47,18 35-15,-1-70 15,-17 70-31,0 1 0,18 17 16,-18-18-16,0 0 0,0 1 0,35-72 31,1-16 0,-36 87-31,0 0 0,17 18 16,-17-17-16,36-54 31,-19 54-31,-17-1 0,0 0 16,18 1-1,35-54 16,0 18 1,-53 36-32,17 17 0,19-36 31,16-17 0,-34 36-31,0-1 16,-18 0-16,17 18 15,-17-17-15,18-1 16,-18 0-16,18 18 16,-18-17-16,53-36 31,-1 18 0,-34 17-31,0 18 16,52-71 15,-52 71-31,-18-17 16,18 17-16,-18-18 0,17 18 0,-17-17 0,18 17 15,35-53 17,-36 35-17,1 0-15,0 18 16,70-53 15,-70 53-31,-1-17 0,1 17 16,-1 0-16,-17-18 0,89-17 31,-72 35-31,1 0 16,0-18-16,-1 18 15,1 0-15,-1-17 0,107-19 31,-89 19-15,36-1 0,-54 0-16,1 18 0,0 0 0,17-17 15,-17 17-15,-1 0 16,36-18 0,-35 0-1,123-17 16,-106 35-15,0-17 0,-17 17-16,0 0 0,-1 0 0,36-18 31,-35 18-31,0 0 0,52 0 31,54 0 0,-89 0-15,0 0 0,71 0 15,0 0 0,-18 0 0,18 18 1,-36-1-1,19 1 0,-72-18-31,71 17 31,-17 19 1,-53-36-32,-18 17 15,17-17-15,36 36 32,-35-19-32,-1-17 15,36 71 16,-35-71-31,-18 18 0,18-18 16,-18 17-16,17 1 16,54 17 15,-18 18 0,-36-53-31,19 35 31,17 18 1,-36-35-32,19 17 31,-19-17-15,1-18-1,-1 17-15,36 19 31,-17-19 1,-19 1-32,36 0 31,-18 17 0,18 18 0,18 35 1,0-35-1,-71-35-31,17-1 0,-17 1 16,18 17-1,-1-17-15,-17 35 31,18-18-15,-18-17 0,0 52 15,0-52-31</inkml:trace>
  <inkml:trace contextRef="#ctx0" brushRef="#br0" timeOffset="173327.59">23477 13988 0,'36'0'16,"-19"-18"31,1 0-16,-18 1 16,18-19-16,-1 19-15,18-36-1,-35 35 1,36-52 0,-19 34-1,1 36-15,0-53 16,-1 18-1,19 0 1,-36 17-16,17 1 16,36-36-1,-53 35 1,18 0 0,-1-17-1,1 18-15,17-19 16,-17 36-1,-18-17-15,18-1 0,-1 18 16,-17-18-16,18 1 0,17-19 16,18 1 15,-53 18-15,18 17-16,-18-18 0,70-17 31,-52 35-16,0-18-15,-1 18 16,36-35 0,-35 17-1,35-17 1,-36 35 0,19-18-1,-19 0-15,36-17 16,-35 35-1,-1-17-15,1 17 16,17-36 0,-17 19-16,17-1 31,-17 18-15,0-18-16,17 1 15,35-1 1,-52 0-1,0 18-15,-18-17 0,35 17 16,-35-18-16,35 18 16,53-17-1,-70-1 1,0 18-16,-1 0 0,1-18 16,35 1-1,53-1 1,-89 18-1,1 0-15,35-18 16,0 18 0,17 0-1,-34 0 1,17-17 0,-18 17-1,-18 0-15,72 0 16,-1 0 15,-71 0-15,1 0-16,35 17 15,-35-17 1,88 36 0,-89-19-1,54 19 1,-54-36-1,-17 17-15,36-17 16,-1 18 0,-17-1-16,-1-17 0,36 36 15,-35-36 1,-1 17-16,54 19 16,-53-19-1,-1-17-15,54 53 16,-71-35-1,17-18-15,36 53 16,-35-36 0,53 36-1,-54-35 1,54 17 0,-54-35-1,36 36 1,-35-36-1,-18 17-15,18-17 16,-18 18-16,35 17 31,-18-35-31,19 71 32,-19-71-32,-17 17 0,36 19 15,-19-36 1,-17 17-16,18-17 15,0 0-15,-18 18 16,17-18-16,-17 17 16,18 1 15</inkml:trace>
  <inkml:trace contextRef="#ctx0" brushRef="#br0" timeOffset="174964.64">25153 12382 0,'0'18'15,"0"53"17,0-54-17,18 89 1,-18-71 0,0-17-16,0 0 15,0 35 1,0-36-1,0-52 17,0 0-17,0 17-15,0 0 16,0-52 0,0 52-16,0-17 15,0-71 1,0 88-16,0 1 31,0 87 0,0-52-15,0 0-16,0-1 0,0 1 0,0 0 16,0-1-16,0 1 0,17 35 15,-17-36 1,0 1-1,0-53 17,0 0-17,0-54 1,0 72 0,-17-36-1,17 70 16,0 1-15,0 0-16,0 17 16,0-17-16,0 52 15</inkml:trace>
  <inkml:trace contextRef="#ctx0" brushRef="#br0" timeOffset="175644.63">25188 12823 0,'-35'36'16,"35"-19"-1,-18-17-15,18 18 0,0 0 16,-17 35 0,17-53 15,0-18-16,17 18-15,-17-18 0,0 1 16,0-19 0,18 19-1,-18-1 1,18 18 0,35 35-1,-18-17 1,-35 0-16,18-18 15,-18 17-15,17 1 16</inkml:trace>
  <inkml:trace contextRef="#ctx0" brushRef="#br0" timeOffset="176306.02">25153 12912 0,'0'17'31,"18"1"0,-18 0-15,0-1-16,35 54 31,-35-18-15,0-36-16,0 1 16,0 0-16,0-1 0,0 1 15,0 0-15,0 34 16,0-34-16,0 0 15,0 52 1,0-52-16,18 0 16,-18-1-16,0 36 15,0-35 1,0-1-16,17 36 16,-17-17-1,0-19-15,0 1 16,0 35-1,0-36-15,18 1 16,-18 0 0,18-1-1,-18 1 1,0 0 0,0-36 46,-18 36-31</inkml:trace>
  <inkml:trace contextRef="#ctx0" brushRef="#br0" timeOffset="176571.99">25135 13794 0,'0'0'15,"0"17"-15,0 1 16,0 0-16,89-1 31,-36-17-15,-36 0-1,18-17 1</inkml:trace>
  <inkml:trace contextRef="#ctx0" brushRef="#br0" timeOffset="177014.74">25382 13441 0,'18'-18'15,"17"18"1,-17 0-16,17 18 16,36 35-1,-71 0 1,0-18 15,-36-53-15,36 1-1,0-54 1,0 53-16,0 1 16,0-1-16,18 1 0,17-36 15,-35 35-15,0 0 16,18-17-1</inkml:trace>
  <inkml:trace contextRef="#ctx0" brushRef="#br0" timeOffset="178201.63">25294 11853 0,'0'0'16,"0"36"-1,0-19 1,0 1-16,0 0 0,0 17 16,0-18-1,0 1-15,0 17 16,0-17 0,-17-18 15,-1 0-16,0 0-15,1 0 16,17-18-16,-36 36 16,1 0-1,35-1 1,35 89 15,-35-88-15,18-18-16,0 0 0,-1 0 0,1 0 0,0-18 15,-1 18 1,1-18-16,-1 18 0,-17-17 0,18-1 16,0-35-1,-18 36-15,17 17 0,-17-18 0,0 0 16,18 18-16,0-35 16,-1 35-16,54-35 15,-54 35 1,1 0-16,0 0 15,-18 17-15,17-17 0,-17 18 0,0 53 32,0-54-17,0 1-15,0-53 47,0 17-31,0 0-16,0 1 15,18-54 1,0 71-16,-18-17 0,17-1 0,-17 0 16,18 1-16,0-19 15</inkml:trace>
  <inkml:trace contextRef="#ctx0" brushRef="#br0" timeOffset="187601.37">23901 14905 0,'-18'0'0,"36"0"0,-71 17 15,35-17-15,0 18 0,-34 0 16,34-1-16,-17 1 0,17 0 16,-17 17-16,17-17 0,0-1 15,18 1-15,0 0 0,0-1 16,0 1-16,18-18 0,0 17 16,-1-17-16,1 0 0,0 0 0,-1 0 15,1 0-15,0 0 0,-1 0 0,1-17 16,-1 17-16,1 0 15,-71 53 17,53-36-32,-17 1 15,-1 0-15,18-1 0,-18 1 0,18 0 16,0-1-16,0 18 16,53-17-1,-35-18-15,-1 0 16,1 0-16,0 0 0,-1 0 0,1-18 0,17 18 15,106-123 17,-123 88-32,0-18 15,-18 35-15,0-17 0,0 17 16,0-17-16,0-106 31,0 123-15,0 36-1,0 105 17,17 71-1,-17-158-31,18-19 0,-18 19 16,0-19-16,0 1 0,18 35 15</inkml:trace>
  <inkml:trace contextRef="#ctx0" brushRef="#br0" timeOffset="187809.45">24377 15205 0,'0'0'0,"0"0"32,18 0-32,-18-18 15,17 18-15,1-18 0</inkml:trace>
  <inkml:trace contextRef="#ctx0" brushRef="#br0" timeOffset="188101.04">24465 15169 0,'18'0'47,"-1"0"-47,1 0 0,0-17 16,-1 17-16,1 0 0,17-18 0,-17 18 16,0-17-16,-1 17 0,71-36 15</inkml:trace>
  <inkml:trace contextRef="#ctx0" brushRef="#br0" timeOffset="188360.1">24536 15240 0,'-18'0'15,"0"0"-15,54 0 0,-72 18 16,107-54 15,-53 36-15,17-17-16,-17 17 0,-1 0 16,1 0-16,-1-18 0,1 18 0,0 0 15,-1 0-15</inkml:trace>
  <inkml:trace contextRef="#ctx0" brushRef="#br0" timeOffset="189332.82">25682 14852 0,'0'18'15,"-17"17"1,17-18-16,0 1 0,-18 0 16,18 17-16,-18 0 0,18-17 0,0 17 15,-17 1-15,-1 52 16,18-71-16,0 1 0,0 0 16,0-54 15,0 1-16,0 0-15,0 17 0,0-17 0,18 17 16,-1-17-16,-17 0 0,18 17 0,-18-17 0,18 17 16,-18-17-16,0 17 0,17 1 15,-17-1-15,0 0 0,18 18 0,-18-17 16,17 52 15,19 35-15,-19-34-16,1-19 0,-18 1 15,18 0-15,-1 35 16,1-18 0,0-17-1,-1-1 1</inkml:trace>
  <inkml:trace contextRef="#ctx0" brushRef="#br0" timeOffset="189595.95">25400 14852 0,'-18'0'31,"36"0"-31,53-71 32,-36 71-32,0-17 0,0-1 0,1 0 15,17 1-15,-18-1 0,71 1 16,-71-1-16,18 0 0,-18 18 0,0-17 16,1 17-16,-1-18 0,-17 18 0,-1 0 15</inkml:trace>
  <inkml:trace contextRef="#ctx0" brushRef="#br0" timeOffset="190144.3">26053 14887 0,'0'18'32,"53"-1"-17,-36 1 1,1-18-16,17 18 0,-17-18 0,-18 17 16,17-17-16,1 18 0,-18 0 15,0 35 1,0-36-1,0-34 1,0-1 0,0 0-16,0 1 0,0-1 15,0 0-15,0 1 0,18-19 16,-1 19-16,19-89 31,-19 88-31,1 1 31</inkml:trace>
  <inkml:trace contextRef="#ctx0" brushRef="#br0" timeOffset="190657.24">26793 14552 0,'0'0'0,"18"0"15,-18 18 1,18-18-16,-18 17 0,0 1 0,17 0 15,-17-1-15,0 1 0,0 0 16,18-1-16,0 1 0,-18-1 0,0 1 0,17 0 16,-17-1-16,0 1 0,0 0 15,18-18-15,-18 17 16,0 1-16,-53-36 47,18 18-32,17-17-15,0 17 0,-52 17 16,35-17-16,17 0 16,0 18-16,1 0 0,-1 70 31,36-35-15,-18-36-16,17-17 15,1 0-15,0 0 0,-1 18 0,1-18 16,0 0-16,-1 0 0,1 0 0,-1-18 15,72-17 1,-89 17 0</inkml:trace>
  <inkml:trace contextRef="#ctx0" brushRef="#br0" timeOffset="190957.23">27093 14728 0,'0'0'0,"18"-17"15,0 17-15,35 35 31,-18 0-15,-18-17-16,1 0 16,0-1-16,-18 19 15,0-19 1,-18-17 0,18-17-1,0-1-15,0 0 0,0 1 0,0-1 16,0 0-16,0 1 0,18-1 0,-18 0 15,17 1-15,-17-1 0,18 1 0,0-1 16,-1 0-16,-17 1 0,36-1 16,-19 0-1,1 18 1,-18 18 0</inkml:trace>
  <inkml:trace contextRef="#ctx0" brushRef="#br0" timeOffset="196582.99">25382 15557 0,'0'36'63,"0"-19"-48,0 1-15,0 0 0,0 17 16,0 36 0,0-54-16,18 1 0,-18-1 15,0 1-15,0 0 16,18-1 0,17-17 15,53-35 0,-70 35-31,-1 0 16,-17-18-16,18 18 0,0 0 0,-1 0 0,19 0 15,-19 0-15,18 0 0,230-17 32,-230 17-32,18 0 15,0 0-15,0-18 0,53 18 16,106-17-1,-159 17-15,299-36 32,-316 19-32,-1 17 0,0-18 15,0 18-15,-17 0 0,17 0 16,-17-18-16,0 18 0,17 0 0,-17 0 0,-1-17 16,18 17-16,-17 0 0,0 0 15,-1 0-15,1 0 0,0-18 0,-1 18 16,1 0-16,0 0 0,-1 0 0,1 0 15,-1 0-15,1 0 0,-18-18 16,18 18 0,17-17-1,0-1 17,-35 0 30,0-17-31,0 18-31,0-1 16,18-123 15,0 123-31,-18 1 0,0-1 16,0 0-16,0-70 31,-18 88-31,18-18 16</inkml:trace>
  <inkml:trace contextRef="#ctx0" brushRef="#br0" timeOffset="198284.78">23513 16775 0,'0'141'31,"0"-106"-15,17 0-16,1 89 16,-18-71-1,0-18-15,0-17 0,0-1 0,0 1 16,0-1-16,0 1 0,0 0 15,-18-71 1,1 35-16,17-17 16,-18 17-16,18-52 15,0 34-15,0 1 0,0 0 0,0 0 16,0-18-16,0 17 0,35-87 16,-17 88-16,0-1 0,-1 1 15,1 0-15,-1 17 0,36-35 16,-35 36-16,0-1 0,-1 18 0,1-18 15,0 18-15,-1 0 0,-17 18 16,0 0-16,0 35 16</inkml:trace>
  <inkml:trace contextRef="#ctx0" brushRef="#br0" timeOffset="198495.35">23566 16969 0,'88'-18'31,"-71"0"-15,19 18-16,-19-17 0,36 17 15,-35-18-15,17 18 0,-17-18 16,17 18-16,-17-17 0</inkml:trace>
  <inkml:trace contextRef="#ctx0" brushRef="#br0" timeOffset="198691.17">24183 16880 0,'0'18'15,"88"-36"1,-35 1 0,0-1-16,0 0 15,-36 18-15,19 0 16</inkml:trace>
  <inkml:trace contextRef="#ctx0" brushRef="#br0" timeOffset="198897.07">24306 17057 0,'18'-18'16,"17"18"-1,-17 0-15,0-17 0,-1 17 16,18 0-16,-17-18 0,17 18 0,1-18 15,-19 18-15,19 0 0,-19-17 0,1 17 16</inkml:trace>
  <inkml:trace contextRef="#ctx0" brushRef="#br0" timeOffset="200285.34">25206 16598 0,'0'35'16,"18"-17"-1,-18 0-15,17 52 16,89 213-1,-88-248 1,-18 0-16,17 0 0,-17 1 0,0-19 0,0 19 16,0-19-16,0 1 15,0-1-15,0 1 0,-53-71 32,53 18-17,-17 17-15,17-17 0,0 17 0,0-17 16,0 0-16,0 0 0,0-71 15,0 88-15,17-17 0,1 17 16,0-17-16,-1 17 0,1 1 0,0-1 16,-1 0-16,1 1 0,0 17 15,-1-18-15,1 18 0,17 18 16,-17-18-16,-18 17 16,0 1-16,0 0 0,0 17 15,-18-18-15,18 1 0,-18 17 16,1-17-16,-1 0 0,1-1 0,-72 54 31</inkml:trace>
  <inkml:trace contextRef="#ctx0" brushRef="#br0" timeOffset="200779.33">26088 16598 0,'-18'35'16,"1"-17"-1,-1 0-15,0 17 0,1-17 16,-1-1-16,0 1 0,1 17 0,-1 0 15,-17 1-15,35-19 16,-18 1-16,18 0 0</inkml:trace>
  <inkml:trace contextRef="#ctx0" brushRef="#br0" timeOffset="200979.97">25788 16704 0,'0'-18'0,"0"36"0,18-36 16,-1 18 0,1 18-16,17 0 15,1-1-15,-19-17 0,18 18 0,18 17 16,-35-35-16,0 18 0,17-1 16,-17-17-16,-1 18 0,1-18 0,-1 18 15,1-18-15</inkml:trace>
  <inkml:trace contextRef="#ctx0" brushRef="#br0" timeOffset="201438.4">26635 16563 0,'17'18'16,"-17"-1"0,0 1-16,0-1 0,0 1 15,-17 0-15,17-1 0,-18 1 0,18 0 0,0-1 16,-35 54 0,17-106 15,1 35-16,17-18-15,0 0 0,0 1 16,-18-1-16,18 0 0,0 1 0,0-1 16,0 0-16,0 1 0,0-1 0,0-17 15,0 17-15,0 1 16,18-1-16,-1 18 0,-17-18 16,88 54-1,-70-19 1,0-17-16,17 36 0,-17-1 15,-1-18-15,1 1 0,-18 0 16,0-1-16,0 1 0,17 0 0,-17-1 16,0 1-16,0 0 31</inkml:trace>
  <inkml:trace contextRef="#ctx0" brushRef="#br0" timeOffset="201664.94">26370 16510 0,'-18'-18'0,"1"1"16,17-1-16,17 0 15,-17 1-15,36 17 0,-19-18 16,19 18-16,-1-17 0,0 17 0,1-18 15,-1 18-15,18-18 0,0 18 16,-18-17-16,0 17 0,0 0 0,1 0 16,-1-18-16,-17 18 0</inkml:trace>
  <inkml:trace contextRef="#ctx0" brushRef="#br0" timeOffset="202000.76">26952 16492 0,'0'0'0,"35"18"16,-17-18-16,0 0 16,17 18-16,0-1 0,1 1 15,-19 0-15,1-18 0,0 35 16,-1-35-16,-17 17 16,0 1-16,0 0 0,0-1 0,0 1 15,-17 0 1,-19-89 15,36 53-31,0 1 16,0-1-16,0 1 0,18-1 0,0-17 15,-18 17-15,17 0 0,-17-17 16,18 17-16,-1 1 0,-17-1 0,18 1 0,-18-1 16,53-35-1,-53 35-15,18 1 31</inkml:trace>
  <inkml:trace contextRef="#ctx0" brushRef="#br0" timeOffset="202669.47">27499 16210 0,'18'0'0,"-36"0"16,53 0-16,-17 18 15,0-18-15,-18 17 0,0 1 16,17 0-16,-17-1 0,18 1 15,-18 0-15,0 17 16,0 0-16,0-17 0,0-1 0,0 1 16,0 0-16,0-1 0,17 1 0,-17 0 15,0-1 17,0-34-1,-52-19-16,52 19-15,-18 17 16,0 0-16,1 0 0,17-18 0,-36 18 16,19 0-16,17 18 15,-18-18-15,18 17 0,-18 1 16,1 0-16,17-1 16,0 1-16,0 17 15,53-17 1,-36-1-16,72-34 15,-72 17-15,1-18 16,35-17 0,-36 17-16,-17 1 0,18-1 15,0 0-15,-18 1 0,17-1 0,-17 0 0,18 1 16,-18-1-16,18 18 0,-18-17 0,17 17 16,54-36-1,-54 36 1,1 0-16,0 0 0,-18 18 0,17-18 15,1 18-15,17 17 16,-17-18-16,-18 1 0,0 0 0,0-1 16,18 19-1,-18-19-15,0-52 32,17-106-1,-17 123-31,18 1 0,-18-1 15,17 18-15,-17-18 0,0 1 0,18-1 16,0-17 0</inkml:trace>
  <inkml:trace contextRef="#ctx0" brushRef="#br0" timeOffset="204339.04">14182 13035 0,'0'18'15,"0"52"1,0-34-16,0-19 15,70 160 1,-70-160-16,0 19 16,18-19-16,-18 1 0,0-1 0,-35-87 47,-18-195-16,53 230-31,0-18 15,0 18-15,0 0 0,0-18 0,17 17 16,-17 1-16,18 0 0,0 0 0,-1 17 16,1-17-16,-1 17 0,1 0 0,0 18 15,-1-17-15,1-1 0,0 18 16,-1 0-16,36 53 16</inkml:trace>
  <inkml:trace contextRef="#ctx0" brushRef="#br0" timeOffset="204540.34">14323 13123 0,'35'0'31,"18"-17"-15,0-1-16,-35 18 0,17 0 16,-18-18-16</inkml:trace>
  <inkml:trace contextRef="#ctx0" brushRef="#br0" timeOffset="204891.51">14693 13370 0,'0'0'0,"18"-17"31,-1-1-31,1 0 16,0 1-16,-18-1 0,17-17 15,-17 17-15,0 1 0,0-1 16,0 0-16,0 1 0,0-1 15,0 0-15,-17 54 32,-1-1-17,18 0-15,0 0 0,0 1 0,0-1 0,18 0 16,70 177 0,-70-159-16,-1 0 15,54 88 1,-54-88-16,-17-18 0,0-17 0,0 17 0,0-17 15,0-1-15,-35 1 0</inkml:trace>
  <inkml:trace contextRef="#ctx0" brushRef="#br0" timeOffset="205068.17">14658 13758 0,'0'0'0,"88"-35"31,-70 17-31,35-17 16,-18 17-16,0 1 15,18-36-15,-35 35 0,-1 1 16</inkml:trace>
  <inkml:trace contextRef="#ctx0" brushRef="#br0" timeOffset="205312.95">15363 13053 0,'124'-18'63,"-54"0"-48,-52 18-15,0-17 0,-1 17 0</inkml:trace>
  <inkml:trace contextRef="#ctx0" brushRef="#br0" timeOffset="205509.02">15399 13229 0,'0'18'0,"0"-36"0,88-17 47,-18 0-32,-52 35-15,17-18 0</inkml:trace>
  <inkml:trace contextRef="#ctx0" brushRef="#br0" timeOffset="207502.71">16281 12965 0,'0'17'32,"17"-17"-17,19 0 17,-1-35-1,-17 17-31,-18 1 15,0-1-15,0 0 0,0 1 0,0-1 16,0 0-16,0 1 0,0-18 0,0-107 31,0 72 1,0 88-17,17 87 1,36 89 15,-53-176-31,0 0 0,18-1 16,-18 1-16,17-18 15,1 0-15,0 0 16,-18-18-16,17 18 0,1-17 0,0-1 16,-18-35-1,17 35-15,-17 1 0,0-1 0,0 1 16,0-1-16,0 0 0,0 1 0,0-19 15,0 19 1,35 70 15,18 105 1,-35-140-32,-18 0 15,0-1-15,18 1 0,-1 0 16,1-18-16</inkml:trace>
  <inkml:trace contextRef="#ctx0" brushRef="#br0" timeOffset="207979.62">16898 12471 0,'0'17'0,"0"1"15,0 0-15,18-1 0,-18 19 16,17-19-16,-17 1 0,18 17 16,0-17-16,-18 17 0,17 0 0,1 1 15,-18-1-15,18 0 0,-18 0 0,17 1 16,-17 17-16,18 211 31,-18-229-15,0-17-16,-35-106 31,35 35-15,0 18-16,-18-1 0,18 1 15,0 0-15,0-18 0,0 18 0,0-54 16,0 54-16,0-18 0,0 18 15,35-18-15,-35 18 0,18 17 16,-18 1-16,17 17 0,19 70 31,-72 124 1,36-176-32,0-1 15,-17-17-15</inkml:trace>
  <inkml:trace contextRef="#ctx0" brushRef="#br0" timeOffset="208319.9">17480 12241 0,'0'0'0,"0"36"16,0-19-16,0 1 16,-18 0-16,18 17 0,0 0 0,0 0 0,0 1 15,0-1-15,0 0 0,0 18 16,0-18-16,0 18 0,18-17 15,0-1-15,-1-17 0,1 17 0,17-18 16,-17 1-16,0 0 0,17-18 0,-17 0 16,17 17-16,-18-17 0,19 0 0,-19 0 15,1 0-15,35-17 0,-35 17 16,-1-18-16</inkml:trace>
  <inkml:trace contextRef="#ctx0" brushRef="#br0" timeOffset="208805.87">18080 12277 0,'0'0'15,"17"17"-15,-17 1 16,0 0-16,0 17 16,0-18-16,0 1 0,0 17 0,0 18 15,0-35-15,0 17 0,0-17 16,0 17-16,0-17 0,0-1 0,0 1 16,-17-53 15,17-124 0,0 124-31,0 17 16,0-17-16,0 17 0,70-70 31,-17 176 0,0 71 0,-35-141-31,-18-1 16,0 1-16</inkml:trace>
  <inkml:trace contextRef="#ctx0" brushRef="#br0" timeOffset="209006.08">17868 12241 0,'0'0'0,"-17"0"0,17-17 16,52-1 0,37-17-1,-54 35-15,212-71 31</inkml:trace>
  <inkml:trace contextRef="#ctx0" brushRef="#br0" timeOffset="209329.81">18486 12259 0,'17'18'0,"-17"-1"15,-17-52-15,52 88 0,-18-35 0,-17-1 16,36 1-16,-36-1 0,17 19 16,-17-19-16,18-17 0,-18 36 15,0-19-15,0 1 16,0 0-16,0-1 0,-18-17 16,1 0-1,17-17-15,0-1 0,0-17 16,0-1-16,0 1 0,0 0 15,17 17-15,1 1 0,0-19 0,-1 19 16,-17-1-16,18 0 0,0 1 0,-1 17 16,1-18-16,-1 0 15,1 1 1</inkml:trace>
  <inkml:trace contextRef="#ctx0" brushRef="#br0" timeOffset="209820.19">18962 11977 0,'0'17'16,"0"-34"-16,17 70 0,1-36 15,-18 19 1,0-19-16,18 19 0,-18-19 15,0 18-15,17 1 16,-17-19-16,0 1 0,0 0 16,0-1-16,0 1 15,0 0 17,-17-18 30,-54-36-31,18 72 1,18 52-1,35-71-31,0 1 15,18-18-15,17 0 16,35 0 0,-52-18-16,0 1 15,52-36 1</inkml:trace>
  <inkml:trace contextRef="#ctx0" brushRef="#br0" timeOffset="210141.59">19244 12171 0,'71'0'32,"-142"0"-32,159 0 15,-88 17-15,18-17 16,-1 18-16,-17 0 0,18-1 16,-18 1-16,0 0 15,0-1-15,0 1 16,0-36-1,0 1 1,0-1-16,0 0 0,0 1 16,0-1-16,0 0 0,0 1 15,35-71 17,-17 35-1</inkml:trace>
  <inkml:trace contextRef="#ctx0" brushRef="#br0" timeOffset="210316.76">19579 11677 0,'0'0'16,"35"18"-1,-17-18-15,-18 17 0,18 1 16,-1 35-16,1-36 0,0 54 15,-1-36-15,-17-17 0,18 70 16,-18-70-16,0 17 16,18 0-16,-18 1 0,0 34 0,0-52 15,0 17-15,0-17 0,0 17 16</inkml:trace>
  <inkml:trace contextRef="#ctx0" brushRef="#br0" timeOffset="211738.09">14499 14764 0,'0'17'31,"35"142"0,-35-124-31,0-17 0,0 17 0,0 1 16,18-1-16,-18-17 0,0 17 0,0-18 16,0 19-16,18 17 15,-18-36-15</inkml:trace>
  <inkml:trace contextRef="#ctx0" brushRef="#br0" timeOffset="212010.07">14093 14711 0,'-17'0'0,"34"0"0,-17-18 47,336-88-16,-283 71-31,-1 17 0,19 1 0,-18-18 16,17 17-16,-17 0 0,0 1 0,0-1 15,-18 0-15,18 1 0</inkml:trace>
  <inkml:trace contextRef="#ctx0" brushRef="#br0" timeOffset="212250.67">15169 14817 0,'0'0'0,"18"0"0,-18 17 0,18-17 16,-18-17-16,35 17 16,-17-18-16,-1 18 0,1-18 0,0 1 15,17 17-15,-18-18 0,1 18 0,0-18 16,17 18-16,-17-17 0,-1 17 0</inkml:trace>
  <inkml:trace contextRef="#ctx0" brushRef="#br0" timeOffset="212464.31">15240 15064 0,'0'0'0,"0"17"0,-18-17 15,36 0 1,0-17 0,-1 17-16,19-18 0,-19 0 15,1 18-15,17-17 0,0 17 0,-17-18 0,17 0 16,1 18-16,-1-17 0,-18-1 0,19 18 16,-1-18-16,-17 18 0</inkml:trace>
  <inkml:trace contextRef="#ctx0" brushRef="#br0" timeOffset="213130.64">16245 14482 0,'0'52'31,"0"-104"-31,0 228 32,18-141-32,-18-17 0,18-1 15,-18 19-15,17-19 16,-17 1-16,18 0 0,-18-1 0,0-52 47,-88-159-16,70 159-31,0-1 0,18 1 0,0 0 16,-17 0-16,17-1 0,0 1 0,0 0 15,0-1-15,17 1 0,1 0 0,0 0 16,-1 17-16,36-53 16,-35 54-16,53-1 15,17 53 16,-71-17-31</inkml:trace>
  <inkml:trace contextRef="#ctx0" brushRef="#br0" timeOffset="213338.88">16281 14605 0,'53'0'16,"-36"-18"-1,1 18-15,17-17 0,-17 17 16,35-36-16,0 1 16,-18 18-16,-17-1 0</inkml:trace>
  <inkml:trace contextRef="#ctx0" brushRef="#br0" timeOffset="213748.81">16810 14746 0,'0'0'0,"35"18"16,-17-18-1,-1-18 1,1 0-16,-18 1 0,18-1 16,-18 1-16,0-72 15,0 54 1,-18 17-16,18-17 16,-18 18-16,18-1 15,-17 0 1,17 36-1,0 88 1,0-53 0,17 70-1,89 212 1,-88-282 0,-18 0-16,18-18 0,-1 1 0,-17-1 15,0 0-15,0-17 0,-17 17 16,-1-35-16</inkml:trace>
  <inkml:trace contextRef="#ctx0" brushRef="#br0" timeOffset="213925.1">16757 15081 0,'0'0'0,"0"-17"15,18-1-15,-1 0 16,1 1-16,-1-1 0,19 18 0,-19-18 15,1 1-15,17-1 0,-17 0 0,0 1 16,17-1-16,-17 1 0,17-1 0,0 0 16,-17 1-16,17 17 0,-17-18 15</inkml:trace>
  <inkml:trace contextRef="#ctx0" brushRef="#br0" timeOffset="214334.85">17657 13988 0,'0'17'0,"0"-34"0,0 70 16,0-36-16,0 1 0,0-1 16,0 36-16,0-35 0,-18 17 15,0 1-15,18-19 0,-17 18 0,-1 18 16,0-35-16,1 17 0,-1 1 16</inkml:trace>
  <inkml:trace contextRef="#ctx0" brushRef="#br0" timeOffset="214545.16">17392 14146 0,'18'0'16,"-36"0"-16,71 0 15,-36 18-15,1-18 0,0 18 16,17-18-16,0 35 0,18-17 15,-17-1-15,-19-17 0,18 18 16,1-1-16,-1 1 0,-17-18 16,17 18-16</inkml:trace>
  <inkml:trace contextRef="#ctx0" brushRef="#br0" timeOffset="-214585.04">18168 13917 0,'18'0'16,"52"71"15,-70-54-31,18 1 0,-18 0 0,18-1 16,-1 1-16,-17-1 0,18 19 15,-18-19 1,0 1 0,-35-106 15,87-124 0,-34 195-31,35-72 31,-53 72-15</inkml:trace>
  <inkml:trace contextRef="#ctx0" brushRef="#br0" timeOffset="-214132.02">17304 15646 0,'0'0'0,"0"17"16,53-17 15,176-88 0,-194 88-31,-17-18 0,0 18 0,17-17 16</inkml:trace>
  <inkml:trace contextRef="#ctx0" brushRef="#br0" timeOffset="-213979.12">17462 15787 0,'-17'0'0,"17"17"0,17-34 0,19 17 46,70-53-30</inkml:trace>
  <inkml:trace contextRef="#ctx0" brushRef="#br0" timeOffset="-213825.61">17868 15452 0,'35'53'31,"1"141"1,-36-177-32,0 1 0,0 0 15</inkml:trace>
  <inkml:trace contextRef="#ctx0" brushRef="#br0" timeOffset="-213039.9">18397 15628 0,'0'35'32,"0"-17"-1,89-71 0,-72 35-31,36-123 31,-53-53 1,0 177-32,0-19 0,0 19 0,0-1 15,-18 0-15,18 1 0,0-1 0,0 1 32,18 140-1,-18-88-31,71 159 31,-71-176-31,17 35 16,71-36 15,-70-34-31,-18-1 0,18 1 0,-1-1 16,-17 0-16,18 1 0,-18-36 15,0 35-15,18-88 31,-18 71-15,17 70 15,-17-17-31,18 0 0,17 105 32,-35-105-32</inkml:trace>
  <inkml:trace contextRef="#ctx0" brushRef="#br0" timeOffset="-212413.58">19032 14870 0,'0'17'16,"71"177"15,-53-158-31,-1 16 16,1-16-16,-1 17 0,1-18 0,0 18 16,35 88-1,0 124 1,-53-213-1,0-34-15,0 0 16,-18-159 15,0 70-15,1 36-16,-1-18 0,18 18 0,-18-18 16,18 17-16,0-17 0,0 18 15,0-18-15,0 18 0,0-18 0,0-17 16,0 52-16,0-17 0,18 17 15,0 0-15,-1 1 0,1 17 16,35 53 0,-71 123 15,18-158-31,-17-1 16</inkml:trace>
  <inkml:trace contextRef="#ctx0" brushRef="#br0" timeOffset="-211932.9">19738 14570 0,'0'0'0,"-18"0"16,18 17-16,-17-17 0,17 18 16,0 17-16,0 247 31,17-229-31,1 18 15,158 194 1,-140-248 0,-1 1-16,0-18 0,71-18 15,-71 1-15</inkml:trace>
  <inkml:trace contextRef="#ctx0" brushRef="#br0" timeOffset="-211529.55">20338 14676 0,'0'17'16,"0"1"-16,0-1 0,0 1 16,0 0-16,0 17 0,0-17 15,0 17-15,0-17 0,0 34 16,0-16-16,0-19 15,0 1-15,0 0 0,0-1 0,0 1 0,0-53 32,-18-142-1,18 142-31,0 17 16,0 1-16,0-19 0,0 19 0,18-1 15,-1 1-15,-17-1 0,53-17 31,-35 52-31,-1 1 16,-17 0-16,36 17 16,-36-18-16,17 19 0,54 158 31,-71-177-31,0 1 0,18-18 16,-18 18-16</inkml:trace>
  <inkml:trace contextRef="#ctx0" brushRef="#br0" timeOffset="-211323.95">20073 14658 0,'-18'0'15,"1"-18"-15,70-52 31,88-1-15,-106 54-16,0-1 16,18 0-16,-17 18 0,-1-17 0,0-1 15</inkml:trace>
  <inkml:trace contextRef="#ctx0" brushRef="#br0" timeOffset="-211029.49">20690 14587 0,'71'71'32,"-142"-142"-17,177 160-15,-88-72 0,0 1 0,-1-18 16,1 17-16,-18 1 0,17-18 0,-17 18 16,0-1-16,0 1 15,-52-36 16,52-105 1,17 105-32,1 1 15,-1-1-15,-17 0 0,18 18 0,0-17 16,-18-1-16,17 0 0,-17 1 0,0-1 16,18 18-16,-18-17 0,18 17 0</inkml:trace>
  <inkml:trace contextRef="#ctx0" brushRef="#br0" timeOffset="-210147.69">21149 14235 0,'18'17'31,"-1"-17"-15,1-17 0,-18 34 77,70 71-61,-70-70-32,18 0 0,0 52 15,-18-34-15,17-19 16,-17 1-16,0 17 0,18-17 0,-18-1 15,0 1-15,0 0 0,18-18 0,-18 17 16,0-34 31,-89-36-16,72 53-31,-1 0 0,1 0 0,-36 53 47,88 17-16,-35-52-31,35-18 0,-17 0 0,-1 0 0,1 0 16,0 0-16,-1 0 0,36-18 16,-35 1-16,53-72 31,-36 1 0,18 53 0,17 53 1,-52 52-1,-18-70 0,0-18-31,0 1 0,0-54 31,0 54-31,53-36 32,-36 17-17</inkml:trace>
  <inkml:trace contextRef="#ctx0" brushRef="#br0" timeOffset="-209949.6">21766 14076 0,'0'0'16,"18"0"-16,0 17 16,35 36-1,-36-35-15,1 17 0,-1-17 16,1 17-16,-18-17 0,35 52 15,1 54 1,-36-89-16,0-17 0,0 17 16,0-17-16,0 17 0,-18-17 0,0-1 0</inkml:trace>
  <inkml:trace contextRef="#ctx0" brushRef="#br0" timeOffset="-209555.78">22243 14164 0,'0'18'16,"0"-1"-16,0 1 15,-18-18-15,18 18 0,0-1 16,-18 1-16,18-1 0,0 1 0,-17 17 16,-1 18-16,18-35 15,0 0-15,0-1 0,-18 19 16</inkml:trace>
  <inkml:trace contextRef="#ctx0" brushRef="#br0" timeOffset="-209347.52">22102 14235 0,'0'0'0,"17"0"16,1 0-16,-1 0 16,19 17-1,-19-17-15,1 18 0,17-1 16,1 1-16,-19 17 15,1-35-15,-18 18 0,17 0 0,1-1 16</inkml:trace>
  <inkml:trace contextRef="#ctx0" brushRef="#br0" timeOffset="-209052.85">22472 14182 0,'0'0'16,"18"17"-16,-1-17 0,-17 18 16,18-18-16,-1 18 0,1-1 15,-18 1-15,18-18 0,-18 17 16,0 1-16,0 0 0,0-1 0,0 1 16,0 0-16,0-36 31,0 0-16,17 18-15,-17-17 0,18-1 0,-18 0 16,0 1-16,0-1 0,18-17 16,-18 0-16,17 17 15,1 18-15,-18-18 0,0 1 16</inkml:trace>
  <inkml:trace contextRef="#ctx0" brushRef="#br0" timeOffset="-208452.34">17216 17321 0,'17'0'0,"1"0"15,70-53 1,-70 53-1,17-17-15,18-1 0,-18 18 0,18-17 16,35-1-16,-52 0 16,-1 18-16,0-17 0,0 17 0</inkml:trace>
  <inkml:trace contextRef="#ctx0" brushRef="#br0" timeOffset="-208289.58">17515 17410 0,'-17'17'0,"-19"1"16,89-53-16,-106 87 0,71-52 16,0-17-1,-1 17-15,36-18 0,0-17 16,0 0-16,-18 17 16</inkml:trace>
  <inkml:trace contextRef="#ctx0" brushRef="#br0" timeOffset="-208140.51">17851 17092 0,'0'0'16,"17"0"-16,-17 18 15,18-1-15,-1 1 16,19 35 0,-36-35-16,17-1 0,-17 1 0,0-1 15,0 1-15,0 0 0</inkml:trace>
  <inkml:trace contextRef="#ctx0" brushRef="#br0" timeOffset="-206006.08">18627 16739 0,'17'0'0,"-34"0"0,34 106 31,-17-71-31,0-17 16,0 17-16,0-17 0,0 17 0,0-17 16,0 17-16,0-17 0,0 17 15,-17-17-15,17-1 0,0 1 0,0 0 0,0-1 16,0-34-1,0-1 1,0-194 15,0 177-31,0 17 16,0 1-16,35-71 16,-17 88-1,-18-18-15,17 18 0,18 0 16,-17 35-1,0-17-15,-1-1 0,1 1 16,-18 0-16,18-1 0,-1 1 0,-17 0 0,18-1 16,17 72-1,-17-72-15,-18 1 32</inkml:trace>
  <inkml:trace contextRef="#ctx0" brushRef="#br0" timeOffset="-205783.59">18292 16775 0,'-18'0'0,"0"0"16,54 0-16,-89 0 0,70-18 15,1 0 1,299-123 15,-281 124-31,17 17 0,-18-18 16,0 0-16,0 1 0,-17 17 16,17-18-16,-17 18 0</inkml:trace>
  <inkml:trace contextRef="#ctx0" brushRef="#br0" timeOffset="-205107.47">19032 17039 0,'0'0'0,"18"18"15,0-36 17,-1-17-17,19-53 17,-36-89-1,0 160-31,0-1 0,-18-17 15,18 17-15,-18 0 0,1-34 32,17 69-17,35 54 17,18 87-1,-36-158-31,1 18 15,-18 0-15,18-18 0,-18 17 0,17-17 16,36-53 15,-53 36-31,18-1 16,-18-17 0,0-71-1,0 71 1,0 17-1,0 36 1,35 105 15,-17-105-31,-18 0 0,17-1 16,19 18 0,-19-17-16,1-18 0,70 18 31,-52-36-16</inkml:trace>
  <inkml:trace contextRef="#ctx0" brushRef="#br0" timeOffset="-204806.59">19579 16175 0,'-17'-18'16,"17"36"15,0 141 1,0-106-32,17-18 0,-17 18 15,18 0-15,-1 0 0,1-1 0,0 1 16,176 212 15,17-194 0,-193-89-31,0 18 0,-1-18 16</inkml:trace>
  <inkml:trace contextRef="#ctx0" brushRef="#br0" timeOffset="-204070.06">20073 16228 0,'0'53'15,"0"-36"-15,18 19 16,-1-1-16,-17-17 0,106 193 31,35 18 1,-141-211-32,18 35 31,-18-88 0,-35-53-15,17 70-16,-17-247 31,35 160-15,17 16-1,1 72-15,35 17 31,-35 141 1,-18-124-32,-53 19 15</inkml:trace>
  <inkml:trace contextRef="#ctx0" brushRef="#br0" timeOffset="-203336.8">20549 16245 0,'0'0'0,"18"18"31,0-18-31,-18 18 16,17-18-16,-17 17 0,18-17 0,-1 18 15,1 0-15,0-18 0,-1 17 0,1 1 16,-18 0-16,18-1 0,-1 18 15,-17-17-15,0 0 16,0-1-16,0-52 31,-17-53-15,17 70-16,0-17 16,0 17-16,0-17 0,17 17 0,-17-17 15,0 17-15,18 1 0,0-18 16,-18 17-1,0 0 1,17 36-16</inkml:trace>
  <inkml:trace contextRef="#ctx0" brushRef="#br0" timeOffset="-202809.4">20832 15804 0,'0'0'0,"0"-17"16,-18 17-16,18-18 15,70-17 16,1 105 1,-53-70-32,-18 18 15,0 0-15,0-1 0,0 19 16,0-19-16,-18-17 0,18 18 0,-18-18 16,36-18 30,88-17-14,-89 35-32,1 0 0,17 0 15</inkml:trace>
  <inkml:trace contextRef="#ctx0" brushRef="#br0" timeOffset="-202072.44">21308 15946 0,'0'0'0,"35"105"31,-17-52-31,-18-35 16,17 0-16,1 34 0,-18-34 15,18 17-15,-18 1 16,17-1-16,-17-17 16,-17-36 15,-1 0-15,0 1-16,-70-36 31,70 53-31,1 0 15,-1 0-15,1 17 16,17 72 15,17-89-15,107 17 15,-107-34-31,1 17 0,-18-18 16,18 18-16,-1-18 0,-17 1 0,18 17 15,0-18-15,-18 0 0,17 1 0,18-54 32,-17 71-32,-18-17 15,35-1 1,1 18 0,-36 18-16,17-18 0,54 35 31,-54 18 0,-34-71 0,17-105 1,0 105-32,17 0 0,1 1 15,0-1-15,-1 0 16,-17 1-16</inkml:trace>
  <inkml:trace contextRef="#ctx0" brushRef="#br0" timeOffset="-201823.69">21784 15593 0,'0'-18'16,"0"36"-16,35-36 15,-17 18-15,0 18 16,-1-18-16,18 35 16,-17 0-16,17-17 0,1 53 15,-19-36-15,1 18 16,0-18-16,-18 18 0,17 0 15,-17 0-15,0 0 0,0 0 0,0-1 16,0 1-16,0-17 0,0-1 0,-17 0 16,-1-17-16,18 17 0,-18-17 0</inkml:trace>
  <inkml:trace contextRef="#ctx0" brushRef="#br0" timeOffset="-189051.31">16387 17427 0,'0'18'0,"52"35"31,-34-18-16,0 0-15,-18-17 0,17 0 0,36 140 32,-53-140-32,0 0 0,0 17 15,0-17-15,0 17 0,0 18 16</inkml:trace>
  <inkml:trace contextRef="#ctx0" brushRef="#br0" timeOffset="-188793.62">16122 17462 0,'-18'0'0,"36"0"0,-53 0 16,17 0-16,18-17 15,18-1 1,52-17 0,1 0-16,-18-1 15,0 19-15,0-1 0,-1-17 0,72 0 16,-71-1-16,0 19 0,-18 17 16</inkml:trace>
  <inkml:trace contextRef="#ctx0" brushRef="#br0" timeOffset="-185950.33">16563 16757 0,'-18'0'0,"36"0"0,-53 0 0,-1 0 15,19-18-15,-19 18 16,1 18-16,-18 0 15,18-18-15,17 17 0,-17 1 0,-18-1 16,18 1-16,0 0 0,-18-1 0,0 1 16,0 0-16,0-1 0,0 19 0,0-19 15,0 1-15,0 0 0,0 17 0,0-18 16,0 1-16,1 17 0,-1-17 0,17 0 16,1 17-16,0-17 0,0-1 0,-1 1 15,19-1-15,-1 1 0,-17 17 16,-1 1-1,54 17 17,-18-36-32,18 1 15,-1 141 17,1-124-32,-18 0 0,0 0 0,0 1 15,0-1-15,18 53 0,-18-35 16,17 53-16,1-71 0,-18 18 15,18 0-15,-18-18 0,17 18 0,-17-17 16,18 16-16,-1 19 16,1 0-16,-18-54 0,18 18 15,-18 1-15,17-19 0,-17 1 0,0 17 0,18-17 16,-18 17-16,0-17 16,0-1-16,0 1 15,0 0 1,0-1 31,35 19-16,-35-19-31,18-17 0,0 0 0,193-17 47,195-19-16,-336 19-31,-17 17 0,0 0 16,0-18-16,0 18 0,53-35 15,-53 35-15,0-18 0,53 1 16,299-89 15,54 18 0,-388 88-31,-19-18 0,19 0 16,-18 1-16,17-1 0,1 0 0,-18 1 16,17-1-16,1 18 0,0-18 0,-18 1 15,17-1-15,1 1 0,70-19 16,-71 19-16,371-89 31,36-35 0,-89 0 1,35-18-1,-388 159-31,18-18 0,159-70 31,-177 70-31,0 1 0,1-1 0,-1 0 16,35-17-1,-34 35-15,-19-18 0,19 18 0,17-17 16,-18-1-16,18 1 16,0 17-16,-18-18 0,0 18 0,0-18 15,1 1-15,34-1 16,-34 0-16,-1 18 0,0-17 0,142-36 31,-160 35-31,18 18 0,-17-17 16,17 17-16,-17-18 0,158-53 31,-158 54-31,17 17 0,1-18 16,175-141 15,-193 159-31,0-17 0,-1 17 16,54-71 15,-36 53-16,-35 1-15,35-54 32,-17-105-1,-18 158-31,35-176 31,-35 159-31,18 0 0,-18 17 0,0-88 31,-71-123 1,71 194-32,-17-36 15,-1 53-15,18-17 0,0 0 0,-18 0 16,-70-195 15,71 213-31,-19-36 16,-105-141 15,124 158-31,-1-16 16,0 34-16,18 0 0,-17-17 15,-1-71 17,-53 88-1,36 18-16,-35 18 17,-89 17-1,124-35-31,17 18 0,-70 0 16,0-18-1,70 17-15,-17-17 0,-18 18 16,-177 53 15,213-54-31,-124 89 31,105-88-31,19-1 0,-1 1 0,-17 17 0,17-17 16,-158 70 15,158-70-31,-17-18 0,0 17 16,-1 1-16,-105 52 31,124-52-31,-1-18 0,-70 53 31,52-53-31,19 18 0,-1-18 0,1 17 16,-1-17-16,-141 71 31,141-53-31,-105 34 16,105-52-1,1 0-15,-1 18 0,0-18 0,-17 18 16,0-1 0,-18 19-1,-35 17 1,70-53 0,-70 52-1,0 1 16,70-53-15,-70 53 0,70-53-1,-70 36 1,70-36 0,1 0-16,-89 35 15,88-35 1,-140 17-1,122-17 1,19 18-16,-19-18 0,1 0 0,0 0 16,0 18-16,-71-1 15,70-17-15,1 0 0,-18 18 0,18-18 16,0 0-16,-1 18 0,-87-1 16,70-17-16,18 0 0,-1 18 15,1-18-15,-18 0 0,-17 18 16,34-18-16,-193 17 15,194 1 1,0-18-16,-159 18 16,158-18-1,1 0-15,-88 0 32,87 0-32,19-18 0,-19 18 15,19 0-15,-19 18 16,19-18-16,-1 0 0,-70 35 15,70-18 1,1-17-16,-36 36 16,35-36-16,-52 35 15,-54 18 1,89-35-16,17-18 16,1 17-16,-19-17 0,1 18 15,17-1-15,-35 1 16,-70 53-1,105-54 1,1-17-16,-1 18 0,-17 0 16,35-1-16,-18-17 0,0 18 0,1-1 15</inkml:trace>
  <inkml:trace contextRef="#ctx0" brushRef="#br0" timeOffset="-125995.89">10901 15205 0,'-18'0'0,"1"0"0,52 0 0,-88 17 16,35 1-16,-17 0 0,17-1 15,1-17-15,-1 18 0,-17 0 0,0 17 16,-1-18-16,1 36 15,0-17-15,17-19 0,-17 19 16,17-1-16,0 0 0,-17 0 0,18 18 16,-1-17-16,0 17 0,1-1 0,-1 1 15,0 0-15,18 0 0,-17 0 0,17 0 16,0 0-16,-18 0 0,0 53 16,18-71-16,0 71 15,0-53-15,0 105 16,142 178-1,-107-283 1,0-1-16,212 231 16,-194-248-1,0 18-15,0-18 0,0 0 0,0 18 16,0-17-16,-1-1 0,72 18 16,105 35-1,-158-88-15,352 35 31,-352-35-31,-1 0 0,18 0 0,1-17 16,-1 17-16,0-18 0,0 18 16,0-18-16,18 1 0,423-107 31,-423 107-31,0-19 0,-18 1 0,0-18 16,1 18-16,52-53 15,-71 35-15,1 0 0,-1 0 0,142-159 31,-177 159-31,71-123 16,-88 123-16,-18-18 0,18 19 0,-18-1 16,0-18-16,0 18 0,-18 0 0,0 0 15,1-17-15,-1 17 0,-17-18 0,-1 18 16,1-17-16,0 17 0,0-18 0,-1 18 16,-17-17-16,18 17 0,-71-71 15,71 72-15,-247-231 16,211 213-1,1 17-15,-1 0 0,1-18 0,-19 18 16,19 1-16,-1-1 0,-105-36 16,-389-122-1,460 193 1,-1 18-16,0 0 0,18 0 0,-18 18 16,0-1-16,-194 89 15,-370 353 1,582-371-1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08451" units="1/cm"/>
          <inkml:channelProperty channel="Y" name="resolution" value="54.27136" units="1/cm"/>
          <inkml:channelProperty channel="T" name="resolution" value="1" units="1/dev"/>
        </inkml:channelProperties>
      </inkml:inkSource>
      <inkml:timestamp xml:id="ts0" timeString="2025-11-26T14:18:45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23001 3157 0,'0'0'0,"0"18"31,0 35-15,0-35-16,0 17 0,0-18 15,0 19-15,0-1 0,0 0 0,18 1 16,-18 16-16,0-16 0,0-1 0,0 18 16,0-18-16,0 1 0,0 105 31,0-124-31,0 1 15,-18-53 17,18-1-32,0-52 15,0 35-15,0 18 0,0-18 16,-18 0-16,18 18 0,0-18 16,0 0-16,0 0 0,0 0 0,0 0 15,0 0-15,0 0 0,0 1 0,53-160 31,0 124-15,-35 70-16,35 18 31,-53 141 1,0-123-32,-35 88 31,35-89-31,-18 1 0,0 0 15</inkml:trace>
  <inkml:trace contextRef="#ctx0" brushRef="#br0" timeOffset="1004.09">23812 2681 0,'0'-18'15,"0"36"-15,0-53 16,-17 35-16,-18 0 0,17 0 16,0 0-16,1 0 0,-1 17 15,0 1-15,1 0 0,-1-1 16,0 19-16,18-1 0,-17 0 0,17 0 16,53 424 15,105 88 0,-140-477-31,17 266 31,-35-283-31,0-18 0,0 0 16,-35 53 0,17-70-16,18 0 0,-17-18 0,-1 17 15,-35-52 1,36 17-16,-1 18 0,18-17 15,-18-1-15</inkml:trace>
  <inkml:trace contextRef="#ctx0" brushRef="#br0" timeOffset="2541.88">23795 4833 0,'0'18'0,"0"-1"16,0 19-1,0 17 1,0-36-16,17 18 0,-17-17 0,0 0 15,0-1-15,0 1 0,18 0 0,-18-1 16,0 1-16,0 0 0,0-1 47,0-34-47,-53-1 31,36 0-31,-1 18 0,0 0 0,-17 0 16,17 0-16,-17 0 15,17 0-15,-34 53 32,52-35-32,0-1 0,0 1 0,0 0 15,17 35 1,71-18 0,-70-35-1,0-18-15,70-35 31,-71 53-31,1-17 0,-18-1 16</inkml:trace>
  <inkml:trace contextRef="#ctx0" brushRef="#br0" timeOffset="2766.16">23989 4939 0,'0'53'16,"0"-36"0,0 54-16,0-36 15,0 1-15,0-1 0,0 0 0,0 18 16,0 53-16,0 0 16,0-53-16,0 0 0,0-18 15,18 53-15,-18-53 0,0-17 0,0 35 16,0-36-16,0 1 15,0-36-15</inkml:trace>
  <inkml:trace contextRef="#ctx0" brushRef="#br0" timeOffset="3058.31">24130 5433 0,'18'-18'0,"-18"0"16,-18 54-16,53-89 0,-17 53 0,0-18 15,-1 18-15,1 0 16,-18 18-16,17-18 0,1 17 0,-18 1 16,0 0-16,0-1 15,0 1-15,-18 0 0,18-1 16,0 1-16,-17-18 0,-1 18 16,18-1-16,0-34 31,18 17-16,-18-18-15,17 18 0,1-18 16,0 1-16,-1 17 0,1-18 16,0 0-16,17 1 0,-17-1 15,-1 0-15,1 1 0,-18-1 0</inkml:trace>
  <inkml:trace contextRef="#ctx0" brushRef="#br0" timeOffset="3995.94">23460 1993 0,'0'18'0,"0"-36"0,0 53 16,-18 1-16,18-1 0,-18-17 15,18-1-15,-17 1 0,17 17 16,0 0-16,0-17 0,0 0 15,0-1-15,0 1 0,17-36 32,-17 1-17,0-1-15,0 0 0,0 1 16,0-1-16,0 1 0,0-1 0,0 0 16,0 1-16,0-1 0,0 0 0,0 1 15,0-1-15,0-17 0,18 17 0,-18 1 16,18-1-16,-18 0 0,17 1 15,1 17-15,0-18 0,-1 18 16,1 0-16,0 18 0,-1-1 16,1 1-16,-1 0 0,1-1 0,-18 18 15,18-17-15,-18 17 0,0-17 0,0 17 16,0 1-16,0-19 0,-18 18 0,18 1 16,-70 52-1,52-70-15,0-18 0,1 17 16,-1-17-16</inkml:trace>
  <inkml:trace contextRef="#ctx0" brushRef="#br0" timeOffset="4264.08">23812 1905 0,'0'0'0,"0"35"15,18-17-15,-18 0 0,0 17 16,0-18-16,0 36 0,0-17 16,0-1-16,0 0 0,0 0 0,0 1 15,0-1-15,0 0 0,0 1 0,-18-1 16,1 71-1,-1-89-15,18 1 0</inkml:trace>
  <inkml:trace contextRef="#ctx0" brushRef="#br0" timeOffset="4604.05">23971 2117 0,'18'-18'0,"0"18"16,-1 0-1,1 0-15,-1 0 0,-17 18 16,18-18-16,-18 17 16,0 1-16,0 0 0,0-1 15,-18 36 16,18-71-15,0-17 0,18 35-16,-18-17 0,18 17 15,-1 0-15,-17-18 0,36 18 16,-19-18-16,1 18 0,0 0 16,17-17-1</inkml:trace>
  <inkml:trace contextRef="#ctx0" brushRef="#br0" timeOffset="8290.34">23477 2152 0,'-17'-18'16,"34"36"-16,-70-36 0,36 18 0,-54 36 15,18-19-15,18 18 0,-18 1 0,0-1 16,0 18-16,0 0 0,0 0 0,1 0 15,16 0-15,1 17 0,-18 36 16,53-53-16,0 17 0,18-34 16,17-19-16</inkml:trace>
  <inkml:trace contextRef="#ctx0" brushRef="#br0" timeOffset="8750.31">23865 2364 0,'0'0'0,"36"-36"0,34-17 15,-52 53-15,-18 18 16,-18 0-16,-17 17 0,0-17 0,-18 35 16,0-1-16,0 1 0,-18 0 0,-17 18 15,18-1-15,-19 1 0,1 17 16,18-17-16,-1-1 0,1 18 0,17-17 0,17-18 16,1 0-16,17 0 0,1 35 15,17-70-15,0-1 0,17 1 0,1-18 16,0 0-16,52 0 15,-34 0-15,-1 0 0,18-18 0,0 18 16,0-17-16,0 17 0,52-18 16,-52 0-16,0 18 0,0 0 0,-18 0 15,1 0-15,87 124 32,-335 176-1,160-265-31,16 18 0,-17-18 0,18 0 0,0 1 15,-18-1-15,-88 106 32,141-123-32,0-1 0,0 1 15,53 53 1,-18-54-16,-17 18 0,17-17 0,-17 17 16,-1-17-16,18 17 0,-17-17 0,0 17 15,-1-17-15,-17-1 0,18 19 16,0-19-16,-1-17 0</inkml:trace>
  <inkml:trace contextRef="#ctx0" brushRef="#br0" timeOffset="9610.2">26106 3510 0,'0'0'0,"0"35"15,17-17 1,-17 17-16,0-17 0,0 17 0,0 1 16,18 16-16,-18 90 15,17-90-15,-17 54 16,18 18-1,0-89-15,-18-17 0,0 17 16,-18-159 15,0 89-15,1 0-16,17-18 0,0-18 0,0 19 16,0-19-16,0 0 0,0 1 0,0-18 15,0 17-15,0 1 0,17-19 0,-17 36 16,18-17-16,0 17 0,-1 0 0,1 0 15,0 18-15,-1 0 0,-17 17 0,18 0 16,0 1-16,-1 17 16,-17 70-1,0-34-15,0-1 0,-70 159 16,52-141-16,18 0 16,-18-18-16,1 0 15,-1 18-15,18-35 0,0-1 16</inkml:trace>
  <inkml:trace contextRef="#ctx0" brushRef="#br0" timeOffset="9867.18">26494 3757 0,'0'0'0,"0"18"0,53-36 31,-36 18-15,1-18-16,35 1 15,0-1-15,17 1 16,-52 17-16</inkml:trace>
  <inkml:trace contextRef="#ctx0" brushRef="#br0" timeOffset="10066.14">26617 4004 0,'0'18'0,"88"-36"31,-35-17-15,-35 35-16,17-18 0,0 0 15,-17 18-15,53-35 0,-36 35 16,-18-17-16</inkml:trace>
  <inkml:trace contextRef="#ctx0" brushRef="#br0" timeOffset="10823.32">27693 3704 0,'0'-17'47,"0"-1"-31,0 0-16,18 1 0,-1 17 15,54-36 1,-53 36-16,-1 0 0,1 0 0,17 0 15,0 106 17,-52-71-32,-1 1 15,0-1-15,-70 71 16,-35 35 15,123-123-31,70-18 31,36-36-15,-35 1 0,105-36-1,-158 54-15,-1 17 16,19-18-16,-36 1 0</inkml:trace>
  <inkml:trace contextRef="#ctx0" brushRef="#br0" timeOffset="11266.56">28452 3545 0,'17'0'0,"-17"36"15,0-19 1,0 1-16,0 0 0,0-1 0,0 1 15,0 0-15,0 17 0,0-18 0,0 1 16,0 17-16,-17-17 0,17 0 0,0-1 16,0 1-16,0 0 0,-36-18 31,36-18-15,0 0-16,-17 1 15,17-89 1,0 88-16,0 1 15,17-19-15,-17 19 0,18-1 0,0 0 16,-1 1-16,-17-1 0,18 0 0,-1 1 16,1 17-16,17-18 15,-17 36-15,-18-1 16,18 1-16,-1 0 0,1-1 16,17 124-1,-35-123-15,0 0 16,18-18-16,-18 17 0,0 1 15</inkml:trace>
  <inkml:trace contextRef="#ctx0" brushRef="#br0" timeOffset="11482.12">28240 3545 0,'-18'0'0,"1"0"0,52 0 0,-88 0 16,35 0-16,18-17 0,0-1 16,0 0-1,194-70 1,-141 71-16,0 17 16,0-18-16,0 0 0,35 1 15,-35-1-15,-18 18 0,1-18 0</inkml:trace>
  <inkml:trace contextRef="#ctx0" brushRef="#br0" timeOffset="16071.14">28963 2628 0,'-18'-17'16,"-17"34"15,0 1-15,35-1-16,-18 36 15,18 18 1,0-53-16,0 17 0,35 106 15,-17-88-15,0-18 16,-1 18-16,1 0 0,0 0 0,-1 0 16,1 0-16,17 53 15,-17-54-15,52 284 16,-52-213 0,0-52-16,-1-18 0,-17-1 15,18 90 1,0 69-1,-18-158 1,-36 35 0,-34-17-1,52-53-15,1-18 0,-36-36 16</inkml:trace>
  <inkml:trace contextRef="#ctx0" brushRef="#br0" timeOffset="16993.88">29087 5027 0,'0'18'16,"17"52"15,18 124 1,-17-176-32,-18 0 15,0 17-15,0-18 0,0 1 0,0 0 16,0-18 15,0-18-31,-70-35 31,-19 36 1,72 34-32,-1-17 15,0 18-15,1-1 16,17 107 15,17-106-15,19-1-1,-19-17-15,1 0 0,0-17 0,17 17 16,-17-18-16,-1 18 0,-17-18 16,106-52 15,-106 52-31</inkml:trace>
  <inkml:trace contextRef="#ctx0" brushRef="#br0" timeOffset="17246.66">29333 5115 0,'0'0'0,"0"18"16,0 158 15,0-140-31,0-1 0,0 18 16,0-18-16,0 18 0,0 0 0,0 0 15,0 0-15,0 317 32,-17-352-32,17-1 15,-18 1-15,18 0 0,0-36 16</inkml:trace>
  <inkml:trace contextRef="#ctx0" brushRef="#br0" timeOffset="17543.34">29439 5697 0,'0'-17'0,"18"17"15,-36 17-15,54-70 0,-19 53 16,1-17-16,-1 17 0,1 0 15,-18 17-15,18 1 0,-18 0 16,0-1-16,0 1 0,0 0 0,0-1 16,0 19-16,0-1 0,-18 0 15,18-17-15,0-1 16,35-52 31,124-71-16,-141 89-31,-1 17 0,1-18 16,-18 0-16,18 1 0</inkml:trace>
  <inkml:trace contextRef="#ctx0" brushRef="#br0" timeOffset="18557.09">28557 2046 0,'0'18'16,"0"70"-1,0 0 1,0-70-16,0-1 16,0 1-16,0 0 0,0-1 15,0 19 1,0-89 15,-17 17-15,17 19-16,0-19 0,0 19 0,-18-1 15,18 1-15,0-1 0,0-53 16,0 54-16,0-1 16,0 0-16,0 1 15,18 17-15,-1 0 16,19 35 0,-19-35-16,-17 18 0,18-1 15,0 1-15,-1 0 0,1-1 0,-1 36 16,-17-35-16,0 17 0,0-17 15,0 17-15,0-17 0,0-1 0,0 1 16,-17 0-16,-1-1 0,1 1 0,-1-18 16,0 18-16,1-18 0,-1 0 15,0 17-15,1-17 0</inkml:trace>
  <inkml:trace contextRef="#ctx0" brushRef="#br0" timeOffset="18809.7">28840 1958 0,'0'18'0,"0"-1"0,0-52 0,0 105 16,0-52-16,0 0 0,0 52 15,0-34-15,0-1 0,0 0 16,0 36-16,0-18 0,0-18 16,0 0-16,0 0 0,0 1 0,0-19 15,0 19-15,0-19 0,-18 1 0</inkml:trace>
  <inkml:trace contextRef="#ctx0" brushRef="#br0" timeOffset="19203.56">28963 2205 0,'0'-18'16,"0"36"-16,18-53 0,-1 35 15,1-18-15,0 18 16,17 35-1,-35-17-15,0-1 0,0 1 16,0 0-16,0-1 0,0 1 0,0 0 16,-18 35-1,18-36-15,-17 1 0,17 0 0,-18-18 0,18-36 47,18 1-31,-1 35-16,1-18 0,-18 1 0,18 17 15,-1-18-15,1 18 0,-1-18 16,1 18-16,0-17 0,-1 17 16,1 0-16,17-36 15,-17 36-15,0 0 16</inkml:trace>
  <inkml:trace contextRef="#ctx0" brushRef="#br0" timeOffset="21335.98">29475 3246 0,'0'17'31,"0"1"0,0-1-15,0 1-16,0 0 15,0-1-15,0 89 16,0-35 0,0-36-16,17 36 15,-17-36-15,35 159 16,-17-141 0,-18-36-16,0 1 0,0 0 0,0-1 15,0 1 1,0-71-1,0 0 1,0-35 0,0-18-1,0 71-15,0 0 0,0-1 0,0 1 16,0 0-16,71-124 16,-54 124-1,1 17 1,0 89-1,-18-54-15,-36 124 32,19-123-32,-36 17 31,35-52-15</inkml:trace>
  <inkml:trace contextRef="#ctx0" brushRef="#br0" timeOffset="22029.88">29845 3298 0,'0'18'16,"35"17"15,53 36 1,-88-53-17,0 34 1,-17-52-16,-1 0 15,1 0 1,17-17 0,0-1-16,0 1 0,0-1 0,0 0 15,17-35 1,1 36-16,-1-54 16,19 18-1,-36 36-15,0-1 0,17 0 16,1-17 15</inkml:trace>
  <inkml:trace contextRef="#ctx0" brushRef="#br0" timeOffset="22842.26">30392 2928 0,'17'0'16,"1"53"-1,0-35 1,-18-1-16,0 1 0,35 70 15,-35-70-15,0-1 16,18 1-16,-18 0 0,0-1 0,0 36 31,0-35 1,-18-36-17,0 18-15,1-17 16,-1-1-16,-35-17 15,36 35 1,-19 17 0,19 36-1,-1-35-15,18 70 16,0-53 0,0 1-1,53-19 1,-35-17-16,-1 0 15,-17-17-15,18 17 0,-1-18 0,1 0 16,0 1-16,-18-1 0,17 0 0,1 1 16,0-1-16,-18 0 0,17 1 15,1-1-15,-18 1 0,70-72 16,-52 72 0,17-19-1,-35 19-15,18 17 0,0-18 0,52 18 31,-52 0-15,-1 35 0,-17 1-1,0-19-15,0 1 0,0 0 16,0-1 0,0-70 15,18-70 0,0 105-31,-18 1 16,17 17-16,-17-18 0,18 0 0,35-35 31,-53 36-15,18 17-16</inkml:trace>
  <inkml:trace contextRef="#ctx0" brushRef="#br0" timeOffset="25568.17">26899 1993 0,'-88'18'31,"70"-18"-31,-17 0 0,18 0 16,-19 0-16,19 0 0,-19 17 16,-387 72 15,370-72-31,0-17 16,18 18-16,-18 0 0,0-1 0,0 18 15,0-17-15,0 0 0,0-1 0,0 1 16,1 0-16,16-1 0,-17 1 15,18 0-15,0-18 0,0 17 0,-1 1 0,19-18 16,-19 18-16,19-1 0,-1-17 16,0 0-16,18 18 0,0 35 31,36-18-15,-19-17-16,-17 17 0,18-17 0,0 17 15,-1 18-15,1-18 0,0 18 16,17 0-16,-18 0 0,1 0 0,0 17 15,-1 1-15,54 176 16,-36-159-16,-17-18 0,-1 19 0,1-1 16,0 0-16,17 0 0,-17 0 0,-1 1 15,1-1-15,0-18 0,-1 19 0,1-19 16,0 18-16,-1 1 0,1-19 0,-1 1 16,72 317-1,-54-265-15,-17-52 16,17-1-16,-18 1 0,1-1 15,0 19-15,17-19 0,36 124 16,-54-123-16,1-18 0,-1 17 16,1-17-16,0 0 0,70 335 31,-88-353-31,18 1 16,-18-1-16,17 53 15,-17-53-15,0-17 0,36 123 31,-36-123-31,17-1 16,-17 19 0,18-19-16,-18 1 0,17 0 15,72 52 17,-72-70-32,54 18 31,70-18 0,-123-18-31,17 18 16,-18 0-16,1 0 0,17 0 0,36 0 15,-53 0-15,17 0 16,106-17 0,-123 17-16,17 0 15,0-18-15,-17 0 0,17 18 0,159-70 31,-176 52-31,17 18 0,0-18 16,89 1 0,-107-1-16,19 18 0,-1-17 15,353-142 17,-282 123-17,-53 19-15,0-18 0,0 17 0,0 0 0,17 1 16,-35-1-16,18 0 0,0 1 0,0-1 15,-18 0-15,18 1 0,36-18 16,52-1 0,317-122 15,-405 140-31,0 0 16,229-70-1,-229 70-15,0 1 0,0-1 16,159-35-1,17-17 1,-176 52-16,0-17 0,17 17 16,-17 0-16,0 1 0,0-18 0,18 17 15,-18 0-15,0 1 0,-1-1 0,1 0 16,-17 1-16,17-1 0,-1 0 16,-16 1-16,17-1 0,-18 1 0,0-1 0,1 0 15,-1 1-15,18 17 0,-18-18 16,0 0-16,1 1 0,-1-1 0,35-17 15,-34 35-15,-1-18 0,35-17 16,-34 17-16,17 1 16,-18-1-16,124-88 31,-106 18 0,-53 70-31,0 1 0,0-1 16,0-105-1,0 105-15,0-17 16,0-1-16,0 19 0,0-19 0,0 1 16,-36-406 15,36-123 0,0 493-31,0 1 0,-17-1 16,17 0-16,0 1 0,-71-371 31,71 370-31,-35-17 16,35 35-16,-53-247 31,53 248-31,-53-213 31,35 230-31,-52-212 31,52 211-31,-17-16 16,-18-54 0,35 88-16,-70-88 31,35 0 0,36 89-31,-36-36 31,-35-18 1,70 54-32,0 17 0,18-18 0,-17 18 15,-107-71 17,89 54-17,-159-18 16,176 35-31,1-18 0,-19 18 16,1 0-16,17 0 0,-17 0 0,0 0 16,-283 18 15,54 17 0,140-18-15,89-17-16,0 0 0,-283 36 31,265-19-31,18-17 0,-18 0 16,-212 53-1,213-53-15,-284 71 32,284-54-32,-1 1 0,0-18 0,0 18 15,0-1-15,0 1 0,-300 70 31,300-70-31,0-1 0,0-17 16,0 18-16,1 0 0,-54-1 16,0 19-16,53-19 0,-247 54 31,247-53-31,0-18 0,0 17 16,0-17-16,-123 53 15,123-35-15,18-18 0,-177 35 31,177-35-31,0 18 0,-1-18 0,1 0 16,0 0-16,17 0 0,-52 17 16,52-17-16,-35 18 15,18-18-15,17 0 0,-52 35 16</inkml:trace>
  <inkml:trace contextRef="#ctx0" brushRef="#br0" timeOffset="30126.1">20973 13441 0,'-18'17'0,"0"1"31,159-53 0,-105 17-31,17 18 0,0-35 0,-1 17 0,1 1 16,0-1-16,18-17 0,52-1 16,-70 19-16,71-18 15,-54 17-15,-17 0 0,35-17 16,-52 35-16,34-18 15</inkml:trace>
  <inkml:trace contextRef="#ctx0" brushRef="#br0" timeOffset="30370.51">21890 13053 0,'0'-18'0,"0"36"0,17-36 15,1 18-15,-18-18 16,18 18-16,-1 0 0,1 0 0,0 0 16,-1 0-16,1 18 0,17-18 0,-17 18 15,0-18-15,-18 17 0,17 1 0,1 0 16,-18-1-16,0 1 0,17 0 16,-17-1-16,0 19 15,-88 69 1</inkml:trace>
  <inkml:trace contextRef="#ctx0" brushRef="#br0" timeOffset="61800.89">29475 15716 0,'0'18'15,"17"-18"-15,-17 18 16,18-18-16,-1 0 0,1 17 15,0-17-15,-1 0 0,1 0 0,17 0 16,-17 0-16,0 0 0,52 0 16,71-17-1,-88 17-15,-18 0 0,354-36 32,-337 19-32,72-1 15,-71 18-15,0 0 0,88-18 16,35 18-1,-52-17 1,17 17 0,-106-18-16,36 18 15,158 18 17,-194-18-32,1 0 15,34 0 1,-35 0-16,106-53 31,-123 53-31,17-18 16,-17 0-1</inkml:trace>
  <inkml:trace contextRef="#ctx0" brushRef="#br0" timeOffset="63510.57">1711 17145 0,'0'0'0,"-18"0"31,54 0 31,-1 0-46,-17 0-16,-1 18 0,18-18 16,-17 0-16,35 17 15,194 1 17,-212-18-32,0 0 0,1 0 0,-1 0 15,18 0-15,176-18 31,-193 18-31,-1 0 0,18 0 0,-18 0 0,18-17 16,-18 17-16,18 0 0,-18 0 0,18 0 16,-17 0-16,-1-18 0,18 18 0,-18 0 15,230-35 17,-230 35-32,0 0 0,36 0 15,-36 0-15,0-18 0,1 18 0,-1 0 16,0 0-16,0 0 0,1 0 15,-1 0-15,0 0 0,1 0 0,16 0 0,-16 18 16,87-18 0,-70 0-16,-18 0 0,54 17 15,-54-17-15,177-17 16,-177 17 0,0-18-16,18 18 0,-18-18 0,18 18 0,-18-17 15,230-36 1,-212 53-1,-18-18-15,1 18 0,16 0 0,-16-17 16,246-19 0,-247 36-1,71-17-15,-71 17 0,159-18 16,-141 0 0,-17 18-16,16 0 0,1-17 0,-17 17 15,17-18-15,0 18 0,-18-18 0,18 18 16,0-17-16,-18 17 0,18-18 0,0 1 15,-18 17-15,18 0 0,-18-18 0,18 18 16,-18 0-16,71-18 16,0 18-1,-88 0-15,17 0 0,-17 0 0,17 0 16,35 0 0,-52 0-16,0 0 15</inkml:trace>
  <inkml:trace contextRef="#ctx0" brushRef="#br0" timeOffset="64103.43">5221 17039 0,'0'0'0,"0"18"31,0-1-15,0 1-16,0 0 0,0-1 15,0 1-15,0 0 0,0-1 0,0 36 16,0-18-16,0 1 0,0-19 0,0 19 16,-18-1-16,18 0 15,0-17-15,-17 17 0,17-17 16,0-1-16,0 1 0,-18-18 16,1 0-1</inkml:trace>
  <inkml:trace contextRef="#ctx0" brushRef="#br0" timeOffset="64406.11">5045 17480 0,'0'0'0,"0"18"0,0-1 16,0 1-16,0 0 15,0-1-15,0 1 16,0 0-16,17 52 15,1-70 1,0 18-16,-1-18 16,1 0-16,0 0 0,-1 0 15,1 0-15,-18-18 0,17 18 0,1-17 16,0-1-16,-18 0 0,17 18 0,1-17 16,-18-1-16,18 0 0,-1 1 0,1-1 15,-18 0-15,18 18 16,-18-17-16,17 17 0,-17-18 15,0 36 1</inkml:trace>
  <inkml:trace contextRef="#ctx0" brushRef="#br0" timeOffset="65205.84">4762 18045 0,'0'35'32,"0"0"-17,0-17-15,18-1 0,-18 1 0,0 0 16,0-1-16,18 89 16,-18-88-16,-18 35 31,0-53-16,18-18-15,0-35 32,0 18-17,18-36 1,0 54 0,-1-1-16,1 18 15,106 124 16,-107-107-31,-17 1 16,18-1-16,-1 1 16,-17 0-16,18-18 31,0-18-15,-1-17-1,1 35-15,-18-18 0,18-105 31,-18 87-15,0 19-16,17 17 16,-17 17 31</inkml:trace>
  <inkml:trace contextRef="#ctx0" brushRef="#br0" timeOffset="65816.89">5556 18133 0,'-17'0'31,"-1"0"1,18-18-17</inkml:trace>
  <inkml:trace contextRef="#ctx0" brushRef="#br0" timeOffset="67192.88">5539 18062 0,'0'0'0,"0"18"0,0-1 31,53-52 0,-53 18-31,17-1 16,-17-53 15,-17 71 0,-72 36 1,89-19-32,-17-17 0,-1 36 15,18-19-15,-18-17 0,18 18 16,-17-1-16,17 1 0,0 0 0,-18-1 16,18 1-16,0 0 0,0-1 0,0 1 15,0 0 1,18-1-16,-1-17 0,1 18 15,158-71 17,-158 35-32,0 18 0,-1-17 15,1 17-15,0-18 0,-1 0 16,1 18-16</inkml:trace>
  <inkml:trace contextRef="#ctx0" brushRef="#br0" timeOffset="67656.99">5821 17939 0,'-18'0'0,"18"17"16,-17 36-1,17-35-15,0 0 0,0-1 16,0 1-16,17-1 0,-17 1 0,18 17 15,-18-17-15,17-18 0,-17 18 16,53-71 15,36-53 1,-89 88-32,17 18 0,1-17 0,-1 17 15,1 0-15,0 0 0,105 53 31,-105-53-31,0 0 0,-1 0 0,1 0 16,17-18 0,-17 18-16,-18-18 15,17 1-15,-17-54 32,-88 36-1,71 35-31,-19 0 15,1 17 17</inkml:trace>
  <inkml:trace contextRef="#ctx0" brushRef="#br0" timeOffset="69139.17">6862 18009 0,'0'-17'15,"0"34"-15,0-52 0,-36 53 31,19-1-15,-1 36 0,0-35-16,18-1 0,0 1 15,0 17-15,0-17 0,36 88 16,-19-88 0,1-18-16,0 17 0,34-17 15,-34 0-15,35 0 16,-35 0-16,-1 0 0,54-53 15,-71 36-15,17-1 16,-17 0-16,0-17 16,0 0-16,-17-124 15,-18 106 1,35 35-16,-18-34 16,0 34-16,18 0 0,-17 1 15,17-1-15,-18 18 16,18 71-1,0-54-15,18 1 16,-1 88 0,1-89-16,35 142 15,-36-141 1,1-1-16,35 19 16,-53-54-1,35-17 1,-17 17-16,-18 0 0,53-52 31,-53 52-15,17 18-16,1 18 15,53 52 1,-54-52-16,72 17 31,16-17 0</inkml:trace>
  <inkml:trace contextRef="#ctx0" brushRef="#br0" timeOffset="71099.95">8855 16986 0,'17'0'31,"1"0"-16,17 18 1,-17-18-16,0 0 0,17 0 16,0 0-16,-17 0 15,-1 0-15,230 0 32,-176 0-17,-36 0-15,0 0 0,1 0 0,193 0 31,-194 0-31,1 0 0,-1 0 16,0 0-16,0 0 0,1 0 0,-19 0 16,19-18-16,-1 18 0,-17 0 0,17 0 15,88 0 1,-35 0 0,-52-17-16,-19 17 15,1 0-15,0 0 0,140-36 31,-122 36-31,-19 0 0,19 0 16,-19 0-16,19 0 0,34 0 16,-35-17-16,230 17 31,-230 0-31,36 0 16,-36 0-16,18 0 15,-18-18-15,1 18 0,210-18 31,-210 1-31,-1 17 0,0 0 16,1 0-16,69 0 16,-69 0-16,211 17 31,0-34 0,-212 17-31,0 0 0,0 0 16,-17 0-16,17 0 0,1 0 0,-1 0 15,159 35 17,-18-17-1,-140-18-31,-19-18 0,1 18 16,17 0-16,-17 0 0,17 0 0,-17 0 15,17 0-15,88-18 16,-105 1-16,17 17 0,1 0 15,246-53 17,-35 35-1,-212 18-31,0 0 0,1-17 16,-1 17-16,0 0 0,0 0 0,1 0 15,-1 0-15,212-18 31,-212 18-31,1 0 0,-1 0 16,194-18 15,-35 18 1,-176 0-32,17 0 0,-17 0 0,-1 0 15,1 0-15,0 0 0,-1 0 16,1 0-16,0 0 0,17 0 0,-18 0 0,1 0 15,0 18-15,-1-18 0,1 0 16,0 0-16,-1 0 0,1 0 16,0 0-16,17 18 31,-18-18 0</inkml:trace>
  <inkml:trace contextRef="#ctx0" brushRef="#br0" timeOffset="71691.73">13741 16986 0,'0'-17'47,"0"52"-16,53 106 0,17 88 0,-70-193-31,18-19 0,-1 18 32,89-52-1,-88 17-31,0 0 0,176-53 31,-159 53-31,-18 0 0,19-18 0,-1 18 16,124-17 15,-142 17-31</inkml:trace>
  <inkml:trace contextRef="#ctx0" brushRef="#br0" timeOffset="71897.78">14517 17198 0,'17'0'0,"-34"0"0,70 18 16,-36-1-16,1 1 0,0-1 15,-18 1-15,17 0 0,-17-1 16,18 1-16,-18 0 0,0-1 15,0 19-15,0-19 16,-18-17-16</inkml:trace>
  <inkml:trace contextRef="#ctx0" brushRef="#br0" timeOffset="72579.23">15593 17233 0,'-18'0'0,"0"0"16,18 18-1,-17-1-15,-1 89 31,18-88-31,0 0 0,0 17 0,0-18 0,0 1 16,35 53 0,-17-54-16,0-17 0,88 18 31,-89-18-31,1-18 0,52-52 31,-52 70-31,-18-18 0,0 0 0,0-34 16,0 34-16,-18 0 0,1 18 15,-1-17-15,-123-54 32,123 71-32,1 0 0,-1 0 0,0 0 15,1 18 1,17-1 0</inkml:trace>
  <inkml:trace contextRef="#ctx0" brushRef="#br0" timeOffset="72841.96">15910 17039 0,'0'0'16,"53"71"15,-35-54-31,-1 19 0,1 17 16,0-1-16,-1-34 15,-17 17-15,0-17 0,18 17 0,-18-17 16,18 0-16,-18-1 0,17 1 0,-17-1 16,0 1-16</inkml:trace>
  <inkml:trace contextRef="#ctx0" brushRef="#br0" timeOffset="73267.42">16316 16951 0,'0'18'16,"18"-18"-16,-18 17 0,17 1 15,-17 0-15,18 34 0,0-34 16,-1 35-16,1-35 16,-1 17-16,-17-17 0,36 34 15,-36-34-15,0 17 0,17-35 16,-17 0 15,-35-17-15,17 17-16,18-18 15,-17 18-15,-18 0 0,17 0 16,0 0-16,1 0 0,-1 18 0,0-18 16,1 0-16,-19 35 15,19-17-15,17-1 16,0 1-16,0 0 16,17-1-16,19 1 15,-19-18-15,1 0 0,17 0 0,-17 0 16,0 0-16,17-18 0,35 1 15,-34-1 1</inkml:trace>
  <inkml:trace contextRef="#ctx0" brushRef="#br0" timeOffset="74288.88">17198 17057 0,'0'0'16,"-18"17"0,18 1-1,0 0-15,-17-1 0,17 1 16,0 0-16,0 17 0,0-17 0,0-1 0,0 18 15,17-17-15,-17 0 0,18 17 16,0-17-16,-18-1 0,17-17 16,-17 18-16,18-18 0,35-18 15,-36 1-15,107-89 32,-107 88-17,-17 1-15,18-1 0,-18 0 0,0-17 0,0 17 16,0 1-16,0-19 0,0 19 0,-53-160 31,18 142-15,17 0-16,1 0 15,-1 17-15,18 53 32,18 0-17,-1-17-15,-17 17 0,53 89 16,-35-106-16,-18 17 15,35 124 1,-17-107 0,35 19-1,-36-71 1,36-35 0,-17-1-1,-36 19-15,17-1 0,1 1 0,-18-1 16,17-53-1,-17 54-15,0 34 47,0 19-31,18-19-16,-18 1 0,0 0 16,18-18-16,-18 17 0,17 1 0,19-1 31,-1-17-16,-35-17-15,18 17 16,17-53 0,-35 35-1,0 18 17,0 18-17,53 52 16,-36-52-15,1-18 0</inkml:trace>
  <inkml:trace contextRef="#ctx0" brushRef="#br0" timeOffset="74516.83">17992 16722 0,'-18'35'31,"18"18"-15,18-36-16,-18 1 0,0 0 15,17 17-15,1-17 0,0 17 0,-1-17 16,-17 17-16,18-17 0,-1-1 0,-17 18 15,18-17-15,-18 0 0,0-1 0,0 1 16</inkml:trace>
  <inkml:trace contextRef="#ctx0" brushRef="#br0" timeOffset="74714.5">17974 17039 0,'0'0'0,"71"-17"47,-19-1-31,-34 18-16,17-18 0,-17 18 16,0-17-16,-1 17 0,1 0 0</inkml:trace>
  <inkml:trace contextRef="#ctx0" brushRef="#br0" timeOffset="75250.25">18521 16951 0,'-18'53'31,"1"-53"-31,-1 18 0,0 17 16,18-18-16,0 1 15,18 88 17,0-106-32,-1 18 0,1-18 0,-1 0 15,36 0-15,-35 0 0,0 0 16,-1-18-16,1 0 0,0 1 16,17-19-16,-18 19 0,1-1 15,-18 0-15,18 1 0,-18-18 0,0 17 0,0 0 16,0-17-16,0 17 0,0 1 15,0-19-15,-18 19 0,18-1 0,-18 0 16,18 1-16,-17-1 0,17 1 16,-18 17-16,18 17 31,18 160 0,-1-142-31,1-17 0,-18-1 16,18-17-16,-18 18 0,53-18 31,-53-18-31,17 1 0,-17-1 16,18 18-16,53-71 31,-54 71-31,1 0 0,-1 18 16,1-18-16,0 18 0,-18-1 15,17 1-15,1 0 0,0 87 31</inkml:trace>
  <inkml:trace contextRef="#ctx0" brushRef="#br0" timeOffset="75587.24">17127 17851 0,'-35'17'16,"70"-34"-16,-105 52 0,52-18 0,-17-17 0,17 0 16,36 0-16,0 0 15,-1-17-15,36 17 0,-18-18 16,18 1-16,18-1 0,-1-17 0,19 17 0,-1-17 15,0 17-15,18-17 0,-18 17 16,18-17-16,0 17 0,-18-17 0,18 17 16,0-17-16,17 17 0,-17-17 15,0 0-15,599-124 32,-634 141-32,-18 18 0</inkml:trace>
  <inkml:trace contextRef="#ctx0" brushRef="#br0" timeOffset="75940">17551 17815 0,'-283'106'31,"566"-212"-31,-548 230 32,300-142-32,71 0 0,-35 1 15,-1-18-15,19 17 0,-1-17 16,18-1-16,-1 1 0,1 0 0,18 0 15,-18-1-15,17 1 0,106-53 16,-123 52-16,-18 19 0,1-18 16,-1 17-16,-18-17 0,-17 17 0,0 18 0,-18-18 15,1 1-15,-19 17 0,-17 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08451" units="1/cm"/>
          <inkml:channelProperty channel="Y" name="resolution" value="54.27136" units="1/cm"/>
          <inkml:channelProperty channel="T" name="resolution" value="1" units="1/dev"/>
        </inkml:channelProperties>
      </inkml:inkSource>
      <inkml:timestamp xml:id="ts0" timeString="2025-11-26T14:23:09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10566 8079 0,'0'0'0,"-18"0"47,0 0-31,1 0 0,-71 35-1,70-35 1,0 18-16,-52 17 15,52-18 1,-70 36 0,70-35-1,1 0-15,-36 35 16,35-36 0,-35 89-1,36-88 1,-54 87-1,71-87 1,-18 0-16,1-1 0,-1 19 16,0-19-16,-52 107 15,52-107 1,18 1-16,-17 17 0,-1 18 16,18-35-16,-35 176 15,35-159 1,-18 0-16,18 1 0,0 52 15,0-53-15,0 36 16,0-18-16,0-18 0,0 0 0,0 106 16,0-123-1,0 17-15,18 124 16,-18-124 0,53 142-1,-53-142 1,17 0-16,36 106 15,-35-70 1,-1-36-16,1 18 16,0-35-16,-1 17 0,54 89 15,-36-89 1,-17-18-16,-1 1 0,1 0 16,0-1-16,-1 1 0,124 158 31,-123-140-31,0-19 15,-1 1-15,54 52 16,-53-52-16,87 53 16,1-1-1,-88-70-15,17 18 16,0 0-16,54 17 16,87 18-1,-141-36-15,1-17 16,158 18-1,-159-18 1,-17 0-16,17 0 0,106 18 16,-106-18-16,0 0 15,1 17-15,-1-17 0,0 0 0,1 0 16,-19 18-16,18-18 0,1 0 0,-1 0 16,0 0-16,1 0 0,158-35 31,-177 17-31,19 18 0,-1-18 15,-18 18-15,19-17 0,-1-1 16,-17 18-16,17-18 0,0 1 0,0 17 16,-17-18-16,17 1 0,54-19 15,-72 19-15,71-36 16,1-18 0,-72 53-16,71-70 15,142-159 16,-213 212-31,36 0 16,-35 0-16,158-142 31,-158 142-31,0 17 0,-1-17 16,1 0-16,0 17 0,-1-17 16,1-1-16,-1 1 0,19 0 0,-19 0 15,1-1-15,0 1 0,52-71 16,-52 71-16,-1 17 15,-17-17-15,18 17 0,-18 1 0,0-1 16,18-17-16,-18 17 0,0 1 0,17-1 16,-17-17-16,0 17 0,0-17 0,0 17 15,0-17-15,18-71 16,-18 71-16,0-1 0,0 1 0,18 0 16,-18 0-16,0-1 0,0-175 31,0 175-31,0 19 15,0-19-15,0 1 0,-18 0 0,0 0 16,18 17-16,-105-229 31,-37 35 1,107 177-32,18 17 0,-1-17 15,-176-212 16,141 212-15,-53-53 0,71 70-16,17 0 0,-193-70 31,105 35-15,70 36-16,-211-89 31,195 106-31,16-18 0,-17 1 15,18 17-15,-177-36 16,160 19-16,-372-1 31,354 18-31,-54 0 16,54 18-16,-1-18 0,0 17 16,19-17-16,-19 18 0,0 0 0,1-1 15,-1 1-15</inkml:trace>
  <inkml:trace contextRef="#ctx0" brushRef="#br0" timeOffset="2499.69">18521 7920 0,'0'0'0,"-18"0"46,18-18 1,18 18-31,17-17 0,-17 17-16,211-106 15,-194 88 1,371-141-1,-335 142 1,-19-1-16,195-70 16,-229 88-1,35-18 1</inkml:trace>
  <inkml:trace contextRef="#ctx0" brushRef="#br0" timeOffset="2938.11">19526 7355 0,'0'0'0,"53"0"62,18 18-31,-54-18-31,1 0 0,0 0 0,52 18 32,-70-1-17,0 36 1,-17-35 0,-1-18-16,0 18 0,18-1 0,-35 1 15,35-1-15,-18-17 0,18 18 16,0 0-16,-17-18 0,-1 17 15,18 1-15,-18 0 16,18-1-16</inkml:trace>
  <inkml:trace contextRef="#ctx0" brushRef="#br0" timeOffset="4501.8">20373 6756 0,'0'0'0,"0"53"15,0-36-15,0 1 0,0 17 16,0-17-16,0 17 0,0 18 16,18 141 15,-18-176-16,0-36 1,-36-70 0,36 53-1,-17 17-15,17 0 0,-18-123 16,18 106 0,53-89-1,-35 107 1,87 52-1,-34 71 1,-53-88-16,-18 17 16,0 176-1,0-193-15,0 0 16,-36 17 0,19-35-16,-36 0 15</inkml:trace>
  <inkml:trace contextRef="#ctx0" brushRef="#br0" timeOffset="5123.93">20779 6967 0,'0'0'0,"17"18"15,1-18-15,35-18 32,-18-17-17,-35 0 1,18 0 0,-18 17-16,0-53 31,-36 71-16,19 0-15,-1 0 16,-52 159 15,70-106-15,0-35-16,0 17 0,0-17 0,35 17 16,-17-18-16,-1 1 0,1-18 15,-1 18-15,1-18 0,0 0 0,-1-18 0,1 18 16,0-18-16,-1 1 0,19-1 0,-19 1 15,1-19-15,-1 19 0,1-19 16,0 1-16,-1 17 0,1-17 0,-18 0 16,18 0-16,-18-18 0,35-53 15,-35 71-15,0 17 0,0-17 16,0 17-16,0-17 16,0-1 15,0 54-16,0 0-15,0-1 0,18 19 0,-18-1 16,88 388 15,-88-370-31,0 0 0,0 0 16,0 0-16,0-18 0,0 0 0,0-17 16,0 17-16,-18-35 0,0 18 15,1 0-15</inkml:trace>
  <inkml:trace contextRef="#ctx0" brushRef="#br0" timeOffset="5381.9">21114 7020 0,'0'-17'16,"0"34"-16,17-70 16,1 36-16,17-19 0,1 1 15,-1 18-15,-18-1 16,36-17-16,-35 35 0,0-18 15,-1 18-15,1 0 0,-18-18 16,18 18-16,-1 0 0,-17 18 16,0 0-16,0-1 15,0 1-15,0 105 32,0-52-17</inkml:trace>
  <inkml:trace contextRef="#ctx0" brushRef="#br0" timeOffset="5562.5">21378 6579 0,'0'0'0,"0"-17"16,0-1 15,18 36-31</inkml:trace>
  <inkml:trace contextRef="#ctx0" brushRef="#br0" timeOffset="5720.46">21590 6791 0,'18'0'0,"-36"0"15,53 18-15,-35-1 0,0 1 32,0-18-1</inkml:trace>
  <inkml:trace contextRef="#ctx0" brushRef="#br0" timeOffset="5979.46">21661 6773 0,'17'0'0,"-34"0"0,52 0 16,-18 18-1,1-18-15,-18 18 0,18-1 16,-18 1-16,17-18 0,-17 18 16,18-18-16,0 0 0,52-18 31,-52 0-15,-18 1-16,17-19 15,-17 1 1,18 17-16,-18 1 15,35 34 17,-17 1-17,-18 0-15,18-1 16</inkml:trace>
  <inkml:trace contextRef="#ctx0" brushRef="#br0" timeOffset="6166.9">21925 6262 0,'-18'-35'0,"36"70"0,-36-106 15,18 54-15,0-1 0,0-35 31</inkml:trace>
  <inkml:trace contextRef="#ctx0" brushRef="#br0" timeOffset="6322.7">22031 6227 0,'0'17'0,"18"18"0,-36-87 0,36 175 16,-18-105-16,17 17 0,-17 0 0,18 0 15,0 18-15,-1-17 0,-17-1 16,18-17-16,-18 17 0,0-18 16,17 19-16,-17-19 0</inkml:trace>
  <inkml:trace contextRef="#ctx0" brushRef="#br0" timeOffset="6686.5">22066 6615 0,'0'0'0,"0"17"15,18-17-15,0 0 16,-1 0-16,1-17 0,-1 17 16,19 0-16,-19-18 0,1 0 0,0 18 15,17-17-15,-17-1 0,-1 0 0,1 1 16,-1 17-16,1-18 0,0 0 0,-18 1 15,17 17-15,-17-18 0,0 1 0,0-19 32,-53 36-1,53 18-31,-17-18 0,17 18 16,-18-1-16,1 1 0,17-1 0,0 1 15,0 0-15,0-1 0,0 36 16,0-35-16,17 0 0,-17-1 0,18 1 15,35 17 1,-36-35-16,19 18 0,-19-18 0,1 0 16</inkml:trace>
  <inkml:trace contextRef="#ctx0" brushRef="#br0" timeOffset="6985.96">23177 6032 0,'0'18'15,"0"-36"-15,0 54 0,18-19 0,-18 1 16,0 0-16,0 17 0,18-17 0,-1 35 16,1 35-1,0-71-15,-18 1 0,17 17 16,-17 18-16</inkml:trace>
  <inkml:trace contextRef="#ctx0" brushRef="#br0" timeOffset="7168.44">23001 6068 0,'0'0'16,"-18"0"-16,18-18 16,0 0-16,0 1 15,36-1-15,-1 18 16,-17-17-16,17-1 0,0 18 0,-17-18 15,17 18-15,0 0 0,1 0 0</inkml:trace>
  <inkml:trace contextRef="#ctx0" brushRef="#br0" timeOffset="7355.97">23125 6597 0,'0'35'15,"0"-70"-15,-18 88 0,18-36 16,18-17-16,34-17 16,-34 17-16,53-35 15,-1 17-15,1-17 16,-54 17-16,19 0 0,-1 1 0</inkml:trace>
  <inkml:trace contextRef="#ctx0" brushRef="#br0" timeOffset="7770.25">23636 6138 0,'0'18'16,"18"0"-1,35 70 17,-53 0-1,0-70-15,0-89 15,17 36-16,54-71 17,-54 106-32,1 0 15,0 0 1,-18 18-16,17-18 0,-17 17 16,18 19-1,0-1 1</inkml:trace>
  <inkml:trace contextRef="#ctx0" brushRef="#br0" timeOffset="9068.62">18256 8961 0,'18'0'16,"0"0"-16,-1 17 0,107-17 16,-89 0-1,18 0-15,0 0 0,53 0 16,-54 0-16,1 0 0,71 0 15,-71-17-15,229 17 16,-229-18 0,-18 18-16,0 0 0</inkml:trace>
  <inkml:trace contextRef="#ctx0" brushRef="#br0" timeOffset="9860.26">18203 10918 0,'0'18'32,"89"-18"-17,-54 0-15,0 0 16,0 0-16,1 0 0,17 0 0,-1 0 15,1 0-15,18-18 0,-18 18 0,405-35 32,-387 35-32,-18 0 15,-18-17-15,89 17 16,-54 17-16</inkml:trace>
  <inkml:trace contextRef="#ctx0" brushRef="#br0" timeOffset="19207.53">6544 14358 0,'0'0'0,"0"18"15,0-1-15,-18 142 32,1-88-32,17-1 15,0-35-15,0 142 32,0-142-1,0-88-16,0-264 17,0 246-32,0 1 0,0-1 15,17 0-15,1 1 0,0-1 0,-1 18 0,1-17 16,176-195 15,-176 248-31,-1 17 0,1 0 16,0 0-16,-18 17 0,17 142 31,-34-106-31,-1-18 0,-123 212 31,123-212-31</inkml:trace>
  <inkml:trace contextRef="#ctx0" brushRef="#br0" timeOffset="19480.81">6879 14587 0,'0'18'16,"141"-53"31,-53 17-47</inkml:trace>
  <inkml:trace contextRef="#ctx0" brushRef="#br0" timeOffset="19684.36">6914 14799 0,'-17'35'31,"34"-70"-31,-17 70 16,36-35-16,-1 0 0,-17 0 15,17 0-15,-17 0 0,52-17 16,-35 17-16,1 0 0,-1-18 0</inkml:trace>
  <inkml:trace contextRef="#ctx0" brushRef="#br0" timeOffset="20533">8202 14464 0,'-18'-18'15,"1"18"1,17-17 0,0-1-1,0 0-15,53-17 31,0 17-15,-36 18-16,36 18 16,-18 35-1,-35-18-15,0 18 16,-17-18-16,-89 124 16,18-88-1,70-36-15,-17-17 16,-18 17 15,124-53 0,-36 1-15,-18 17-16,177-18 31,-176 18-31,17 0 0,-17-18 16,17 18-16</inkml:trace>
  <inkml:trace contextRef="#ctx0" brushRef="#br0" timeOffset="20963.33">8819 14517 0,'0'0'15,"0"17"-15,0 1 16,0 17 0,0 1-16,0-19 15,0 1-15,-17 35 0,17-36 16,-18 1-16,18 0 0,0-1 0,-17 1 16,17 0-16,0-1 0,0 1 15,-18-53 16,18-89 1,18 89-32,-18 17 0,17 1 15,1-1-15,-18 0 0,17 1 0,1-1 16,0 18-16,-1-18 0,1 1 0,17 17 16,-17 0-16,17 0 15,18 35 1,-35-17-16,-18-1 0,17 19 15,-17-19-15,0 1 0,0 17 0,0-17 16,0-1-16,0 1 0,0 17 16,0-17-1,0 0-15</inkml:trace>
  <inkml:trace contextRef="#ctx0" brushRef="#br0" timeOffset="21196.45">8661 14464 0,'0'0'0,"-18"0"16,53-18 15,230-35 0,-230 53-31,0-17 0,1 17 16,-1 0-16,0-18 0</inkml:trace>
  <inkml:trace contextRef="#ctx0" brushRef="#br0" timeOffset="21847.73">9402 14323 0,'0'0'32,"-18"17"-32,18 1 15,0 0-15,0-1 0,0 19 0,0-1 16,-18 0-16,18 18 0,-17 335 31,17-317-31,-18-1 0,18 1 0,0-18 16,-18 0-16,18 0 0,0-18 15,-17 0-15,-1 36 32,18-89-32,0 0 0,0-17 15,0 17-15,0-17 0,71-229 32,-54 228-32,1-17 0,0 18 0,-1 0 15,1 0-15,17-1 0,-17 1 16,-1 17-16,1 1 0,0-1 0,17 0 15,-17 18-15,-1 0 16,-17 18-16,0 0 0,0 17 16,0-17-16,0-1 0,-17 1 0,-1 17 15,-70 71 1</inkml:trace>
  <inkml:trace contextRef="#ctx0" brushRef="#br0" timeOffset="22944.23">10178 13988 0,'-18'17'47,"0"1"-32,18 0 1,-17-18-16,-1 17 0,18 1 0,-18-1 16,1 1-16,-1 17 0,18 1 0,-17-1 15,-1 18-15,0-18 0,-52 212 16,70-18 0,0-140-16,0-19 15,0 18-15,35 106 16,212 106 15,-229-282-31,17-1 16,-18-17-16,1 0 0</inkml:trace>
  <inkml:trace contextRef="#ctx0" brushRef="#br0" timeOffset="23886.14">10160 14076 0,'0'0'0,"0"-18"0,0-17 31,0 17 0,0 36-31,-106 123 31,-70 229 1,123-176-32,18-105 0,17 405 31,18-424-31,0 1 0,0-1 15,18-17-15,-1 18 0,1-18 0,17 35 16,-17-35-16,-1 17 16,-17-34-16,0-1 0,0 18 15,-17-36-15,-142 1 32,141-18-32,1-18 0,-19 1 0,-16-36 15</inkml:trace>
  <inkml:trace contextRef="#ctx0" brushRef="#br0" timeOffset="24494.63">9578 16245 0,'0'0'0,"0"18"47,-18 123-15,18-88-32,-17-18 0,17-17 15,0 17-15,0-17 0,0 0 16,-18-1-16,18 1 0,0-1 15,-18-34 17,-70-1-1,71 18-31,-1 0 0,0 18 16,-70 52 15,70-52-31,18 0 0,0-1 15,0 1 1,0 0-16,18-18 0,176-53 47,-70 0-31</inkml:trace>
  <inkml:trace contextRef="#ctx0" brushRef="#br0" timeOffset="24721.86">9772 16492 0,'0'53'31,"0"-35"-31,-18 17 0,18-17 15,-17 17-15,-1-17 0,18 17 0,-18 36 16,1-36-16,-19 53 16,36-53-16,-17 1 0,17-1 0,-18 0 15,18 0-15,-17 1 0,17-1 0,0-17 16,0 17-16</inkml:trace>
  <inkml:trace contextRef="#ctx0" brushRef="#br0" timeOffset="25048.77">9860 16880 0,'0'0'0,"35"-17"16,-17 17-16,0 17 15,17 19 1,-53 87 15,1-105-31,-1-1 0,0 1 16,1-18 15,105-35 0,-70 35-31,-1-18 0,1 18 0,0 0 16,-1-17-16,18 17 0,18-18 15,0-35 1</inkml:trace>
  <inkml:trace contextRef="#ctx0" brushRef="#br0" timeOffset="25871.9">9948 13388 0,'0'0'16,"0"88"-1,0-70 1,0-1-16,0 1 0,-17 0 0,17 17 15,0-17-15,-36 34 16,36-87 15,0-18-15,0 36-16,18-1 16,0 0-16,-18 1 0,17-19 0,1 19 15,0-1-15,17-17 16,-17 17-16,34 1 15,-34 34-15,-18 1 16,18 35 0,-18-36-16,0 19 0,0-19 0,-18 1 15,0 17-15,18-17 0,-17 0 0,-1-1 16,1 1-16,-1-1 0,-17 19 16,17-36-16,0 0 0</inkml:trace>
  <inkml:trace contextRef="#ctx0" brushRef="#br0" timeOffset="26078.1">10336 13282 0,'0'0'0,"18"0"15,-18 35 1,0-17-16,0 0 0,0-1 0,0 36 15,0 0-15,-35 0 16,35-18-16,-36 36 16,19-36-16,17 0 0,-18 1 0,1-19 15</inkml:trace>
  <inkml:trace contextRef="#ctx0" brushRef="#br0" timeOffset="26388.3">10477 13476 0,'0'0'15,"18"0"-15,35 0 16,-35 18 0,-18-1-16,0 1 0,0 0 15,0-1-15,0 19 0,-18-19 16,0 1-16,1-18 0,-1 17 0,18 1 15,-18-18-15,1 0 0,70-18 47,-18 1-31,-17 17-16,-1 0 0,1 0 16,70 0-1</inkml:trace>
  <inkml:trace contextRef="#ctx0" brushRef="#br0" timeOffset="27044.17">10389 14834 0,'0'0'0,"18"-17"16,0 17-16,-1-18 15,89 124 17,-88-71-17,-18-17-15,17-1 0,-17 1 0,0 17 16,0-17-16,0 0 0,0-1 15,-35 1 1,35-36 0,0 1-16,0-36 15,0 35-15,88-105 16,-88 105-16,18-17 16,0 17-16,52-35 15,-52 53-15,-18-18 16,0 36 15</inkml:trace>
  <inkml:trace contextRef="#ctx0" brushRef="#br0" timeOffset="27486.88">11201 14570 0,'17'70'16,"-17"-52"-1,0 0-15,0 17 0,0-18 0,0 19 16,0-19-16,0 19 0,0-19 16,0 19-16,0-1 0,0-18 0,-17 19 15,17-19-15,0 1 0,0 0 16,-36-18-1,36-18-15,-17 18 16,17-18-16,-18 1 0,-52-54 31,-54 106 1,106-17-32,18 0 15,0-1-15,-17-17 0,17 36 16,0-19-16,0 1 0,0 0 15,17-18-15,19 35 16,-19-35-16,1 0 0,0 0 0,87-18 31,-69 1-15,-36-1-16,17 18 0,1-18 16,0 18-16</inkml:trace>
  <inkml:trace contextRef="#ctx0" brushRef="#br0" timeOffset="27790.35">11324 14852 0,'18'0'16,"-18"18"-16,35-1 16,-17 1-1,17 35 1,-35-36-16,18 1 0,-18 0 0,0 35 31,0-71-15,0 0-1,0 1-15,-18-19 0,18 19 16,53-89 0,-35 88-1,-1 1-15,1 17 0,-1-18 0,1 0 16,0 18-16,17-17 15</inkml:trace>
  <inkml:trace contextRef="#ctx0" brushRef="#br0" timeOffset="28373.78">12100 14852 0,'0'0'0,"53"18"32,106-18-1,-36-18-15,-105 0-16,0 18 15</inkml:trace>
  <inkml:trace contextRef="#ctx0" brushRef="#br0" timeOffset="28577.67">12118 15028 0,'-18'0'0,"36"0"0,-36 18 15,36-18 1,0 0-16,17 0 0,-18-18 0,1 18 15,17 0-15,1-17 0,-19 17 0,19 0 16,-1 0-16,0-18 0,-17 18 16,17 0-16,-17-18 0,-1 18 0,1 0 15</inkml:trace>
  <inkml:trace contextRef="#ctx0" brushRef="#br0" timeOffset="28767.9">12665 14781 0,'17'0'0,"-34"0"16,52 0-16,-35 18 0,18 0 15,-18-1-15,17 1 16,-17 0-16,18-1 0,-18 1 0,18-1 16,-18 1-16,0 0 0,0 17 0,0-17 15,-36 35 1</inkml:trace>
  <inkml:trace contextRef="#ctx0" brushRef="#br0" timeOffset="29585.71">13741 14834 0,'0'0'0,"0"-17"16,0-19 0,70 1 15,-52 35-15,0 0-16,-1 0 0,1 0 0,-1 18 15,1-18-15,-18 17 0,18 1 0,-18 0 16,0-1-16,-36 107 15,19-107-15,-1 1 16,-17 17-16,17-17 0,-17 0 0,17-1 16,1 1-16,-1 0 0,0-1 0,1-17 15,-1 18-15,0-1 16,54-17 15,-19 0-15,1-17-16,0 17 0,-1 0 0,1 0 15,0 0-15,-1-18 0,19 18 0,-19 0 16,107-35 0,-107 35-1,1 0-15,0-18 0,-1 18 0</inkml:trace>
  <inkml:trace contextRef="#ctx0" brushRef="#br0" timeOffset="30021.8">14464 14764 0,'0'0'16,"0"17"-16,0 1 0,0 0 16,0-1-16,-18 1 0,18 17 15,0-17-15,0-1 0,-17 1 16,17 0-16,0-1 0,0 1 0,-18 35 15,0-35 1,1-1 0,-19-52-1,36 17 1,0 1-16,0-19 16,36-17-1,-36 36-15,17-1 0,1 18 0,-18-17 16,18-1-16,35 0 15,-36 18-15,1 0 16,-18 18-16,17-18 0,-17 18 16,18-1-16,-18 1 0,18-1 0,-18 1 15,17 53 1,-17-54 0,0 1-16</inkml:trace>
  <inkml:trace contextRef="#ctx0" brushRef="#br0" timeOffset="30243.03">14217 14728 0,'-18'0'0,"36"0"0,35-17 32,0 17-17,-18 0-15,-17 0 0,17 0 0,0 0 16,1 0-16,-1 0 0,-18 0 0,19 0 16,-1 0-16,-17 0 0</inkml:trace>
  <inkml:trace contextRef="#ctx0" brushRef="#br0" timeOffset="30635.55">14834 14605 0,'18'18'0,"-36"-36"0,36 53 16,-18 1 0,0 16-16,0-34 15,0 17-15,0 1 0,18-1 0,-18 18 0,0-18 16,-18 388 15,0-387-15,18-19-16,0 1 0,0 0 0,0-1 15,-17-34 1,17-36 0,0 35-16,0-17 0,0 0 0,0-1 15,0 1-15,17 0 0,-17-1 16,18 1-16,0 0 0,-1 0 0,18-36 15,-17 36-15,0-1 0,-1 19 0,1-1 16,0 1-16,-1 17 0,1-18 16,0 53-1,-18 71 1,0-71-16,-18-17 16,0 0-16,18-1 0,-17 1 0,-1 0 15,0-1-15,1-17 0,17 18 0</inkml:trace>
  <inkml:trace contextRef="#ctx0" brushRef="#br0" timeOffset="31457.97">16051 14235 0,'0'0'15,"-17"0"-15,-19 0 16,19 0-16,-18 0 0,17 0 16,-17 17-16,-1-17 0,1 18 0,0-18 15,0 17-15,-160 36 16,160-35 0,18-18-16,-1 18 15,18-1 1,0 19-1,0-19-15,18 1 0,-18 0 16,0 17-16,17-18 0,-17 19 0,0-1 16,0 106-1,-53 194 1,36-264 0,17-18-16,-18 17 0,0 1 0,18-18 15,-35 300 1,17-301-1,18 1-15,-17 159 16,17-194 0,0 35-1,70-36 1,-52-17 0,0 0-16,-1 0 0,1 0 0,0 0 15,-1-17-15,124 17 16,-123 0-1,17 0-15,89-18 16,-89 0 0,-17 18-16,-1 0 0,19-17 0,-19 17 15,1 0-15,-1-18 0</inkml:trace>
  <inkml:trace contextRef="#ctx0" brushRef="#br0" timeOffset="32162.26">15910 14746 0,'0'-18'15,"18"18"1,17 18 0,-17 0-16,-1-18 0,72 70 15,-72-52 1,1 0-16,0-1 0,-18 1 0,0-1 16,0 1-16,0 0 0,0-1 0,0 1 15,-89 70 1,89-70-1,-17-36 1,17-17 0,0 17-16,53-88 15,-36 89-15,1-18 16,0 17-16,52-88 16,-52 88-16,-1 1 15,1 17-15,0-35 31</inkml:trace>
  <inkml:trace contextRef="#ctx0" brushRef="#br0" timeOffset="32578.9">16457 14499 0,'18'0'0,"-36"0"0,53-17 0,-17-1 15,0 0-15,-1 18 0,-17-17 16,18 17-16,17 0 0,-17 0 16,-1 0-16,1 0 0,-18 17 15,-35 124 16,17-123-31,1-18 16,-1 18-16,0-1 0,1-17 16,17 18 15,0-36-15,17 18-16,19 0 15,158-17 16,-177 17-31,1 0 16,-1 0-16,1 0 0,0 17 16</inkml:trace>
  <inkml:trace contextRef="#ctx0" brushRef="#br0" timeOffset="32930.86">15804 15258 0,'36'0'31,"-19"0"-31,1 0 0,0 0 16,17 0-16,-17 0 0,17 0 0,0-18 15,141 0 1,107-35 15,-266 53-31</inkml:trace>
  <inkml:trace contextRef="#ctx0" brushRef="#br0" timeOffset="33339.21">16087 15505 0,'35'17'47,"18"18"-16,-53-17-31,0 0 0,0-1 16,-18 1-16,18 0 0,-17-1 0,-1-17 15,0 18-15,1-18 0,17 18 0,-18-18 16,18 17-16,0-34 47,141-19-16,-106 36-31,-17 0 0,0 0 0,-1 0 16,19 0-16,-19-17 0,1 17 0,17 0 15,-17-18-15,-1 18 0,1 0 0</inkml:trace>
  <inkml:trace contextRef="#ctx0" brushRef="#br0" timeOffset="33967.62">17057 14235 0,'-18'-18'31,"36"36"-31,17-54 31,-17 36-31,-1 0 0,1 0 16,17 0-16,-17 0 0,0 0 16,-1 0-16,1 0 0,-1 0 0,1 0 15,0 0-15,-1 0 0,1 0 16,-18 18 0,0 0-1,0 34 1,0-16-16,0-1 0,0-17 0,-18 17 15,18 53-15,0-53 0,0 18 16,0 0-16,0 0 0,0 0 16,-17 123-1,17-123-15,0 300 32,-53-53-1,-88-35 0,-212-124 0,247-141-31</inkml:trace>
  <inkml:trace contextRef="#ctx0" brushRef="#br0" timeOffset="34656.69">17956 15046 0,'0'0'0,"53"0"47,18-18-31,-36 18-16,0 0 0,1 0 0,-19-17 0,19 17 15,105 0 1</inkml:trace>
  <inkml:trace contextRef="#ctx0" brushRef="#br0" timeOffset="34856.56">17992 15222 0,'0'0'0,"17"0"15,1 0 1,0 0-16,-1 0 0,1 0 0,35 0 16,-18 0-16,0 0 0,1 0 15,-19 0-15,19 0 0,-1 0 0,-18 0 16,36-17-16,-35 17 0,0-18 16</inkml:trace>
  <inkml:trace contextRef="#ctx0" brushRef="#br0" timeOffset="35025.94">18556 14975 0,'18'0'16,"-1"0"-16,1 0 0,0 0 15,-1 18-15,1-18 16,0 35-16,-1-17 16,-17 17-16,18-17 0,-18 17 0,0 0 15,0-17-15,0 17 0,-18 1 16,1-19-16,-1 19 0,0-19 0</inkml:trace>
  <inkml:trace contextRef="#ctx0" brushRef="#br0" timeOffset="36038.26">15716 15699 0,'-17'0'15,"-1"17"1,0-17 0,-17 0 31,-71 0-16,36 0-16,34 0-15,19 0 0,-19 0 16,1 0-16,-35 0 16,34 0-16,1 18 0,0-18 0,17 0 0,-17 0 15,-124 18 1,141-18 0,-17-18-1,53 0 16</inkml:trace>
  <inkml:trace contextRef="#ctx0" brushRef="#br0" timeOffset="36332.07">14922 15610 0,'-52'0'15,"-1"18"1,35-18-16,0 0 0,1 0 16,17 18-16,-18-18 0,0 17 0,1 72 31,34-54-16,1-18-15,0 1 0,-1 0 16,1-1-16,0 1 0,-1 0 0,1-18 0,0 17 16,17 1-16,-18-18 0,1 0 15,0 0-15</inkml:trace>
  <inkml:trace contextRef="#ctx0" brushRef="#br0" timeOffset="37793.74">19438 14817 0,'0'0'16,"0"-36"15,0 19-31,18 17 16,-1-18-16,19 18 15,-19 0 1,19 35 0,-36-17-16,-18 158 31,0-140-31,1-19 0,-1 19 0,0-19 16,1 1-16,-19 17 15,-52 18 16,88-71 1,18 18-17,-1-17-15,19 17 16,17-18 0,-36 18-16,19 0 0,-1 0 15,0 0-15,71-17 31,-88 34-31</inkml:trace>
  <inkml:trace contextRef="#ctx0" brushRef="#br0" timeOffset="39021.68">20091 14834 0,'0'18'31,"0"17"-15,-18 106 15,18-123-31,0 17 0,0-17 0,-18 0 16,18-1-16,0 18 0,0-17 15,-17 0-15,17-1 16,0-34 15,17-89 0,-17 88-31,18-17 16,-18-18 0,0 18-1,0 17 1,0 36 15,0-36 63,0 0-63,0 1-15,18-1-1,-1-17 17,-17 17-1,53 18 0,-35 0-15,-18-17-1,18 34 204,-1 36-188,1-35-31,-18-1 0,0 19 16,17-36-16,-17 17 0,0 1 0,0 0 16,18-1-16,-18 1 15,18 53 16,-18-54-31,0 1 16,0-1 0,0 36 15,0-35-31,17-18 31</inkml:trace>
  <inkml:trace contextRef="#ctx0" brushRef="#br0" timeOffset="39369.93">19932 14817 0,'-18'0'0,"18"-18"47,106 0-32,-88 18 1,17 0-16,0 0 0,1 0 0,-1-17 16,0 17-16,18 0 0,18 0 15,-36 0-15,0-18 0,-17 18 0,17 0 16,-17 0-16,-1 0 0,1 0 0</inkml:trace>
  <inkml:trace contextRef="#ctx0" brushRef="#br0" timeOffset="59106.03">26811 7091 0</inkml:trace>
  <inkml:trace contextRef="#ctx0" brushRef="#br0" timeOffset="60553.43">26705 6862 0,'18'0'63,"0"0"-47,-1 0-16,1 0 0,-1-18 15,19 18-15,-19 0 0,19 0 16,-19 0-16,1 0 0,0-18 0,17 18 31,-35 18-15,-18 0-1,-52-1 1,52-17-16,-105 18 16,105-18-1,-17 17 1,70-17 15,-17 0-15,123-17 15,-124 17-31,1 0 0,17 0 16,-70 35 15,17-35-16,1 0-15,-1 18 0,-53-1 32,54-17-32,-1 0 0,18 18 15,18-18 17,-1 0-17,1-18-15,0 18 0,-1 0 0,1 0 16,17 0-1,-17-17-15,0 17 0,-18 17 16,0 1 0,-18 17-1,0-35 1,1 0-16,-36 18 16,35-18-16,-17 18 15,0-18 1,87 0 15,-34-18-15,0 18-16,70 0 15,-70 18 17,-54-1-1,19-17-16,-54 18 17,53-18-32,1 0 0,-18 0 31,87 0 31,-34 0-46,35 0 0,-35 17 15,-89 1 0,53-18-15,1 0-16,-1 18 0,1-18 15,-1-18 1</inkml:trace>
  <inkml:trace contextRef="#ctx0" brushRef="#br0" timeOffset="61916.42">26723 6879 0,'0'18'47,"-18"-1"-31,1-17-1,-54 0 1,36 18 15,17-18-15,18 18 62,0-1-62,0 1-16,0 53 31,0-36-15,0-18-16,0 19 31,0-19-16,18-17 64,-1 18-64,1-18-15,17 18 31,-17-18-15,0-18 15,-1 18-15,1 0-16,35-35 16,0 17-1,-36 18-15,1 0 16,53-18-1,17 36 1,-35-18 0,-18 0 15,-17 0-15,-18-18 30,0 1 1,0-18-15,0 17-17,0-17 1,0 17-1,0 0-15,0 1 0,0-1 0,0-35 32,0 36-17,0-1 1,-18 18 15,0 18 0,1-18 32,-72 0-32,54 0-15,18 0-16,-19 0 0,1 0 0,17 0 15,-17 0-15,-53 17 0</inkml:trace>
  <inkml:trace contextRef="#ctx0" brushRef="#br0" timeOffset="63734.07">26599 7673 0,'0'18'15,"0"-1"1,0 142 15,0-106-15,0-36-1,0 1 1</inkml:trace>
  <inkml:trace contextRef="#ctx0" brushRef="#br0" timeOffset="64239.78">26617 7708 0,'-18'0'16,"36"0"15,0 0-31,105-17 31,-88 17-15,-17 0-16,0 0 0,-1 0 0,89 0 31,-88 0-15,-18 17-1,17-17-15,19 35 32,-19-35-17,1 0 17,-18 18-1,0 53 0,0-54-31,0 1 16,0 35-1,0-36 1,18-17 0</inkml:trace>
  <inkml:trace contextRef="#ctx0" brushRef="#br0" timeOffset="64747.92">26582 7514 0,'0'0'0,"0"18"31,0 35 1,0-36-32,0 1 0,0 0 15,17-18-15,-17 17 0,0 19 32,0-19-32</inkml:trace>
  <inkml:trace contextRef="#ctx0" brushRef="#br0" timeOffset="65214.09">26582 7497 0,'0'-18'31,"53"18"1,105 0-1,-140 0-31,0 0 0,-1 0 16,1 0-16,0-18 0,-1 18 0,1 0 15,0 0-15,-1 0 0,1 0 16,-1 0 15,1 18 0,-18 17 1,0 89-1,18-54 0,-18-52 0</inkml:trace>
  <inkml:trace contextRef="#ctx0" brushRef="#br0" timeOffset="65699.27">26617 7320 0,'0'18'31,"0"70"0,0-70-31,18 52 32,-18-52-32</inkml:trace>
  <inkml:trace contextRef="#ctx0" brushRef="#br0" timeOffset="66233.69">26582 7285 0,'0'-18'31,"17"18"-31,1 0 0,0-17 16,17 17 0,-17-18-16,-1 18 0,1 0 0,17 0 15,-17-18-15,17 18 16,71-35 0,-88 35-16,-1 0 0,1 0 0,-1 0 15,1-18 1,-18 36 15,0 0 0,0-1-31,0 19 32,-18 52-1,18-53-16,0 71 17,0-88-32,0-1 0,0 1 15,0-1 1</inkml:trace>
  <inkml:trace contextRef="#ctx0" brushRef="#br0" timeOffset="66636.42">26582 7161 0,'0'36'16,"17"52"15,1-71-31</inkml:trace>
  <inkml:trace contextRef="#ctx0" brushRef="#br0" timeOffset="67139.73">26617 6685 0,'-18'18'15,"1"-1"1,17 1-16,0 0 16,0-1-16,0 1 0,0 0 15,0-1-15,0 1 0,0 0 0</inkml:trace>
  <inkml:trace contextRef="#ctx0" brushRef="#br0" timeOffset="67646.92">26599 6667 0,'18'0'32,"0"0"-32,-1 0 15,1 0-15,70-17 16,-70 17-1,-1-18-15,19 18 0,-19 0 0,19-17 0,-19 17 16,19 0-16,-19 0 0,1 0 0,-1-18 16,1 18-16,0 0 0,-1 0 0,1 0 31,17 35 0,-35-17-15,18 52 15,-18-52-15,0 17-1,0-17-15,0 35 32,0 17-1</inkml:trace>
  <inkml:trace contextRef="#ctx0" brushRef="#br0" timeOffset="68080.03">26582 6438 0,'0'18'0,"0"-36"0,35 195 31,-35-160-31,0 1 16,0-1-16,0 1 0,0 0 15</inkml:trace>
  <inkml:trace contextRef="#ctx0" brushRef="#br0" timeOffset="68560.25">26564 6456 0,'35'0'31,"142"-35"1,-160 17-32,19 18 15,-19 0-15,1 0 0,0 0 0,-1 0 16,1-18-16,0 18 0,-1 0 15,1 0-15,-1 0 16,-17 18 15,0 0-31,18 34 32,0-16-17,-1-19-15,-17 1 0,0 0 16,18-18-16,-18 17 0,18 19 15,-18-19 1</inkml:trace>
  <inkml:trace contextRef="#ctx0" brushRef="#br0" timeOffset="69001.85">26635 6315 0,'-36'53'31,"36"-36"-31,0 1 16,0 35 15</inkml:trace>
  <inkml:trace contextRef="#ctx0" brushRef="#br0" timeOffset="69405.86">26617 6315 0,'0'-18'15,"35"0"1,-17 18-16,0-17 0,-1 17 16,1 0-16,0 0 0,-1-18 15,18 18-15,-17 0 0,0 0 0,17 0 16,-17-17-16,-1 17 0,19 0 0,-19 0 16,1 0-16,-1 0 0,1 0 0,0 0 15,-1 0-15,1 0 16,-18 17-16,18 18 31,-18-17-15,0 0-1,0-1-15,0 1 0,0 0 16,17-1-16,-17 71 31,0-70-31,0 0 0,0-1 16</inkml:trace>
  <inkml:trace contextRef="#ctx0" brushRef="#br0" timeOffset="70380.17">26987 6068 0,'18'-18'94,"53"-70"-79,-54 70 1,-17 1-16,18-1 0,0 0 0,-1 1 15,1-1-15,0 0 0,-1 1 0,1-1 16,-1 1-16,1-1 0,0 0 0,-1 18 16,36-35-1,-35 35-15,0-18 0,52 1 16,-70-1 0,18 18-1</inkml:trace>
  <inkml:trace contextRef="#ctx0" brushRef="#br0" timeOffset="70635.99">27358 5521 0,'35'18'32,"-35"-1"-17,18-17-15,-1 18 0,1 0 16,-18-1-16,0 18 16,0-17-16,0 0 15</inkml:trace>
  <inkml:trace contextRef="#ctx0" brushRef="#br0" timeOffset="71852.86">28046 5221 0,'0'0'0,"0"-18"16,0 1-1,17-1 1,54 1-1,-53 17 1,-1 0-16,-17 17 0,0 1 16,0 35-1,0-36-15,0 1 0,-17 17 0,17-17 16,-18 0-16,0-1 0,-17 54 16,17-54-1,18 1 1,71-71 15,-53 35-15,-1 1-16,19-1 0,-19 18 0,18-17 15,-17-1-15,17 0 0,-17 18 0,0-17 16,17-1-16,-17 18 0,-1-18 0,1 1 16,0 17-16,-1-18 0,1 18 0,-18-18 15,0 1-15,53-36 16,-53 18 15,17 70 16,-34 71-16,17-89-31,0 1 0,-18-18 0,18 18 16,0-18-1,0-71 17,0 53-17,0-34 1,18 34-16,-18 0 0,0 1 16,17-19-1,1 36 1,70 36 15,-35 34 0,-53-52-31,18-18 16</inkml:trace>
  <inkml:trace contextRef="#ctx0" brushRef="#br0" timeOffset="72070.05">28399 5080 0,'0'0'0,"0"-18"0,53-35 31,-36 53-16,18-17-15,-17 17 0,0-18 16,35 1-16,0 17 0,-36-18 16,1 18-16,-1 0 0</inkml:trace>
  <inkml:trace contextRef="#ctx0" brushRef="#br0" timeOffset="72373.17">28804 5045 0,'18'0'16,"-36"0"-16,54 0 0,-19 17 16,1-17-16,-1 0 0,1 18 0,0-18 15,-1 18-15,19-1 0,-19 1 16,1-18-16,-18 18 16,0-1-16,-18 1 15,1-18-15,-19-35 31,36 17-15,53-70 15,-35 70-31,17-17 16,-17 17-16,0 1 16,-1-1-1</inkml:trace>
  <inkml:trace contextRef="#ctx0" brushRef="#br0" timeOffset="72857.62">29298 4780 0,'0'18'0,"0"-36"15,0 53-15,0-17 0,18 0 16,-18-1-16,17 19 0,-17-19 15,0 1-15,18 0 0,-18-1 16,0 1-16,0 17 16,0-17-16,0-1 31,-35-34 0,17-1-15,1 18-16,-36-18 31,35 18-15,0 18-16,1 17 31,17 18 0,17-53-31,1 18 16,0-18-16,-1 0 15,1 0-15,0-18 16,-1 1-16,36-1 16,-53 0-16,35 1 15,-35-1 1,0 0-16</inkml:trace>
  <inkml:trace contextRef="#ctx0" brushRef="#br0" timeOffset="73184.44">29457 4939 0,'0'0'0,"35"0"16,-17 0-16,-1 0 15,1 0-15,0 0 16,-1 0-16,-17 18 0,18 34 31,-36-34-15,-17 0-1,35-71 17,71-53-1,-36 53 0</inkml:trace>
  <inkml:trace contextRef="#ctx0" brushRef="#br0" timeOffset="74293.55">28099 5592 0,'0'0'0,"0"17"31,0-34 0,35 17-31,-17 0 16,-1-18-16,1 18 0,123-53 31,-106 53-31,1-18 0,-1 1 16,18 17-16,-18-18 0,0 0 0,1 1 15,105-36 1,-106 53-16,-17 0 0,87-35 31,-105 17 0</inkml:trace>
  <inkml:trace contextRef="#ctx0" brushRef="#br0" timeOffset="75059.09">28257 4815 0,'-17'0'31,"34"0"-31,-87-35 32,52 17-32,1 18 0,-1-17 15,0 17-15,-52-18 31,52 1-31,1 17 0,-1 0 0,0 0 16,-193-36 15,193 36-31,-17 0 0,-18 0 16,35 0-16,-52 0 16,-19 18-1,72-18-15,-142 35 31,-35 18 1,176-53-32,1 18 0,-1-18 15,0 0-15,1 17 0,-107 19 32,89-19-1,0 1 0</inkml:trace>
  <inkml:trace contextRef="#ctx0" brushRef="#br0" timeOffset="75402.88">26970 4639 0,'-18'71'31,"18"-54"-31,-17 1 0,-1-1 15,18 1-15,0 0 0,-18-1 0,18 1 16,-17 35-16,17-35 0,0-1 16,0 1-16,0 0 0,0-1 15,0 1-15,0-1 16,105-17 15,-87 0-31</inkml:trace>
  <inkml:trace contextRef="#ctx0" brushRef="#br0" timeOffset="76781.74">29051 5397 0,'0'18'109,"18"0"-77,-18-1-32,18 1 31,-1 0 0,18-36 63,1 18-94,-19-18 15,124-17 17,-123 35-32,17-18 0,-17 18 0,0 0 0,17-17 15,-17 17-15,105-18 32,-105 18-32,-1-17 0,1 17 15,17 0 16,-17-18 1,0 18-1,-1-18 0,-17 1 32,0-1-63,0 0 15,0-17 1,0 17 0,-17-17-1,17 18 1</inkml:trace>
  <inkml:trace contextRef="#ctx0" brushRef="#br0" timeOffset="79792.2">26741 8061 0,'0'0'15,"0"18"1,0-1-16,0 1 0,0 0 16,0-1-16,0 1 0,0 17 0,0-17 15,0 105 1,17-35 15,-34-123 0,-19 17-15,19 1-16,-72-1 31,72 18-15,-71 53 15,88-35-31,17 17 31,107-53 1,-107 18-32,1 0 15,0 0-15,-1-17 0,36 17 31,-53-18-31</inkml:trace>
  <inkml:trace contextRef="#ctx0" brushRef="#br0" timeOffset="80067.94">26935 8184 0,'0'124'63,"-18"-36"-48,18-53-15,-18 1 0,18-1 16,0 18-16,-17-18 0,-1 0 0,18 18 15,0-17-15,-18-1 0,1 35 16,17-52-16,-18 17 0,18-17 0,-18-18 16,18 18-16</inkml:trace>
  <inkml:trace contextRef="#ctx0" brushRef="#br0" timeOffset="80554.13">27058 8467 0,'35'0'47,"-17"17"-31,0-17-16,-1 0 16,-17 18-16,0 0 0,0 52 31,-17-52-31,-36 35 31,35-53-31,36-18 47,88-35-16,-89 53-31,1-18 0,17 18 16,0-17 15,-35-1-31</inkml:trace>
  <inkml:trace contextRef="#ctx0" brushRef="#br0" timeOffset="81560.17">26264 5768 0,'0'18'0,"0"-1"16,0 124 15,0-123-31,0 0 0,0-1 0,0 1 16,0-1 15,0-87 0,0 52-31,0-88 31,0 18 1,18 71-32,35-1 31,-53 36-31,17-18 0,-17 17 0,18 1 16,-18 35-1,0-36-15,-35 89 31,0-53-15,35-35-16,-18-18 0</inkml:trace>
  <inkml:trace contextRef="#ctx0" brushRef="#br0" timeOffset="81817">26529 5627 0,'0'0'16,"0"17"-16,0 1 0,0 0 16,0-1-16,0 1 0,0 17 0,0-17 15,-18 229 16,18-212-31,0-17 0,-17 17 0,17-17 16,0-1-16,0 1 0,0 0 0,-18-18 16,18 17-16</inkml:trace>
  <inkml:trace contextRef="#ctx0" brushRef="#br0" timeOffset="82170.06">26617 5874 0,'0'0'16,"18"0"-16,-1 0 16,-17 17-1,18 72 16,-18-72-31,0 1 0,-18-1 16,18 1-16,0 0 0,-17-18 16,17-18 15,0 0-31,17 1 16,36-18-1,-35 17-15,0 18 0,-1-18 0,1 18 16,-1 0-16,1 0 0,17-17 15,-17 17 1</inkml:trace>
  <inkml:trace contextRef="#ctx0" brushRef="#br0" timeOffset="90667.37">20690 14711 0,'-17'0'32,"17"35"-17,0-17-15,0-1 0,0 1 0,0 70 16,0-53-16,0 18 0,0 0 15,0 0-15,17 71 16,-17-71-16,18 52 16,-18-52-16,0 0 0,0-17 0,18 69 31,-18-87-31,0 0 0,-53-124 47,17-265-16,36 336-31,18-18 0,0 18 16,-18-18-16,17 18 0,1-1 0,0 19 0,-1-1 15,1-17-15,88 17 32,-89 36-32,1 0 0,-18-1 15,0 1-15,0-1 0,0 19 0,0-19 0,-18 1 16,-52 88-1,52-88-15,-17-1 0</inkml:trace>
  <inkml:trace contextRef="#ctx0" brushRef="#br0" timeOffset="91083.31">19350 15699 0,'17'0'0,"1"0"15,-53 0-15,88-18 0,-36 18 0,1 0 16,0 0-16,17 0 0,0-18 0,18 18 16,-18 0-16,18 0 0,0-17 0,0 17 0,18-18 15,-1 18-15,1 0 0,-18-18 16,17 18-16,354-70 31,-107 17 0,-299 53-31</inkml:trace>
  <inkml:trace contextRef="#ctx0" brushRef="#br0" timeOffset="91579.48">19985 16051 0,'0'0'0,"-18"0"0,18 18 16,18-18-1,35 0 1,35-18 0,-70 18-16,35 53 15,-53-35 1,0 0-16,0 17 0,-36 0 15,19 0-15,-19 18 16,19-35-16,-1 0 0,-70 52 31,88-52-31,53-36 47,-36 18-47,1-17 0,17 17 0,-17 0 16,0-18-16,17 18 0,-17 0 0,17-18 15,-18 18-15,19 0 0,17-17 16,-36 17-16,1 0 0,52-18 31</inkml:trace>
  <inkml:trace contextRef="#ctx0" brushRef="#br0" timeOffset="94062.73">21749 14746 0,'0'0'0,"-18"0"31,0 0-15,-34 0-1,34 18-15,-35-18 16,18 0-16,17 17 0,-17-17 16,17 18-16,-17-18 0,17 18 0,-70 17 15,70-35 1,18 18-1,18-18 32,-18 17-47,0 89 16,0-71 0,0 1-16,0-1 0,0 0 0,0 18 15,0-18-15,0 18 0,0 106 16,0-124-16,18 53 15,-18-52-15,17-1 0,-17 0 16,53 124 0,18-141 31,-54-18-47,125-18 15,-107 18 1,-18 0-16,19 0 0,-1-18 0,-17 18 15,17 0-15,-17 0 0,17 0 0,-18 0 16,1 0-16,17 0 16</inkml:trace>
  <inkml:trace contextRef="#ctx0" brushRef="#br0" timeOffset="94672.59">21802 15240 0,'0'-18'32,"17"1"-17,1 17-15,0 0 0,-1 17 0,1-17 16,17 18-16,-17-18 0,17 18 0,0-18 16,71 141 15,-106-124-31,0 1 15,-17 0 1,-1-18-16,0-18 16,-17-123 15,35 123-31,18 1 0,-1-19 16,-17 19-16,18-1 0,0 0 0,-18 1 15,17 17-15,18-35 16,-35 17-16,0 36 31</inkml:trace>
  <inkml:trace contextRef="#ctx0" brushRef="#br0" timeOffset="95077.33">22260 14887 0,'0'0'15,"71"0"17,-54 0-17,1 0-15,0 0 0,-1 0 16,1 18-1,-18-1-15,0 1 16,-88 88 15,88-88-31,-18-18 0,18 17 16,18-17 15,123-35 0,-123 17-31,-1 18 0,1 0 0,-1 0 16,1-17-16,0 17 0,17 0 16</inkml:trace>
  <inkml:trace contextRef="#ctx0" brushRef="#br0" timeOffset="95576.66">22684 14623 0,'0'0'0,"-18"0"16,106 0 30,-70-18-30,-1 18-16,1 0 0,35 0 16,-35 0-1,-1 18 1,-17-1 0,36 36 15,-36-35-31,35 88 15,-35-71 1,0-17-16,0 17 0,0 0 0,17 0 16,-17 1-16,0 70 15,0-71-15,0 53 16,0 18 0,0-71-16,0 0 0,0-17 0,-17 17 15,-71 124 1,70-141-1,18-1-15,-53 36 16,53-35 0</inkml:trace>
  <inkml:trace contextRef="#ctx0" brushRef="#br0" timeOffset="96379.45">23266 15487 0,'0'0'0,"0"53"32,0 106-1,17-142-31,-17 36 16,18 53 15,-18-88-16,-18-36 1,-17 18 0,17-18-16,1 18 0,-1 0 0,0 0 0,-87 0 31,52 18-15,53 0-16,-53 52 31,141-35 0,-17-35-15,-54 0-1,71-52 1,-70 34-16,0 18 16,-1-18-16,36-17 15</inkml:trace>
  <inkml:trace contextRef="#ctx0" brushRef="#br0" timeOffset="96676.09">23566 15646 0,'17'0'0,"18"53"31,-17-18-15,-18 0-16,0-17 15,0 35-15,0-18 0,0 0 0,0 1 16,-53 175 0,36-158-16,17-18 15,-18 18-15,18-17 0,-18-1 0,1 0 16,17 0-16,0-17 0,-18 17 0,18-17 15,0 0 1</inkml:trace>
  <inkml:trace contextRef="#ctx0" brushRef="#br0" timeOffset="97076.22">23724 16051 0,'0'0'0,"71"-17"31,-54 17-15,1 17-1,0 19 1,-18-19-16,0 1 0,-18 0 16,-70 87-1,88-87 1,-18-18 0,18-18-1,18 18-15,0-17 0,-1 17 16,1-18-16,-1 0 0,1 1 15,0 17-15,-1-18 0,54-17 16,-53 17 0,-1 1-16</inkml:trace>
  <inkml:trace contextRef="#ctx0" brushRef="#br0" timeOffset="97879.9">23125 14376 0,'0'0'0,"0"17"15,0 1-15,17-18 16,-17 18-16,18-1 0,-1 36 16,-17-35-1,0-1-15,0 36 31,0-70 1,0-1-32,-17 18 0,17-35 0,0 17 15,0 1-15,-18-19 16,18 19-16,0-1 0,0 0 0,0 1 16,0-1-16,35-35 31,18 106-16,-35-35 1,17 88 0,-88-18 15,18-71 0</inkml:trace>
  <inkml:trace contextRef="#ctx0" brushRef="#br0" timeOffset="98124.29">23513 14252 0,'17'18'0,"-17"17"16,0 36 0,0-36-16,0-17 0,0 17 0,0 0 15,0-17-15,0 17 0,0 0 0,0-17 16,0 17-16,0 1 0,0-19 0,0 1 16,-17 17-16,17-17 0,0-1 15,0 1-15</inkml:trace>
  <inkml:trace contextRef="#ctx0" brushRef="#br0" timeOffset="98474.74">23724 14446 0,'0'0'0,"18"-17"0,0 52 15,-1-17 1,-17-1-16,0 1 16,-17 70-1,-1-88 1,18 18-16,0-36 31,18 0-15,52-35-1,-52 53-15,-1 0 16,1-17-16,0 17 0,-1 0 16,1 0-16,0-18 15,-1 18 1</inkml:trace>
  <inkml:trace contextRef="#ctx0" brushRef="#br0" timeOffset="99439.92">24906 15240 0,'35'-18'62,"54"1"-46,-72-1-16,18 18 15,1 0-15,-19-18 0,19 18 0,-1 0 16,-17 0-16,-1 0 0,1 0 16,0 18-16</inkml:trace>
  <inkml:trace contextRef="#ctx0" brushRef="#br0" timeOffset="99629.46">24977 15381 0,'17'0'16,"19"0"-1,-19-18-15,18 18 0,-17 0 0,0 0 16,-1 0-16,1-17 0,0 17 16,-1 0-16,19-18 0,-19 18 15,1 0-15,0 0 0</inkml:trace>
  <inkml:trace contextRef="#ctx0" brushRef="#br0" timeOffset="99817.92">25347 15187 0,'0'0'0,"18"-18"0,-1 18 16,1 0-1,17 18-15,-17 0 16,0-1-16,-18 1 0,0 0 15,0 17-15,-18 0 16,0-17-16,1-1 0,-19 19 16,19-19-16</inkml:trace>
  <inkml:trace contextRef="#ctx0" brushRef="#br0" timeOffset="101698.29">26317 14887 0,'-17'35'31,"17"-17"-15,0 0-16,0-1 15,-18 107 1,18-106 0,-18-1-16,18 18 0,0-17 15,-17 35 1,-1-71 0,0-17-1,18 17-15,0-17 16,0 0-16,0 17 0,0 1 0,18-1 15,53-123 1,-54 123 0,1 18-16,-1-17 0,1-1 15,0 18 1,-1 53 0,-17-36-16,36 89 15,-36-88-15,17 17 16,-17-17-16,18 0 0,0 17 15,17 0 1</inkml:trace>
  <inkml:trace contextRef="#ctx0" brushRef="#br0" timeOffset="102016.65">25947 14870 0,'17'-18'31,"1"0"-15,17 18-16,-17-17 0,17 17 0,1-18 15,-1 18-15,18-18 0,-18 18 0,18-17 16,0 17-16,35-18 0,-53 18 16,1 0-16,-1 0 0,0 0 0,0 0 15,-17 0-15,0 0 0,-1 0 0</inkml:trace>
  <inkml:trace contextRef="#ctx0" brushRef="#br0" timeOffset="102777.97">26811 14764 0,'0'17'15,"0"19"1,0-19-16,18 1 0,-18 0 0,17 17 16,-17 0-16,0 0 0,18 54 15,-18 52 1,18 17-1,-18 19 17,17-301-1,1 19-15,0 69-16,-1 1 0,-17 0 15,18-1-15,-18 19 0,17-18 0,1-1 16,-18 19-16,35-19 15,18 1 1,-53 53 0,18 52-1,-18-52-15,0 0 16,0 17-16,-35 18 16,-1-36-1,19-17-15,-1 0 0,0 0 16,1-17-16</inkml:trace>
  <inkml:trace contextRef="#ctx0" brushRef="#br0" timeOffset="104064.23">19756 14446 0,'0'53'47,"0"35"-31,-18-70-16,0 17 15,1 18-15,-19-18 0,19 18 0,-19 0 16,19 0-16,-18 18 0,-1-18 0,1 17 16,-106 212-1,123-229-15,-17 0 16,17-17-16,1-1 0,-1 0 0,0 0 15,1 1-15,-1-1 0,-52 88 32</inkml:trace>
  <inkml:trace contextRef="#ctx0" brushRef="#br0" timeOffset="104630.08">20373 15822 0,'0'18'0,"0"-36"0,0 53 16,0-17-16,-18 0 0,18-1 0,-17 19 15,-1-1-15,0 0 0,1 0 0,-1 18 16,0 0-16,-17 0 0,0 0 0,17 0 16,-17 18-16,0-19 0,-1 1 0,1 18 15,-88 158 1,105-176-16,0-18 16,1-17-16,-1 17 0,0-17 0,18 0 0,0-1 15,-17 1-15</inkml:trace>
  <inkml:trace contextRef="#ctx0" brushRef="#br0" timeOffset="106054.97">27958 14570 0,'0'-18'16,"-53"18"15,35 0-15,0 18-16,1-18 0,-1 0 0,-17 17 15,17-17-15,-17 18 0,0-18 0,17 18 16,-17-18-16,17 17 0,-88 19 16,89-36-1,17 17-15,-18 1 16,18 17 31,0-17-32,0-1-15,0 1 0,0 0 0,0 17 16,0 0-16,0 18 0,0-18 0,0 18 16,0 0-16,0 18 0,-18 229 31,18-230-31,0 1 0,0-1 0,0-17 0,0 18 15,0-18-15,0 70 16,18-88-16,-18 18 0,0 0 0,18 18 16,-18-36-16,0 0 0,0-17 15,17 17-15,-17-17 0,0 0 0,0 17 16,0-17-16,0 52 31,53-35-15,-35-35-1,70-17 1,-53-1 0,-17 18-16,17 0 0,-17 0 0,17 0 15,106-18 1,-105 18-16,158 0 16,-177 0-1,1 0-15,35 0 16,-36 0-16</inkml:trace>
  <inkml:trace contextRef="#ctx0" brushRef="#br0" timeOffset="107901.84">28046 14834 0,'0'0'0,"0"18"47,0 0-31,-18-1-16,1 1 15,17-1-15,-18 1 0,18 0 0,-18-1 16,1 19-16,-36 193 31,53-176-15,0-18-16,0 0 0,0 18 15,0-35-15,0 17 0,17 142 32,-17-160-32,0 19 0,0-19 15,18 1-15,35 105 32,-53-105-32,18 17 15,-1 18 1,1-18-1,-18-17-15,0 0 0,0-1 0,17-17 16,-17 18-16,71 35 31,-53-53-15,-1 0-16,1 0 31</inkml:trace>
  <inkml:trace contextRef="#ctx0" brushRef="#br0" timeOffset="108693.02">28381 14975 0,'0'18'0,"0"-36"0,0 54 16,0-19-16,0 1 0,0 0 0,0-1 16,0 19-16,0-19 0,0 1 15,0 17-15,18-17 0,-18 52 16,0 1 15,0-89 0,0 1-31,0-1 16,0 0-16,-18 1 0,18-1 0,0 0 16,0 1-16,-18-1 0,18 0 0,0-17 0,0 18 15,0-125 16,71 89 1,-53 53-32,-1 0 15,36 36 1,-35-19-16,-18 1 0,17 0 0,1 35 16,0 0-1,-18-36-15,0 1 0,0-1 0,0 1 16,0 0-16,-106 52 31,88-70-31,1 0 0,-1 0 16,0 0-16</inkml:trace>
  <inkml:trace contextRef="#ctx0" brushRef="#br0" timeOffset="109035.91">28293 15557 0,'35'-17'15,"0"-1"1,1 18-16,-19-17 0,160-19 31,-160 36-31,1-17 0,0 17 16,17 0-1</inkml:trace>
  <inkml:trace contextRef="#ctx0" brushRef="#br0" timeOffset="109387.87">28504 15681 0,'18'0'16,"-18"18"-16,18-18 15,-18 17-15,17 1 16,-17 105 15,-35-87-15,17-19-16,-17 19 31,88-72 0,71-17 1,-89 36-32,-18 17 15,1-18-15,0 0 0,-1 18 0</inkml:trace>
  <inkml:trace contextRef="#ctx0" brushRef="#br0" timeOffset="109747.38">28857 14905 0,'0'17'16,"18"36"0,-1-35-16,1 0 0,-18 17 15,18-17-15,-1-1 0,1 19 16,0-19-16,-1 18 0,1 1 0,0-1 15,-1 0-15,1 1 0,-18-1 0,18 53 16,-18 35 0,-36 19-1,19-89-15,-1-1 0,-123 178 32,123-213-32,-17 19 15</inkml:trace>
  <inkml:trace contextRef="#ctx0" brushRef="#br0" timeOffset="110360.26">29087 14552 0,'17'-35'32,"107"35"-1,-107 17-31,-17 1 15,0 0-15,0-1 0,-70 142 32,70-141-32,-18-1 0,18 1 15,-18 0 1,36-36 15,106-35 0,-107 53-31,1-18 0,-1 18 16,1 0-16,0 0 0,-1 0 0,1 0 16,0-17-16,-1 17 0,1 17 31,0-17-15</inkml:trace>
  <inkml:trace contextRef="#ctx0" brushRef="#br0" timeOffset="110967.78">29580 15381 0,'0'0'0,"18"0"47,229-35-16,-212 17-31,1 18 0,-19 0 0,18-17 15,-17 17-15,17 0 0,18 0 16</inkml:trace>
  <inkml:trace contextRef="#ctx0" brushRef="#br0" timeOffset="111525.72">30674 14817 0,'0'17'0,"0"-34"15,-18 34-15,18 1 0,-17 0 0,17-1 0,-18 1 16,18 17-16,-18 0 0,1 1 15,17-1-15,-18 18 0,18 0 0,0 0 16,0 17-16,0-17 0,0 18 16,0-18-16,0 17 0,159 248 47,-124-283-47,0 0 0,1-17 0,52 17 15,-53-35-15,-17 18 0,0-18 16,17 0-16,-18 0 0</inkml:trace>
  <inkml:trace contextRef="#ctx0" brushRef="#br0" timeOffset="112065.96">31309 14746 0,'-35'35'31,"35"-17"-31,0 35 0,0-35 0,0 17 16,0 0-16,17 0 0,-17 1 16,0-1-16,18 0 0,-18 1 0,0-19 15,18 1-15,-18 35 16,-36-71 15,1 0-15,35 1-16,-18 17 0,-17-18 15,-71 1 1,89 34 0,-1 1-16,0-1 15,1 72 1,17-72 0,0 1-16,70 35 15,-52-53 1,0 0-16,70-35 15,-53-1 1,-17 36-16,-1-17 0,1-1 0,0 18 16,-1-18-16</inkml:trace>
  <inkml:trace contextRef="#ctx0" brushRef="#br0" timeOffset="112532.06">31591 15064 0,'0'88'31,"-17"-71"-31,17 19 0,-71 122 16,53-122 0,1 17-16,-19-18 0,19 18 0,-1-18 15,1 18-15,-1-18 0,-53 71 16,54-71-16,-1-17 16,18 0-16,-18-1 15,1 1-15,17 0 16</inkml:trace>
  <inkml:trace contextRef="#ctx0" brushRef="#br0" timeOffset="112822.47">31485 15610 0,'18'0'0,"-36"0"0,54 0 0,-19-17 15,1 17-15,0 0 16,-18 17-16,17 1 16,-34 53-1,17-36 1,-18-17-16,18-1 16,0 1-1,88-53 16,-70 17-15,88-70 0</inkml:trace>
  <inkml:trace contextRef="#ctx0" brushRef="#br0" timeOffset="113161.78">31909 14693 0,'0'0'16,"0"18"-16,0-1 0,0 1 15,17 17-15,-17-17 0,18 17 16,-18 1-16,18 16 0,-1 1 0,1-17 16,-18 17-16,18 0 0,-1-1 0,1 1 15,-1 106 1,-17-106-16,-17 141 16,-1-141-1,1-18-15,-1 18 0,0-18 0,1 1 16,-1-19-16,0 19 0,1-19 0,-1-17 15,0 18-15</inkml:trace>
  <inkml:trace contextRef="#ctx0" brushRef="#br0" timeOffset="113551.46">32209 14711 0,'0'17'15,"0"1"1,17 0-16,1 52 15,-18-52 1,0 0-16,0-1 0,0 1 16,0-1-16,0 1 15,0-53 17,18 17-17,-1 18-15,1-17 16,105-19 15</inkml:trace>
  <inkml:trace contextRef="#ctx0" brushRef="#br0" timeOffset="114156.55">32262 14323 0,'-18'-18'0,"18"0"15,35 18 1,18-17-1,-18-1-15,-17 18 0,53-17 0,-36 17 16,-18 0-16,19 0 0,-1 0 16,-17 0-16,17 0 0,-17 0 0,-1 0 15,1 0-15,-1 0 0,1 17 16,0 18 0,-1-17-1,-17 0-15,18 17 16,17 124-1,-35-124 1,18 0-16,-18 1 0,18-1 0,-18 53 16,17-35-16,-17 35 15,36 194 1,-19-229-16,-17-17 16,0 17-16,18 158 15,-18-176-15,0 18 16,0-17-16,0 299 31,-18-282-15,-17 35-1,-106 0 17,0-35-17,88-35-15,0-18 16,-141 35-1</inkml:trace>
  <inkml:trace contextRef="#ctx0" brushRef="#br0" timeOffset="123197.48">16228 1605 0,'-18'35'15,"18"-17"1,0 194 15,-18-106-15,18-89-16,0 18 0,0-17 15,-17 0-15,17-1 16,0-34 0,0-19-1,0-34 1,17-177 15,19 159-15,-19 88-16,36 0 31,0 194 0,-35-177-31,-18 19 0,18-19 0,-18 1 16,52 70 15,-52-105-15</inkml:trace>
  <inkml:trace contextRef="#ctx0" brushRef="#br0" timeOffset="123456.32">15769 1640 0,'-17'0'0,"34"0"0,-52 0 16,17 0-16,1 0 0,34-17 31,318-124 0,-282 123-31,71-17 16,70-18-1</inkml:trace>
  <inkml:trace contextRef="#ctx0" brushRef="#br0" timeOffset="123874.9">16616 1411 0,'0'0'0,"35"159"31,-17-124-31,-18 18 0,0-18 16,17 18-16,-17-17 0,0 16 0,0 1 15,0 0-15,0 35 0,18-35 0,-18-17 16,0-1-16,0 0 0,18 0 15,-18-17-15,17 17 0,-17-17 16,0 0-16,-17-159 47,-1 105-47,18-264 31,0 265-31,0-18 0,18 18 0,-18 17 16,17-17-16,1 17 0,0 1 15,-1-1-15,1 0 0,-1 18 0,1 0 16,70 89 15,-88-72-31,0 19 0,0-19 0,-17 1 16,-1 0-16,-35 17 0,35-18 16,1 1-16,-18-18 0,17 0 0,0 18 15</inkml:trace>
  <inkml:trace contextRef="#ctx0" brushRef="#br0" timeOffset="124527.64">17657 776 0,'0'0'0,"-36"-18"31,19 18-31,-1 0 0,0 0 16,1 0-16,-19 18 0,19-18 15,-107 88 1,36-17 0,70-54-16,-34 36 15,16 0 1,36-17-16,0-19 0,0 19 0,0-19 16,18 71-1,-18-52-15,70 316 31,-70-281-31,0 299 32,0-317-32,0 0 0,0 35 15,36 54 1,-19-125-16,-17 1 0,0-1 16,106 54 15,-88-71-31,-1 0 0,36 0 15,-35 0-15,0 0 0,17 0 16,53 0 0,124-53 15,-195 53-31,54-35 31</inkml:trace>
  <inkml:trace contextRef="#ctx0" brushRef="#br0" timeOffset="126016.96">17851 1058 0,'0'0'0,"17"53"31,-17-35-15,0 0-16,18 17 0,-18-18 16,0 19-16,0-1 0,35 106 15,-35-106 1,0-17-16,0 53 16,18-71-16,-18 17 15,0-34 1,-18-1-1,18 0-15,0-35 16,-18-35 0,18 53-16,0 0 0,0-1 0,0 19 15,0-19-15,0 1 0,0-18 16,18 0 0,0 53-16,-18-17 0,17 17 0,72 53 31,-54-18-16,-18 0-15,19 18 16,-36-35-16,0 17 0,-53 124 31,18-124-15,17-17-16,0-1 0,-17 1 16,17 0-16,1-18 15</inkml:trace>
  <inkml:trace contextRef="#ctx0" brushRef="#br0" timeOffset="126421.82">18239 776 0,'0'0'16,"0"-18"-16,88-17 31,-71 18-15,1 17-16,0 0 0,-1 17 0,1 1 16,-18-1-16,0 19 15,0-19-15,0 19 0,-18 52 16,1-53-16,-1-17 0,18 17 15,-53 36 1,71-89 15,52-17-15,-52 17-16,0 0 16,17 1-16,35-1 15,-52 0-15,17 1 0,36-1 16,-53 18-16,-1 0 31</inkml:trace>
  <inkml:trace contextRef="#ctx0" brushRef="#br0" timeOffset="126846.64">17745 1817 0,'0'-18'31,"17"18"-15,1 0-16,0-17 0,-1 17 0,1 0 15,0-18-15,-1 18 0,89-35 16,-71 17-16,53-17 15,54-18 1,52-35 0,-159 88-16,71-36 31</inkml:trace>
  <inkml:trace contextRef="#ctx0" brushRef="#br0" timeOffset="127267.68">18221 1852 0,'0'0'0,"0"53"31,0 18-16,0-54-15,18 1 16,-1 17-16,1-17 0,35-18 31,35-106 1,-70 88-32,-1 1 31,19 17 0,-36 17-31,17 1 16,1 70-1,-1 53 17,-17-123-17</inkml:trace>
  <inkml:trace contextRef="#ctx0" brushRef="#br0" timeOffset="127571.1">18891 1341 0,'36'-18'15,"16"18"1,-140 18-16,212-54 0,-107 36 0,1-17 15,35-1-15,-35 18 0,-1 0 16,18-18-16,-17 18 0,0-17 0,-1 17 16,1-18-16,0 18 0</inkml:trace>
  <inkml:trace contextRef="#ctx0" brushRef="#br0" timeOffset="128280.07">19826 582 0,'0'18'31,"0"-36"-31,35 89 16,-17-54-16,0 1 0,-1 17 15,1-17-15,-18 17 0,18 0 0,-1-17 16,1 17-16,-18 1 0,17-19 0,-17 18 15,0-17-15,0 0 0,0 17 16,0-17 0,-88-54 15,71 19-31,-1 17 0,0-18 16,1 18-16,-19-18 15,-87 54 16,105-19-31,18 72 32,0-72-32,18-17 0,88 18 31,-89-18-31,19-18 16,-19 18-16,1-17 0,0 17 15,-1-18-15</inkml:trace>
  <inkml:trace contextRef="#ctx0" brushRef="#br0" timeOffset="128668.44">20108 406 0,'0'0'16,"0"-18"-16,53 0 31,18 71 0,-71-35-31,-18 17 16,18-17-16,-17 0 0,-1-1 15,18 1-15,-18-1 0,18 1 16,0 0-16,18-36 31,105-17 1,-105 17-32,0 18 0,-1 0 15,1 0-15,0-17 0,-1 17 16,-17 17-1</inkml:trace>
  <inkml:trace contextRef="#ctx0" brushRef="#br0" timeOffset="128965.81">19614 1499 0,'89'-17'31,"-54"-1"-31,106-53 16,-88 54-16,0-1 15,-18-17-15,18 17 0,0 1 0,0-19 16,-18 19-16,18-19 0,-18 19 0,1-1 16,-1 1-16,71-19 15</inkml:trace>
  <inkml:trace contextRef="#ctx0" brushRef="#br0" timeOffset="129370.06">20161 1640 0,'0'18'0,"0"0"0,0-1 0,0 1 15,0 0-15,0-1 16,18 1-16,-18 0 0,0-1 0,18-17 15,-18 35-15,17-35 0,1 0 16,88-70 31,-18-18-16,-71 70-31,19 18 31,-19 88 1,-17-70-32,18 0 0,0 87 31,-18-69-15</inkml:trace>
  <inkml:trace contextRef="#ctx0" brushRef="#br0" timeOffset="129953.06">20637 335 0,'0'0'0,"0"-18"0,0 1 15,18 17 1,17-18-1,-17 18-15,0 0 0,-1 18 0,1-18 16,70 53 15,-70-53-31,-1 17 0,1 1 0,0 0 32,17 88-1,-17-89-31,-1 1 0,1 52 15,17 19 1,-17-54-16,-1 18 0,54 194 31,-71-194-31,18 0 0,-1-1 0,1 1 16,-18 0-16,18 0 0,-1 0 16,36 265 15,-53-195-16,0-88-15,0 1 0,-123 87 32,105-105-32,-17-18 0,17 17 0,-17-17 0</inkml:trace>
  <inkml:trace contextRef="#ctx0" brushRef="#br0" timeOffset="131618.78">23477 847 0,'0'0'16,"-35"105"-1,17-69 1,-34 87 15,52-105-31,-18 0 0,18-1 0,0 1 0,0-1 16,0 1 15,35-124 0,-17 89-31,-18-1 0,0-17 0,17-1 16,1 19-16,-18-19 16,18 19-16,-18-1 0,53-17 31,0 53-16,-53-1-15,17 1 0,18 17 16,-35 0-16,36 1 16,-1 52-1,-17-70-15,-1 17 32,-17-18-32</inkml:trace>
  <inkml:trace contextRef="#ctx0" brushRef="#br0" timeOffset="131923.81">22948 970 0,'-17'0'0,"34"0"0,-34-18 31,105-34-15,-53 34-16,53-17 16,-53 17-16,354-88 31,-337 89-31,-16-1 0,34 18 15,-34 0-15,-19 0 16</inkml:trace>
  <inkml:trace contextRef="#ctx0" brushRef="#br0" timeOffset="132499.63">23971 741 0,'18'106'31,"0"-71"-31,-18 0 0,17 0 16,-17 1-16,18-1 0,-18 0 0,17 1 15,-17-1-15,0 0 0,0 89 16,0-89-16,0 18 15,0-36-15,0 1 0,0 0 16,0-1-16,0-52 31,0-194 1,0 194-32,0-36 15,0 36-15,89-177 31,34 177 1,-123 52-32,0 1 0,0 0 0,0-1 15,0 1-15,0 17 0,0-17 0,-18 17 16,-105 71 15</inkml:trace>
  <inkml:trace contextRef="#ctx0" brushRef="#br0" timeOffset="132955.99">23160 1658 0,'176'-53'32,"-140"35"-32,16 18 0,1-17 15,18-1-15,-1 1 0,-17 17 0,18-18 16,-1 0-16,1 1 0,0-1 0,52-17 15,-70 17-15,0 18 0,0-18 16,0 18-16,-18-17 0,0 17 0,1 0 16,-19-18-16,54 18 15</inkml:trace>
  <inkml:trace contextRef="#ctx0" brushRef="#br0" timeOffset="133702.91">23812 1870 0,'0'0'16,"0"35"15,36 71 1,-19-89-32,1 19 15,17-19 16,-35-34-31,18 17 16,0-18-16,-18 0 0,17 1 16,-17-1-16,0 1 0,18-1 15,0 36 32,17 158-16,-35-141-31,35 142 32,-17-160-32,-18 1 15</inkml:trace>
  <inkml:trace contextRef="#ctx0" brushRef="#br0" timeOffset="134315.85">25065 564 0,'0'0'0,"-35"18"31,17 0-15,-106 35 15,107-36-31,-1 1 0,1-18 0,-1 18 15,0-18-15,18 17 0,-17-17 0,17 18 16,-18-18-16,18 17 0,0 54 47,53 105-16,-35-140-31,-18-1 0,0 0 0,0 1 16,0-1-16,0 18 0,0-18 0,0 18 15,0 247 17,0-247-32,70 17 31,-52-52-31,17-18 16,-17 0-16,-1 0 0,1 0 0,17 0 15,-17 0-15,-1 0 0,36 0 16,-35-18-16,17 18 0,-17 0 0,17-17 15,-17 17-15,35-18 16,-18 18-16,18-35 16</inkml:trace>
  <inkml:trace contextRef="#ctx0" brushRef="#br0" timeOffset="135036.74">25294 1023 0,'0'88'32,"35"53"-17,-17-105 1,-18-19-16,0 1 0,0 17 15,0 0 1,0-17-16,0-71 31,0 36-31,0-142 32,0 141-32,0-105 15,18 123 1,-1-36-1,54 125 17,-53-72-17,-1 1-15,-17 17 0,53 89 16,-35-89 0,-18-17-16,0 70 15,-18-71-15,0-17 16,1 0-16,-18 18 15,17-18-15</inkml:trace>
  <inkml:trace contextRef="#ctx0" brushRef="#br0" timeOffset="135452.07">25629 688 0,'0'0'16,"18"-18"-16,0 18 0,-1 0 16,36 18-1,-53 0 1,0-1-16,0 1 0,0 17 15,0-17-15,0-1 0,-18 36 16,1-17-16,-1-19 0,18 1 0,-17-1 16,17 1-16,-18-18 0,18 18 15,0-36 1,35 0 0,36-17-1,105-18 1,-158 53-1,-1 0-15,19-17 0,-19 17 0,1 0 16,0 0-16,-18 17 0,17 1 16</inkml:trace>
  <inkml:trace contextRef="#ctx0" brushRef="#br0" timeOffset="135676.92">26070 1147 0,'0'0'0,"0"17"16,0 1-16,18-18 16,141-35 15,-124 17-31,-17 18 15,-1-18-15,18 18 0,-17-17 16,0 17-16,-1-18 0</inkml:trace>
  <inkml:trace contextRef="#ctx0" brushRef="#br0" timeOffset="136128.99">26864 758 0,'0'0'15,"0"18"-15,0 0 16,18-1 0,-1 36-16,1 141 31,-18-123-16,0-53-15,0-1 0,0 1 16,0-1 0,0 1-1,-18-18 1,1-18-16,-1 18 0,-70-35 31,70 35-31,-17 0 16,-36 35-1,54-17-15,-1 0 16,18-1-16,-18 19 16,124 17 15,-70-71-15,-1 18-16,-18-18 0,54-17 15</inkml:trace>
  <inkml:trace contextRef="#ctx0" brushRef="#br0" timeOffset="136492.25">27111 582 0,'18'-18'0,"-1"18"16,-52 18-16,88-36 0,-53 1 0,18 17 16,-1 0-16,1 0 15,-53 88 17,17-53-17,0-17-15,18 0 0,-17-1 0,17 18 31,0-17-15,17-18-16,1 0 0,0 0 16,-1 0-16,1 0 0,-1 0 15,1 0-15,53-35 16,-36 17 0,-17 18-16,-1-17 0</inkml:trace>
  <inkml:trace contextRef="#ctx0" brushRef="#br0" timeOffset="136977.92">27499 353 0,'18'-18'15,"-1"18"1,1-18-16,0 18 0,-1 0 16,1 0-16,-1 0 0,1-17 0,0 17 0,-1 0 15,1 0-15,0 0 0,-1 0 16,1 0-16,0 0 0,-1 0 16,1 17-1,-18 1 1,18 0-1,-18 17 1,17-17-16,-17-1 0,0 1 0,0 0 16,0-1-16,18 89 15,-18-88-15,35 211 32,-35-88-17,0-53 1,-18 53-1,18-105-15,-17 17 0,-1-18 16,18 0-16,-17 0 0,-107 71 31,106-88-31,-17-18 16,17 18-16,-17-18 0,0 0 0</inkml:trace>
  <inkml:trace contextRef="#ctx0" brushRef="#br0" timeOffset="152141.95">21943 1711 0,'0'0'0,"0"18"15,17-1-15,-17 1 16,71 158 0,-53-158-1,-1 17-15,-17 0 0,53 89 16,-53-106-1,0-1-15,18 1 0,-18-1 16,-35-122 15,35 87-15,-18-17-16,18-1 0,-18 1 0,1 0 16,17 0-16,-53-248 15,53 248 1,17-212-1,1 212-15,0 17 16,-1 1-16,1-1 0,17 0 16,-17 18-16,-1 0 0,1 0 0,0 18 15,17 123 1,-35-106-16,0 1 16,0-1-16,-71 106 15,54-123 1,-1-1-16</inkml:trace>
  <inkml:trace contextRef="#ctx0" brushRef="#br0" timeOffset="152506.87">22384 1764 0,'53'0'32,"-18"-18"-17,-17 1-15,-1 17 0,1-18 0,-1 18 16,19-18-16,-19 18 0,19-17 16,-19 17-16,-17-18 0,18 18 15,0 0-15</inkml:trace>
  <inkml:trace contextRef="#ctx0" brushRef="#br0" timeOffset="152750.28">22454 1940 0,'0'0'0,"0"18"0,88-53 31,-70 35-15,17-18-16,-17 18 0,0-18 0,-1 18 15,36-35-15,-35 17 0,35 1 16,-36-1-16,1 1 16,0 17-16,-18-18 0,17 18 15</inkml:trace>
  <inkml:trace contextRef="#ctx0" brushRef="#br0" timeOffset="155299.9">22243 265 0,'0'0'0,"-53"0"16,17 0-16,19 0 15,-1 17-15,1-17 0,-1 0 0,-35 18 16,35-18-16,-35 17 15,-70 36 1,105-53-16,1 18 16,-1-18-16,0 18 0,1-1 0,-1 1 15,-17 17 1,17-17-16,-35 70 16,36-70-16,17-1 15,-18 1-15,18 0 0,-18-1 0,18 1 16,0 0-16,0 17 15,0-18-15,0 1 0,0 0 0,0 52 16,0-17 0,0 18-1,0-18-15,36 264 32,-19-282-32,1 54 15,-18-54-15,18 35 16,-1-34-16,1-1 0,70 230 31,-70-230-31,-18-17 16,70 158-1,-52-141-15,-1-17 16,-17 17-16,18 0 0,0 18 16,17 53-1,-17-71-15,-1 1 0,-17-19 16,18 19-16,0 34 15,52 71 1,-70-123-16,18 17 16,-18-17-16,17-1 0,-17 19 0,0-19 15,36 107 1,-1-18 0,-35-89-16,0 1 15,18-18-15,-18 18 0,0-1 16,0 1-16,35 52 31,-35-52-15,35-18 15,36-18 0,-54 18-31,1-17 0,0 17 16,-1 0-16,1-18 0,0 18 15,246-70 17,-176 52-17,-52 0-15,17 18 0,-18-17 0,18-1 0,-18 18 16,18-18-16,-18 1 0,18-1 16,176-35-1,-176 36-15,0-1 0,-17 0 16,16 1-16,37-1 15,-36 0-15,-1 1 0,1-1 0,283-70 32,-284 88-32,54-18 15,282-70 17,-352 70-32,52 1 15,-35-1-15,17-17 16,-17 17-16,-18 1 0,18-1 0,-17 18 15,316-88 17,-210 35-17,-90 53-15,-16-18 0,-1 18 16,18-17-16,282-107 31,-300 106-31,1 18 16,17-17-16,-18-1 0,0 18 0,0-17 0,18-1 15,247-35 17,-265 35-32,18 1 0,-17 17 15,17-18-15,-1 18 0,-16-18 0,17 18 16,-18-17-16,318-89 31,-247 71-15,-71 35-16,0-18 0,-17 0 0,17 1 15,0 17-15,124-88 32,-141 70-32,17 0 0,-17 1 15,-18-1-15,17 0 0,1 1 0,0-1 16,87-105 15,-52 70-15,-35 53-16,-18-18 0,18 0 15,-1 18-15,-17-17 0,18 17 0,-18-18 16,88-70 15,-88 70-31,0 1 16,0-1-16,0-211 31,0 193-31,0 19 0,0-18 16,0-1-16,-18-17 15,18 18-15,0 0 0,-17 17 0,-1-70 16,18 53-16,-18 17 0,18-17 16,-52-106-1,34 123-15,0-17 16,18 17-16,-17 0 0,-1-17 0,0 0 16,18 17-16,-17 1 0,17-1 15,0 0-15,-18-35 16,0 36-16,1-54 31,-1 54-15,1 17-1,-1-18 1,-35 18 15,35 0-15,-35 0-1,1 0 1</inkml:trace>
  <inkml:trace contextRef="#ctx0" brushRef="#br0" timeOffset="156150.66">26264 0 0,'0'0'0,"-247"35"31,212-35-31,-53 0 15,17 18-15,-17 0 16,35-18-16,18 17 0,0-17 16,-1 0-16,1 18 0,0-18 0,0 0 15,-1 17-15,1-17 0,17 0 0,-17 18 16,17-18-16,-17 0 0,0 18 0,17-18 16,-17 17-16,17-17 0,-17 0 0,17 18 15,-123 0 1,106-18-16,17 17 0,-17-17 15,0 0-15,0 18 0,-1-18 0,-17 18 16,18-18-16,17 17 0,-17-17 16,-71 35-1,71-35-15,17 0 0,-17 0 16,17 18-16,-17-18 0,18 0 0,-1 0 16,-17 0-16,17 0 0,-17 18 0,-1-18 0,19 0 15,-71 0 1,52 17-16,19-17 0,-107 18 31,107-18-31,-54 0 16,53 0-16,1-18 0,-1 18 15,0 0-15,1 0 0,-1 0 0,-35 0 16,36 0-16,-1 0 0,-17-17 16,17 17-16,-17 0 0,17 0 0,-17 0 15,-36-18 1,36 18-16,17 0 0,-17 0 0,18 0 0,-19 0 15,19 0-15,-19 0 0,19-18 16,-19 18-16,19 0 0,-89-17 16,71 17-16,17 0 15,0 0-15,-17 0 0,17 0 0,1 0 16,-1 0-16,-70 0 16,-35 0-1,87 0-15,19 0 16,-54 0-1,-70 35 1,106-35-16,17 0 16,-17 0-16,17 0 0,-17 18 0,17-18 0,-17 0 15,17 0-15,-17 0 0,-18 17 16,-53 1 0,89 0-16,-19-18 0,19 0 15,-19 17-15,19-17 0,-1 0 0,0 0 16,-17 18-16,0-18 0</inkml:trace>
  <inkml:trace contextRef="#ctx0" brushRef="#br0" timeOffset="-84935.3">10636 12224 0,'0'17'32,"124"-17"-17,-89 0-15,18 18 0,335 0 32,-317-18-32,317 35 31,-353-35-31,18 0 0,-18 0 0,0 0 15,1 0-15,-19 0 0,54 0 16,-54 0-16</inkml:trace>
  <inkml:trace contextRef="#ctx0" brushRef="#br0" timeOffset="-84619.95">10795 12365 0,'18'0'31,"17"0"-31,0 0 16,0 0-16,18 0 0,0 0 0,0 0 15,0 0-15,18 0 0,-18 0 0,17 0 16,-17 0-16,0 0 0,18 0 0,-19 0 16,-16-18-16,17 18 0,35 0 15,-71 0-15</inkml:trace>
  <inkml:trace contextRef="#ctx0" brushRef="#br0" timeOffset="-82282.73">3175 11183 0,'-18'0'0,"36"0"0,-53 0 15,17 0-15,0 0 0,-70 0 32,71 18-17,-1-18-15,-17 17 16,-36 54-1,53-53-15,1-1 16,17 1-16,-18-1 0,1 1 16,-1 35-1,-35 35 1,53-70-16,0-1 0,-18 1 16,18 70-1,0 36 16,18-54-15,0-52-16,-18 0 16,0-1-16,53 124 31,-36-141-31,-17 18 16,0 0-16,18 35 15,52 52 16,-52-105-31,0 18 16,17 17 0,88 18 15,-87-53-15,-19 0-16,1 18 0,0-18 0,-1 0 15,89 17 1,-88-17-16,88 18 31,-54-18-15,-16 0-1,123-53 17,-142 53-32,1-17 0,70-19 31,-35 1-16,-35 17-15,-1 1 16,1 17-16,17-71 16,-17 54-1,-1-89 1,1 70-16,17-87 31,-35 70-15,0 35-16,0 1 0,0-142 31,0 141-31,0 1 16,0-1-16,-35-52 15,17 52-15,-70-123 32,35 88-17,18 35-15,-124-141 31,142 142-31,-1-1 16,-17 18-16,17-17 0,-35-1 16,18 18-16,17 0 0,-17 0 0,0 0 15,-1 0-15,1 0 0,0 18 0</inkml:trace>
  <inkml:trace contextRef="#ctx0" brushRef="#br0" timeOffset="-77726.6">1729 7003 0,'0'17'0,"0"-34"0,0 70 15,0-36-15,0 18 0,0-17 16,0 0-16,0 17 0,0-17 0,0 17 15,0-17-15,0-1 0,17 36 16,-17-35-16,18 17 16,-18 0-1,0-70 17,-71-124-1,71 124-31,-17 0 0,17-18 15,0 18-15,-18-18 0,18 0 0,0-53 16,35-88 0,-35 159-16,18-1 0,35-70 31,-35 195 0,-18 16-15,0-69-16</inkml:trace>
  <inkml:trace contextRef="#ctx0" brushRef="#br0" timeOffset="-76773.8">1676 6526 0,'17'159'32,"-17"-106"-32,18 0 0,-18 0 15,18 17-15,-1 1 0,-17 0 0,36 70 16,16 53 0,19 0-1,-53-159-15,17 88 31,-35-140-31,0-1 16,-18-17-16,1 17 0,-1-17 0,0 17 16,1-17-16,-1-18 0,-17-35 15,0-88 1,35 123-16,0 0 0,0 17 16,0-105-1,17 106-15,1 17 0,-1-17 0,1 35 16,88 53 15,-106-18-31,0 36 16,-71 193 15,71-246-31</inkml:trace>
  <inkml:trace contextRef="#ctx0" brushRef="#br0" timeOffset="-76529.61">2170 7020 0,'17'0'16,"-34"0"-16,52 0 0,18-35 31,53-71 0,-89 106-31</inkml:trace>
  <inkml:trace contextRef="#ctx0" brushRef="#br0" timeOffset="-76352.92">2399 7108 0,'0'0'0,"0"18"0,53-18 32,-36 0-32,19-18 0,-19 18 15,1-17-15,0-1 0,35-17 16,-36 17-16</inkml:trace>
  <inkml:trace contextRef="#ctx0" brushRef="#br0" timeOffset="-75941.04">2857 6544 0,'0'0'0,"18"18"32,-18-1-32,18-17 0,-18 18 0,0 0 15,17-1-15,54 107 32,-71-107-32,0 19 31,-18-89-16,18 35-15,-17 0 0,-1-35 16,0 18-16,18 18 0,-17-19 16,17 1-16,-18 0 0,18 17 0,0-17 15,0 0-15,0 17 0,0-17 0,0-1 0,0 19 16,0-1-16,0-52 16,18 52-16,17-35 15,89-18 16,-54 71-15</inkml:trace>
  <inkml:trace contextRef="#ctx0" brushRef="#br0" timeOffset="-75739.56">2875 6562 0,'71'-53'31,"158"-88"0,-176 105-31</inkml:trace>
  <inkml:trace contextRef="#ctx0" brushRef="#br0" timeOffset="-75490.22">2946 7161 0,'-18'0'0,"18"18"0,18-36 0,35 1 47,229-160-15,-247 160-32,18-19 0,-18 19 0,53-54 15</inkml:trace>
  <inkml:trace contextRef="#ctx0" brushRef="#br0" timeOffset="-74982.66">3440 7161 0,'0'36'16,"0"-72"-16,0 89 0,0 18 15,0-54-15,0 19 0,0-19 0,0 19 16,0-1-16,17-17 0,-17 17 0,18-17 15,-18-1-15,17 18 0,-17-17 0,18 0 16,-18-1-16,18 1 0,-18 0 0,0-1 16,17-17-16,-17 18 0,-17-53 47,-1 17-47,18 0 0,-18 1 0,18-19 0,-17 19 15,17-1-15,0-17 0,0 0 0,-18 17 16,18-17-16,0 17 0,0-17 0,0-1 15,0 19-15,18-1 0,-1-17 0,-17 17 16,18 1-16,0-1 0,-1 18 16,-17-18-16,124 54 31,-71 34-15,-36-70-16,1 18 0,0-1 0,-18 1 15,17 0-15,1-1 0,0 1 16,-36-53 31,0 17-47,-105-17 15,105 35 1,1 17-16,-1-17 0,0 18 16,1-18-16,-107 106 15</inkml:trace>
  <inkml:trace contextRef="#ctx0" brushRef="#br0" timeOffset="-74309.79">4762 6350 0,'0'71'31,"18"-54"-31,-18 1 0,88 158 32,-70-158-32,-18 17 0,18-17 0,17 35 15,-35-36-15,0 1 16,-53-124 31,53 71-47,-18 0 0,1-1 0,-1 1 0,0-36 15,1 19-15,-1-19 16,18-88 0,0 124-16,0 0 0,0 17 15,88-53 1,-17 160 15,-53-54-15</inkml:trace>
  <inkml:trace contextRef="#ctx0" brushRef="#br0" timeOffset="-74128.86">4868 6615 0,'0'17'16,"0"-34"-16,106-19 31,-88 19-15,17-1-16,-17 0 0,-1 1 0</inkml:trace>
  <inkml:trace contextRef="#ctx0" brushRef="#br0" timeOffset="-73947.03">5362 6332 0,'18'0'0,"52"-17"31,-52 17-15,0-18-16,-1 18 0,1-18 0,0 1 15,17 17 1</inkml:trace>
  <inkml:trace contextRef="#ctx0" brushRef="#br0" timeOffset="-73773.03">5521 6526 0,'0'18'15,"0"-36"-15,88-17 32,-53 17-17,1 1-15,-19-1 16,1 1-16,0-1 0</inkml:trace>
  <inkml:trace contextRef="#ctx0" brushRef="#br0" timeOffset="-73328.12">5962 6174 0,'0'17'16,"18"54"-1,-18-54 1,17 1-16,-17 0 0,0-1 16,0 1-16,0 0 0,18-18 0,-18 17 15,0 1-15,17 17 16,-17-17-1,0-36 48,-35-52-32,35 52-15,0 0-16,-17-17 0,17 17 0,-18-17 15,18 18-15,0-19 0,0 1 0,0 0 16,0-1-16,0 1 0,0 0 0,0 0 16,70-124-1,-52 159 1,-18-18-16,18 18 0,-18-17 0,17 17 0,-17 17 16,18 1-1,-18-1-15,0 19 0,0-19 0,0 1 16,0 17-16,0-17 0,0 17 0,0 0 0,-18-17 15,18 0-15,-17 35 16</inkml:trace>
  <inkml:trace contextRef="#ctx0" brushRef="#br0" timeOffset="-72752.41">6491 6032 0,'0'18'0,"0"-36"0,-35 89 15,17-53-15,1-1 0,17 1 16,-18 17-16,0-17 0,18 0 0,0-1 16,-35 18-16</inkml:trace>
  <inkml:trace contextRef="#ctx0" brushRef="#br0" timeOffset="-72561.69">6297 6138 0,'18'53'31,"35"-35"-15,-36-18-16,1 0 0,0 18 15,-1-18-15,1 0 0,-1 0 0,19 0 16,-19 0-16,1 0 0,-18-18 16</inkml:trace>
  <inkml:trace contextRef="#ctx0" brushRef="#br0" timeOffset="-72120.97">6685 5980 0,'18'17'0,"-1"1"0,-17-1 16,0 1-16,0 0 0,0-1 16,18 1-16,-18 17 0,0 1 15,18-36 1,-18 17-16,0-70 31,0 36-15,-18-19-16,18 19 0,-18-1 0,18 0 0,0-17 15,0-88 17,0 105-32,71 0 15,-53 18 1,52 71 15,-52-53-31,-18-1 0,17 1 0,-17 0 16,18-18-16,0 35 15,-54-53 32,19 18-31,-1 0-16,1 0 0,-1 0 0,0 0 16,1 0-16,-19 0 0,19 18 0,-1-18 15</inkml:trace>
  <inkml:trace contextRef="#ctx0" brushRef="#br0" timeOffset="-70975.55">5133 5345 0,'-35'0'0,"70"0"0,-88 0 0,18 0 16,-1 0-16,1 0 0,0 17 0,0-17 15,-1 0-15,-17 18 0,18-1 0,-18-17 16,18 18-16,-18 0 0,18-1 0,-18 1 0,18 0 16,-18-1-16,17 1 0,-52 17 15,53-17-15,-53 35 16,-36 35 0,107-70-16,-19 17 0,19-17 0,17-1 15,-18 107 1,18-107-16,0 19 15,0-19-15,71 160 16,-54-142 0,1 0-16,-1 18 0,1-18 0,35 159 15,-35-141 1,-18-17-16,53 158 16,-36-141-16,1-18 0,0 18 15,105 211 1,-105-228-1,-1-1-15,1-18 0,-18 1 0,18 0 16,-1-1-16,18 36 16,-17-53-16,0 18 15,52 0 1,-34-18 0,-19 0-16,1 0 0,88 17 15,-89-17-15,19 0 16,-1 0-16,159-17 15,-141-1-15,0 18 16,0-18-16,264-52 16,-35-1-1,-193 54-15,-19-1 16,1 0-16,17 1 0,-18-19 0,19 19 16,-19-19-16,18 1 0,-17 0 15,-1 0-15,1-1 0,282-158 16,-300 159-16,17 0 15,248-89 1,-283 124 0,141-35-1,-158 35 1,0 0-16,-18-18 16,0 1-1,0-1-15,0-17 16,-18 17-16,18 1 15,-18-1-15,18 0 0,-17-35 16,-18-35 0,-89-194-1,106 229 1,1 0-16,-1-17 0,1 17 0,-19-18 16,19 1-16,-89-142 15,-88-159 1,158 319-16,19 16 15,-18 1-15,17 0 0,0-1 0,1 1 16,-1 17-16,0 1 0,-52-36 16,52 53-16,18-18 15,-17 18-15,-36 0 16,35 0-16,0 0 0,1 18 16,-1-18-16,-17 18 0,17-1 0,-17-17 15,-212 53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08451" units="1/cm"/>
          <inkml:channelProperty channel="Y" name="resolution" value="54.27136" units="1/cm"/>
          <inkml:channelProperty channel="T" name="resolution" value="1" units="1/dev"/>
        </inkml:channelProperties>
      </inkml:inkSource>
      <inkml:timestamp xml:id="ts0" timeString="2025-11-26T14:25:54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8890 2910 0,'0'0'0,"-18"18"31,18 0-15,0-1-16,0 1 0,18-18 15,70 71 1,-70-71 0,-1 0-16,1 0 0,17 0 15,-17-18-15,105-35 16,-70 18-1,-35 17-15,17 0 0,-17 1 16,17-1-16,-17 18 0,17-35 16,0 17-16,-17 18 0,0-17 0,-1 17 15,-17-18-15</inkml:trace>
  <inkml:trace contextRef="#ctx0" brushRef="#br0" timeOffset="647.34">10407 2857 0,'18'18'62,"-1"0"-46,1-18-16,-18 17 0,17 1 16,1 0-16,0-18 15,52 35 1,-52-35-16,88-35 31,-106 17-15,17 18-16,72-71 15,-72 54 1,1 17-16,-18-18 0,18 18 16,-18-17-16,35 17 31,-18 0-31</inkml:trace>
  <inkml:trace contextRef="#ctx0" brushRef="#br0" timeOffset="3449.85">18715 3933 0,'0'36'46,"35"17"-14,-35-36-32,0 1 15,18 35 17,-18-36-1,0-34 0,17 17-15,1 0-1,88 0 17,-53 0-17,-36 0-15,54 0 16,-18 0-1,0-18-15,-36 18 16,1 0-16,0 0 0,-1 0 0,1 0 0,0 0 16,-1 0-16,1-17 0,0 17 15,-1 0-15,1 0 0,88-18 32,-89 18-32,19-18 31,-36 1 47,17 17-62,-17-18 62,0-35-47,0 35-31,0 1 16,0-18-1,-17-18 16</inkml:trace>
  <inkml:trace contextRef="#ctx0" brushRef="#br0" timeOffset="5538.55">26352 2152 0,'0'-18'31,"53"1"0,-35 17-15,0 0-16,-1 0 0,1 0 0,35 17 15,-35-17-15,-1 18 0,18 0 16,-17-1-16,17 36 16,-17-35-16,-18-1 0,0 72 15,0-72 1,-71-17 15,54-123 0,17-1-15,17 107-16,-17-19 0,18-17 16,0 36-16,-1-1 0,1 1 0,-18-1 15,18 0-15,35-35 32</inkml:trace>
  <inkml:trace contextRef="#ctx0" brushRef="#br0" timeOffset="5956.31">26846 1676 0,'0'0'16,"0"-18"-16,18 18 0,-18-18 0,18 1 15,-1 17-15,1 0 16,17 0 0,-17 0-16,-1 17 15,1 19 1,-18-19-16,0 1 15,0 0-15,-18-1 16,1-17-16,17 18 0,-18-18 16,18 18 15,71-54-15,-54 36-1,1 0-15,0 0 0,70-17 31,-70 17-31,-1 0 0</inkml:trace>
  <inkml:trace contextRef="#ctx0" brushRef="#br0" timeOffset="6794.91">27340 1887 0,'0'18'47,"36"17"-47,-36-17 0,17 0 16,1-1-16,-18 1 0,17-1 0,1 1 0,-18 0 16,18-18-16,-18 17 0,0 1 15,0 0-15,0-1 16,-53-34 15,35 17-15,1-18-16,-1 18 0,0 0 0,1 0 15,-19 0-15,-17 18 16,36-18-16,-1 17 0,1 1 0,-1-18 16,18 18-16,-18-1 0,1 1 15,17-1-15,0 1 0,17 35 16,1-53-1,0 0-15,52 0 16,-52 0-16,-1 0 0,19-18 16,-19 18-16,19-17 0,-19-1 0,1 18 0,-1-18 15,54-34 1,-53 34-16,-18 0 0,88-52 31,-71 52-31,-17 0 0,71-17 16,-53 35-1,-1 0-15,72 35 16,-72-35 0,-17 18-16,18-18 0,-1 35 31,-17-17-31,-35-53 31,35 17-15,18-70 15,88 0 0,-89 70-31,19 0 32</inkml:trace>
  <inkml:trace contextRef="#ctx0" brushRef="#br0" timeOffset="7098.71">28293 1870 0,'17'0'15,"1"0"1,35-18-1,-35 18 1,-1 0-16</inkml:trace>
  <inkml:trace contextRef="#ctx0" brushRef="#br0" timeOffset="7290.68">28328 1976 0,'0'0'0,"0"17"0,18-17 16,-1 0-1,1 0-15,35-17 16,-35 17-16,17-18 16,-18 18-16,1 0 15</inkml:trace>
  <inkml:trace contextRef="#ctx0" brushRef="#br0" timeOffset="7945.97">28981 1799 0,'88'-17'31,"-70"17"-15,-1 0-16,18 0 0,-17 0 0,53 0 16,-36 0-16,0 0 0,-17 17 15,35 1-15,-18-18 0,-17 17 16,-1 1-16,-17 0 0,0-1 16,0 19-1,-70 17 1,52-53-1,-17-18 1,35 0-16,0-35 16,0 36-16,0-1 0,0-17 15,0 17-15,0 1 0,0-1 0,35-35 16,-35 35-16,35-17 16,-35 17-16,18 18 0,0-17 0,-18-1 15,17 18-15,19-18 16,-36 1-16</inkml:trace>
  <inkml:trace contextRef="#ctx0" brushRef="#br0" timeOffset="8376.87">29527 1164 0,'0'0'0,"0"-17"15,18-19 1,0 19 0,-1 17-16,1-18 0,0 18 0,-1 0 15,1-18-15,17 18 0,-17 0 0,0 0 16,-18 18-16,17-18 0,1 18 15,-18-1-15,-18 54 16,-70 35 15,88-89-31,-18-17 16,36 0 0,123 0 15,-123 0-31,-1 18 15,1 35 1,-36-36 0,1 1-16,-71 53 15</inkml:trace>
  <inkml:trace contextRef="#ctx0" brushRef="#br0" timeOffset="8734.2">29122 2328 0,'0'18'0,"0"-36"15,17 18 1,1 0-16,0-17 16,-1 17-16,89-36 15,318-140 16,-389 158-31,18 1 16,-18-1-16,53-17 16,-70 17-16</inkml:trace>
  <inkml:trace contextRef="#ctx0" brushRef="#br0" timeOffset="9214.36">29580 2505 0,'0'0'0,"-17"0"15,52-53 17,53 18-17,-70 17 1,0 18-16,-1 0 0,1 0 0,-1 0 0,1 0 16,0 0-16,-18 35 15,0-17-15,0-1 0,0 1 16,-53 70-1,53-70-15,53-18 47,-36 0-31,1 0-16,17 18 16,-17-1-1,-18 1-15,0-1 0,0 1 16,-18-18-16,1 18 0,-1-18 0,0 17 0,-17-17 15,-71 18 1</inkml:trace>
  <inkml:trace contextRef="#ctx0" brushRef="#br0" timeOffset="16351.5">26017 1640 0,'-17'177'32,"17"-160"-32,17-211 0,72 600 31,-54-388-31,0 17 0,-17-17 0,264 334 47,-159-16-16,-123-213-15,-105-17 15,-89-141 0,194 17-31,-18 0 0</inkml:trace>
  <inkml:trace contextRef="#ctx0" brushRef="#br0" timeOffset="20054.82">27270 1446 0,'0'18'31,"53"53"0,-36-54-15,19 18 0,-19-17-1</inkml:trace>
  <inkml:trace contextRef="#ctx0" brushRef="#br0" timeOffset="20329.79">27252 1552 0,'18'-17'47,"-1"-1"-31,1 0-16,0 18 0,-1 0 0,-17-17 15,18 17-15,0-18 0,-1 18 0,1-18 16,-1 1-16,1 17 15,0-18-15</inkml:trace>
  <inkml:trace contextRef="#ctx0" brushRef="#br0" timeOffset="20526.98">27605 1305 0,'0'0'0,"0"18"16,17 17-1,1 18 1,0-18-16,-18 1 0,0-19 16</inkml:trace>
  <inkml:trace contextRef="#ctx0" brushRef="#br0" timeOffset="21277.05">26652 2716 0,'53'-53'31,"0"18"-15,-18 18-16,-17-1 15,17 0-15,-17 1 0,53-19 16,-1 19 0</inkml:trace>
  <inkml:trace contextRef="#ctx0" brushRef="#br0" timeOffset="21750.96">26793 2857 0,'0'0'0,"18"0"31,17-17-15,-17 17-16,0 0 0,-1 0 15,1 17 1,-36 72 15,18-72-31,-17 1 16,17 0 15,35-36 0,88-53 1,-105 54-32,0-1 15</inkml:trace>
  <inkml:trace contextRef="#ctx0" brushRef="#br0" timeOffset="21965.07">27164 2681 0,'0'0'15,"0"-18"-15,18 18 0,-1 18 16,1 0 0,35 88 15,-53-89-31</inkml:trace>
  <inkml:trace contextRef="#ctx0" brushRef="#br0" timeOffset="22164.52">27129 2805 0,'17'-18'31,"1"18"-31,0-18 0,-1 18 16,-17-17-16,18 17 0,-1-18 0,1 18 16,0-18-16,17 1 0</inkml:trace>
  <inkml:trace contextRef="#ctx0" brushRef="#br0" timeOffset="22306.86">27428 2593 0,'0'0'0,"18"18"16,0-18-16,-18 17 0,17 1 16,1-1-16,-18 1 0,18-18 0,-18 18 15,17-1-15,-17 1 0,18-18 0,-18 18 16</inkml:trace>
  <inkml:trace contextRef="#ctx0" brushRef="#br0" timeOffset="31277.76">24765 6562 0,'-18'0'31,"18"-36"0,0 1-15,89-18 15,-72 53-31,1 0 0,17 18 0,-17-18 0,-18 17 16,17 1-16,1 0 0,0-1 15,-18 1-15,0 0 0,0 17 0,-18 88 32,18-105-32,-18 0 0,-17 35 15,17-36-15,1-17 0,-1 18 0,1 0 0,-1-18 16,-17 35 15,70-53 0,-17 18-31,-1-17 0,1 17 0,-1-18 0,1 18 16,17 0-16,-17-18 0,17 18 0,-17-17 16,17 17-16,0 0 0,18-18 15,-35 0-15,35 18 16,18-17-16</inkml:trace>
  <inkml:trace contextRef="#ctx0" brushRef="#br0" timeOffset="31714.7">25612 6368 0,'0'0'16,"17"53"-1,-17-36 1,0 1-16,0-1 0,18 1 0,-18 17 15,0-17-15,0 0 16,0-1-16,0 1 0,0 0 0,0-1 0,0 1 16,0-1-16,0 1 15,-18-36 17,18 1-17,-17-1-15,17 1 0,0-19 16,0 19-16,0-1 0,0 0 0,0-17 15,0 17-15,0 1 0,17-1 0,1-17 16,0 17-16,-1 1 16,54 17-1,-54 17-15,1-17 16,0 18-16,-1 0 0,1-1 0,17 54 16,-17-54-1,-18 1-15,18 0 0,-18 17 16,0-17-1</inkml:trace>
  <inkml:trace contextRef="#ctx0" brushRef="#br0" timeOffset="31941.64">25329 6421 0,'-17'0'16,"34"0"-16,-52 0 0,35-18 15,18 0-15,-1 18 16,1-17-16,17-1 0,-17 0 0,17 18 16,1-17-16,16-1 0,-16 0 0,52-17 15,-53 35-15,36-35 16,-36 35-16,0-18 0</inkml:trace>
  <inkml:trace contextRef="#ctx0" brushRef="#br0" timeOffset="32614.89">26158 6544 0,'18'-18'31,"0"1"-16,17-19 1,-35 19-16,18-1 16,-1 1-16,-17-1 15,0 0-15,0 1 0,0-1 0,0 0 0,0-17 16,0 17-16,0-70 16,0 71-1,0-1 1,-17 18-1,17 18-15,0-1 0,0 1 16,0 0-16,17 70 16,1-53-16,-18-17 0,18-1 15,-18 1-15,0 0 0,17 17 16,1-18-16,17-34 31,-17-1-15,-1 1-16,-17-1 15,36-106 1,-19 107 0,-17-1-16,0 1 0,0-1 15,18 18-15,17 35 32,-17 18-17,0-35-15,-18-1 0,17 1 16,-17 0-16,18-1 0,-18 1 0,35 52 31,-17-70-15,-1 0-16</inkml:trace>
  <inkml:trace contextRef="#ctx0" brushRef="#br0" timeOffset="33047.05">26705 5856 0,'18'18'0,"-18"-1"15,18 19 1,-1-19-16,1 19 0,17 34 16,-17-35-16,-1 18 0,19-17 15,-19 17-15,36 52 0,-18-52 16,-17 0-16,17 53 15,-17-71-15,-18 1 0,0-1 0,18 0 16,-18-17-16,0-1 0,0 1 16,-53-106 15,35 53-31,0-1 16,18 1-16,-17-18 0,17 18 0,-18-18 15,18 18-15,0-18 0,0 0 0,0 18 0,0-1 16,0 1-16,18 0 0,-1-1 15,-17 19-15,18-1 0,0 0 0,-1 1 16,1 17-16,-18-18 0,18 18 0,-1 0 16,-17 18-16,18-18 0,-18 17 0,18 1 15,-18 0-15,0-1 0,-53 160 32,35-142-32,0-17 15,1-1-15</inkml:trace>
  <inkml:trace contextRef="#ctx0" brushRef="#br0" timeOffset="34072.83">27728 5345 0,'-70'17'47,"17"36"-32,18-53-15,17 18 0,0-1 0,1 1 16,-1 0-16,-35 88 31,53-89-31,0 1 0,0-1 16,0 1-16,0 17 15,106 124 17,-88-124-32,-1 18 15,1-35-15,-18 17 0,17 0 0,1 1 16,-18-1-16,0 0 0,18 1 0,-1-1 16,-17 0-16,0 0 0,18 18 15,-18-17-15,18-19 0,-1 1 16,54 123 15,-53-123-31,-1-18 0,18 0 16,-17 0-16,0 0 0,17 0 15,53-36 1,159-34 15,-212 70-31,-17-18 0,0 18 16,-1-17-16,1 17 0,0-18 15</inkml:trace>
  <inkml:trace contextRef="#ctx0" brushRef="#br0" timeOffset="34966.46">27675 5256 0,'-17'0'16,"-71"71"15,70-53-31,18-1 0,-18 18 16,1 1-16,-1-1 0,18 0 0,-18 1 15,18 17-15,0-1 0,0-16 16,0 17-16,106 317 31,88-70 0,-176-265-31,17 18 0,0 0 16,71 176 15,-106-176-31,-35 106 32,17-141-32,-193-18 31,193 0-31,0-18 15,1-17-15,-1 17 0</inkml:trace>
  <inkml:trace contextRef="#ctx0" brushRef="#br0" timeOffset="36574.24">27817 7602 0,'0'89'31,"0"-72"-31,0 71 32,-18-70-1,18-106 0,0 70-31,0 1 0,0-19 16,0-17 15,18 36-15,-18-1 156,0 0-141,17 18 172,1-17-172,-1-1-31,1 18 16,0-17 15,-1 17-31,-17-18 78,-17 18-47,17-18-15,-18 1 0,18-1 15,0 0-15,-18 18-16,18-17 31,0 34 0,18 54 0,53 52 1,-71-105-32,0 0 0,35 52 31,-35-52 0,-53-53 0,35 35-15,1-18-16,-1 18 0,0 0 16,1-18-16,-1 18 0,1 0 15,-54 53 1,71 71 15,0-107-31,53 19 31,88-72 1,-123 19-32,-1-1 15,1 18-15,0-18 0,-1 1 0,-17-1 16,35-35-1</inkml:trace>
  <inkml:trace contextRef="#ctx0" brushRef="#br0" timeOffset="36824.97">28152 7408 0,'0'0'0,"0"18"15,35 123 17,-35-35-17,0-71-15,18 18 0,-18-18 16,0 1-16,0 17 0,0-18 0,17 35 16,-17-34-16,0-1 0,0-17 15,0 17-15,0-17 0,0-1 0,0 1 16,0-1-16</inkml:trace>
  <inkml:trace contextRef="#ctx0" brushRef="#br0" timeOffset="37120.67">28381 7761 0,'18'0'0,"-36"0"0,53-18 15,-17 18-15,0 18 16,-18 0 0,0-1-16,0 1 15,0 17-15,0-17 0,0 0 16,0 17 15,70-70 0,54-89 1,-107 106-32,-17 1 0,18-18 15</inkml:trace>
  <inkml:trace contextRef="#ctx0" brushRef="#br0" timeOffset="37956.73">26899 5009 0,'0'18'15,"0"17"17,0-17-32,0 0 0,0-1 15,0 19 1,0-19-16,0 1 0,18 17 31,-18-53 0,-53-70 1,53 71-32,0-1 0,-18-17 15,18-1 1,0 19-16,0-1 0,0 1 0,36-19 31,105 72 0,-141-19-31,17 18 0,1-17 0,-18 0 16,0-1-16,0 19 0,0-19 0,0 19 16,0-19-16,0 1 0,0-1 0,-18 1 15,-105 70 16,105-88-31</inkml:trace>
  <inkml:trace contextRef="#ctx0" brushRef="#br0" timeOffset="38229.74">27270 4745 0,'0'17'16,"0"230"15,0-211-31,17-1 0,-17 0 0,0-17 15,18 17-15,-18-17 0,0 17 0,0-17 16,18-18-16,-18 17 0,0 1 0</inkml:trace>
  <inkml:trace contextRef="#ctx0" brushRef="#br0" timeOffset="38582.75">27446 4886 0,'0'0'15,"53"-18"17,-53 36-17,0 17 1,0-17-16,0 0 0,-18 17 15,1-18-15,17 1 0,0 0 16,0-36 31,17 0-47,72-34 31,-54 34-31,-18 18 0,1-18 0,0 18 0,-1-17 16,1 17-16,0-18 15,-1 18-15,1 0 0</inkml:trace>
  <inkml:trace contextRef="#ctx0" brushRef="#br0" timeOffset="40914.81">28063 5715 0,'0'-18'31,"36"18"0,140 53 1,-141-35-32,-17 0 15,17-1-15,-17-17 0,0 18 0,-1-1 16,1 1-16,-18 0 0,0 17 15,-18 0 1,-35 1 0,0-36-1,36 0-15,-1-53 16,18 35 0,0 0-16,0 1 0,0-1 15,0 0-15,35-52 16,36-89-1,-53 106 1,-18 36-16,0-1 0,17 0 0,-17 1 16,0-1-16,0 0 15,0 36 1,0 0-16,-17-1 16</inkml:trace>
  <inkml:trace contextRef="#ctx0" brushRef="#br0" timeOffset="41392.91">28522 5098 0,'0'0'0,"0"-18"16,0 0-16,18 18 15,-18-17-15,17 17 16,1 0-16,0 0 0,-1 17 15,1 107 17,-18-54-17,-18-70-15,18 18 0,-17 0 32,70-89 14,70 1-14,-105 70-32,-18-18 0,17 18 15</inkml:trace>
  <inkml:trace contextRef="#ctx0" brushRef="#br0" timeOffset="41857.18">28981 5203 0,'17'0'0,"-17"18"0,-17-36 0,52 54 16,-35-19-16,18-17 0,-18 18 0,17 0 15,1-1-15,0 1 0,-18 17 16,17-17-16,1-1 0,-18 1 0,17 17 0,1-17 16,-18 0-16,0 35 15,0-36-15,0 54 32,-18-71-17,-17-18 1,-71 1 15,36 87 0,70-52-15,0 17 0,35-35-1,0 0 1,-17 0-16,0 0 0,70-53 31,-71 35-31,-17 1 16,18 17-16</inkml:trace>
  <inkml:trace contextRef="#ctx0" brushRef="#br0" timeOffset="42165.91">29298 5327 0,'18'0'0,"-36"0"0,53 0 16,-17 0-16,0 0 16,-1 18-16,1-18 0,0 0 15,-18 17-15,17 1 0,19 52 32,-36-34-17,0-19-15,-18-17 16,-17-123 15,52 35-15,1 70-16,35-53 31,-18 54 0</inkml:trace>
  <inkml:trace contextRef="#ctx0" brushRef="#br0" timeOffset="46065.44">21960 13282 0,'0'18'0,"0"17"31,0-17-31,0-1 16,0 36 0,18 18 15,0-18 0,-18 17 0,0-52-15,0-1-16,17 36 31,-17-35-15,0 0-16,18-1 16,-18 1-16,0 17 15,18 1 1,-1-36-1,19 0 1,-19 17 15,1-17-15,-1-17 0,19-19-1,34-34 1,-52 52-16,0 0 0</inkml:trace>
  <inkml:trace contextRef="#ctx0" brushRef="#br0" timeOffset="46402.76">21590 13194 0,'0'0'0,"-18"0"15,71 0 16,-17-18-15,69-17-16,-52 17 16,-17 18-16,16-17 0,1-1 0,0 0 15,0 1-15,-17 17 0,16-18 0,1 0 16,0 18-16,71-17 16</inkml:trace>
  <inkml:trace contextRef="#ctx0" brushRef="#br0" timeOffset="46759.64">22542 13441 0,'18'0'31,"35"0"-15,-35 0-16,17 0 0,-17 0 0,17-18 16,0 18-16,0 0 0,-17 0 0,17-17 15,1 17-15,-19 0 0,1-18 16</inkml:trace>
  <inkml:trace contextRef="#ctx0" brushRef="#br0" timeOffset="46992.73">22648 13600 0,'0'0'0,"18"17"32,17-17-17,-17 0-15,17 0 0,-17-17 16,-1 17-16,1 0 0,0 0 0,-1-18 15,36 18-15,-35-18 0,0 18 16,-1 0-16,1-17 0,-1 17 0,1 0 0,0 0 16,-1 0-16,-17-18 0</inkml:trace>
  <inkml:trace contextRef="#ctx0" brushRef="#br0" timeOffset="48198.55">23654 13300 0,'0'0'0,"-18"-18"15,71-35 17,-35 53-32,17-17 0,-17 17 15,17 0-15,106 52 32,-141 54-17,-71-18 1,54-52-16,-19-19 0,19 19 15,-1-19-15,1 1 0,-1 0 0,0-1 16,-17 1 0,88-18 15,53-18-15,-71 18-16,-17-17 15,17 17-15,0-18 0,1 18 0,-19-18 0,18 1 16,-17 17-16,17-18 0,-17 0 0,0 18 15</inkml:trace>
  <inkml:trace contextRef="#ctx0" brushRef="#br0" timeOffset="48601.25">24500 13176 0,'0'18'0,"0"-36"0,0 71 15,0-35-15,0-1 16,0 1-16,0 35 0,-17-35 0,17-1 16,0 19-16,0-19 0,-18 1 0,18 17 15,0-17-15,0-1 0,0 1 16,0-18 15,0-53-15,0 18-16,0 0 0,0 17 15,0 0-15,18 1 0,-18-19 0,17 19 16,-17-1-16,71-35 31,-18 124 1,-35-54-32,-1 19 15,-17-19-15,18 89 31,-18-88-31,-18-18 16</inkml:trace>
  <inkml:trace contextRef="#ctx0" brushRef="#br0" timeOffset="48823.47">24289 13212 0,'-18'-18'0,"36"36"0,-71-36 16,35 18-16,18-18 15,106-35 17,194-17-1,-265 52-31,0 18 0,1 0 15</inkml:trace>
  <inkml:trace contextRef="#ctx0" brushRef="#br0" timeOffset="49399.89">24959 13370 0,'0'18'0,"0"0"15,0-54-15,0 89 0,18-53 16,-1 18-16,1-18 16,-18-18-16,35 18 15,-35-17-15,35-54 32,-35 53-32,0 1 0,18-1 0,-18 0 15,0 1-15,0-1 0,0 1 0,0-1 16,0 0-16,18-70 31,-18 70-31,17 18 0,-17-17 16,0 52 15,18-17-31,-18-1 0,0 1 0,0 0 16,0-1-16,0 1 0,0 0 0,0 17 15,18-18-15,17 72 31,-17-89-31,-1 0 0,1 0 16,0 0-16,70-89 31,-88 72-31,35-89 32,-35 88-32,18 1 15,-18 17 16,17 17-31,1 89 32,-18-88-32,18-1 0,-18 1 0,0 0 0,17-1 15,-17 19-15,0-19 16,18-17-16,-1 0 0</inkml:trace>
  <inkml:trace contextRef="#ctx0" brushRef="#br0" timeOffset="49817.63">25700 12859 0,'0'0'0,"0"-18"0,0 36 16,0-1 0,0 1-16,0 35 15,17-18-15,-17 0 0,0 18 16,18 0-16,17 282 31,-35-246-31,18-19 0,-18 18 0,0-17 16,18 105-1,-18-140 1,0-248 15,0 159-15,0 0-16,0 0 0,0 0 0,0 0 15,0-17-15,0 17 0,17 0 0,1 0 0,17 0 16,89-88 0,-107 123-1,1 18-15,0 0 0,-1 18 16,1 17 0,-36 71-1,1-71-15,-89 71 16</inkml:trace>
  <inkml:trace contextRef="#ctx0" brushRef="#br0" timeOffset="51081.18">27323 12577 0,'0'-18'16,"0"36"-16,-53-36 31,17 36-16,19-18-15,-18 17 0,-142 36 16,159-35 0,-123 35-1,141-36 1,0 36 0,0-35-16,18 105 31,0-35-16,-18-52-15,0 17 16,17-18-16,-17 18 0,0 70 16,18-52-16,52 388 31,-70-354-15,18-52-16,0-17 0,-18 16 0,0 1 15,17-17-15,-17 140 16,0-141-16,0-17 15,0 105 1,18-105 0,-18 0-16,18-1 0,-1 1 0,72 17 15,16-17 1,-87-18 0,17 0-16,1 0 0,246-106 31,-247 88-31,0 1 15,1-1-15,-19-17 0</inkml:trace>
  <inkml:trace contextRef="#ctx0" brushRef="#br0" timeOffset="51654.41">27358 13017 0,'18'18'31,"34"0"-15,-16-18-16,-19 17 0,19 1 15,-19 0-15,19-18 0,-19 17 16,18 1-16,-17 0 0,-18 17 16,0-17-16,0-1 0,0 1 0,0 35 15,-18-36-15,1-17 16,-1 0 0,18-17-16,0-19 15,0 19-15,0-1 0,0 1 0,0-19 16,0 19-16,18-1 0,-18-17 0,17 17 15,1 0-15,0 1 0,-18-1 0,17-17 16,1 17-16,-18 1 0,18 17 0,-18-18 16,0 0-16,17 18 0,-17-17 15,0-1-15</inkml:trace>
  <inkml:trace contextRef="#ctx0" brushRef="#br0" timeOffset="52069.65">27905 12629 0,'17'0'0,"-34"0"0,52-17 15,-17-1-15,-1 18 16,1-17-16,0 17 0,-1 0 16,1-18-16,-1 18 0,1 0 15,0 18-15,-18-1 16,-88 124 15,35-88 0,106-53 1,70 35-1,-105-35-31,-18 18 16,-89 53 15,37-36-31</inkml:trace>
  <inkml:trace contextRef="#ctx0" brushRef="#br0" timeOffset="52361.27">27428 13564 0,'0'0'0,"71"18"31,-36-18-31,-17-18 0,17 18 16,0 0-16,18-17 0,-17-1 15,-1 18-15,18-18 0,-18 1 0,18-1 16,-18 18-16,1-18 0,-1 18 0,0-17 16,-17 17-16,-1 0 0</inkml:trace>
  <inkml:trace contextRef="#ctx0" brushRef="#br0" timeOffset="52796.96">27764 13847 0,'-18'0'15,"36"-18"16,105-17 1,-105 35-32,17 0 15,-35 17-15,18-17 0,-18 18 16,0 0-16,0-1 0,0 1 16,-36 17-1,1-17 16,70-18-15,1 17 0,-19-17-16,1 0 0,-18 18 0,18-18 15,-18 18-15,0-1 16,0 1-16,-18 0 16,-35-1-1,35-17-15,1 0 0</inkml:trace>
  <inkml:trace contextRef="#ctx0" brushRef="#br0" timeOffset="53434.63">28434 12506 0,'0'0'0,"159"-18"32,-142 18-32,1 0 15,0 0-15,-1 0 0,-17 36 31,0 105 1,0-106-32,0-17 0,0 17 15,0 0-15,0-17 0,18 17 0,-18 0 16,17 1-16,1-1 0,0 35 16,-1-34-16,19 52 15,-1-53-15,53 230 31,-88-212-31,18 0 0,-18 17 16,0 1-16,0-1 16,0 1-16,0-1 0,-71 177 31,71-194-31,-35 18 16,17-1-1,1-70-15,-1 0 0,0-17 16</inkml:trace>
  <inkml:trace contextRef="#ctx0" brushRef="#br0" timeOffset="54479.63">29245 14129 0,'18'17'16,"-18"1"-16,18 0 0,17 105 31,18-17-15,-53-71-16,0-17 15,0 0-15,0-1 0,0 1 16,0-1 0,-106-52 15,71 35-16,17 0-15,-17 0 0,17 0 0,0 0 16,1 0-16,-1 0 0,1 18 16,-72 52-1,89-52 1,0 0-16,0-1 16,89 19-1,-72-19 1,1-17-16,17 0 0,-17 0 0,-1 0 15,19 0-15,-19-17 0,71-19 16,-70 36 0</inkml:trace>
  <inkml:trace contextRef="#ctx0" brushRef="#br0" timeOffset="54716.56">29704 14376 0,'0'17'0,"0"-34"0,0 70 16,0-36-16,0 19 0,0-1 15,0-18-15,-18 36 0,18-17 16,-17 17-16,17-18 16,-18 35-16,0-17 0,18 0 0,-17 0 15,-1 0-15,18 0 0,0 0 16,-18-18-16,18 0 0,0 1 0,-17-19 15,17 1-15,0 0 0,0-1 16</inkml:trace>
  <inkml:trace contextRef="#ctx0" brushRef="#br0" timeOffset="55032.9">29827 14781 0,'18'-17'0,"-36"34"16,54-34-16,-19-1 0,1 18 16,0 0-1,-18 88 17,-18-70-32,0 0 0,1-1 0,17 1 0,-18-1 15,18 1-15,-18 17 31,71-88 1,-35 53-32,0-17 0,17-1 0,71-52 15,-71 70 1,35-71 0</inkml:trace>
  <inkml:trace contextRef="#ctx0" brushRef="#br0" timeOffset="56070.98">28981 12294 0,'0'18'16,"0"0"-1,0-1 1,17 1 0,-17-1-16,18 1 15,-18 0-15,0-1 0,18 1 0,-18 17 16,0-17-16,17 88 31,-17-71-15,0-105 15,0 34-31,-35-123 31,35 36 0,0 105-31,71 36 32,-36 35-17,-18-35-15,1-1 0,0 1 16,-18 17-16,17-17 0,-17-1 0,0 19 0,0-19 16,0 36-1,0-35-15,-17 0 0,-1-1 0,-35 18 16</inkml:trace>
  <inkml:trace contextRef="#ctx0" brushRef="#br0" timeOffset="56306.47">29386 12153 0,'0'18'16,"0"-36"-16,0 71 16,0-18-16,0 18 0,0 18 15,0-36-15,0 0 16,0 71-16,0-53 0,0-18 16,0 18-16,0 36 0,0-54 15,-17 0-15,17-17 0,-18-1 0</inkml:trace>
  <inkml:trace contextRef="#ctx0" brushRef="#br0" timeOffset="56647.4">29651 12382 0,'0'0'0,"18"0"15,-1 0 1,-17 18-16,0 0 16,0 35-1,0-36-15,0 1 0,-35 70 16,35-70 0,-18-18-16,36 0 31,88-53-16,-89 35 1,36 1 0,36-19 15</inkml:trace>
  <inkml:trace contextRef="#ctx0" brushRef="#br0" timeOffset="59585.4">22207 15804 0,'0'53'32,"0"0"-17,0-17-15,0-19 0,0 18 16,0 1-16,0-1 0,0 0 0,0 1 16,18 69-1,17 19 1,-35-106-16</inkml:trace>
  <inkml:trace contextRef="#ctx0" brushRef="#br0" timeOffset="59851.62">21766 15822 0,'-17'0'0,"34"0"0,-52 0 15,35-18-15,18 18 16,-1 0-16,19-17 16,-1 17-16,0-18 0,0 18 0,18-17 0,0-1 15,-17 18-15,17-18 0,-1 18 16,1-17-16,0 17 0,0-18 0,0 18 15,0 0-15,0 0 0,-18 0 0,0 0 16,1 0-16,-1 0 0,0 0 0</inkml:trace>
  <inkml:trace contextRef="#ctx0" brushRef="#br0" timeOffset="60175.1">22719 16016 0,'18'0'31,"70"0"0,-71 0-31,1 0 16,0 0-16,-1 0 0,1 0 0,17-18 16,-17 18-16,-1 0 0,1 0 0,0-17 15,17 17-15</inkml:trace>
  <inkml:trace contextRef="#ctx0" brushRef="#br0" timeOffset="60387.04">22807 16192 0,'0'0'0,"-18"0"0,18 18 16,18-18-1,0 0-15,-1 0 16,19 0-16,-19 0 0,1 0 0,17 0 16,18 0-16,-35 0 0,17-18 15,-17 18-15,17 0 0,-17-17 0,-1 17 16,1 0-16</inkml:trace>
  <inkml:trace contextRef="#ctx0" brushRef="#br0" timeOffset="61214.93">23865 15593 0,'0'-18'0,"0"0"31,18 1-15,106 34 15,-107 54-15,-17-53-16,0 17 0,-35 18 15,17-18-15,1 0 0,-1 1 16,0-1-16,1 0 0,-1-17 15,0 0-15,1-1 0,17 1 16,-18-1 15,36-17-31,-1 0 0,-17-17 16,18 17-16,0 0 0,-1-18 0,1 18 16,0 0-16,-1 0 0,1-17 0,0 17 15,17 0-15,124-18 31,-142 18-31,1 0 0,-1 0 16</inkml:trace>
  <inkml:trace contextRef="#ctx0" brushRef="#br0" timeOffset="61629.82">24553 15593 0,'0'0'0,"0"35"32,0 124-1,-17-124-31,17-17 0,0-1 16,-18 1-16,18 0 0,0-1 15,-18-34 16,18-19-15,0 19-16,53-142 31,-53 141-31,18 1 16,0 17-16,-18-18 0,17 0 0,1 18 16,0-17-16,-1 34 15,1-17-15,-1 18 0,-17 0 16,53 88-1,-53-71 1,18-18-16,-18 54 31</inkml:trace>
  <inkml:trace contextRef="#ctx0" brushRef="#br0" timeOffset="61870.35">24359 15557 0,'-17'0'16,"34"0"-16,-52 0 16,141-17 15,-71-1-16,0 18-15,1-17 0,-1 17 0,0 0 16,1-18-16,-1 18 0,0-18 0,0 18 0,1 0 16,-19 0-16</inkml:trace>
  <inkml:trace contextRef="#ctx0" brushRef="#br0" timeOffset="62465.75">24959 15716 0,'0'18'0,"0"0"16,18-18-16,-1 0 0,1 17 31,0-52 16,-18 17-32,17-70 1,-17 70 0,0 1-16,18-54 15,-18 54 1,0 34 31,0 1-32,17-1-15,-17 1 0,0 0 0,0-1 16,18 1-16,-18 0 0,0-1 0,18-17 16,-18 18-16,17 0 0,-17-1 15,18 1 1,0-18-16,-1-18 16,1 18-16,53-53 15,-71 36 1,17-1-16,-17 0 0,0 1 15,0-1-15,0 0 0,0-17 32,0 70-1,18 18-15,-18-35-16,0 0 15,17-1-15,-17 1 0,0 0 0,0-1 16,18 1-16,0 0 0,-18-1 15,17-17 1</inkml:trace>
  <inkml:trace contextRef="#ctx0" brushRef="#br0" timeOffset="62864.03">25559 15346 0,'17'17'16,"-17"19"0,0-1-16,0-17 0,18 17 15,-18 0-15,0 0 0,0 1 0,0-1 16,0 0-16,0 18 0,18-17 16,-18-1-16,0 18 0,0-18 0,0 0 15,0 1-15,0 16 16,0-140 15,0-176 0,17 228-31,-17 1 16,18 0-16,0 17 0,-18 1 0,17-1 16,1 0-16,-1 1 0,1 17 15,0 0-15,-1 0 0,-17 17 16,0 54-1,0-36-15,-17-17 0,-1-1 16,-88 89 0</inkml:trace>
  <inkml:trace contextRef="#ctx0" brushRef="#br0" timeOffset="63320.75">24165 16298 0,'-17'-17'32,"34"17"-17,1 0-15,17 0 0,-17 0 0,17 0 16,0 0-16,1 0 0,17 0 0,52-18 15,-52 18-15,71-18 16,-54 1-16,583-107 31,-547 89-15,-53 17-16,-18 18 0,0-17 0,1 17 16,-1 0-16,-18 0 0,1 0 0,0 0 15,-1 0-15,-17 17 16</inkml:trace>
  <inkml:trace contextRef="#ctx0" brushRef="#br0" timeOffset="63820.43">25047 16581 0,'0'0'0,"-17"17"16,34-17 15,160-17 0,-160 17-31,1 0 16,0 0-16,-18 17 0,0 1 16,-36 70-1,19-70-15,17-1 0,-18 1 16,-17 17-16,17-17 0,0-1 31,36-34-15,0-1-16,17 1 15,18 17 1,0 0-16,17 52 31,-70-34-31,-105 70 32,-107-52-1,194-36-31,1 0 0</inkml:trace>
  <inkml:trace contextRef="#ctx0" brushRef="#br0" timeOffset="64940.88">26688 15328 0,'0'0'16,"17"-17"15,-158 17 0,106 0-31,-18 0 16,35 17-16,-35-17 16,-70 88 15,141 18 0,17-18-15,-18-52-16,-17 17 15,0 123 1,0-123-16,0 17 0,0-17 0,0 0 16,0 388 15,71-194 0,-53-212-31,17-17 0,-17-18 0,-1 18 16,19-18-16,34 17 15,36-34 1,-71 17-16,0 0 0,1-18 0,105-17 31,-124 35-31,36-35 16</inkml:trace>
  <inkml:trace contextRef="#ctx0" brushRef="#br0" timeOffset="65459.42">26917 15787 0,'18'0'32,"105"70"-1,-17 71 0,-106-123-31,0 0 0,0-1 16,-18-17-16,1 18 15,-1-18-15,0 0 16,1-88 15,17 70-31,0 1 0,0-1 16,17 0-16,1 1 0,0-19 0,-1 19 16,1-1-16,70-105 31,-70 105-31,-18 0 15</inkml:trace>
  <inkml:trace contextRef="#ctx0" brushRef="#br0" timeOffset="65869.74">27393 15381 0,'0'0'0,"35"-18"31,-17 18-31,0 0 0,-1 0 16,1 0-16,0 18 15,-36 70 16,-88 0 1,106-70-1,88-18 0,-70 18-31,0-18 0,-1 17 0,-17 1 16,0 70 15,-17-88-31,-1 18 0,0-18 0,18 18 0,-17-18 16,-36 17-16</inkml:trace>
  <inkml:trace contextRef="#ctx0" brushRef="#br0" timeOffset="67680.78">27746 15275 0,'0'0'0,"0"-17"16,53-1 31,17 0-32,-34 18-15,-19 0 0,1-17 0,0 17 16,70-18 15,-71 53 0,1 36 1,53 141-1,-71-177-31,17 18 0,-17-18 0,18 18 16,-18 0-16,35 247 31,-35-89-16,0-158-15,0 71 16,0 35 0,-17-142-1,17 1-15,-18-1 0,0-17 16,18 18-16,-70 0 16,-142-1-1</inkml:trace>
  <inkml:trace contextRef="#ctx0" brushRef="#br0" timeOffset="70322.7">6756 12912 0,'17'53'32,"-17"35"-17,0-71-15,0 19 0,0-1 0,0 0 16,0 1-16,0-1 0,0 0 0,0 0 16,0 54-1,-17-1 16</inkml:trace>
  <inkml:trace contextRef="#ctx0" brushRef="#br0" timeOffset="70650.69">6191 12876 0,'-17'-17'0,"34"17"31,265-18 0,-211 18-31,335-35 32,-353 17-32,211 36 31,-193-1-15</inkml:trace>
  <inkml:trace contextRef="#ctx0" brushRef="#br0" timeOffset="70988.57">7108 13212 0,'36'0'31,"-72"0"-15,107-18-16,-53 18 0,17 0 0,-17 0 0,52-18 15,-35 18-15,36 0 16,-36 0-16,-17-17 0,17 17 0,0 0 16,-17 0-16</inkml:trace>
  <inkml:trace contextRef="#ctx0" brushRef="#br0" timeOffset="71271.53">7197 13370 0,'0'18'0,"0"-36"16,17 36-16,19 0 15,-19-18-15,1 0 0,17 0 16,-17 0-16,-1 0 0,19 0 0,-19 0 15,19 0-15,158-36 32,-177 36-32,1 0 0,0 0 15,-1-17-15,1 17 0,-1 0 0,1 0 0,0 0 16</inkml:trace>
  <inkml:trace contextRef="#ctx0" brushRef="#br0" timeOffset="72305.72">8855 12982 0,'-18'-35'31,"53"-18"1,-17 53-32,35-18 15,-35 1-15,-1 17 0,1 0 16,-1 0-16,-17 17 0,18-17 0,-18 18 15,0 0-15,0-1 0,0 1 0,0 0 16,-159 158 15,142-158-31,-1-1 0,0 1 0,1 0 16,-1-18-16,-17 35 31,70-53 16,18 1-31,-35 17-16,140-18 31,-140 18-31,0 0 0,17 0 0,-17 0 16,-1 0-16,19-18 15</inkml:trace>
  <inkml:trace contextRef="#ctx0" brushRef="#br0" timeOffset="72778.82">9596 12912 0,'0'0'0,"0"17"15,0 1-15,0 0 0,-18-1 16,18 1-16,-18-1 16,1 1-16,-1 17 0,0-17 15,18 0-15,-17-1 0,17 1 16,0 0-16,-18-18 0,18 17 0,-18 1 15,54-89 32,-36 54-31,17-1-16,1-17 0,0 17 16,-1 0-16,1 1 0,0-1 0,-1 18 15,1-17-15,-1-1 0,1 18 0,0 0 16,-1 0-16,1 0 15,-18 18-15,35 70 16,-35-71 0,0 1-16,0 0 0,0-1 15,0 1-15,0 0 0,0-1 0,0 1 16,0 0-16</inkml:trace>
  <inkml:trace contextRef="#ctx0" brushRef="#br0" timeOffset="73016.88">9278 12876 0,'0'0'0,"35"-35"31,106 0-15,-105 35 0,17 0-16,0-18 0,-1 18 0,1 0 15,0 0-15,141-17 16</inkml:trace>
  <inkml:trace contextRef="#ctx0" brushRef="#br0" timeOffset="73632.46">10019 13159 0,'0'17'0,"0"-34"0,0 70 15,0-36-15,18-17 16,34-17 15,-34-1-15,0 0-16,-1 1 15,-17-1-15,18 0 0,-18 1 16,71-142 15,-71 141-31,0 1 16,17-1-16,-17 0 15,0 54 17,0-19-32,0 1 15,0 0-15,0-1 0,0 18 16,0-17-16,0 0 0,-17 17 0,17 53 31,0-70-31,17-18 16,1 0-16,17-18 15,89-88 17,-124 89-32,17-19 15,-17 19-15,18-1 16,-18 1-16,17 17 0,-17-18 0,0 0 16,0 36 15,0 17-16,0-17-15,0-1 0,0 1 16,0 17-16,0-17 0,0 17 16,0 1-1,36-19-15</inkml:trace>
  <inkml:trace contextRef="#ctx0" brushRef="#br0" timeOffset="74094.13">10742 12788 0,'0'18'16,"0"-1"-1,0 19-15,0-19 0,0 1 16,0 0-16,0 17 0,0-17 0,0 17 16,0 0-16,-18 230 31,-34-36 0,52-282 0,35-247 1,-18 265-32,19 0 15,-19 17-15,1-17 0,0 17 0,17 0 16,-17 1-16,-1 17 0,1-18 0,-1 18 0,1 0 16,17 71 15,-35-54-31,0 1 0,-17 0 15,-1-1-15,0 1 0,-17 17 16,18-35-16,-1 18 0</inkml:trace>
  <inkml:trace contextRef="#ctx0" brushRef="#br0" timeOffset="74624.39">8572 13353 0,'0'0'0,"18"0"16,0 17-16,-1-17 15,19 0-15,-1 0 0,18 18 0,0-18 0,17 0 16,19 18-16,-1-18 0,0 0 16,0 0-16,18 0 0,0 17 0,17-17 0,-17 0 15,0 0-15,106 0 16,-107 0-16,1 0 0,406-35 31,-248 0 0,-246 35-31,-18 17 32,-35 1-17</inkml:trace>
  <inkml:trace contextRef="#ctx0" brushRef="#br0" timeOffset="79478.58">9648 13882 0,'18'0'78,"141"-18"-47,-124 18-31,-17 0 0,17 0 16,53 35-1,-70 18 1,-18-35-16,-35 17 16,-1 18-1,19-35-15,-36 35 32,88-36-1,0-17-16,-17 18-15,0-18 0,-1 18 0,36-1 16,0 36 0,-53-35-16,0-1 0,-70 72 31,-125-36 0,160-53-15,18 0-16,-1 0 0,0-18 0,-35-35 31</inkml:trace>
  <inkml:trace contextRef="#ctx0" brushRef="#br0" timeOffset="80804.49">12047 12559 0,'0'0'0,"0"-18"0,0 1 16,0-1-16,-17 18 15,-19 0 1,19 0-16,-124 0 16,88 18-1,17-18-15,1 0 0,-18 17 16,36-17-16,-1 18 0,0-18 0,1 0 15,17 18-15,-18-1 16,18 1 0,0 17-1,-35 230 17,17-230-32,18 18 15,-17 0-15,17 0 0,0 0 0,0 70 16,0-52-16,0-18 0,0 17 15,17 318 1,-17-335-16,18 0 16,-18 18-16,0 87 15,17 266 17,-17-407-32,0 1 15,18 0-15,0 17 16,123-18 15,-88-34-15,-36 17-16,72-18 15,16 1 1,-69 17-16,-1 0 0,88 0 16,-105 0-1</inkml:trace>
  <inkml:trace contextRef="#ctx0" brushRef="#br0" timeOffset="81699.87">12118 12859 0,'-35'35'31,"-71"247"0,88-211-31,18-18 0,-17 105 16,17-69-16,0 52 15,35 70 1,-18-140-16,1-36 0,70 89 16,-17-54-1,-36-34-15,18-19 16,-35-17-16,-1-17 0,1 17 15</inkml:trace>
  <inkml:trace contextRef="#ctx0" brushRef="#br0" timeOffset="82279.64">12453 13088 0,'0'71'31,"0"140"0,0-175-31,0-19 0,0 1 0,0-1 16,0 1-16,0-71 47,0 36-47,0-1 0,0 0 0,0-105 31,0 105-31,0-17 0,0 17 0,0 1 16,18-19-16,-1 19 0,-17-1 0,18 0 15,-18 1-15,18-1 0,-1 0 16,54 18 0,-71 18-1,17-18-15,1 18 0,-18-1 16,18 36-16,-18-35 0,0 0 0,0 17 15,0 0-15,0-17 0,0 17 0,-18 0 16,0-17-16,18 17 0,-17-17 0,-1 0 16,-35 52-1,36-70-15,-72 35 16,72-35 0</inkml:trace>
  <inkml:trace contextRef="#ctx0" brushRef="#br0" timeOffset="82616.35">12259 13670 0,'53'0'32,"-35"0"-17,-1-18-15,54 18 0,-54 0 16,19-17-16,-1 17 0,36 0 15,-36-18-15,0 18 0,-17 0 16,17 0-16,-17 0 0,17-17 0,-17 17 16,-1 0-16,1 0 0,-1 0 15</inkml:trace>
  <inkml:trace contextRef="#ctx0" brushRef="#br0" timeOffset="82974.8">12524 13882 0,'0'0'16,"53"0"15,-36 17-15,1-17-16,-18 18 15,-35 53 17,17-54-32,0-17 0,1 18 15,70-36 32,35 1-31,-71 17-16,1 0 15,0 0-15,-1 0 0,71-36 16</inkml:trace>
  <inkml:trace contextRef="#ctx0" brushRef="#br0" timeOffset="83293.38">12982 13035 0,'0'0'0,"0"18"16,18-18-16,-1 17 15,-17 1-15,36 17 0,-19 1 16,1-1-16,106 353 31,-124-318-31,0-17 16,0 0-16,-36 71 0,19-71 15,-1 0-15,0-18 0,-17 0 0,17 18 16,1-35-16,-19 17 0,19-17 0,-1-1 16,1 1-16,-1-18 0,0 0 15</inkml:trace>
  <inkml:trace contextRef="#ctx0" brushRef="#br0" timeOffset="83776.19">13353 12682 0,'0'0'0,"0"-17"16,0-1-1,70 18 1,-17 18-1,-35-1-15,-18 1 16,0 0-16,0-1 0,0 1 16,0 0-16,0-1 0,0 1 0,-18-1 15,0-17-15,1 18 0,-1 0 16,18-1-16,-17-17 16,34 18-1,1-18 1,-1 0-16,1 18 0,0-18 0,-1 17 0,1-17 15,35 71 1,-53-54 0,0 1-16,0 0 0,-35 17 15,17-35-15,0 18 0,1-1 0,-1-17 16,0 18-16,-17-18 0</inkml:trace>
  <inkml:trace contextRef="#ctx0" brushRef="#br0" timeOffset="84070.36">13652 13441 0,'0'17'31,"0"-34"-31,159 34 32,-106-34-32,-35 17 15,35 0-15,-18-18 16,-17 18-16,17-17 0,-17 17 0</inkml:trace>
  <inkml:trace contextRef="#ctx0" brushRef="#br0" timeOffset="84838.61">14993 12841 0,'-53'35'31,"35"-17"-31,-17 53 16,18-36-16,-1 18 0,-53 370 47,195 159-31,-71-529-1,-18-18-15,0 1 0,1-19 16,-1-17-16,-17 0 0,17 0 0,0 0 15,-17-17-15,17-1 0</inkml:trace>
  <inkml:trace contextRef="#ctx0" brushRef="#br0" timeOffset="85387.7">15681 12947 0,'0'18'15,"0"-1"1,0 1-16,18 17 0,-18-17 16,0-1-16,0 19 0,17-1 0,-17-17 15,0 17-15,0-17 0,0-1 0,0 1 16,0-1-16,0 1 0,0 0 16,-35-36 15,-18-17-16,35 35-15,1 0 0,-1-18 16,0 18-16,1-17 0,-1 17 16,-70 17-1,70-17 1,18 18-16,0 35 16,0-36-16,18 1 15,0-18-15,-1 18 0,1-1 16,0 1-16,52 0 15,-52-18 1,52-36 0,-52 36-1,0-17-15,-1-1 0</inkml:trace>
  <inkml:trace contextRef="#ctx0" brushRef="#br0" timeOffset="85640.68">15998 13212 0,'0'0'0,"0"17"0,0 1 0,0 17 15,0-17-15,0-1 0,-17 19 16,-1-19-16,18 19 0,-17-1 0,-1 18 15,0-18-15,-17 18 0,17 0 0,-17 0 16,17 0-16,-17-18 0,18 18 0,-19 0 16,19 0-16,-19-18 0,19 0 0,-1 1 15,-17 52 1</inkml:trace>
  <inkml:trace contextRef="#ctx0" brushRef="#br0" timeOffset="85975.83">15998 13705 0,'18'0'0,"-36"0"15,54 0-15,-36 18 16,17 0-16,-17-1 15,0 1-15,0 0 0,0-1 16,0 1-16,-35 17 16,35-17-16,-18-18 15,18 17 1,36-17 15,70-35 0,-89 18-15,1 17-16,-1-18 0,1 18 0</inkml:trace>
  <inkml:trace contextRef="#ctx0" brushRef="#br0" timeOffset="86281.32">16351 12929 0,'18'18'16,"0"17"-1,-1-17-15,18 52 0,-35-34 16,71 387 15,-71-352-31,0-1 16,0 54-1,-18-54-15,1-17 0,-19 0 0,19-18 16,-1 1-16,-105 52 16</inkml:trace>
  <inkml:trace contextRef="#ctx0" brushRef="#br0" timeOffset="86757.5">16722 12841 0,'17'0'16,"-34"0"-16,34-18 0,1 18 16,0 0-16,-1 0 0,1 18 31,-18 0-16,0-1-15,-18 1 16,1 0 0,-19-1-1,36 1 1,36 17 15,-19-17-15,1 35-1,-18-36 1,0 19 0,-53-1-1,35-35-15,1 0 0</inkml:trace>
  <inkml:trace contextRef="#ctx0" brushRef="#br0" timeOffset="87292.29">16898 12453 0,'18'-18'31,"35"1"-15,-18 17-16,35-18 15,-52 18-15,17 0 0,-17-18 0,17 18 16,-17 0-16,17-17 0,-17 17 0,-1 0 16,1 0-16,0 0 0,-1 35 31,1 159 0,-18-159-31,0 1 16,18-19-16,-18 36 0,0-17 15,70 281 17,-35-193-17,-17 17 1,-71 229 15,36-299-31,-19-18 16,1 17-16,0 1 15,-18-18-15,18 17 0,-230 212 32,230-264-32,-1-18 15,19 0-15</inkml:trace>
  <inkml:trace contextRef="#ctx0" brushRef="#br0" timeOffset="88342.52">7038 15893 0,'0'0'0,"-18"105"31,18 1-15,0-70 0,0-1-16,18 0 0,0 89 15,-1-107-15,-17 19 0,0-19 16,0 54 15</inkml:trace>
  <inkml:trace contextRef="#ctx0" brushRef="#br0" timeOffset="88610.64">6562 15946 0,'-18'0'0,"36"0"0,-71-36 15,35 36-15,0 0 16,18-17-16,36-1 31,17 18-15,0-18-16,-18 18 0,18 0 0,17 0 0,-17-17 15,18 17-15,-1 0 0,54 0 16,-54 0-16,-17 0 0,18 0 16,-18 0-16,-18 0 0</inkml:trace>
  <inkml:trace contextRef="#ctx0" brushRef="#br0" timeOffset="88881.24">7620 16175 0,'0'0'15,"18"0"1,-1 0-16,1 0 0,0 0 15,-1-18-15,18 18 0,-17 0 16,0-17-16,-1 17 0,36-18 16,-17 18-16,-19 0 0,1 0 0,-1 0 15,1-18-15,0 18 0,-1 0 0</inkml:trace>
  <inkml:trace contextRef="#ctx0" brushRef="#br0" timeOffset="89076.87">7638 16351 0,'0'0'0,"-18"18"0,53-18 31,1 0-15,-19 0-16,36-18 0,-18 18 15,1 0-15,34 0 16,-35 0-16,18-17 0,-17 17 15,-1 0-15</inkml:trace>
  <inkml:trace contextRef="#ctx0" brushRef="#br0" timeOffset="89824.76">9296 15769 0,'-18'0'0,"18"-17"46,124-36-14,-107 53-32,1 0 0,-1 17 15,1-17-15,-18 18 0,0 0 0,0-1 16,0 18-16,-106 159 31,53-141-15,-17 0 15,70-35-31,-18-18 0,106 0 47,89-35-16,-160 35-31,19-18 16,-19 18-16,1 0 0,17-18 15</inkml:trace>
  <inkml:trace contextRef="#ctx0" brushRef="#br0" timeOffset="90212.86">9913 15716 0,'0'53'31,"0"-35"-31,0 17 16,0-17-16,0 17 0,0-17 16,-35 52-1,-1 1 1,1-54 15,35-105 0,0 53-31,18 17 0,-18 1 16,17-1-16,72-53 31,-72 71-31,1 0 0,17 18 16,-17 17 0,0-17-16,-18 0 0,0-1 15,0 1-15,17 70 31</inkml:trace>
  <inkml:trace contextRef="#ctx0" brushRef="#br0" timeOffset="90438.88">9666 15734 0,'-18'-18'16,"18"1"-1,194-72 17,-158 89-32,-1-17 15,0 17-15,36-18 0,-1 18 16</inkml:trace>
  <inkml:trace contextRef="#ctx0" brushRef="#br0" timeOffset="91011.73">10213 16016 0,'0'0'0,"0"-18"16,18 18 0,-1-17-16,1 17 15,-1 0-15,36-53 32,-35 35-32,-18 1 15,18-1-15,-1 0 0,-17 1 0,18-19 16,-18 1-1,0 18-15,0-1 16,0 0-16,0 1 0,0 52 47,0 106-16,0-123-31,0-1 0,53 1 47,35-106-16,-88 70-31,18 0 0,-18 1 16,17 17-16,-17-18 16,0 71 15,53 71 0,-17-107-15,16-34-1,-34-1-15</inkml:trace>
  <inkml:trace contextRef="#ctx0" brushRef="#br0" timeOffset="91352.51">10866 15699 0,'0'-36'0,"0"72"0,0-125 16,0 72-16,0-1 0,0-17 0,0 17 15,0 1-15,0-1 0,0 0 16,0 36 0,17 0-16,-17-1 15,0 1-15,18 17 0,-18 0 0,0 1 16,0-1-16,0 0 0,0 18 0,0 0 16,0-18-16,0 18 0,-18-17 0,18 16 15,-17-16-15,-1 87 31,18-193 1,123-142-1,-105 177-31,17 17 0,89-35 31,-107 53-31,1 0 16,-141 159 15,87-141-31,1-1 0,0 1 0</inkml:trace>
  <inkml:trace contextRef="#ctx0" brushRef="#br0" timeOffset="91746.57">9313 16316 0,'0'18'31,"36"-18"-31,-1 0 0,18 0 16,0 0-16,17 0 0,1 0 0,17-18 0,0 18 16,0 0-16,1 0 0,16 0 0,1-18 15,512-35 1,-565 53-1,17 0-15,-17-17 0,-18 17 16,1 0-16,69-18 16</inkml:trace>
  <inkml:trace contextRef="#ctx0" brushRef="#br0" timeOffset="92198.73">10231 16739 0,'0'0'16,"0"18"-16,88-53 47,141 35-16,-211 17-31,-18 1 0,0 0 16,0-1-16,0 1 0,-18-1 0,18 1 0,-18 0 15,1-1-15,-1-17 0,0 18 16,1-18-16,-1 18 0,53-36 47,142 71-16,-159-35-31,-18 17 16,-71 18-1,53-36-15,-140 1 31,122-18-31</inkml:trace>
  <inkml:trace contextRef="#ctx0" brushRef="#br0" timeOffset="93124.42">12100 15187 0,'0'0'0,"0"-18"16,-17 18-16,-1 0 16,0 0-16,-176 18 15,141 0 1,18-18-16,-18 0 0,18 17 16,0 1-16,-1-18 0,-17 18 0,36-18 0,-18 0 15,17 17-15,-17-17 0,17 18 0,0-18 16,18 18-16,0-1 15,18 36 1,17 18 0,-35-36-16,18 371 31,-71-124-15,53-212-16,-18 89 15,18 53 1,0-142-16,0 1 0,0-18 0,18 0 0,-18 0 15,18-18-15,-18 0 0,17 1 0,-17-1 16,36 35 0,-36-52-16,17 0 0,1-1 15,-1-17-15,54 18 32,-53-18-32,35 18 31,-18-18-16,-18 0-15,1-18 0,0 18 0,-1 0 16,19-18-16,-19 18 0,36 0 16,-17-17-16,-1 17 0,53-18 15</inkml:trace>
  <inkml:trace contextRef="#ctx0" brushRef="#br0" timeOffset="98392.75">12241 15610 0,'0'0'0,"0"71"31,36 88 1,-19-142-32,-17 1 0,0 0 15,0-1-15,0 36 32,-17-88-1,-19-106 0,36 123-31,0-17 0,0 17 16,18-88-1,-18 89-15,141-71 32,-106 88-32,124 123 31,-124-35-16,-35-70-15,0 17 0,-17-17 16,-1 17-16,1-17 0,-1 17 0,0-17 16,-17-1-16,-53 36 15,0-35 1</inkml:trace>
  <inkml:trace contextRef="#ctx0" brushRef="#br0" timeOffset="98976.43">12771 15328 0,'0'0'15,"0"-17"1,17 17-16,1 0 16,52 35 15,-70 0-15,0-17-16,0-1 15,0 1-15,-17 0 16,-1-1-16,-17 1 31,52-18 0,36 0-15,-53 18-16,18-18 16,0 0-16,-18 17 0,0 1 0,0-1 15,0 36 1,-36-35-1,-17 17 1,36-35-16,-1 0 0,1 0 0</inkml:trace>
  <inkml:trace contextRef="#ctx0" brushRef="#br0" timeOffset="100322.73">11889 16210 0,'35'0'16,"-17"0"-1,52 0 1,195 0 0,-195 0-1,-17 0-15,18 0 0,140 0 16,-158-18-16,71 18 16,52 0-1,-141 0-15,-17 0 0,17 0 0,1 0 16,-19 0-16</inkml:trace>
  <inkml:trace contextRef="#ctx0" brushRef="#br0" timeOffset="104291.04">12488 16457 0,'0'-18'0,"-17"36"15,-1-18 1,0 18-16,1-1 0,-36 19 16,18-19-16,-36 71 15,71-70-15,0 0 16,0-1-16,0 1 0,18 35 16,17-35-16,88 70 15,-70-18 1,-35-52-16,-53 35 31,17-53-31,0 0 0,-17 0 16,-88-18-1,52-17 1,71 17 0,0-35-1,0 36-15,124-107 31,-107 124-31,1-17 0,-1-1 16,1 18-16,-18-18 0,18 1 16,-54-89 15,19 88-31,17 1 0,-18 17 16,1-18-16,-1 18 0,0-18 0,1 18 15</inkml:trace>
  <inkml:trace contextRef="#ctx0" brushRef="#br0" timeOffset="104938.68">13688 15981 0,'-18'0'32,"36"17"-17,-1-17-15,1 18 0,17-18 16,1 0-16,-1 18 0,0-18 0,18 0 16,229 0 15,-246 0-31</inkml:trace>
  <inkml:trace contextRef="#ctx0" brushRef="#br0" timeOffset="106081.08">15187 15328 0,'0'35'15,"0"-17"1,0 0-16,0 17 0,0-17 15,0-1-15,0 19 0,18-19 0,-18 18 16,0 107 0,0-125-1,-36-17 17,-69-70-1,87 70-31,-88-36 15,88 36 1,1 0-16,-1 18 0,1-18 0,-1 18 16,18-1-16,-18-17 0,1 18 0,17 17 15,0 18 1,0-35-16,0-1 0,17 1 0,1-18 16,105 18-1,-105-18 1,17 0-16,71-53 15</inkml:trace>
  <inkml:trace contextRef="#ctx0" brushRef="#br0" timeOffset="106457.01">15540 15152 0,'0'-18'0,"0"36"16,17-53-16,-17 17 15,18 18-15,0-18 0,-1 18 16,1 0 0,-18 18-16,0 17 15,0-17-15,0-1 0,-18 1 16,18 0-16,0-1 15,-17 1-15,17 0 16,0 17 0,0-17-1,17-18-15,19 35 16,-19-35-16,1 35 16,0 36-1,-107-18 16</inkml:trace>
  <inkml:trace contextRef="#ctx0" brushRef="#br0" timeOffset="106784.14">14746 16122 0,'0'0'0,"88"0"31,-52 0-15,-1 0-16,18 0 0,0-18 0,0 18 16,0 0-16,-1 0 0,19-17 0,-18 17 15,0-18-15,0 18 0,-18 0 0,18-18 16,-18 18-16,36-17 0,-36 17 16,-17 0-16,-1 0 0</inkml:trace>
  <inkml:trace contextRef="#ctx0" brushRef="#br0" timeOffset="107215.75">15275 16351 0,'-17'0'16,"-1"0"-1,18 18-15,-18-18 0,1 18 16,-19 70 0,36-53-1,0-17-15,18-1 0,0 1 16,17 0-16,-17-1 0,-1 1 0,1-18 16,17 17-16,-17 1 0,-1 0 0,1 52 31,-36-52-16,-34 0 1,-72-36 0,124 0-1,0 1-15,-18 17 0,18-18 0,0 0 16,0 1-16,0-1 0,18 18 0,-18-18 16,18 1-16,-1-1 0,-17 1 0,18-1 15,0 0-15,70-70 16,-71 88-1,1-18-15,-18 1 0,18-1 0,-1 18 16,-17-17-16</inkml:trace>
  <inkml:trace contextRef="#ctx0" brushRef="#br0" timeOffset="107778.39">16104 15205 0,'0'0'0,"18"0"32,35 0-17,-36 0-15,1-18 0,0 18 16,35 0-16,-36 0 0,1 0 16,0 0-16,-1 0 0,1-18 0,0 18 15,17 18 1,-35 0-1,0 70 1,0-70-16,0 17 16,0-18-16,0 19 0,0-19 0,0 19 15,0-1-15,17 71 16,-17-53-16,0 35 16,18 194-1,-18-229-15,0 0 16,0 17-16,0-17 0,0 0 15,0 53 1,-18-53-16,1-18 0,-54 89 16,1-71-1,34-18-15,19-17 0,-19-1 16,1-17-16,18 18 0,-19-18 0,19 0 16,-1 0-16</inkml:trace>
  <inkml:trace contextRef="#ctx0" brushRef="#br0" timeOffset="108509">16722 17374 0,'0'0'0,"17"0"31,36 0-16,-35 0-15,17 0 0,-17 0 16,17 0-16,0 0 0,1 0 0,-1 0 16,106 0-1,-123 0-15</inkml:trace>
  <inkml:trace contextRef="#ctx0" brushRef="#br0" timeOffset="108715.8">16775 17568 0,'0'18'15,"0"-36"-15,52 36 32,160-36-1,-194 18-31,17 0 0,-17 0 15,-1 0-15,19-17 0,-19 17 0,1 0 16</inkml:trace>
  <inkml:trace contextRef="#ctx0" brushRef="#br0" timeOffset="109020.56">17321 17216 0,'36'17'31,"-1"18"-15,-35 1-16,18-19 0,-1 1 16,1 17-16,-1 1 0,1-19 15,0 18-15,-1 1 0,-17-1 0,0-17 0,0 17 16,0-17-16,0-1 0,-17 1 15,-1 0-15,0-1 0,-52 18 32,-89 1-1,142-19-31</inkml:trace>
  <inkml:trace contextRef="#ctx0" brushRef="#br0" timeOffset="110470.47">18538 17392 0,'18'0'15,"0"70"17,-18-52-32,0 17 0,0-17 0,0 17 15,17-17-15,-17 17 0,0 1 0,0-19 0,0 18 16,0 89 15,0-106-31,-17-18 0</inkml:trace>
  <inkml:trace contextRef="#ctx0" brushRef="#br0" timeOffset="110733.93">18150 17392 0,'-70'-18'31,"140"36"-31,-123-53 16,71 17-16,0 18 0,-1 0 15,19-18-15,-1 1 0,0 17 0,18-18 16,0 0-16,0 18 0,0-17 0,0 17 15,0-18-15,0 18 0,0-17 0,-1 17 16,1 0-16,-17 0 0,-1-18 0,18 18 16,-35 0-16</inkml:trace>
  <inkml:trace contextRef="#ctx0" brushRef="#br0" timeOffset="114186.89">19103 17586 0,'0'18'32,"0"-36"-32,0 18 15,18 0-15,-1 0 0,1 0 0,-1-18 16,19 18-16,-19 0 0,19 0 16,211 0 15</inkml:trace>
  <inkml:trace contextRef="#ctx0" brushRef="#br0" timeOffset="114377.21">19262 17709 0,'0'18'15,"-18"-18"-15,18 18 16,18-18-1,17 17 1,-17-17-16,17 0 0,0 0 0,-17 0 16,52 0-16,-34 0 0,-1 0 15,-17-17-15,17 17 0</inkml:trace>
  <inkml:trace contextRef="#ctx0" brushRef="#br0" timeOffset="115273.55">20408 17498 0,'0'-18'0,"0"0"16,18-17 0,70 35 15,-70 18-31,-18-1 15,-71 178 17,53-178-32,1 1 15,-1-1-15,-35 36 16,36-35-16,-1-18 0,18 18 16,35-36 15,1 18-16,-19 0-15,36 0 16,-35 0-16,88 0 16,-71 0-1,-18-18-15,1 18 0,0 0 16,-1 0-16,1-17 0</inkml:trace>
  <inkml:trace contextRef="#ctx0" brushRef="#br0" timeOffset="115673.24">21026 17462 0,'0'0'0,"-36"71"31,36-36-15,-17-17-16,17 17 0,-18-17 15,18 0-15,-18-1 0,18 1 0,0-1 16,-17 1-16,17 0 0,0-54 47,35-105-16,-17 124-15,-1-19-16,1 36 0,0-17 15,-18-1-15,17 18 0,-17-18 0,18 18 16,-1 0-16,1 53 16,0-53-16,-18 18 15,0 17-15,17-17 0,-17 0 0,18-1 16,-18 19-16,0-19 0,18 54 31</inkml:trace>
  <inkml:trace contextRef="#ctx0" brushRef="#br0" timeOffset="115917.64">20743 17427 0,'0'0'0,"0"-17"31,18 17-15,0 0-16,-1 0 0,1-18 0,35 18 15,-18-18-15,36 1 16,-36 17-16,177-71 31</inkml:trace>
  <inkml:trace contextRef="#ctx0" brushRef="#br0" timeOffset="116517.13">21308 17692 0,'0'0'0,"17"17"15,1-17 1,17-35-1,-17 35-15,0-17 16,-1-1-16,1 0 16,0 1-16,-18-1 15,35-35 1,0-70 15,-35 105-31,0 0 16,0 71 31,0 0-32,0-35-15,0-1 0,0 19 0,0-19 16,18 1-16,-18 35 0,17-35 16,-17-1-16,18 1 15,17-18 1,-17 0-16,17-18 15,18-105 17,-35 105-32,-18 0 15,0 1-15,0-1 0,17 0 32,-17 54-17,0-19 1,0 1-16,0 0 0,0-1 0,18-17 15,-18 18-15,0 0 0,35 17 32,-17-35-17,52-18 1</inkml:trace>
  <inkml:trace contextRef="#ctx0" brushRef="#br0" timeOffset="116919.23">22049 17392 0,'17'-18'0,"-17"1"15,-17 52-15,34-106 0,-17 54 0,18-1 16,-18 0 0,0 1-16,0 34 15,0 1 1,0 317 15,0-299-31,0-1 16,0 0-16,0 0 0,0 1 15,0-19-15,0 19 0,0-19 0,0 1 16,-18-1-16,18-52 31,0 0-15,0 17-16,0-17 0,0 17 0,0-17 16,0 0-16,0 17 0,18-17 15,-18 0-15,18 17 0,-1-17 0,1 17 0,-18 0 16,17 1-16,1-1 0,0 0 0,-1 18 15,1-17-15,0 17 0,17 17 16,-17 36 0,-18-35-16,0 17 15,-18-17-15,0 0 0,18-1 16,-17-17-16,-1 18 0,-17-18 0,17 0 16,0 0-16</inkml:trace>
  <inkml:trace contextRef="#ctx0" brushRef="#br0" timeOffset="117319.54">20197 17974 0,'-18'0'15,"36"0"-15,158-18 31,-53 18-15,-52 0-16,17 0 0,18 0 0,-18-17 16,18 17-16,0 0 0,0 0 0,-1 0 15,1-18-15,0 18 0,0 0 0,-18-18 16,0 18-16,1 0 0,-1-17 16,-18 17-16,-17-18 0,18 18 0,17-17 15,-53-1-15,-17 18 0,0-18 16,-1 18-16,1 0 0</inkml:trace>
  <inkml:trace contextRef="#ctx0" brushRef="#br0" timeOffset="117790.89">21043 18327 0,'0'-18'15,"18"1"1,-1 17-16,-17-18 0,18 18 0,0 0 15,-1 0-15,1 0 0,0 0 16,-1 0-16,1 18 0,-18-1 0,0 1 16,0-1-16,0 1 0,-18 17 15,1-17-15,-1 0 16,0-1-16,-17 1 0,17 0 0,1-18 16,-1 17-16,1-17 0,-1 18 0,0-18 15,1 0 1,34 0-1,1 0-15,0 0 0,-1 0 16,1 0-16,-1 0 0,19 0 16,-19 0-16,19 0 0,-19 0 0,19 0 0,-1 0 15,-18-18-15,19 18 0,-1 0 16,-17-17-16,70-1 16,-53 0-16</inkml:trace>
  <inkml:trace contextRef="#ctx0" brushRef="#br0" timeOffset="118354.7">21678 18221 0,'0'35'31,"0"-17"0,18 17 94,-18 53-94,17-70-31,36 0 32,18-71-1,-53 53-31,-1-18 15,1-17 17,-1 52-1,-17 1-31,0 0 0,0-1 16,0 1-16,0 0 0,18-1 0,-18 1 15,0 0-15,0-1 0,0 18 0,0-17 16,0 0-16,0 17 15,0-17-15</inkml:trace>
  <inkml:trace contextRef="#ctx0" brushRef="#br0" timeOffset="119178.91">23142 17321 0,'-53'0'31,"106"0"-31,-141 0 0,70 18 0,1-18 16,-1 0-16,0 0 0,-17 0 0,18 0 16,-19 0-16,1 0 0,17 0 0,-17 18 15,17-18-15,-17 0 0,18 0 0,-1 0 16,-70 17 15,88 89 0,0-71-31,0-17 0,0 17 0,0 1 16,0-19-16,0 19 0,0 52 16,0-53-16,0 0 0,0 1 15,0-1-15,0 0 0,0 36 16,0-54-16,0 19 0,35 122 31,-35-140-31,18 17 0,-18-17 0,17 0 0,1-1 16,-18 1-16,18-1 0,-1 1 15,71 0 1,18-18 31,-71 0-47,-17 0 0,0 0 0,-1 0 0,1-18 16,17 18-16,-17 0 0,17 0 15,-17-18-15,-1 18 0,1-17 0</inkml:trace>
  <inkml:trace contextRef="#ctx0" brushRef="#br0" timeOffset="119836.93">23336 17657 0,'0'0'15,"-17"35"1,17-18 0,17 89-1,-17-70 1,18-19-16,-18 18 0,0-17 0,18 0 15,-18-1-15,0 1 0,0 0 0,0-1 16,0 1-16,-18-71 31,18 35-15,0 1-16,0-1 0,0 0 0,0 1 16,0-18-16,0 17 0,0 0 0,0 1 15,18-1-15,34-53 16,19 71 15,-53 18-15,-1 0-16,-17-1 0,18 1 15,-18 17-15,0-17 0,18 0 0,-18 17 16,0-18-16,0 19 0,0-19 0,0 19 16,-18-19-16,-53 71 15,54-88-15,17 18 16,-18-18-16,0 0 0,-17 0 15,18 0-15,-1 0 0,0 0 16</inkml:trace>
  <inkml:trace contextRef="#ctx0" brushRef="#br0" timeOffset="120262.81">23760 17427 0,'0'0'0,"0"-17"0,17-1 15,1 18 1,-1 0-1,-17 18 1,0 17 0,0-18-16,0 1 15,0 0-15,-17-1 0,-1 1 16,18 35 15,18-53-15,-1 0-16,36 18 15,-88 70 17,17-71-32,1 1 15,-1-18-15,1 0 0,-1 18 16</inkml:trace>
  <inkml:trace contextRef="#ctx0" brushRef="#br0" timeOffset="120513.02">23901 17833 0,'0'0'16,"53"0"-1,-18-18 1,-17 18-16,-1 0 16,36-17-16,-35 17 0,-1 0 15,1 0-15,0 0 0,-1 0 0,1 0 16</inkml:trace>
  <inkml:trace contextRef="#ctx0" brushRef="#br0" timeOffset="120983.28">24659 17568 0,'18'53'15,"-18"-17"1,0-19-16,0 1 0,0 17 0,0-17 15,0-1-15,0 19 0,0-19 0,17 1 16,-17 0-16,0-1 0,0 1 16,0-1-16,0 1 15,-17-18 17,-1-18-17,-17 18-15,35-17 0,-18 17 16,1-18-16,-1 18 0,0 0 15,-52 0 1,34 18 0,19-18-16,-1 17 15,1 1-15,17 0 0,0-1 16,88 54 15,-71-71-31,19 0 16,-19 0-16,1 0 0,17-18 0,-17 18 15,0-17-15,-1 17 0</inkml:trace>
  <inkml:trace contextRef="#ctx0" brushRef="#br0" timeOffset="121357.68">24994 17462 0,'36'-17'32,"-72"34"-17,72-17-15,-19 0 0,-34 36 31,-89 34 1,106-52-32,-18 0 31,89 35 0,-54-53-31,1 17 16,0 1-1,-36 17 17</inkml:trace>
  <inkml:trace contextRef="#ctx0" brushRef="#br0" timeOffset="121806.96">25241 17392 0,'0'0'32,"18"0"-17,52-35 16,19 17 1,-72 18-17,1 0 1,-18 18-16,18 87 31,-18-69-31,0-1 0,17-17 16,-17 17-16,0 0 0,0 1 15,18 52 1,-18-53-16,0 18 0,0 35 16,0 36-1,0-72-15,-18-34 0,1 17 0,-1-17 16,18 0-16,-35-1 0,-124 19 31,124-36-31,-18-18 0,-18 18 16</inkml:trace>
  <inkml:trace contextRef="#ctx0" brushRef="#br0" timeOffset="122835.58">21872 18203 0,'-88'71'31,"-229"141"0,-1 34 0,177-140-31</inkml:trace>
  <inkml:trace contextRef="#ctx0" brushRef="#br0" timeOffset="123367.44">20673 17233 0,'0'0'0,"-88"88"15,70-52 1,-35 34-16,18-17 0,17-18 15,-17 18-15,0 0 0,-1 0 0,1 0 0,0 0 16,-1 0-16,1 0 0,-18 35 16,0 0-1</inkml:trace>
  <inkml:trace contextRef="#ctx0" brushRef="#br0" timeOffset="125882.87">27481 17780 0,'0'0'0,"18"18"15,-18-1-15,0 1 16,0 0-16,18 34 15,-18-16-15,35 158 32,-35-106-17</inkml:trace>
  <inkml:trace contextRef="#ctx0" brushRef="#br0" timeOffset="126142.8">26864 17727 0,'-106'0'31,"212"0"-31,-194-18 16,123 18-16,0 0 0,18-17 15,0 17-15,18-18 0,17 18 16,71-17-16,-71-1 0,0 18 16,-17-18-16,17 18 0,-18-17 0,1 17 15,-18-18-15,0 18 0,70-35 16,-105 17-16</inkml:trace>
  <inkml:trace contextRef="#ctx0" brushRef="#br0" timeOffset="126419.63">27958 17939 0,'0'0'0,"53"0"32,-36 0-32,1 0 0,17 0 15,-17 0-15,17 0 0,-17-18 0,17 18 16,-17 0-16,34-18 0,-16 18 16,-19 0-16,1-17 0,0 17 15</inkml:trace>
  <inkml:trace contextRef="#ctx0" brushRef="#br0" timeOffset="126617.09">28081 18133 0,'-18'0'0,"36"0"0,-36 17 15,71-34 16,36-1-15,-72 18-16,18-18 0,-17 18 0,17-17 16,1 17-16,-19-18 0,19 18 0</inkml:trace>
  <inkml:trace contextRef="#ctx0" brushRef="#br0" timeOffset="127212.79">29404 17533 0,'0'0'0,"-18"18"15,18-1-15,-17 1 16,17 0-16,0-1 0,0 1 0,-18 17 15,18-17-15,0 17 0,-18 0 0,18 1 16,0-1-16,0-17 0,0-1 0,0 1 31,18-124 1,-18 71-17,0 17-15,0 0 0,0-17 0,18 18 16,-18-1-16,35-106 31,-17 107-31,52-1 16,-70 36-1,18-1-15,-1 1 0,-17 0 0,18-1 16,70 142 0,-88-141-1,18-1-15,-18 1 0,18 0 0,-1 17 31</inkml:trace>
  <inkml:trace contextRef="#ctx0" brushRef="#br0" timeOffset="127439.22">29069 17462 0,'-18'0'0,"36"0"16,-71 0-16,53-17 0,0-1 15,18 18-15,-18-17 0,35 17 16,-17-18-16,17 18 0,0-18 0,0 18 16,1-17-16,17 17 0,-1-18 0,1 18 15,0 0-15,0 0 0,0-18 0,0 18 16,-18 0-16</inkml:trace>
  <inkml:trace contextRef="#ctx0" brushRef="#br0" timeOffset="128041.83">29863 17674 0,'0'18'0,"0"-36"0,0 53 0,17-35 16,-17 18-16,53-36 63,-35 1-63,35-71 31,-53 70-31,0 0 0,17 1 0,-17-1 15,0 0-15,0 1 0,0-19 16,0 1-16,0 18 16,0-1-16,0 53 31,0-17-15,0-1-16,0 1 0,0 0 15,0-1-15,0 1 0,18 17 0,-18-17 16,0 0-16,0-1 0,35 54 15,-17-71 1,0 0 0,-1 0-16,-17-18 0,18 18 0,-1-17 15,1-1-15,0-17 16,-18 17-16,0 0 0,0 1 0,17-1 16,1-53-1,0 107 32,-18-19-47,35 89 31,18-70 1,0-89-17</inkml:trace>
  <inkml:trace contextRef="#ctx0" brushRef="#br0" timeOffset="128409.48">30445 17410 0,'0'-36'0,"17"19"0,-34 70 16,34-142-16,-17 72 0,0-1 0,0 0 16,0-17-16,0 18 0,18-1 0,-18 36 47,35 264-16,-35-247-31,0 18 0,0-18 0,0 18 15,0-18-15,0 1 0,18-1 16,-18-17-16,0 17 0,0-17 16,0-1-16,0 1 0,-35-142 47,123-123-16,-71 212-31,1 0 0,0 17 0,-1 1 15,19-1-15,-19 0 0,1 18 0,0 0 16,-1 0-16,-17 18 16,0 0-16,-17 17 15,-1-18-15,0 19 0,1-19 0,-1 1 16,-17 17-16,-106 54 16</inkml:trace>
  <inkml:trace contextRef="#ctx0" brushRef="#br0" timeOffset="128765.67">29281 18203 0,'-36'18'31,"72"-36"-31,-54 36 0,36-18 0,-1-18 16,1 18-16,52 0 16,-34-17-16,17 17 0,-1 0 0,1-18 15,18 0-15,70 1 0,-70-1 16,-1 0-16,1 18 0,-1-17 0,-17-1 15,18 1-15,-18 17 0,17-18 0,-34 18 16,16-18-16,-16 18 0,-19 0 0,19-17 16,-19 17-16,1 0 0,0-18 15,-36 18 1</inkml:trace>
  <inkml:trace contextRef="#ctx0" brushRef="#br0" timeOffset="129010.52">29863 18380 0,'0'17'0,"0"1"0,0-53 0,-18 88 15,18-36-15,0 1 0,0 0 0,0-1 16,0 1-16,0-1 0,18 1 15,-18 0-15,17-1 0,-17 1 16,0 0-16,18-18 0,-18 17 0,0 1 16,18-18-16,-18 18 15</inkml:trace>
  <inkml:trace contextRef="#ctx0" brushRef="#br0" timeOffset="129332.47">30127 18397 0,'0'0'0,"35"-17"15,1 17-15,-19 0 16,1 17-16,0 1 16,-18 17-1,0-17-15,-18-18 16,-70 70-1,70-52 17,36-18-17,70-18 1,-53 18 0,1 0-16,-19-17 0,1 17 0,0 0 15,-1 0-15,1 0 0,-1 0 0,1 0 16,0 0-16,-1 0 0,1-18 15,0 18-15</inkml:trace>
  <inkml:trace contextRef="#ctx0" brushRef="#br0" timeOffset="130094.26">31574 16880 0,'-18'-17'0,"36"34"15,-54-34-15,19 17 0,-1 0 0,0 0 16,1 0-16,-1 0 0,-17 17 0,0-17 16,17 18-16,-17-18 0,-1 18 0,-140 52 31,176-34 0,0-19-15,18 1-16,-1-1 0,1 19 15,-18-19-15,70 160 16,-52-124 0,-18-18-16,18 282 15,-18-264 1,-18 0-16,18 0 0,0 0 15,0 247 1,0-265 0,18-17-16,-18 0 0,35 17 15,71 35 1,-89-70 0,125 18-1,-125-18 1,1 0-16,0-18 0,34 1 15,-16-19 1</inkml:trace>
  <inkml:trace contextRef="#ctx0" brushRef="#br0" timeOffset="130642.79">31768 17374 0,'0'18'16,"0"-36"-16,0 54 0,-18-19 15,18 1-15,0-1 0,0 1 0,0 17 16,0-17-16,0 17 0,0-17 16,0 17-16,18-17 0,-18 17 0,17-17 15,-17-1-15,0 1 0,18 0 0,-18-1 16,18-17-16,-18 18 0,0-53 47,0 17-32,-18 0-15,18 1 0,0-18 0,0 17 16,0-17-16,0 17 0,0-17 0,0 17 0,0-17 16,18-18-1,-1 35-15,71-17 16,-70 53 0,0-1-16,17 18 15,-35-17-15,18 0 0,-18-1 16,17 160-1,-34-142 1,-1-17-16,-17 35 16,17-36-16,18 1 0,-18-18 0,1 0 15,17 18-15,-18-18 0,0 0 0,1 0 16,17-18-16,-18 18 0</inkml:trace>
  <inkml:trace contextRef="#ctx0" brushRef="#br0" timeOffset="131062.42">32103 17039 0,'0'0'16,"0"-17"-16,0-1 0,35-17 31,-17 35-15,-1-18-1,19 53 1,-36-17 0,0 0-16,0-1 15,0 1-15,0-1 0,0 1 16,-18-18-16,18 18 0,0-1 0,-18-17 15,18 36 1,18-36 0,-18 17-16,18-17 0,-1 0 15,-17 18-15,18-18 0,-18 18 0,0-1 16,0 1 0,-106 17-1,88-35 1,1 0-16</inkml:trace>
  <inkml:trace contextRef="#ctx0" brushRef="#br0" timeOffset="131312.76">32262 17427 0,'0'18'0,"17"-18"16,-17 17-16,53-17 31,-18-17-15,-17 17-16,17-18 16,36-17-1,-54 35-15,-17-18 0,18 18 16,0-17-16</inkml:trace>
  <inkml:trace contextRef="#ctx0" brushRef="#br0" timeOffset="131758.74">32861 17180 0,'18'18'16,"-18"0"0,0-1-16,0 18 0,0-17 15,0 0-15,18-1 0,-18 1 16,0 35-16,0-18 0,0-17 16,0 17-16,0-17 0,0-1 15,0 1-15,0 0 0,0-1 16,0 1-16,0 0 15,0-36 1,-18 0 0,18 1-16,-18 17 15,18-18-15,-17 0 0,-19 1 16,-17-1 0,36 18-16,17 18 0,-18-18 15,0 0-15,18 17 0,-17-17 0,17 18 16,0 0-16,0-1 15,0 1-15,17-18 16,-17 18-16,18-18 0,0 17 0,-1-17 0,1 0 16,0 0-16,-1 18 0,1-18 0,0 0 15,-1-18-15,19 18 0,-19 0 16</inkml:trace>
  <inkml:trace contextRef="#ctx0" brushRef="#br0" timeOffset="132158.7">33073 16986 0,'18'-17'0,"-36"34"0,53-52 16,-35 17-16,18 18 15,-1-17-15,1 17 0,0 0 16,-18-18-16,17 18 0,-70 71 31,36-54-15,-1 1-16,1 0 0,-1-1 0,0-17 16,18 18-16,-17-1 0,17 1 15,0 0 1,17-18-16,1 0 0,0 0 0,-1 0 15,-17 17-15,18-17 0,-1 0 16,1 0-16,0 18 0,-1-18 0,1 0 16,-18 18-16,18-18 15,-54 35 1,19-35 0,-1 0-16,0 0 0</inkml:trace>
  <inkml:trace contextRef="#ctx0" brushRef="#br0" timeOffset="132587.25">33320 16563 0,'0'0'15,"0"-18"-15,17 18 0,-17-17 16,18 17 0,-18-18-16,18 18 0,-1 0 15,1-18-15,35 18 16,18 89 15,-71-72-15,17 230 15,-17-194-31,0-18 0,-17 18 0,17-17 16,0 16-16,0 1 0,0-17 0,0 17 15,0-1-15,17 195 16,-17-194 0,0-35-16,0 17 0,0 18 15,0-18-15,0-17 0,-17 0 16,17-1-16,-18 1 0,0-18 0,-88 53 15,89-53 1</inkml:trace>
  <inkml:trace contextRef="#ctx0" brushRef="#br0" timeOffset="136552.85">9648 4833 0,'0'0'0,"-17"-18"0,-1 18 16,-35 0-1,36-17-15,-1 17 0,0 0 0,-17 0 16,0 0-16,17-18 0,1 18 15,-19 0-15,-52 0 16,53 0-16,17 0 0,-17 0 0,0 18 16,-1-18-16,1 0 0,17 0 0,-17 17 15,17-17-15,-105 53 32,123-35-32,-18-18 0,1 18 31,17-1 0,35 71 0,-35-70-31,0 0 0,18 17 16,-18 0-16,17-17 0,-17 17 0,0 18 16,0-18-16,18 106 15,-18-88-15,18-17 0,-18 17 0,17 0 16,-17-1-16,0 248 31,0-264-31,0 16 0,0-16 16,0-1-16,0 0 0,0 177 31,0-177-31,0 1 16,0 34-1,0-52-15,0-1 0,0 36 31,35 0 1,-17-35-32,35-1 31,53-17 0,-71 0-31,-17 0 16,193-17 15,-193 17-31,17 17 0,124 1 31,88 0 1,-212-18-32,1 0 0,-1 0 15,0 0-15,53 17 16,-52-17-16,334 36 31,-264-36-15,-71 0-16,71 0 15,264-36 1,-334 36 0,17 0-16,0-17 0,-18 17 0,18 0 0,-18 0 15,18 0-15,17 0 16,-34 17-16,-1-17 0,106 18 15,-106 0-15,1-18 16,-1 0-16,-17 0 0,17 0 0,0 0 16,18 0-16,300 0 31,-318 0-31,0-18 16,18 18-16,-17 0 0,-1 0 0,0 0 15,71 0 1,-71 0-16,1 0 0,-1 0 0,0 0 15,0 0-15,1-18 0,-1 18 0,0 0 0,0 0 16,18 0-16,18-17 16,264 17 15,-300 0-31,1 0 16,-19 0-16,19 17 0,16-17 15,54 0 1,-70 0-16,-1-17 0,88-1 15,-87 18-15,-1 0 16,0 0-16,106-18 16,-105 1-16,-1 17 0,-18 0 15,19 0-15,34 0 16,-52 0-16,0 0 0,-1 0 16,1 0-16,-18-18 0,18 18 15,-1 0-15,18 0 16,54 0-1,-72 0-15,1 0 16,0 0-16,87 0 16,-87 0-16,0 0 15,-1 0-15,54-17 16,-54 17-16,54-36 31,-71 19-15,53-54-1,-35 53 1,-18 1-16,0-1 0,0 1 16,17-72-1,1 19 1,-18 52-16,0 1 0,18-19 16,-18 19-16,0-1 0,17-53 15,-17 54-15,18-265 31,-18 246-31,17 1 16,-17 0-16,0-1 0,0 19 0,0-18 16,0-71-1,0 88-15,0-17 0,-17-71 16,17 88-16,-18 1 16,18-1-16,-17 0 0,17-17 0,0 17 15,0 1-15,0-1 0,0-17 16,0-53-1,0 70 1,0 0-16,0 1 16,0-1-1,0-17 1,17 35 0,-17-18-1,-53 36 32,18-18-31,-141 0 15,87 0-15,54 0-16,0 0 0,17-18 15,-17 18-15,0 0 0,-89 0 16,18-17-1,53 17-15,18 0 0,0 0 16,0 0-16,-89 0 16,89 0-16,0 0 0,-1 0 0,1 0 15,-194 0 1,176 0 0,17 0-16,1 17 0,0-17 0,0 0 15,17 0-15,-17 0 0,-1 0 16,1 0-16,18 0 0,-19 0 0,-87 0 15,88 0-15,-1 0 16,-140 0 0,17 0 15,124 0-31,17 0 0,1 0 16,-1-17-16,0 17 0,1 0 15,-19 0-15,19 0 0,-160-18 31,124 18-15,36-18-16,-19 18 0,19 0 0,-18 0 16,17 0-16,-17 0 0,17 0 15,0 0-15,-17 0 0,-159 0 32,176 0-32,-17 0 15,18 0-15,-19 0 0,19 0 0,-1 0 16,-17 0-16,17 0 0,-17 0 0,17 0 15,-17 0-15,-71-17 16,71 17-16,-1 0 0,1 0 16,18 0-16,-19 0 0,1 0 0,17 0 15,-17 0-15,0 0 0,17 0 0,-17 0 16,17 0-16,-70 17 16,70-17-16,-17 0 0,17 0 0,1 0 15,-124 0 1,123 0-16,-17 0 15,17 0-15,-17 0 0,17 0 0,-35 0 16,36 0-16,-36 0 16,35 0-16,1 0 0,-1 0 0,0 0 15,1 0-15,-1 0 0,0-17 0,1 17 16,-1 0-16,0 0 0,1 0 0,-1 0 16,0 0-16,1 0 0,-1 0 0,1 0 15,-107 17 1,106-17-16,1 0 15,-107 0 1,107 0 0,-1 0-16,0-17 0,1 17 0,-1 0 15,1 0-15,-1 0 0,-70-18 16,70 18 0,0 0-16,1 0 0,-1 0 0,0 0 15,1 0-15,-1 0 0,-17 0 16,-53 0-1,70 0 1,0 0-16,1 0 0,-54 0 31,54 0 1,17-18-32,-18 18 15</inkml:trace>
  <inkml:trace contextRef="#ctx0" brushRef="#br0" timeOffset="165930.04">7267 7832 0,'0'35'16,"53"-17"31,176-36-16,-176 18-31,0 0 0,0-18 0,0 18 15,0-17-15,18 17 0,246-18 16,-264 18 0,18 0-16,-19 0 0,1 0 0,53 0 15,-53 0-15,-18 0 0,18 0 16,194-18 15,-211 1-31,-1-1 0,0 18 0</inkml:trace>
  <inkml:trace contextRef="#ctx0" brushRef="#br0" timeOffset="166914.47">13123 7585 0,'-35'0'31,"106"17"16,299-17-15,-299 0-32,-1 0 0,-17 0 15,441 18 16,-441-18-31,-18 0 0,18 0 0,-18 18 16,89-18 15</inkml:trace>
  <inkml:trace contextRef="#ctx0" brushRef="#br0" timeOffset="175243.84">15187 5662 0,'0'0'0,"18"0"46,17 0-30,-17 0-16,-1 0 16,1 18-16,105-18 15,213 35 17,-284-17-32,1-18 15,-17 0-15,87 17 16,-88-17-16,-17 0 0,53 0 15,-54 0-15,1 0 16</inkml:trace>
  <inkml:trace contextRef="#ctx0" brushRef="#br0" timeOffset="175555.5">16069 5609 0,'18'0'0,"17"18"31,-17 17 1,-18-17-17,0 35 1,0-36 0,0 1-16,0 0 0,0-1 15,-18 1-15,0-1 16</inkml:trace>
  <inkml:trace contextRef="#ctx0" brushRef="#br0" timeOffset="209805.12">1729 2787 0,'0'0'0,"0"18"0,0-1 16,35 177 0,-35-158-1,0 16-15,18-16 0,-1 52 16,-17-35-16,18 17 15,17 54 1,-88-248 15,36 89-15,-72-265 0,72 177-1,17 52-15,0 1 0,0 17 16,0-18-16,0 18 0,35-53 15,88-105 1,-105 211 0,0 106-1,-18-71 1,-18 0-16,-70 212 31,70-229-31,1 17 0,17-17 0</inkml:trace>
  <inkml:trace contextRef="#ctx0" brushRef="#br0" timeOffset="210036.71">2099 2840 0,'18'0'0,"-18"17"16,35-52 0,-17 35-1,-1-17-15,1 17 0,-1-18 0,1 0 16,0 18-16,-1-17 0,1 17 0,0 0 16,-1-18-16,1 18 0</inkml:trace>
  <inkml:trace contextRef="#ctx0" brushRef="#br0" timeOffset="210224.3">2275 3069 0,'0'0'16,"53"-35"15,141-89 0,-158 107-31,-19 17 0,19-18 0</inkml:trace>
  <inkml:trace contextRef="#ctx0" brushRef="#br0" timeOffset="-214378.25">3210 2134 0,'-17'18'16,"-1"-18"0,18 18-16,0-1 15,0 18 1,0-17-16,0 0 0,0-1 0,0 54 31,0-106 16,0-54-31,0 72-16,0-1 0,0 1 15,35-89 1,-17 106-16,-18-18 0,88 0 31,-53 36-15,-17 0-16,0-1 0,-1 1 15,1 0-15,0-1 0,-18 1 0,88 105 32,-88-105-32,17-18 0</inkml:trace>
  <inkml:trace contextRef="#ctx0" brushRef="#br0" timeOffset="-214137.52">2822 2081 0,'-17'0'16,"34"0"-16,-70-53 31,89 18-31,-1 18 16,0-19-16,-17 1 0,35 17 15,17-35-15,-17 18 0,-18 0 16,18 17-16,-17-17 0,-1 17 0,0-17 16,0 17-16</inkml:trace>
  <inkml:trace contextRef="#ctx0" brushRef="#br0" timeOffset="-213741.97">3598 1552 0,'36'88'31,"-19"-52"-31,-70-160 0,106 283 16,-35-124-16,0 1 0,-1-1 15,1 0-15,-1 18 0,19-18 0,-19 1 16,1 16-16,35 19 0,-35-36 0,-1 1 16,1-1-16,-18-18 0,17 19 15,-17 17 1,0-36-1,-105-105 17,69 53-32,19 17 0,-1-17 15,18 0-15,-18-1 0,1 1 0,17 0 0,-18 0 16,53-212 15,71 176 0,-88 71-31,0 18 0,-1-18 0,1 17 16,-18 1-16,0 0 0,0-1 0,0 1 16,-18 70-1,1-70-15,-1-1 0</inkml:trace>
  <inkml:trace contextRef="#ctx0" brushRef="#br0" timeOffset="-213450.49">3193 2558 0,'-18'17'16,"36"-34"-16,-54 52 0,36-17 15,89-54 17,334-193-1,-353 194-31,1-1 0,0 1 16,-1 0-16,-17 0 0,18-1 0,-19 19 15,-16-1-15</inkml:trace>
  <inkml:trace contextRef="#ctx0" brushRef="#br0" timeOffset="-213073.39">3722 2769 0,'0'18'0,"0"-36"0,17 54 15,1-36-15,0 17 0,-1-17 0,1 0 16,0 18-16,-1-18 0,1 17 16,0-17-16,-1 18 15,1-18-15,-18 18 0,17-18 0,1 0 16,-18-18 0,18-88 15,17 71-16,-35 17-15,35 36 16,-35 0 0,18-1-16,17 54 15,0-1 1,-35-52-16,36 35 0,-19-35 16,1-1-16,-18 1 0,18 0 0,17-1 15,-17-17-15</inkml:trace>
  <inkml:trace contextRef="#ctx0" brushRef="#br0" timeOffset="-212741.85">4745 1111 0,'-18'0'0,"36"0"0,-53 18 15,17 0-15,0-1 0,18 1 0,-17 17 16,-1 18-16,18 0 0,-18 70 16,18-52-16,0-1 0,0 1 0,18 17 15,17-17-15,1-1 0,-19 1 16,36-1-16,-18 1 0,18-18 0,-17-18 15,17 18-15,-1-18 0,-16-17 0,17 0 16,0-1-16,-18-17 0,0 0 0,0 0 16,1-17-16,-1 17 0,0-18 0,-17 0 15,-1-17-15,1 17 0,0-17 0</inkml:trace>
  <inkml:trace contextRef="#ctx0" brushRef="#br0" timeOffset="-212322.85">5468 1446 0,'53'89'32,"-35"-54"-32,-18-18 0,17 19 15,1-1-15,105 194 31,-105-193-31,17 34 32,-141-211-1,1-124 0,105 230-31,0 0 0,0 17 0,0 1 0,0-1 16,17 0-16,-17 1 0,18 17 0,0 0 15,17 0-15,-18 0 0,1 17 0,176 124 32,-176-123-17,-1 17-15,36 54 16,-88 69 15,17-158-31,1 18 0</inkml:trace>
  <inkml:trace contextRef="#ctx0" brushRef="#br0" timeOffset="-211672.47">5715 882 0,'18'-35'16,"35"-18"15,-36 53-15,1 0-16,-1 0 0,1 0 0,0 17 15,17 107 1,-35-89-1,0-17-15,-18 70 16,1-70-16,34-18 31,36-36-15,-35 19 0,0 17-16,17-18 0,53-17 15,-70 35-15,17-18 16,-17 18-16,-1 0 0</inkml:trace>
  <inkml:trace contextRef="#ctx0" brushRef="#br0" timeOffset="-211469.19">6350 1323 0,'0'0'0,"0"18"0,18-18 0,-1 17 16,1-17-16,17-17 16,18-19-1,-35 36-15,-1-17 0,1-1 0,0 0 16,-1 1-16,1 17 0,0-18 0,-1 0 16</inkml:trace>
  <inkml:trace contextRef="#ctx0" brushRef="#br0" timeOffset="-211032.4">7020 776 0,'0'18'0,"0"-36"15,18 36-15,0-1 0,-1 1 16,-17 0-16,18-1 0,-18 1 0,17 0 15,1-1-15,0 1 0,-1-1 0,1 19 16,0-19-16,-1 1 0,19 35 16,-36-18-16,17-17 0,1 0 0,-1-1 15,-17 1-15,18-1 0,-18 1 16,18-18-16,-18 18 16,0-36-1,-18 18-15,0 0 0,18-18 16,-17 18-16,-1 0 0,-17-17 0,17 17 15,1-18-15,-1 18 0,-35 0 16,35 0-16,1 18 0,-1-18 16,18 17-16,-17-17 0,-1 18 0,0 0 15,18-1-15,-17 1 0,17 35 16,88-35 15,-18-18-15,-52-18-16,17 18 0,-17-18 15,0 18-15,34-35 0</inkml:trace>
  <inkml:trace contextRef="#ctx0" brushRef="#br0" timeOffset="-210727.25">7426 564 0,'18'0'16,"-36"0"-16,36-17 0,-1 17 16,19-18-1,-36 36 1,-18 105 15,0-87-15,18-19-16,0 1 15,36-18 1,-19 0-16,-17-18 0,18 18 16,-1 0-16,1 0 0,0-17 15,-1 17-15,19-36 16</inkml:trace>
  <inkml:trace contextRef="#ctx0" brushRef="#br0" timeOffset="-210541.45">7832 370 0,'17'0'0,"-34"0"15,52 0-15,-17 0 0,-1 18 16,1-18-16,-1 18 0,1-18 0,0 17 16,-1 1-16,1 0 0,17 35 0,-17-18 15,0-18-15,-18 19 0,17 17 16,-17 35-16,0-53 0,0 18 15,0 0-15,-17 0 0</inkml:trace>
  <inkml:trace contextRef="#ctx0" brushRef="#br0" timeOffset="-209699.49">2328 4586 0,'53'35'16,"0"36"-1,-35-36-15,-1 0 0,19 1 16,-19 17-16,19-18 0,-1 18 0,35 70 15,-34-70-15,-1 35 16,-17-52-16,17 34 16,0 1-1,-105-89 17,-71-264-1,141 229-31,0 0 0,88-194 31,-53 230-31,-17-19 0,-1 36 16,19-17-16,-1 158 31,-35-71-31,-88 142 31,70-194-31</inkml:trace>
  <inkml:trace contextRef="#ctx0" brushRef="#br0" timeOffset="-209471.93">3104 4621 0,'71'-17'31,"-53"-1"-15,-107 53-16,213-70 0,-106 17 0,-1 18 0,18-17 15,-17-1-15,17 1 0,-17 17 16,-18-18-16,18 18 0,-1-18 16</inkml:trace>
  <inkml:trace contextRef="#ctx0" brushRef="#br0" timeOffset="-209281.15">3298 4833 0,'0'0'0,"36"18"31,-19-36-31,19 18 0,-19-18 16,19-17-16,-1 17 0,-18 1 15,19-1-15,-19 1 0,19-1 0,-19 0 16,1 18-16</inkml:trace>
  <inkml:trace contextRef="#ctx0" brushRef="#br0" timeOffset="-207541.03">4410 3722 0,'0'0'31,"53"70"0,-53-52-31,17 0 0,1-1 0,-18 1 16,18 0-16,-1-1 0,1 18 16,-1-17-1,1-36 1,0 18-16,-18-17 0,17-54 31,-17 54-31,0-1 0,0 0 16,0 1-1,18 34 17,88 195-1,-106-177-31,17-17 0,1 17 0,-18-17 15,0-1-15,18 1 0</inkml:trace>
  <inkml:trace contextRef="#ctx0" brushRef="#br0" timeOffset="-207168.39">4886 3828 0,'18'0'0,"-36"0"0,53 17 15,-17 1-15,0-18 0,-1 18 16,1-1-16,17 36 16,18-18-16,-35-17 0,-1 0 0,1-1 15,0 19-15,-18-19 0,17 1 16,-17-1-16,0 1 0,-53-71 31,0-35-15,18 53-16,17-18 15,1 18-15,-1-18 0,1 0 0,-1 0 16,0 0-16,1 0 0,17 18 0,0-18 16,0 17-16,0-16 0,0 16 0,0 19 15,0-19-15,0 19 0,88-19 16,-71 36 0,36 142-1,-53-107 1,0 0-16,0 89 15</inkml:trace>
  <inkml:trace contextRef="#ctx0" brushRef="#br0" timeOffset="-206710.04">4392 4745 0,'0'0'16,"0"17"-16,176-69 31,-140 34-15,-1 0-16,18 1 0,0-19 16,17 19-16,-17-19 0,18 1 0,-1 0 15,1 0-15,0-1 0,-1-17 0,18 18 0,-17 0 16,370-177-1,-388 177 1,158-53 15,-193 70-31,0 18 0</inkml:trace>
  <inkml:trace contextRef="#ctx0" brushRef="#br0" timeOffset="-205109.75">5080 5080 0,'0'18'0,"0"-36"0,0 89 15,0-54-15,0 1 16,0-1-16,0 1 0,0 17 15,0-70 17,0 0-17,0-36 1,0 36 0,0 17-1,18 18 1,-1 0-16,1 0 0,0 18 0,-1 0 15,71 35 1,-70-53-16,0 17 16,-1-17-16,1 35 15,0-17 1</inkml:trace>
  <inkml:trace contextRef="#ctx0" brushRef="#br0" timeOffset="-204869.7">4798 5168 0,'0'0'0,"0"18"15,-18-18-15,89-53 31,246-141 1,-264 159-32,-18 17 15,1 0-15,-1 1 0</inkml:trace>
  <inkml:trace contextRef="#ctx0" brushRef="#br0" timeOffset="-204309.77">5556 4674 0,'0'18'16,"36"176"15,16-71-15,-34-70-16,0-17 0,17 17 15,-17-18-15,281 106 32,-263-141-32,17 0 15,-36 0-15,1 0 0,0-18 0,-1 18 16,1-17-16</inkml:trace>
  <inkml:trace contextRef="#ctx0" brushRef="#br0" timeOffset="-203870.59">6015 4798 0,'17'17'15,"19"36"1,-19-35-16,1 0 0,0-1 16,-1 1-16,1 0 0,0-1 15,-18 1-15,17-1 0,1 19 31,-36-72-15,-17-16 0,35 34-16,-18-17 0,18 17 0,0 0 15,0-140 17,18 158-32,0-18 0,-1 18 0,1 0 15,0 0-15,34 18 16,-34-1-16,17 1 0,-17-1 0,70 125 31,-158 52 0,52-194-31</inkml:trace>
  <inkml:trace contextRef="#ctx0" brushRef="#br0" timeOffset="-203519.89">6332 4339 0,'18'-17'0,"-36"34"0,54-52 15,-19 17-15,1 18 16,0 0-16,-1 0 0,1 0 15,-18 18-15,17 0 0,-17-1 16,-17 107 15,17-124 1,17 0-32,89-53 31,-70 35-31,-19 0 0,1 18 0,-1-17 15,1 17-15,17-18 0,-17 18 0,0-17 16</inkml:trace>
  <inkml:trace contextRef="#ctx0" brushRef="#br0" timeOffset="-203333.06">6826 4551 0,'18'0'0,"-36"0"0,71 0 16,-35-18-16,-1 1 15,1 17-15,0-18 0,-1 18 0,1-18 16,0 1-16,17-1 0,-17 18 16,-1-18-16,1 1 0</inkml:trace>
  <inkml:trace contextRef="#ctx0" brushRef="#br0" timeOffset="-202894.8">7355 4004 0,'0'0'16,"18"18"15,88 123 0,-106-124-31,53 72 32,-36-72-32,-17 1 15,-17-18 16,-36-18-15,35 18-16,1 0 0,-1 18 0,0-18 0,-52 106 47,70-89-47,53 1 31,-18-18-31,-17 0 0,-1-18 16,1 18-16,17-17 0,71-71 31,-88 70-31</inkml:trace>
  <inkml:trace contextRef="#ctx0" brushRef="#br0" timeOffset="-202560.06">7602 3669 0,'0'-18'0,"0"36"0,0-53 16,0 17-16,18 18 16,17 18 15,-17-18-31,-18 17 0,0 1 0,0 17 0,0-17 15,0 17-15,0-17 0,0 17 16,0-17-16,-18 17 0,1 0 16,17-17 15,17-18-31,1-18 0,0 1 16,-1 17-16,1-18 0,-1-17 15,54-36 1</inkml:trace>
  <inkml:trace contextRef="#ctx0" brushRef="#br0" timeOffset="-202338.18">7920 3440 0,'17'0'0,"-34"0"0,52 0 16,-17 17-16,-1-17 0,1 18 0,0-18 15,-1 17-15,19 1 0,-19 0 16,1 17-16,17 0 0,18 54 16,-35-37-16,-1 1 15,1 18-15,0-1 0,-1-17 0,-17 18 16,0-18-16,0 0 0,0 0 0,0 0 16,-17-18-16,-19 18 0</inkml:trace>
  <inkml:trace contextRef="#ctx0" brushRef="#br0" timeOffset="-196335.95">4939 6050 0,'0'0'16,"0"18"-16,0-1 0,0 1 16,0 0-16,35 123 31,-17-124-31,-18 1 16,35 35-1,-17-35-15,-18-1 0,158 142 31,-69-88-15,-72-54-16,54 18 16,-54-35-16,178 71 31,-90-53-15,-69-18-16,-1 0 0,-17 0 15,17 0-15,0-18 0,0 18 0,18-18 16,-17 18-16,16 0 15,54-35 1,-88 35-16,17 0 16,177-88 15,-177 70-31,-17 1 16,-1 17-16,89-53 15,-88 35-15,0 0 0,17 1 16,-18-1-16,19 1 0,34-19 15,1-17 1,-53 36-16,17-1 0,-18 0 16,19 18-16,-19-17 0,19-18 0,158-89 31,-159 106-31,-17 1 16,17-1-16,0 0 0,-17 1 0,17-1 15,265-158 16,-265 158-31,0 1 16,1-19-16,-1 19 0,0-1 0,1 0 16,-1 1-16,88-89 15,124-71 17,-211 160-32,-19-1 0,18-17 15,177-124 16,-124 89-15,-70 52-16,0 0 16,-1 18-16,1-17 0,158-89 31,-140 88-31,-19 18 16,18-17-16,36-19 15,123-52 16,-159 88-31,-17-18 0,0 18 16,-1-17-16,1 17 0,0-18 0,87-17 31,-34 17-15,-53 18-16,-1 0 16,1 0-16,105-17 15,-105-1-15,17 18 16,-17 0-16,17 0 0,53-18 15,-17 1 1,17 17 0,53 0 15,-88 0-15,-35 0-16,-18 17 15,17-17-15,1 0 0,35 18 16,0 0-1,-36-18-15,1 0 16,0 17-16,17 1 16,89 35 15,-107-53-31,-17 17 16,71 19-1,-54-36-15,1 17 16,35 1-1,0 0 1,-18-1 0,18 19 15,-18-19 0,-17-17-15,0 18-16,-1 0 31,1-1-15,-18 1-1,0-36 17,-18 36 46,-17-18-47,17 0-15,1 0-1,-36-18 1,123 36 78,-70-1-79,18-17-15,35 18 16,-36-18-1,1-18 1,0 18 0,-1-17 15,-17-36 16,18-18-32,0 71 1,-18-35 0,17 35-16,1-35 15</inkml:trace>
  <inkml:trace contextRef="#ctx0" brushRef="#br0" timeOffset="-188560.98">4198 4286 0,'18'-17'78,"88"-89"-47,-89 88-31,18-17 0,-17 0 0,17 17 16,1-17-16,-1-1 0,0-17 0,0 18 15,1 0-15,17-18 0,158-176 32,-87 105-1</inkml:trace>
  <inkml:trace contextRef="#ctx0" brushRef="#br0" timeOffset="-187407.86">11060 6315 0,'35'0'47,"18"0"-31,-36 0-16,19-18 0,-19 0 15,19 18-15,17-17 0,-18-1 0,18 1 16,0-19-16,0 19 0,17-1 0,-17-17 16,300-106-1,-300 123-15,-18 0 16,159-52 0,-176 52-1,-54 36 16,19-18-31</inkml:trace>
  <inkml:trace contextRef="#ctx0" brushRef="#br0" timeOffset="-180187.82">12382 7779 0,'-17'0'0,"34"0"0,-69-18 15,34 18-15,0 0 0,-17-18 0,17 18 16,1 0-16,-1-17 0,-17 17 16,17 0-16,1-18 0,-19 18 0,19 0 15,-1 0-15,-17-17 0,17 17 0,-17 0 16,17 0-16,-70 0 15,70 0-15,-52 0 16,-142 17 0,177-17-1,0 0-15,17 0 0,-35 0 16,18 0-16,-1 0 16,19 0-16,-89-17 15,88-1 1,1 18-16,-1 0 0,-35-18 31,35 18-15,-17 0-1,18 0 1,-1 36 15,18-19-15,0 1-16,0-1 0,0 1 15,-18 0-15,18-1 0,0 36 16,-17 88 0,17-105-16,-18 211 15,18-212 1,0 18-16,0-18 0,0 18 0,-18-18 16,18 18-16,0-18 0,0 177 15,0-159 1,0-18-16,0 1 0,0-1 0,0 0 15,0 0-15,0 36 16,0-53-16,0 17 0,0 141 16,0-140-1,0-1-15,0 0 0,0-17 0,0 17 0,0 0 16,0 36 0,0-53-16,0 17 0,18 53 15,-18-70 1,18-1-16,-18 54 15,0-54-15,0 54 32,0-53-17,0 17 1,0-17 0,0 52 15,0-52-16,0-1-15,0 1 16,17 0 0,19-18 15,52 35 0,-71-35-31,72 35 31,-72-35-15,1 18-16,0-18 0,-1 18 0,18-18 16,107 35-1,-90-35 1,-34 0-16,17 0 0,1 17 0,-19-17 16,19 0-16,122 0 15,-122 0-15,-1 0 16,212 18-1,-212-18-15,18 0 16,-18 0-16,177 0 16,-177 18-16,1-18 15,140 0 1,-106 0 0,160 0-1,-195 0-15,18 17 16,-18-17-16,18 0 0,-18 18 0,18-18 15,0 0-15,177 18 16,-195-18-16,18 17 16,-18-17-16,194 0 15,-140 18 1,-54-18-16,106 0 16,141 35-1,-194-17 1,-35-18-16,53 17 15,-53-17-15,-18 0 0,18 18 0,-18-18 16,230 18 0,-194-18-1,-36 0-15,0 0 0,0 0 0,1 0 16,70-18 0,176 0-1,-247 18-15,0 0 16,195 0-1,-195 0-15,0 0 16,159 18 0,-158-18-1,-1 0-15,-18 0 0,54 18 16,-53-18-16,17 0 0,18 0 16,-36 0-16,107 0 15,-89 0-15,-17 0 16,17 0-16,36 0 15,-54 0-15,1 0 0,17 0 16,-17 0-16,0 0 0,87 0 16,-87 0-16,105 0 31,-105 0-15,35 17-1,-35-17-15,-1 0 16,19-17-1,-1-1 1,-18 18 0,-17-18-1,0 1-15,0-1 16,0-52 15,0 34-15,0-17-1,0 36-15,0-18 0,0 17 0,0-70 16,0 52-16,0-34 16,18-36-1,-18 71-15,0-1 0,0 1 0,0 0 16,18-18-16,-18-18 16,0 19-16,0 16 0,35-369 31,-35 369-31,18-17 15,-18 0-15,0 1 0,17-1 0,-17 0 16,18 17-16,-18-16 0,71-266 31,-71 283-31,17 17 16,-17-158 0,18 158-16,-18-17 15,0 17-15,0-17 0,35-18 16,-35 18-16,0 17 0,18 0 15,-1-17 1,-17 17-16,0 1 0,0-71 31,0 35-15,0 35-16,0 0 16,0-52-1,-35 17 1,17 35-16,-70-35 31,-123 1 0,175 52-31,1 0 0,-18 0 16,-70-36 0,-177 1-1,247 17-15,-71 1 16,54 17-16,-54-18 15,54 18-15,17-18 0,-88 18 16,-512 0 15,406 0-15,177 18-16,-89-18 16,71 0-16,-600-35 31,529 35-16,88 0-15,-17 0 0,-53 0 16,71 0-16,-601 17 31,601-17-31,-1 0 16,-476 36 15,494-36-31,1 0 0,-1 17 16</inkml:trace>
  <inkml:trace contextRef="#ctx0" brushRef="#br0" timeOffset="-175218.34">18556 7567 0,'-18'0'0,"36"0"0,-53 0 16,17 0-16,1 0 0,-1 18 16,0-18-16,1 0 0,-1 0 0,0 0 0,-17 0 15,17 0-15,-34 0 16,34 0-16,0 17 0,-35-17 31,-17 18 0,52 0-31,0-18 16</inkml:trace>
  <inkml:trace contextRef="#ctx0" brushRef="#br0" timeOffset="-173201.36">17921 7832 0,'0'53'32,"0"-36"-32,0 1 15,0-1-15,0 1 0,-18 0 0,18 17 16,0-17-16,0 17 0,0 0 0,0 1 15,-17-1-15,17-18 0,0 19 16,0-1-16,0 0 0,0 1 0,0-19 16,0 18-16,0-17 0,0 0 0,0 17 0,0-17 15,0-1-15,0 1 0,0 0 0,0-1 16,17 213 15,1-195-31,-18 35 16,18 71-1,-18-105-15,0 70 16,17 176 15,-17-265-31,0 19 0,0-19 0,0 1 16,0 35-16,0-35 0,0-1 16,0 18-16,0-17 0,0 0 0,0-1 15,0 1-15,0 0 0,0-1 0,0 1 16,0 17-16,0-17 0,18-1 15,-18 19-15,0-19 0,0 1 0,0 0 16,0-1-16,0 1 0,0 0 0,0 17 16,18-17-1,-18 17 1,35-18 15,18-17 0,0 0 1,88 18-1,-123-18-31,-1 0 0,18 0 0,1 0 16,-1 0-16,0 0 0,1 0 0,-1 0 15,0 0-15,247 0 31,-229 18-31,-17-18 0,193 17 32,-194-17-32,18 18 0,-18-18 0,18 0 0,-18 0 15,301 0 17,-283-18-32,-1 18 0,1 0 0,36 0 15,-37 0-15,1 0 0,0 0 16,-17 0-16,17 0 0,17 18 15,-17-18-15,176 0 32,-193 0-32,-1 0 0,18-18 0,-18 18 0,0 0 15,18 0-15,-17-17 0,16 17 0,-16 0 16,17 0-16,211 0 16,-211 17-1,-18-17-15,89 0 16,-89 18-16,0-18 0,18 0 0,-17 0 15,-1 0-15,159-18 16,-159 18 0,0 0-16,1 0 0,-1 0 0,36 0 15,17-17 1,-53 17-16,124-18 16,-142 18-1,1 0-15,106-18 31,-107 18-31,36-17 32,-53-1-32,18 18 0,-18-17 0,17-72 31,1-52 16,-18 124-47,0-1 0,0-17 0,0 17 0,0-17 15,0-1-15,0-228 32,0 211-32,0 0 0,0 0 0,18-17 0,-18 17 15,17 0-15,1-53 16,-18 53-16,18 18 0,-18-18 0,0 18 0,0-1 16,17-17-16,1-35 15,-18 53-15,0 0 0,18-1 16,-18 1-16,0 0 0,17-1 0,-17 1 15,71-159 17,-54 159-32,-17 17 0,0 1 0,0-1 0,18-17 15,-18 17-15,0 0 0,0-17 16,0-88 15,0 105-31,0-123 16,0 123-1,-18-88 17,18 54-1,0 34-31,-17 18 0,17-18 0,-18 18 16,0-53-1,1 53 1,-18-17-1,-1 17 1,-87-18 0,87 18-1,19 0-15,-1 0 0,-17 0 0,17-18 16,-176 1 0,159 17-1,0 0-15,-195-36 16,177 36-1,1-17-15,-1 17 0,0 0 0,0-18 16,-318-17 15,318 35-31,18 0 0,-18 0 0,0 0 0,18 0 16,-247 0 0,229 0-1,0 0-15,-229 0 16,247 0-1,-18 0-15,0 0 0,17 18 0,-16-18 16,-231 0 0,266 0-1,-19 0-15,1 17 0,0-17 16,0 0-16,-1 0 0,1 0 0,-88 0 16,87 18-1,-17-18-15,18 0 0,-124 17 16,124 1-1,0-18-15,17 0 0,-17 18 0,17-18 0,-17 0 16,-124 35 0,142-35-1,-19 0-15,19 18 0,-19-18 0,19 0 16,-19 17-16,19-17 0,-19 0 0,1 0 16,0 18-16,-89-18 15</inkml:trace>
  <inkml:trace contextRef="#ctx0" brushRef="#br0" timeOffset="-172232.53">19156 7444 0,'0'-18'31,"0"-17"1,0 17-17,0 0 1,35-70 0,-35 71-16,18-1 15,-1-17-15,1 17 0,-18 0 0,35-17 0,-17 0 16,0 17-16,-1-17 0,18 0 15,1-1-15,281-193 32,-246 176-17,17 0 1,-70 36-16,-1-1 0,1 18 16,0-18-16,-1 18 0,36-35 15,-35 35-15,-1-18 16,1 18-16,35-17 15,-18 17 17</inkml:trace>
  <inkml:trace contextRef="#ctx0" brushRef="#br0" timeOffset="-171814.15">19826 6350 0,'71'0'63,"-54"0"-63,1 0 15,17 0-15,-17 0 0,-1 0 0,19-18 0,-19 18 16,1 0-16,0 0 0,-1 0 16,1 0-16,0 18 0,-1 35 31,-17-35-16,0 70 17,0-71-32,0 1 0,0 0 15,0-1-15,0 1 16,-17 70 15,17-70-31</inkml:trace>
  <inkml:trace contextRef="#ctx0" brushRef="#br0" timeOffset="-168831.34">15117 7285 0,'0'-18'31,"0"1"-15,17-19 15,1 19-15,35-19 15,-36 19-31,-17-1 0,18 18 0,0-18 16,35-34-1,-36 34-15,54-17 16,-54 17-16,89-35 31,-88 53-31,17 0 32</inkml:trace>
  <inkml:trace contextRef="#ctx0" brushRef="#br0" timeOffset="-168477.58">15487 6791 0,'35'0'47,"36"35"-16,-54-35-31,1 18 16,0-18-16,-18 18 0,17-18 15,-17 70 17,-35-17-17,35-35-15,-18-1 0,18 1 16,-17-18-16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ELEMENTS-II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7093" y="2946659"/>
            <a:ext cx="367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28 Module 4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/>
              <a:t>By:</a:t>
            </a:r>
            <a:r>
              <a:rPr lang="en-GB" sz="2000" b="1" dirty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4" y="571473"/>
            <a:ext cx="801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TORQUE TRANSMITTING CAPACITY OF SINGLE-PLATE CLUTCH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7004" y="1561511"/>
            <a:ext cx="11732061" cy="3398865"/>
            <a:chOff x="127004" y="1561511"/>
            <a:chExt cx="11732061" cy="33988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9260" t="21779" r="33169" b="39375"/>
            <a:stretch/>
          </p:blipFill>
          <p:spPr>
            <a:xfrm>
              <a:off x="7568418" y="1561511"/>
              <a:ext cx="4290647" cy="33988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5366" t="19086" r="31763" b="43414"/>
            <a:stretch/>
          </p:blipFill>
          <p:spPr>
            <a:xfrm>
              <a:off x="127004" y="1828799"/>
              <a:ext cx="6879102" cy="2743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32C8E9-3E88-31BC-762B-F82BF89ADD89}"/>
                  </a:ext>
                </a:extLst>
              </p14:cNvPr>
              <p14:cNvContentPartPr/>
              <p14:nvPr/>
            </p14:nvContentPartPr>
            <p14:xfrm>
              <a:off x="108000" y="152280"/>
              <a:ext cx="11493720" cy="4712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32C8E9-3E88-31BC-762B-F82BF89ADD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40" y="142920"/>
                <a:ext cx="11512440" cy="47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77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0843" y="590843"/>
            <a:ext cx="10832124" cy="5570808"/>
            <a:chOff x="590843" y="590843"/>
            <a:chExt cx="10832124" cy="55708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123" t="12933" r="9707" b="35144"/>
            <a:stretch/>
          </p:blipFill>
          <p:spPr>
            <a:xfrm>
              <a:off x="731520" y="590843"/>
              <a:ext cx="10691447" cy="379827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4717" t="41010" r="36629" b="37836"/>
            <a:stretch/>
          </p:blipFill>
          <p:spPr>
            <a:xfrm>
              <a:off x="590843" y="4614203"/>
              <a:ext cx="6330462" cy="154744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345341-5F3E-1B91-D4D3-268CDCFA2A9C}"/>
                  </a:ext>
                </a:extLst>
              </p14:cNvPr>
              <p14:cNvContentPartPr/>
              <p14:nvPr/>
            </p14:nvContentPartPr>
            <p14:xfrm>
              <a:off x="1504800" y="1498680"/>
              <a:ext cx="9595440" cy="528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345341-5F3E-1B91-D4D3-268CDCFA2A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5440" y="1489320"/>
                <a:ext cx="9614160" cy="53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63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17" t="6202" r="5382" b="18222"/>
          <a:stretch/>
        </p:blipFill>
        <p:spPr>
          <a:xfrm>
            <a:off x="225082" y="604911"/>
            <a:ext cx="11437035" cy="55286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5A7FF5-4456-8140-EEB2-28EEBB10D0BF}"/>
                  </a:ext>
                </a:extLst>
              </p14:cNvPr>
              <p14:cNvContentPartPr/>
              <p14:nvPr/>
            </p14:nvContentPartPr>
            <p14:xfrm>
              <a:off x="609480" y="406440"/>
              <a:ext cx="11055960" cy="621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5A7FF5-4456-8140-EEB2-28EEBB10D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120" y="397080"/>
                <a:ext cx="11074680" cy="62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13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46" y="529270"/>
            <a:ext cx="406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 UNIFORM PRESSURE THEORY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70" t="26202" r="34034" b="27452"/>
          <a:stretch/>
        </p:blipFill>
        <p:spPr>
          <a:xfrm>
            <a:off x="8303473" y="2082019"/>
            <a:ext cx="3888527" cy="3176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75" t="26009" r="10788" b="59076"/>
          <a:stretch/>
        </p:blipFill>
        <p:spPr>
          <a:xfrm>
            <a:off x="177846" y="990935"/>
            <a:ext cx="11344185" cy="120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620" t="40732" r="31402" b="38991"/>
          <a:stretch/>
        </p:blipFill>
        <p:spPr>
          <a:xfrm>
            <a:off x="599876" y="2813537"/>
            <a:ext cx="6573522" cy="18288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DB21EC-CB81-FDCC-FCB0-088DA9751988}"/>
                  </a:ext>
                </a:extLst>
              </p14:cNvPr>
              <p14:cNvContentPartPr/>
              <p14:nvPr/>
            </p14:nvContentPartPr>
            <p14:xfrm>
              <a:off x="596880" y="0"/>
              <a:ext cx="11259000" cy="619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DB21EC-CB81-FDCC-FCB0-088DA9751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520" y="-9360"/>
                <a:ext cx="11277720" cy="62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37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91" t="30048" r="9599" b="23029"/>
          <a:stretch/>
        </p:blipFill>
        <p:spPr>
          <a:xfrm>
            <a:off x="0" y="829994"/>
            <a:ext cx="12229721" cy="3840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82FE9B-D468-37D9-719F-67416CB2961A}"/>
                  </a:ext>
                </a:extLst>
              </p14:cNvPr>
              <p14:cNvContentPartPr/>
              <p14:nvPr/>
            </p14:nvContentPartPr>
            <p14:xfrm>
              <a:off x="603360" y="133200"/>
              <a:ext cx="11474640" cy="664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82FE9B-D468-37D9-719F-67416CB29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00" y="123840"/>
                <a:ext cx="11493360" cy="66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23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Dinesh Kumar</cp:lastModifiedBy>
  <cp:revision>307</cp:revision>
  <dcterms:created xsi:type="dcterms:W3CDTF">2024-07-27T06:12:03Z</dcterms:created>
  <dcterms:modified xsi:type="dcterms:W3CDTF">2025-11-26T14:30:57Z</dcterms:modified>
</cp:coreProperties>
</file>