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B5E-79B0-415D-80FF-A382F1229C04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928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B5E-79B0-415D-80FF-A382F1229C04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327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B5E-79B0-415D-80FF-A382F1229C04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66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B5E-79B0-415D-80FF-A382F1229C04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003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B5E-79B0-415D-80FF-A382F1229C04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820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B5E-79B0-415D-80FF-A382F1229C04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981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B5E-79B0-415D-80FF-A382F1229C04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189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B5E-79B0-415D-80FF-A382F1229C04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761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B5E-79B0-415D-80FF-A382F1229C04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205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B5E-79B0-415D-80FF-A382F1229C04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34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BB5E-79B0-415D-80FF-A382F1229C04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40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3BB5E-79B0-415D-80FF-A382F1229C04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9052F-3F6B-4C5B-9A75-13E8198A3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091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8771" y="795253"/>
            <a:ext cx="1111445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DESIGN OF MACHINE ELEMENTS-</a:t>
            </a:r>
            <a:r>
              <a:rPr lang="en-US" sz="6000" b="1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  <a:r>
              <a:rPr lang="en-US" sz="6000" b="1" dirty="0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  <a:endParaRPr lang="en-GB" sz="6000" b="1" dirty="0">
              <a:ln w="0"/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38329" y="1810916"/>
            <a:ext cx="33153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(BME3102)</a:t>
            </a:r>
            <a:endParaRPr lang="en-GB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57093" y="2946659"/>
            <a:ext cx="36778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Lecture </a:t>
            </a:r>
            <a:r>
              <a:rPr lang="en-US" sz="3200" b="1" dirty="0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34 </a:t>
            </a:r>
            <a:r>
              <a:rPr lang="en-US" sz="3200" b="1" dirty="0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Module </a:t>
            </a:r>
            <a:r>
              <a:rPr lang="en-US" sz="3200" b="1" dirty="0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en-GB" sz="3200" b="1" dirty="0">
              <a:ln w="0"/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537889" y="4867421"/>
            <a:ext cx="2654111" cy="142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000" b="1" dirty="0" smtClean="0"/>
              <a:t>By:</a:t>
            </a:r>
            <a:r>
              <a:rPr lang="en-GB" sz="2000" b="1" dirty="0" smtClean="0"/>
              <a:t>-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Dinesh Kumar</a:t>
            </a:r>
          </a:p>
          <a:p>
            <a:pPr>
              <a:lnSpc>
                <a:spcPct val="150000"/>
              </a:lnSpc>
            </a:pPr>
            <a:r>
              <a:rPr lang="en-IN" sz="2000" dirty="0" smtClean="0"/>
              <a:t>School of Engineering</a:t>
            </a:r>
          </a:p>
        </p:txBody>
      </p:sp>
    </p:spTree>
    <p:extLst>
      <p:ext uri="{BB962C8B-B14F-4D97-AF65-F5344CB8AC3E}">
        <p14:creationId xmlns:p14="http://schemas.microsoft.com/office/powerpoint/2010/main" val="691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26" y="558298"/>
            <a:ext cx="28666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/>
              <a:t>SIMPLE BAND BRAKE</a:t>
            </a:r>
            <a:endParaRPr lang="en-GB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251427" y="789130"/>
            <a:ext cx="11648050" cy="101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100" dirty="0"/>
              <a:t>A band brake consists of a flexible band of leather, one or more ropes, or a steel lined with friction material, which embraces a part of the circumference of the drum.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grayscl/>
          </a:blip>
          <a:srcRect l="30502" t="28125" r="29817" b="38029"/>
          <a:stretch/>
        </p:blipFill>
        <p:spPr>
          <a:xfrm>
            <a:off x="124817" y="2073917"/>
            <a:ext cx="7301132" cy="3501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7878" t="40363" r="36626" b="42452"/>
          <a:stretch/>
        </p:blipFill>
        <p:spPr>
          <a:xfrm>
            <a:off x="6907238" y="3263705"/>
            <a:ext cx="4787034" cy="231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89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393" t="22932" r="1813" b="33798"/>
          <a:stretch/>
        </p:blipFill>
        <p:spPr>
          <a:xfrm>
            <a:off x="0" y="689317"/>
            <a:ext cx="11422967" cy="31652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175" t="38702" r="5707" b="45336"/>
          <a:stretch/>
        </p:blipFill>
        <p:spPr>
          <a:xfrm>
            <a:off x="206326" y="4937760"/>
            <a:ext cx="11985674" cy="11676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0505" y="4357877"/>
            <a:ext cx="652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 smtClean="0"/>
              <a:t>Taking Moment About pivoted point O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01002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595" y="688369"/>
            <a:ext cx="11540197" cy="101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100" dirty="0" smtClean="0"/>
              <a:t>Sometimes </a:t>
            </a:r>
            <a:r>
              <a:rPr lang="en-GB" sz="2100" dirty="0"/>
              <a:t>the brake band is attached to the lever as shown in </a:t>
            </a:r>
            <a:r>
              <a:rPr lang="en-GB" sz="2100" dirty="0" smtClean="0"/>
              <a:t>Figure </a:t>
            </a:r>
            <a:r>
              <a:rPr lang="en-GB" sz="2100" dirty="0"/>
              <a:t>(a) and (b), then the force (P) must act in the downward direction in order to tighten the band.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grayscl/>
          </a:blip>
          <a:srcRect l="27907" t="26202" r="23655" b="44859"/>
          <a:stretch/>
        </p:blipFill>
        <p:spPr>
          <a:xfrm>
            <a:off x="912055" y="2152357"/>
            <a:ext cx="10241278" cy="344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3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9543" y="672125"/>
            <a:ext cx="11286979" cy="101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100" dirty="0"/>
              <a:t> If the permissible tensile stress (σt) for the material of the band is known, then maximum tension in the band is given by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4393" t="46971" r="33493" b="40529"/>
          <a:stretch/>
        </p:blipFill>
        <p:spPr>
          <a:xfrm>
            <a:off x="1716258" y="1955409"/>
            <a:ext cx="7928115" cy="106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31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4710" y="529269"/>
            <a:ext cx="37787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/>
              <a:t>DIFFERENTIAL BAND BRAKE </a:t>
            </a:r>
            <a:endParaRPr lang="en-GB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grayscl/>
          </a:blip>
          <a:srcRect l="25096" t="26726" r="29817" b="39567"/>
          <a:stretch/>
        </p:blipFill>
        <p:spPr>
          <a:xfrm>
            <a:off x="1856937" y="2448896"/>
            <a:ext cx="8764172" cy="368384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1829" y="995318"/>
            <a:ext cx="11786047" cy="1294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GB" sz="2100" dirty="0"/>
              <a:t> In this case, neither end of the band passes through the fulcrum of the actuating lever. Such brakes can be designed for the condition of self-locking.</a:t>
            </a:r>
          </a:p>
        </p:txBody>
      </p:sp>
    </p:spTree>
    <p:extLst>
      <p:ext uri="{BB962C8B-B14F-4D97-AF65-F5344CB8AC3E}">
        <p14:creationId xmlns:p14="http://schemas.microsoft.com/office/powerpoint/2010/main" val="293512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4628" y="951300"/>
            <a:ext cx="588802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100" dirty="0"/>
              <a:t> Now taking moments about the fulcrum O, we have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365" t="33702" r="7653" b="41490"/>
          <a:stretch/>
        </p:blipFill>
        <p:spPr>
          <a:xfrm>
            <a:off x="393895" y="1366798"/>
            <a:ext cx="11057207" cy="18147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77378" y="1955409"/>
            <a:ext cx="773724" cy="450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0677378" y="2731365"/>
            <a:ext cx="773724" cy="450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93894" y="3183764"/>
            <a:ext cx="117981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100" dirty="0"/>
              <a:t>when the force P is negative or zero, then brake is self locking. Thus for differential band brake and for clockwise rotation of the drum, the condition for self- locking is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4556" t="40817" r="38575" b="53221"/>
          <a:stretch/>
        </p:blipFill>
        <p:spPr>
          <a:xfrm>
            <a:off x="2278966" y="4135902"/>
            <a:ext cx="4797083" cy="43609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93894" y="4572000"/>
            <a:ext cx="1142935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100" dirty="0"/>
              <a:t>and for anticlockwise rotation of the drum, the condition for self-locking is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22718" t="50817" r="40305" b="42645"/>
          <a:stretch/>
        </p:blipFill>
        <p:spPr>
          <a:xfrm>
            <a:off x="2278966" y="5193436"/>
            <a:ext cx="4811152" cy="47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60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025" y="529270"/>
            <a:ext cx="43551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/>
              <a:t>DOUBLE BLOCK OR SHOE BRAKE </a:t>
            </a:r>
            <a:endParaRPr lang="en-GB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270025" y="990935"/>
            <a:ext cx="6721618" cy="5172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GB" sz="2100" dirty="0"/>
              <a:t>When a single block brake is applied to a rolling wheel, and additional load is thrown on the shaft bearings due to the normal force (RN). This produces bending of the shaft. In order to overcome this drawback, a double block or shoe brake as shown in </a:t>
            </a:r>
            <a:r>
              <a:rPr lang="en-GB" sz="2100" dirty="0" smtClean="0"/>
              <a:t>Figure, </a:t>
            </a:r>
            <a:r>
              <a:rPr lang="en-GB" sz="2100" dirty="0"/>
              <a:t>is used. It consists of two brake blocks applied at the opposite ends of a diameter of the wheel which eliminate or reduces the unbalanced force on the shaft.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grayscl/>
          </a:blip>
          <a:srcRect l="41746" t="17548" r="26358" b="30337"/>
          <a:stretch/>
        </p:blipFill>
        <p:spPr>
          <a:xfrm>
            <a:off x="7188591" y="1354397"/>
            <a:ext cx="4839286" cy="444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12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310</Words>
  <Application>Microsoft Office PowerPoint</Application>
  <PresentationFormat>Widescreen</PresentationFormat>
  <Paragraphs>18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Doctor_Strange</dc:creator>
  <cp:lastModifiedBy>Doctor_Strange</cp:lastModifiedBy>
  <cp:revision>282</cp:revision>
  <dcterms:created xsi:type="dcterms:W3CDTF">2024-07-27T06:12:03Z</dcterms:created>
  <dcterms:modified xsi:type="dcterms:W3CDTF">2024-12-02T09:59:22Z</dcterms:modified>
</cp:coreProperties>
</file>