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4-08-13T10:15:00.47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5159 1414 0,'0'49'0,"0"-24"16,0 0-16,-24 74 16,24 1-1,0-51 1,0-24 0,0 25-1,0-26-15,0 1 16</inkml:trace>
  <inkml:trace contextRef="#ctx0" brushRef="#br0" timeOffset="336.6276">4688 1414 0,'-25'0'16,"50"0"-16,-50-25 31,50 25-31,0-25 16,124 0-1,322 25 32,-421 0-31</inkml:trace>
  <inkml:trace contextRef="#ctx0" brushRef="#br0" timeOffset="838.5517">5556 1910 0,'-49'0'16,"24"25"-16,0-25 15,-25 25 1,1 49 0,49-24-1,25-26-15,49 1 16,-49-25-16,0 0 0,49 25 16,-49-25-1,74-25 1</inkml:trace>
  <inkml:trace contextRef="#ctx0" brushRef="#br0" timeOffset="1361.777">6276 1513 0,'-50'0'31,"25"25"-31,0-25 0,-24 49 16,24 1-1,25-25-15,50 0 16,-26 0 0,1-25-16,0 0 0,0 24 0,49 1 15,-74 0-15,0 0 16,-25 0 15,1-25-31,-76 24 16,76-24-16,-1 0 0</inkml:trace>
  <inkml:trace contextRef="#ctx0" brushRef="#br0" timeOffset="1582.5106">6573 1687 0,'0'74'16,"0"-49"-16,0 0 16,0 0-16,0 24 15,0-24-15,0 0 16,0 0 0</inkml:trace>
  <inkml:trace contextRef="#ctx0" brushRef="#br0" timeOffset="1747.5015">6573 1513 0,'-25'-25'15</inkml:trace>
  <inkml:trace contextRef="#ctx0" brushRef="#br0" timeOffset="2119.1044">6796 1761 0,'50'99'16,"-50"-49"-1,0-25 1,-50-75 31,50 25-47,0-24 15,0 24-15,25 25 16,25-25 0,-25 0-16,74 50 15,-74-25-15,0 50 16,-1-1 0,-24 1 15,0-25 0</inkml:trace>
  <inkml:trace contextRef="#ctx0" brushRef="#br0" timeOffset="2581.1673">7913 1290 0,'0'49'0,"0"-98"0,-25 222 32,25-123-32,0 24 0,0-49 0,0 0 0,0 50 31,0-26 0,0-24-31,0-50 16,-25 25-16,0-25 15,25 1 1,-25-1 0,-24 25-1,24 0-15,-49 25 16,49-1-1,0 1-15,25 0 16,0 25 0,0-26-16,25 1 15,49 0 17,-49-25-32,49-25 15,-24 0-15</inkml:trace>
  <inkml:trace contextRef="#ctx0" brushRef="#br0" timeOffset="3069.7849">8260 1736 0,'0'25'15,"0"0"1,-25-25-16,25 25 16,0 0-16,25-25 15,0 49 1,0-49-16,99 0 16,-100 0-1,1 0-15,25-49 16,-1-1-1,-49-49 1,-49 24 0,24 50-1,-25-24-15,26 24 0,-1 25 16,0-25-16,-25 25 31,26 0-31,-1 25 0,0 0 16,25 0-16,-25-1 15,25 1-15,0 25 16,50-25 0,-25 0-16,74-1 15,-74-24-15,49-24 16,-49 24 15</inkml:trace>
  <inkml:trace contextRef="#ctx0" brushRef="#br0" timeOffset="3385.9357">7516 2133 0,'0'0'0,"25"0"0,322-74 15,-223 74 1,-50 0-16,1-25 0,173 0 15,-124 25 1</inkml:trace>
  <inkml:trace contextRef="#ctx0" brushRef="#br0" timeOffset="3745.4104">8186 2257 0,'-25'99'15,"50"-198"-15,24 322 16,-49-198-16,0 0 16,-25 25-1,1-1-15,-26 1 31,25-50-31,-24 25 16,49 0-16,24-25 16,1-25-1,74 25 1,-24-25 0,-50 25-16,74-25 15,-74 25 1,24 0-16,50-25 15,-74 25 1</inkml:trace>
  <inkml:trace contextRef="#ctx0" brushRef="#br0" timeOffset="4151.6817">9451 1761 0,'0'50'31,"0"-25"-31,0-1 0,0 1 0,0 25 16,0-25-16,24 24 16,-24-24-16</inkml:trace>
  <inkml:trace contextRef="#ctx0" brushRef="#br0" timeOffset="4383.5223">9178 1885 0,'25'0'31,"-1"0"-31,51 0 0,-50 0 16,148 0-1,-123 0-15,24 0 32</inkml:trace>
  <inkml:trace contextRef="#ctx0" brushRef="#br0" timeOffset="4906.5048">11137 1439 0,'0'173'16,"-25"-123"-1,25-25-15,0 74 16,0 0 0,0-74-1</inkml:trace>
  <inkml:trace contextRef="#ctx0" brushRef="#br0" timeOffset="5144.5067">10641 1364 0,'25'-25'15,"0"25"-15,74-24 16,99 24-1,1-25 1,-75 25 0</inkml:trace>
  <inkml:trace contextRef="#ctx0" brushRef="#br0" timeOffset="5438.4364">11584 1885 0,'0'25'0,"0"-50"0,-25 75 0,-124 24 16,124-49-16,1 0 15,24 24 1,74 1 15,-49-50-31,99 25 16,-99-25-16,-1 0 0,1 0 16</inkml:trace>
  <inkml:trace contextRef="#ctx0" brushRef="#br0" timeOffset="6134.667">12179 1439 0,'-25'-25'31,"0"25"-31,1 25 0,-26-1 0,25 1 16,25 0-16,25 25 31,-25-26-31,99 51 16,-49-50-16,-50 0 0,0-1 15,0 1 1,-99 0-1,49 0 1,0-50 0</inkml:trace>
  <inkml:trace contextRef="#ctx0" brushRef="#br0" timeOffset="6326.3672">12452 1563 0,'25'24'16,"-50"-48"-16,75 73 0,-50 51 15,-25-76-15,25 1 0,0 0 16,0 0 0,0 0-1,0-1-15</inkml:trace>
  <inkml:trace contextRef="#ctx0" brushRef="#br0" timeOffset="6515.3633">12551 1364 0,'-25'-25'15,"25"1"-15,0 48 16</inkml:trace>
  <inkml:trace contextRef="#ctx0" brushRef="#br0" timeOffset="6828.9821">12774 1712 0,'0'99'31,"0"-198"-31,0 223 16,-24-124-1,-1 0 1,25-25 0,0 0-1,0-25 1,49 1-16,26 49 15,-26-25 1,1 50 0,-25 0-1,0-1 1,-25 26 0,0-25-16,24 0 15</inkml:trace>
  <inkml:trace contextRef="#ctx0" brushRef="#br0" timeOffset="7273.5277">13742 1389 0,'25'25'0,"-50"-50"0,50 75 0,-25 74 32,0-100-32,0 1 0,0 0 15,24 50 1,-24-26 0,0-24-1,-24-25 1,-1-25-1,-25 0 1,25 1-16,-24-1 16,24 25-16,0 0 0,-49 25 15,24-1 17,25 26-32,50 0 31,74-26-16,-24 1 1,-50-25-16,24-25 16,-24 25-16,0 0 0</inkml:trace>
  <inkml:trace contextRef="#ctx0" brushRef="#br0" timeOffset="7720.5961">14188 1612 0,'0'0'16,"0"25"-16,-25 0 15,25 0-15,-24 0 16,24 24 0,0-24-16,0 49 31,24-49-31,26-25 0,-25 0 0,124-25 15,-124 25 1,49-74 0,-99-75-1,25 124 1,-49-49 0,24 74-16,0-25 0,0 0 0,-49 0 15,49 1-15,-25 24 47,1 24-47,24 1 0,0 0 0,25 0 16,0 0-16,0-1 0,25 1 15,0 0-15,49 25 16,-49-50-16,0 25 0,49-25 31</inkml:trace>
  <inkml:trace contextRef="#ctx0" brushRef="#br0" timeOffset="8036.5993">13419 2183 0,'25'-25'15,"0"25"-15,99 0 16,50-25-1,98 25 17,-222-25-32,223 25 15,-248 0-15</inkml:trace>
  <inkml:trace contextRef="#ctx0" brushRef="#br0" timeOffset="8388.6005">13965 2530 0,'74'124'16,"-74"-99"-16,0 0 0,-24 24 31,-51 26-15,50-75-16,25 25 15,25-25 32,-25-25-47,149 25 16,-124 0-16,0-25 0,49 25 31,-49 0-31,124-25 16</inkml:trace>
  <inkml:trace contextRef="#ctx0" brushRef="#br0" timeOffset="9057.5999">15553 1860 0,'124'0'16,"-75"0"-16,1 0 0</inkml:trace>
  <inkml:trace contextRef="#ctx0" brushRef="#br0" timeOffset="9269.5993">15701 1984 0,'-49'25'0,"49"0"32,49-25-32,75 0 62,75 0-46</inkml:trace>
  <inkml:trace contextRef="#ctx0" brushRef="#br0" timeOffset="10048.5947">17090 1712 0,'0'74'16,"0"-49"-16,0 0 0,0 74 78,25-74-62,-25-50-16,25-50 15,-25 26-15,25 24 0,-25 0 16,25 0-1,-1-24 1,76 49 15,-76 0-31,51 49 0,-75-24 16,25-25-16,-25 50 0,0-25 0,0-1 16,-25 1-1,0-25-15,0 0 16,25-25-16,0 1 15,50-26 17,-25 25-32,49-24 15,-49 49-15,-25-25 0,74 50 16,1 24 15,-75-24-31,25 49 16,-25-49-1,-25 25 1</inkml:trace>
  <inkml:trace contextRef="#ctx0" brushRef="#br0" timeOffset="10498.3484">18281 1538 0,'74'99'16,"-148"-198"-16,148 322 47,-74-124-47,0-24 31,0-50-15,-24-75-1,-26 25 1,-24 0 0,-1 25-1,26 0 1,24 25-1,0 25 1,50 24 93,0-74-109,198-25 16</inkml:trace>
  <inkml:trace contextRef="#ctx0" brushRef="#br0" timeOffset="11037.43">18901 1786 0,'0'25'15,"0"-50"-15,-74 99 16,74-49-16,-25-25 0,0 50 16,25-1-1,0-24 16,25 0-15,25 0 15,-26-25-31,200-50 16,-200 25-16,1-24 16,0 49-16,-25-25 31,-25-149-16,-148 50 1,-1 124 15,75 25-15,49 50 0,75-51-1,99 51 1,-99-75-1,99 25 1,-99-25-16,49 0 16,-24 0-1</inkml:trace>
  <inkml:trace contextRef="#ctx0" brushRef="#br0" timeOffset="11395.009">19397 1761 0,'0'0'0,"25"50"0,25-1 15,-50-24 1,49 0-1,-49 25 1,25-50 0,-25 24 15,50-48-15,-1-26-1,-24 25-15,0-49 31,0 24-31,-25 1 16,0 24-16,0 0 16</inkml:trace>
  <inkml:trace contextRef="#ctx0" brushRef="#br0" timeOffset="11753.5552">19993 1414 0,'124'25'16,"-124"-1"-16,24 1 0,1 0 31,0 0-31,-50 24 16,-49 26-1,74-50 1,25-25 15,-1 0-31,26-25 32,24 25-32,1-25 15,-1 25 1,-49-25-1</inkml:trace>
  <inkml:trace contextRef="#ctx0" brushRef="#br0" timeOffset="12945.2382">27112 1141 0,'-373'99'15,"349"-74"1,-51 25-16,50-1 0,25-24 0,-24 99 15,24-74 1,74 173-16,-49-173 16,198 396 15,-248-248-15,-74-24-1,25-75 1,74-74-1,-50 74 1,50-74-16,0 0 0,0 0 0,74 49 16,1-24-1,49-1 1,-99-24-16,49 50 16,-49-51-16,0 1 0,-25 0 15,0 74 1,0-74-16,-75 124 15,26-75-15,24-24 16,25-25-16,-25 24 0,0 125 16,25-149-1,25 0-15,74 49 16,149-74 0,-173 0-1</inkml:trace>
  <inkml:trace contextRef="#ctx0" brushRef="#br0" timeOffset="13480.2853">28079 1885 0,'-50'0'0,"-24"25"15,49 0-15,0 0 0,25 24 16,50 26 0,-1-26-1,26 26 1,-75-51-16,-25 26 31,-25-50-31,26 0 16,-26 0-16</inkml:trace>
  <inkml:trace contextRef="#ctx0" brushRef="#br0" timeOffset="13653.4452">28377 2059 0,'0'124'32,"0"-248"-32,-25 248 0,25-25 15</inkml:trace>
  <inkml:trace contextRef="#ctx0" brushRef="#br0" timeOffset="13825.9771">28451 1885 0,'-25'-25'16,"50"50"-16,-75-50 0,50 1 15</inkml:trace>
  <inkml:trace contextRef="#ctx0" brushRef="#br0" timeOffset="14136.1405">28749 2133 0,'0'50'0,"0"-100"0,0 125 0,0-26 15,0-24-15,-25-25 16,0 25-1,25-50 17,0 0-32,50-49 15,-26 49-15,1 0 0,25 0 16,-1 1 0,-24 24-1,25 49 1,-25-24 15,-25 0-31,49 24 16</inkml:trace>
  <inkml:trace contextRef="#ctx0" brushRef="#br0" timeOffset="14556.6744">29567 1910 0,'25'50'15,"-25"-26"1,25 26 0,0 0-16,-25 49 15,0-50 16,0-24-15,-25-50 0,-50-24-1,26-1 1,-26 25 0,51 25-16,-1 25 15,0-25-15,0 0 16,25 50-16,0 24 15,50 1 17,-25-75-32,24 49 15,1-49-15,-1 25 32</inkml:trace>
  <inkml:trace contextRef="#ctx0" brushRef="#br0" timeOffset="14968.0292">29989 2108 0,'-25'0'16,"-25"50"0,26-25-16,24 24 15,0-24-15,74 25 16,124-50 31,-148-99-32,-25 24 1,-25 50-16,-25-49 31,0 49-31,-24 0 0,24 25 47,0-24-47,-49 48 16,49 1-16,25 0 0,25 74 15,99-49 1,-25-25 15</inkml:trace>
  <inkml:trace contextRef="#ctx0" brushRef="#br0" timeOffset="15224.6546">29542 2778 0,'25'25'31,"0"-25"-31,0-25 0,24 25 0,100 0 16,50-25-1,-175 25 1</inkml:trace>
  <inkml:trace contextRef="#ctx0" brushRef="#br0" timeOffset="15528.6783">29890 2927 0,'0'25'0,"0"-50"15,0 75-15,49-1 0,-49-24 16,0 25 0,-49 24-1,-26 0 1,75-49-16,-25-25 31,25 25-31,25-25 0,0 0 16,25 0-16,-26 0 15,76 0-15,-76 0 16,100-25 0,-49 25-1</inkml:trace>
  <inkml:trace contextRef="#ctx0" brushRef="#br0" timeOffset="15886.9713">31006 2505 0,'-50'25'16,"100"-50"-16,-75 25 31,149 0-16,-99 0-15,74-25 32,-74 25-32</inkml:trace>
  <inkml:trace contextRef="#ctx0" brushRef="#br0" timeOffset="16032.9767">31080 2580 0,'-25'24'16,"50"-48"-16,0 73 16,49-49-16,-49 0 0,25 0 15</inkml:trace>
  <inkml:trace contextRef="#ctx0" brushRef="#br0" timeOffset="16551.6048">32172 1836 0,'0'24'0,"-25"-24"0,0 50 16,25 0-16,0 148 16,0-173-16,0 0 0,0 49 15,25 0 16,-25-49-31,-25-50 16,-25 1 0,1-26-1,24 50-15,-99-50 32,99 50-32,0 0 0,1 0 0,-51 25 15,26 74 16,123-49-15,75 0 0,-25-26 15,-75-24-31,-24 0 0</inkml:trace>
  <inkml:trace contextRef="#ctx0" brushRef="#br0" timeOffset="16964.6904">32469 2183 0,'0'25'0,"-24"-1"16,-1 26 0,25-25-16,0 0 15,124 74 16,-25-99-15,0-50 0,-74 1-1,-25-51 1,0 26 0,-74-25-1,49 74-15,-25 0 16,25 25-16,1-25 0,-26 25 15,-49 50 1,99 24 15,124 50-15,-50-49 0,-49-75-16,25 25 31</inkml:trace>
  <inkml:trace contextRef="#ctx0" brushRef="#br0" timeOffset="17340.7767">31998 2729 0,'-50'0'16,"26"0"-16,48 0 16,100 0-1,50 24 1,-99-24-16,24 0 16,-50 0-16,1 0 0,0 0 0,24 0 15,-49 0-15,0 0 16</inkml:trace>
  <inkml:trace contextRef="#ctx0" brushRef="#br0" timeOffset="17767.7757">32122 3125 0,'74'25'31,"-49"0"-31,25 0 0,-25 0 16,-25-1-1,0 1-15,-75 25 32,1-25-17,49-1 17,25 1-17,99-25 16,25 0-31,25 0 32,-124-25-32</inkml:trace>
  <inkml:trace contextRef="#ctx0" brushRef="#br0" timeOffset="20288.7715">4862 3696 0,'-50'149'16,"50"-124"-16,0-1 0,-25 51 31,25-26-31,0-24 15</inkml:trace>
  <inkml:trace contextRef="#ctx0" brushRef="#br0" timeOffset="20552.7675">4291 3621 0,'0'-24'16,"50"24"15,-25 0-31,-1 0 0,224-25 15,-173 0-15,-26 25 0,26 0 32,123-25-1,-49 25-31</inkml:trace>
  <inkml:trace contextRef="#ctx0" brushRef="#br0" timeOffset="20903.8524">5209 4167 0,'0'-25'0,"-25"25"31,0 25-31,-74 50 16,99-51 0,99 51 15,100-100 16,-174 0-47</inkml:trace>
  <inkml:trace contextRef="#ctx0" brushRef="#br0" timeOffset="22502.2454">6052 3522 0,'25'0'16,"-25"25"-16,0 0 16,0 0-16,0 49 15,0-49-15,-25 124 16,25-50-1,0-49 1,0-26 15,0-48-15,-24 24 0,-26-75-1,25 50-15,-49 25 16,49 0-1,-50 50 1,1 0 0,74 24-1,99-24 1,25-50 15,-24-25 0,-76 25-31,26-25 16</inkml:trace>
  <inkml:trace contextRef="#ctx0" brushRef="#br0" timeOffset="22979.2419">6375 3870 0,'-25'24'16,"25"1"-16,-25-25 16,25 25-16,0 0 0,0 0 15,50 24 1,-25-24 0,49-25-16,-49 0 15,0 0-15,24-25 16,1 0-16,-25 1 15,-1-26 1,-24 25-16,0-24 16,-24-75-1,-1 99-15,-25-50 16,25 50-16,1 25 0,-26-24 16,25 24-1,-74 49 1,74-24-16,-24 25 15,24-25-15,25 24 16,0-24-16,25 0 31,-1-25-31,100 25 32,-74-25-32,-25 0 0,24-25 0,1 25 15,-25-25-15,24 25 16</inkml:trace>
  <inkml:trace contextRef="#ctx0" brushRef="#br0" timeOffset="23255.2598">5928 4316 0,'-24'0'0,"48"0"0,-48 25 0,148-50 15,-75 25-15,-24 0 16,49-25-16,75 25 15,25-25 1,-50 1-16</inkml:trace>
  <inkml:trace contextRef="#ctx0" brushRef="#br0" timeOffset="23611.4012">6300 4539 0,'50'50'16,"-25"-25"-16,0-1 0,-1 1 0,1 0 15,-25 0-15,0 0 0,-25-1 0,-74 51 31,25-25-15,49-26-16,50-24 31,0 0-31,-1-24 0,51 24 16,-50 0 0,-1 0-16,51-25 15,-50 25-15,24-25 0,-24 25 0,0 0 16,74-25-1</inkml:trace>
  <inkml:trace contextRef="#ctx0" brushRef="#br0" timeOffset="23954.0157">7689 3894 0,'-24'149'31,"24"-124"-31,0 0 0,0 24 16,49 51 0,-24-51-1</inkml:trace>
  <inkml:trace contextRef="#ctx0" brushRef="#br0" timeOffset="24191.021">7417 4118 0,'24'0'31,"1"0"-31,74 0 16,-74 0-16,99-25 31,-74 25-31,-25 0 0</inkml:trace>
  <inkml:trace contextRef="#ctx0" brushRef="#br0" timeOffset="24612.2636">8781 3671 0,'25'99'15,"-25"-74"-15,-25 0 16,0 74 15,25-74-31,0 74 16,25-74-16</inkml:trace>
  <inkml:trace contextRef="#ctx0" brushRef="#br0" timeOffset="24886.0205">8384 3597 0,'0'-25'16,"25"25"-16,0 0 15,-1 0-15,1 0 0,99 0 16,50 0-1,-1 0 1</inkml:trace>
  <inkml:trace contextRef="#ctx0" brushRef="#br0" timeOffset="25175.019">9252 4018 0,'-74'25'16,"49"0"-16,-25 0 0,26 0 15,-51 49 1,75 0-1,124 1 17,25-100-17</inkml:trace>
  <inkml:trace contextRef="#ctx0" brushRef="#br0" timeOffset="25873.6864">10220 3597 0,'-25'0'16,"0"74"-1,0 50 1,25-74-16,0 24 16,0-49-16,0 25 0,0-26 0,0 1 15,0 0-15,0-50 16,-25 0 0,-49 1-1,49-1-15,-49 0 16,49 25-1,0 0-15,-25 0 16,-24 50 0,49-1-1,25 1 1,75 24 0,-1-74 15,-49 0-31,173-25 15,-173 1-15,0 24 16</inkml:trace>
  <inkml:trace contextRef="#ctx0" brushRef="#br0" timeOffset="26346.2143">10517 3944 0,'-25'50'16,"25"-26"-16,0 1 31,0 25-15,25-50-16,50 25 15,-51-1-15,1-24 0,0 0 0,49-24 31,-49 24-31,25-25 16,-25 0-16,24-49 16,-49-75 15,0 124-31,-25-99 16,1 124-1,-1-50-15,0 50 0,-49-25 0,49 25 16,0 0-16,-74 0 15,74 0-15,-74 50 16,99-25-16,0 0 16,49 49-1,-24-74-15,124 99 16,-99-99-16,24 0 31,-49 25-31,49-25 16</inkml:trace>
  <inkml:trace contextRef="#ctx0" brushRef="#br0" timeOffset="26680.7558">10096 4465 0,'124'-50'15,"-75"25"-15,125 1 32,-125 24-32,274-25 15,-298 25-15,24 0 16,1 0 0</inkml:trace>
  <inkml:trace contextRef="#ctx0" brushRef="#br0" timeOffset="27008.5444">10542 4713 0,'50'124'15,"-50"-99"1,-25 24-16,-25 1 31,25-50-31,-24 25 16,49 0 15,49-25-15,51 0-1,-1 0 16,-50 0-31,51 0 16,-76 0-16,1-25 0,0 25 16</inkml:trace>
  <inkml:trace contextRef="#ctx0" brushRef="#br0" timeOffset="27554.531">11584 4142 0,'-25'25'31,"50"-25"-15,0 0-16,24 0 15,-24 0-15,25 0 0,-1 0 0,75-25 16</inkml:trace>
  <inkml:trace contextRef="#ctx0" brushRef="#br0" timeOffset="27733.5332">11782 4291 0,'-49'25'0,"98"-50"0,-123 75 16,99-50-1,49 25-15,50-50 16</inkml:trace>
  <inkml:trace contextRef="#ctx0" brushRef="#br0" timeOffset="28479.3643">12973 3820 0,'0'174'31,"0"-125"-31,-25-24 16,25 0-16,0 24 15,0-24 1,0-25 15,0-99-15,25 0 0,49 24 15,1 75-16,-1 0 1,-24 50 0,-50 0-1,0-1 1,0-24 0,-25-75 15,50 1-16,0 24-15,49-25 16,-49 50-16,0 0 0,24 0 16,-24 0-16,0 25 15,-25 0 1,0 0-16,0 0 0,0 24 16,0 26-1,0-26 1,0-24-16,0 0 15</inkml:trace>
  <inkml:trace contextRef="#ctx0" brushRef="#br0" timeOffset="28948.9126">14163 3597 0,'25'24'16,"-25"200"0,0-199-16,0 123 15,0-98-15,0-25 0,0 0 16,0 24-1,0-24 1,0-50 0,0 0-1,-25 1-15,1-1 0,-1 0 16,0 0-16,0 25 16,0 0-16,-74 0 15,74 25-15,1-25 0,-1 25 16,0 0-1,25-1-15,0 26 16,0-25 0,74 0-1,26-25 1,-76 0-16,26 0 31,-25 0-31</inkml:trace>
  <inkml:trace contextRef="#ctx0" brushRef="#br0" timeOffset="29446.4557">14560 3894 0,'0'0'0,"0"25"0,-49 50 16,24-51-16,25 1 0,0 0 15,0 25 1,0-26-16,25 26 16,0-25-16,74 24 15,-74-49-15,74 0 32,-74 0-32,74-74 15,-50-25 1,-49 0-1,0 74-15,0-74 16,-24 49-16,-1 25 0,0 0 16,-173-74 15,173 99-31,-25 25 16,25 0-16,-24 24 15,24-24-15,0 50 16,25-51-16,0 1 15,50 50 1,-25-75-16,24 49 16,-24-49-16,0 0 0,0 0 15,49 0 1,-49 0-16,24-25 0,-24 25 16,-25-24-16</inkml:trace>
  <inkml:trace contextRef="#ctx0" brushRef="#br0" timeOffset="29815.4541">15156 3820 0,'49'74'15,"-49"-49"-15,25 0 16,25 49 15,-26-24-15,1-25-16,-25 0 16,25-25-16,0 0 15,25-25 1,-26-25-1,-24 1 1,0-1 0,0 0-1,0 26 1,0-1 0</inkml:trace>
  <inkml:trace contextRef="#ctx0" brushRef="#br0" timeOffset="30155.3482">15726 3448 0,'25'-25'16,"0"25"-16,-25-25 0,25 25 0,-1 0 15,26 25 1,-25-25-16,24 50 15,-49-26-15,-24 26 32,-1-25-32,-50 24 15,75-24-15,-24-25 0,-1 25 0,25 0 32,0 0-17,25-25-15,49 0 16,-49 0-16,49 0 15,25-25 17</inkml:trace>
  <inkml:trace contextRef="#ctx0" brushRef="#br0" timeOffset="31592.4198">4316 6276 0,'-25'-25'16,"75"-50"-1,74 51 1,-25 24-1,-74 74 1,-75 50 0,-99 0-1,25-50 17,124-49-32,-24-25 46,48 0-30,175-25 15,-150 25-15,51 0 31</inkml:trace>
  <inkml:trace contextRef="#ctx0" brushRef="#br0" timeOffset="31913.7249">5432 6102 0,'0'124'15,"0"-99"-15,0 24 16,0 1-16,0-25 0,0 0 31,0-1-31,0 1 0</inkml:trace>
  <inkml:trace contextRef="#ctx0" brushRef="#br0" timeOffset="32190.7228">5085 6028 0,'-25'0'0,"25"-25"15,25 25 1,0 0-16,248-50 31,-199 50-31,-24 0 0,-1 0 16,-24-25-16,25 25 16</inkml:trace>
  <inkml:trace contextRef="#ctx0" brushRef="#br0" timeOffset="32558.9765">6052 6400 0,'-273'173'15,"273"-148"-15,0 0 16,0 0-16,0-1 0,50 1 15,25-25 1,24-25 47</inkml:trace>
  <inkml:trace contextRef="#ctx0" brushRef="#br0" timeOffset="33185.8909">6846 5904 0,'0'74'16,"0"-148"-16,-25 198 16,25-75-1,0 26 16,0-51-31,0 76 16,0-76-16,0 26 16,0-25-1,0 24 1,0-24 0,-49-25-1,24-49 1,0 24-1,25 0-15,-25-25 16,0 26 0,25-1-16,-24 0 15,-26 25 1,-49 74 15,99-49-31,-25 25 16,25-1-1,0-24-15,0 0 0,0 0 16,25-25-16,0 0 0,49 0 16,25-25-1,-74 25-15,25-25 16,-26 25-16,1-25 16</inkml:trace>
  <inkml:trace contextRef="#ctx0" brushRef="#br0" timeOffset="33663.4969">7144 6251 0,'0'74'15,"0"-24"-15,0-25 16,25-1 0,24 1-1,150-149 32,-199 99-47,0-24 16,0 24-16,0 0 0,-25-49 15,25 49-15,-25-25 16,25 26-16,-50-1 16,-74 25 15,100 0-31,-51 25 16,50 24-16,25-24 15,-24 25 1,48-1-1,51-24 1,-26-25-16,51 0 16,-76 0-16,1 0 15,25-25 1</inkml:trace>
  <inkml:trace contextRef="#ctx0" brushRef="#br0" timeOffset="34108.706">6648 6821 0,'-75'0'16,"150"0"-16,-125 0 15,75-25 1,99 1 0,74-1-1,50 0 1,-223 25-16</inkml:trace>
  <inkml:trace contextRef="#ctx0" brushRef="#br0" timeOffset="34447.7033">6970 7045 0,'25'24'16,"49"51"0,-74-50-16,25-25 15,-25 49-15,0 1 16,-99 24 15,74-49-31,0 0 16,50-25 15,74 0-15,1-25-1,-26 25 1,50-50 0,-99 50-16</inkml:trace>
  <inkml:trace contextRef="#ctx0" brushRef="#br0" timeOffset="34909.3568">8086 6325 0,'-24'0'0,"48"0"31,1 0-31,124-25 16,-99 25-1,-26 0-15,51 0 0</inkml:trace>
  <inkml:trace contextRef="#ctx0" brushRef="#br0" timeOffset="35135.8902">8186 6499 0,'-25'49'16,"50"-98"-16,-25 98 31,124-73-15,24 24-1,-48 0 1</inkml:trace>
  <inkml:trace contextRef="#ctx0" brushRef="#br0" timeOffset="35938.749">9872 6127 0,'25'0'0,"-50"0"16,50 25 0,-25 24-16,0-24 15,0 74 1,0-49 0,0-25-16,0-1 15,0-48 16,0-51-15,0 50-16,74-99 31,-49 100-31,75-1 32,-1 74-17,-99-24-15,25 25 31,-25-25-31,0 24 0,0-24 0,0 0 16,-25-25 0,0 25-1,25-50-15,25-25 16,124-99 15,-125 149-31,26-24 16,-25-1-16,0 25 0,-1 0 0,26 25 15,-50-1 1,0 26 0,0-25-16,0 24 0,0 75 15,0-99 1,0 0 0</inkml:trace>
  <inkml:trace contextRef="#ctx0" brushRef="#br0" timeOffset="36354.3693">11212 5904 0,'49'74'31,"-49"-49"-31,0 99 31,0 49-15,0-148-16,0 25 15,0-75 17,-24 25-32,-26-50 15,25 26-15,-25-1 16,-24 0-1,49 25-15,-49 25 32,49 0-32,0-1 0,0 26 15,25-25-15,25 24 16,0-24 0,25-25-16,-1 25 0,50-25 15,-74-25 1,0 25-16,25 0 15</inkml:trace>
  <inkml:trace contextRef="#ctx0" brushRef="#br0" timeOffset="36832.8038">11733 6176 0,'0'25'31,"-75"25"-15,50-25-16,25 74 15,0-74-15,0 24 16,100 1 0,-26-50-1,-49 0-15,99-50 31,-99 50-31,-1-49 0,1-51 32,-74-123-17,24 174 1,0 24-16,-74-25 16,74 50-16,0 0 0,-24 25 15,-51 25 1,76 24-1,24-24 1,24 24 0,100 0-1,-24-49 1,-26-50 0</inkml:trace>
  <inkml:trace contextRef="#ctx0" brushRef="#br0" timeOffset="38077.5936">12402 6152 0,'25'24'0,"-25"1"16,0 0-16,50 99 31,-1-25 0,-24-74-15,0-25-16,-25-25 31,25-24-31,-25 24 0,25 0 0,-25-25 16,49-98 15,-24 73-15,-25 50-1</inkml:trace>
  <inkml:trace contextRef="#ctx0" brushRef="#br0" timeOffset="38446.3963">13097 5680 0,'25'-25'0,"-50"50"0,50-74 0,24 49 16,-24 0-1,-25 24-15,0 1 0,0 0 0,0 25 0,0-1 16,-50 51 0,1-26-1,49-24 1,0-75-1,49 25 1,-24 0-16,75-25 16,-76 25-16,150 0 15,-100 0 17</inkml:trace>
  <inkml:trace contextRef="#ctx0" brushRef="#br1" timeOffset="44406.4714">4862 5779 0,'0'25'15,"-25"0"48,0 0-47,0 0-1,-49 74 16,-25 50-15,74-100-16,-99 150 31,99-150-31,-25 26 0,26-26 0,-26-24 0,0 74 16,-98 50 0,-1 0 15,124-149-16,25 50 1,0-25-16,0-1 0,0 1 16</inkml:trace>
  <inkml:trace contextRef="#ctx0" brushRef="#br1" timeOffset="45330.1767">7218 7020 0,'-49'25'0,"-1"99"16,-24-50-16,-1 25 0,26-49 0,-125 173 31,149-173-31,-49 49 0,74-74 16,-25 24-16,25-24 15</inkml:trace>
  <inkml:trace contextRef="#ctx0" brushRef="#br1" timeOffset="46013.7153">7243 5606 0,'-50'99'15,"100"-198"-15,-124 223 0,-100 149 16,124-224-16,1 1 0,-1 24 0,-99 100 15,124-124-15,-74 74 16,74-100-16,1 1 16</inkml:trace>
  <inkml:trace contextRef="#ctx0" brushRef="#br1" timeOffset="47088.1182">12229 5457 0,'-199'174'32,"150"-125"-32,-51 50 0,26-49 15,24 25-15,-148 123 16,-25 75 0,74-50-1,50-124 1</inkml:trace>
  <inkml:trace contextRef="#ctx0" brushRef="#br0" timeOffset="54042.0204">15081 7293 0,'0'24'15,"0"1"-15,0 25 16,0-25-16,0 99 31,0-75-31,0 26 16,0-51-16,0 51 15,0-50 1,0-50 15</inkml:trace>
  <inkml:trace contextRef="#ctx0" brushRef="#br0" timeOffset="54388.7222">14585 7268 0,'-74'-25'0,"24"25"0,174 25 0,-322-50 16,198 0 15,25 25-15,-1 0-1,76 0 1,420-25 0,-420 25-16,197 0 15,-247 0 32,0 0-47</inkml:trace>
  <inkml:trace contextRef="#ctx0" brushRef="#br0" timeOffset="54744.7205">15627 7838 0,'-25'25'16,"-49"0"15,49 24-31,0-49 16,0 75-1,25-50-15,0 0 0,0-1 16,25 1-16,74 0 31,-74-25-31,50-25 0,-51 25 16,51-25-1</inkml:trace>
  <inkml:trace contextRef="#ctx0" brushRef="#br0" timeOffset="55064.8185">16197 7516 0,'0'0'0,"-24"0"0,-1 25 15,50-25-15,-1-25 16,76 25 0,-51-25-16,1 25 15,0 0-15,24-25 16</inkml:trace>
  <inkml:trace contextRef="#ctx0" brushRef="#br0" timeOffset="55304.1146">16173 7714 0,'24'0'15,"-48"0"-15,73 0 0,75-25 32,-74 25-32,-25 0 0,24 0 0,-24 0 0,99 0 15,-99 0 17</inkml:trace>
  <inkml:trace contextRef="#ctx0" brushRef="#br0" timeOffset="56211.1216">17462 7367 0,'0'50'16,"0"-26"0,0 51-1,0-26 1,0 26 0,-24-26-1,24-24 1,0-50-1,0-49 1,24-50 0,150 25 31,-124 99-32,-25 49-15,-1-24 16,-24 50-1,0-51-15,0 1 32,-24 0-17,-1-50 1,25 0-16,25-49 16,-1 74-16,1-25 0,50-24 31,-51 24-31,51 25 15,-50 0-15,-1 25 0,1-1 16,-25 26 0,0 0-1,0 24 1,0-49-16,25 24 16,-25-24-1,25-25-15</inkml:trace>
  <inkml:trace contextRef="#ctx0" brushRef="#br0" timeOffset="56546.456">18331 7417 0,'49'49'31,"-49"-24"-31,25 49 16,0-74-16,0 75 16,-1-50-1,-24-1-15,25 1 0,0-25 16,-25 25-16,50-50 16,-25 0-1,-1 1-15,1-26 16,0 0-1,-25 26-15,25-26 16,-25 25-16,0-49 47</inkml:trace>
  <inkml:trace contextRef="#ctx0" brushRef="#br0" timeOffset="56914.4532">18976 6970 0,'49'-25'0,"-98"50"0,123-50 16,0 1-1,-49 24-15,-25 24 0,0 1 32,0 0-32,0 25 15,-25-26-15,-24 26 0,49-25 0,-25 0 0,-25 24 32,75-24-17,50-25 1,-51 0-16,125-25 15,-124 25-15,49 0 16,-49 0 0,50-25-1</inkml:trace>
  <inkml:trace contextRef="#ctx0" brushRef="#br0" timeOffset="59467.4671">15007 6648 0,'-174'0'15,"348"0"-15,-497 0 16,274 0-16,24 0 0,-74 0 16,74 24-16,-124-24 15,50 0-15,-124 25 16,-1 0 15,200-25-31,-100 50 16,124-26 15,24 1-31,1-25 16,25 50-1,-50-25-15,0 0 16,0-1 0,0 51-1,-50 24 1,1 75-1,49-125-15,-25 249 32,25-224-32,0 50 15,0 100 1,0-76 0,0 1-1,0-25 1,-50 50 31,50-149-32,0-50 1,25 25 0,0-25-1,0 25 1,49 0-1,75 25 17,124-25-17,99-25 17,-273 25-32,273 0 15,-298 0-15,75-25 16,223 0-1,-322 25-15,198-24 16,-198 24 0,123 0-1,75-25 1,-198 25-16,198 0 16,-198 0-16,123 0 15,-49 0 1,-74 0-16,123 0 15,-123 0-15,148 0 32,-98 0-17,98-25 1,-24 25 0,-125-25-16,100 25 15,-99 0-15,24 0 16,-49 0-16,149 25 15,-150-25-15,1 0 16,99-25 0,75 0 15,-150 25-31,75 0 31,-74 0-31,24 0 16,-24 0-16,0 0 0,-26 0 0,100 0 15,-74 0-15,74 0 32,-49 0-32,-51 0 0,76 0 15,-26 0 17,25-24 14,-74-1-30,0 25 0,0 0-16,-1-25 15,-24 0-15,0-24 16,0-100 15,0 0-15,0-25 15,0 125-31,-24-100 16,24 74-16,-25 26 0,0-174 31,25 49-15,0 124-16,25-148 15,0 173-15,-25 0 0,24 0 16,1-24-1,-25-26 1,0 51 0,0-1-1,-25 25 1,1 25 0,-1-25-1,0 0 1,0 0-16,0 24 15,1-24 1,-76 0 0,51 0-1,-100-24 1,124 24-16,-99 0 16,74 0-16,1 0 15,-125 0 1,125 0-16,-26 0 0,-123 0 15,-1 0 1,-24 0 0,25 24-16,-26-24 15,-371-24 17,496 24-32,-224-25 15,249 25 1,-174 0-1,74 25-15,100-25 16,-125 0 0,150 0-16,-1 0 0,1 0 0,-100 24 15,-74-24 17,198 0-32,-149 25 15,149-25-15,-49 0 16,49 0-16,-49 0 15,49-25 1,0 25-16,-99 0 16,0 0-1,99 0-15,-99 0 16,99 0 0,1 0-16,-1 0 0,-25 0 15,25 25-15</inkml:trace>
  <inkml:trace contextRef="#ctx0" brushRef="#br0" timeOffset="60281.0041">19745 7689 0,'24'0'47,"76"0"-31,73 0-1,-98-24-15,197 24 16,-197 0-16,173 0 16,-50 0-1,-123 0-15,74 0 16,-100 0-16,-24 0 0,99 0 15,-99 0 1,0 0 0,-1 0-16,1 0 0</inkml:trace>
  <inkml:trace contextRef="#ctx0" brushRef="#br0" timeOffset="60915.5489">22423 7516 0,'-24'74'31,"-1"-74"-31,-25 75 16,-24-1-1,49-49-15,-25 24 16,50-24-16,-24-25 0,24 25 16,0-50 31,24-74-32,-24 25 1,0 24 15,25 25-31,0 25 16,0 0-1,24 25-15,-24-25 16,25 50 0,-25-1-16,-1 1 15,-24-25 1,-24-25 31,-51-50-32,-222 0 17,222 50-17,50 0 1,50 25-1,25-25 1,49 0 0,-25 0-16,-49 0 0,50 0 15,-51 0-15</inkml:trace>
  <inkml:trace contextRef="#ctx0" brushRef="#br0" timeOffset="61314.7903">22572 7417 0,'-248'24'15,"199"1"-15,-51 0 16,-98 124-1,124-50 1,74-49-16,49 98 16,1-123-16,123 50 31,-123-50-31,124-1 16,-100-48-16,-49 24 15,24-25-15,75-50 16,-74-49-1,-25 0 1,-25 99 0,-149-173-1,99 198-15,26-25 0,-100 0 16,74 25-16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13/08/2024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13/08/2024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13/08/2024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13/08/2024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13/08/2024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13/08/2024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13/08/2024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13/08/2024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361288" y="2946659"/>
            <a:ext cx="346941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a:t>
            </a:r>
            <a:r>
              <a:rPr lang="en-US" sz="3200" b="1" dirty="0">
                <a:ln w="0"/>
                <a:solidFill>
                  <a:schemeClr val="accent2"/>
                </a:solidFill>
                <a:effectLst>
                  <a:outerShdw blurRad="38100" dist="19050" dir="2700000" algn="tl" rotWithShape="0">
                    <a:schemeClr val="dk1">
                      <a:alpha val="40000"/>
                    </a:schemeClr>
                  </a:outerShdw>
                </a:effectLst>
              </a:rPr>
              <a:t>4</a:t>
            </a:r>
            <a:r>
              <a:rPr lang="en-US" sz="3200" b="1" dirty="0" smtClean="0">
                <a:ln w="0"/>
                <a:solidFill>
                  <a:schemeClr val="accent2"/>
                </a:solidFill>
                <a:effectLst>
                  <a:outerShdw blurRad="38100" dist="19050" dir="2700000" algn="tl" rotWithShape="0">
                    <a:schemeClr val="dk1">
                      <a:alpha val="40000"/>
                    </a:schemeClr>
                  </a:outerShdw>
                </a:effectLst>
              </a:rPr>
              <a:t> Module 1</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94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8" y="563937"/>
            <a:ext cx="11821551" cy="1754326"/>
          </a:xfrm>
          <a:prstGeom prst="rect">
            <a:avLst/>
          </a:prstGeom>
        </p:spPr>
        <p:txBody>
          <a:bodyPr wrap="square">
            <a:spAutoFit/>
          </a:bodyPr>
          <a:lstStyle/>
          <a:p>
            <a:pPr algn="just">
              <a:lnSpc>
                <a:spcPct val="150000"/>
              </a:lnSpc>
            </a:pPr>
            <a:r>
              <a:rPr lang="en-GB" sz="2400" dirty="0"/>
              <a:t>An automotive engine uses a belt drive to power the alternator. The engine crankshaft pulley has a diameter of 150 mm and rotates at 3000 RPM. The alternator pulley needs to rotate at 6000 RPM for optimal performance.</a:t>
            </a:r>
          </a:p>
        </p:txBody>
      </p:sp>
    </p:spTree>
    <p:extLst>
      <p:ext uri="{BB962C8B-B14F-4D97-AF65-F5344CB8AC3E}">
        <p14:creationId xmlns:p14="http://schemas.microsoft.com/office/powerpoint/2010/main" val="16234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435" y="0"/>
            <a:ext cx="3172663" cy="461665"/>
          </a:xfrm>
          <a:prstGeom prst="rect">
            <a:avLst/>
          </a:prstGeom>
        </p:spPr>
        <p:txBody>
          <a:bodyPr wrap="none">
            <a:spAutoFit/>
          </a:bodyPr>
          <a:lstStyle/>
          <a:p>
            <a:r>
              <a:rPr lang="en-GB" sz="2400" b="1" dirty="0" smtClean="0"/>
              <a:t>CENTRIFUGAL TENSION</a:t>
            </a:r>
            <a:endParaRPr lang="en-GB" sz="2400" b="1" dirty="0"/>
          </a:p>
        </p:txBody>
      </p:sp>
      <p:sp>
        <p:nvSpPr>
          <p:cNvPr id="3" name="Rectangle 2"/>
          <p:cNvSpPr/>
          <p:nvPr/>
        </p:nvSpPr>
        <p:spPr>
          <a:xfrm>
            <a:off x="248530" y="461665"/>
            <a:ext cx="11835618" cy="1754326"/>
          </a:xfrm>
          <a:prstGeom prst="rect">
            <a:avLst/>
          </a:prstGeom>
        </p:spPr>
        <p:txBody>
          <a:bodyPr wrap="square">
            <a:spAutoFit/>
          </a:bodyPr>
          <a:lstStyle/>
          <a:p>
            <a:pPr algn="just">
              <a:lnSpc>
                <a:spcPct val="150000"/>
              </a:lnSpc>
            </a:pPr>
            <a:r>
              <a:rPr lang="en-GB" sz="2400" dirty="0"/>
              <a:t>Since the belt continuously runs over the pulleys, therefore, some centrifugal force is caused, whose effect is to increase the tension on both the tight as well as the slack sides. The tension caused by centrifugal force is called centrifugal tension.</a:t>
            </a:r>
          </a:p>
        </p:txBody>
      </p:sp>
      <p:pic>
        <p:nvPicPr>
          <p:cNvPr id="4" name="Picture 3"/>
          <p:cNvPicPr>
            <a:picLocks noChangeAspect="1"/>
          </p:cNvPicPr>
          <p:nvPr/>
        </p:nvPicPr>
        <p:blipFill rotWithShape="1">
          <a:blip r:embed="rId2"/>
          <a:srcRect l="54461" t="23782" r="18769" b="29016"/>
          <a:stretch/>
        </p:blipFill>
        <p:spPr>
          <a:xfrm>
            <a:off x="8117059" y="2061245"/>
            <a:ext cx="3866448" cy="3833117"/>
          </a:xfrm>
          <a:prstGeom prst="rect">
            <a:avLst/>
          </a:prstGeom>
        </p:spPr>
      </p:pic>
      <p:sp>
        <p:nvSpPr>
          <p:cNvPr id="5" name="Rectangle 4"/>
          <p:cNvSpPr/>
          <p:nvPr/>
        </p:nvSpPr>
        <p:spPr>
          <a:xfrm>
            <a:off x="248530" y="2677656"/>
            <a:ext cx="7488702" cy="2862322"/>
          </a:xfrm>
          <a:prstGeom prst="rect">
            <a:avLst/>
          </a:prstGeom>
        </p:spPr>
        <p:txBody>
          <a:bodyPr wrap="square">
            <a:spAutoFit/>
          </a:bodyPr>
          <a:lstStyle/>
          <a:p>
            <a:pPr algn="just">
              <a:lnSpc>
                <a:spcPct val="150000"/>
              </a:lnSpc>
            </a:pPr>
            <a:r>
              <a:rPr lang="en-GB" sz="2400" dirty="0"/>
              <a:t>Let m = Mass of belt per unit length in kg, </a:t>
            </a:r>
            <a:endParaRPr lang="en-GB" sz="2400" dirty="0" smtClean="0"/>
          </a:p>
          <a:p>
            <a:pPr algn="just">
              <a:lnSpc>
                <a:spcPct val="150000"/>
              </a:lnSpc>
            </a:pPr>
            <a:r>
              <a:rPr lang="en-GB" sz="2400" dirty="0" smtClean="0"/>
              <a:t>v </a:t>
            </a:r>
            <a:r>
              <a:rPr lang="en-GB" sz="2400" dirty="0"/>
              <a:t>= Linear velocity of belt in m/s, </a:t>
            </a:r>
            <a:endParaRPr lang="en-GB" sz="2400" dirty="0" smtClean="0"/>
          </a:p>
          <a:p>
            <a:pPr algn="just">
              <a:lnSpc>
                <a:spcPct val="150000"/>
              </a:lnSpc>
            </a:pPr>
            <a:r>
              <a:rPr lang="en-GB" sz="2400" dirty="0" smtClean="0"/>
              <a:t>r </a:t>
            </a:r>
            <a:r>
              <a:rPr lang="en-GB" sz="2400" dirty="0"/>
              <a:t>= Radius of pulley over which the belt runs in metres, and </a:t>
            </a:r>
            <a:endParaRPr lang="en-GB" sz="2400" dirty="0" smtClean="0"/>
          </a:p>
          <a:p>
            <a:pPr algn="just">
              <a:lnSpc>
                <a:spcPct val="150000"/>
              </a:lnSpc>
            </a:pPr>
            <a:r>
              <a:rPr lang="en-GB" sz="2400" dirty="0" smtClean="0"/>
              <a:t>T</a:t>
            </a:r>
            <a:r>
              <a:rPr lang="en-GB" sz="2400" baseline="-25000" dirty="0" smtClean="0"/>
              <a:t>C</a:t>
            </a:r>
            <a:r>
              <a:rPr lang="en-GB" sz="2400" dirty="0" smtClean="0"/>
              <a:t> </a:t>
            </a:r>
            <a:r>
              <a:rPr lang="en-GB" sz="2400" dirty="0"/>
              <a:t>= Centrifugal tension acting tangentially at P and Q in newtons.</a:t>
            </a:r>
          </a:p>
        </p:txBody>
      </p:sp>
    </p:spTree>
    <p:extLst>
      <p:ext uri="{BB962C8B-B14F-4D97-AF65-F5344CB8AC3E}">
        <p14:creationId xmlns:p14="http://schemas.microsoft.com/office/powerpoint/2010/main" val="391659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31519"/>
            <a:ext cx="11989542" cy="5289453"/>
            <a:chOff x="0" y="731519"/>
            <a:chExt cx="11989542" cy="5289453"/>
          </a:xfrm>
        </p:grpSpPr>
        <p:pic>
          <p:nvPicPr>
            <p:cNvPr id="2" name="Picture 1"/>
            <p:cNvPicPr>
              <a:picLocks noChangeAspect="1"/>
            </p:cNvPicPr>
            <p:nvPr/>
          </p:nvPicPr>
          <p:blipFill rotWithShape="1">
            <a:blip r:embed="rId2"/>
            <a:srcRect l="11885" t="41021" r="26962" b="27374"/>
            <a:stretch/>
          </p:blipFill>
          <p:spPr>
            <a:xfrm>
              <a:off x="0" y="731519"/>
              <a:ext cx="9101981" cy="2644727"/>
            </a:xfrm>
            <a:prstGeom prst="rect">
              <a:avLst/>
            </a:prstGeom>
          </p:spPr>
        </p:pic>
        <p:grpSp>
          <p:nvGrpSpPr>
            <p:cNvPr id="5" name="Group 4"/>
            <p:cNvGrpSpPr/>
            <p:nvPr/>
          </p:nvGrpSpPr>
          <p:grpSpPr>
            <a:xfrm>
              <a:off x="161869" y="3573193"/>
              <a:ext cx="11827673" cy="2447779"/>
              <a:chOff x="161869" y="3573193"/>
              <a:chExt cx="11827673" cy="2447779"/>
            </a:xfrm>
          </p:grpSpPr>
          <p:pic>
            <p:nvPicPr>
              <p:cNvPr id="3" name="Picture 2"/>
              <p:cNvPicPr>
                <a:picLocks noChangeAspect="1"/>
              </p:cNvPicPr>
              <p:nvPr/>
            </p:nvPicPr>
            <p:blipFill rotWithShape="1">
              <a:blip r:embed="rId3"/>
              <a:srcRect l="16961" t="25629" r="13346" b="48717"/>
              <a:stretch/>
            </p:blipFill>
            <p:spPr>
              <a:xfrm>
                <a:off x="161869" y="3573193"/>
                <a:ext cx="11827673" cy="2447779"/>
              </a:xfrm>
              <a:prstGeom prst="rect">
                <a:avLst/>
              </a:prstGeom>
            </p:spPr>
          </p:pic>
          <p:sp>
            <p:nvSpPr>
              <p:cNvPr id="4" name="Rectangle 3"/>
              <p:cNvSpPr/>
              <p:nvPr/>
            </p:nvSpPr>
            <p:spPr>
              <a:xfrm>
                <a:off x="9889587" y="4698609"/>
                <a:ext cx="1941342" cy="122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7" name="Picture 6"/>
          <p:cNvPicPr>
            <a:picLocks noChangeAspect="1"/>
          </p:cNvPicPr>
          <p:nvPr/>
        </p:nvPicPr>
        <p:blipFill rotWithShape="1">
          <a:blip r:embed="rId4"/>
          <a:srcRect l="54461" t="23782" r="18769" b="29016"/>
          <a:stretch/>
        </p:blipFill>
        <p:spPr>
          <a:xfrm>
            <a:off x="8641432" y="394258"/>
            <a:ext cx="3348110" cy="3319247"/>
          </a:xfrm>
          <a:prstGeom prst="rect">
            <a:avLst/>
          </a:prstGeom>
        </p:spPr>
      </p:pic>
    </p:spTree>
    <p:extLst>
      <p:ext uri="{BB962C8B-B14F-4D97-AF65-F5344CB8AC3E}">
        <p14:creationId xmlns:p14="http://schemas.microsoft.com/office/powerpoint/2010/main" val="403123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610" y="3010485"/>
            <a:ext cx="11942506" cy="3319975"/>
            <a:chOff x="29100" y="773722"/>
            <a:chExt cx="12162900" cy="3319975"/>
          </a:xfrm>
        </p:grpSpPr>
        <p:pic>
          <p:nvPicPr>
            <p:cNvPr id="2" name="Picture 1"/>
            <p:cNvPicPr>
              <a:picLocks noChangeAspect="1"/>
            </p:cNvPicPr>
            <p:nvPr/>
          </p:nvPicPr>
          <p:blipFill rotWithShape="1">
            <a:blip r:embed="rId2"/>
            <a:srcRect l="4500" t="32812" r="5039" b="23269"/>
            <a:stretch/>
          </p:blipFill>
          <p:spPr>
            <a:xfrm>
              <a:off x="29100" y="773722"/>
              <a:ext cx="12162900" cy="3319975"/>
            </a:xfrm>
            <a:prstGeom prst="rect">
              <a:avLst/>
            </a:prstGeom>
          </p:spPr>
        </p:pic>
        <p:sp>
          <p:nvSpPr>
            <p:cNvPr id="3" name="Rectangle 2"/>
            <p:cNvSpPr/>
            <p:nvPr/>
          </p:nvSpPr>
          <p:spPr>
            <a:xfrm>
              <a:off x="759655" y="872197"/>
              <a:ext cx="422031" cy="4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9655" y="2433709"/>
              <a:ext cx="422031" cy="4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419840" y="410760"/>
              <a:ext cx="10376640" cy="2715120"/>
            </p14:xfrm>
          </p:contentPart>
        </mc:Choice>
        <mc:Fallback>
          <p:pic>
            <p:nvPicPr>
              <p:cNvPr id="6" name="Ink 5"/>
              <p:cNvPicPr/>
              <p:nvPr/>
            </p:nvPicPr>
            <p:blipFill>
              <a:blip r:embed="rId4"/>
              <a:stretch>
                <a:fillRect/>
              </a:stretch>
            </p:blipFill>
            <p:spPr>
              <a:xfrm>
                <a:off x="1410480" y="401400"/>
                <a:ext cx="10395360" cy="2733840"/>
              </a:xfrm>
              <a:prstGeom prst="rect">
                <a:avLst/>
              </a:prstGeom>
            </p:spPr>
          </p:pic>
        </mc:Fallback>
      </mc:AlternateContent>
    </p:spTree>
    <p:extLst>
      <p:ext uri="{BB962C8B-B14F-4D97-AF65-F5344CB8AC3E}">
        <p14:creationId xmlns:p14="http://schemas.microsoft.com/office/powerpoint/2010/main" val="252636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018" y="745587"/>
            <a:ext cx="12247018" cy="5219114"/>
            <a:chOff x="-55018" y="745587"/>
            <a:chExt cx="12247018" cy="5219114"/>
          </a:xfrm>
        </p:grpSpPr>
        <p:pic>
          <p:nvPicPr>
            <p:cNvPr id="2" name="Picture 1"/>
            <p:cNvPicPr>
              <a:picLocks noChangeAspect="1"/>
            </p:cNvPicPr>
            <p:nvPr/>
          </p:nvPicPr>
          <p:blipFill rotWithShape="1">
            <a:blip r:embed="rId2"/>
            <a:srcRect l="10384" t="27271" r="14616" b="15881"/>
            <a:stretch/>
          </p:blipFill>
          <p:spPr>
            <a:xfrm>
              <a:off x="-55018" y="745587"/>
              <a:ext cx="12247018" cy="5219114"/>
            </a:xfrm>
            <a:prstGeom prst="rect">
              <a:avLst/>
            </a:prstGeom>
          </p:spPr>
        </p:pic>
        <p:sp>
          <p:nvSpPr>
            <p:cNvPr id="3" name="Rectangle 2"/>
            <p:cNvSpPr/>
            <p:nvPr/>
          </p:nvSpPr>
          <p:spPr>
            <a:xfrm>
              <a:off x="534573" y="928468"/>
              <a:ext cx="724704" cy="4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742006" y="3742006"/>
            <a:ext cx="7033846" cy="379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01329" y="2053883"/>
            <a:ext cx="3516923" cy="1266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357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52" y="441683"/>
            <a:ext cx="11948160" cy="1429622"/>
          </a:xfrm>
          <a:prstGeom prst="rect">
            <a:avLst/>
          </a:prstGeom>
        </p:spPr>
        <p:txBody>
          <a:bodyPr wrap="square">
            <a:spAutoFit/>
          </a:bodyPr>
          <a:lstStyle/>
          <a:p>
            <a:pPr algn="just">
              <a:lnSpc>
                <a:spcPct val="150000"/>
              </a:lnSpc>
            </a:pPr>
            <a:r>
              <a:rPr lang="en-GB" sz="2000" b="1" dirty="0">
                <a:solidFill>
                  <a:srgbClr val="FF0000"/>
                </a:solidFill>
              </a:rPr>
              <a:t>A leather belt 9 mm × 250 mm is used to drive a cast iron pulley 900 mm in diameter at 336 r.p.m. If the active arc on the smaller pulley is 120° and the stress in tight side is 2 MPa, find the power capacity of the belt. The density of leather may be taken as 980 kg/m3, and the coefficient of friction of leather on cast iron is 0.35.</a:t>
            </a:r>
          </a:p>
        </p:txBody>
      </p:sp>
      <p:pic>
        <p:nvPicPr>
          <p:cNvPr id="3" name="Picture 2"/>
          <p:cNvPicPr>
            <a:picLocks noChangeAspect="1"/>
          </p:cNvPicPr>
          <p:nvPr/>
        </p:nvPicPr>
        <p:blipFill rotWithShape="1">
          <a:blip r:embed="rId2"/>
          <a:srcRect l="5308" t="34659" r="9423" b="11777"/>
          <a:stretch/>
        </p:blipFill>
        <p:spPr>
          <a:xfrm>
            <a:off x="328245" y="2307102"/>
            <a:ext cx="11507373" cy="4064174"/>
          </a:xfrm>
          <a:prstGeom prst="rect">
            <a:avLst/>
          </a:prstGeom>
        </p:spPr>
      </p:pic>
    </p:spTree>
    <p:extLst>
      <p:ext uri="{BB962C8B-B14F-4D97-AF65-F5344CB8AC3E}">
        <p14:creationId xmlns:p14="http://schemas.microsoft.com/office/powerpoint/2010/main" val="398928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69" t="30555" r="10808" b="10340"/>
          <a:stretch/>
        </p:blipFill>
        <p:spPr>
          <a:xfrm>
            <a:off x="0" y="1125411"/>
            <a:ext cx="12219259" cy="4867423"/>
          </a:xfrm>
          <a:prstGeom prst="rect">
            <a:avLst/>
          </a:prstGeom>
        </p:spPr>
      </p:pic>
    </p:spTree>
    <p:extLst>
      <p:ext uri="{BB962C8B-B14F-4D97-AF65-F5344CB8AC3E}">
        <p14:creationId xmlns:p14="http://schemas.microsoft.com/office/powerpoint/2010/main" val="377758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423" t="36096" r="18539" b="43997"/>
          <a:stretch/>
        </p:blipFill>
        <p:spPr>
          <a:xfrm>
            <a:off x="154744" y="506438"/>
            <a:ext cx="11750726" cy="1800664"/>
          </a:xfrm>
          <a:prstGeom prst="rect">
            <a:avLst/>
          </a:prstGeom>
        </p:spPr>
      </p:pic>
    </p:spTree>
    <p:extLst>
      <p:ext uri="{BB962C8B-B14F-4D97-AF65-F5344CB8AC3E}">
        <p14:creationId xmlns:p14="http://schemas.microsoft.com/office/powerpoint/2010/main" val="394578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528" y="397302"/>
            <a:ext cx="11821551" cy="1754326"/>
          </a:xfrm>
          <a:prstGeom prst="rect">
            <a:avLst/>
          </a:prstGeom>
        </p:spPr>
        <p:txBody>
          <a:bodyPr wrap="square">
            <a:spAutoFit/>
          </a:bodyPr>
          <a:lstStyle/>
          <a:p>
            <a:pPr algn="just">
              <a:lnSpc>
                <a:spcPct val="150000"/>
              </a:lnSpc>
            </a:pPr>
            <a:r>
              <a:rPr lang="en-GB" sz="2400" dirty="0"/>
              <a:t>A wind turbine uses a belt drive to transmit power from the turbine blades to an electric generator. The turbine blades rotate at 30 RPM, and the generator needs to operate at 1500 RPM to produce electricity efficiently. The diameter of the turbine's pulley is 2 meters.</a:t>
            </a:r>
          </a:p>
        </p:txBody>
      </p:sp>
    </p:spTree>
    <p:extLst>
      <p:ext uri="{BB962C8B-B14F-4D97-AF65-F5344CB8AC3E}">
        <p14:creationId xmlns:p14="http://schemas.microsoft.com/office/powerpoint/2010/main" val="152133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284</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149</cp:revision>
  <dcterms:created xsi:type="dcterms:W3CDTF">2024-07-27T06:12:03Z</dcterms:created>
  <dcterms:modified xsi:type="dcterms:W3CDTF">2024-08-13T10:23:32Z</dcterms:modified>
</cp:coreProperties>
</file>