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8-22T09:05:18.51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4738 2406 0,'0'-25'0,"24"25"31,26 0-15,-25 0-16,25 0 31,-1 0-31,-24 0 0,0 0 0,24 0 0,-24 0 16,50 0-16,-51 0 0,26 0 0,-25 0 0,74 0 16,0 0-1,-24 0 1,-51 0-16,1 0 0,0 0 15,0 0-15</inkml:trace>
  <inkml:trace contextRef="#ctx0" brushRef="#br0" timeOffset="580.8987">4762 2381 0,'-74'50'15,"49"-25"1,-74 74-1,74-99-15,-24 74 16,49-49-16,0 0 16,24 0-1,51 24 1,98-24 15,-148-25-31,99 0 16,-99 0-16,0-25 31,0-49-15,-50 24-1,-25 1-15,-49-26 16,25 50 0,24 1-1,25 24 1,0 0-16</inkml:trace>
  <inkml:trace contextRef="#ctx0" brushRef="#br0" timeOffset="1245.9425">5432 2729 0,'0'24'16,"-25"76"0,1-26-1,24-24 1,0-26-16,-25 51 15,25-50-15,0-1 16,0 26 0,0 0-1,25-50-15,-1 49 16,1-49 0,0 0-1,0 0 1,0-25-1,-1 1 1</inkml:trace>
  <inkml:trace contextRef="#ctx0" brushRef="#br0" timeOffset="1586.0441">5035 2977 0,'-24'24'0,"48"-24"16,1 0-1,0 25-15,74-25 32,-49 0-32,-25 0 0,-1 0 0,51-25 15,-50 25-15,49 0 16,-49 0-16</inkml:trace>
  <inkml:trace contextRef="#ctx0" brushRef="#br0" timeOffset="4433.9703">6127 2679 0,'0'-25'0,"25"25"62,-1 0-62,1 0 16,0 0-16,49 0 16,-49 0-16,25 0 15,-25 0-15,24 0 16,-24 0 0,0 0-16,0 0 15,-25 25-15</inkml:trace>
  <inkml:trace contextRef="#ctx0" brushRef="#br0" timeOffset="4879.9734">6102 2803 0,'25'0'15,"24"0"1,51 0 0,-76 0-16,100 0 15,-99 0-15,25 0 16</inkml:trace>
  <inkml:trace contextRef="#ctx0" brushRef="#br0" timeOffset="6484.665">7392 2431 0,'0'25'16,"0"24"-1,-25-24-15,25 25 16,0-26-16,0 76 15,0-75 17,-25 49 30,25-49-62,0-50 16,0-74-1,25-50 1,-25 124-16,25-99 16,0 99-16,-25-24 15,0-26 1,49-74 62,-24 149-47,74 0-15,-74 0-16,74 0 16,-74 0 30</inkml:trace>
  <inkml:trace contextRef="#ctx0" brushRef="#br0" timeOffset="6825.1973">7342 2480 0,'-25'25'31,"50"-25"0,0 0-15,99-25 15,-99 25-31,99-24 31,-75 24-15,-24 0-16,0 0 0,0 0 0,0 0 0</inkml:trace>
  <inkml:trace contextRef="#ctx0" brushRef="#br0" timeOffset="7694.8953">7045 3101 0,'-25'-25'31,"50"50"-31,-75-50 0,25 25 16,50 0-1,0 0 17,0 0 30,49 0-46,0-25-1,-49 25 17,0 0-32,49 0 31,-49 0-15,0 0-16,74 0 15,25 0-15,-99 0 0,25 0 16,-26 0-16,26 0 15,-25 0 32,0 0-15,-1 0-17</inkml:trace>
  <inkml:trace contextRef="#ctx0" brushRef="#br0" timeOffset="8674.0234">7317 3597 0,'-49'149'0,"98"-298"0,-123 347 16,74-173-16,0-75 0,25 26 15,0-51 1,-1 1 0,-24 49-16,25 0 15,0 0-15,0 25 47,-25 25 250,25 74-281,-25-49-16,-100 99 31,76-124-31,-51-25 16</inkml:trace>
  <inkml:trace contextRef="#ctx0" brushRef="#br0" timeOffset="10843.899">7293 3547 0,'-25'50'234,"0"-1"-218,-74 249-16,74-224 15,0 50-15,25-99 157,0 0-142,0-50 32,0 0-31,0 1 203,25 24-219,-25-25 31,0 0-31,0-25 0,25 26 0,-25-1 0,25 0 0,-25 0 0,24-24 15,-24 24-15,25 0 0,-25 0 0,25-24 0,-25 24 16,0 0-16,0 0 0,25 0 16,-25 0-16,25 1 0,-25-1 0,0 0 0,24 25 0,-24-25 15,0 0-15,25 1 16,0 24-16,49 0 31,-49-25-15,-25 50-16,0 49 109,25 0-93,0-24-1,-25-25-15,0 49 16,0-49-16,0 0 16,0 49-1,0-49-15,25 74 16,-25-74 0,0 0-16,0 0 0,0 0 15,24-25 16,-24 74-15,0-49 0,0 0-1,0-50 48,0-50-48,0-24 1,0 74 0,-24-74 15,-1 74-15,0 1-1,-25 24 1,26-25-1,-1 25 1,-25 0 0,25 0-1,-24 0 1,24 0 0,0 0-16,0 25 15,1-25-15,-1 24 16,0-24-1</inkml:trace>
  <inkml:trace contextRef="#ctx0" brushRef="#br0" timeOffset="12219.9947">9649 2877 0,'0'25'16,"0"-50"15,25 25 0,49-24-15,-49 24-16,99 0 31,-74 0-31,-1 0 0,-24 0 31,50-25-15,-51 25-16</inkml:trace>
  <inkml:trace contextRef="#ctx0" brushRef="#br0" timeOffset="12608.6396">9748 3026 0,'-25'25'16,"50"-25"-1,0 0 1,0 0-16,49 0 16,-24 0-16,-25 0 0,49-25 15,25 25 1,-24 0 0,-26 0-1,-24-25 16,0 1-15</inkml:trace>
  <inkml:trace contextRef="#ctx0" brushRef="#br0" timeOffset="13213.2227">10071 2704 0,'-25'0'15,"25"25"-15,25-25 32,0 24-32,-1-24 15,26 25-15,-25-25 16,24 0-16,26 25 15,-1-25-15,1 25 16,-1-25 0,-74 25-1,25-25 1,-25 24 0,0 1 15,0 0 0,-75 49-15,51-49-16,-1 25 31,0-50-31,0 25 0,-24 74 16,24-74-16,0 24 15,25-24 1</inkml:trace>
  <inkml:trace contextRef="#ctx0" brushRef="#br0" timeOffset="14918.5508">13122 2183 0,'0'25'0,"0"-1"16,-25 26 0,0 24-1,25 26 1,0 48 15,0-73-15,0-50-1</inkml:trace>
  <inkml:trace contextRef="#ctx0" brushRef="#br0" timeOffset="15525.0865">12576 2183 0,'-74'0'16,"98"0"62,125-25-62,-50 25-1,125 0 1,-1 0 0,50 0 15,-248 0-31,123 0 16,-172 0 30</inkml:trace>
  <inkml:trace contextRef="#ctx0" brushRef="#br0" timeOffset="16184.053">12278 3026 0,'25'0'32,"25"0"-17,173 0 1,-124 0-1,-24 0-15,123 0 16,-124 0-16,50 0 16,-74 0-16,99-25 31,-124 25-31,24 0 0,-24 0 0</inkml:trace>
  <inkml:trace contextRef="#ctx0" brushRef="#br0" timeOffset="23125.0075">10716 3572 0,'0'-25'0,"-25"25"15,0 0-15,0 0 0,-49 50 16,49-26-16,-25 1 0,1 25 0,-1 24 16,1 26-1,49-1-15,49 0 16,-24-99-1,99 74 1,-99-74-16</inkml:trace>
  <inkml:trace contextRef="#ctx0" brushRef="#br0" timeOffset="23448.3662">10716 3820 0,'74'74'16,"-74"-49"-16,25 25 16,-25 49-1,0-49 1,-25-50-16,0 0 31,25-75-15,25-49 15,0 99-31,0-24 16,24 24-16,-49 0 0,50 0 15,-25 25-15,-25-24 0,24 24 16</inkml:trace>
  <inkml:trace contextRef="#ctx0" brushRef="#br0" timeOffset="23752.9109">11112 3894 0,'-74'100'31,"148"-200"-31,-148 224 0,74-99 0,0 0 16,25-25-16,0 0 15,24 0 1,1 0 0,-25-25-1,-25 0 1,0 1-16,0-26 31,-25 25-31,0 25 0,25-25 0,-25 25 16</inkml:trace>
  <inkml:trace contextRef="#ctx0" brushRef="#br0" timeOffset="24050.0255">11385 3746 0,'0'24'16,"0"1"-16,-24 50 15,73 24 17,1-25-17,-50-49-15,-25 0 16,-25-25 0</inkml:trace>
  <inkml:trace contextRef="#ctx0" brushRef="#br0" timeOffset="24365.8381">11683 3746 0,'-74'49'31,"74"-24"-15,0 0-1,0 99 1,24-99-16,1 49 16,-25-49-1,-25 24 1,-49-24 15,49-25-31</inkml:trace>
  <inkml:trace contextRef="#ctx0" brushRef="#br0" timeOffset="38932.9845">11931 3994 0,'-25'24'31,"50"-24"-15,124 0 31,-75 0-32,-24-24 17</inkml:trace>
  <inkml:trace contextRef="#ctx0" brushRef="#br0" timeOffset="39353.5314">12675 3671 0,'-25'0'16,"1"0"-1,-1 25 1,-50 25 15,75-26-31,-24 76 0,48-76 16,1-24-16,25 25 15,-25 0-15,49 0 16,-74 0-16,25-25 0,-25 49 31,-25-24-15,-49 0-1,49 0-15,-74-25 16</inkml:trace>
  <inkml:trace contextRef="#ctx0" brushRef="#br0" timeOffset="39802.7808">12973 3919 0,'25'25'16,"-50"-50"-16,74 50 16,-49-50-16,25 25 15,0-25 1,25 1-1,-50-1 1,-25 0 15,0 25-31,-25 0 16,26 25-16,-26 0 31,25-1-31,25 1 0,0 25 16,0 24-1,75-24 17,-26-50-17,1 0 17</inkml:trace>
  <inkml:trace contextRef="#ctx0" brushRef="#br0" timeOffset="40093.4141">13469 3845 0,'-25'0'15,"0"0"1,1 25-16,-26 24 16,0 26-1,50-51-15,0 1 16,0 0-16,50 25 16,49-26 15,-74-24-31,49 0 15</inkml:trace>
  <inkml:trace contextRef="#ctx0" brushRef="#br0" timeOffset="40390.9343">13965 4118 0,'-25'0'16</inkml:trace>
  <inkml:trace contextRef="#ctx0" brushRef="#br0" timeOffset="41678.4111">14684 3870 0,'0'24'31,"0"1"-15,-24 74-1,-1-49 1,25-25-16,-25 24 15,25-24-15,0-50 32,25-49-1,24-124-15,-24 148-16,0-24 15,0 49-15,0-25 16,-1 50-16,1 0 15,0 25-15,0 0 16,0 0-16,-25-1 16,24 125-1,-24-124-15,0 49 16,0-49-16,0 0 0,0 0 0,0 0 16,0-50 15,0 0-31,-24-49 15,-26 49 1,0-25 0,26 50-16,-100 0 15,99 25 1,-25 25 0</inkml:trace>
  <inkml:trace contextRef="#ctx0" brushRef="#br0" timeOffset="42632.69">15156 3994 0,'99'24'16,"-74"-24"-16,-25 25 0,24 0 31,-24 25-15,0-26-1,-24-48 1,24-1 0,0 0-16,0 0 15,0 0-15,24 1 16,26-26-1,25 0 1,-51 50-16,26-24 16,-25 24-16,0 0 0,-1 0 15,1 24 17,-25 1-32,25 0 15,25-25 1,49-25 15,-74 25-31,-1-25 16,1-24-16,-25 24 15,0 0 1,0 0 0,-49 50 15,-26 0-16,1 49 1,49 26 0,25-76-16,50 26 15,-1-25-15,-24-25 0,0 25 16,124-25 0,-50 0-1,-50 0-15,-24-25 0,74 0 16,-74 0-16,0 25 0,-25-25 0,74-24 15,-49-1 1,-25 1 0,-25 24-1,1 25-15,-26 0 32,0 25-32,-24-1 15,74 1 1,-25 50-16,25-51 15,75 1 1,24-50 0,-50 1-1,-24-1 17,-25 25-17,0 25 1,0 24-1,0-24-15,0 25 16,0-26-16,0 1 16</inkml:trace>
  <inkml:trace contextRef="#ctx0" brushRef="#br0" timeOffset="43145.3484">17041 3845 0,'0'-25'16,"-25"50"-16,0-25 0,25 25 15,-49-1-15,-1 51 16,50-1 0,25-24 15,74-25-15,-74-25-16,24-75 15,-49 50-15,0 1 0,25-1 16,0-25-16,-25 25 0,50-99 31,-26 100-31,51-51 16,-1 50-1,-24 75 1,-25 0 0,-25 123-1,0 75 16,0 25-15,0-149 0,0-99-1</inkml:trace>
  <inkml:trace contextRef="#ctx0" brushRef="#br0" timeOffset="43349.4236">17239 4142 0,'-25'0'32,"50"0"-32,0-24 15,74 24-15,-49 0 16,-25 0-16,24 0 0</inkml:trace>
  <inkml:trace contextRef="#ctx0" brushRef="#br0" timeOffset="44708.8832">18107 3572 0,'0'25'16,"-24"49"-16,24-49 15,-25 49 1,25-24-16,0 0 16,0-26-16,0 76 0,0-76 15,25 51 1,-25-1 0,0-99 30,0-99-30,0 50-16,0 24 16,0-49-1,0 74-15,24-74 16,1 74-16,25-24 16,-50 24-16,25 25 0,24-25 15,1 50 1,-25 24-1,-50 1 1,0-25 0,-25 25-16,26-26 0,-1 1 15,0 0-15,0 0 16,25 0 0,50-1-1,-25-24-15,49 25 16,-49-25-16,0 25 0,49 0 15,0 24 17,-74 26-17,-49-50 1,24-1-16,-99 1 16,74-25-16,26 0 0,-1 0 15,-25 0 1,1 0-16</inkml:trace>
  <inkml:trace contextRef="#ctx0" brushRef="#br0" timeOffset="45362.4179">18653 4018 0,'0'25'0,"0"-50"15,75 25 1,-26-24 0,-24-1-1,0 0-15,-25 0 31,-25 25-15,-49 0 0,49 0-16,-50 50 15,51-25-15,-1 24 16,25 1 0,74 24-1,25-49 1,-49-25-1,74-25 1,-99 25-16,49-25 16,25-74 15,-74 0-15,-25 74-16,0-173 15,0 173-15,0 0 16,0 0-1,-25 25 1,25 25-16,-24 25 31,24-1-31,-25 26 16,25 74 0,25-1-1,-1-123 1,1 0-16,0 0 0,0-25 0,0 0 0,-25-25 15,74 0 1</inkml:trace>
  <inkml:trace contextRef="#ctx0" brushRef="#br0" timeOffset="45574.9846">19447 4043 0,'99'-322'32,"-99"297"-32,0 0 15,0 50 16,-25 25-15,25 74 15,0 0-15,0 0 0,25-50-1,-25-49-15,0 0 16</inkml:trace>
  <inkml:trace contextRef="#ctx0" brushRef="#br0" timeOffset="45771.9732">19447 3845 0,'-25'0'0,"50"0"0,-25 0 31,25 0-31,74 0 16,-74 0-16,198-25 31</inkml:trace>
  <inkml:trace contextRef="#ctx0" brushRef="#br0" timeOffset="47780.6867">13072 2952 0,'25'0'79,"0"0"-48,-1 0-31,1 25 15,25-25-15,-25 0 0,24 0 32,26 24-17,-50-24-15,24 0 16,-24 25-16,0-25 16,0 0-16,49 0 15,-24 0-15,-26 0 16,1-25-16,0 25 0,25 0 15,-26 0-15,51 0 32,-50 0-32,-1 0 0,1 0 0,0 0 15,0 0 17,49 0-1,125 0-16,-175 0-15,150 0 16,-149 0-16,25 0 0,-26 0 16,26 0-16,74 0 15,-74 0 1,-26 0-16,51 0 16,-50 0-16,123 0 31,-98 0-31,124 0 15,-150 0-15,26 0 0,49 0 16,75 0 0,-124 0-16,74 0 31,-75 0-31,-24 0 0,99 0 16,25 0-1,-124 0-15,74 25 16,-74-25-16,24 0 0,-24 0 0,74-25 31,50 25-15,-50-24-1,-74 24-15,124 0 16,-99 0-16,-26 0 16,76-25-1,148 25 16,-224 25-31,125-25 16,-124 0-16,74 0 16,-49 0-16,74 0 15,-99 0-15,74-25 32,25 25-32,-74 0 15,-1 0-15,-24-25 0,0 25 16,49 0-16,1 0 15,98 25 17,-98-25-17,24 0 1,75 0 0,-150 0-16,1 0 0,124-25 15,-124 25-15,49 0 16,-49 0-1,99 0 1,-99 0-16,99 0 16,0 0-1,25 0 1,-75 0 0,-24 0-16,49 0 15,-74 0-15,0 0 16,24 0 15,-24 0-31,99-25 16</inkml:trace>
  <inkml:trace contextRef="#ctx0" brushRef="#br0" timeOffset="52706.5028">7541 6424 0,'0'25'0,"0"25"47,0-1-47,0 51 16,0-76-16,0 1 0,-25-25 0,25 50 15,0-25-15,0-1 16,0 1 15,0 0-31,0 0 16,0 0-1,0 0 17,0-1-17,0 1 173,0 174-173,25 98 17,-25-272 61,0 49-61,0-49 15,0 0-32,24-50 48</inkml:trace>
  <inkml:trace contextRef="#ctx0" brushRef="#br0" timeOffset="56075.0382">7590 6474 0,'0'-25'47,"25"25"15,0 0-46,0 0-1,-1 0 1,26 0 0,0 25 15,49-25-16,149 0 1,-223 0 0,49 0-1,-24 0-15,-25-25 0,24 25 16,-24 0-16,0 0 0,24 0 0,-49 0 0,25 0 0,-25-25 0,25 25 16,0 0-16,0 0 0,-1 0 0,1 0 0,25 0 15,-25 0-15,123 0 16,-98 0-16,99 25 15,-75-50 1,-49 25-16,74 0 31,-49-24-31,-25 24 0,24 0 32,1 0-17,24 0 16,-24 0-15,-25-25-16,0 25 63,148 0-48,-148 0 1,25 0-16,-26 0 15,1 0-15,0 0 0,25 0 0,-26 0 0,1 0 0,25 0 0,-25 0 0,0 0 16,-1 0-16,1-25 0,25 25 0,-1 0 0,-24 0 0,50 0 16,-1-25-1,25 25 204,-74 0-219,99 0 16,-99 0-16,0 0 0,24 0 0,1 0 0,-1 0 0,-24 0 0,50 0 0,-1 0 15,0 0-15,-49 0 0,25 0 0,0 0 0,-26 0 0,26-25 16,-25 25-16,0 0 0,49 0 0,-49 0 0,24-24 16,1 24-16,0 0 0,-26 0 0,26 0 15,24 0 1,-49 0-16,99 0 15,-99 0-15,0 0 0,0 0 0,24 0 16,50 0-16,100 0 16,-174 0-1,0 0-15,-1 0 0,1 0 16,-25-25 0,50 25-1,-25 0-15,24 0 31,-24 0 1,0 0 30,0 0-46,-1 0-1,-24-25 173,174 50-172,-25 0-1,-149-1 1,0 26-1,0 0 1,0-26 0,25 76-1,-25-76 1,0 1 0,0 25-1,0-25 1,0-1 15,0 26-15,0 0-1,0-1 1,0 1 0,0 0 15,0-26-16,0 1 1,0 0 0,0 25-1,0-26 1,0 1 0,0 0-1,0 0 16,0 0-15,0-1 172,0 1-173,0 0-15,0 124 16,0-124-1,0 24 17,0-24-17,0 0 1,0-50 15</inkml:trace>
  <inkml:trace contextRef="#ctx0" brushRef="#br0" timeOffset="58728.1619">7565 7590 0,'25'0'31,"0"0"-15,49 0-1,1 0 1,-50 0-16,74 25 15,-74-25-15,49 0 16,1 0 15,-51-25-31,51 25 16,-50 0-16,-1 0 0,1 0 16,0 0-16,25 0 15,-26 25-15,26-25 16,24 0-1,50 0 17,-74 25-17,-25-25-15,0 0 16,-1 0-16,1 0 16,0 0-1,0 0-15,49 0 16,-49 0-16,0 0 15,49 25 1,-49-25-16,25 0 16,-25 0-16,-1 0 0,26-25 31,-25 25-31,74 0 31,-74 0-31,0 0 0,24 0 16,26 0-1,-26 0 1,1 0 15,-25 0-31,24 0 16,-24 0-16,25 0 16,-26 0-1,1 0-15,25 0 16,-25 0-16,-1 0 0,26 0 15,-25 0-15,24 0 32,1 25-32,0-25 0,-25 0 15,24 0-15,-24 0 0,49 0 16,1 0 0,-50-25-1,49 25 1,0 0-1,-24 0-15,49 0 16,-24 0 0,-26 0-1,1 25 1,-25-25-16,49 0 16,-49 0-16,49 0 15,-49 0-15,99 0 31,-99 0-31,0 0 0,0 0 0,-1 0 16,26 0 0,-25 0-16,74 0 15,-74 0-15,0 0 0,49 0 16,25 0 0,-74 0-16,74 0 15,-49 0-15,-25 0 16,24 24-1,50-24 1,-49 0 0,-25 0-16,0 0 15,-1 0-15,1 0 16,0-24 0,25 24-1,24 0 1,-24 0-1,-1 0 1,1 0 0,0 0-16,-26 0 15,1 0-15,0 0 32,0 0-32,-25-25 0,49 25 46,-24 0-30,0-25 0,0 25 15,0 0-15,-1 0-1,1 0 1,0 0-1,0 0 1,0-25 0,-1 25-1,1 0 17,0 0-17,0 0-15,0 0 16,-1 0-1</inkml:trace>
  <inkml:trace contextRef="#ctx0" brushRef="#br0" timeOffset="59846.1522">13791 6127 0,'-49'25'16,"49"-1"-16,-25 1 15,-25 50 1,26-26 0,24-24 15,0-50-15,24 25-1,1-74 1,-25 49-1,25-25-15,0 50 0,-25-24 16,25-1 0,-1 25-16,-24 25 31,25-25-31,-25 24 0,25 1 16,0 0-16,0 0 15,-1 0 1,1-25-1</inkml:trace>
  <inkml:trace contextRef="#ctx0" brushRef="#br0" timeOffset="60742.312">13841 6176 0,'0'25'0,"0"0"0,0 0 15,-50 74 32,50-25-31,0-24-1,0 49 1,-24 0 0,24-49-1,-25-25 1,25 0-16,0 24 15,0-24 1,0 0 0,0 0-16,0 24 15,0-24-15,0 0 16,0 0 0,0 0-1,0-1 1,0 1-1,0 25 1,0-25-16,0 24 31,0-24-15,0 0 0,0 0-1,0-1 1,0 1-1,0 0 1,0 0 0,0 0-16,0-1 15,0 1 1,0 0 0,0 0-1,0 0 16,0-1-15,0 1 0,0-50 46,-25 25-15</inkml:trace>
  <inkml:trace contextRef="#ctx0" brushRef="#br0" timeOffset="61207.3142">13543 7392 0,'0'25'16,"0"-1"-16,0 1 15,25 0 1,25 0-1,-50 0-15,49-1 16,-49 1 0,25-25-16,-25 25 15,0 0 17,25-25-17,0-25 1,24 25-1,26-25 17,-50 0-17,24 1 1,-24-1 15,0 25-31,-25-25 0</inkml:trace>
  <inkml:trace contextRef="#ctx0" brushRef="#br0" timeOffset="61860.9624">14362 6672 0,'-25'0'0,"25"25"31,0 0 0,0 0-15,0 24-1,0 26 17,0-25-32,0-1 15,0-24-15,-25 0 0,25 0 0,0-1 16,0 1 0,0 25 15,0-25-16,25-1 1,0-24 0,0 0 31,0 0-32,-1 0 1,-24-24-16,50 24 15</inkml:trace>
  <inkml:trace contextRef="#ctx0" brushRef="#br0" timeOffset="62343.8853">14139 6896 0,'0'25'0,"24"-25"32,26 0-17,49-25 1,-74 25-16,25 0 15,-25 0-15,-1 0 0,1 0 32,0 0-32,0 0 15,-25-25 1,25 25 0,-25 25 15</inkml:trace>
  <inkml:trace contextRef="#ctx0" brushRef="#br0" timeOffset="63597.0541">7516 8186 0,'-25'24'16,"0"-24"31,25 25-47,-99 25 15,74-25-15,0-1 0,1 1 0,24 0 16,0 0 15,24-25-15,26 25-1,-25-25-15,49 24 16,-49-24-16,0 0 16,49 0-1,-49 25 1,0-25-16,0-25 15</inkml:trace>
  <inkml:trace contextRef="#ctx0" brushRef="#br0" timeOffset="65087.6485">7441 8359 0,'0'25'15,"25"-25"16,25 0-15,-1 0 0,26-25-16,74 25 31,-125 0-31,100 0 16,-74 0-16,25 0 15,-1 0 1,0 0-1,-24 0 1,0 0 0,-26 0-16,26 0 0,-25 0 15,24 0-15,1 0 16,0 0 0,-1 0-1,1 0 1,-25 0-16,99 0 31,-100 0-31,1 0 0,50 0 16,24 0-1,-25 0 1,-24 0 0,-50-25-16,25 25 0,0 0 15,-1 0-15,1 0 16,25-24 15,24 24 0,1 0-31,-51 0 16,1 0-16,50 0 16,-51 0-16,1 0 0,0 0 15,25 0-15,-1 0 16,-24 0-16,25 0 15,-26 0-15,1 0 16,50 0 0,-51 0-16,26 0 15,25 0-15,-51 0 0,1 0 16,0 0-16,0 0 0,49 0 16,-49 0-16,124 24 31,-124-24-31,24 0 0,75 0 15,25 0 1,-50 0 0,-74 0-16,99 0 15,-99 0 1,0 0-16,-1 0 0,51 0 16,-25 0-1,-26 0-15,51 0 16,-50 0-16,-1 0 0,76-24 15,-51 24 1,1 0 0,-25 0-16,24 0 15,1 0-15,24 24 16,1-24 0,24 0-1,-74 0-15,24 0 16,-24 0-16,25 0 0,-1 25 15,26-25 1,49 0 0,-25 0-1,-74 25-15,74-25 16,-74 0-16,0 0 0,49 0 16,25 0 15,-74 0-31,25 0 0,-26 0 15,1 0-15,50 0 32,-26 0-17,-24 0 79,49 25-63,-49-25-31,0 0 16,0 0 0,0 0 15</inkml:trace>
  <inkml:trace contextRef="#ctx0" brushRef="#br0" timeOffset="65576.758">13047 8235 0,'-25'0'32,"25"25"-17,25 0 1,25 0-1,-25-1 1,24-24 0,-24 25-16,0 0 0,0-25 0,0 25 31,-1-25-15,1 25-1,-25-1 1,-25 1-1,1 0 1,-76 25 0,100-26-1,-49-24-15,24 0 16,0 0-16,0 25 16</inkml:trace>
  <inkml:trace contextRef="#ctx0" brushRef="#br0" timeOffset="66701.8459">9947 8756 0,'0'0'15,"0"25"1,0 0-16,-25-1 15,25 51 1,0-1 0,0 50-1,25-49 1,-25-26 0,0 1-1,0-75 16,24-24-15,26-1 0,-25 50-1,25-50 1,-26 50-16,1-24 0,0 24 16,25 0-1,-26 0-15,-24 24 16,25 1-1,-25 25 1,-49 24 0,24-49-1,0-25-15,-25 25 32,26-25-32,-1 0 0,0 0 0,0 0 0,0-25 15,0 25 1</inkml:trace>
  <inkml:trace contextRef="#ctx0" brushRef="#br0" timeOffset="67709.6632">8012 6524 0,'-50'49'16,"25"-49"0,1 25-16,-26 49 15,-74 50 17,0 25-17,74-74 1,26-50-16,-26 49 15</inkml:trace>
  <inkml:trace contextRef="#ctx0" brushRef="#br0" timeOffset="67990.3187">8434 6499 0,'-174'173'16,"100"-98"-1,49-26-15,-25 1 0,25 0 0,-49 49 16,49-25-16,-74 75 15,74-124-15,0 25 0,0-1 16</inkml:trace>
  <inkml:trace contextRef="#ctx0" brushRef="#br0" timeOffset="68271.3198">8756 6648 0,'-25'24'15,"25"1"-15,-74 50 0,74-51 16,-50 51-16,-99 99 15,50-26 1,25-48 0,24-26-1</inkml:trace>
  <inkml:trace contextRef="#ctx0" brushRef="#br0" timeOffset="68530.3134">9227 6573 0,'-99'124'31,"74"-99"-31,1 25 0,-76 99 16,1-50-16,74-50 16,-24 1-16,24 0 0,-74 74 15,74-100-15,0 26 16</inkml:trace>
  <inkml:trace contextRef="#ctx0" brushRef="#br0" timeOffset="68775.4252">9847 6424 0,'0'25'16,"0"0"-16,-24 0 0,-1 49 0,0-49 0,-25 74 0,1-49 15,-75 173 1,-75 50 0,100-75-1</inkml:trace>
  <inkml:trace contextRef="#ctx0" brushRef="#br0" timeOffset="69089.6395">10344 6548 0,'-50'124'16,"0"-74"-16,26 0 0,-26 24 0,0-24 0,-24 49 15,24-49-15,25-1 0,-49 50 16,24-49-16,-24 74 16,74-99-16,25-25 46</inkml:trace>
  <inkml:trace contextRef="#ctx0" brushRef="#br0" timeOffset="69341.6427">10616 6722 0,'273'-174'0,"-248"150"0,-25 48 15,-25 26 1,-49 49 0,-75 125-1,-25-1 1,100-74 0,24-50-1,26-25 1</inkml:trace>
  <inkml:trace contextRef="#ctx0" brushRef="#br0" timeOffset="69589.8847">11410 6598 0,'25'0'16,"-25"25"-16,-25 49 16,0-49-1,-24 49-15,24-24 0,-124 198 32,-25-49-17,150-125 1</inkml:trace>
  <inkml:trace contextRef="#ctx0" brushRef="#br0" timeOffset="69871.883">11956 6672 0,'0'0'0,"-25"50"15,0-25 1,25 24-16,-25-24 0,1 0 16,-76 174-1,26-75 1,-50 49-1,74-74 1,26-74-16</inkml:trace>
  <inkml:trace contextRef="#ctx0" brushRef="#br0" timeOffset="70071.8891">12477 6796 0,'0'0'0,"0"50"0,-75 49 16,51-74-16,-26 25 16,25 24-16,0-49 0,-74 74 15</inkml:trace>
  <inkml:trace contextRef="#ctx0" brushRef="#br0" timeOffset="70205.8851">12502 7193 0,'0'50'0,"-124"74"16,99-99-16,0 0 0,0 24 0,0-49 0</inkml:trace>
  <inkml:trace contextRef="#ctx0" brushRef="#br0" timeOffset="74667.5895">15900 7069 0,'-25'0'15,"50"0"16,74-24 1,-49 24-17,396-25 1,-371 25 0,-1 0 30,25-25 1,-24 25-31,-1 0-16</inkml:trace>
  <inkml:trace contextRef="#ctx0" brushRef="#br0" timeOffset="75169.145">17239 6796 0,'-25'0'15,"50"0"298,0 50-297</inkml:trace>
  <inkml:trace contextRef="#ctx0" brushRef="#br0" timeOffset="77102.0917">16842 6747 0,'0'25'15,"25"-1"1,0 1-16,74 0 16,-49 0-16,-25-25 0,24 25 15,-24-25-15,49 25 16,-49-25-16,0 0 31,-50 99-15,0-99-1,-74 74-15,74-74 16,-24 25 0,24-25-16,-49 50 15,49-50-15,0 0 0,0 0 16,0 24-16</inkml:trace>
  <inkml:trace contextRef="#ctx0" brushRef="#br0" timeOffset="77832.572">18430 6747 0,'49'0'0,"-49"25"16,0-1-1,0 1-15,-24 25 32,-1 99-17,25-124-15,0 24 16,-25-24 0,0-25-1,25-25 16,0-24-31,0-51 47,0 76-47,124-200 16,-99 199-16,25-24 16,-1 49-1,1 74 16,-25 25-15,-25-24-16,0-50 16,0 24-16,0 1 15,0 0 1,0-75 31,0-25-32,-75 1 1,1 24 0,49 25-1,-74 0 1,74 25-16,-25-25 0,1 24 16,24 1-1</inkml:trace>
  <inkml:trace contextRef="#ctx0" brushRef="#br0" timeOffset="78277.882">18827 6896 0,'49'0'15,"-24"0"-15,0 0 16,0 0-16,0 25 0,-1-25 16,1 0-16,-25 24 15,0 26 17,-49-25-17,24 0 1,0-25-1,25-25 1,0 0 0,25-49-1,24 24 1,-24 25 0,-25 0-16,50 0 15,-25 25-15,-1 0 0,-24-24 31,75 73 16</inkml:trace>
  <inkml:trace contextRef="#ctx0" brushRef="#br0" timeOffset="79007.8826">19447 6796 0,'25'-24'47,"-50"48"-47,-50 26 15,51 0-15,24-25 16,0-1-16,0 1 0,24 0 16,1 0-16,25-25 15,-1 0-15,-24 0 16,0 0-16,0 0 0,0 0 15,0 0-15,24-25 0,1 0 0,-25 25 0,-1-25 0,51 1 16,-50-1-16,-1 0 0,1 0 0,0 25 0,-25-25 0,0 0 0,0 1 16,-25-1-16,0 25 15,-49 25 1,0-1 0,-26 26-1,100-25-15,-24 25 31,24-26-31,0 1 16,49 25 0,1-50-1,24-25 1,-74 0 0,50 0-1,-50 1-15,25-1 0,-25 0 16,24 0-1,-24 0 1,0 50 0,0 25 15,0-25-31,0 74 16,0-74-16,0-1 15,25 1 1,25-25-1,-1 25 1,1-25-16,0-25 16,-26 25-16</inkml:trace>
  <inkml:trace contextRef="#ctx0" brushRef="#br0" timeOffset="79879.3282">19422 6772 0,'0'-25'16,"25"25"-1,0 0 1,-1 25-1,-24-1 17,0 1-17,0 0-15,-24 0 32,-26 0-17,50 0 1,-25-25-1,0 0 1</inkml:trace>
  <inkml:trace contextRef="#ctx0" brushRef="#br0" timeOffset="80353.0899">20513 6921 0,'-24'0'16,"48"0"15,26 0-15,-25-25-16,49 25 15,-49 0-15,0 0 0,49 0 16,-24-25-1</inkml:trace>
  <inkml:trace contextRef="#ctx0" brushRef="#br0" timeOffset="80613.0993">20513 7069 0,'0'0'15,"25"0"1,0 0-16,0 0 0,0 0 16,49 0-1,1 0 1,-1 0-1,-49 0 1</inkml:trace>
  <inkml:trace contextRef="#ctx0" brushRef="#br0" timeOffset="81544.7862">21481 6598 0,'0'0'16,"0"25"-1,0 0-15,0-1 0,0 1 0,0 0 16,0 0-16,0 49 16,0 1-1,0-50-15,0-1 0,25 1 16,-25 0-16,0 0 0,0 0 31,-25-25-15,0 0-1,25-25-15,0 0 16,0 0-16,25-24 31,124-1-15,-50 50 0,0 25-1,-49 24 1,-50 26-1,-25-50 1,-25-1-16,-49 26 16,0-25-1,74-25-15,-25 0 16</inkml:trace>
  <inkml:trace contextRef="#ctx0" brushRef="#br0" timeOffset="82062.9984">22498 6821 0,'0'25'15,"-25"-25"1,-74 75 15,74-51-31,-25 1 16,26 25-16,-1-25 0,0-1 0,0 1 0,0 0 15,25 0 1,-24-25 0</inkml:trace>
  <inkml:trace contextRef="#ctx0" brushRef="#br0" timeOffset="82365.1604">22151 6846 0,'0'25'16,"24"-25"-16,26 25 16,-50 0-16,74 24 15,-49-24 1,25 25 0,-25-50-16,24 49 15,-24-49 1,-25 25-16,25-25 0,-25 25 0,25-25 15</inkml:trace>
  <inkml:trace contextRef="#ctx0" brushRef="#br0" timeOffset="82882.2298">22895 6598 0,'25'0'0,"-25"25"0,0 0 31,0 49-15,0 25-1,0-74 1,0 0-16,0 74 31,0-74-31,0 25 16,0 24-1,24-74-15,1 25 16,-25 0-16,25-25 0,25 0 16,24 24-1,0-24 16,-49 0-15,0 0 0,-25-24-16</inkml:trace>
  <inkml:trace contextRef="#ctx0" brushRef="#br0" timeOffset="83260.7653">22771 6846 0,'25'0'0,"-1"0"32,26 0-17,49-25 1,25 25-1,-49 0 1,-51 0 0</inkml:trace>
  <inkml:trace contextRef="#ctx0" brushRef="#br0" timeOffset="93030.6338">4812 11385 0,'-25'0'15,"50"0"32,124-24-31,-99 24-16,49 0 15,-74 0-15,24-25 16,50 25 0,1 25-1,-76-25-15,1 0 16</inkml:trace>
  <inkml:trace contextRef="#ctx0" brushRef="#br0" timeOffset="93497.6361">4688 11460 0,'-50'0'0,"100"0"15,-100 25-15,1 49 0,49-49 16,0 0-16,0 24 15,74 1 1,-49-25-16,0-25 31,0 0-31,-1 24 0,51-48 16,24-1 0,-24-50-1,-75 26 1,-25 24-16,-25 0 15,1 0-15,24 25 16,-25-24-16,25 24 0,0 0 16</inkml:trace>
  <inkml:trace contextRef="#ctx0" brushRef="#br0" timeOffset="94715.2871">5308 11757 0,'0'25'15,"0"25"-15,0-25 16,-49 99-1,49-100-15,-25 76 16,25-76-16,0 51 16,0-50-1,25-25 1,-25 25 0,24-25-16,26 0 15,-25 0-15,0 0 16,49-25-1,-24 25 64</inkml:trace>
  <inkml:trace contextRef="#ctx0" brushRef="#br0" timeOffset="95329.2909">5011 12055 0,'0'25'0,"24"-25"32,26-25-17,24 25-15,26-25 16,-76 25 0,1 0 265,0 0-266</inkml:trace>
  <inkml:trace contextRef="#ctx0" brushRef="#br0" timeOffset="96126.3686">6325 11534 0,'-25'0'16,"50"0"31,50 0-32,49 0 32,-50 0 109,-49 0-46</inkml:trace>
  <inkml:trace contextRef="#ctx0" brushRef="#br0" timeOffset="96256.9068">6300 11683 0,'397'0'62</inkml:trace>
  <inkml:trace contextRef="#ctx0" brushRef="#br0" timeOffset="97635.105">8136 11088 0,'0'24'15,"0"1"1,0 0-16,0 50 16,-25-51-16,25 1 0,-25 25 0,25-1 0,0-24 15,-24 0 1,24 0-1,0 0-15,0 24 141,0-49-125,0-25-1</inkml:trace>
  <inkml:trace contextRef="#ctx0" brushRef="#br0" timeOffset="98382.349">7367 11038 0,'50'0'16,"-26"0"-16,26 0 15,-25 0-15,124 0 16,-125 0-16,398-25 31,-372 25-31,-1-25 0,1 25 0,0 0 16,-26 0-16,1 0 0,25 0 15,24-24 17,-49 24-32,25 0 15,-26 0-15,1 0 16,0 24-1,0-24 1,0 0 0,-1 0-1,26 0 1,0 0 0,-26 0 15,-48 0 16</inkml:trace>
  <inkml:trace contextRef="#ctx0" brushRef="#br0" timeOffset="99379.821">7491 11782 0,'-25'0'16,"50"0"47,49 0-48,-49 0-15,50 0 16,-26 0-16,-24 0 0,74 0 15,-49 0-15,49 0 16,-49 0-16,-25-25 16,99 25-16,24 0 31,-73-24-15,-50 24-16,74-25 15,-74 25 1,-1 0-16,1 0 0,0 0 15,0 0 1,0 0 0,-1 0-1</inkml:trace>
  <inkml:trace contextRef="#ctx0" brushRef="#br0" timeOffset="101992.4306">7764 12105 0,'0'24'0,"0"1"16,-25 0-16,0 50 31,25-1-15,0 25-1,0-49 1,0-1 0,0-24 15,0 0-16,0-50 17,0 0-1,0 1-15,50-1-1,-1-25 1,1 25 31,0 25-32,-26-24 1,1 48 0,-25 1-1,0 0 1,0 49-1,0-49-15,-25 0 16,1 0 0,-1 0-1,-50-25 17,-24 0-17,74 0 1,25-25 15</inkml:trace>
  <inkml:trace contextRef="#ctx0" brushRef="#br0" timeOffset="102487.3942">8607 12328 0,'-25'25'31,"1"-25"-15,-26 49 0,25-24-1,0 0-15,-74 124 47,74-124-47,1-25 16,-1 49-1</inkml:trace>
  <inkml:trace contextRef="#ctx0" brushRef="#br0" timeOffset="102885.9254">8310 12378 0,'24'0'0,"-24"24"0,0 1 16,0 0-1,25-25-15,25 50 0,-25-26 16,-1 1 0,26 0-16,0 0 15,-26 0 1,1-1 0,0-24-1,-25 25 16,0-50 1</inkml:trace>
  <inkml:trace contextRef="#ctx0" brushRef="#br0" timeOffset="103449.4613">9004 12204 0,'0'25'31,"0"0"-31,0-1 16,0 1 0,0 25-1,0-25-15,0-1 0,-25 1 16,25 0-1,-25 49-15,25-49 16,0 0 0,0 0-16,0 24 15,25-24 1,0-25 0,0 25-1,25-25 16,-26 0-31,-24 25 16,25-25-16,0 0 16,25-25-1,-26 25 1</inkml:trace>
  <inkml:trace contextRef="#ctx0" brushRef="#br0" timeOffset="103866.2344">8830 12402 0,'25'0'16,"0"0"0,0 0-16,0 0 31,-1 0-31,1 25 0,0-25 16,0 0-16,74 0 15,-74 0 1,0 0-1</inkml:trace>
  <inkml:trace contextRef="#ctx0" brushRef="#br0" timeOffset="106889.46">11559 11658 0,'25'0'47,"24"0"-47,100-25 31,25 25-15,-50 0 0,-99 0-16,24 0 15</inkml:trace>
  <inkml:trace contextRef="#ctx0" brushRef="#br0" timeOffset="107264.5512">11609 11881 0,'24'0'47,"1"-24"-47,0 24 0,99 0 16,-74-25 0,98 25-1,-24 0 1,-99 0-16,25 0 15,-25 0-15,0 0 32,-25-25-32</inkml:trace>
  <inkml:trace contextRef="#ctx0" brushRef="#br0" timeOffset="107652.5346">12254 11534 0,'24'0'16,"26"25"0,74 49 15,-99-74-31,49 100 16,-74-76-16,0 1 0,0 0 15,-25-25-15,-24 50 31,24-1-15,-25-24 0,-49 25-1,50-26 1</inkml:trace>
  <inkml:trace contextRef="#ctx0" brushRef="#br0" timeOffset="108546.9417">14089 11261 0,'0'-24'16,"0"48"15,0 1-15,0 0-1,0 0-15,0 24 0,0-24 16,0 50 0,0-26-1,0 1 1,0-25 0,0-1-16,0 26 15,0-25 1,0 0-16,0-50 94</inkml:trace>
  <inkml:trace contextRef="#ctx0" brushRef="#br0" timeOffset="109052.4979">13419 11237 0,'-24'0'15,"-1"0"-15,50 0 32,49-25-17,-24 25-15,173 0 32,-174 0-32,1 0 15,49-25-15,100 25 16,-26-25-1,-98 25 1,-26 0 15,-24 0-31,0 25 32</inkml:trace>
  <inkml:trace contextRef="#ctx0" brushRef="#br0" timeOffset="109567.7744">14858 11385 0,'25'0'15,"24"0"1,51 0 0,-76 0-16,76 0 15,-76 0 1,26 0 0,0 0-1</inkml:trace>
  <inkml:trace contextRef="#ctx0" brushRef="#br0" timeOffset="109900.8639">14833 11584 0,'25'0'16,"0"0"-16,0 0 0,-1 0 0,26-25 0,-25 25 15,0 0-15,-1 0 0,1 0 0,25 0 16,99-25 15,-125 25-15,1-25-1</inkml:trace>
  <inkml:trace contextRef="#ctx0" brushRef="#br0" timeOffset="110854.914">16495 11286 0,'-25'0'15,"50"0"1,0-25 0,0 25-16,124 0 15,-100 0-15,50 0 16,75 0 15,-149 0-31,24-24 16</inkml:trace>
  <inkml:trace contextRef="#ctx0" brushRef="#br0" timeOffset="111335.4438">16520 11336 0,'-74'49'15,"148"-98"-15,-173 98 0,24 1 31,50-25-31,25 0 0,0-1 16,0 1-16,25-25 0,0 25 31,25 0-15,24-25 0,1-25-1,-1 25 1,-74-25-16,25 0 15,-25 1 17,-25 24-32,0-25 0,0 25 0,-24-50 31,24 50-15,0-25-16,0 25 15,1 0 1</inkml:trace>
  <inkml:trace contextRef="#ctx0" brushRef="#br0" timeOffset="111778.569">16991 11559 0,'0'25'0,"0"-50"0,-25 75 16,25-26-16,0 1 16,0 50 15,0-1-15,0-24-1,25 24 1,25-49-1,24 0 17,-49-25-17,0-25 1</inkml:trace>
  <inkml:trace contextRef="#ctx0" brushRef="#br0" timeOffset="112108.7287">16694 11733 0,'-25'0'16,"50"0"0,99 0-1,-25 0 1,25 0 0,-25 0-1,-25-25 1,-49 0-1</inkml:trace>
  <inkml:trace contextRef="#ctx0" brushRef="#br0" timeOffset="112622.228">18132 11336 0,'0'25'0,"-25"-25"0,1 24 0,-1 1 16,-25 0-16,-24 49 31,49-49-31,-25 74 15,50-74-15,0 0 16,-24 0 0</inkml:trace>
  <inkml:trace contextRef="#ctx0" brushRef="#br0" timeOffset="112966.9265">17810 11410 0,'0'25'15,"74"25"1,1-1 0,-1 1-1,-24-25 1,-26-1-16,1-24 16,-25 25-16,25-25 15,0 0 1,0 0-16,-25 25 15</inkml:trace>
  <inkml:trace contextRef="#ctx0" brushRef="#br0" timeOffset="113855.9213">18579 11212 0,'0'49'15,"0"75"1,0-24 15,0-26-15,0-49-1,0-50 32,0 0-31,25 0 0,-25 1-1,49 24 1,-24 0-16,0-25 0,0 25 0,49 25 31,-24 24 0,-50-24-31,-50 25 16,0-50 0,26 0-16,-51 0 15,26 0 16,24 0-31,25-25 0</inkml:trace>
  <inkml:trace contextRef="#ctx0" brushRef="#br0" timeOffset="114310.9243">19670 11385 0,'-25'0'16,"25"25"-16,-49 0 15,24 0-15,-25 0 16,1 24 0,-26 1-16,50-1 15,25-24 1,0 0 15</inkml:trace>
  <inkml:trace contextRef="#ctx0" brushRef="#br0" timeOffset="114630.4949">19372 11361 0,'0'24'0,"0"1"16,0 0-16,25-25 15,-25 25-15,25 0 0,0-25 0,0 24 16,-1 1-16,26 0 16,-25 0-16,0 0 15,0-25 1,-1 24-16,-24 1 31</inkml:trace>
  <inkml:trace contextRef="#ctx0" brushRef="#br0" timeOffset="115450.1715">20191 11112 0,'0'25'16,"0"0"-1,0 0 16,0 0-31,0 49 16,0-49-16,0 49 31,0 1-15,0 49 15,0-99-31,0 24 16,0-24-16,0 0 31,25-25-15,24 0-1,51 0 1,-26 0 0,-24-25-1</inkml:trace>
  <inkml:trace contextRef="#ctx0" brushRef="#br0" timeOffset="115777.7041">20092 11385 0,'25'0'31,"24"0"-16,-24 0-15,49 0 16,-49 0-16,50 0 16,-1 0-1,0-24 1,-49 24-16</inkml:trace>
  <inkml:trace contextRef="#ctx0" brushRef="#br0" timeOffset="120600.2443">13816 10691 0,'-198'0'0,"173"0"15,-25 0-15,-49 0 16,0 0 0,25 0-1,49 0-15,-99 25 31,99-25-31,-25 24 16,25-24 0,-24 0-1,24 0-15,-49 25 16,49-25 0,0 0-1,0 25 16,25 0-31,0 24 16,0 51 0,-25-1 15,1 0-31,-1 0 31,25-74-31,0 50 16,0-51-16,0 76 31,0 48-15,-25 1-1,25-25 1,0-49 0,-25-51 15,25 51-16,0-26 1,-25 26 31,1-25-16,24-75-31,0 149 16,0-99-1,0-1 17,0 100-17,0-49 1,0-50 0,24-25 15,1 0 0,25 0 0,24 24-15,75-48 31,-174 48-47,273-48 15,-198 24-15,198-25 16,-99 0 15,-100 25-31,125 0 16,-124 0-16,-1 0 0,1 0 0,272 0 47,-297 0-47,223 0 15,-198 0-15,-25 0 16,123 0-16,-98 0 0,-25 0 16,173 0-1,-247 0-15,173 0 16,-50 0-16,-24 0 16,-26 0-1,51 0-15,123 0 63,199 0-48,-99 25 1,-174-25 0,-25 0-16,25 0 15,-99 0-15,49-25 16,-24 25-16,-25 0 0,0 0 15,49 0-15,75 0 32,0 0-1,-75 0 0,0 0-31,125 0 16,-149 0-16,24 0 0,-49 0 0,49 0 15,50-25 1,-99 25-16,49 0 16,-49-25-16,74 25 15,1-24-15,73 24 32,-148 0-32,174-25 31,-150 0-31,26 25 0,73-25 125,100 25-110,75 25 1,-199-25 0,-99 0-16,0 0 0,123 0 15,-98 0-15,0 0 0,-26 0 0,26 0 16,-25 0-16,24 0 0,26 0 0,-50 0 0,24 0 0,-24 0 16,74 0-1,-124 0-15,100 0 16,-26 25 15,-24-25-31,149 0 31,-125 0-31,26 0 16,-50 0 0,74 25 30,-74-25-46,0 0 16,-25-25-16,24 25 0,1 0 16,74 0-1,-24 0 1,-75-50 0,0 25 15,25 25-31,-1-49 15,1 24-15,0 0 16,-25 0 15,0 1-31,0-51 157,0 50-142,0-24 141,25-75-109,-25 0-31,25-75 0,-1-396-1,-24 421 1,0 149-16,0-99 15,0 100-15,-24 24 16,24-25 0,-25 25 15,25-25-15,0 0 30,-25 25-30,25-25 0,25 25-1,-25-24 32,0 48 0,-25-24 0,0 25-31,0-25-16,1 0 15,-1-25-15,-25 25 0,25 0 31,1 0-31,-200-49 16,200 49-16,-76 0 0,1-25 0,49 25 0,1 0 16,-26-25-16,-24 25 0,0-25 0,25 25 0,-1 0 15,26 0-15,-51 0 0,-24 0 16,75 0 0,-150 25-1,174 0-15,-74-25 16,-50 25 265,-247 24-265,346-49-16,-273 25 15,299-25-15,-76 0 0,26-25 0,0 25 0,24 0 0,25 0 0,-49 0 16,24 0-16,-24 0 0,-1 0 0,-24-24 0,-50 24 0,273 0 0,-347 0 0,99 0 16,74 0-16,-74 0 0,-24-25 0,98 25 31,-74 0-31,99 0 0,-49 0 0,-1 0 15,51 0-15,-26 0 0,25 0 0,-49 0 0,24 25 0,-24-25 16,49 0-16,-74 0 0,49 0 0,0 0 0,-49 0 0,25 0 16,49 24-16,-74-24 0,24 25 0,26-25 0,24 0 0,-49 0 0,24 25 15,-24-25-15,24 0 0,25 0 0,0 0 0,1 0 0,-26 0 0,25 0 16,0 25-16,0-25 0,1 0 0,-1 0 16,0 0-1,0 0-15,0 0 16,1 0-16,-1 0 15,-99 0 32,-50-25-31,149 25 0,-49 0-16,49 0 0,-24 0 15,-100 0 16,50 0 1,74 0-32,-25 0 15,25 0-15,0 0 16,1 0-16,-1 0 16,0 0 46,0 0-62,-49 0 16,49 0-16,0 0 0,0 0 15,-24 0 1,24 0-16,-25 0 16,26 0-1,-1 0 1,-25 0-1,25-25 1,25 50 31,-49-25 0,-1 0-32</inkml:trace>
  <inkml:trace contextRef="#ctx0" brushRef="#br0" timeOffset="156985.4066">4440 14163 0,'0'25'16,"0"0"0,0 0-1,0 24 1,0 26 15,0-50-31,0 49 16,0-49-16,0 0 15,0 24 1,0-24 0,0 25-1,0-25 1,0-1 31,0 1 15,-25-25-46,25-25-1</inkml:trace>
  <inkml:trace contextRef="#ctx0" brushRef="#br0" timeOffset="157627.017">3969 14263 0,'-25'-25'15,"25"0"32,25 25-31,99 0-1,-25 0 1,-74-25-16,148 25 16,-148 0-16,25 0 0,-25 0 15,74 0 1,-50 0-16,75 0 15,-99-25-15,0 25 47,0 0-15,-25 25 14</inkml:trace>
  <inkml:trace contextRef="#ctx0" brushRef="#br0" timeOffset="158729.0185">4762 14585 0,'0'25'31,"0"0"-16,0 0 1,-24 24 0,24-24-1,0 25 1,0-26 0,0 1-1,0 0 1,0 0-16,0 0 15,0-1 17,0 1-17,-25-25 1,25 25 0,0 0 30,25-25 1,-1 0-31,1 0 15,25 0-15,-25 0-1,-25 25 17,49-50-17,-24 25 17,25-25-1,-25 25-16,-1 0 32,1 0-15</inkml:trace>
  <inkml:trace contextRef="#ctx0" brushRef="#br0" timeOffset="159558.5727">4663 14709 0,'-25'0'31,"25"25"1,-24-25 30,48 0 1,1 0-48,0 0 1,25 0-1,-26 0 1,1 0 0,0 0-1,0 0 1,0 0 0,24 0-1,-24 0 1,0 0 46,0 0-30</inkml:trace>
  <inkml:trace contextRef="#ctx0" brushRef="#br0" timeOffset="160322.1887">5234 15032 0,'0'-25'47,"0"50"0,0-1-16,0 76-15,0-76-1,0 1-15,0 25 16,0-25 0,0-1-1,0 26 1,0-25 0,0 0 46,0-50 1,0 0-48</inkml:trace>
  <inkml:trace contextRef="#ctx0" brushRef="#br0" timeOffset="160971.8084">5854 14536 0,'-25'0'0,"25"24"16,25-24 15,25 0-16,-26 0-15,1 0 16,0 0-16,49 0 16,-24 0 15,-25 0-31,0 0 0,24-24 16,-24 24-1</inkml:trace>
  <inkml:trace contextRef="#ctx0" brushRef="#br0" timeOffset="161425.4069">5904 14684 0,'-50'50'32,"75"-50"-32,0 0 15,-1 0 1,51 0 0,-50 0-16,198-25 15,-198 25 1,-1 0-1,1 0 17</inkml:trace>
  <inkml:trace contextRef="#ctx0" brushRef="#br0" timeOffset="162704.8623">7169 14312 0,'0'50'0,"0"-25"0,-25 0 16,25 24-16,0-24 0,0 0 0,0 0 15,0-1-15,0 26 32,25-25-1,-25 0-31,0 74 16,0-74-16,0-1 15,0 26 1,0-25 15,0 0 0,0-1-31,0-48 94,0-1-16</inkml:trace>
  <inkml:trace contextRef="#ctx0" brushRef="#br0" timeOffset="162756.5179">7169 14883 0</inkml:trace>
  <inkml:trace contextRef="#ctx0" brushRef="#br0" timeOffset="163274.1119">6672 14263 0,'25'24'16,"124"-24"15,-50 0-15,-74 0-16,99 0 15,-99-24-15,49 24 47,-98 0-47,247 0 31,-149 0-15,-49 0-16,0 0 0,0 0 0,-1 0 16,1 0 46</inkml:trace>
  <inkml:trace contextRef="#ctx0" brushRef="#br0" timeOffset="164270.2895">7516 14982 0,'0'50'16,"0"49"-16,0-50 16,0 75 15,0-99-31,0 0 16,0 0-16,0 0 15</inkml:trace>
  <inkml:trace contextRef="#ctx0" brushRef="#br0" timeOffset="165450.6153">8285 14486 0,'0'0'0,"0"25"15,0 0-15,0 74 16,0-25 0,0 50-1,0-49 1,0-51 0,0-48-1,0-1 1</inkml:trace>
  <inkml:trace contextRef="#ctx0" brushRef="#br0" timeOffset="166047.2653">7987 14709 0,'0'0'0,"25"0"16,25 0 0,-1 0-16,-24 0 0,0 0 0,24 0 0,1-25 0,0 25 0,-26 0 15,51 0-15,-50 0 0,-1 0 0,51 0 0,-50 0 0,24 0 0,-24 0 0,0 0 16,0 0-16,-1 0 0</inkml:trace>
  <inkml:trace contextRef="#ctx0" brushRef="#br0" timeOffset="166966.9432">9451 14486 0,'0'25'31,"0"49"-15,0-49-16,0 49 15,0-49-15,0 0 16,0 25 0,0-1-1,0-24 1,0 0-16,0 0 15,0-1 1,0 1 15,0-50 1</inkml:trace>
  <inkml:trace contextRef="#ctx0" brushRef="#br0" timeOffset="167475.9447">9079 14486 0,'-50'-25'16,"100"50"-16,-125-50 15,100 25-15,25 0 16,-1-25-16,-24 25 0,0 0 0,0 0 0,74 0 15,25-24 17,-99 24-32,74 0 15,-74 0-15,24 0 0,50 0 16,-74 0 0,0 0-16,0 0 15,0 0-15</inkml:trace>
  <inkml:trace contextRef="#ctx0" brushRef="#br0" timeOffset="168178.5371">9872 14858 0,'0'-25'16,"-25"25"-1,1 0 1,-26 25-1,0 0 1,1 49 0,24-49-1,25 0 1,0 0-16,0-1 16,0 26-1,25-25 1,0 0-1,-1-1-15,1-24 16,25 25 0,-1-25-1,-24 0-15,0 0 32,25 0-17,-26 0-15,1 0 47,25 0-31,-25 0-16,0 0 31</inkml:trace>
  <inkml:trace contextRef="#ctx0" brushRef="#br0" timeOffset="172786.5128">4688 13767 0,'-99'-25'15,"198"50"-15,-223-50 0,50 25 16,49 0-16,0 0 0,-74 25 15,0-25 1,-1 0-16,26 24 16,-25-24-1,74 0-15,-99 0 16,74 0-16,26 0 16,-76 25-1,26 0 1,49-25-16,-49 25 31,49 0-31,25-1 31,0 1-15,0 0 0,-25 25-1,-25 222 16,50-247-31,0 99 16,0-74-16,0 49 16,25 75 15,-25-75-15,0 50-1,0-75 1,0-24-16,0 24 15,0-49-15,0 25 16,0-1 0,0 26-1,0-50 1,0-1-16,0 26 16,0 0-1,0-26 16,0 1-15,0 0 0,0 0-1,0 0 17,25-25 14,0 0-14,0 0-17,-1 24 1,26-24 0,0 0-1,49 25 1,25 0 15,-74-25-31,49 25 16,-74-25-16,24 0 0,100 0 15,25 0 1,-125 0 0,50 0-1,-74 0-15,50 0 16,-51 0-16,26 0 15,-25 0-15,0 0 16,74 0 0,25 0 15,-74 0-15,24 0-16,-24 0 15,-26 0-15,51 0 16,-50 0-1,-1 0-15,1 0 0,25 0 16,24 0 0,-49 0-16,49 0 15,-49 0-15,0 0 16,0 0-16,173 25 31,-173-25-15,50 0-16,49-25 15,74 50 32,-99-25-31,-49 0-16,24 0 0,-24 0 16,-1 0-16,1-25 15,0 25-15,24 0 16,25 0-1,-24 25 1,-26-25 0,26 0-1,24 0-15,0-25 16,-74 25-16,25 0 16,-1 0-16,-24 0 0,25 0 15,24 0 1,0 0-1,26 0-15,-26 0 16,50 0 15,0 0-15,-99 0-16,99 0 16,-99 0-16,49 0 15,1 0 1,-1 0-1,-49 0-15,24 0 0,-24 0 16,25 0-16,24 0 16,1 0 15,-51 0-31,51 0 16,-26 25-16,-24-25 0,50 0 31,-51 0-31,26 0 0,-25 0 0,0 0 15,74 0 1,-74-25-16,74 25 16,-74 0-16,24 0 15,-49-25-15,75 25 16,-50 0-16,24 0 16,1 0-1,-25 0-15,49 0 16,-49 0-1,0 0-15,-1 0 0,1 0 0,25-25 32,-25 25-32,74 0 15,-74 0-15,-1 0 16,26 0 0,25 0-1,-51 0-15,51 0 16,-50 0-1,24 0-15,1 0 16,-1-25 0,1 25-1,-25 0 1,0-24 0,-1-1-1,1 0 1,-25 0-1,0 0 1,25 1 0,-25-1-16,0 0 0,0 0 0,0-24 15,0 24 1,0-99 0,0 99-16,0 0 0,0-25 0,25 1 15,0-100 1,-1 124-16,-24-49 15,0 49-15,0-25 16,0 1-16,0-50 31,0 49-31,0 0 16,0 26-16,0-26 16,0 25-16,0 0 0,0-24 15,0-26 16,0 50-31,0 1 16,0-1-16,0 0 0,0 0 16,0-49 15,0-1-15,0 51-1,0-26 1,0 0 15,0 26-15,0-1-1,0 0 17,25 0-17,-50 25 32,1 0-31,-1 0-1,0 0 1,-49 25 0,49-25-16,-149 25 46,125-50-46,24 25 16,0 0-16,0 0 16,0 0-16,-49 0 15,49 0-15,-49 0 16,49-25-16,-50 25 16,51 0-1,-76 0 1,1-25-1,74 25-15,-74 0 16,74 0 0,-49 0-1,0-24 1,-26 24 0,26 0-1,24-25 1,1 25-16,-323-25 47,272 25-32,51 0 1,-1 0 0,-24 0-1,-1 25 1,-24-25-1,50 0 1,-26 0 15,1 25 16,49-25-47,-546 0 47,547 0-47,-51 0 31,26 0-31,-51 0 16,51 0-16,-75 0 16,-50 0-1,149-25 1,-173 25-1,148 0-15,25 0 0,-99 0 32,100 0-32,-150-25 15,149 25-15,-74 0 16,25 0 0,-26 0-1,-24 0 1,25 25-1,-25-25 1,25 0 15,-25 0-15,99 0-16,-74 0 16,74 0-16,0 0 15,-24-25 1,24 25-16,-25 0 15,25 0-15,1 0 16,-1 0 0,0 0-1,0 0 1,-24 0 0,-1 0-1,0 0 1,-49 0-1,74 0 1,-24 0 0,24 0 15,0 0-31,0 0 16,0 0-16,25 25 15,-24-25 1,-1 0-1,0 0 1,0 0 0,0 0 15</inkml:trace>
  <inkml:trace contextRef="#ctx0" brushRef="#br0" timeOffset="174008.5075">10443 14883 0,'0'-25'0,"-25"25"16,25-25-16,25 25 62,148 25-46,26-25-1,-125 0-15,75 25 16,25-25 0,-100 0-16,100 25 0,-100-25 15,25 0-15,50 24 0,-99-24 0,198 25 16,-199-25 0,125 0-1,-149 0-15,25 0 16,-26-25-1</inkml:trace>
  <inkml:trace contextRef="#ctx0" brushRef="#br0" timeOffset="175196.6199">13643 14709 0,'0'25'15,"-25"0"-15,-25 24 16,1 26 0,-1 24 15,25-74-16,25 0-15,-25 24 16,1-49-16,24 25 16,0-50 31,24 0-32,-24 1 1,0-1-1,0-25 1,0 25-16,0-24 31,0 24-31,0 0 16,-24 0 0,-1 25-1,0 0 1,0 0-1,25 25 1,25 0 15,0 0-31,74 49 16,-74-49 0,0-25-16,-25 25 0,24 0 15,1-25 1,-50 0 15,-99-25-15,50 25-1,24-25 17,26 25-17,24-25 1,49 25 15,26-25-15,-51 25-16,76-24 15,-76 24-15,1 0 0,0 0 16,0-25 0,0 25-16</inkml:trace>
  <inkml:trace contextRef="#ctx0" brushRef="#br0" timeOffset="175910.3576">13370 14536 0,'-75'0'16,"26"0"-16,24 0 0,-25 24 15,25-24-15,1 0 0,-51 25 16,50 0-16,-49 49 16,49-49-16,25 25 15,-25-1 1,25 51 0,0-26-1,25 50 1,0-50-16,0 26 31,24-51-15,26-24-16,49 0 31,-99-25-31,99 0 16,-99 0-16,24 0 15,26-25-15,24-25 16,-25 1-1,-24 24 1,-1-25 0,-24-24-1,25 0 1,-50 49-16,25-25 16,-1 25-16,-24 1 0,0-51 15,0 50 1,0-24-1,-49-26 1,-50-24 0,-149 0 15</inkml:trace>
  <inkml:trace contextRef="#ctx0" brushRef="#br0" timeOffset="178260.6968">14734 14982 0,'0'-25'0,"-25"25"16,50-25 0,25 25-1,-26 0-15,76-24 31,-26 24-31,-49 0 0,24 0 0,100 0 16,-99 24 0,-1-24-16,26 0 15,148 75 1,-198-75-16,149 49 16,-125-24-1,1 0 1,-25-25-16,99 50 15,-75-26-15,-24-24 0,74 50 16,75 24 0,-100-49-1,26 50 1,73-1 15,-148-49-15,74 49-1,-49-49-15,-25 0 0,-1 0 16,51 24-16,-50-24 16,24 0-16,-24 0 15,198 198 17,-198-198-32,25 24 15,-1 1 1,1 0-1,-25-50-15,24 49 16,-24-24-16,0 0 16,25 24-1,-26-24 1,1 0 0,0 0-1,0-25-15,0 25 16,-1-25-1</inkml:trace>
  <inkml:trace contextRef="#ctx0" brushRef="#br0" timeOffset="178713.7787">17859 16024 0,'0'25'16,"0"-1"-1,0 1-15,149 174 47,-149-175-31,0 1 0,0 0-1,-25-25 1,1 25-1,-26-25 1,25 25 0,-24 0-16,-26-25 15,26 24 1,-1 1 0,25-25-16,-74 25 46</inkml:trace>
  <inkml:trace contextRef="#ctx0" brushRef="#br0" timeOffset="179832.5231">20439 15677 0,'0'-25'0,"0"50"16,0-1 0,0 1-1,0 99 1,0-49-1,0 24 1,0-25 0,0-49-16,0 49 15,0-49 1,0-50 31</inkml:trace>
  <inkml:trace contextRef="#ctx0" brushRef="#br0" timeOffset="180284.1268">19844 15577 0,'-50'-24'16,"50"-1"-16,25 0 31,149 25-15,24 0 0,-49 0-1,99 0 16,-223 0-31,49-25 16,-49 25-16,-25 25 31</inkml:trace>
  <inkml:trace contextRef="#ctx0" brushRef="#br0" timeOffset="180950.8425">20662 16321 0,'0'25'15,"0"0"17,0 0-32,0 49 15,0-49-15,25 25 16,-25-1 0,0 26 46,0-1-46,0-99 46</inkml:trace>
  <inkml:trace contextRef="#ctx0" brushRef="#br0" timeOffset="181447.8456">21282 15900 0,'25'0'47,"74"0"-31,25-25 0,-24 25-1,-76 0-15,26 0 16</inkml:trace>
  <inkml:trace contextRef="#ctx0" brushRef="#br0" timeOffset="181850.4992">21307 16098 0,'0'25'15,"25"-25"16,49 0-15,1 0-16,49 0 31,-99 0-31,74 0 16,-74 0-16,0 0 16,49 0-1,-24-25 1</inkml:trace>
  <inkml:trace contextRef="#ctx0" brushRef="#br0" timeOffset="182594.7617">22969 15627 0,'0'25'47,"0"0"-32,0 49-15,0 25 31,25-24-31,-25-26 16,0 1-16,25 24 31,-25-49-31,0 0 16,0 0 0,0-50 15,0 0-16</inkml:trace>
  <inkml:trace contextRef="#ctx0" brushRef="#br0" timeOffset="183000.2102">22423 15553 0,'0'-25'16,"25"25"-16,25 0 15,-1 0-15,175 0 16,-175 0-16,150 0 16,-50 0-1,-125 0 1,26 0-16,-25 0 15,0 0-15,-1 0 0,-24-25 16</inkml:trace>
  <inkml:trace contextRef="#ctx0" brushRef="#br0" timeOffset="183756.432">23391 16098 0,'0'75'16,"0"198"0,0-224-16,0-24 0,25 25 15,-1-50 1,-24 24 15,25-24-31,0 25 47,0-25-47,0 0 16,-1 0-1,1 0-15,0 0 16,0 0-16,-25-25 16,25 25 15,-1 0-16,-24-24 1</inkml:trace>
  <inkml:trace contextRef="#ctx0" brushRef="#br0" timeOffset="184266.5981">23217 16321 0,'0'-24'31,"25"24"-31,0 0 16,0 0-16,-1 0 0,51 0 62,24 0-46,-74 0-16,49 24 31,-49-24-31</inkml:trace>
  <inkml:trace contextRef="#ctx0" brushRef="#br0" timeOffset="185317.6004">23887 16594 0,'0'25'16,"0"0"0,0 0-1,0 0 1,0-1-1,0 26 1,0 0 0,0-26-1,0 1 1,0 0 46,0 0-30,0 0-32,25-25 15</inkml:trace>
  <inkml:trace contextRef="#ctx0" brushRef="#br0" timeOffset="186078.763">24309 16049 0,'223'-25'16,"-446"50"-16,520-50 0,-148 0 15</inkml:trace>
  <inkml:trace contextRef="#ctx0" brushRef="#br0" timeOffset="186605.764">25623 15776 0,'0'0'15,"0"124"17,25-99-17,0 74-15,-25-50 0,0 1 0,0 0 0,0-26 16,0 26 0,0 0-16,0-75 46</inkml:trace>
  <inkml:trace contextRef="#ctx0" brushRef="#br0" timeOffset="187250.5588">25053 15677 0,'49'-25'16,"-24"0"15,25 25 32,-1 0 187</inkml:trace>
  <inkml:trace contextRef="#ctx0" brushRef="#br0" timeOffset="188904.7174">25127 15677 0,'0'0'47,"25"0"62,0 0 16,0 0-125,74 0 16,-74 0-16,-1-25 0,1 25 15,0 0 1,25-25-1,-26 25-15,1 0 0,25 0 16,24 0 15,25 0-15,-49 0 0,0 0-1,-26 0-15,26-25 31,-25 25-31,49 0 32,-49 0-17,0 0 63,25 0-62,-1 0 15</inkml:trace>
  <inkml:trace contextRef="#ctx0" brushRef="#br0" timeOffset="189722.448">26169 16396 0,'25'25'15,"-25"-50"1,-25 0-1,-25 0 1,26 50 0,-1-25-1,0 25-15,25 0 16,-25-25-16,0 124 31,1-99-15,24 24-1,0-24 32,24-25-47,26 25 125,-25-25-125,0 0 0,74 25 32,0-25-1,-49 0-31,-26-25 15</inkml:trace>
  <inkml:trace contextRef="#ctx0" brushRef="#br0" timeOffset="194084.1244">20836 14784 0,'-25'0'0,"50"0"0,-75 0 0,-49 24 16,74-24-16,0 0 16,-74 0-1,74 25-15,-99-25 16,75 0-1,24 25-15,-99-25 16,25 25 15,74-25-31,-49 25 16,24-25-16,25 0 16,-24 24-16,24-24 0,0 0 0,0 0 0,0 25 31,1-25-31,-1 25 15,0-25-15,0 25 32,0-25-17,1 25 1,24-1 15,-25 1-15,-25 0 15,0 0-15,50 0-16,-24 24 15,-1-24 1,25 0-16,0 0 0,0 74 31,25-25-31,-25 1 0,0-26 16,0-24-16,0 25 0,0-25 0,0 99 15,0 49 1,24-49 15,-24 0-15,0-25 0,0-24-1,0 24 1,0-24-1,0-1 1,0-24 0,0-26-16,0 100 62,0-74-62,0 24 47,25-74 47,-25 25-63,25-25-31,74 25 16,-74-25-1,0 0-15,0 0 16,99 25 0,-75-25-16,51-25 15,-51 25-15,-24 0 16,74 0-1,-74 0-15,49 25 16,-49-25-16,25 0 16,49 25-1,25-50 1,-99 25 0,74 0-1,-24 0-15,-51 0 0,1 25 0,74-25 16,-74 0-16,74 0 31,-74 0-31,50 0 16,-51-25-16,76 25 31,-76 0-31,1 0 0,50 0 16,49 0 15,-100 0-31,76 0 15,-76 0-15,26 0 16,0 0 0,-25 25-16,49-25 15,-49 0-15,24 0 16,75-25 0,-99 25-16,50 0 15,-51 0-15,51 0 16,148 49 31,-99-49-32,-50 0 1,26 0 0,-75 0-16,123 25 15,-123-25-15,0 0 0,25 0 0,-26 25 16,26-25-16,24 25 15,-24-25 1,-25 0 0,24 0-1,1 0-15,-25 0 0,24 25 0,-24-25 16,99 0 0,-99 0-16,99 24 15,-74-24 1,-26 0-16,1 25 15,0-25 1,74 0 0,-74 0-16,50 0 15,-51 0-15,51 0 16,-50 0-16,24 0 16,26 0 15,-51 0-31,51 25 15,-50-25-15,49 0 16,-49 0-16,24 0 16,1 0-16,24 0 15,-49 0-15,74 0 16,-74 0-16,0 0 16,74 0-1,-74 25-15,124-25 16,-124 0-16,24 0 15,51 0 1,24 0 0,-50 0-1,25 0 1,0 0 0,-74 0-1,124 0-15,-124 0 16,25 0-16,-26 0 15,26-25-15,0 25 16,-26 0 0,1 0-1,50 0 1,-26 0-16,1 0 0,-25 0 0,49 0 16,-49 0-16,0 0 0,24 0 15,1 0 1,-25 0-16,24-25 15,-24 25 1,0 0 0,-25-25-16,25 1 15,-1 24-15,1 0 0,0-25 32,0 25-32,24-25 15,-24 25-15,-25-25 16,0 0-1,0-24 1,0-1 0,25-49-1,0 49 1,-25 26-16,25-76 16,-25 76-1,0-26 1,-25-49-1,-25 24 1,25 1 0,25 49-16,0-49 15,0 49-15,0 0 0,-24 0 16,24-49 0,0-25-1,0 49 1,0-49-1,0 24 1,0 51-16,0-26 16,0 25-16,0 0 0,0-49 15,0 49-15,0-49 16,0 49 0,0-25-16,-25-74 46,25 99-46,-25-24 16,25 24-16,0 0 0,0 0 16,0-24-1,0 24-15,0-25 32,0 26-32,-25-1 15,0 0 1,-24 0-1,49 0 1,-25 25-16,0 0 16,0 0-1,1-24 1,-26 24 0,25 0-16,-49 0 15,49 0-15,-49 0 16,-199-25 15,124 0-15,50 0-16,-50 0 15,25 25 1,-99-24 0,99 24-1,0 0 1,-50 24-1,25-48 1,99 24-16,-74-25 31,50 25-31,24 0 0,26 0 0,-76-25 16,1 25 0,74 0-16,-74 0 15,50 0-15,-26 0 16,1 25-1,-1-25 1,-49 0 0,50 25-1,49-25-15,-99 24 16,99-24-16,-49 0 16,24 0-16,-24 25 15,49-25-15,-49 0 16,49 0-16,-74-25 15,74 25-15,-25 0 0,1 0 16,-1 0-16,-49 0 31,49 0-31,0 0 0,26 25 0,-76-25 16,1 0 0,50 0-16,-26-25 15,1 25-15,49 0 16,0 0-16,-49 0 15,-75-24 1,75 24 0,-1 0-1,50 0-15,-49 0 16,49 0-16,-49 0 16,-26 0-1,26 0 16,-75 0-15,100 0 0,24 0-1,-50 0 1,51 0-16,-26 0 16,0-25-1,1 25 1,-1 0-1,25 25 1,1-25 0,-1 0-16,-25 0 31,25 0-31,-24 0 16,-1 0-16,0 0 31,26 0-31,-26 0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8-22T09:09:46.460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5928 1960 0,'0'24'47,"0"1"-32,25 25 1,-25 49 0,25 75 15,-25-1-16,0-98 1,0-26 15,0-74 1,0 1-17,-25-26-15,25-148 31,25 74-15,-25 74-16,74-148 16,-49 148-16,99-124 31,-49 125-31,-26 49 31,-24 74-31,-25 1 31,0-51-31,-25 1 0,-74 99 16,74-124 0,25 25-16,-25-25 0,-24 25 15,49 0 1,-25-25-16,0 0 16,25-25-1</inkml:trace>
  <inkml:trace contextRef="#ctx0" brushRef="#br0" timeOffset="404.7771">6325 2332 0,'25'0'16,"0"0"0,0 0-1,-1 0-15,51 0 0,-50 0 16,24 0 0,-24 0-16,49-25 0,-49 25 15,25 0 16,-25 0-31</inkml:trace>
  <inkml:trace contextRef="#ctx0" brushRef="#br0" timeOffset="709.6557">6375 2505 0,'49'25'32,"-24"-25"-32,0 0 0,0 0 0,0 0 0,-1 0 0,1 0 0,0 0 15,74-25 1,-74 25-16,49-25 15,-49 25-15,25 0 16</inkml:trace>
  <inkml:trace contextRef="#ctx0" brushRef="#br0" timeOffset="1537.1622">7863 1885 0,'0'-25'0,"0"50"0,0-74 15,-25 49 1,0 49 0,-74 75-1,99-99-15,-25 49 16,1-49-16,24 25 16,-25 24-1,25 25-15,0-24 16,0-1-1,0-24 1,49-1 0,-24-49-16,25 50 15,-25-50-15,-1 0 0,1 25 16,25-25 0,-25 25-1,-25-50 16</inkml:trace>
  <inkml:trace contextRef="#ctx0" brushRef="#br0" timeOffset="1931.1597">8533 2108 0,'25'25'16,"-25"0"-16,0 25 16,0 24-1,0-49-15,0 24 16,0 1-16,0 0 16,0-1-1,0-24 1,-25 0-16,25 0 0</inkml:trace>
  <inkml:trace contextRef="#ctx0" brushRef="#br0" timeOffset="2285.8631">8210 2108 0,'-24'0'15,"48"0"17,26 0-17,0 0-15,98 0 16,-123 0-16,25 0 0,-25 0 0,99-24 31,24 24-15,-123 0-16,25 0 31,-25 0-31</inkml:trace>
  <inkml:trace contextRef="#ctx0" brushRef="#br0" timeOffset="2769.3905">8830 2778 0,'0'248'0,"0"-223"15</inkml:trace>
  <inkml:trace contextRef="#ctx0" brushRef="#br0" timeOffset="3263.5599">9227 2356 0,'-24'0'31,"48"0"0,51 25-15,-50-25-16,24 0 31,-24 0-31,99 0 16,-99-25-16,148 25 16,-148 0-1,0 0-15,0 0 0</inkml:trace>
  <inkml:trace contextRef="#ctx0" brushRef="#br0" timeOffset="3663.4278">10344 2232 0,'24'0'0,"-48"0"0,48 25 0,-24 149 78,0-149-78,0-1 0,0 1 0,0 0 0,0 0 0,0 0 16</inkml:trace>
  <inkml:trace contextRef="#ctx0" brushRef="#br0" timeOffset="4075.9636">9996 2208 0,'0'-25'62,"25"0"1,322 0-48,-173 0 16,-124 25-15</inkml:trace>
  <inkml:trace contextRef="#ctx0" brushRef="#br0" timeOffset="5140.5776">10294 2580 0,'-25'-25'31,"50"25"-31,0 0 0,0 0 16,24 0-16,-173 248 109,99-223-93,1-25-1,48 0 1,1-25 0,0 25-1,0 0 1,0 0 0,-1 0-1,-48 0 16</inkml:trace>
  <inkml:trace contextRef="#ctx0" brushRef="#br0" timeOffset="6305.1491">10319 2257 0,'0'25'32,"0"0"-1,0 0 0,0 49 157,0 75-173,0-124 1,0 124-1,0-174 17,0-75-17,25 26-15,-25-75 32,0 124-32,0 1 0,24-26 15,-24 25-15,0 0 16,0 50 15,-24 50-15,24-1 15,0 50-15,0-99 15,0 0-16,0-1 126</inkml:trace>
  <inkml:trace contextRef="#ctx0" brushRef="#br0" timeOffset="7143.9109">10641 2753 0,'-25'0'0,"1"-24"15,24-1 17,173 25-17,-148 0-15,0 49 16,-25-24-16,0 0 0,-25-25 16,-25 50 30,-74-1-30,100-24 0,-51 25-1,100-50 32,198-25-16,-198 25-31,124-25 32,-124 25-32,-1 0 0,1 0 47,-50 0-16,1 0-31</inkml:trace>
  <inkml:trace contextRef="#ctx0" brushRef="#br0" timeOffset="7932.0944">11237 2034 0,'0'-25'16,"0"50"-16,74 0 31,-49 0-31,0-1 16,49 51-1,-49-50-15,49 49 16,-49-49-16,-25 0 0,25-1 16,-25 1-16,0 50 15,0-51-15,0 1 0,0 0 16,0 25-16,0-26 15,0 26-15,0-25 16,-50 25 0,50-26-16,-25 1 15,25 0 32</inkml:trace>
  <inkml:trace contextRef="#ctx0" brushRef="#br0" timeOffset="8770.3072">12080 2232 0,'0'50'0,"0"-25"78,25 24-62,-1-49-16,51 124 16,-50-99-16,49 25 15,-24-25 1,-25-25 15,-1 0 0,1 0 1,0 0-1,-25-25 0,25 0-15,0 0-1,-1-24 1,1-26 0,25-49-1,-25 99 173</inkml:trace>
  <inkml:trace contextRef="#ctx0" brushRef="#br0" timeOffset="19533.6583">6548 4564 0,'0'25'15,"0"0"1,0 49 0,-24 50-1,24 0 16,0-49-15,0-26 0,0 1-1,0-75 48,0 0-63,0 0 15</inkml:trace>
  <inkml:trace contextRef="#ctx0" brushRef="#br0" timeOffset="19971.7205">6028 4589 0,'24'0'47,"51"-25"-31,-26 25-16,100-25 15,-99 0-15,49 25 16,50-24-1,-100 24-15,75 0 16,-99 0-16,-25 24 31</inkml:trace>
  <inkml:trace contextRef="#ctx0" brushRef="#br0" timeOffset="20360.6375">6871 5035 0,'-25'124'15,"25"-99"-15,0 0 16,0 0-16,-25 24 16,25-24-1,0 0-15,0 0 16</inkml:trace>
  <inkml:trace contextRef="#ctx0" brushRef="#br0" timeOffset="20829.1907">5978 5655 0,'0'0'0,"25"0"16,0 0-16,123-24 15,-98-1-15,0 25 0,-1 0 16,75 0-16,-49-25 16,98 25-16,-123 0 15,-1 0-15,76-25 16,-101 25-16,51 0 15,-75 25 17</inkml:trace>
  <inkml:trace contextRef="#ctx0" brushRef="#br0" timeOffset="21184.7093">6474 6052 0,'0'75'16,"0"-50"-16,0 49 15,0-49-15,0 99 32,0-99-32,0 24 0,0-24 15,0 49 1,-25-24 15,25-75-31</inkml:trace>
  <inkml:trace contextRef="#ctx0" brushRef="#br0" timeOffset="21557.7086">6152 6077 0,'-25'-25'0,"50"50"0,-25-50 16,24 25-16,150-24 15,-124 24 1,-26 0-16,26-25 0,0 25 0,74-25 15,0 0 1,-75 25 0</inkml:trace>
  <inkml:trace contextRef="#ctx0" brushRef="#br0" timeOffset="22158.0475">6747 6697 0,'0'-25'16,"25"25"-1,24-24 1,-24 24-16,50 24 16,-51-24-16,-24 25 15,0 0 1,0 0-16,-124 74 16,99-99-16,1 25 15,-26 25 1,0-26-1,50 1 1,25-50 0,0 25-1,25 0 17,-26-24-32,125 24 15,-124 0-15,-25-25 0,25 25 16,99 0 15</inkml:trace>
  <inkml:trace contextRef="#ctx0" brushRef="#br0" timeOffset="22673.1506">7665 5581 0,'0'-25'0,"24"25"32,26-25-17,24 25 1,26-24-16,24 24 31,-99 0-31,-1 0 16</inkml:trace>
  <inkml:trace contextRef="#ctx0" brushRef="#br0" timeOffset="22952.1724">7640 5779 0,'49'0'16,"-24"0"-16,50 0 0,-51 0 15,26 0-15,49-24 31,-74 24-31,50 0 16,-51 0-16,26 0 0,-25-25 0,0 25 16,-1 0-16</inkml:trace>
  <inkml:trace contextRef="#ctx0" brushRef="#br0" timeOffset="23818.9246">9004 5457 0,'0'25'16,"0"-50"-16,25 50 31,0-25-31,0 0 16,24-25-16,-24 25 16,25-25-16,-26 0 15,26-24 1,-50 24-16,0 0 31,-25 0-31,0 25 31,-49 0-31,-25 25 16,74 0 0,0-25-16,-25 74 15,26-74-15,24 50 16,-25-25-16,25 0 15,0-1-15,25 26 16,-25-25-16,24 0 0,-24-1 16,25 1-1,25 0 1,0 0 0,49-25-1,-25 0 1,-24 0-1,-25 0-15,-1-25 0,1 25 16,0 0-16,25-25 16</inkml:trace>
  <inkml:trace contextRef="#ctx0" brushRef="#br0" timeOffset="24695.1894">9451 5011 0,'24'0'47,"-24"-25"-47,50 0 15,-25 0 1,0 25-16,24-74 16,-49-1-1,25-24 1,-25 49-1,0 1 1,0 24 0,0 50 15,-50 99 0,26 50-15,24-100 15,0-49-31,24 0 16,1-25-16,0 0 15,49-25 1,1-25 15,-75 25-31,49 1 16,-24-1-16,-25 0 15,25 25-15,-25-25 0,0 0 0,0 0 16,0 1 0,0-1-1,0 50 1,0 24 0,0 1-1,-25 49 1,25-49-1,0-1 1,25-24 0,0-25-1</inkml:trace>
  <inkml:trace contextRef="#ctx0" brushRef="#br0" timeOffset="25455.7694">10294 4614 0,'-50'24'16,"50"1"-16,-24 0 0,-1 0 15,25 0-15,-25 24 16,25-24-16,0 25 0,0-1 78,25-24-62,297-74 15,-322 24-31,0 0 0,0-50 16,0 26-1,0-26 1,-25 26-16,1 24 16,-1 0-16,0 0 15,0 25-15,-24 0 16,-1 25-1,0 0 1,1 25 15,24 24-15,25-49 0,0 0-16,0-1 15,25-24-15,-25 25 16,25-25-1,-1 0-15,51 0 16,-50 0-16,-1 0 16,26-25 15,-50 50 16,25-25-32,0 0 1,-1 0 0,-24-25-16</inkml:trace>
  <inkml:trace contextRef="#ctx0" brushRef="#br0" timeOffset="26916.1675">12328 5407 0,'0'0'16,"25"0"109,99-49-109,248 24 15,-298 25-15,-24 0-1</inkml:trace>
  <inkml:trace contextRef="#ctx0" brushRef="#br0" timeOffset="27247.3309">12328 5606 0,'0'25'15,"0"-50"-15,50 25 16,-1 0-16,1 0 15,-1 0-15,-24-25 0,124 25 16,-99 0-16,123 0 31,-98 0-31,-51 0 0,26 0 16,-25 0-16,0-25 16,-1 25-16</inkml:trace>
  <inkml:trace contextRef="#ctx0" brushRef="#br0" timeOffset="27748.3328">13022 5259 0</inkml:trace>
  <inkml:trace contextRef="#ctx0" brushRef="#br0" timeOffset="29749.2673">13072 5110 0,'0'25'125,"0"-1"78,25-24-203,99 25 16,-99 0-16,0 0 15,24 0-15,1-1 0,-50 1 0,49 0 0,-24 0 16,0-25-16,25 25 16,-50 24 46,-25-24 204,0 0-266,-173 99 15,148-75-15,0-24 16,25 0-16,1 0 16,24 0-1,-25-25 48,0 0 171</inkml:trace>
  <inkml:trace contextRef="#ctx0" brushRef="#br0" timeOffset="32640.1719">15354 5035 0,'0'25'31,"0"0"-15,0 25-1,0-1 1,0-24-16,-25 25 31,25-1-31,0 1 16,0-1-16,0 1 31,0-25-31,0 0 16,0-1-16,0-48 15</inkml:trace>
  <inkml:trace contextRef="#ctx0" brushRef="#br0" timeOffset="33067.1711">14883 4961 0,'-25'0'0,"50"0"31,0 0-31,-1 0 16,26 0-16,0 0 0,49 0 0,-50 0 0,51 0 15,-1 0-15,248-50 47,-322 50-31</inkml:trace>
  <inkml:trace contextRef="#ctx0" brushRef="#br0" timeOffset="33676.4421">15553 5507 0,'-25'24'15,"50"-48"1,24 24-1,26 24 1,-75 1-16,0 25 16,-25-1-1,0-24-15,25 0 0,-74 25 16,49-26-16,-25 26 16,25-50-16,1 25 0,-1-25 15,25 25 16,25-50-15,24 25 0,26-25 15,-51 25-31,51-25 16,-50 25-16,-1 0 0,51-25 15,-50 25 1,-1 0-16</inkml:trace>
  <inkml:trace contextRef="#ctx0" brushRef="#br0" timeOffset="34346.4338">16520 5209 0,'0'25'0,"25"-25"46,24-25-30,-24 25-16,50 0 16,-51 0-16,76 0 0,-26 0 31</inkml:trace>
  <inkml:trace contextRef="#ctx0" brushRef="#br0" timeOffset="34685.1354">16470 5432 0,'0'25'16,"25"-25"-16,25-25 15,-25 25 1,74 0-16,-74 0 16,-1 0-16,100-25 15,-49 25 1,-50 0 0,-25 25 15</inkml:trace>
  <inkml:trace contextRef="#ctx0" brushRef="#br0" timeOffset="35435.2064">18479 4713 0,'0'-25'16,"0"50"-1,0 24 17,0 51-17,0-26 1,0 25 0,0-49-1,0 0 1,0-26-1</inkml:trace>
  <inkml:trace contextRef="#ctx0" brushRef="#br0" timeOffset="35845.3973">17859 4688 0,'-49'0'15,"49"-25"-15,25 25 16,-1 0 0,100-25-1,-24 25 1,48-24-16,-24 24 15,-74 0-15,74 0 16,-74 0-16,-1 0 16,-24 0-16,99 0 15,-99 0-15,25 0 16</inkml:trace>
  <inkml:trace contextRef="#ctx0" brushRef="#br0" timeOffset="36240.1062">18827 5110 0,'0'25'0,"0"-1"15,0 1-15,0 0 16,0 74-1,0-74 1,0 25 0,0-26-16,0 1 15</inkml:trace>
  <inkml:trace contextRef="#ctx0" brushRef="#br0" timeOffset="36664.8543">17884 5606 0,'0'0'0,"25"25"15,0-25-15,24 0 0,-24 0 0,99 0 16,-99 0-1,149 0 1,-50 0-16,-75 0 0,125 24 16,-149-24-16,99 0 15,-50 0-15,-49 0 16,25-24-16,24 24 31,-24-25 0,-50 0-15</inkml:trace>
  <inkml:trace contextRef="#ctx0" brushRef="#br0" timeOffset="37665.4154">18182 6524 0,'0'24'0,"0"-48"0,25 48 16,24-24-1,1 0 1,-25-24-16,24-1 16,-24 25-16,0 0 0,-25-25 15,25 0 1,-25 0 0,-25 1-16,-99-1 46,99 50-46,0-25 16,0 24-16,-74 51 16,74-50-16,1-1 15,24 26 1,0 49 0,24-49-1,1-25 1,25-1-1,-1 1 1,1 0 0,-25-25-16,0 0 0,-1 0 15,1 0-15,25 0 16,-25 0 15,24 0-31,-24 0 0,-25-25 47</inkml:trace>
  <inkml:trace contextRef="#ctx0" brushRef="#br0" timeOffset="38481.412">18703 6350 0,'-25'25'0,"50"-50"0,-50 75 15,25-75 17,25 25-17,24-25 1,26 0 0,-75 0-1,25-24 1,-25 24-16,24 25 0,-24-74 15,0-1 17,0 50-1,0 75 0,-24-25-31,24 49 16,0-49-16,-25 0 0,50 99 47,-1-99-32,26-25 1,24-25 0,-24-25-1,-25 50-15,0-49 16,-1-1-16,-24 0 15,0 26 1,0-1 0,0 50 31,0-1-32,0 1 1,-24 50-16,24-26 15,0-24 1,0 0-16,0 0 16,24-1-1,1-24 1,0 0-16</inkml:trace>
  <inkml:trace contextRef="#ctx0" brushRef="#br0" timeOffset="39185.9971">19422 6077 0,'0'75'15,"-25"-51"-15,25 1 16,0 0 0,0 25-1,25 24 1,25-49 0,-26-25-1,76-50 1,-51 1-1,-24 49-15,50-75 32,-75 50-32,0-24 15,-25-1 1,-25 1 15,25 24-31,-24 0 16,24 25-16,0 0 15,-25 0 1,-24 25 0,24 0-1,26-1 1,24 1 0,0 25-1,24-1 16,1-24-15,0 0 0,0-25-16,0 0 15,-1 0-15,1 0 16,0 0-16,25 0 16,-50-25-1,25 25-15</inkml:trace>
  <inkml:trace contextRef="#ctx0" brushRef="#br0" timeOffset="48987.7904">19893 5581 0,'0'-25'63,"25"25"-48,248 0 1,-149 0-16,645-25 15,-645 1-15,223 24 0,-570 0 16,645 0-16,-323 0 0,75 0 16,-100-25-1,199 25 1,-124-25 78,-75 0-79,-74 50 17</inkml:trace>
  <inkml:trace contextRef="#ctx0" brushRef="#br0" timeOffset="49461.7911">22027 5308 0,'24'-25'109,"-48"50"-109,371 0 31,-298-25-31,1 0 16,74 25-16,-99 0 0,0-25 0,-1 0 0,-24 24 16,0 1-1,0 0-15,-49 0 16,24 24-16,0-49 0,25 25 0,-25 0 0,-24 0 16,-1 0-16,-24-1 15,49-24-15,0 25 16,-49 0-1,49-25-15,0 25 16,0 0-16,1-25 31</inkml:trace>
  <inkml:trace contextRef="#ctx0" brushRef="#br0" timeOffset="50361.327">24135 5184 0,'25'25'16,"-25"0"-16,0 0 16,0-1-16,-25 26 0,25-25 31,0 0-31,0 49 0,0-49 15,0 24 1,0-24-16,-25 0 16,0-25-1,25-74 1,0-1 0,0 26-16,0-100 31,25 124-31,-25-25 15,25-24-15,0 49 0,0 0 0,-1 1 0,26-51 16,24 26 0,-49 24-16,50-25 15,-51 50-15,1 0 16,0 0-16,-25 25 31,0 0-31,0 0 16,-25-1-16,-24 26 15,-1 0 1,0-26-16,1 26 16,24-25-16,25 0 15</inkml:trace>
  <inkml:trace contextRef="#ctx0" brushRef="#br0" timeOffset="52048.8708">14883 2183 0,'25'0'172,"148"0"-94,-123-25-78,-1 25 15,-24-25 1</inkml:trace>
  <inkml:trace contextRef="#ctx0" brushRef="#br0" timeOffset="53683.4853">14337 2183 0,'75'0'0,"73"0"15,-123 0-15,0 0 0,0 0 0,0 0 266,-1 0-266,398 0 16,-348 0-16,1 0 15,99-25-15,-150 25 0,26 0 16,-25 0 0,0 0-16,-1 0 15,-24 25 157</inkml:trace>
  <inkml:trace contextRef="#ctx0" brushRef="#br0" timeOffset="54233.1227">16495 2108 0,'0'0'0,"0"25"31,0 25 1,0-25-32,0 49 15,0-49 16,0 74-15,0-74 0,0-50 15</inkml:trace>
  <inkml:trace contextRef="#ctx0" brushRef="#br0" timeOffset="55172.1195">16470 1860 0,'0'-24'16,"-24"24"-16,-26-25 16,0 50-1,-24-1 17,-1 26-17,51-25-15,-51 49 16,26-49-1,49 25-15,-25-50 0,25 24 0,0 1 16,0 0 0,0 0-16,0 49 15,0-49-15,0 25 16,0-1 0,0-24-16,25 25 15,-25-26-15,24 1 31,1 0-31,25 49 16,-25-49 0,-1-25-16,1 25 15,50-25 1,-51 0-16,26 0 16,-25 0-16,49 0 15,26 0 1,-26-25-1,-24 0 1,-26 25-16,1-24 16,25-1-1,-1 0-15,-24 0 16,0 0-16,0 1 16,-25-1-16,25 0 0,-1-25 15,-24-24 1,0-25-1,-24 24 17,24 51-32,-75-51 15,50 50-15,1 1 0,-51-51 16,-74 26 15,25-1-15,25 50-1</inkml:trace>
  <inkml:trace contextRef="#ctx0" brushRef="#br0" timeOffset="57261.3422">24433 5333 0,'0'25'62,"0"0"-46,0-1-16,0 51 16,0-50-16,0-1 15,0 1-15,0 0 0,0 0 16,24-25-16,1 25 15,50-75 17,-1-24-17,-49 24 1,-25 75 46,0 0-46,0 24 0,25-24-1,-25 0-15,24 0 16,1-25-16,25 0 16,-25-25-1,24 0 16,-24 0-31,0-24 16,0 24-16,-25 0 0,25-25 16,-25-74-1,0 75-15,0-26 16,0 51 0,0-1-1,0 50 1,0-1-1,0 1-15,-25 223 47,25-198-47,25-25 16,-25-1-16,24 26 16,1-25-1</inkml:trace>
  <inkml:trace contextRef="#ctx0" brushRef="#br0" timeOffset="57504.4957">24755 5407 0,'-74'-24'15,"148"48"-15,-99-48 16,75 24-16,-25 0 16,24-25-16,1 25 0,173 0 15,-74 0 1,-124 0-16,49 0 16</inkml:trace>
  <inkml:trace contextRef="#ctx0" brushRef="#br0" timeOffset="57890.5058">26243 5407 0,'0'25'15,"0"-50"-15,0 75 0,0 49 16,-24-49-16,24-25 0,0 24 16,0 1-1</inkml:trace>
  <inkml:trace contextRef="#ctx0" brushRef="#br0" timeOffset="58077.2233">26144 5234 0,'-49'-99'16</inkml:trace>
  <inkml:trace contextRef="#ctx0" brushRef="#br0" timeOffset="58472.8331">26442 5507 0,'0'49'0,"0"-98"0,0 148 47,0-74-47,0-50 31,0 0-15,0-25-1,0 26-15,25 24 16,-1-25-16,1 25 0,25 0 16,-50-25-16,49 25 15,-24 25-15,0-25 16,-25 49 15,0-24-31,25 50 31,-25-51-15,0 1-16</inkml:trace>
  <inkml:trace contextRef="#ctx0" brushRef="#br0" timeOffset="59428.3729">27806 5259 0,'0'-50'16,"-25"50"-16,-24-25 31,-75 50-15,49 25-1,75-26-15,25 26 16,0-25-16,49 0 16,1-1-1,-26-24 1,-49 25-1,-25 0 1,-74 25 15,99-26-31,0 1 0,0 0 16,25 0-16,0-25 16,0 25-16,49-25 15,-24 0-15,-26 24 0,76-24 16,-26 0 15,-24-49-15,-25 24-16,-25 0 15,0 0-15,0 1 32,-75 24-17,25 49 1,26-49-16,-1 50 15,25-25-15,0 24 16,25-24 0,-25 0-16,49 24 15,-49-24-15,0 25 16,0 74 0,0-99-16,0 24 15,0 1-15,-25-25 16,25 24-16,-24 26 15,24-50 1</inkml:trace>
  <inkml:trace contextRef="#ctx0" brushRef="#br0" timeOffset="60436.0803">28377 5631 0,'0'24'47,"24"1"-15,-24-50 14,-24 25-14</inkml:trace>
  <inkml:trace contextRef="#ctx0" brushRef="#br0" timeOffset="60802.172">29245 5333 0,'25'74'16,"-50"-74"-16,25 25 15,0 25 1,0-25-16,0 74 16,25-99-16,-1 74 15,1-49 1,-25 0 15,0-50-31</inkml:trace>
  <inkml:trace contextRef="#ctx0" brushRef="#br0" timeOffset="61278.5428">29071 5209 0,'-124'74'31,"74"1"-31,26-50 0,24-1 0,-25 26 0,25-25 16,0 99 0,0-75-16,49 125 15,-24-149-15,0 0 16,0 0-16,24-25 0,-24 24 0,99-24 16,-74 0-16,74-24 15,-74 24-15,-26-25 0,51-25 31,-50 25-31,123-173 16,-148 148-16,0 25 0,0-99 16,0 100-1,-49-125 1,24 124-16,-99-49 16,-99 49 15,173 25-31,25 0 0</inkml:trace>
  <inkml:trace contextRef="#ctx0" brushRef="#br0" timeOffset="66196.57">4837 9029 0,'0'25'31,"0"74"-31,0 25 31,0-99-31,0 74 16,0-49-1,0-26-15,0 1 0,0 0 0,0 0 0,0 0 16,0-50 31,0-50-31,-25-24-1,25 50-15,0-75 16,25 99-16,49-149 15,-24 75 1,74-25 0,-99 99-16,74-25 15,-74 50 1,24 25 0,-173 174 15,75-125-16,24-74-15,-74 99 32</inkml:trace>
  <inkml:trace contextRef="#ctx0" brushRef="#br0" timeOffset="66687.4746">5333 9351 0,'0'0'0,"25"0"32,49-24-32,50 24 15,-74-25 1,-1 25-1,75-25 1,-99 25-16,0 0 0</inkml:trace>
  <inkml:trace contextRef="#ctx0" brushRef="#br0" timeOffset="66955.1919">5432 9475 0,'0'25'0,"25"-25"16,49 0-1,-49 0-15,124 0 16,-124 0-16,74-25 31,-74 25-31,25 0 16</inkml:trace>
  <inkml:trace contextRef="#ctx0" brushRef="#br0" timeOffset="67651.0093">6672 8781 0,'-24'0'15,"-76"99"1,100-74-16,-74 273 47,74-274-47,25 51 15,49-1 1,1-24 0,-51-25-1,51-1 1,-75 1-16</inkml:trace>
  <inkml:trace contextRef="#ctx0" brushRef="#br0" timeOffset="68011.5469">7392 8930 0,'0'24'0,"0"1"15,0 25-15,0-25 0,0 74 16,0-49-16,0 24 16,0 25-1,0-74 1,0 49 0</inkml:trace>
  <inkml:trace contextRef="#ctx0" brushRef="#br0" timeOffset="68369.0174">7045 8954 0,'-25'0'16,"50"0"-16,74-24 15,-74 24 1,223-25 0,-199 25-16,75 0 15,-99 0-15,0 0 16,0 0-16,-1 0 16</inkml:trace>
  <inkml:trace contextRef="#ctx0" brushRef="#br0" timeOffset="68848.2202">7789 9649 0,'-25'50'16,"25"-26"-16,0 1 15,0 0-15,0 0 0,0 24 16,0 1-1,25-50 1,-25 25 0,0 0-1</inkml:trace>
  <inkml:trace contextRef="#ctx0" brushRef="#br0" timeOffset="69265.357">8111 9227 0,'25'0'31,"49"0"-15,75-24 0,-25 24 15,-99 0-31,25 0 16,-1 0-16,-24-25 31</inkml:trace>
  <inkml:trace contextRef="#ctx0" brushRef="#br0" timeOffset="69559.3576">9128 9004 0,'25'50'31,"-25"-25"-31,0 49 16,25 0 15,0 1-15,-25-1-16,24-49 15</inkml:trace>
  <inkml:trace contextRef="#ctx0" brushRef="#br0" timeOffset="69900.36">8880 8930 0,'-124'-25'16,"149"25"-16,0-25 0,99 25 15,-75-25 48</inkml:trace>
  <inkml:trace contextRef="#ctx0" brushRef="#br0" timeOffset="70654.5354">9624 9277 0,'0'25'0,"-25"-25"16,1 0-16,-1 0 31,0 25-15,0-25-1,25-25 1,25 25 0,0-25-1,0 25 1,-25 25 15,24-25-15,1 0-1,25 0 1,-25 0-16,-25 25 0,24-25 16,-24 24-1,0 1 1,-24 50-1,-1-51 1,0 1-16,-49 50 47,24-26-47,25-24 0,0 0 0,1-25 0,24 25 16,0-50 30,24 25-46,51 0 32,-26-25-32,26 25 15,-50 0-15,148-50 32,-148 50-17,-25-24 1</inkml:trace>
  <inkml:trace contextRef="#ctx0" brushRef="#br0" timeOffset="71426.2406">8731 8855 0,'0'25'16,"25"-25"15,25 0-15,148 0 15,-173 0-31,124 0 31,-124 0-15,24 0-16,1 0 31,-50 25 1,25-25-17,-1 0 1,1 0 15</inkml:trace>
  <inkml:trace contextRef="#ctx0" brushRef="#br0" timeOffset="72101.3103">10071 8756 0,'0'25'16,"25"-25"-16,123 173 31,-98-123-31,-25 0 16,0 24 0,-25-24-16,0 24 0,0-24 15,0-25-15,0 24 0,-25 1 0,25-25 0,0-1 0,-25 1 16,0 25 15,0-25 16,-24-1-31,24 1-1,25 0 79</inkml:trace>
  <inkml:trace contextRef="#ctx0" brushRef="#br0" timeOffset="72994.508">11088 9401 0,'74'-149'15,"-49"124"-15,0 1 0,-25-1 0,49-25 16,-49 25 0,25 1-1,-25-1-15,25 25 0,0 0 0,-25-25 16,0 50 31</inkml:trace>
  <inkml:trace contextRef="#ctx0" brushRef="#br0" timeOffset="74825.283">10790 8954 0,'0'25'15,"0"0"1,25-25-1,0 75 126,-25-51-125,24 26-16,1 124 15,0-174-15,-25 49 16,0-24-16,25-25 0,-25 25 0,0 0 0,25-25 62,-25 24-46,24-24 15,-24 25-15,25 0 15,0-25-15,-25-25 203,25-49-94,-25 49-125,0 0 15,25 0 1,-25 1-1</inkml:trace>
  <inkml:trace contextRef="#ctx0" brushRef="#br1" timeOffset="80960.7095">4961 11311 0,'-25'0'15,"25"25"1,0 0-16,0 223 31,0-124-31,0 49 16,0-98 15,0-100 0,0-99-15,0 99-16,0-149 31,25 75-31,-25 50 0,25-51 16,-25 1-16,49 0 31,-24 74-31,0-25 0,0 1 0,0 49 16,-25-25-16,74 25 15,-49 0-15,0 25 16,-25 0-16,0 49 31,0-49-31,0 0 0,-25 24 16,25-24 0,-25 25-1,25-25-15,-25-1 0,0 1 16,-49 0-1,-25 0 17,74-25-17</inkml:trace>
  <inkml:trace contextRef="#ctx0" brushRef="#br1" timeOffset="81364.7111">5383 11609 0,'24'0'0,"-24"24"62,25-24-62,74 0 16,-49-24-16,49 24 15,-49 0 1,49 0 0,-74-25-16</inkml:trace>
  <inkml:trace contextRef="#ctx0" brushRef="#br1" timeOffset="81736.2698">5407 11782 0,'0'25'16,"25"-25"0,25 0-16,-25 0 0,148 0 31,-123 0-31,-25 0 15,-1 0-15,1 0 0,0 0 47,0 0-31</inkml:trace>
  <inkml:trace contextRef="#ctx0" brushRef="#br1" timeOffset="83007.4516">6945 11038 0,'-24'25'15,"-51"24"1,75-24-1,-50 0-15,50 0 0,-24 0 16,-1 0-16,-74 123 31,99-123-31,-25 50 16,25-51 0,0 26-1,0 0 1,0-26-16,0 26 15,0-25-15,25 0 0,-25 24 32,24 50-17,-24-49 1,25 24 0,-25-49-1,25 25 1,0-1-1,0-24 1,-1 0 15,26 0-15,-25-25 0</inkml:trace>
  <inkml:trace contextRef="#ctx0" brushRef="#br1" timeOffset="83580.9949">7466 11410 0,'0'50'31,"0"-25"-15,0 24-16,0 1 15,0-1 1,0 1 0,0-25-1,0 24 1,0 1 0,-25-25-1,25 0-15,-24-25 78</inkml:trace>
  <inkml:trace contextRef="#ctx0" brushRef="#br1" timeOffset="84060.6771">6995 11385 0,'0'-24'31,"99"24"-15,0 0 0,-74 0-16,149 0 15,-149 0-15,148 0 16,-148 0-16,74-25 16,-74 25-1,0 0 1,0 0-16</inkml:trace>
  <inkml:trace contextRef="#ctx0" brushRef="#br1" timeOffset="84614.6801">7689 11931 0,'0'25'15,"0"0"16,0-1-31,0 51 16,0-50-16,0-1 0,0 1 16,0 25-16,0-25 15,0 0-15,0 24 32,0-24-32,0 0 31,0-50 47,0 0-62</inkml:trace>
  <inkml:trace contextRef="#ctx0" brushRef="#br1" timeOffset="85238.6873">8186 11658 0,'0'25'16,"24"-50"31,26 25-47,24 0 15,75 0 17,-50-25-17,-74 25 1,50 0 0,-51 0-16,1 0 15</inkml:trace>
  <inkml:trace contextRef="#ctx0" brushRef="#br1" timeOffset="88304.645">9575 11137 0,'0'25'0,"0"50"15,0-51-15,-25 100 16,25-99 0,0 0-16,0 49 15,0-24 1,0-25 0,0-50 46</inkml:trace>
  <inkml:trace contextRef="#ctx0" brushRef="#br1" timeOffset="88744.0218">9054 11112 0,'0'25'16,"25"-25"0,-1 0-16,125 0 15,-99 0 1,99 25-1,-100-25-15,26 0 0,-1 0 16,25 0 0,-74 0 15,0 0-15</inkml:trace>
  <inkml:trace contextRef="#ctx0" brushRef="#br1" timeOffset="89262.0221">9798 11584 0,'0'0'0,"0"25"32,0-1-1,0 26-16,0 49 1,0-24 0,0-26-1,0-24 1,0 0 0,0-50 15</inkml:trace>
  <inkml:trace contextRef="#ctx0" brushRef="#br1" timeOffset="89688.8352">9178 12204 0,'25'0'16,"-1"0"0,1 0-16,149-25 15,-125 25-15,75 0 16,-74 0-16,148 0 16,-148 0-1,-25 0 1,0 0-16,74-25 15</inkml:trace>
  <inkml:trace contextRef="#ctx0" brushRef="#br1" timeOffset="90643.4769">9599 12700 0,'25'0'47,"0"0"-31,25-25 0,-26 0-1,-24 1 1,0-1 15,-24 25-15,-1-25-16,-50 25 47,75 25-47,-74 24 15,49-24-15,0 0 16,25 0-16,-24 49 31,24-49-31,0 0 0,0 24 16,0-24-1,0 0-15,0 0 16,0 0-16,24-25 16,26 49-1,0-49 16,-1 0-15,-24 0-16,49 0 16,-49 0-16,0 0 15,0 0 1,0-25 0,-1 25 15</inkml:trace>
  <inkml:trace contextRef="#ctx0" brushRef="#br1" timeOffset="91503.6777">9996 12725 0,'0'25'0,"0"-1"0,25-24 47,25-24-32,-1-26 1,-24 0 15,0 26-31,-25-26 16,0 25-16,0 0 16,25 1-1,-25-1 1,0 0-1,0 50 17,0 0-17,-25 49 17,25-49-32,-25 24 31,25-24-31,0 0 0,0 0 0,25-25 31,0 25-15,0-25-1,-1 0 1,1-25-16,25 0 31,-50 0-31,25 25 0,-1-49 16,1-1-1,-25 0 1,0 26 15,0 48-15,0 1 15,0 0-15,0 0-16,-25 24 15,25-24-15,0 0 16,0 25 0,25-50-1,-25 24 17</inkml:trace>
  <inkml:trace contextRef="#ctx0" brushRef="#br1" timeOffset="92179.903">10691 12502 0,'-25'24'16,"0"1"-1,25 25-15,-25 24 32,50-24-17,-25-25-15,50-25 16,-25 0-16,-1 0 15,1 0-15,50-75 32,-26 1-1,-24 49-31,0-49 31,-25 49-31,0 0 0,0 0 16,0 0-16,0 1 0,-50-1 15,25 0 1,-24 25 0,24 0-16,-49 25 15,49-25-15,0 25 16,0-25-16,25 24 16,0 1-16,-25 99 62,50-99-46,0 0-1,25-25 1,-26-25 0,1 25-16,0 0 15,0 0-15,0-25 16,-1 25-16</inkml:trace>
  <inkml:trace contextRef="#ctx0" brushRef="#br1" timeOffset="93432.1884">11038 11137 0,'25'25'31,"0"0"-31,-1 25 0,1-26 0,-25 1 0,25 0 16,25 25-16,49 98 47,-74-123-31,74 99 30,-124-149-46,124 273 32,-99-223-32,0 74 31,0-24-15,0-50-16,0 49 15,0-49-15,0 49 16,0-49-16,0 0 15,0 0-15,0 24 0,0-24 16,-24 25 0,-1-1 15,-50 125 0,26-100-15,49-49-16,-25 0 15,0 0-15,25 0 0,-49-1 47,49 1-31</inkml:trace>
  <inkml:trace contextRef="#ctx0" brushRef="#br1" timeOffset="94089.743">12005 11757 0,'25'0'32,"-25"25"-32,0 0 0,0 0 15,0 0-15,25 24 0,0 1 0,-25-25 0,25-1 0,-25 1 16,24 25-16,1-1 0,-25-24 16,25 0-1,0-25 1,-25-25-16,25 25 15,-25-25-15,25 25 16,-25-24 0,24-1 15,51-124-15,-50 124-1,49-124 32,-24 50-16</inkml:trace>
  <inkml:trace contextRef="#ctx0" brushRef="#br1" timeOffset="99334.5628">4465 14808 0,'-25'25'0,"0"-25"0,25 25 15,25-25 1,25 0 0,49-25-1,99 25 32,-98 0-31,-76 0-16,1 0 0</inkml:trace>
  <inkml:trace contextRef="#ctx0" brushRef="#br1" timeOffset="99653.5653">4465 15032 0,'0'24'0,"25"-24"31,24 0-31,50-24 31,-49 24-31,99-25 16,-124 25-16,0 0 16,74 0-1,-74 0 1</inkml:trace>
  <inkml:trace contextRef="#ctx0" brushRef="#br1" timeOffset="100029.1175">5110 14635 0,'25'25'16,"49"24"-1,-74-24 1,50 25-16,-26-26 16,-24 1-16,25 0 0,0 0 15,-25 24 1,0-24 15,-50 99-15,26-99-16,-51 49 15,26-49-15,24 0 0</inkml:trace>
  <inkml:trace contextRef="#ctx0" brushRef="#br1" timeOffset="102012.7954">6945 14585 0,'0'0'0,"0"25"31,0 0-15,0 74 15,0-74-31,0 24 16,0 1-16,0-25 16,-24 173 15,24-148-16,0-25 1,0-1 0,0-48 46</inkml:trace>
  <inkml:trace contextRef="#ctx0" brushRef="#br1" timeOffset="102481.9905">6524 14585 0,'-25'0'15,"50"0"17,49 0-32,25-25 31,0 25-31,75 0 15,-149 0-15,99 0 16,-99 0-16,24 0 16</inkml:trace>
  <inkml:trace contextRef="#ctx0" brushRef="#br1" timeOffset="103147.0081">7193 15131 0,'0'25'16,"0"-1"-1,0 1 1,-24 25 0,24-25-1,0 49 1,0-49-16,0 25 15,0-26 1,0 1 0,0-50 46</inkml:trace>
  <inkml:trace contextRef="#ctx0" brushRef="#br1" timeOffset="104417.5022">8210 14287 0,'0'0'16,"0"25"31,-99 50-32,50-26 1,24-24-16,-25 50 16,25-51-1,0 51-15,25-1 16,0 25 15,0-74-31,-24 99 31,24-49-31,-25 49 16,25-100-16,0 51 16,-25-50-1,25 24 1,0 26-1,0 24 1,25-74 31,-25 0-47,49 173 16,-24-173-16,0 49 46,25 1-30,24-26 0,-74-24-16,25 0 15,0-25-15,0 25 16,49-1 15,-24 1-15,-26-25-1</inkml:trace>
  <inkml:trace contextRef="#ctx0" brushRef="#br1" timeOffset="105087.7313">8582 14784 0,'0'24'31,"0"26"0,0 74-15,0-74 0,0 24-16,0-49 15,0 24-15,0 1 16,0 0-1,0-26 1,0 1 0</inkml:trace>
  <inkml:trace contextRef="#ctx0" brushRef="#br1" timeOffset="105716.7229">9128 15032 0,'25'0'62,"25"0"-46,49 0-1,124-25 1,-198 25-16,99 0 31,-99 0-31,49-25 16,-49 25-1,-25 25 17,25-25-17</inkml:trace>
  <inkml:trace contextRef="#ctx0" brushRef="#br1" timeOffset="106389.8578">10864 14412 0,'0'24'0,"-24"-24"16,24 25-1,0 0-15,0 0 0,0 0 0,0 24 16,0-24 0,0 0-16,24 74 31,1-49-31,-25-1 0,0 1 16,0-25-1,0-1-15,25-24 16,-25-24-16</inkml:trace>
  <inkml:trace contextRef="#ctx0" brushRef="#br1" timeOffset="106809.8602">10319 15131 0,'0'49'31,"25"-49"-31,-1 0 0,1 0 0,0 0 0,99 0 16,99-24-1,50 24 17,-223 0-32,148-25 15,-148 25-15,-25 0 0,-1 0 0,51 0 16,-1-25-1,-24 0 1,-25 25-16</inkml:trace>
  <inkml:trace contextRef="#ctx0" brushRef="#br1" timeOffset="107840.1735">10443 15900 0,'0'25'0,"0"-50"0,0 74 32,25-49 14,24 0-30,125-74 15,-125 24-15,-49-24 0,0 24 15,-49 26-16,24 24-15,-49 49 32,49-49-32,0 25 0,0-25 0,-49 74 15,24 1 17,50-50-32,-25 74 31,25-74-31,0-1 0,25-24 15,-25 25-15,25 0 16,0-25 0,124 50 15,-125-50-31,76 0 16,-76 0-16,1-25 31,0 25-31,49 0 15,-49-25-15,0 25 16,0 0 0</inkml:trace>
  <inkml:trace contextRef="#ctx0" brushRef="#br1" timeOffset="108721.5199">10988 15726 0,'25'0'46,"0"-25"-30,25 1 0,-26-1-1,-24 0-15,25 0 16,-25 0-16,0 1 16,0-1-1,0 0-15,0 0 0,0 0 16,25 1 15,-25-1-15,0 74 15,-25 1-15,25 0-1,0-26-15,0 26 16,0-25 15,25 0-15,0-25-16,0-25 15,0 25-15,-1 0 16,-24-25 0,25 25-16,25-50 15,-50 26-15,25-1 16,-25 0-1,0 0 1,0 0 0,0 50 62,0 74-78,0-74 0,0 0 31,0 0-31,0 0 0,24-1 16</inkml:trace>
  <inkml:trace contextRef="#ctx0" brushRef="#br1" timeOffset="109419.0471">11609 15453 0,'-25'50'16,"25"-25"-1,0 0 1,0 74 0,0-50-1,25-24 1,24 0 0,-24-50-1,0 25-15,24-25 31,-24 25-31,0-24 0,-25-1 0,25 0 16,0 0 0,-25 0-16,24-24 15,-24 24-15,0 0 16,0 0-16,0 1 16,-24-1-16,-26 0 15,-74 25 32,74 0-31,1 25-1,49 0 1,-25-25 0,25 24-1,0 1 1,25-25-16,0 25 15,-1 0 1,51 0 31,-50-25-31,24 0-1,-24 0-15,-25-25 31</inkml:trace>
  <inkml:trace contextRef="#ctx0" brushRef="#br1" timeOffset="110786.2151">11906 14312 0,'0'-25'16,"0"50"-1,0 0 1,50 0 0,-50 0-16,25-25 15,-1 25-15,-24-1 0,25-24 16,0 50-16,0-25 16,0 0 15,24 49-16,-49-24 17,25-50-32,-25 24 0,0 1 15,0 0-15,25 25 16,25 24 0,-26 0-1,-24-24 1,25 0 15,-25 24 0,-25-49-31,25 49 16,0-49-16,0 0 16,0 49-1,0-24 16,0 0-15,-24-1 15,24 26-15,-25-1 0,25-49 15,-25 0-31,25-1 15,-25 1-15,25 0 16,-25 0-16,25 0 31,-25-1-15,25 1-16,-24 25 16,-1-25-1,0-1 1,0 1-1,-24 0 17,49 0-32,-25-25 31,0 25-15,0-25-1,25 24 16</inkml:trace>
  <inkml:trace contextRef="#ctx0" brushRef="#br1" timeOffset="113099.4391">12576 14957 0,'25'0'47,"-25"25"-32,25 0-15,-1 0 16,-24-1 0,25 26-1,-25 24-15,25 26 16,0-51 15,24-49-15,1-25-1,-50 1-15,50-51 16,-26 50 0,1-49-16,0 49 15,0-49 1,-25 49-16,49-25 15,-24 26 1,-25-1-16,25 25 16,-25-25-1,0 50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8-22T09:11:45.550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2654 2307 0,'0'25'16,"-25"-25"-1,50 0 1,50-25 15,-51 25-31,100 0 0,-74 0 16,99 0-16,-50 0 15,-74 0 1,24 25-16</inkml:trace>
  <inkml:trace contextRef="#ctx0" brushRef="#br0" timeOffset="355.0787">2629 2555 0,'-25'25'15,"1"-25"-15,73-25 0,-98 74 16,73-49 0,1 0-16,25-24 15,49 24-15,-49 0 16,-1 0-16,125 0 15,-25 0 1,-100 0 0,-24 0-16</inkml:trace>
  <inkml:trace contextRef="#ctx0" brushRef="#br0" timeOffset="685.7651">3349 2208 0,'0'49'31,"74"50"-15,-49-74-1,49 99 17,-74-99-32,0 0 0,0 0 0,0-1 15,-49 1 1,-75 50-1</inkml:trace>
  <inkml:trace contextRef="#ctx0" brushRef="#br0" timeOffset="2026.4838">4986 2183 0,'0'25'31,"0"74"-16,0 0 1,0-74-16,-25 99 31,25-99-31,0-1 16,0 1-16,0 0 16,0-50 15,-25-74 0,0-124-15,75 99-1,-25 74 1,74-99 0,-74 125-16,-75 73 0,149-123 0,-74 49 15,0 0-15,0 25 16,24 25-16,-49 0 15,0 0-15,0-1 16,-24 1-16,-1 25 16,0-25-16,-49 49 15,49-49 1,-99 24 0,74-24-1</inkml:trace>
  <inkml:trace contextRef="#ctx0" brushRef="#br0" timeOffset="2399.4873">5383 2381 0,'24'0'31,"26"-25"-15,24 25-16,26-24 15,48 24 1,-98 0 15</inkml:trace>
  <inkml:trace contextRef="#ctx0" brushRef="#br0" timeOffset="2698.5065">5407 2530 0,'0'25'16,"25"-25"-16,25 0 31,-25 0-31,99 0 32,-75 0-32,1 0 0,-25-25 0,-1 25 0,1 0 15,0 0-15,25 0 16</inkml:trace>
  <inkml:trace contextRef="#ctx0" brushRef="#br0" timeOffset="3460.8008">6970 2084 0,'0'24'31,"-25"51"0,25-50-31,0 49 16,0-49-16,0 74 16,0 50 15,25-124-31,-25 24 15,0-74 17</inkml:trace>
  <inkml:trace contextRef="#ctx0" brushRef="#br0" timeOffset="3858.7969">6424 2084 0,'0'-25'15,"25"0"1,25 25 0,148-25-1,249 25 32,-373 0-31,-49 25-16,0-25 15</inkml:trace>
  <inkml:trace contextRef="#ctx0" brushRef="#br0" timeOffset="4359.9284">7268 2654 0,'0'25'16,"-50"25"-1,50 49 17,0-50-17,0 51 1,-25-51-1,25-24-15,0 0 16,0-50 0</inkml:trace>
  <inkml:trace contextRef="#ctx0" brushRef="#br0" timeOffset="5990.9933">8136 1786 0,'-25'0'16,"0"25"0,1 0-1,-1-1 1,0-24-16,0 50 16,-25 0-1,26-1-15,-1 26 16,0 24-1,25 0 17,0-74-32,-25 24 15,25-24-15,0 0 0,0 49 16,0-49 0,0 50-1,-25-26 1,25 1-1,0 74 17,0-74-17,0 24 17,0-24-32,0-26 15,0 1-15,0 0 0,25 25 16,-25 24-1,50 0 1,-25-24 15,24 24-31,-49-24 32,25-25-17,0 49 1,0-49-16,0 0 15,-25 0 1,24-25-16,1 0 16</inkml:trace>
  <inkml:trace contextRef="#ctx0" brushRef="#br0" timeOffset="6671.9098">8533 2257 0,'0'0'0,"0"-25"15,0 50 17,0 25-17,0-25 1,0-1-16,0 1 16,0 0-16,0 0 0,0 0 15,0 74-15,0 25 31,0-99-31,0 24 32,0-24-32,0 0 47</inkml:trace>
  <inkml:trace contextRef="#ctx0" brushRef="#br0" timeOffset="7152.4307">8954 2530 0,'0'0'0,"-24"25"15,48-25 1,51 0 0,-25 0-16,-1 0 0,1 0 0,74 0 31,0 0-16,-99 0 1,-1 0 15,1 0-15</inkml:trace>
  <inkml:trace contextRef="#ctx0" brushRef="#br0" timeOffset="7915.1799">10567 1811 0,'0'25'0,"0"24"15,0-24-15,0 49 16,0-49-16,0 0 15,0 0-15,0 124 47,0-125-47,0 26 16,0-25-16,0 0 16</inkml:trace>
  <inkml:trace contextRef="#ctx0" brushRef="#br0" timeOffset="8311.7898">10021 2480 0,'-50'50'16,"50"-25"0,25-25-16,0 0 15,0 0-15,25 0 0,-1 0 16,1 0-16,49 0 15,199 0 17,-224-25-32,248 0 15,-222 25-15,-76 0 0,76 0 32,-75 0-17,-25 25 1</inkml:trace>
  <inkml:trace contextRef="#ctx0" brushRef="#br0" timeOffset="9244.1608">10046 3225 0,'0'49'16,"0"-98"-16,0 123 15,25-74-15,0 0 16,24-25 0,100-24-1,-99-1 1,-50 25-1,-25-24 1,0 49 0,0-25-16,-74 25 15,74 0 1,-49 25 0,-1 24-1,50-24-15,1 25 16,24-26-16,0 26 31,124 124 0,-99-174-31,24 24 16,-24 1-16,0-25 16,0 25-16,24-25 31,-24 0-31,25 0 15,-26-25-15,26 0 16,-25 25-16,0-24 16,-25-1-1</inkml:trace>
  <inkml:trace contextRef="#ctx0" brushRef="#br0" timeOffset="10037.2361">10542 3026 0,'25'0'31,"0"0"0,49-25-15,-24 1-16,-26-26 31,-24 0-15,0 26 0,0-1-1,0 50 1,-24-1 15,-1 26-15,25-25-16,0 49 15,0-49 1,0 0 0,0 0-16,49-25 15,-24 0 1,25-25-1,-1 0-15,-24-25 32,0-24-17,-25 24 17,0 26-17,0 48 16,0 1-15,0 99 0,0-49-1,0-26 17,25-49-17</inkml:trace>
  <inkml:trace contextRef="#ctx0" brushRef="#br0" timeOffset="10672.56">11212 2828 0,'0'25'31,"-25"-1"-31,25 1 16,-25 25 0,25-25-16,0-1 0,25 1 15,-25 0 1,50 0 0,-26-25-16,26 0 15,-25-50 1,24 25 15,-24-24-31,0-26 16,-25 51-1,-25-1-15,0 25 16,-24-25 0,-26 0-1,51 25 1,24 25-16,-50-25 31,50 25-31,-25-25 0,0 25 16,25-1 15,0 1-15,25-25 15,0 25-16,25-25 1,-1 25 0,1-25-1,-25 0 17,-25-25-17</inkml:trace>
  <inkml:trace contextRef="#ctx0" brushRef="#br0" timeOffset="11858.2882">11485 1984 0,'24'0'47,"1"25"-32,25-25 1,-50 25-16,49 0 16,-49 0-1,25-25-15,-25 24 0,75 51 16,-51-50-1,-24-1-15,25 51 16,0-1 15,0-24-31,-25 24 32,25 25-17,-1-49 1,-24-25-16,0 0 31,0 0-31,25-25 0,-25 24 0,0 1 16,0 25-1,0-1 1,0-24 0,0 0-1,0 0 1,0 24-1,0 26 1,0-1 15,0 1-15,-25-26 0,1 26 15,-1-51-31,0 26 15,25-25 1,-25 0 0,0-1-1,1 26 1,-1-25 0,25 0-16,-25-25 46,0 0 1,0 24-47</inkml:trace>
  <inkml:trace contextRef="#ctx0" brushRef="#br0" timeOffset="12551.0748">12278 2604 0,'0'25'31,"0"0"0,0-50 48</inkml:trace>
  <inkml:trace contextRef="#ctx0" brushRef="#br0" timeOffset="13097.4913">12650 2406 0,'0'25'0,"0"-50"0,0 99 15,0-49 1,50 25 0,-25-1-1,-25-24-15,0 0 16,0 0-16,25-25 0,-25 25 16,24 0-1,1-25 1,0 0-1,0 0 1,-25-25-16,25 0 16,-1 0-1,-24 0-15,50-24 16,-50 24 0,50-50-1,-26 75-15,-24-24 0,25-1 16,-25 0-1,0 50 17</inkml:trace>
  <inkml:trace contextRef="#ctx0" brushRef="#br1" timeOffset="24178.9244">7665 3621 0,'0'25'63,"0"25"-48,0 0 1,0-26-16,0 26 16,-25-50-1,25 25-15,0 0 16,0-1 0,0 1 46,0 0-31,0 0-15,25-25 78,-1 0-47,1 0-32,25 0 1,-25 0 31,-1 0 0,150-25-32,49 25 1,-173 0-1,49 0 32,100 0-31,-175 0 93,1 0-93,0 0-16,173 0 16,-24 0-1,0 0-15,-100 25 16,25-25-16,-74 0 0,25 0 0,-25 0 0,-1 0 15,1 0 1,74 0 31,1 0-47,48 0 16,-123 0-16,124 0 31,-50 0-16,-74 0-15,99 0 32,-99 0-32,0 0 0,0 0 0,-1 0 15,1 0-15,25 0 16,-25 0-16,-1 0 16,26 0-1,-25 0-15,49-25 31,-49 25-31,25 0 16,-1 0 15,50 0-15,-49-25 0,-25 25-16,49 25 15,-49-25-15,0 0 0,24 0 16,1 0-1,0 0 1,-25 0-16,24 0 16,-24 0-16,0 0 0,24 0 15,100 0 17,-124 0-32,25 0 15,-26 0-15,1 0 16,74 0 15,-74 0-31,50 0 16,-51 0-16,1 0 15,25 0 17,-25 0-17,-1 0-15,51 0 16,-50 0-1,-1 0-15,1 0 16,-25-25 15,0 0 63,25 1-63,-25-26-15,25 25-16,-25-49 31,0 49-31,0 0 0</inkml:trace>
  <inkml:trace contextRef="#ctx0" brushRef="#br1" timeOffset="57293.1939">9996 4390 0,'-25'0'31,"1"0"-15,-51 25-1,50-25-15,-24 50 32,-1-1-17,25-24-15,25 50 16,-24-75-16,24 49 16,0 1-1,0-25 1,24 24 15,26 1 0,0-25 1,-26-25-32,51 0 15,-50 0-15,24 0 31,26 0-15,-50-25 0,-1 25-1,1 0 17,0 0-17,0 0 1,0 0-1</inkml:trace>
  <inkml:trace contextRef="#ctx0" brushRef="#br1" timeOffset="58245.0461">5159 6449 0</inkml:trace>
  <inkml:trace contextRef="#ctx0" brushRef="#br1" timeOffset="58763.5744">5159 6449 0,'0'75'16,"0"49"15,-24-100-16,24 26-15,0-25 0,0 24 0,-25 51 16,25-75-16,0 99 16,0-100-1,0 26 1,0-75 15,0-49-15,25-75-1,-25 99-15,24-99 16,1 100-16,0-125 31,25 25-15,-26 50 0,-24 74-16,25-24 15,0 24-15,0 25 16,24-25-1,-24 75 1,0-50-16,-25 49 16,0-24-16,0 25 15,0 24 1,-25 25-16,0-24 31,1-50-15,24-1-1,-25 1-15,0-25 0,25 25 0,-74 0 32,49-25-32,0 0 0,25 25 31,-25-25-31</inkml:trace>
  <inkml:trace contextRef="#ctx0" brushRef="#br1" timeOffset="59141.1334">5730 6796 0,'0'25'15,"25"-25"17,-1-25-17,1 25-15,25 0 0,0-24 0,-26 24 16,1 0-16,0 0 0,25 0 0,-26 0 0,1 0 0</inkml:trace>
  <inkml:trace contextRef="#ctx0" brushRef="#br1" timeOffset="59484.2453">5705 6995 0,'0'25'16,"25"-25"0,198-25 31,-173 25-47,-1-25 0,-24 25 15,0 0-15,0 0 0,0 0 16</inkml:trace>
  <inkml:trace contextRef="#ctx0" brushRef="#br1" timeOffset="60342.5481">7813 6499 0,'0'0'15,"0"25"-15,0-1 16,0 1 0,0 0-16,0 25 31,0-26-31,0 26 0,0 24 0,0-49 0,0 0 16,0 50-1,0-26 1</inkml:trace>
  <inkml:trace contextRef="#ctx0" brushRef="#br1" timeOffset="60729.5524">7293 6474 0,'-75'-25'15,"100"25"95,0 0-110,297-25 15,-247 25-15,73-24 0,-73 24 16,74 0-16,0 0 16,-50 24-16</inkml:trace>
  <inkml:trace contextRef="#ctx0" brushRef="#br1" timeOffset="61347.2982">8161 7045 0,'0'24'0,"0"1"0,0 25 0,0-25 0,0-1 16,0 26-1,0 24 1,0-24 0,0-25-16,-25 0 31,25-1-16</inkml:trace>
  <inkml:trace contextRef="#ctx0" brushRef="#br1" timeOffset="63487.36">8533 6796 0,'-25'0'94,"25"25"-79,-25-25 16</inkml:trace>
  <inkml:trace contextRef="#ctx0" brushRef="#br1" timeOffset="64624.4136">9376 6499 0,'0'0'0,"-25"0"47,-24 0-31,24 25 46,0-25-31,25 24-31,-99 100 16,99-99-16,-25 25 31,25 49-15,0-74 0,0 0-1,25-25 16,0 25-15,24-25 15,-24 24 204,-25-48-220,50 48 1,-25-24-16</inkml:trace>
  <inkml:trace contextRef="#ctx0" brushRef="#br1" timeOffset="65594.4266">9798 6796 0,'0'25'15,"-25"-25"63,25-25-46,0 50 15</inkml:trace>
  <inkml:trace contextRef="#ctx0" brushRef="#br1" timeOffset="66948.0438">10220 6598 0,'0'25'31,"0"0"-31,74 74 31,-24-25-15,-50-49-16,49 25 15,-49-25-15,25-25 16,-25 24 0,25-24-1,0 0 1,-1 0 15,1-24-31,-25-1 16,25 0-1,-25 0 1,0 0 125,99-173-126,-49 49 1</inkml:trace>
  <inkml:trace contextRef="#ctx0" brushRef="#br1" timeOffset="74823.321">5060 8756 0,'-25'0'16,"-24"0"-1,24 0-15,-49 50 16,49-50-16,0 24 0,-25 51 16,-24-1-1,49 26 1,25-1 0,0-50-1,0-24-15,50 25 16,-26-50-1,51 49 1,-50-24 0,74-25-1,-74 0-15,0 0 0,74-25 16,-74 25 0,-1 0-1</inkml:trace>
  <inkml:trace contextRef="#ctx0" brushRef="#br1" timeOffset="75189.865">5482 9029 0,'0'25'16,"25"-25"0,49 0 15,-49-25-31,99 25 16,-99-25-16,-1 25 0,101-25 15,-101 25 1,1 0-1</inkml:trace>
  <inkml:trace contextRef="#ctx0" brushRef="#br1" timeOffset="75517.937">5556 9227 0,'25'0'47,"25"-24"-47,24 24 31,-49 0-31,173 0 15,-173-25-15,0 25 16,49 0 0,26 0-1,-76 0 1</inkml:trace>
  <inkml:trace contextRef="#ctx0" brushRef="#br1" timeOffset="76761.763">7144 8409 0,'-25'25'31,"0"-25"-31,25 24 0,-25-24 0,25 25 0,-24 0 16,-1 0-16,0 24 16,0-24-16,25 0 0,-25 0 15,1 49 1,-1 50-1,25-99-15,-25 149 16,0-149-16,25 49 16,0 25-1,0-24 1,0 73 15,0-24-15,50-49 15,-50-26-31,25 1 16,-1 0-1,1-26 1,-25 1-16,25 25 16,0-25-16,-25-1 15,25-24-15,-1 50 16,-24-25-1,25 0-15,0 0 32,-25-50-1</inkml:trace>
  <inkml:trace contextRef="#ctx0" brushRef="#br1" timeOffset="77283.5684">7565 8905 0,'0'-25'0,"0"50"16,0 49 15,0-49-31,0 0 0,0 0 16,0 49-1,0 1 1,0-51-16,25 51 31,-25-50-31,0 49 32</inkml:trace>
  <inkml:trace contextRef="#ctx0" brushRef="#br1" timeOffset="77753.8275">8136 9128 0,'25'0'16,"0"0"0,24 0-16,125 0 31,-149 0-31,74 0 15,-50 0 1,-24 0-16,0 0 0,0 0 16,-25-25-16,25 25 15</inkml:trace>
  <inkml:trace contextRef="#ctx0" brushRef="#br1" timeOffset="78197.4126">9599 8582 0,'0'0'0,"0"25"15,0 0 1,0 49 0,0 26-1,0-51 1,0 26 0,0-51-16,0 26 15,0-25-15,0 0 31</inkml:trace>
  <inkml:trace contextRef="#ctx0" brushRef="#br1" timeOffset="78555.2229">9178 9203 0,'-25'24'15,"50"-24"-15,0 0 0,49 0 16,-24 0-16,123-24 31,-49-1-15,-99 25-16,173-25 16,-123 25-1,-50 0-15,24 0 0,51 0 16</inkml:trace>
  <inkml:trace contextRef="#ctx0" brushRef="#br1" timeOffset="79345.0136">9401 9897 0,'25'0'47,"24"-25"-32,1 0 1,0 1 0,-26-26-1,-24 25 1,-74 0 15,49 1-31,-24 24 16,-26 24-1,50 1 1,-49 25 0,24-1-16,50 1 15,0 49 16,0-49-15,25-25 0,0 24-1,0-24 1,74 25 0,-25-50-1,-49 0-15,74-25 31,-74 25-31,0 0 0,0-25 0,-25 0 32</inkml:trace>
  <inkml:trace contextRef="#ctx0" brushRef="#br1" timeOffset="80146.4527">9823 9773 0,'-25'25'16,"50"-50"-16,-50 75 0,50-50 31,-1-25-15,26 0-1,-25 0-15,0-24 16,-1 24-16,-24-25 31,0 25-31,0-49 16,0 49-1,0 50 17,0 0-17,-24 0 1,-1 24-1,25 26 1,0-26 0,0-24-1,25 0 1,-1-25-16,26 0 16,-25 0-16,0-25 0,99-74 46,-99 49-30,-25 25-16,0 1 16,0-1-16,0 0 31,0 50 0,0 0-15,0-1-16,0 51 31,0-1-15,0-24-1</inkml:trace>
  <inkml:trace contextRef="#ctx0" brushRef="#br1" timeOffset="80813.7687">10443 9500 0,'0'25'0,"0"-50"0,0 75 32,0 123-1,25-173-31,49 25 16,-49-25-16,24-25 15,1-24 1,0-75 15,-50 49-15,-25 26-1,-25 24 1,25 0 0,1 25-16,-1-25 15,0 25-15,25 25 0,-50-25 16,26 25-1,24 0 1,-25 0-16,25-1 16,0 1-1,0 0 1,0 0 15,0 0-31,25-25 16,-1 24-1,1-24-15,0 0 16,25 0 0,-1 0-1,-24-24 1,25 24 0</inkml:trace>
  <inkml:trace contextRef="#ctx0" brushRef="#br1" timeOffset="81988.2279">10840 8458 0,'24'50'16,"1"-50"-16,0 74 15,0-74-15,0 25 16,-1 0-16,26 25 16,-25-26-16,0 1 15,-1 0-15,1 25 0,0-26 16,0 1-16,25 99 31,-26-74-15,-24 0-1,25-1-15,-25 1 16,0-1 0,25 26-1,-25-26 1,0 1 0,0 24 15,0-49-16,0 74 1,0-49 0,0-25-1,0 0 1,-25 24-16,0 1 31,1-1-15,-1-24-1,0 0 1,0 0 0,25 0-16,-50 74 47,26-74-47,24 0 15,-25-25 1,25 24-16,-25 1 31,0-25-15,0 25-1</inkml:trace>
  <inkml:trace contextRef="#ctx0" brushRef="#br1" timeOffset="93713.687">4465 12179 0,'0'25'47,"-25"49"-31,25-24-1,0-25 1,0 24-16,0 1 16,0 0-16,0 49 15,0-25 1,0 1 15,0-51-15,0 1-16,0-50 31</inkml:trace>
  <inkml:trace contextRef="#ctx0" brushRef="#br1" timeOffset="94158.871">4018 12204 0,'-49'0'0,"-1"0"15,75 0 1,-25-25 0,74 25-16,-49 0 15,25 0-15,-1 0 0,-24 0 0,198 0 16,1 0-1,-76 0 1,-73 0 15,-50 0-31</inkml:trace>
  <inkml:trace contextRef="#ctx0" brushRef="#br1" timeOffset="94911.6217">5184 12402 0,'25'0'63,"74"0"-48,50 0 1,-124 0-16,99 0 16,-99 0-1,-1 0-15</inkml:trace>
  <inkml:trace contextRef="#ctx0" brushRef="#br1" timeOffset="95271.9596">5184 12626 0,'0'24'31,"50"-24"-15,49 0-1,0-24 1,25 24-1,-74 0 1,-1-25 0,-24 25-16</inkml:trace>
  <inkml:trace contextRef="#ctx0" brushRef="#br1" timeOffset="96053.3662">6524 12154 0,'0'25'32,"0"25"-17,0 49 17,0 0-17,0-49-15,0-1 16,0-24-16,0 0 15,0 25 1,0-75 78</inkml:trace>
  <inkml:trace contextRef="#ctx0" brushRef="#br1" timeOffset="96486.3415">5978 12105 0,'-25'0'16,"50"0"-16,25 0 15,-26 0 1,150 0 0,-124 0-16,-1 0 0,150 0 15,-26 0 1,-98 0-1,-51 0-15,26 0 16</inkml:trace>
  <inkml:trace contextRef="#ctx0" brushRef="#br1" timeOffset="97013.3117">6896 12725 0,'0'25'16,"0"24"-1,0 26 1,0-26 0,0 26-1,0-51 1,0 51-1,0-50 1,0-1 0,0-48 15</inkml:trace>
  <inkml:trace contextRef="#ctx0" brushRef="#br1" timeOffset="97562.0957">7665 12129 0,'0'25'32,"0"75"-17,0-51 1,0 100 15,0-25-15,0-74-1,0-26 1,0-48 15</inkml:trace>
  <inkml:trace contextRef="#ctx0" brushRef="#br1" timeOffset="97918.2651">7367 12427 0,'-25'0'0,"50"0"16,25 0-1,-26 0-15,26 0 31,0 0-31,-1 0 0,1-25 0,-1 25 0,-24 0 0,25 0 16,49 0 0,-74 0-16,74-24 0,-74 24 15,25 0 1,-26 0-16,-24-25 16,0 50-1</inkml:trace>
  <inkml:trace contextRef="#ctx0" brushRef="#br1" timeOffset="98358.841">8756 12204 0,'0'25'15,"0"-50"-15,0 75 16,0-26-16,0 1 0,0 0 16,0 25 15,0-26-31,25 76 16,-25-51-16,0 1 31,0-1-16,0-24-15,0 0 16</inkml:trace>
  <inkml:trace contextRef="#ctx0" brushRef="#br1" timeOffset="98704.9593">8434 12204 0,'-25'0'32,"25"-25"-32,25 25 0,24 0 15,1 0 1,-1-25-16,1 25 0,24 0 16,75 0-1,-25 0 1,-99 0-16,0 0 15,0 0-15,0 0 0,-1 0 16</inkml:trace>
  <inkml:trace contextRef="#ctx0" brushRef="#br1" timeOffset="99277.0885">9351 12626 0,'0'-25'0,"0"0"15,-49 25 1,-50 50-1,74-26-15,-25 1 16,25 0-16,25 25 16,0-26-16,0 1 15,0 0-15,174 0 47,-50-25-16,-74 0-15,-1-25 0,-24 25-1,0 0 1,0 0 0</inkml:trace>
  <inkml:trace contextRef="#ctx0" brushRef="#br1" timeOffset="100283.7438">4291 14461 0,'0'-25'0,"0"50"32,0 0-32,0 0 0,0 0 15,0 24 1,0-24-16,0 25 15,0-26-15,0 26 0,0 24 16,0-49 0,0 50-16,-25-51 15,25 26 1,0-50 15</inkml:trace>
  <inkml:trace contextRef="#ctx0" brushRef="#br1" timeOffset="100685.4638">3944 14436 0,'-25'0'0,"50"0"0,-75 0 16,75-24 15,50 24-31,-1-25 31,199 25-15,-100 0 0,-148 0-16,50 0 15,-26 0 1,-24 0-16</inkml:trace>
  <inkml:trace contextRef="#ctx0" brushRef="#br1" timeOffset="101158.8486">4638 14982 0,'0'25'32,"0"49"-17,0-24 1,0-1-1,0-24 1,25 25-16,-25-1 31,0-73 16</inkml:trace>
  <inkml:trace contextRef="#ctx0" brushRef="#br1" timeOffset="101665.8262">5308 14660 0,'0'24'31,"0"-48"-31,50 24 16,-1 0 0,26-25-1,24 25-15,0-25 16,0 25 0,-74 0-16,0-25 15,0 25-15</inkml:trace>
  <inkml:trace contextRef="#ctx0" brushRef="#br1" timeOffset="101987.419">5407 14833 0,'199'25'47,"-174"-25"-47,74 0 15,-74 0-15,74-25 47,-49 25-31</inkml:trace>
  <inkml:trace contextRef="#ctx0" brushRef="#br1" timeOffset="102550.4524">5953 14486 0,'0'25'0,"50"0"16,-50-1-16,99 26 16,-74-50-1,0 0-15,24 25 16,26 24 0,-51 1 15,-24-25-16,-24 24 1,-26 1 0,25-50-16,-24 50 15,24-26-15,0 1 16,-25 25 0,26-25-1,-1 24 1</inkml:trace>
  <inkml:trace contextRef="#ctx0" brushRef="#br1" timeOffset="103644.5403">7020 14387 0,'0'25'0,"0"-1"16,-25 1-16,25 50 15,0-26 1,0 50 0,0-49-1,0-25-15,0 24 16,0-24-1,25 25 1,-25-25 15</inkml:trace>
  <inkml:trace contextRef="#ctx0" brushRef="#br1" timeOffset="104073.8071">6573 14412 0,'-49'0'15,"49"-25"16,24 25-15,1 0-16,149 0 16,-75-25-16,-49 25 0,99 0 15,49 0 17,-49 0-17,-124 0 1</inkml:trace>
  <inkml:trace contextRef="#ctx0" brushRef="#br1" timeOffset="104631.2065">7516 14660 0,'25'0'16,"74"0"-1,-74 0-15,123 0 16,-123 0-1,74 0 1,-24 0 0,-50 0-16,24 0 0,-24 0 15</inkml:trace>
  <inkml:trace contextRef="#ctx0" brushRef="#br1" timeOffset="105006.925">8657 14511 0,'0'124'16,"0"-99"0,0-1-16,0 1 0,0 0 0,0 49 15,0 1 1,0-50 15,0-1-31</inkml:trace>
  <inkml:trace contextRef="#ctx0" brushRef="#br1" timeOffset="105327.9107">8285 14436 0,'322'-24'94,"-322"247"-94,-322-422 0,694 175 0,-199-1 31,-148 25-31,0 0 0</inkml:trace>
  <inkml:trace contextRef="#ctx0" brushRef="#br1" timeOffset="105939.4579">9327 14808 0,'-25'0'47,"0"0"-47,0 0 16,0 25-16,-74 25 16,99-25-16,-25 24 15,1 1 1,24-25-16,49 74 31,-24-99-31,99 25 16,-99-25-1,0 0-15,24 0 0,-49 0 0,50-25 16,-25 25 31,-1 0-47,1 0 0</inkml:trace>
  <inkml:trace contextRef="#ctx0" brushRef="#br1" timeOffset="110242.449">3795 13866 0,'-174'25'16,"348"-50"-16,-397 74 31,198-49 0,-25 25-15,-123 124 31,148-124-47,0 49 62,0 1-31,1-26 1,24-24-32,-50 298 15,50-175-15,-50 547 32,50-621-1,0-49-31,-24 99 47,24-99-47,0 0 0,0 0 15,0-1-15,0 1 0,0 0 32,0 0-17,0 0-15,0-1 31,0 1 48,124 25-64,-100-50 16,76 0-31,197-50 32,-247 50-32,148-25 15,-148 25-15,124 0 16,-26 0 0,51 0-1,-1 0 1,-49 0-1,-25-24 1,99 24 0,-123 0-1,-51 0-15,100 0 16,-124 0 0,49 0-16,-24 0 15,49 0-15,-74 0 0,24 0 31,175-25 1,-150 25-32,25 25 78,-49-25-31,49 0-32,-49 0-15,396 0 16,-371 0-16,49 0 16,-99 0-16,24 0 15,1 0-15,-25 0 0,49 0 0,124-25 31,-98 25-31,-76-25 0,26 25 16,24 0-16,1 0 0,-26 0 0,26 0 0,-50 0 0,49 25 0,1-25 16,-1 0-16,0 0 0,-24 0 0,24 25 0,-24-25 0,49 0 31,0 0-15,-74 0-16,50 24 0,-51-24 15,1 0-15,0 0 16,0 0-16,74 0 15,-49 0-15,-26 0 0,1 0 16,75 25 0,-51-25 15,1 0-31,24 0 16,25-25 15,-74 25-31,0 0 15,0 0-15,24-24 16,-24 24-16,0-25 16,0 25-16,0-25 15,-1 25 17,1-25-17,0 25 1,0-25-1,0 1 1,-1-26 0,-24 25-1,0 0 1,0-24 0,0 24-16,0-49 15,0 49-15,25-25 0,-25 25 16,0 1-16,0-101 15,0-23 1,0 24 0,0 74-16,0 0 15,0 1-15,0-26 16,0 51-16,0-26 16,0 25-16,0 0 0,-25-24 15,1-1 1,-1 1-1,25 24 1,0-25 0,0 25 281,0-24-297,-695-522 31,670 571-16,1 0-15,-26 0 0,-99-49 32,75 49-17,-50-25 1,74 25 0,1 0-1,24 0 1,-99 0 15,74 0-15,-24 0-1,24 0-15,25 0 0,-24 0 16,24 25-16,0-25 16,-49 0 15,-1 24-16,50-24-15,-49 0 16,49 25 0,-24-25-16,-26 0 15,26 0 1,-51 0 0,76 0 187,-26 0-188,-99 25 1,-1190-25 0,768 25-1,497-25 32,-75 0-31,124 0-16,-74 0 15,74 0-15,0 0 0,1 0 16,-1 0 0,-25 0-1,25 0 1,-24 0-1,-26 0 48,75-25 109,-25 25-157,-49 0 1,-50 0 0,99 0-16,-99 0 15,99 25 1,1-25-16,-1 0 0,-99 25 31,99-25-31,-124 24 16,124-24-16,1 0 0,-1 0 15,0 0-15,0 0 0,0 0 0,-24 0 16,-1 0 31</inkml:trace>
  <inkml:trace contextRef="#ctx0" brushRef="#br1" timeOffset="113734.5952">11633 6722 0,'0'25'0,"0"-50"0,-24 50 0,24-50 16,24 25 15,26 0-15,24 0 15,224-25-16,-75 50 17,-173-25-32,49 25 0,0-25 15,1 0-15,-51 0 0,-24 0 0,149-25 16,-50 25 15,-100-25-15,-24 50-1,25-25 1,25 0 0</inkml:trace>
  <inkml:trace contextRef="#ctx0" brushRef="#br1" timeOffset="114448.2812">14585 6474 0,'-49'-25'16,"49"0"-16,0 1 15,24-1-15,26 25 31,-25-25-31,24 25 0,-24 0 16,25 0-16,-25 25 0,-1 0 16,-24-1-1,-49 100 1,24-124-16,-99 100 16,99-76-1,0 1-15,1-25 0,-26 25 16,50 25 15,0-75-15,25 25-16,24 0 31,-24 0-31,74 0 16,-49-25-16,-25 25 0,49 0 15,-24 0 1,-25 0-16</inkml:trace>
  <inkml:trace contextRef="#ctx0" brushRef="#br1" timeOffset="115136.6546">14436 6077 0,'-149'25'16,"125"-25"-16,-26 25 15,25 0-15,0-1 0,25 1 0,-49 25 16,49-1-16,-50 75 15,50-74-15,0 49 32,75 50-17,49-25 1,-50-25 0,-24-74-16,49 25 15,-49-25 1,-1-25-16,26 24 0,49-48 31,-100-1-31,51-25 16,-50 25-16,-1 1 0,76-76 15,-100 75-15,99-99 16,-99 100-16,25-51 16,-25-49 15,0 75-31,-75-75 31,50 99-31,-49-25 0,0 1 0,-1-1 16,-98 0 15,123 50-31,-24 0 0,49 25 0,-50-25 16</inkml:trace>
  <inkml:trace contextRef="#ctx0" brushRef="#br1" timeOffset="116471.5685">11708 16222 0,'-50'75'15,"50"-51"-15,0 1 16,-25 50-16,25 74 31,0-1-15,0-48-1,0-76 1,0-48 15,0-175-15,0 125-16,0-174 31,25 198-31,0 0 0,0-49 16,49 25-1,-24 49-15,49-25 16,-74 50-16,0 0 0,-25 25 16,24 0-1,-73 74 1,-75 0-1,0 25 1,49-74-16,75-25 16</inkml:trace>
  <inkml:trace contextRef="#ctx0" brushRef="#br1" timeOffset="117114.2415">11956 16545 0,'-25'99'31,"0"-49"-16,25-1 17,25-49-32,0 0 15,0 0-15,24-25 16,-24 1 0,0-1-1,0 25 1,-25 25-1,0-1 1,0 26 15,49-25-15,75-25 0,-49-25-1,-50 25-15,74-99 16,-99 74-1,25 0-15,-1-24 0,-24 24 0,50-99 16,-25 0 15,-25 99-31,0-50 16,-25 75 0,-25 75-1,50-1 1,0 125-1,25-50 32,50-25-31</inkml:trace>
  <inkml:trace contextRef="#ctx0" brushRef="#br1" timeOffset="117322.2276">12353 16495 0,'-50'0'16,"100"0"-16,-25-25 15,-1 25-15,76 0 16,-76-24-16,150 24 15,-124 0-15,-1 0 0</inkml:trace>
  <inkml:trace contextRef="#ctx0" brushRef="#br1" timeOffset="117938.5611">13742 16396 0,'25'0'0,"-50"0"0,74 25 0,26 74 16,-75-74-16,0 0 15,25 24-15,-1 1 16,1-1-1,0-73 1,0-1 0,0-25-1,24-24 1,-49-1 0,25 1-1,0 49-15,-25 50 31</inkml:trace>
  <inkml:trace contextRef="#ctx0" brushRef="#br1" timeOffset="119419.2531">14461 16594 0,'0'-24'16,"0"-1"-16,-25 25 15,1 0-15,-1 0 16,-99 25 0,74 24-1,50 1 1,0-25-16,50 24 15,-26-49-15,1 0 16,0 0-16,25-25 16,-50 1-1,49-1-15,-24 25 16,-25-25 0,25 25 15,-25 25-16,50 0 17,-26-25-32,26 0 31,-25-25-31,24-50 16,-24 51-16,-25-26 15,25 25-15,0-99 16,-25 99-1,0 0-15,0 1 0,0 48 47,-25-24-47,0 100 16,25-51-16,0-24 0,25 50 16,49-26-1,26-24 16,-26-75-15,-74 26-16,0-76 16,0 76-1,0-1 1,0 50 0,-25-1-1,0 26-15,25 24 16,0-49-1,50 25 1,24-25 15,26-75-15,-51 25 0,1-24-1,-25 24-15,-25 0 16,0 50 46,0 24-46,0 1 0,74 0 15,25-75-16,-49 0 1,-25-25 0,-25 1-1,0-50 32,0 123-31,0 1-1,0 25 1,0-1 0,49-49-1,1 0 17,-25-24-17,-25-26 1,0 25-1,0 0 1,-25-24-16,0 49 16,0-25-1,-24 75 1,24-1 0,25-24-1,0 49-15,0-49 16,25 25-1,24-1 1,-24-49-16,0 25 16,0-25-16,0 0 0,-1 0 15,1-25-15,0 25 32,0 0-32,0 0 31</inkml:trace>
  <inkml:trace contextRef="#ctx0" brushRef="#br1" timeOffset="120096.8688">16644 16470 0,'-124'0'15,"25"50"16,74-25-31,0 49 16,25-49 0,50 25-1,74-26 1,-25-48 0,-49-51-1,-1 1 1,-49 24-16,75-99 31,-75 124-31,49-24 0,-24 49 16,0-25-16,0 0 0,-1 25 0,1 25 15,25 49 1,-25 1 0,-1-25-16,1 173 31,-25-174-31,0 125 15,0-50 17,0-99-32</inkml:trace>
  <inkml:trace contextRef="#ctx0" brushRef="#br1" timeOffset="120297.8605">16793 16718 0,'74'-49'31,"-24"49"-15,-1 0-16,1 0 0,0 0 0,-1 0 0,1 0 0,24-25 0</inkml:trace>
  <inkml:trace contextRef="#ctx0" brushRef="#br1" timeOffset="120772.9407">18355 16247 0,'25'99'16,"-25"-74"-16,0 0 16,0 99-1,0-50-15,0 75 47</inkml:trace>
  <inkml:trace contextRef="#ctx0" brushRef="#br1" timeOffset="121062.9199">17884 16197 0,'-49'0'16,"98"0"-16,-123 0 0,99 0 16,-1 0-16,26 0 0,-25 0 15,99 0-15,-25 0 16,124 0 15,50-24 16</inkml:trace>
  <inkml:trace contextRef="#ctx0" brushRef="#br1" timeOffset="121449.0325">18852 16768 0,'0'74'16,"0"-49"-16,0 0 16,0 0-1,0 24 1,0-24 0,24 50-1,-24-1 1,0-24-1</inkml:trace>
  <inkml:trace contextRef="#ctx0" brushRef="#br1" timeOffset="121954.0122">20067 16495 0,'25'25'16,"-25"0"-16,0 0 16,0 24-1,0 1 1,0-25-16,0-1 0,0 1 0,0 0 15,0 0-15,0 0 16</inkml:trace>
  <inkml:trace contextRef="#ctx0" brushRef="#br1" timeOffset="122129.8805">19993 16222 0,'-25'-25'31</inkml:trace>
  <inkml:trace contextRef="#ctx0" brushRef="#br1" timeOffset="122524.0632">20290 16669 0,'0'25'16,"0"-1"-16,0 1 31,0-50 16,0 1-31,149-51 46,-124 75-62,74 25 16,-99 0-1,0 24 1,0-24 0,0 0-16,0 0 15</inkml:trace>
  <inkml:trace contextRef="#ctx0" brushRef="#br1" timeOffset="123428.3209">22126 16247 0,'-50'-50'16,"25"50"-16,1 0 0,-1 0 15,0 0-15,-25 25 0,26-25 0,-26 25 0,25 0 0,0 0 16,1 49 0,24-49-16,74 74 15,-49-74-15,0 0 0,99-25 16,-50 0 15,-49 0-31,0-25 16,-1 0-16,-48 25 15,-1 0 1,-25 0 0,25 25-16,1 0 15,24 0-15,0 49 16,24-74-16,76 50 31,-76-50-31,1 0 0,0 0 16,0 0-16,49 0 15,-49-25 1,74-50 0,-99 26-16,0 24 0,0 0 15,-25 25 1,-74 0 0,25 50-1,49-25 1,25 49-1,25-49-15,-25 0 0,49 49 16,-24-49-16,50 74 16,-75-49-1,24 98 1,-24-73-16,0-50 16,-49 49-1,24-24 1</inkml:trace>
  <inkml:trace contextRef="#ctx0" brushRef="#br1" timeOffset="123949.9369">22746 16743 0,'-25'0'15,"0"0"1</inkml:trace>
  <inkml:trace contextRef="#ctx0" brushRef="#br1" timeOffset="124498.7047">23465 16321 0,'0'-24'0,"25"24"16,99-25-1,-74 50 1,-1 49 15,-98 1-15,-1-1-1,25-74-15,-24 74 16,24-74-16,25 25 16,25-25-1,49 0 16,-49 0-31,74 0 16,-74 0-16,0 0 0,49 0 16,1-25-1,-51 25 1</inkml:trace>
  <inkml:trace contextRef="#ctx0" brushRef="#br1" timeOffset="125309.3514">23540 15925 0,'-25'24'0,"-50"-24"16,51 25-16,-1 0 0,-25 0 0,25-25 16,1 25-1,-1-1 1,-25 26 0,1 0-16,24-26 0,0 26 0,0 0 0,25-26 15,0 26-15,0 0 0,0-1 16,25 26-1,0-75-15,-25 74 16,25-49-16,-25 0 0,24 24 16,1 1-1,74 0 1,-24-1 0,-50-24-1,49 0 1,-24 0-16,-26-25 0,1 0 15,25 0 1,-1 0 0,51 0-1,-51 0 1,-24 0-16,50-25 16,-26 0-16,-49 0 15,25 25-15,0-25 0,24-24 16,1-1-1,-50 25-15,25-148 16,-25 148 0,0-99-1,-25 99-15,-49-99 32,24 50-32,0 24 0,26 25 15,-1 25-15,-25-25 0,25 1 0,0 24 16,1-25-16,-100 0 15,74 25-15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8-22T09:13:54.90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3175 1811 0,'248'-149'15,"-496"298"-15,595-298 16,-347 174 0,-74 124-1,-50-25 1,25-25-1,74-74-15,-25 49 16,25-49-16,1 0 16</inkml:trace>
  <inkml:trace contextRef="#ctx0" brushRef="#br0" timeOffset="1113.8012">3101 1910 0,'0'25'47,"0"0"-32,0 24 1,-25 26 0,25-1-1,0 50 17,0-99-32,25 124 15,-25-100 1,0 26-16,0-26 31,0-24-31,0 50 31,0-51-31,0 1 0,0 0 16,0 0 15,0-50 47,0 0 32</inkml:trace>
  <inkml:trace contextRef="#ctx0" brushRef="#br0" timeOffset="1502.4213">3671 2381 0,'-25'25'16,"50"-50"-1,0 25-15,198-25 16,-148 1 0,-26 24-16,1 0 0,-25 0 0</inkml:trace>
  <inkml:trace contextRef="#ctx0" brushRef="#br0" timeOffset="2004.1784">3646 2555 0,'0'25'0,"25"-25"47,74 0-31,-49 0-16,-25 0 0,124-25 62,-125 25-62,1 0 0,25-25 0,-1 25 16,-24 0-16</inkml:trace>
  <inkml:trace contextRef="#ctx0" brushRef="#br0" timeOffset="5511.9347">5333 1811 0,'0'-25'16,"0"50"656,0 0-579,0 74-77,0-50 0,0 1-1,0-25-15,0 0 0,0 24 16,0 1 15,0-25-31,0 49 16,0-49-16,0 0 15,-25 74 17,25-74-32,0-1 15,0 1 17,0 0 14,0-50-14,0 0-1</inkml:trace>
  <inkml:trace contextRef="#ctx0" brushRef="#br0" timeOffset="6020.904">4837 1811 0,'-25'0'31,"25"-25"0,25 25-15,99 0 0,0-25-1,-74 25-15,148-25 16,-173 25-16,124-24 16,-100 24-16,50 0 15,-74 0-15,0 0 16,0 0-1,-50 0 17,25 24-17</inkml:trace>
  <inkml:trace contextRef="#ctx0" brushRef="#br0" timeOffset="6526.8414">5655 2480 0,'0'25'0,"0"0"16,0 0-16,0 49 16,0-24 15,0-25-31,0 99 16,0-99-16,0-1 15,0 26 16,0-25 1,0-50-17</inkml:trace>
  <inkml:trace contextRef="#ctx0" brushRef="#br0" timeOffset="7023.8175">6152 2257 0,'0'25'16,"0"-50"31,-25 25 31</inkml:trace>
  <inkml:trace contextRef="#ctx0" brushRef="#br0" timeOffset="7659.1248">6846 1984 0,'-25'0'16,"-24"0"15,-26 50-15,26 24 15,49-49-31,-25 174 31,25-175-31,25 26 16,24 24 15,50-24-15,-49-50-1,-25 0-15,49 0 31</inkml:trace>
  <inkml:trace contextRef="#ctx0" brushRef="#br0" timeOffset="8028.0065">7169 2282 0,'0'25'15,"0"0"1,-25-25 62</inkml:trace>
  <inkml:trace contextRef="#ctx0" brushRef="#br0" timeOffset="8526.2505">7739 2034 0,'25'50'16,"-25"-26"-16,0 1 0,25 50 16,-1-51-16,1 51 15,50-1 1,-51-49 15,1 0-15,0-25 15,-25-25-15,0 0-16,50-74 15,-25 99-15,-25-25 16,49-49-1,1-1 1,-50 51-16,25-26 16,-25 25-16</inkml:trace>
  <inkml:trace contextRef="#ctx0" brushRef="#br0" timeOffset="9876.6676">2729 4762 0,'0'25'16,"0"99"0,0-24-1,0-51-15,0 26 16,0-51-16,0 26 16,0-25-1,0 0 1,0-50 15,0-25-15,0-74-1,-25-99 1,50 49 15,49 1-15,0 73-1,-49 76-15,99-51 32,-99 75-32,-25 25 0,-25 49 31,-24 1-31,24-50 16,-50 123-1,51-148-15,24 25 0,-25 0 16,25 0-16,-25 0 15,0 24 1,0-24 0,1-25-16</inkml:trace>
  <inkml:trace contextRef="#ctx0" brushRef="#br0" timeOffset="10426.9718">3274 4936 0,'0'25'0,"25"-25"47,49 0-31,-24-25-16,124 25 16,-150 0-16,1 0 15,0 0-15</inkml:trace>
  <inkml:trace contextRef="#ctx0" brushRef="#br0" timeOffset="10777.3558">3274 5110 0,'25'25'16,"0"-25"-16,0 0 0,-1 0 0,26-25 15,-25 25 1,99 0 15,-75 0-31,-24-25 0,0 25 0,0 0 16</inkml:trace>
  <inkml:trace contextRef="#ctx0" brushRef="#br0" timeOffset="12034.3109">4911 4266 0,'0'0'0,"-24"0"31,-1 50-16,0-25 1,-50 74 0,51-74-16,-1 24 0,0-24 15,-25 50-15,26 24 16,-1 0 15,25 25-15,25-74-16,-1-1 15,1-24-15,25 50 32,-25-51-32,-1 1 15,1 25 17,-25-25-1,0-50 31</inkml:trace>
  <inkml:trace contextRef="#ctx0" brushRef="#br0" timeOffset="12584.1688">5432 4539 0,'0'50'16,"0"-25"-1,0-1-15,0 1 0,-25 25 16,25-1-16,0 26 16,0-50-1,0 24 1,0-24-16,0 25 16,0-25-16,0-1 15</inkml:trace>
  <inkml:trace contextRef="#ctx0" brushRef="#br0" timeOffset="13057.2663">5011 4539 0,'0'0'0,"-25"0"15,50 0 1,123-25 15,-48 25-15,-51 0-16,75-24 0,-74 24 15,24 0-15,25 0 32,-49 0-17,-25 0-15,0 0 16</inkml:trace>
  <inkml:trace contextRef="#ctx0" brushRef="#br0" timeOffset="13760.5508">5928 4787 0,'0'25'0,"-24"-25"16,48 0 0,1 0-16,0 0 15,25 0-15,-26 0 0,26-25 16,49 25 0,-74 0-16,49 0 0,-49 0 15,0 0-15,0 0 0,24 0 16,-24 0 46</inkml:trace>
  <inkml:trace contextRef="#ctx0" brushRef="#br0" timeOffset="14135.0693">7020 4564 0,'0'25'0,"0"-50"0,0 99 16,0-49-1,0 0-15,-25 74 16,25-24 0,0-50-16,0 49 15,0-49-15,0 0 31,0-1-31,0-48 32,0-1-17</inkml:trace>
  <inkml:trace contextRef="#ctx0" brushRef="#br0" timeOffset="14464.0594">6672 4465 0,'-24'0'15,"24"-25"-15,0 0 16,49 25 0,26-25-1,-51 25-15,101 0 16,-76 0-16,-24 0 0,99 0 16,-50 0-1,-24 0 16</inkml:trace>
  <inkml:trace contextRef="#ctx0" brushRef="#br0" timeOffset="15020.2033">7466 5011 0,'-49'0'15,"98"0"-15,-173 24 16,99 1-16,1-25 0,-1 50 16,25-25-16,0-1 0,0 1 0,0 0 0,0 0 15,25 0 1,-1-25-16,51 24 15,-50-24 1,24-24-16,1 24 31</inkml:trace>
  <inkml:trace contextRef="#ctx0" brushRef="#br0" timeOffset="15658.3642">7813 4291 0,'25'0'15,"50"50"1,-51-25-16,1-25 0,0 49 0,0-49 0,0 50 0,0-1 16,-1-24-16,-24 50 15,25-51-15,-25 100 16,0-99-16,0 25 16,0-25-16,0 49 0,0-24 15,0-25 1,0-1-16,0 51 15,-25-50-15,25 49 16,-49 0 0,-1 1-1,25-26 1,0-49-16,-49 50 16</inkml:trace>
  <inkml:trace contextRef="#ctx0" brushRef="#br0" timeOffset="16657.0561">8434 4837 0</inkml:trace>
  <inkml:trace contextRef="#ctx0" brushRef="#br0" timeOffset="17555.5665">9029 4490 0,'-25'0'15,"0"24"-15,0-24 0,1 25 0,-1-25 0,25 25 16,-75 25 0,51 49-16,-1 0 31,50-24-15,-1-75-16,51 24 15,-26-24-15,-24 0 16,50 0-16,-1 25 15,-24-25 1,-50-25 62</inkml:trace>
  <inkml:trace contextRef="#ctx0" brushRef="#br0" timeOffset="17943.8978">9475 4688 0,'0'25'16,"-24"-25"93</inkml:trace>
  <inkml:trace contextRef="#ctx0" brushRef="#br0" timeOffset="18421.4153">9996 4539 0,'25'25'0,"-50"-50"0,50 75 0,0 24 15,-25-49-15,0 0 0,25 0 0,-25-1 16,25 26 0,-1 0-16,1-1 31,0-49-15,0 0-1,0-24-15,24-26 31,-49 25-31,25-25 16,0 26-16,0-51 16,-1 1-1,-24 24 1,0 25 0</inkml:trace>
  <inkml:trace contextRef="#ctx0" brushRef="#br0" timeOffset="29169.5713">2778 7094 0,'0'25'15,"0"0"1,0 198 31,-25-99-32,25-25 1,0-74-16,-24 49 31,24-49-31,0-50 32,0 1-17,0-1-15,0-74 16,0 74-16,0-124 15,0 25 1,0 74-16,24-74 16,1 75-16,-25 24 0,75-124 31,24 50-15,-50 74 15,-49 99-16,0-49-15,-24 124 16,-1-99-16,0-25 16,0-1-16,-24 51 15,24-50 1,0-25-16,0 0 31</inkml:trace>
  <inkml:trace contextRef="#ctx0" brushRef="#br0" timeOffset="29651.0782">3349 7317 0,'24'0'31,"51"0"-15,-1-24 0,75 24 15,-124 0-31,49 0 16</inkml:trace>
  <inkml:trace contextRef="#ctx0" brushRef="#br0" timeOffset="29940.065">3373 7466 0,'25'25'15,"0"-25"1,0 0-16,49-25 16,25 25-1,75 0 17,-149 0-17</inkml:trace>
  <inkml:trace contextRef="#ctx0" brushRef="#br0" timeOffset="31014.6115">4787 6623 0,'-25'25'16,"1"-25"-16,24 24 0,-25 1 0,0-25 0,0 25 16,-49 74-1,-1 75 17,51-50-32,-1 0 31,25 0-16,0-25 1,49 25 0,-24-74-1,25 24 1,-1-49 0,26 25-1,-50-50 1,24 24 15,-24-24 0,-25-24-15</inkml:trace>
  <inkml:trace contextRef="#ctx0" brushRef="#br0" timeOffset="31645.9526">5358 7045 0,'0'24'31,"-25"26"1,25-25-32,0 49 15,0-49-15,0 25 16,0 24 0,0-24-1,0-1 1,0-24-1,0 0-15,0-50 47,0 0-31</inkml:trace>
  <inkml:trace contextRef="#ctx0" brushRef="#br0" timeOffset="32149.6269">4911 6995 0,'0'-25'16,"25"25"31,0 0-47,49 0 16,-49 0-16,149-25 15,-25 25 1,-100 0-16,75-24 15,-99 24 1,0 0-16,0 0 31</inkml:trace>
  <inkml:trace contextRef="#ctx0" brushRef="#br0" timeOffset="32916.581">5804 7293 0,'25'0'78,"0"0"-63,25-25 1,-1 25-16,50 0 16,-74-25-1,0 25-15,99 0 31,-99 0-31,24 0 16</inkml:trace>
  <inkml:trace contextRef="#ctx0" brushRef="#br0" timeOffset="36342.6556">6846 7069 0,'0'25'32,"0"25"-17,0 49 1,0-25 0,0 1 15,0-50-31,0-1 15,0 1-15,0-50 32,0 1-1,0-1-31,0-74 31,50-1-15,-25 76-16,-1-26 15,1 25-15,25 0 16,-25 25 15,-1 0-31,-24 25 16,25 0-16,-25 49 16,0-24-1,0 0 1,0-75 46,25 0-46,-25 0-16,25-49 16,0 49-16,-1 0 15,26 0 1,-25 25-1,0 0-15,-1 25 16,-24 50 0,25-51-1,-25 26-15,0 0 16,0-26 0,0 1-1,0 0 1,0 0 124,0 0-93,25-25 0,-25-25-16</inkml:trace>
  <inkml:trace contextRef="#ctx0" brushRef="#br0" timeOffset="36938.7265">7640 7069 0,'0'25'0,"0"0"15,0 0-15,25 0 16,-25-1-16,24 1 16,-24 0-1,25 25 1,0-26-16,25 1 31,-50 0-15,24-25-1,1-25 1,0 0 0,-25 1-16,25-1 15,-25 0-15,25-25 31,-1-24-15,-24 0 0,25 49-1,-25 0 1,0 0 0</inkml:trace>
  <inkml:trace contextRef="#ctx0" brushRef="#br0" timeOffset="37443.8769">8136 6722 0,'0'-25'0,"25"25"0,-25-25 16,25 25-16,24-24 15,-24 24 1,0 24-16,-25 1 16,0 0-16,0 0 15,-25 24-15,-49 76 78,98-125-46,26-25-32,0 25 15,24-25 1,-24 25 0,-26-25-1</inkml:trace>
  <inkml:trace contextRef="#ctx0" brushRef="#br0" timeOffset="38213.8915">8781 6648 0,'0'24'47,"25"1"-16,-1 0-31,-24 0 16,0 0-16,25-1 0,-25 1 0,25 25 0,-25-25 0,0 0 15,0 24 1,25 50 0,-25-74-16,25 25 15,-25-25 1,0-1-16,0 1 0,0 25 31,0-25-31,-25 24 16,0 1-1,0-1 1,0-24 0,1 0-16,24 0 15,-25 0 1,0-1-16,0 1 78,25 0-78</inkml:trace>
  <inkml:trace contextRef="#ctx0" brushRef="#br0" timeOffset="38993.6843">9351 7119 0,'-24'25'16,"24"0"15,-25-25 78</inkml:trace>
  <inkml:trace contextRef="#ctx0" brushRef="#br0" timeOffset="39564.2302">9872 6896 0,'-25'25'15,"1"-25"-15,-1 0 0,0 24 16,-25 1-1,26 25 17,24-25-32,-25-1 0,25 1 0,0 0 15,0 0-15,0 0 16,0 24 0,25-24-16,-25 0 15,24 0-15,1-25 0,-25 24 16,50-24-1,-25 0-15,49 0 32,-49 0-32,0 0 0,24 0 15,-24 0-15,0 0 16</inkml:trace>
  <inkml:trace contextRef="#ctx0" brushRef="#br0" timeOffset="39967.4123">10269 7094 0,'0'50'16</inkml:trace>
  <inkml:trace contextRef="#ctx0" brushRef="#br0" timeOffset="40617.2381">10815 6921 0,'0'24'0,"0"-48"0,0 73 16,25-49-16,-1 50 16,1-1-1,0 26 1,0-50 0,0 24-1,-1-24 1,1-25-1,0 0-15,0-25 16,0 25-16,-25-25 0,0 1 16,24-1-1,1-50 1,-25 51-16,50-76 31,-50 76-31,25-1 16,0 0-1</inkml:trace>
  <inkml:trace contextRef="#ctx0" brushRef="#br0" timeOffset="45186.2024">2679 9575 0,'0'24'15,"0"-48"-15,-25 148 16,25-75-16,0-24 0,-25 25 0,25-1 15,0 26-15,0-1 0,0-49 0,0 0 16,-25 24 0,25-24-16,0-50 31,0-49 0,0-75-15,0 25-1,25 74-15,0-98 16,-25 123-16,25-25 16,-25 1-16,50-26 0,-26 26 15,1 24-15,25-25 16,-1 1 0,1 49 15,-25 24 156,-50 100-171,-74 25 0,49-50-16</inkml:trace>
  <inkml:trace contextRef="#ctx0" brushRef="#br0" timeOffset="45843.8308">3249 9773 0,'0'25'0,"-24"-25"16,48 0 15,1 0-15,198-25-1,-123 25 1,-1 0-1,-74 0-15,24 0 16</inkml:trace>
  <inkml:trace contextRef="#ctx0" brushRef="#br0" timeOffset="46246.8123">3299 9996 0,'0'0'0,"25"25"16,0-25-1,24 0-15,-24 0 0,25 0 16,24-25-16,-49 25 0,0 0 0,49 0 0,-24-25 15,-25 25-15,-1 0 0,1 0 0,0 0 32,0-24-17</inkml:trace>
  <inkml:trace contextRef="#ctx0" brushRef="#br0" timeOffset="47899.207">4862 8979 0,'0'25'47,"-25"-25"-16,25 25-31,-50 0 31,50 0-31,-25-25 0,1 24 0,-1-24 16,25 25-16,-50 25 15,50-25 1,-25-1 0,1 51-1,24-1 188,0-49-203,-50 223 32,50-198-32,0-26 0,0 26 0,0 0 0,25-26 15,-25 1-15,25 25 0,-25-25 0,24-1 0,-24 1 0,25 0 16,0 25-16,0-25 0,0-25 0,-25 24 0,49 26 0,1 24 16,-50-49-1,25-25 1,0 0-16,-1 0 187</inkml:trace>
  <inkml:trace contextRef="#ctx0" brushRef="#br0" timeOffset="48496.5149">5407 9525 0,'0'25'16,"0"99"-16,0-75 0,25 51 15,-25-26 1,0-49 15,0-50-15,0 0-1,-25 0 17</inkml:trace>
  <inkml:trace contextRef="#ctx0" brushRef="#br0" timeOffset="49132.4773">4911 9426 0,'25'0'47,"25"0"-32,-25 0-15,99 0 16,-75 0-16,75-25 16,-99 25-16,74-25 15,-74 25-15,74-25 16,-24 25 15,-1-24-15,-24 24-1,-26 0 17,1 0 46</inkml:trace>
  <inkml:trace contextRef="#ctx0" brushRef="#br0" timeOffset="49572.2564">5804 9699 0,'0'-25'62,"-25"25"-31,25 25 1,0-50 46</inkml:trace>
  <inkml:trace contextRef="#ctx0" brushRef="#br0" timeOffset="50188.5007">6052 9525 0,'0'25'15,"0"0"1,25-1-16,25 51 16,-50-50-1,25-1-15,-25 1 0,0 0 0,24-25 16,-24 25-16,25 0 0,0-25 31,0-25-15,-25 0-1,25 25 1,-25-50 0,24 26-16,-24-1 0,0 0 0,25 0 15,-25 0 1,25-24-1,-25 24 1,25 0 0,0 0-1,-25 1 17</inkml:trace>
  <inkml:trace contextRef="#ctx0" brushRef="#br0" timeOffset="51300.9849">6896 9575 0,'0'24'16,"25"-24"15,-1 0-15,51 0 0,49 0 15,-99 0-31,99 0 15,-75 0 1</inkml:trace>
  <inkml:trace contextRef="#ctx0" brushRef="#br0" timeOffset="52808.6365">7764 9327 0,'0'24'16,"0"1"-1,0 25 1,0-25-1,0 24 1,0 26 0,0-26-1,0-24 1,0-50 31,0 0-47,0 1 15,25-51 1,-1 1 15,1 74-31,-25-50 16,25 50-16,0 0 16,-25-25-16,74 25 15,-49 25-15,0 0 16,-25 0-1,25 24-15,-25 51 47,-25-76-31,0-24 0,25-24-1,0-1 1,0 0-1,25-25 1,25 1 0,-1-1-1,-24 25 1,25 25-16,-26 0 16,-24 25-1,25-25-15,-25 25 16,0 0-1,0 0-15,0 24 16,0 26 0,0-26 15,0-24-31</inkml:trace>
  <inkml:trace contextRef="#ctx0" brushRef="#br0" timeOffset="53266.4323">8533 9351 0,'25'75'16,"-25"-50"-16,0-1 16,24 1-16,-24 25 15,25-50-15,-25 49 16,50 1-1,-25-25 1,-1-25 0,-24-25-1,25 0 1,0-24 0,0 24-1,24-74 1,-49 74-16,0-50 15,0 51-15,25-51 16</inkml:trace>
  <inkml:trace contextRef="#ctx0" brushRef="#br0" timeOffset="54006.3008">9004 8880 0,'-25'-25'16,"50"50"-16,-75-75 15,50 26-15,25 24 47,-25-25-47,50 25 16,-50 25 15,0-1 0,0 1-15,0 0 15,0 0-31,0 0 16,-50-1 0,50 1 15,25-25-16,25 0 1,-1 0 0,-24 0-1,0 25-15,25 0 32,-50 0-32,-25 0 15,-99 24 32,99-49-47,-25 0 16,25 0-16,1-25 15</inkml:trace>
  <inkml:trace contextRef="#ctx0" brushRef="#br0" timeOffset="54820.9891">9550 8930 0,'-25'0'31,"25"24"-31,50 26 16,24 49 0,0 1-1,-49 123 32,-25-174-31,0 1-1,0 0-15,0-1 16,0-24 0,0 25-1,-49-1 1,24-24-1,0 25 17,-25 24-17,26-74 17,24-25-1</inkml:trace>
  <inkml:trace contextRef="#ctx0" brushRef="#br0" timeOffset="55135.0409">10120 9475 0</inkml:trace>
  <inkml:trace contextRef="#ctx0" brushRef="#br0" timeOffset="55440.1962">10120 9475 0,'-24'0'62</inkml:trace>
  <inkml:trace contextRef="#ctx0" brushRef="#br0" timeOffset="56086.9824">10914 9128 0,'-25'0'16,"25"25"-16,-25-25 0,1 0 16,-26 50-1,25-50-15,-24 49 16,49-24-16,-25 49 31,0-74-31,25 50 16,0-25-16,0 0 0,0-1 15,0 26-15,25-25 16,24 24 0,1-24-1,0-25 1,24 0-1,-24 25 1,-1-25 15,-24 0-15,0 0 0,0 0-1</inkml:trace>
  <inkml:trace contextRef="#ctx0" brushRef="#br1" timeOffset="93333.5248">23937 1811 0,'0'25'15,"0"99"1,-25-100-1,25 150 1,0-124-16,0 49 16,0 25 31,0-99-32,0-50 1,0 0-1</inkml:trace>
  <inkml:trace contextRef="#ctx0" brushRef="#br1" timeOffset="93808.4054">23490 1761 0,'-25'0'0,"50"0"0,-50-25 47,75 25-31,74 0-1,-99 0-15,173 0 31,-148 0-31,-1 0 0,26 0 0,-26 0 0,51 0 16,-51 0-16,100 0 31,-124 25-31,-50-25 32,0 0-17</inkml:trace>
  <inkml:trace contextRef="#ctx0" brushRef="#br1" timeOffset="94246.5542">24457 2059 0,'-24'25'16,"48"-25"15,100 0 1,-99 0-32,174-25 15,-175 25-15,51 0 16,-25-25 15,-26 25-15</inkml:trace>
  <inkml:trace contextRef="#ctx0" brushRef="#br1" timeOffset="94548.0382">24482 2257 0,'0'0'0,"25"0"31,0 0-31,0 0 16,74 0 0,-74 0-16,-1 0 0,26 0 0,0 0 15,99 0 1,-75-25 0,25 25-16,-49 0 15</inkml:trace>
  <inkml:trace contextRef="#ctx0" brushRef="#br1" timeOffset="95312.1849">26119 2084 0,'25'0'31,"74"0"0,199 0 16,-224 0-31,-49 0-16</inkml:trace>
  <inkml:trace contextRef="#ctx0" brushRef="#br1" timeOffset="95743.3311">26194 2183 0,'-75'25'15,"150"-50"-15,-174 50 0,-1 49 16,76-49-16,-1 24 16,25 1-1,25 0 16,49-26-31,-24-24 16,-26 0-16,26 0 16,0 0-16,-26 0 15,1-49 1,-25-1 15,-25-24-15,-49-1 15,-25 51-15</inkml:trace>
  <inkml:trace contextRef="#ctx0" brushRef="#br1" timeOffset="96538.24">26615 2406 0,'0'25'31,"0"0"-15,-24 24-1,24 26 17,24 98 15,-24-148-47,0 0 15,25-25 1,0 0-1,25 0 1,-26 0-16,26 0 16,0 0 31</inkml:trace>
  <inkml:trace contextRef="#ctx0" brushRef="#br1" timeOffset="96829.2327">26491 2629 0,'0'25'16,"25"-25"-1,0 0 1,49 0 0,-24 0-1,-25 0-15,24-25 16,-24 25-16,0 0 0,0 0 15</inkml:trace>
  <inkml:trace contextRef="#ctx0" brushRef="#br1" timeOffset="97190.437">27484 2307 0,'0'25'0,"-25"-25"16,0 24-16,25 1 0,-50 0 15,50 0-15,0 0 0,-49 24 16,49-24 0,-25-25-16,25 25 15,0 0-15</inkml:trace>
  <inkml:trace contextRef="#ctx0" brushRef="#br1" timeOffset="97491.5426">27285 2307 0,'-25'25'15,"50"-25"-15,0 24 0,25 26 16,74 24 15,-50-24-15,-49-50-16,49 50 15,-49-50-15,0 0 16</inkml:trace>
  <inkml:trace contextRef="#ctx0" brushRef="#br1" timeOffset="97973.149">28029 2158 0,'0'0'15,"0"50"1,0-26-16,0 1 0,0 0 0,25 25 16,-25 24 15,0-49-31,0 24 16,0-24-16,-25-25 0,25-25 46,25 1-30,99-26 15,-99 50-31,49 25 32,-49 24-32,-25-24 0,-25 0 15,1 0-15,-1-25 16,-99 0-1,99-25 1,0 25-16</inkml:trace>
  <inkml:trace contextRef="#ctx0" brushRef="#br1" timeOffset="98397.7202">28922 2332 0,'-25'24'16,"1"1"-16,-26 25 15,25-25-15,25-1 0,-49 1 16,-1 25 0,50-25-1</inkml:trace>
  <inkml:trace contextRef="#ctx0" brushRef="#br1" timeOffset="98670.7104">28649 2356 0,'100'100'31,"-100"-76"-31,24-24 16,-24 25-16,25 0 15,0 0-15,25 0 32,-26-25-32</inkml:trace>
  <inkml:trace contextRef="#ctx0" brushRef="#br1" timeOffset="99140.6897">29394 2034 0,'0'25'16,"0"0"-16,0 24 15,-25 26 1,0-1 15,-25 25-15,50-74-16,-24 49 16,24-49-16,0 0 15,49 25 1,26-50-1,-75 24 17,74-24-17,0-24 1</inkml:trace>
  <inkml:trace contextRef="#ctx0" brushRef="#br1" timeOffset="99440.2123">29195 2257 0,'-25'0'16,"50"0"-1,0 0 1,173 0 0,-148 0-16,0 25 15,24-25-15,-49 0 0,24 0 16</inkml:trace>
  <inkml:trace contextRef="#ctx0" brushRef="#br1" timeOffset="136784.8257">2877 12129 0,'0'25'15,"0"0"-15,0 0 16,0 25-16,0-1 16,0 50-1,0-24 1,0-50-16,0 24 16,0 1-16,0-25 0,0 74 31,0 0-16,0-49 1,0-26 0,0 1-1,0 0 1,0-50 15,-24 25-15,-1-49-1,25-1 17,-25 50-32,25-50 15,0 1-15,-25 49 0,0-50 16,-24 1 0,24 24-1,0 0-15,-25 25 16,26 0-16,-26 25 15,-24 49 17,24 1-17,25 24 1,50-25 15,-25-49-31,74 0 16,-49-25-16,25 25 15,-25-25-15,-1 0 0,51 24 16,-25-24 0,-1 0 15,-49-24-15</inkml:trace>
  <inkml:trace contextRef="#ctx0" brushRef="#br1" timeOffset="137521.5578">3150 12626 0,'0'0'15,"0"49"-15,0-24 16,0 0 0,0 0-16,0-1 0,-25 1 0,25 0 15,0 0-15,0 0 0,0-1 16,0 26 15,0-25-15,0 0-1,0-50 17,0 0-17,0-25 17,25-98-17,-25 123-15,25-50 16,-25 51-16,25-76 15,24 26-15,1 0 16,0 24 0,-1-24 15,-24 74-15,0 49-1,-25 1 16,0-25-31,0 24 16,-25-24-16,25 0 0,-25 0 0,-49 24 31,24 1-15</inkml:trace>
  <inkml:trace contextRef="#ctx0" brushRef="#br1" timeOffset="138201.5233">2480 13370 0,'-24'0'0,"24"-25"47,74 25-32,0-25 1,-24 25-16,-25 0 15,25 0-15,173-49 16,-74 49 0,-100 0-16,50-25 31,-74 25-31,0 0 0,0 0 16,-25-25-16,25 25 31</inkml:trace>
  <inkml:trace contextRef="#ctx0" brushRef="#br1" timeOffset="138961.8789">2853 13618 0,'0'25'0,"0"123"31,0-73-15,0 49-16,0-75 16,0 1-1,0-25-15,0 24 16,0-24-1,-25-25 32,25-25-47,-25 1 16,25-1-16,0-25 16,-25 25-1,25 1-15,-25-1 16,1 0-1,24 0 1,-50 0 0,0 1-1,25 48 1,-24 1 0,24-25-16,-25 50 15,50-25 1,0-1-16,-24 51 15,24-1 1,24-49 0,-24 0-16,25-25 15,0 0-15,0 0 16,49 0 0,-24-25-1,-25 25-15,24 0 16,-24-25-16,0 25 0</inkml:trace>
  <inkml:trace contextRef="#ctx0" brushRef="#br1" timeOffset="139520.7029">3026 13965 0,'0'25'0,"0"0"15,25-1-15,-25 1 0,25 50 16,0-51 0,-1 26-1,1-25 1,-25 0 15,25-25 0,0-50-15,0 25-16,24-74 31,-49 74-31,25 0 0,-25 1 0,25-26 16,0 0-1,-25 26 1</inkml:trace>
  <inkml:trace contextRef="#ctx0" brushRef="#br1" timeOffset="141101.1982">4093 13097 0,'25'0'15,"-1"0"-15,150 0 16,-124 0 0,-26 0-16,1 0 0</inkml:trace>
  <inkml:trace contextRef="#ctx0" brushRef="#br1" timeOffset="141372.8028">4142 13271 0,'0'24'32,"75"-24"-17,74 0 1,-25-24 15,-100 24-31,26 0 0,-25 0 31</inkml:trace>
  <inkml:trace contextRef="#ctx0" brushRef="#br1" timeOffset="142437.2836">5904 12427 0,'0'-25'16,"0"50"0,24 25-16,-24 24 15,0 25 1,0 1-1,0-51-15,25 26 16,-25-51 0,0 1-16,0 25 15,-25-50 17,1-25-1,24 0-31,-100-49 15,75 74 1,-24-25 0,-1 25-1,25 0-15,1 25 16,-1-25-16,25 25 0,-25-1 16,25 26-1,0-25 1,50 24-1,-26-24 17,76-25-17,-51-25 1,100 25 15,-124 0-31,25 0 0</inkml:trace>
  <inkml:trace contextRef="#ctx0" brushRef="#br1" timeOffset="142816.2599">5308 13419 0,'0'25'16,"0"-50"-16,25 50 15,0-25-15,74 0 16,-49 0-16,-1 0 16,50 0-16,150-25 15,-26 25 17,-174-24-32,1 24 0,0-25 15,-26 25 1</inkml:trace>
  <inkml:trace contextRef="#ctx0" brushRef="#br1" timeOffset="143441.7735">5705 13767 0,'0'24'0,"0"26"16,0-25-16,0 0 15,0 49 1,0 0 0,0-49-16,0 50 15,0-51-15,0 1 32,-25-25-17,0 0 16,25-25-31,-74-24 32,74 24-32,-74 0 15,49 25-15,0 0 0,-49 0 16,24 25 15,25 74 0,25-49-15,25-25 0,25-1 15,-26 1-31,76-25 16,-76 0-16,1-25 0,0 25 15,25-24 1,-26 24-16,51-50 15</inkml:trace>
  <inkml:trace contextRef="#ctx0" brushRef="#br1" timeOffset="143838.3481">5904 14114 0,'74'74'15,"-49"-49"-15,-25 25 16,25-1 0,-1 1-1,-24-25 1,0 0-16,25-50 31,-25 0-15,25-50-1,0 75-15,24-99 16,-24 50-16,-25 24 0,25-50 31,0 75-31,-25-24 16,0-1-16</inkml:trace>
  <inkml:trace contextRef="#ctx0" brushRef="#br1" timeOffset="145260.7525">7193 12427 0,'-24'0'15,"24"25"1,-75 49 15,50-24-31,-49 74 16,74-99-16,0 0 0,0-1 15,-25 51 1,0 24 15,25 0-15,0 0 0,0 1-1,0-1 1,0-25 15,25-24-15,0-25-1,0 74 17,0-49-17,-1-26 1,1-24-1,0 25 1,-25 0-16,25-25 16,-25 25-1,25 0 1,-25-1 15,24-24-15,-24 25 15,25-25-15,-25-25-1</inkml:trace>
  <inkml:trace contextRef="#ctx0" brushRef="#br1" timeOffset="146059.8989">7962 12973 0,'-25'25'32,"25"99"-17,0-50-15,0 125 16,0-175-16,0 26 16,0-25-16,0 0 31</inkml:trace>
  <inkml:trace contextRef="#ctx0" brushRef="#br1" timeOffset="146478.4983">7565 12948 0,'0'-25'15,"0"50"-15,25-50 47,99 25-31,75 0-1,-26 0 1,-148 0 0,99 0-1,-99 0-15,0-25 16,0 25-1</inkml:trace>
  <inkml:trace contextRef="#ctx0" brushRef="#br1" timeOffset="146834.1503">8334 13370 0,'0'25'15,"-24"-25"64</inkml:trace>
  <inkml:trace contextRef="#ctx0" brushRef="#br1" timeOffset="147359.1239">8706 13072 0,'0'74'31,"0"-49"-31,0 0 0,50 25 16,0 49-1,-1-25 17,-49-49-32,25-25 31,-25-25-16,25-24 17,24-50-17,1-1 17,-25 51-17,-25 24-15,0 0 16,0 0-1,0 0 1</inkml:trace>
  <inkml:trace contextRef="#ctx0" brushRef="#br1" timeOffset="148095.093">9500 13246 0,'25'0'47,"0"0"-31,-25-25-1,173 25 1,-123 0-16,-25 0 0,74 0 16,-74 0-16,49-25 31</inkml:trace>
  <inkml:trace contextRef="#ctx0" brushRef="#br1" timeOffset="149115.6403">10393 12998 0,'0'24'16,"0"1"-16,0 50 31,0-51-31,0 26 16,0-25 0,-25 0-16,25 24 15,0-24 1,0-50 15,0 1-15,0-51-1,25 25 1,-25 26-16,50-26 16,-25 25-16,-1 25 0,1-25 15,0 25-15,0-24 31,24 48-15,-24 1-16,0 25 31,-25-25-31,0 24 32,25-74-1,0-24-16,24-1 1,-24 25 0,0 25-1,24-24-15,-24 24 16,0 49 15,0 1-31,-25 24 16,0-49-1,0 25 1,0-25 0</inkml:trace>
  <inkml:trace contextRef="#ctx0" brushRef="#br1" timeOffset="149498.1538">11237 12948 0,'0'74'16,"0"-49"-1,24 50 1,1-1-1,0-74-15,25 75 16,-50-51 0,24-24 15,1-49-15,0-26-1,0 50-15,0-49 16,-1 49-16,-24 0 15,25 1-15,-25-1 16</inkml:trace>
  <inkml:trace contextRef="#ctx0" brushRef="#br1" timeOffset="150050.9596">11658 12502 0,'-25'-25'16,"1"25"-16,24-25 0,0 0 15,0 0 1,74 1-1,25 24 1,-99 24 15,-25 1-15,-24 50 15,24-75-31,25 49 16,0-24-16,0 0 15,25-25-15,24 49 16,1 1 15,-25-25-31,-50 24 16,0-49 0,-24 25-1,-51-25 1</inkml:trace>
  <inkml:trace contextRef="#ctx0" brushRef="#br1" timeOffset="150775.2376">12303 12502 0,'0'24'16,"0"1"-1,25-25-15,0 50 16,0-25-16,-1 24 15,26 26 1,-50-51-16,25 51 16,-25-50-1,0 24-15,0 26 16,0 49 15,0-75-31,-50 100 16,25-74-16,1-26 15,-51 26 1,26-75 15,24 0-31</inkml:trace>
  <inkml:trace contextRef="#ctx0" brushRef="#br1" timeOffset="151181.3102">12874 13122 0,'0'24'16,"-25"-24"62,25-24 0</inkml:trace>
  <inkml:trace contextRef="#ctx0" brushRef="#br1" timeOffset="151770.2781">13494 12898 0,'-25'0'16,"0"25"0,-49 25-1,49-25 1,25-1-16,-25 26 16,25-25-1,0 0 1,0-1-16,0 26 15,25-25-15,0-25 16,-25 25-16,74 0 16,-49-25-16,25 24 31,-1-24-15,-24 0 93,0 0-93</inkml:trace>
  <inkml:trace contextRef="#ctx0" brushRef="#br1" timeOffset="161378.0226">24829 5581 0,'0'-25'16,"-24"25"15,24 25-31,0 0 32,0 0-17,0-1-15,0 51 0,0-50 16,0 24-1,0 51 1,0 24 0,0 0-1,0-100-15,0 100 16,0-49 0,0-50-16,24 148 31,-24-123-31,0 74 15,0-75-15,0-24 0,0 75 16,0-1 0,25 124 15,0-49 0,-25-75-15,0-25-16,0 50 31,0 25-15,0-75 15,0 26-15,0-75-16,0 24 15,25 26-15,-25-26 16,0 50 15,0 1-15,0-76-16,0 51 15,0-1 1,25 1-16,0 49 31,-1-50-15,-24 50-1,0-25 1,0-24 0,0 24-1,0-49-15,0 24 16,0 25 0,0-49-1,0 24 1,0 25-1,0-74 1,25-25 0</inkml:trace>
  <inkml:trace contextRef="#ctx0" brushRef="#br1" timeOffset="162784.8294">23490 9203 0,'25'-50'16,"0"50"0,-1 0-1,26 0 1,124 0 15,-100 0-31,149 0 16,-173 0-16,124 0 15,-125 0 1,26 0-16,-1 0 16,-49 0-16,124-25 15,-125 25-15,125-25 16,-99 25-16,24 0 31,1 0-31,-26 0 0,100-24 16,0 24-1,-25 0 1,-99 0 0,74 24-1,-74-24-15,0 0 0,-1 0 16,26 0-16,-25 0 0,0 0 0,99 0 15,74-24 17,-148 24-32,123 0 31,-123 0-31,0 0 0,-26 0 0,76 0 16,-1 0-1,74 0 1,26 0-1,-50 0 1,-25 0 15,-75 0-31,348-25 32,-372 25-17,124 0 1,-124 0-16,124 0 15,-75 0 1,-49 0-16,0 0 0,74-25 16,50 25-1,-50 0 1,74 0 0,-49 0-1,0-25 16,1 25-15,-1 0 0,-25 0-1,50-25 17,-25 25-17,-50 0 1,-24 0-16,123 0 15,-148 0 1,99 0 0,-99 0-16,99-25 15,-99 25-15,24 0 16,-24 0-16,0-24 0,74 24 16,-74 0-16,49 0 15,-24 0 1,49 0-1,0-25-15,-24 25 32,-50 0-32,24 0 15,-24 0-15</inkml:trace>
  <inkml:trace contextRef="#ctx0" brushRef="#br1" timeOffset="165869.553">25102 9004 0,'0'25'62,"0"0"-46,-24-25 15,24 25 0,0-1 32,0-48 46,0-1-78,24 25-15,1 0 15,50-75 1,-51 26-1,26-1-16,-50 25 1,25 25-16,0-49 16,-25 24-1,0 0 1,24 25-16,1-50 31,0 26-31,-25-1 0,25 25 0,-25-25 16,25 0-1,-1-49 1,26 24 0,0 1-1,-26 24 1,1-25 0,25 1-1,-25-1 16,-1 50-31,26-50 16,-50 26-16,50-1 16,-26 0-1,26-25 1,-50 26-16,50-26 31,-25 50-31,-1-25 0,1 0 16,-25 0-16,25-24 31,0 24-31,0 25 0,-25-25 16,24 0-1,26-24-15,-50 24 16,25 25 0,0-25-16,24-24 15,-24 24-15,0 0 16,24-25 15,1 1-15,-25 24-1,-25 0-15,49-24 16,-24 24-16,0 0 16,25-25 15,-1 26 0,26-51-15,49-74 31,-25 75-32,-74 74 1,-1-25-16,1 0 0,0 1 15,0 24-15,25-50 32,24-25-17,-49 75-15,0-24 16,-1-1-16,26-25 31,-25 50-31,24-49 31,-49 24-31,25 25 0,-25-25 0,25 25 0,0-25 16,24 0 0,1 1 15,0-1-15,-26 25-16,26-50 15,-25 25 1,0 1-1,-1-1 1,1 0-16,25-25 16,-25 50-1,-1-24-15,1 24 16,-25-25-16,50 0 16,-25 25-16,-1-25 15,26-24 1,25 24 15,-26 0-15,1 0-1,-1 0 1,-24 1 0,0-1-1,0 25-15,24-25 16,-24 25-16,0 0 15,0 0 1,0-25-16,-1 25 16,1 0-1,0-25-15,25 25 16,-1 0 0,-24 0-16,25 0 15,-26 0 1,26 0-16,-25-24 15,24 24 1,-24 0-16,0 0 16,0 0-1,0 0-15,-1 0 0,1-25 16,50 25 0,-1 0-1,1 0 16,-26 0-15,-24 0-16,25 0 16,-26 0-16,1 0 0,50 0 15,-26 0 1,50 0 0,-74 0-16,50 25 15,-51-25-15,51 0 16,-1 0-1,1 24 1,-51-24 0,1 0-16,25 25 31,-25-25-31,-1 0 0,1 0 0,0 0 16,-25 25-16,50-25 15,-25 0-15,24 25 16,1 0 15,-25-25-15,-25 24-16</inkml:trace>
  <inkml:trace contextRef="#ctx0" brushRef="#br1" timeOffset="167758.6154">29270 5804 0,'0'-25'63,"-25"25"62,0 0-109,0 25-1,-24 0 1,24-25-1,25 25-15,0 0 16,25 0 0,24-1 15,-24-24-15,0 0 15,-25-24-31,25-1 15,-25 0-15,0 0 0,0 0 16,-25 25 0,-25 0-1,25 25 1,1 25 0,24-25-16,24-1 31,26-24-16,0-24 1,-26 24 0,-24-25-16,0 0 15,0 0-15,-49 0 32,-1 25-1,25 25-16,25 0 1,0 0-16,25-25 16,0 0-16,25 0 31,-1-25-31,-49 0 31,-25 25 0,-24 0-15,-1 25 0,50 0-1,25-25 1,25-25 15,-26 25-15,-48-25-1,-1 0 1,0 25-16,0 0 16</inkml:trace>
  <inkml:trace contextRef="#ctx0" brushRef="#br1" timeOffset="169201.418">27583 5904 0,'25'0'125,"-25"-25"-109,24 25-16,26 0 15</inkml:trace>
  <inkml:trace contextRef="#ctx0" brushRef="#br1" timeOffset="169452.9583">27880 5854 0,'25'0'16,"0"0"0,0 0-1,0 0 1</inkml:trace>
  <inkml:trace contextRef="#ctx0" brushRef="#br1" timeOffset="169626.4922">28129 5854 0,'24'0'0,"-24"-25"16,25 25 0,0 0-1</inkml:trace>
  <inkml:trace contextRef="#ctx0" brushRef="#br1" timeOffset="169788.5456">28327 5829 0,'50'-25'16,"-26"25"-16,1 0 16</inkml:trace>
  <inkml:trace contextRef="#ctx0" brushRef="#br1" timeOffset="169947.851">28575 5779 0,'99'0'31</inkml:trace>
  <inkml:trace contextRef="#ctx0" brushRef="#br1" timeOffset="170112.3997">28897 5779 0,'25'0'31,"0"0"-15</inkml:trace>
  <inkml:trace contextRef="#ctx0" brushRef="#br1" timeOffset="170260.3947">29245 5755 0,'25'0'16,"-1"0"-16</inkml:trace>
  <inkml:trace contextRef="#ctx0" brushRef="#br1" timeOffset="170453.3855">29468 5755 0,'74'0'47,"-247"0"-47,272 0 0</inkml:trace>
  <inkml:trace contextRef="#ctx0" brushRef="#br1" timeOffset="170594.4361">29790 5755 0,'124'0'47,"-248"0"-47,273 0 0</inkml:trace>
  <inkml:trace contextRef="#ctx0" brushRef="#br1" timeOffset="170758.4314">30187 5730 0,'25'0'16,"-50"0"-16,100 0 16,-50 0-1,-1 0-15,1 0 0</inkml:trace>
  <inkml:trace contextRef="#ctx0" brushRef="#br1" timeOffset="170887.4222">30535 5705 0,'99'0'31</inkml:trace>
  <inkml:trace contextRef="#ctx0" brushRef="#br1" timeOffset="171050.5886">31031 5705 0,'74'0'15,"-49"0"-15,24 0 0</inkml:trace>
  <inkml:trace contextRef="#ctx0" brushRef="#br1" timeOffset="172908.2828">29294 4366 0,'0'74'15,"0"-24"1,0-26-16,0 51 15,0 24 1,0-74-16,0 24 16,0-24-1,0 0-15,0-50 32,-24 25-17,-26-49 1,0 24-16,1 0 31,-51 25-15,26 25 15,74 0-31,-25-1 16,25 1-16,0 0 0,0 0 15,50 0 1,-1-25-1,26 25 1,-1-50-16,26 0 31,-51 25-15,-49-25 0</inkml:trace>
  <inkml:trace contextRef="#ctx0" brushRef="#br1" timeOffset="173523.7916">29592 4638 0,'0'25'31,"-25"0"-15,25 25-1,0-26-15,0 26 16,0-25-16,0 0 16,0-50 30,0 0-30,0-25-16,0 26 16,0-76-1,0 76-15,50-100 16,-25 74 0,49 0 15,0 26-16,-24 24 1,-25 24-16,-25 1 0,0 0 16,-25 0-16,-25 24 15,26-24-15,-1-25 16,-25 50-16,-24-25 16</inkml:trace>
  <inkml:trace contextRef="#ctx0" brushRef="#br1" timeOffset="173995.5988">29021 4986 0,'25'0'16,"0"0"-1,0 0-15,99 0 16,-74 0-16,123-25 31,-49 25-15,-49-25-1,-1 25 1,-49-25 0</inkml:trace>
  <inkml:trace contextRef="#ctx0" brushRef="#br1" timeOffset="174564.2099">29394 5110 0,'0'25'16,"0"-1"31,-25 51-47,25-1 15,0-49-15,0 0 16,0 0-16,0-50 16,0 0-1,-25-25 16,0 50-31,-49-24 32,49 24-32,0 0 15,0 0-15,-24 0 16,-1 74 15,50-49 0,50 24-15,74-73 15,-50 24 1,-24-25-17</inkml:trace>
  <inkml:trace contextRef="#ctx0" brushRef="#br1" timeOffset="175057.1826">29592 5259 0,'25'49'16,"-25"-24"-16,0 0 31,0 24-15,25-49 15,-25 25-31,49-25 16,-24 0-16,0-25 15,-25 1-15,25-26 16,-25 0-16,24 26 0,-24-26 16,25 0 31</inkml:trace>
  <inkml:trace contextRef="#ctx0" brushRef="#br1" timeOffset="175377.9206">30262 4837 0,'-25'0'46,"75"0"-30,-1 0-16,150-25 31,-175 25-31,1 0 0</inkml:trace>
  <inkml:trace contextRef="#ctx0" brushRef="#br1" timeOffset="175642.4473">30287 4961 0,'-25'25'16,"50"-25"-16,-1 0 15,1 0-15,74 0 32,-74 0-32,50-25 15,-51 25-15,1 0 16</inkml:trace>
  <inkml:trace contextRef="#ctx0" brushRef="#br1" timeOffset="176120.9616">30981 4812 0,'-25'50'47,"50"-100"-47,-50 125 0,25-26 46,25-24-46,0 0 32,0-25-32,74 25 47,-74-149-32,-100 49 63</inkml:trace>
  <inkml:trace contextRef="#ctx0" brushRef="#br1" timeOffset="181850.8599">23664 6970 0,'0'25'297,"49"-124"-282,-24 24-15,0 50 16,-25 1-16,0-1 31,0 50 110,25-50 125,-1 0-235,1 25-31,0 0 15,-50 0 48,0 0-32,25 25-15,-49 0 15,49-1-31,-25 26 31,25-25-31,0 25 16,0-26-16,-25 51 31,25-26 141,0 1-172,0 99 31,0-124-31,0-1 16,0-48 15,0 48 32,0 1-48,0 0 1,-25 198 93,25-248-93,25-123 0,-25 123-16,0-25 15,0 1-15,0-1 16,0 0-16,0-24 47,0 0-32,0 49-15,0-25 16,0 25-16,0 1 31,50-76-15,-25 100 15,-1-25-15,1 25-1,0-24 1,0 24-16,0 0 156,-25 24-140,25-24-1,-1 50 1,1-50-16,0 25 16,-25 0-1,0 0 1,0-1 0,-25 1-1,-24 25 16,24-25-15,0-1 0,-25 1 15,25-25-31,-49 25 16,49-25-1</inkml:trace>
  <inkml:trace contextRef="#ctx0" brushRef="#br1" timeOffset="183263.239">28476 9426 0,'0'25'16,"0"-1"-1,49 26 1,1 24 15,-25-49-31,0 25 16,-1-50-1,-24 25-15,25-1 16,-25 1 31,25-25-47,0 0 16,-25-25-16,49-24 31,-49 24-31,25-49 31,0-1-15,-25 1 15,25 49-31,-25 0 31,25 25 0</inkml:trace>
  <inkml:trace contextRef="#ctx0" brushRef="#br1" timeOffset="183833.2762">29170 9674 0,'-24'0'0,"-1"0"0,50 0 47,49 0-15,75 0-17,-124 0-15,148 0 31,-123 0-31,-25 0 0,-1 0 0,1 0 0,25 0 16,-1 0 15,1 0-15,-25 0 0</inkml:trace>
  <inkml:trace contextRef="#ctx0" brushRef="#br1" timeOffset="184165.2518">29840 9575 0,'0'74'0,"0"-148"0,0 98 0,25-24 47,74 25-32,-74 25 1,-25-25-1,-25 24-15,0-24 32,0-25-32,1 25 0,-1-25 15,0 25-15,0-25 16</inkml:trace>
  <inkml:trace contextRef="#ctx0" brushRef="#br1" timeOffset="185912.2839">23812 5655 0,'0'-24'16,"-24"24"-1,24 24 1,0 1-16,0 25 31,0 49-15,-25-24-16,25 49 31,0-75-31,0 1 16,0-25-16,0-1 0,0 1 15,0 0 1,0 0-16,0-50 47,0 0-16,0-24-31,0 24 16,0 0-1,0-99 1,0 74-1,0 26-15,0-26 0,0-49 32,0 24-32,0 50 0,0-24 15,0 24 1,0 0-16,0 0 31,-25 75-15,0-25-1,0 0-15,1 49 32,-1-49-32,0 0 0,0-1 15,0-24-15,25 25 32,-24-25-32,24-25 31,24 1-16,76-51 17,-51 1-17,-24 49 17,0 25 14,-25 25-46,25 0 16,-1-1-16,1 26 16,0-50-16,25 50 0,-1-26 31</inkml:trace>
  <inkml:trace contextRef="#ctx0" brushRef="#br1" timeOffset="191638.8424">14312 15032 0,'-25'24'15,"25"51"-15,-24 24 16,24-74-16,-25 74 0,25-49 0,0 99 31,-25 24 47,25-148-78,0 0 0,-25-50 16,0-25-16,1-24 16,-51 24-1,1 26 1,-1 24-1,-24 24 1,25 51 0,49 24-1,25-25 17,50-24-17,-26-50-15,51 0 16,-1 0-16,50-25 15,0-24 17,-99 49-17,0-25 1</inkml:trace>
  <inkml:trace contextRef="#ctx0" brushRef="#br1" timeOffset="192196.1716">14585 15478 0,'0'25'0,"0"0"16,0 0-1,0 24 1,0-24-16,0 49 16,0-49-16,0 50 15,0-26 16,-25-49 1,1-49-1,24-51-15,24-98-1,26 74 1,24 25-16,-24 49 15,49-49 1,25 49 15,-124 100-15,-173 173 15,73-99-15,76-99-1</inkml:trace>
  <inkml:trace contextRef="#ctx0" brushRef="#br1" timeOffset="192770.8641">13568 16247 0,'868'-99'78,"-818"99"-78,0 0 0,49 0 16,-50 0-16,75 0 16,-99 0-16,25 0 15,-25 0 1</inkml:trace>
  <inkml:trace contextRef="#ctx0" brushRef="#br1" timeOffset="193414.4517">14387 16421 0,'-25'25'16,"0"99"0,25-75-16,0-24 0,0 74 15,0-24 1,-25-51-16,25 26 15,-25-25 1,25 0-16,-24-25 16,24-25 15,-25 0-15,-25-25 15,-24-24-16,49 74-15,-49-25 32,24 25-32,0 0 0,26 25 15,-1-25-15,-25 50 16,1-1 0,49-24-16,0 25 15,24-26-15,1 1 16,0-25-16,0 25 15,49-25 1,1 0 0,-51 0-16,1 0 15,0-25 17,25 25-32,-1-25 0,1 25 0,-50-24 15,25 24-15,-1 0 0</inkml:trace>
  <inkml:trace contextRef="#ctx0" brushRef="#br1" timeOffset="193870.6281">14486 16793 0,'50'25'15,"-26"-1"-15,-24 26 16,25 0 0,-25-26-1,25 26 1,-25-25-16,25 0 15,0-1 17,-25-48-17,24-26 1,1-24 0,50-26-1,-1-24 1,-49 50 15,0 49 0,-1 25-31</inkml:trace>
  <inkml:trace contextRef="#ctx0" brushRef="#br1" timeOffset="194259.8904">15478 15999 0,'25'0'47,"74"-25"-16,-49 25-31,123-25 31,-148 25-31,25 0 0</inkml:trace>
  <inkml:trace contextRef="#ctx0" brushRef="#br1" timeOffset="194544.5427">15429 16197 0,'0'25'15,"148"-25"1,-123-25-16,174 25 31,-175 0-31,51 0 16,-50 0-16,24 0 0,-24 0 0,25 0 16</inkml:trace>
  <inkml:trace contextRef="#ctx0" brushRef="#br1" timeOffset="195101.6623">16619 15875 0,'-74'0'16,"24"25"0,-24 99-1,74-99-15,0 49 31,0-49-31,0 0 0,25 24 16,-1-49 0,26 0-1,-25 0-15,0 0 0,49 0 16,25-49 15,-74 49-31,0-149 31,-50 124-31,0-25 0,0 50 0,-24-49 16,24 49-16,25-25 0,-74 0 16</inkml:trace>
  <inkml:trace contextRef="#ctx0" brushRef="#br1" timeOffset="198017.4176">14486 14511 0,'-174'25'16,"75"-25"-16,49 24 0,-24-24 0,-50 0 16,74 0-16,-148 25 15,148-25-15,1 0 0,-100 0 16,99 0-16,-24 25 15,24-25 1,26 25-16,-1-25 0,-25 25 16,0-25 15,26 24-15,-1 1 30,-50 25-14,51 24-17,-26 75 17,50-99-32,-50 198 15,26-199-15,24 26 0,0-26 16,0 199-1,0-173-15,0 247 47,0-173-47,0-25 0,0-49 0,0-1 0,0 0 0,0 1 0,0-1 16,0 50 0,0 75-1,0-51-15,0-24 16,0-24-1,0-1 1,0-74-16,0 24 16,0-24-16,0 0 15,0 0 1,0 0-16,-25-1 31,25 1-31,-25-25 16,25 25-16,0 0 15,0 0 1,0-1 0,0 1-1,0 0 1,0-50 15,25 25-15,0 0-1,-1-25 1,1 25 0,25-24-1,-25 24 48,-1 0-63,100 0 15,-74 0-15,-25 0 0,49 0 0,-24 0 16,49 0-16,-74 0 0,25 0 0,-1 0 0,1 0 0,-25 0 0,24 0 16,1 0-16,123-25 15,1 25 1,-124 0-16,123-25 16,-123 25-1,74-25 1,50 25-16,-75 0 15,25 0 1,0-25 0,0 25 15,-99 0-31,148-24 16,-148 24-16,99 0 15,75 24 1,-125-24-1,-49 0-15,0 0 79,74 0-64,174-49 1,-249 49-16,150 0 15,-149 0 1,0 0-16,74-25 16,-74 25-1,74-25 1,-74 25-16,74-25 16,-74 25-16,0 0 15,-1 0-15,-24-49 16,50-26-1,-50 1 1,25-25 15,-25 74-31,0-74 0,0 74 16,25-25-16,-1-49 16,1-50-1,0 100 32,-25 24-31,25-25-16,-25 1 0,49-175 15,-49 125-15,0 49 0,25-24 16,-25 24-16,0 1 0,0 24 0,0-25 0,0 1 16,0-1-16,0 1 0,0-1 0,25 0 0,-25 1 0,25 24 15,-25 0 1,0-148-1,0 123 1,0 0 0,0-24-1,-25 24 1,25 1 0,0-1-1,0 0 1,0-24 15,-25-25 16,25 49-16,-25 50-31,25-25 63,-49-74-32,24 99-15,-25-25-1,26 1 1,-1-1-1,-25 0 1,25 0-16,-99-24 31,100 49-31,-1 0 0,-124-25 16,-50 0 15,150 25-31,-100-25 16,99 25-16,26 0 0,-125 0 31,124 0-31,-49-25 16,24 25-16,-74 0 15,-99 0 32,-50 0-31,198 0-1,26 0 17,24-24-32,-99-1 15,99 25 1,-49-25 15,49 25-15,-99-25-16,99 25 62,0 0-62,1 0 0,-51 0 16,50 0-16,1 0 16</inkml:trace>
  <inkml:trace contextRef="#ctx0" brushRef="#br1" timeOffset="209228.4983">17140 15528 0,'-25'0'0,"25"25"16,25-25-1,-25 24 16,25-24-31,74-49 32,50 24-17,-100 0-15,200-49 16,-150 49 0,-50 0-16,75 0 15,50-99 32,-174 99-31</inkml:trace>
  <inkml:trace contextRef="#ctx0" brushRef="#br1" timeOffset="209549.4838">17983 15032 0,'0'0'16,"25"0"-1,0 0 1,0 24-16,49 1 15,-49 0-15,0 0 0,0-25 16,-25 25-16,49 24 16,-24-49-16,-25 25 0,0 25 15,-74-1 1,24 1 15,-24-25-15</inkml:trace>
  <inkml:trace contextRef="#ctx0" brushRef="#br1" timeOffset="210110.1335">19100 14784 0,'0'24'15,"24"1"-15,-24 74 0,0 1 16,25-51-16,-25 26 16,0-51-16,0 26 31,0-25-31,0 0 15,0-50-15,0 0 16,0 0-16,0-99 16,0 75-16,0-1 15,25-74-15,-25 50 0,25-125 16,0 150-16,24-75 16,26 24-1,-51 75-15,26 1 16,-25 24-1,-25 49 1,0-24-16</inkml:trace>
  <inkml:trace contextRef="#ctx0" brushRef="#br1" timeOffset="210309.1261">19149 14883 0,'-25'25'0,"50"-50"0,-74 50 32,73-50-32,1 25 0,25-25 0,-25 25 15,74-50 1</inkml:trace>
  <inkml:trace contextRef="#ctx0" brushRef="#br1" timeOffset="210858.3377">19745 14784 0,'-25'24'0,"50"-48"0,-100 73 15,75-24-15,-25-25 16,1 25-16,-1 49 16,50 1-1,-1-75 1,1 24-16,25-24 16,-25 0-16,-1 0 0,-24-24 0,25-1 31,-25 0-31,0-25 15,0 26-15,0-1 0,0-25 16,0 25-16,0-24 16,25 24-16,25 25 15,-1 0 17,50 99-17,-99 0 1,0-49-1,-24-50 17,24-99-1,24 24-15,-24 51-16,50-26 15,-25 25-15,24 0 16,1 1-1,-25 24 1</inkml:trace>
  <inkml:trace contextRef="#ctx0" brushRef="#br1" timeOffset="211635.4104">21134 14585 0,'0'0'0,"0"50"16,0-25-16,0-1 15,0 1-15,0 25 32,0-25-32,0-1 15,0-48 1,0-1-1,0 0-15,0-49 16,0 49-16,0 0 0,24 0 16,1-49-1,50 49 1,-1 50 0,-74 0-1,0 24 1,-25 1 15,25-25-31,-25-50 16,25 0-1,25-25 1,0 26-16,0-1 16,24 0-16,-24 0 0,25 25 15,-1-25 1,-24 75-1,-25-25 1,0 0-16,0-1 0,0 51 16,0-50-1</inkml:trace>
  <inkml:trace contextRef="#ctx0" brushRef="#br1" timeOffset="212024.9261">22051 14436 0,'-24'0'16,"-1"0"-16,0 25 15,-25-25-15,-74 99 31,124-24-15,0-50 0,25-25-16,50 0 31,-51 0-31,1-25 0,0 0 0,0 0 16,0-49-1,-1 49 16,1 50 1,-25 0-32,0-1 0,-25 1 15,25 0-15,0 0 16,0 0-16</inkml:trace>
  <inkml:trace contextRef="#ctx0" brushRef="#br1" timeOffset="212228.907">22572 14412 0,'-49'49'16,"24"-24"-16,0 0 15,-25 24-15,-24 51 16,74-76 0</inkml:trace>
  <inkml:trace contextRef="#ctx0" brushRef="#br1" timeOffset="212469.4941">22299 14362 0,'50'124'47,"-100"-248"-47,125 273 0,-1-100 16,-49-24-16,0-25 0,0 25 0,24 0 31,-24 0-31</inkml:trace>
  <inkml:trace contextRef="#ctx0" brushRef="#br1" timeOffset="212632.0301">22870 14560 0,'0'25'31,"0"-50"-31</inkml:trace>
  <inkml:trace contextRef="#ctx0" brushRef="#br1" timeOffset="213463.065">23614 14486 0,'0'0'16,"0"-25"-1,0 0 1,50-24 0,-1-26-1,-49 50-15,0-74 16,0 74-1,-25-24 1,25 24 0,-24 25-16,24 74 31,0-49-31,0 0 0,0 25 0,0 24 16,0 100-1,0-100 1,24 25 15,-24-74-15,0-124-1,-24-99 1,24-1 15,24 25-15,1 150-16,0-26 15,0 0-15,0 50 0,-25-24 16,24-1-16,1 25 0,0 0 16,0 0-16,25 49 15,-26-49-15,1 75 16,-25 24-16,-25-25 16,-24 1-1,24-50-15,-50 24 16,51-24-1,-1-25-15,0 0 0</inkml:trace>
  <inkml:trace contextRef="#ctx0" brushRef="#br1" timeOffset="214232.7186">24036 14337 0,'-25'99'31,"50"-198"-31,-50 223 16,25-99-16,0 25 16,25-50-1,49 24 1,-24-48-16,-25 24 15,-25-25 1,0 0-16,0-25 16,-25 26-16,25-1 15,-25-25 1,0 25 0,25 0-1,50 1 1,-1 24-1,1 0 1,0 24 0,-1 26-1,-49-25 1,0 49 15,0-49-15,-25 0-1,25 0 1,25-25-16,25-25 31,-25 0-31,-1 25 0,1 0 0,-25-25 16,50 25-16,-25 0 16,-25-24-1,24 24-15,1 0 31,-25 24-15,25-24-16,0 0 31,0 0-31,-1 0 0,1 0 0,0-24 16,0-1 0,-25 0-1,-25-25 1,0 50-1,-24-25 1</inkml:trace>
  <inkml:trace contextRef="#ctx0" brushRef="#br1" timeOffset="214888.6861">24879 14387 0,'-149'-100'0,"298"200"0,-124-75 0,25-50 15,-26 25 1,1-25-16,25 0 16,-25 0-1,-1 25-15,-24-49 16,0 24-1,-24 0 32,-1 25 16,-50 50-48,51-50-15,-1 149 16,25-125 0,0 26-16,74-25 15,-49-25-15,25-25 16,-1 0-16,1-24 0,-50 24 16,49 0-16,-49 0 0,50-25 0,-25 50 0,-25-24 15,49-1-15,26 0 0,-26 0 63,-24 25-63,0 25 0,0-25 0,0 25 0,-25 0 15,24 24-15,-24-24 0,0 0 0,0 0 0,0 0 16,-24-25-16,-1 0 16,25-25-16,0 0 15,74-124 16,-24 75 1,-25 49-32,-25 0 0,49 0 15,-49 0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8-22T09:17:43.406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3894 1612 0,'0'-25'16,"0"150"15,0-76-31,0 100 16,0-99-16,0 49 31,0-74-31,0 74 16,0-74-16,0-1 31,0-48-15,-24-1-16,-1 25 0,-50-99 46,26 74-46,24 0 0,0 0 0,-25 25 16,-24 25 0,0 49-1,49 1 17,25-1-17,0-49 1,25 0-16,-1 0 15,1-25-15,0 0 0,25 0 16,-26 0-16,76 0 16,-75 0-1,-1-25-15,51 0 16</inkml:trace>
  <inkml:trace contextRef="#ctx0" brushRef="#br0" timeOffset="534.9705">4192 2034 0,'25'99'16,"-25"-49"0,0-25-16,0-1 0,-25 51 31,25-1-15,0-99-1,0 1 16,0-51-15,0-49 0,0 99-16,0-74 15,25 50-15,0 24 0,-1-74 16,26 24 0,24 1 15,-49 74-16,-25 25 17,0 74-17,-25-74-15,-49 74 16,49-74 0,0-1-16,-24 1 15</inkml:trace>
  <inkml:trace contextRef="#ctx0" brushRef="#br0" timeOffset="1022.1593">3423 2604 0,'-25'25'16,"50"-25"0,0 0-1,0 0-15,173-25 16,-148 1-16,148 24 31,-148-25-31,148 0 16,-173 25-16,25 0 0,24-25 15,-24 25 1</inkml:trace>
  <inkml:trace contextRef="#ctx0" brushRef="#br0" timeOffset="1585.6867">3870 2803 0,'-25'74'16,"25"-49"-16,0 0 15,0 0-15,0 49 16,0-24-16,0 49 16,0-74-16,0 24 15,0-24-15,0 25 16,0-25-16,-25-25 31,0-25-15,0-25-1,1 25-15,-1-24 32,0 24-32,0 25 0,-25-25 0,1 25 31,24 25-31,-49 25 15,49-26-15,0 1 16,25 25-16,0 24 31,0-49-31,0 25 16,25-26-16,24-24 16,-24 0-16,149-74 31,-149 74-31,49-25 15,-49 25-15,25-25 16</inkml:trace>
  <inkml:trace contextRef="#ctx0" brushRef="#br0" timeOffset="1934.7394">4068 3175 0,'0'25'15,"25"0"-15,-25 24 16,25-24 15,-25 0-15,0 24-16,24 1 0,1-25 0,0 24 15,0-24-15,-25 0 16,25 0-16,-25-50 0,24-74 16,-24 74-16,75-149 15,-50 150-15,-25-1 0,0 0 16,24 0-16,-24 0 0</inkml:trace>
  <inkml:trace contextRef="#ctx0" brushRef="#br0" timeOffset="2319.3817">4936 2356 0,'0'25'15,"25"-25"1,74-25 15,75-24-15,-149 49-1</inkml:trace>
  <inkml:trace contextRef="#ctx0" brushRef="#br0" timeOffset="2591.5162">5011 2505 0,'-25'25'15,"50"-25"1,49 0 0,-49 0-16,74-25 15,-74 25-15,24 0 31,1 0-15,-25 0 0</inkml:trace>
  <inkml:trace contextRef="#ctx0" brushRef="#br0" timeOffset="3716.927">6350 1736 0,'0'25'0,"-74"50"15,49-51-15,0 51 0,0-50 0,-24 74 16,24 99 15,25-173-31,25 124 16,-25-124-16,49 24 16,50 1-1,-49-25 1,74 24-1,-99-49 1</inkml:trace>
  <inkml:trace contextRef="#ctx0" brushRef="#br0" timeOffset="4092.9028">7045 1984 0,'0'75'16,"0"-50"-1,0-1-15,0 1 0,0 50 16,0 49 0,0-25-1,0-50 1,-25 1-1,25-75 1</inkml:trace>
  <inkml:trace contextRef="#ctx0" brushRef="#br0" timeOffset="4438.8923">6648 1984 0,'-25'0'16,"50"0"0,74 0-1,75-24 1,24-1 0,50 25 15,-223 0-31,0 0 15,-25 25-15</inkml:trace>
  <inkml:trace contextRef="#ctx0" brushRef="#br0" timeOffset="5020.5067">7367 2307 0,'0'25'15</inkml:trace>
  <inkml:trace contextRef="#ctx0" brushRef="#br0" timeOffset="5470.7695">7689 2059 0,'0'25'16,"0"74"0,50 0 15,-25-74-31,49 99 31,-74-99-15,0-50-1,25 25-15,-25-50 16,25 1 0,-25 24-16,25-50 15,-25 26-15,24-1 16,1 1 0,0 24-16,-25 0 15,25 25 1,-25-25-16,0 50 31</inkml:trace>
  <inkml:trace contextRef="#ctx0" brushRef="#br0" timeOffset="5740.9521">8186 2183 0,'0'25'16,"24"-25"-16,1 0 15,74 0 16,25-25-15,-74 25-16,-25 0 16</inkml:trace>
  <inkml:trace contextRef="#ctx0" brushRef="#br0" timeOffset="8416.2645">9029 2034 0,'0'50'16,"0"24"0,0-24-1,0 24 1,0-24-1,0-26 1,0 1 0,0-50 31,0 1-32,0-1-15,0-50 16,0 51-1,74-76 17,-49 76-17,25 24 1,-25 49 0,-1 26 15,1-26-16,-25-24 1,-25-25 0,25-25-1,0 0 1,0-24 0,50-50-1,24 49 1,-49 50-1,0 0 1,-25 25-16,0 0 0,0-1 16,0 1-1,0 0-15,25 74 16,-25-74-16,25 49 31</inkml:trace>
  <inkml:trace contextRef="#ctx0" brushRef="#br0" timeOffset="10008.7833">9649 2059 0,'0'25'16,"25"-1"-1,0 51 17,24 24-32,-24-49 15,0-1 1,0-24-1,-25-50 32,24-24-31,-24 24-16,25-50 31,0 26-31,-25 24 0,25 0 0,0-74 31,-1 49-15,-24 26 0</inkml:trace>
  <inkml:trace contextRef="#ctx0" brushRef="#br0" timeOffset="10493.9364">10145 1662 0,'0'-25'31,"25"25"0,25-25-15,24 25-16,-49 0 16,-25 25-16,0 0 15,-25 0 1,-25 24-1,26-24 1,-1 0-16,50 0 47,49 24-31,-49-49-16,0 25 15,-25 0 1,0 0-16,-25-25 15,-50 25 17,26-25-17</inkml:trace>
  <inkml:trace contextRef="#ctx0" brushRef="#br0" timeOffset="10879.9074">10691 1786 0,'0'25'16,"0"-50"-16,25 99 15,-1-24-15,-24 0 0,25-26 16,-25 150 15,0-124-31,0 24 16,-25-24-16,-24 24 0,-1 25 31,-49-49-15,49-50-1</inkml:trace>
  <inkml:trace contextRef="#ctx0" brushRef="#br0" timeOffset="11255.0151">11063 2183 0,'0'25'15,"-25"-1"-15,25 1 16,0-50 15</inkml:trace>
  <inkml:trace contextRef="#ctx0" brushRef="#br0" timeOffset="24424.1083">11832 1960 0,'-25'0'0,"25"-25"16,0 0 0,0 0-1,0 0 1,-25 50 15,-49 0-15,49 0-16,-49 49 15,49-24-15,0-25 0,25 49 16,0 0 0,25-24-1,0-50-15,49 25 16,-49 0-16,0-25 16,74 24-1,-25 1 1,-49-25-1,-25-25 48,25 25-63</inkml:trace>
  <inkml:trace contextRef="#ctx0" brushRef="#br0" timeOffset="26483.0715">3398 5953 0,'25'0'31,"49"0"0,-49 0-31,0-25 16,0 25-16,0 0 0,49 0 15,-49 0-15,49 0 32,-49 0-32,0 0 0,0 0 0</inkml:trace>
  <inkml:trace contextRef="#ctx0" brushRef="#br0" timeOffset="26830.0589">3398 6176 0,'0'25'16,"0"0"-16,25-25 0,25 0 15,-26 0-15,76 0 16,-76 0 0,26 0-16,25 0 15,-26 0-15,1-25 0,-25 25 16,-1 0-1,1 0-15,0 0 16</inkml:trace>
  <inkml:trace contextRef="#ctx0" brushRef="#br0" timeOffset="27212.5962">3994 5804 0,'0'25'16,"99"50"0,-25-26-1,-49-24-15,25 99 47,-50-99-47,0 0 0,-50 24 16,-24 1 15,49-25-15</inkml:trace>
  <inkml:trace contextRef="#ctx0" brushRef="#br0" timeOffset="33012.856">5904 5631 0,'0'0'0,"0"24"31,0 100 1,-25-49-17,25-50 1,0 49-16,0-49 16,0 0-16,0 49 15,0-49 1,0 0 15,0-50 0,0 0-15</inkml:trace>
  <inkml:trace contextRef="#ctx0" brushRef="#br0" timeOffset="33604.4331">5333 5606 0,'-25'0'0,"25"-25"15,25 25 1,25 0 15,198 0-15,-199 0-16,323-50 15,-322 50-15,-25 0 0,0 0 16,49-24 0,-49 24-16,0 0 15,-25 24 48</inkml:trace>
  <inkml:trace contextRef="#ctx0" brushRef="#br0" timeOffset="35321.7923">6573 5854 0,'0'-25'47,"25"25"-32,49 0 1,-24 0 0,-25 0-16,74 0 15,-74 0-15,49 0 16,-49 0-16,25 0 15,-25 0-15,-1 0 16</inkml:trace>
  <inkml:trace contextRef="#ctx0" brushRef="#br0" timeOffset="41076.9328">7962 5581 0,'0'-25'0,"25"25"16,-25 25 0,0 0-16,0 124 31,0-125-31,0 76 31,0-75-31,0-50 63,0 0-48,0 0 1,0 0-16,0-24 31,0 24-31,25-50 31,25 26-31,-1-1 32,1 25-17,-25 1 1,-25 48 0,24-24-1,-24 25-15,0 25 16,0-25-16,0 24 31,0-24-31,0 0 16,0-50 62,0 0-63,25-24 1,0 24-16,49-25 31,-24 75-15,0 25 0,-50-26 15,0 1-16,0 0 1,0 25 0,0-26-1,0 1-15,24 25 16,-24-25 0,0 0-1,0-1 1</inkml:trace>
  <inkml:trace contextRef="#ctx0" brushRef="#br0" timeOffset="47368.813">8806 5531 0,'-25'0'0,"25"-24"62,25 24-30,-1 0-17,1 0-15,174-25 31,-199 50 1,-75 49-1,-24 0-15,74-74-1,25 25 1,0 0-1,75-25 1,-1 25 0,-49 0-16,0 49 47,-25-49-47,-75-25 15,50 25 1,-99-25-1,75 0-15,24 0 16,0 0 0,25-25-1</inkml:trace>
  <inkml:trace contextRef="#ctx0" brushRef="#br0" timeOffset="48399.8845">9376 5606 0,'25'0'31,"-25"25"-16,50 24 1,-50-24 0,24 0-16,1 24 31,-25-24-31,0 0 0,25 0 0,-25 0 31,25-25 16,0-50-31,24 0-1,1-49 1,-25 25 15,-25 49-31,24-25 16,-24 26 15</inkml:trace>
  <inkml:trace contextRef="#ctx0" brushRef="#br0" timeOffset="49737.2302">9971 5085 0,'0'-25'47,"50"25"-16,49 0-15,-74 0-16,25 50 15,-50-25 1,0-1-1,-75 51 1,51-50-16,-51-1 16,50 1-16,-24 0 15,24-25-15,0 25 16,25 0-16,25-25 47,0-25-47,49 25 15,-49 0 1,25 0-16,24-25 31,-24 25-15,-1 0 0</inkml:trace>
  <inkml:trace contextRef="#ctx0" brushRef="#br0" timeOffset="57646.4252">3448 8260 0,'0'25'16,"-25"-25"-16,50 0 62,0 0-62,49-25 32,-24 25-32,99-25 15,-125 25 1,100-25 0</inkml:trace>
  <inkml:trace contextRef="#ctx0" brushRef="#br0" timeOffset="58020.1196">3398 8458 0,'-25'25'16,"50"-25"-16,0 0 15,74-25 1,-74 25-16,149 0 16,-125-24-16,100 24 15,-74-25 17,-51 25-32</inkml:trace>
  <inkml:trace contextRef="#ctx0" brushRef="#br0" timeOffset="58342.1033">4093 8161 0,'25'0'16,"-1"25"-16,51-1 15,-26 26 1,-49-25 0,0 24-1,0 1-15,0-25 0,-24-25 16,-1 25-16,0-1 0,-25 1 15,50 0-15,-74 0 32,49 0-32</inkml:trace>
  <inkml:trace contextRef="#ctx0" brushRef="#br0" timeOffset="59178.4983">5680 7739 0,'0'0'15,"0"25"17,0 124-17,-25-25 1,25-99-16,-24 99 31,24-100-31,0 26 0,0-25 16,0 24-1,-25-24 1,25-50 15,0 1-15,0-1-16</inkml:trace>
  <inkml:trace contextRef="#ctx0" brushRef="#br0" timeOffset="59631.5637">5209 7739 0,'0'-25'0,"198"-24"31,75-26-15,-25 75 0,-198 0-16,24 0 15,-49 0-15,25 0 0,-25 0 0,-1 0 16</inkml:trace>
  <inkml:trace contextRef="#ctx0" brushRef="#br0" timeOffset="60360.8285">6251 8086 0,'-25'25'15,"50"-25"48,0 0-63,99-25 16,-25 25-1,-74 0-15,24-24 16,26 24-1,-26 0 1,-24-25 0,0 25-16,0 0 15,-1 0 1,26 0 0</inkml:trace>
  <inkml:trace contextRef="#ctx0" brushRef="#br0" timeOffset="61573.176">7640 7764 0,'-25'0'0,"25"-25"31,25 25-15,0-25 0,-1 25-16,51-25 15,-50 25 1,-1 0-16,1 25 15,0 25 1,-25-1 0,-50 26-16,-24-1 31,49-24-31,0-50 16,100 25 15,-50-25-16,74 25 1,-74-25-16,-1 0 0,1 24 16,-25 1-16,-25 0 15,-99 25 17,0-26-17,0 1 1,75-25-1,24 0-15,25-25 16</inkml:trace>
  <inkml:trace contextRef="#ctx0" brushRef="#br0" timeOffset="62429.4128">8210 7863 0,'0'50'15,"0"-26"-15,0 1 0,0 25 16,0-25-16,0 0 16,0 24-1,0-24-15,0 0 16,0 0-1,0-50 17,0 0-17,0 0 1,0-24 0,25 24-16,-25-25 15,25 50-15,-25-25 0,50 0 16,-50 1-16,49-1 15,-24 25 1,0 0 0,0 25-1,-1 24 17,-24-24-32,0 0 15,0 0-15,0 0 31,0-50 1,0-25-17,0 0 1,25 26-16,25-26 31,-25 50-31,-1 0 0,-24-25 0,50 25 16,-50 25-1,25 0 1,-25 74 15,25-99-31,-25 75 16,0-51-16,0 1 31</inkml:trace>
  <inkml:trace contextRef="#ctx0" brushRef="#br0" timeOffset="62832.3906">8880 7863 0,'0'0'0,"25"50"16,-25-26-1,0 1-15,25 0 0,-1 25 16,1-1 0,0-24-1,0-25 16,-25-25-15,0-24 15,25 24 1,24-124-1,-24 25 0,-25 99-15</inkml:trace>
  <inkml:trace contextRef="#ctx0" brushRef="#br0" timeOffset="63414.443">9277 7342 0,'25'-49'16,"-50"98"-16,124-123 15,-74 74-15,0 25 32,0-25-32,-25 24 0,24 1 15,-24 0 188,25 25-203,0-1 16,0-24-16,0 0 0,24 24 16,-24-49-1,0 0 32</inkml:trace>
  <inkml:trace contextRef="#ctx0" brushRef="#br0" timeOffset="65477.8167">9178 7169 0,'25'0'16,"-1"0"15,1 0 16,0 0-47,25 0 94,-1-25-78,26 50 15,-75-1-31,24-24 0,-24 25 15,0 198 48,-24-173-47,-1-25 15,25 0-16,-25-25 1,25 24-16,-25 1 16,0-25-1,1 25 1,-1 0 46,50-25 32,-1-25-78,1 25-1,25-25 1,-25 25-16,-1 0 16,1 0-16,25-25 15,24 25 1,1 0 0,-75-24 30,24 24-46,1 0 16,0 0-16,0 0 16,-50 0 109</inkml:trace>
  <inkml:trace contextRef="#ctx0" brushRef="#br0" timeOffset="66385.3157">9277 7193 0,'0'-24'31,"25"24"0,-25-25 1,25 25-32,-1 0 15,1 0 1,0 0-16,0 25 16,0-25-16,-25 24 15,0 1-15,24 0 16,-24 74 15,-24-99-31,24 25 16,0 0-1,0 0-15,-25-25 0,25 24 16,0 1 0,-25 0-1,-25 0 16,26 0-15,-1-25-16,25 24 31,0 1-15,25-25 46,-1 0-46,26 0 0,24-25 15,1 25-15,-50 0-16,24 0 15,-24 0-15,25 0 16,-26 0-16,1 0 31,0 0-31</inkml:trace>
  <inkml:trace contextRef="#ctx0" brushRef="#br0" timeOffset="67677.9572">2505 8210 0,'-25'25'15,"1"-25"-15,-1 25 16,0 0 0,-25 49 15,50 1-15,50-26-1,0-24 1,-26-25-1,26 0 1,-25 0-16,0 0 16,-1 0-16,1 0 0,25-25 15,-25 0 1,0 1 0,-25-1-1,0 0-15,0 0 0,0-24 16,0 24-1,0 0-15,-25-25 32,-25 1-17,25 49-15,-49 0 16,-1 25 0,51-1 15</inkml:trace>
  <inkml:trace contextRef="#ctx0" brushRef="#br0" timeOffset="68909.5686">2679 5779 0,'0'0'16,"-25"0"-1,0 0 1,0 0 0,1 0 15,-100 75-16,124-50 1,-25 0-16,0-1 16,25 1-16,0 25 15,50-25 17,-26-1-32,76 26 15,-76-50-15,26 0 16,0 25-1,24-50 1,-49-25 0,25 26 15,-50-1-31,0-50 16,0 51-16,0-1 15,0 0 1,0 0-16,-25 0 15,25 0-15,-50-24 16,1 24 0,24 25 31,0 0-47,-25 0 15,1 0-15,24 0 0</inkml:trace>
  <inkml:trace contextRef="#ctx0" brushRef="#br0" timeOffset="71315.911">21332 1736 0,'-25'25'15,"25"0"-15,0 25 16,-25 49 15,25 25-15,0-75-16,0 100 15,0-124-15,0 25 16,0-26 0,-24-24 15,-1-24-31,0-1 16,-25 0-16,26 0 0,-1 0 0,0 25 15,-49-24 1,-26 24-1,-24 74 17,124-24-17,0-1 1,0-24-16,25 25 16,0-26-16,0-24 0,49 25 15,25-25 16,-74 0-31,0-25 0</inkml:trace>
  <inkml:trace contextRef="#ctx0" brushRef="#br0" timeOffset="71769.8817">21481 2208 0,'0'0'0,"0"49"16,0-24 0,0 173 15,0-173-15,0-50 30,0 1-30,0-1-16,25-99 16,-25 74-16,24-49 15,1 0 1,25 24-16,49 1 31,-24 49-15,-51 25-16,1 25 15,-25 0 1,-25 49 0,-74 50 15,74-124-31,-74 75 31</inkml:trace>
  <inkml:trace contextRef="#ctx0" brushRef="#br0" timeOffset="72172.9824">20786 2778 0,'-24'25'0,"48"-50"0,-24 50 15,25-25-15,25 0 16,-1-25-16,100 25 16,-74-25-16,148 1 15,-149 24 1,-24 0-16,-25-25 0,24 25 0,-24 0 0,49 0 16,-49 0-1</inkml:trace>
  <inkml:trace contextRef="#ctx0" brushRef="#br0" timeOffset="72655.03">21282 2952 0,'0'198'15,"0"-173"1,0 74 0,0-74-16,0 99 31,0-99-31,0 49 16,0-49-1,0-50 1,-24 0 15,-1 25-31,-25-74 16,25 74-16,-24-50 15,-1 26 1,-24 24 15,-25 49-15,49 26-1,50-51-15,25 100 32,0-124-32,-1 25 0,1-25 15,25 25-15,49-25 16,50-50 0,-100 26-1</inkml:trace>
  <inkml:trace contextRef="#ctx0" brushRef="#br0" timeOffset="72997.9226">21481 3398 0,'25'50'31,"-50"-100"-31,50 125 0,-25-51 15,0 1-15,24 0 0,1 49 16,0-24 0,0 0-1,0-25 1,-1-75 0,1-25-1,-25 51-15,50-76 16,-50 76-16,25-26 31,-25 25-31,25 0 16</inkml:trace>
  <inkml:trace contextRef="#ctx0" brushRef="#br0" timeOffset="73353.5539">22151 2530 0,'24'0'31,"76"0"-15,24-25-1,0 25 17,-100-25-32</inkml:trace>
  <inkml:trace contextRef="#ctx0" brushRef="#br0" timeOffset="73580.0685">22225 2679 0,'0'25'16,"0"-50"-16,50 50 16,-26-25-16,1 0 15,25 0-15,-25-25 16,49 25-1,-49 0-15,0 0 0,-1 0 16,1 0-16</inkml:trace>
  <inkml:trace contextRef="#ctx0" brushRef="#br0" timeOffset="73912.5942">23044 2505 0,'-25'50'16,"0"-25"-16,0-25 0,0 49 15,25-24 1,25 0-16,50 0 31,-51-25-31,26 0 0,-50-25 0,74 25 16,-49-25-1,-25 0 1,0-24 0,-25 49-1,-74-100 1</inkml:trace>
  <inkml:trace contextRef="#ctx0" brushRef="#br0" timeOffset="75128.7717">21406 1339 0,'-272'-24'32,"197"24"-32,-49 0 0,75 0 0,-1 24 15,0-24-15,1 0 0,-51 0 16,51 0-16,-199 50 16,223-50-1,0 0-15,-49 25 16,49 0-16,-74 24 15,74-24 1,25 0-16,-25 0 16,25-1-16,-25 26 15,25-25-15,-24 25 16,24-26-16,0 51 16,0 74-1,0-50 1,0-50-16,0 51 15,0-26-15,0-24 0,-25 123 16,-25 75 0,25 0-1,1-24 1,24-125 0,0 99-1,0 249 32,0-348-31,0-49 15,24-50-15,1 24-1,-25 1 1,0 0-1,25-25 1,0 0 0,0 0-1,24 0 1,1 0 0,-25 0-1,-1 25-15,1-25 31,25 0-31,-25 0 0,24 0 0,-24-25 16,49 25-16,-24 0 0,0 0 0,173 0 31,-173 25-31,49-25 0,-74 0 0,24 0 16,50 25 0,-49-25-16,124 0 15,-125 0-15,-24 0 0,25 0 16,24 0-1,149 0 1,-49-25 0,0 0 15</inkml:trace>
  <inkml:trace contextRef="#ctx0" brushRef="#br0" timeOffset="76356.4008">22324 4217 0,'620'74'62,"-595"-74"-46,25 0-16,-1-25 31,51 25-15,-51-24-1,-24-1 1,0 25 15,-25-25-31,0 0 16,25 0 0,-1-24-1,26-75 16,-50 99-31,25-99 16,-25 99-16,0-24 0,25-76 16,-1 76-16,1-100 15,0 99-15,-25 1 0,50-75 16,-1 0 15,-49 99-31,25-198 16,-25 198-16,0-49 0,0 49 15,0-75 1,0 76-16,0-76 31,0 51-31,0-26 0,0 26 0,0 24 16,0-49 0,0-1-1,0 50 1,0 1-16,0-100 31,0 99-31,-25 0 0,25 0 0,0 0 0,0-24 16,0 24-16,0-49 15,0 49 1,0-25 0,-25-24-1,25 24 16,-49-74-15,49 25 0,0 74 15,-50-25-15,50 26-16,-25-1 0,1 25 15,-1-25-15,0 0 31,0 50 1,0-25-32,-24 0 15,-1 0 17,25 0-32,-49 0 31,24 0-31,26 0 0,-1 0 15,-25 0-15,-49 25 16,74-25-16,-74 25 16,24-25-1,1 0-15,-50 24 16,74-24 0,1 0-16,-26 25 15,51-25-15,-1 0 16,0 25-16,0-25 0,-49 0 15,49 25 1,0-25-16,-124 0 31,125 0-31,-26 0 0,25 0 0,0 0 16,-74 0 0,25 0-16,24 0 15,-24 0 1,24 0-1,0 0 1,1 0 15</inkml:trace>
  <inkml:trace contextRef="#ctx0" brushRef="#br0" timeOffset="85275.3305">3274 10418 0,'-25'25'15,"50"-50"1,0 25-1,0 0-15,74-25 16,-74 25-16,124 0 16,-25-25 15,-99 25-31,24 0 16,-24 0-1,-25-24-15</inkml:trace>
  <inkml:trace contextRef="#ctx0" brushRef="#br0" timeOffset="85604.8476">3349 10691 0,'-25'25'15,"50"-50"-15,-75 50 16,75-25-16,0 0 16,49 0-1,25-25 1,-74 25-16,149 0 15,-149-25-15,-1 25 0,26 0 0,-25 0 16,74-25 0</inkml:trace>
  <inkml:trace contextRef="#ctx0" brushRef="#br0" timeOffset="85945.8257">4118 10220 0,'0'-25'16,"0"50"-1,24-25 1,1 24-16,99 76 16,-99-100-16,25 74 15,-26-49-15,1 49 32,-25-49-32,-25 0 0,1-25 0,24 25 0,-25-1 0,-50 1 15,-24 25 16</inkml:trace>
  <inkml:trace contextRef="#ctx0" brushRef="#br0" timeOffset="86612.7725">5432 9847 0,'0'25'16,"0"25"-1,0-25-15,0 74 16,0-74-16,0 49 15,0 1 1,0-1 15,0-24-15,0-1 0,0-24-1,0-50 16,0 0-15,0 1 15</inkml:trace>
  <inkml:trace contextRef="#ctx0" brushRef="#br0" timeOffset="87056.7442">4887 9847 0,'-25'0'16,"50"0"0,-1 0-16,51-24 15,-50 24-15,-1 0 0,1 0 16,99-25-1,-99 25-15,99 0 16,-74-25-16,-26 25 0,100 0 16,-24-25-1,-26 25 1,-49 0-16,0 0 31,-1 0-31</inkml:trace>
  <inkml:trace contextRef="#ctx0" brushRef="#br0" timeOffset="87698.7219">6028 10120 0,'24'0'47,"1"0"-47,99 0 15,-99-24 1,0 24-16,124 0 16,-100-25 15,-24 25-31,25 0 16</inkml:trace>
  <inkml:trace contextRef="#ctx0" brushRef="#br0" timeOffset="90476.5403">22944 6276 0,'0'24'32,"0"1"-17,0 50 1,0-51-16,0 51 16,0-50-16,0 24 15,0 26 1,0-1-1</inkml:trace>
  <inkml:trace contextRef="#ctx0" brushRef="#br0" timeOffset="90847.5197">22523 6201 0,'-50'0'0,"100"0"0,-125 0 31,75-25-31,25 25 16,25 0-16,-26 0 16,51-24-16,-26 24 15,1 0-15,198-25 16,-198 25-16,123 0 15,-123-25-15,49 25 16,-74 0-16</inkml:trace>
  <inkml:trace contextRef="#ctx0" brushRef="#br0" timeOffset="91261.0275">23416 6672 0,'0'25'16,"-25"-25"15,-50 25-15,51 0-16,-1 24 16,0-24-16,25 25 15,25 24 16,0-74-31,24 25 16,-24-25-16,25 0 16,49-25 15,-74 25-31,-1-24 0</inkml:trace>
  <inkml:trace contextRef="#ctx0" brushRef="#br0" timeOffset="91579.6474">23887 6499 0,'-25'0'16,"25"25"0,25-25-16,0 0 0,0 0 0,49 0 15,0 0 1,26-25-16,-26 25 15,-74-25 1,25 25-16</inkml:trace>
  <inkml:trace contextRef="#ctx0" brushRef="#br0" timeOffset="91824.2363">23937 6672 0,'0'25'16,"24"-25"-16,26-25 16,-25 25-16,0 0 15,-1 0-15,51 0 16,-50 0-16,74-24 31</inkml:trace>
  <inkml:trace contextRef="#ctx0" brushRef="#br0" timeOffset="92505.0198">24705 6375 0,'0'99'31,"0"-74"-31,0 0 15,0 24 1,0 1 0,0-25 15,0-1-31,0-48 16,0-1-1,0 0-15,0-49 16,25 74-16,-25-50 15,25 25-15,0-24 32,0 24-32,-1 25 0,1 0 0,25 0 31,0 74-15,-26-24-1,-24-25 1,-24-25 15,24-25-15,0-50-1,49 51 1,26-1 0,-26 25-1,1 25 1,-25-25-16,-25 24 15,0 1-15,24 0 32,-24 49-32,0-49 31</inkml:trace>
  <inkml:trace contextRef="#ctx0" brushRef="#br0" timeOffset="92891.9497">25499 6375 0,'25'49'15,"-25"-24"-15,25 0 16,-25 0-16,0 0 0,25-1 0,-1 26 16,1 0-1,0-26 1,-25-48 15,25-76 0,24 1-15,-24 74 0,-25 1 15</inkml:trace>
  <inkml:trace contextRef="#ctx0" brushRef="#br0" timeOffset="93422.7516">25995 5854 0,'50'-25'0,"-25"25"0,0 0 15,-1 0-15,1 0 0,0 25 16,0-25-16,-25 99 31,0-74-31,0 0 0,-75 49 31,51-49 1,24 0-17,24-25 1,26 0-16,24-25 15,-49 25-15,50 0 16,-1 0 0,-24-25-1,-26 25 1,-24 25 31</inkml:trace>
  <inkml:trace contextRef="#ctx0" brushRef="#br0" timeOffset="95242.0244">7193 9823 0,'0'-25'47,"0"0"-15,50 25-17,49-25 16,-74 25-31,49-25 0,-49 25 16,0 0-16,25 25 16,-50 0-16,0 0 31,-25 0-31,0-1 0,-25 1 0,26 0 0,-26 0 16,-24 0-1,74-1 1,24-24 15,-24 25-31,124 0 31,-99-25-31,25 25 0,-1 0 16,-24 24 0,-99-24-1,-75 25 1,75-50-1,-1 0 1,50 0-16,1 0 16,-26 0-16,25-25 15</inkml:trace>
  <inkml:trace contextRef="#ctx0" brushRef="#br0" timeOffset="95875.5466">8161 9798 0,'0'49'31,"0"26"-31,0 24 16,0-49-1,0 24 1,25-24-1,-25-25 1,0-1 0,0-48-1,0-1 1</inkml:trace>
  <inkml:trace contextRef="#ctx0" brushRef="#br0" timeOffset="96289.2919">7913 9773 0,'-25'0'15,"50"-25"16,-1 25-31,26 0 16,-25 0-16,0 0 0,24 0 0,100-25 31,-25 1-15,-49 24 0,-51 0-1</inkml:trace>
  <inkml:trace contextRef="#ctx0" brushRef="#br0" timeOffset="96765.4426">8682 10195 0,'-25'25'31,"-25"24"-15,25-24-16,-24 49 15,24-49-15,25 50 16,25-51-1,24 1 1,-24-25-16,50 25 16,-51-25-16,1 0 15,74-25 1,-74 25-16,0-25 16</inkml:trace>
  <inkml:trace contextRef="#ctx0" brushRef="#br0" timeOffset="99869.4104">9599 9897 0,'-24'0'0,"48"0"47,1 0-31,0 0-1,0-25 1,0 25-16,49-25 16,-49 25-1,0 0-15,24-24 0,75-1 31,-74 25-31,322-75 47,-322 75-47,49 0 0,-74 0 0,24 0 0,1 0 16,-25-24-16,198 24 78,-198 0-78,24 0 0,26-25 16,-26 25-16,1 0 0,-25-25 0,49 25 0,-24-25 15,-1 25-15,1-25 0,0 25 0,-1-24 0,1 24 16,-1 0-16,-24-25 0,25 25 0,-25 0 0,-1-25 0,26 25 16,49-25-1,-74 0-15,149 1 16,-150 24-16,76-25 15,49 0 1,-1 0 0,26 0-1,-149 25-15,74-24 16,-74 24-16,24-25 0,75 0 16,-74 25-1,173-50 16,-148 26-31,-1 24 0,-49-25 0,25 25 0,24 0 16,-24 0-16,74-25 16,-100 25-16,26 0 0,24-25 15,125 0 17,-150 25-32,175-49 15,-175 49-15,26-25 16,24 0-1,124 0 1,-49-24 0,-75 24-1,50 0 1,25 0 15,222-49 0,-197 49-15,-75 0 15,-75 0-31,75 1 16,-99 24-16,75-25 16,172-50 15,-222 51-31,24-1 15,1 25-15,24-25 0,-25 0 0,-24 0 16,24 25-16,-49-24 0,99-1 16,25-25-1,-25 25 1,-99 25-16,25 0 0,98-24 16,-98-1-1,99 0 16,-100 25-31,150-50 16,-150 50-16,1 0 0,0-24 0,-1 24 0,75-25 16,0 0 31,-74 0-47,248-24 31,-274 24-31,26 25 0,0-25 0,24 25 15,0-25-15,1 0 0,-50 0 0,24 25 0,-24-24 0,50 24 16,-51-25-16,26 25 0,99-50 31,-124 50-15,24-25-16,-24 1 0,25-1 0,-26 25 0,1-25 16,25 0-1,-50 0-15,49 1 31,-24 24-31,74-50 16,-74 50-16,74-25 16,-74 25-1,0 0-15,25 0 16,-1-25-16,26 1 16,24-1 15,-25 0-16,-24 0 1,0 25 0,-26 0-16,1 0 15,25 0-15,24-25 16,25 1 0,-74 24-16,50-25 15,-51 25-15,1-25 0,25 0 16,24-24-1,-24 24 1,-25 25-16,148-75 31,-148 75-15,0 0-16,25-24 16,-1-1-1,-24 25 16,0 0-31,0 0 16,-1 0-16,1 0 16,0 0-1,49-25 1,26 0 0,-51 0 15,-49 1 16,-25 24-16,1-25-15,-26 25-1,0-25 1,1 25-1,24-25 48,0 25-47,-99-49-16,75 24 15,49 50-15,24-25 16,51 49-1,-50-49-15,24 25 16,-24 0-16,49 0 16,-49-1-1,25-24 17,-25 0-17,-25 25-15,24 0 31,-24 0-15,0 0 0,0-1 15,0 1-15,-49 50-1,-1-26 1,25 1-1,1-25 1,24 49 0,0-49-1,0 0 1</inkml:trace>
  <inkml:trace contextRef="#ctx0" brushRef="#br1" timeOffset="105247.955">8111 8458 0,'0'25'94,"0"0"-32,0 25-46,0 49 0,0-74-1,25-25 142,25-25-126,24 25-16,-49 0-15,99 0 47,-75 0-47,51 0 16,-26-25 0,-49 25-16,49 0 46,-49 0-46,25 0 16,24 0 15,-24 0-15,-1 0 0,26 0-1,-50 0 1,-1 0-16,26 0 31,-25 25-31,0-25 0,24-25 16,-24 25-1,0 0 32,0 0-16,-25-25 63,0 0-63,0 1-15,24-51 15,-24 1 79,25 49-110,-25-25 31</inkml:trace>
  <inkml:trace contextRef="#ctx0" brushRef="#br1" timeOffset="110601.0327">2257 10542 0,'-49'0'0,"98"0"0,-98 25 16,-75 49 0,99-24-16,25-25 0,-25-1 0,25 1 0,0 0 0,0 0 15,0 24 1,74 1-1,50-25 1,-74-25 0,-25-25-16,99 0 15,-75-24 1,-49 24 0,-49-174 15,24 199-16,-49-24-15,49-1 16,-25 25 0,50 25-1</inkml:trace>
  <inkml:trace contextRef="#ctx0" brushRef="#br1" timeOffset="111855.215">5035 12229 0,'0'25'15,"0"24"1,0 1-16,0-25 0,0 24 0,0-24 16,0 74-1,0 50 1,25-99 0,-25-1-1,0-24 1,25-50 31</inkml:trace>
  <inkml:trace contextRef="#ctx0" brushRef="#br1" timeOffset="112254.4793">4589 12179 0,'-50'-25'31,"50"0"1,124 25-17,-74 0-15,99-24 16,-100 24-1,26 0-15,74 0 16,24 0 0,-98 0-16,-51 0 15</inkml:trace>
  <inkml:trace contextRef="#ctx0" brushRef="#br1" timeOffset="112657.1292">5358 12551 0,'-25'0'15,"50"0"1,0 0-16,24-25 15,26 25 1,-26 0 0,-24 0-16,49 0 15,-49 0-15,0 0 16</inkml:trace>
  <inkml:trace contextRef="#ctx0" brushRef="#br1" timeOffset="113282.8211">6102 12278 0,'0'-24'31,"0"-1"1,50 25-17,49 0 1,-74 0 0,24 0 15,-49 25-31,0-1 0,-49 26 15,49-25-15,-50 0 16,50-1-16,-25-24 0,0 25 31,25 0 1,75 0-17,24 0 1,-49 24-1,-50-24 1,-25 25 0,-99-1-1,74-49 17,-24 25-17,74-50-15</inkml:trace>
  <inkml:trace contextRef="#ctx0" brushRef="#br1" timeOffset="113667.8004">6896 12278 0,'0'25'0,"0"0"16,0 0-16,-25 0 15,25 49 1,25 25 0,-25-74-16,0 0 15,0 0-15,0-1 0,0 1 16,0 0-16,0 0 31,0-50-31</inkml:trace>
  <inkml:trace contextRef="#ctx0" brushRef="#br1" timeOffset="114009.7836">6672 12179 0,'0'-25'16,"25"25"-1,174 0 1,-174 0-16,24-25 16,26 25-16,-51 0 0,1 0 15,50-24 1,-51 24 0</inkml:trace>
  <inkml:trace contextRef="#ctx0" brushRef="#br1" timeOffset="114500.4415">7441 12725 0,'-24'0'15,"-1"-25"-15,0 50 16,-74 24 15,74-24-15,25 50 0,0-51-1,0 1-15,50 0 16,-26-25-1,26 25-15,24-25 32,-49 0-32,50-25 15,-75 0 1,24 25-16</inkml:trace>
  <inkml:trace contextRef="#ctx0" brushRef="#br1" timeOffset="115042.7551">8062 12378 0,'24'0'47,"51"0"-32,-1-25 1,-24 25 0,-25 0-16,24 0 15,-24 0 1,0-25-16</inkml:trace>
  <inkml:trace contextRef="#ctx0" brushRef="#br1" timeOffset="115414.2715">8111 12576 0,'25'0'0,"0"0"16,0 0-16,123-25 16,-123 25-16,0 0 0,0 0 15,24-25-15,26 25 16,-26 0 15</inkml:trace>
  <inkml:trace contextRef="#ctx0" brushRef="#br1" timeOffset="115846.7792">9103 12278 0,'-49'75'16,"49"-50"-16,-25-1 31,25 1-31,0 25 15,25-25-15,24-25 16,1 24 0,0-48-1,-1 24 17,-24-25-32,49-50 15,-74 51 1,0-1-16,0 0 0,-74 0 15,0-49 17,49 74-32,0-25 0</inkml:trace>
  <inkml:trace contextRef="#ctx0" brushRef="#br1" timeOffset="116845.2495">5432 14536 0,'0'24'31,"0"1"-15,0 0-16,-25 49 15,25-49 1,0 50-16,0-1 16,0 0-1,0 1 1,0-50-1,0-50 17</inkml:trace>
  <inkml:trace contextRef="#ctx0" brushRef="#br1" timeOffset="117216.8219">4911 14436 0,'-24'0'0,"48"0"0,-24 0 16,25-24-16,0 24 0,0 0 0,99-25 15,-99 25-15,173 0 31,-148-25-31,-26 25 0,125 0 16,-124 0-16,49-25 16</inkml:trace>
  <inkml:trace contextRef="#ctx0" brushRef="#br1" timeOffset="117565.7983">5953 14684 0,'-25'0'0,"50"0"16,50 0-16,49-24 16,-75 24-1,50-25-15,-74 25 16,0 0-16,0 0 0,24 0 15</inkml:trace>
  <inkml:trace contextRef="#ctx0" brushRef="#br1" timeOffset="117846.5938">6003 14883 0,'0'0'16,"25"0"0,-1 0-16,1 0 15,0 0-15,0-25 0,0 25 0,-1 0 0,1 0 16,25 0-16,74 0 31,-99 0-31,-1 0 16,1 0-16,0-25 0,0 25 0</inkml:trace>
  <inkml:trace contextRef="#ctx0" brushRef="#br1" timeOffset="118885.5423">6995 14362 0,'25'-25'31,"0"25"-31,24-25 31,26 50-15,-51-25-16,26 25 31,-25 0-31,-25 0 0,0-1 0,-75 51 16,51-75-16,-1 25 15,0-1-15,-49 26 16,24-25 15,100-25-15,98 0-1,-98 0 1,-25 25-16,24-1 16,-24-24-16,-25 25 15,0 0 1,-74 25 15,-100-1-15,100-24-1,24-25-15,50-25 16,0 0-16,0 1 16</inkml:trace>
  <inkml:trace contextRef="#ctx0" brushRef="#br1" timeOffset="119304.0673">7888 14436 0,'0'25'16,"0"-50"-16,0 75 0,-25 24 15,25-49-15,0 25 16,0 24 0,25 25 15,-25-49 0,0-75-15,0 0-1</inkml:trace>
  <inkml:trace contextRef="#ctx0" brushRef="#br1" timeOffset="119628.5928">7640 14362 0,'-25'0'16,"50"0"-1,49-25 1,1 25-1,-51 0-15,125-25 32,-74 25-32,-50 0 0,-1 0 0,51 0 0,-26 0 15,-24 0 1,25 0 0</inkml:trace>
  <inkml:trace contextRef="#ctx0" brushRef="#br1" timeOffset="120071.247">8508 14833 0,'-124'25'16,"99"-25"-16,0 25 15,-24 0 1,49 24 0,0 1-1,49-1 17,26-24-17,-1-25 1,-49 0-16,49-25 15,-49 1-15,0 24 16</inkml:trace>
  <inkml:trace contextRef="#ctx0" brushRef="#br1" timeOffset="123384.476">5705 13866 0,'-99'25'16,"74"-25"-16,-25 0 0,26 0 15,-26 0-15,25 0 0,-372 0 47,373 0-47,-125 0 31,124 24-31,0-24 0,0 0 0,0 0 0,-49 25 16,0 0 15,24 0-15,50 0 31,-25-25-32,25 24 1,-25 1-16,1 0 16,24 0-16,0 0 31,0 74-16,0 75 17,0 74-17,-25-25 1,25-74 0,0-1-1,0 1 1,25-99-16,-25 0 15,0-26-15,24 51 16,-24-1 0,0 75 15,-24-124-15,24 0 46,0-1-31,0-48 1,24 24-17,1 0 63,50 0-62,-51 0-16,51 24 16,-1-24-16,-49 0 0,50 0 0,-51 0 15,26 0-15,-25 0 0,24 0 0,26 0 0,-50 0 0,24 0 0,50-24 16,1 24-1,98 0 1,0-25 0,-148 25-16,99-25 15,-99 25-15,-1 0 16,125-25 0,99-24 30,-100 24-30,-24 0 0,-50 25-1,-74 0-15,0 0 16,74 0-16,-49 0 16,24 0-1,-24 0-15,24 0 16,-24-25-16,24 25 15,-49 0-15,99 0 16,-99 0-16,74-25 16,-49 25-1,-26 0-15,26 0 16,-25 0-16,0 0 16,-1 0-1,1 0-15,99-24 16,-74 24-16,24 0 15,125 24 17,-100-24-32,-25-24 47,75-1-47,-99 25 31,-25 0-31,24 0 15,-24 0-15,0 0 32,-25-25-17,49 25 17,-24 0-32,-25-25 0,0 0 31,-25 1-16,25-26 1,0 25-16,0-49 16,0 49-16,0-74 47,0 74-47,0-124 15,0 75-15,0-150 16,0 125-1,0 74 1,0-74 0,0 74-16,0-49 15,0-1 1,25 1 0,-25 0-1,25 24 1,-25 0-1,25 26 1,-25-1-16,0 0 16,0 0-1,0 0 1,0 1 15,0-26-15,0 25-1,-25 25 1,25-25 15,-25 1 1,0 24-17,1 0 1,-51 24 15,50-24-31,1 0 16,-26 0-1,25 0-15,0 25 32,1-25-32,-76 0 0,76 0 15,-1 0-15,-25 0 16,-24 0-1,-75 0 1,124 0-16,-74 0 16,74 0-16,0 0 15,-24 0-15,-51 0 16,51 0 0,-50 0-1,24-25 1,-24 25-1,74 0-15,-74 0 16,74 0-16,-49 0 16,-1 0-1,26 0 1,24 0-16,-25 0 16,26 0-16,-1 0 0,0 0 15,-25 0 1,26 0-16,-51 0 15,50 0 1,1 0 0,-1 0-16,-25 0 15,25 0-15,-24 0 16,-1 0 15,0 0-15,1 25-1,-1-25 1,1 25 0,-1-25-1,-49 0 17,74 0-32,-25 25 15,26-25-15,-1 0 0,0 0 16,-25 0-1,-24 0 1,49 0 0,0 0 15,1 0-15,-51 0-1,1 0 1,24 0-1,0 0 1,26 0-16,-1 0 16</inkml:trace>
  <inkml:trace contextRef="#ctx0" brushRef="#br1" timeOffset="130183.1297">8806 14759 0,'24'0'0,"51"-25"16,-50 25 0,148-25-1,-148 25-15,25 0 0,-25 0 0,24 0 16,-24 0-16,124 0 16,74 0-1,-173 0-15,148 25 31,-148-25-31,74 25 16,25 0 0,-125-1-16,26 1 15,-25 0-15,0-25 0,-1 25 0,51 24 16,74 26 15,24 24-15,-98-49-1,73 74 1,-148-100-16,75 76 31,-75-75-31,25-1 0,-1 51 32,26 24-32,-25-49 15,25 24 1,-26-24-1,-24-26-15,25 51 32,-25-26-32,0-24 31,25-25-31,-25-25 31,0 1-15</inkml:trace>
  <inkml:trace contextRef="#ctx0" brushRef="#br1" timeOffset="130566.8713">11361 15602 0,'24'25'31,"-24"0"0,0 0-31,50 49 31,-25-49-31,-25 0 0,25-1 0,-1 1 0,-24 0 16,0 25-16,-24 24 16,-1-49-16,-25 0 31,25-25-31,1 24 0,-1-24 0,-25 0 16,1 0-1,24 0-15,-25 25 31,50-50-31</inkml:trace>
  <inkml:trace contextRef="#ctx0" brushRef="#br1" timeOffset="131297.5892">12849 15776 0,'0'25'16,"0"-1"-1,0 1-15,0 25 16,0 123 15,0-73-15,0-26-1,0-49 1,0 0 0,0-50 15</inkml:trace>
  <inkml:trace contextRef="#ctx0" brushRef="#br1" timeOffset="131676.1298">12402 15677 0,'-24'0'0,"-1"0"16,50 0 15,49 0-15,50-25-1,99 25 1,-24 0 0,-75 0-1,-100 0 1</inkml:trace>
  <inkml:trace contextRef="#ctx0" brushRef="#br1" timeOffset="132124.1172">13271 16222 0,'0'-25'31,"-25"25"-15,25 25-16,-75 0 16,50 0-1,-24 24 1,49 26 0,0-50-16,0 24 15,25-24 1,-1 0-16,51 0 31,-1 0-15,1-50-1,-1 25 1,-49-25-16</inkml:trace>
  <inkml:trace contextRef="#ctx0" brushRef="#br1" timeOffset="132517.7237">13841 15949 0,'25'0'47,"99"-24"-31,-99 24-16,99 0 15,-100 0-15,51 0 16,-50 0 15</inkml:trace>
  <inkml:trace contextRef="#ctx0" brushRef="#br1" timeOffset="132761.4406">13866 16148 0,'149'0'31,"-125"0"-31,1 0 0,99-25 16,0 25-1,-99 0 1,25-25 0</inkml:trace>
  <inkml:trace contextRef="#ctx0" brushRef="#br1" timeOffset="134300.523">15553 15478 0,'24'0'0,"-24"25"16,0 0-1,0 24 1,25 1-1,-25 24 1,25 1 0,-25-26-1,0-24-15,-25 50 16,25-100 15</inkml:trace>
  <inkml:trace contextRef="#ctx0" brushRef="#br1" timeOffset="134633.7487">15081 15379 0,'-25'-25'15,"50"50"-15,0-50 16,0 25-16,0 0 0,-1 0 0,125 0 31,-25 0-15,-24 0-1,222-25 1,-297 25-16,0 0 16</inkml:trace>
  <inkml:trace contextRef="#ctx0" brushRef="#br1" timeOffset="135502.7043">15205 16148 0,'25'0'31,"25"0"-15,-26 0-16,101 0 15,-76 0-15,1-25 16,24 25-16,25 0 16,-24-25-1,-50 25 1</inkml:trace>
  <inkml:trace contextRef="#ctx0" brushRef="#br1" timeOffset="136126.7501">15478 16520 0,'-25'0'16,"50"0"-1,99-25 1,-99 25 0,49 0-1,-49 0-15,0 0 0,-25 25 16,-74 49 31,49-24-32,0-50-15,25 50 16,25-26 0,0 1-1,-1-25-15,51 50 16,-26-25-16,-49-1 15,25 1-15,-50 25 32,-49-1-17,24-49-15,-24 0 16,0 0-16,49 0 0,-25 0 0</inkml:trace>
  <inkml:trace contextRef="#ctx0" brushRef="#br1" timeOffset="139438.979">12973 14908 0,'-50'0'0,"100"0"0,-125 0 0,-123-25 15,124 25-15,24 0 0,0 0 0,-49 0 16,25 0-1,-1 25 1,26-1 0,24-24-16,25 25 15,0 0 32,-25-25-31,0 50-1,0-1 1,1 26 0,24-1-1,-25 25 17,25-74-32,0 74 15,0-49 1,0-25-16,0 99 15,25 25 1,-25-125 0,24 150-1,-24-149-15,0 24 0,0 26 16,0 49 0,25-25-1,-25 0 1,0 25 15,0-99-31,0 74 16,0-74-16,0 0 0,0 49 15,0 26 17,0-51-32,0 1 0,0-25 15,0 24 1,0 1-16,0-25 15,0 49 1,0-49 0,0 0-16,25 24 15,-25-24 1,0 0 0,0 0-16,0-1 15,0 1-15,0 0 16,25-25 15,0 0-15,0 0-1,-1 0 1,1 25 0,25-25-1,173 25 16,-198-25-31,74 0 16,-49 0-16,24 0 31,149 25-15,-99-25 0,75 0-1,-26 0 1,-123 0-1,49 0-15,-49 0 16,-25 0-16,49 0 16,-49 0-16,148 0 15,-148 0-15,0 0 16,0 0-16,74 0 16,50 24-1,-75-24 1,50 0 15,50 0-15,-124 0-1,-26 25-15,150-25 32,-149 0-32,49 0 0,-24 0 0,-25 0 0,24 25 15,26-25 1,-26 0-1,26 0 1,24 0 0,25 0-1,0 0 1,-99 0-16,24 0 16,-24 0-16,50 0 15,-1-25 1,25 25-1,100 0 48,-175-25-63,26 25 16,0 0-1,-25-24 1,-1 24-1,1 0 17,-25-25-1,0 0-15,0-25-1,0 25 1,0 1-16,25-100 15,-25 99 1,0 0-16,25-99 16,0-149 15,-25 149-15,24-25-1,-24 75-15,0-25 16,0 49-1,0 25-15,25-74 16,-25 49-16,0-24 0,25 0 16,-25-26 15,0 76-31,0-76 16,0 76-16,0-1 0,0-74 15,25 24 32,-25 1-47,0 49 0,0-49 16,0 49-1,0-25 1,0-24 0,0 24-1,0 25-15,0-49 31,0 49-31,0 0 0,0 0 0,0-24 16,0 24-16,0 0 0,0-24 16,-25 49-1,25-25 1,0 0 31,-50 0-32,1 25 1,24 0 15,0-25-31,-24 25 16,24 0 0,-25 0-16,25 0 0,0 0 0,-24-24 15,24 24-15,-223 0 31,223 0-31,-24 0 0,-75 0 32,99 0-32,-223 0 15,223 0-15,0 0 16,-124 0 0,-99 0-1,199 24 1,-26-24-16,26 0 0,24 0 0,-99 0 15,-99 0 17,173 0-32,-149 0 15,150 0-15,-1 0 16,25 0-16,-123 0 16,-51 0-1,174 0-15,-74 0 31,50 0-31,24 0 0,0-24 0,0 24 0,0 0 16,1 0-16,-26 0 16,25 0-16,-99 0 15,124 24-15,-25-24 0,1 0 32,-1 0-32,0 0 15,0 0 16,25 25-15,-50-25 0,1 0-1,-75 25 1,99-25 0,-25 25-1,26-25-15,-26 0 16,0 25-1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8-22T09:20:23.81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3944 1984 0,'25'0'0,"-25"-24"15,0-1-15,0 50 32,0-1-17,0 1-15,0 25 16,0-1-16,-25-24 0,25 74 31,-25 149 0,25-198-15,0-75 0,0 0-1</inkml:trace>
  <inkml:trace contextRef="#ctx0" brushRef="#br0" timeOffset="322.6059">3398 1935 0,'-25'0'0,"50"0"0,-50-25 16,50 25 0,0 0-16,49 0 15,-24 0-15,173-25 16,-74 0-16,-74 25 15,123 0-15,0-24 16,-74 24 15,-99 24-15</inkml:trace>
  <inkml:trace contextRef="#ctx0" brushRef="#br0" timeOffset="704.5788">4366 2332 0,'-25'0'16,"50"0"-1,-1 0-15,51-25 16,-50 25-16,74 0 16,25-25-1,-75 25 1</inkml:trace>
  <inkml:trace contextRef="#ctx0" brushRef="#br0" timeOffset="1421.3399">5531 2084 0,'-24'-25'16,"48"50"-16,-73-50 16,49 0-16,25 25 31,-25-25-31,148 25 15,-123 0 1,0 0-16,0 25 16,0-25-16,-25 50 15,0-26-15,-50 1 16,0 25 0,50-25-16,-24-1 15,24 1 1,24-25-1,1 25 1,25 0-16,24 0 31,-74 24-15,-49-24 0,-100 0 15,25-25-16,74 0-15</inkml:trace>
  <inkml:trace contextRef="#ctx0" brushRef="#br0" timeOffset="2618.8186">6127 2133 0,'0'25'32,"0"0"-1,0 49-15,0-24-1,25-25-15,-25 24 16,0-24-1,0 0 1,0 0 0,-25-25-1,25-25 1,0 0 0,0-25-16,74-49 31,-49 50-16,49-26 17,1 75-17,-75 50 1,0-25-16,0 24 16,0-24-1,0 0 1,0 0-1,0-50 1,0 0 0,25 0-16,24-24 15,1-1 17,-1 25-17,1 25 1,-50 25-16,50 0 15,-50 0-15,0-1 16,0 26 0,0-25-1,0 0 1,24-1 0</inkml:trace>
  <inkml:trace contextRef="#ctx0" brushRef="#br0" timeOffset="3015.9303">6945 2108 0,'25'0'15,"-25"25"-15,0 0 16,0 0-16,0 0 0,0-1 16,25 26-1,25 0 1,-26-1 0,1-24-1,-25-50 16,0 0-15,25 25-16,0-49 16,0-1-16,-25 25 0,24 1 15,-24-1-15,25-25 16,0 1 0,-25 24-1</inkml:trace>
  <inkml:trace contextRef="#ctx0" brushRef="#br0" timeOffset="3445.8852">7466 1712 0,'0'0'0,"25"-25"16,0 25 0,74 0-1,-74 0 1,-25 25-16,0-1 15,0 1-15,-25 0 16,0-25-16,0 50 16,-49-1-1,74-24 1,0 0 15,99-50-15,-24 25-1,-26-25 1,1 25 0,-1 0-1</inkml:trace>
  <inkml:trace contextRef="#ctx0" brushRef="#br0" timeOffset="3978.7137">8012 2183 0,'-25'0'0,"50"0"31,0 0-31,74 0 15,-74 0-15,124-25 32,-125 25-32,200-25 31</inkml:trace>
  <inkml:trace contextRef="#ctx0" brushRef="#br0" timeOffset="4272.8883">8086 2381 0,'0'0'16,"75"0"-1,-50 0-15,-1 0 16,1 0-16,0 0 0,0-25 0,0 25 0,24 0 0,-24 0 0,0 0 16,49-24-16,-24 24 15,-25 0-15,24 0 16,1 0-1</inkml:trace>
  <inkml:trace contextRef="#ctx0" brushRef="#br0" timeOffset="4701.0381">9203 2108 0,'0'25'16,"-50"25"15,25-1-31,0-24 16,25 25-1,25-25 1,-25-1-16,124 1 16,-74-25-16,-25 0 0,24 0 0,-49-25 15,25 25-15,0 0 0,24-49 16,-49-1-1,-49 1 1,-100-51 15,124 100-31,0-24 0</inkml:trace>
  <inkml:trace contextRef="#ctx0" brushRef="#br0" timeOffset="6143.9207">3696 4316 0,'25'0'16,"0"-25"-1,-1 25 1,-24 25 0,0 25-1,0-1 1,0 75-1,0-49 1,0-26 0,0 1-1,0 24 1,0-49 0,0-50 30</inkml:trace>
  <inkml:trace contextRef="#ctx0" brushRef="#br0" timeOffset="6494.9001">3324 4242 0,'-50'0'31,"100"0"-31,-100-25 0,75 25 31,49 0 1,125-25-17,123 0 1,-247 25-16,98 0 16,-98 0-16,-26-25 15,-24 25-15</inkml:trace>
  <inkml:trace contextRef="#ctx0" brushRef="#br0" timeOffset="6858.8787">4539 4390 0,'0'25'15,"25"-25"1,0 0 0,24-25-16,100 25 15,-124 0-15,0 0 16,99-24 0</inkml:trace>
  <inkml:trace contextRef="#ctx0" brushRef="#br0" timeOffset="7168.8586">4490 4589 0,'49'25'31,"1"-50"-31,24 25 0,-49 0 0,0-25 0,0 25 16,74-25-16,-25 25 31,-49 0-31,50-25 16,-51 25-16,1 0 31</inkml:trace>
  <inkml:trace contextRef="#ctx0" brushRef="#br0" timeOffset="8142.5762">6152 4142 0,'-25'0'16,"25"-24"31,49 24-47,51-25 16,-1 25-1,0 25 1,-74-25-16,0 24 15,-25 1-15,0 0 0,-75 25 32,1-1-32,24-49 15,-24 50 1,49-50-16,25 25 16,25-25-1,74 24 1,-25 1-1,-49 25 1,-25-25 0,0-1-1,-74 1 1,-1 0-16,-123-25 31,99-50-15</inkml:trace>
  <inkml:trace contextRef="#ctx0" brushRef="#br0" timeOffset="8920.5963">6846 4242 0,'0'99'110,"0"-50"-110,0-24 0,0 0 0,0 0 0,0 0 0,0-1 15,0 1-15,0 0 0,-25-25 0,25-25 16,0 0-16,0 1 0,25-76 15,0 51 1,0 24-16,0 0 94,74 50-79,-74 0-15,24 74 16,-49-74 0,0-50-1,0 0 1,25 0 0,49-49 30,-49 49-30,99-24 0,-99 49-16,25 24 15,-50 1-15,24 0 16,-24 0-16,0 0 16,0 24-1,0 1 1,0-25-1,0-1 1</inkml:trace>
  <inkml:trace contextRef="#ctx0" brushRef="#br0" timeOffset="9380.1202">7789 4242 0,'0'24'0,"0"-48"0,0 73 0,0-24 31,24 25-31,-24 24 16,25-49-16,-25 0 0,25-25 15,0 49-15,-25-24 16,0-25-16,25 25 0,-25-50 16,0 0-1,24 0-15,26-49 31,-50 49-31,25 0 16,-25 1 47,74-100-48,-74 99-15,0 0 16</inkml:trace>
  <inkml:trace contextRef="#ctx0" brushRef="#br0" timeOffset="9877.7175">8359 3746 0,'25'-25'0,"-50"50"0,124-75 16,-74 50-16,0 0 15,25 25-15,-26 0 0,1-25 0,-25 49 0,0-24 16,0 0-16,0 0 0,-49 24 0,24 1 0,0-25 15,0-1-15,0-24 0,1 25 16,24 0-16,24-25 47,26-25-31,0 0-1,-26 25-15,51-24 31,-26-1-31,-24 25 32,0 0-32,0 0 15,0 0 17,-1 0-1</inkml:trace>
  <inkml:trace contextRef="#ctx0" brushRef="#br0" timeOffset="11632.9403">3770 6300 0,'25'25'16,"-25"0"-16,0 0 16,0 0-1,99 148 16,-49-98-15,0-1 0,-50-49-1,24 0 1,1-25-16,-25-25 16,0 0-1,50-25 1,-50 26-16,25-26 0,-25 25 15,24-24-15,1-26 16,-25 50-16,25-24 16,-25 24-1,0 0-15,0 0 32,0 50-32</inkml:trace>
  <inkml:trace contextRef="#ctx0" brushRef="#br0" timeOffset="20593.919">4440 5978 0,'0'-25'16,"0"0"15,0 1-15,25 24 0,-25-25-1,74 25 1,1-25-1,-1 75 1,-49 24 0,-25-49-1,-99 49 1,74-49-16,0 0 0,-25 0 16,50-1-16,-49 1 31,49-50-16,25 25 1,-1-24 0,26 24 15,-25 24-15,24-24-1,-24 0-15,74 25 16,-74-25-16,-25 25 47,0-50-16</inkml:trace>
  <inkml:trace contextRef="#ctx0" brushRef="#br0" timeOffset="21217.6133">5209 6499 0,'-25'0'15,"50"0"1,49 0-1,-49 0-15,124 0 32,-75 0-32,-49 0 0,50 0 15,-51 0-15,51-25 16</inkml:trace>
  <inkml:trace contextRef="#ctx0" brushRef="#br0" timeOffset="21557.5993">5184 6722 0,'0'25'0,"0"-50"0,25 50 16,74-25 15,-74 0-31,198-25 16,-173 25-16,74-25 15,-25 25 16,-74 0-15</inkml:trace>
  <inkml:trace contextRef="#ctx0" brushRef="#br0" timeOffset="22437.3152">7169 6127 0,'0'25'32,"0"-1"-32,0 1 0,0 0 15,0 0 1,0 124-16,0-100 16,0 75-1,0-74 1,0-25 15,24-25-15</inkml:trace>
  <inkml:trace contextRef="#ctx0" brushRef="#br0" timeOffset="22848.3801">6573 6152 0,'-49'0'15,"98"0"-15,-74 0 32,125-25-17,-76 25-15,225 0 16,-175 0-16,-24 0 15,24-25-15,0 25 0,100 0 16,49 0 0,-148-25-1,-51 25 1</inkml:trace>
  <inkml:trace contextRef="#ctx0" brushRef="#br0" timeOffset="23617.0265">6573 6921 0,'-49'0'15,"73"0"17,125 0-17,149-25 16,-248 0-31,297 25 16,-248-25-16,-25 25 16,75 0-1,-50 0 1,-74 0-16</inkml:trace>
  <inkml:trace contextRef="#ctx0" brushRef="#br0" timeOffset="24369.7085">6871 7417 0,'-25'0'16,"25"-25"0,25 25-1,74-25 1,-74 25 0,74 50-1,-99-26 1,0 1-16,-25 0 31,1-25-31,-76 74 31,76-74-31,-1 25 16,25 0 0,74 0-1,1 0 1,-26-1 15,-49 1-15,-99 25-1,-50-25 1,124-25-16,-24 0 16,-1 0-16,0-25 15</inkml:trace>
  <inkml:trace contextRef="#ctx0" brushRef="#br0" timeOffset="25179.038">7417 7541 0,'-25'49'16,"25"1"-16,0-25 31,-25-1-31,25 51 16,0-50-16,0 24 15,0-24 1,0-50 46,0-99-46,74 0 0,-49 124-16,25-49 15,-25 24-15,-1 25 16,1 0-16,0 0 15,0 0-15,0 25 16,-25-1-16,24 26 16,-24-25-1,0 0 1,0-50 15,0 0-15,100-74 15,-26 74-15,-49 25-1,24 50 1,-24-26 0,-25 51-1,0-26 1,0 1-1,0-25-15,0 0 16,0-1-16</inkml:trace>
  <inkml:trace contextRef="#ctx0" brushRef="#br0" timeOffset="26283.0825">3671 10120 0,'0'-24'15,"0"48"1,25 51-1,-25-50-15,25 74 16,0-74-16,-1 49 16,1 25-1,0-49 1,0-1 0,-25-24-1,25-50 1,-1-24-1,26-50 1,24-100 15,-24 75-31,-25 50 16,-25 24 0,0 75 30</inkml:trace>
  <inkml:trace contextRef="#ctx0" brushRef="#br0" timeOffset="26583.063">4366 10294 0,'0'25'15,"74"-25"-15,-49 0 16,49 0-1,1-25 1,49 0 0,-50 25-1</inkml:trace>
  <inkml:trace contextRef="#ctx0" brushRef="#br0" timeOffset="26860.0506">4415 10542 0,'0'25'16,"25"-25"-1,0 0-15,74 0 32,25 0-17,-74 0 1,-26 0-16,76-25 16,-75 25-16</inkml:trace>
  <inkml:trace contextRef="#ctx0" brushRef="#br0" timeOffset="27861.9419">6226 9525 0,'0'-25'15,"0"0"-15,0 50 31,0 0-15,0 99 15,-25-50-15,25-24-16,-25 248 16,25-224-1,-24 125-15,-1 98 31,25-123-15,0-100 0,25 249-1,-1-274-15,-24 51 16,0-76-16,-24 51 16,24-50-16,-25 24 15,0-24 16,0-50-15,0 0 0,25 1-16,-49-51 15,24 75-15,-25-49 16,-74-75 15,75 99-31,-1-25 0</inkml:trace>
  <inkml:trace contextRef="#ctx0" brushRef="#br0" timeOffset="28725.7102">6325 9451 0,'25'0'125,"25"0"-110,-26 0-15,51 0 16,-50 0-16,49 0 15,-24 0-15,123-25 16,-123 25-16,148 0 16,249-25 15,-373 0-31,50 25 0,25 0 16,0 0-1,-75-25-15,224 25 16,-248-24-16,-1 24 15,-24 0-15,0 0 0,49 0 16,-49 0-16,25 0 16,-26 0-1,-24 24-15,-24-24 16,-1 0 0</inkml:trace>
  <inkml:trace contextRef="#ctx0" brushRef="#br0" timeOffset="29226.3236">7367 9773 0,'0'0'16,"0"74"15,0-49-31,0 25 0,0-1 15,0 26-15,0-1 16,0 26 31,0-125-31</inkml:trace>
  <inkml:trace contextRef="#ctx0" brushRef="#br0" timeOffset="29593.1125">6871 9723 0,'0'0'0,"25"-24"16,0 24-1,24 0-15,-24-25 0,49 25 0,-24 0 16,99-25-1,-100 25-15,100 0 16,-99 0-16,-1 0 0,26-25 16,49 25-1,-75 0 1</inkml:trace>
  <inkml:trace contextRef="#ctx0" brushRef="#br0" timeOffset="30100.7044">6747 10592 0,'124'-25'15,"-74"25"-15,-26 0 16,150-25-1,49 25 1,-74-25 0,-99 25-16,148-25 31,-173 25-31,24 0 0,-24 0 0</inkml:trace>
  <inkml:trace contextRef="#ctx0" brushRef="#br0" timeOffset="31120.8341">6970 11063 0,'0'-25'0,"0"0"15,25 25 1,0 0-16,24 0 31,1 0-31,-25 0 0,0 25 16,-25 25 15,-25-26-31,-50 51 31,51-50-31,24 0 16,0-1 0,24-24-1,51 25 17,-26 25-17,-49-1 1,0-24-16,-24 0 15,24 0-15,-25-25 0,-25 25 16,-24-25 0,-1 0-16,1 0 15,49 0 1,-25-25 0,50 0 15</inkml:trace>
  <inkml:trace contextRef="#ctx0" brushRef="#br0" timeOffset="31876.7971">7541 11162 0,'0'99'31,"0"-74"-31,24 0 15,-24 25 17,0-26-32,0 1 0,0 0 15,-24 0 1,24 0-16,-25-50 16,25 0-1,0 0-15,25-24 16,24-26-1,1 26 1,-25 24-16,24 0 16,-24 0-16,0 25 15,-25 25-15,25 0 32,-25 0-32,0-1 15,0 1 32,0 0-31,0 0-1,0-25 32,24-25 31,26-25-62,74 26 0,-99 24-16,49 148 15,-74-123-15,0 25 0,0-25 16,-24-25-16</inkml:trace>
  <inkml:trace contextRef="#ctx0" brushRef="#br0" timeOffset="36714.386">6077 8558 0,'-25'0'78,"1"0"-62,-125-25-16,99 25 0,-223 0 15,124 0 1,-49 0-16,124 0 0,-100 25 0,25-25 0,0 24 16,75-24-16,24 0 0,-49 0 0,49 0 0,-24 0 0,24 0 0,1 0 15,-1 25-15,-74-25 16,75 0-16,-175 25 15,175-25 1,24 0-16,-99 25 16,74-25-16,-74 0 15,99 0-15,-24 0 0,-75 0 16,-50 0 0,-297 49 218,471-24-218,0 0 15,-25 198-16,25 125 1,25-274-16,0 149 16,-25-99-16,0 0 0,0-74 15,24 49-15,-24-49 0,0 74 0,0 0 0,0 0 16,0-50-16,0-24 0,0 446 16,-24-447-16,24 76 0,0-76 0,0 50 78,0-24-47,-25 74 16,-25 74-32,50-99 1,0-99 0,0-1-1,0 1-15,0 0 16,0 0-16,0 0 0,0-1 94,0 1-94,0 223 31,0-223-31,0 0 0,25-25 62,-25-25-46,0 0 0,25 25-1,-25-24 1,25-1 0,-1 25-1,26 0 1,0 0-1,-1 0 1,51-25 15,-1 25 32,-74 0-63,272 50 15,-222-50-15,-26 0 0,1 0 0,-25 0 16,74 0-16,-25-25 0,-24 25 0,0 0 0,-1 0 0,1 0 16,-25 0-16,-1 0 0,26 0 31,99 25-15,-124-25-16,99 0 15,-75 0-15,-24 0 0,0 0 16,0 0-16,173 0 15,-148 0-15,24 0 16,50 0 0,-99 0-16,0 0 15,24 0-15,1 0 0,-25 0 0,0 0 0,99 0 16,-50 0 0,-49 0-1,99-25 1,-99 25-16,24 0 0,50-25 15,50 25 1,-50 0 0,-49 0-16,99 0 15,-124 0-15,74-25 16,-74 25 0,99 0-1,-99 0-15,24 0 0,-24 0 0,124 0 31,-124 0-31,49-25 16,-49 25-16,24 0 156,200-24-140,743-26 0,-893 25-1,50 25 1,-100 0-1,-24 0-15,50 0 16,-51 0-16,1 0 0,74-25 16,-24 25-1,49 0 1,-25-25 0,-74 25-1,0 0-15,49 0 16,-24 0-16,-26 0 15,1 0-15,25-24 16,-25 24 0,0 0-16,24-25 0,-24 25 15,0 0-15,0 0 63,-1 0-63,1 0 31,0 0-15,-25-25-1,0 0-15,0 0 16,0 1 0,0-1-1,0 0-15,0 0 0,50-99 16,-50 75-16,24-51 15,1 1 1,0 0 0,25-25-1,-26-50 1,26 1 15,-25 24-31,-25 99 16,74-495 156,-74 520-157,0-273 1,25 25 0,-25 75-1,0 148-15,0 1 16,0 24-1,-25-50 1,25 26 0,0-26-1,0 26 17,-25-1-17,25 0 32,0 26 0,0-1 0,0 0 0,0 0-47,0 0 15,-24-49 1,24 49 0,0 0-1,0 1 1,24-26-1,-24 25 1,0 0 0,0 1 31,25 24-47,-25-25 109,0 0-109,-25 25 16,-347 50-1,348-50-15,-274-75 16,223 50-16,26 25 15,-75-24-15,-25 24 32,124 0-32,-124-25 15,125 25 1,-51 0-16,50 0 0,-74 0 16,-75-25-1,150 25-15,-76 0 16,51 0-1,-1-25 1,-74 25 0,25 0 31,0 0-16,49 0-31,-74 0 15,99 25-15,-74-25 16,0 0 0,74 0-16,-24 0 15,-26 0 1,50 0-16,-24 25 16,24-25-16,-25 0 31,1 0 109,-51 25-124,51-25 0,-125 0-1,149 24-15,-99-24 16,100 0-16,-1 0 0,0 0 0,0 0 16,0 0-16,1 0 0,-1 0 0,-25 0 15,25 0 1,1 0-1,-26 25 1,25-25-16,-149 0 16,150 0-16,-26 0 15</inkml:trace>
  <inkml:trace contextRef="#ctx0" brushRef="#br0" timeOffset="37864.7956">9872 10492 0,'-198'-24'0,"396"48"0,-446-48 0,174-1 16,99 25 30,24 0-30,100-25 0,-99 25-16,198-25 15,-149 25 1,0 0-16,0 0 16,1 0-16,-1-25 0,124 25 0,-124 0 0,0-24 0,1 24 15,173-25 1,49 0-1,-99 0 1,-248 25 15,1 0-15,-26 0-16,50 25 16</inkml:trace>
  <inkml:trace contextRef="#ctx0" brushRef="#br0" timeOffset="38902.7414">13717 10046 0,'0'25'16,"-74"49"-16,24 25 16,-49 75 15,74-75-31,-25 0 31,50-123 0,-24-26-15,24 25-16,0-49 16,0 49-1,0-74-15,0 0 16,0 49 0,0-24-1,0 49 1,24 25-1,1 25 1,0-1-16,25 51 16,-26-50-16,51 74 15,-50-74 1,24 74 0,-49-74-16,25-1 15,-25 1-15,-25-50 47,0 25-47,-74-49 16,74 24-16,-24 25 15,24-25-15,-99 0 16,99 1-16,0 24 0,-24 0 0,-1-25 16,0 0-1,75 25 16,0-25-31,99 25 16,-74 0 0,-25 0-16,99 0 15,49 0 17,-148 0-32,49 0 15,-74-25-15,25 25 16,-25-24-1,0-1-15</inkml:trace>
  <inkml:trace contextRef="#ctx0" brushRef="#br0" timeOffset="39485.4676">13593 9748 0,'-99'0'0,"198"0"0,-223 0 0,25 25 16,74-25-16,0 0 0,-24 0 15,-26 25 1,50 0-16,-124 24 15,125-24-15,-51 25 0,-49 99 32,75-1-17,49 26 17,0-124-32,74 123 15,-49-123-15,24 24 16,26 1-1,-50-51-15,148 26 16,-123-50 0,74-25-1,-74 25-15,173-99 16,-174 74-16,-24 0 16,25 1-16,-1-51 15,1 26-15,-50 24 0,50-124 16,-50-25 15,-100-49-15,1 99-1,-25 25 1,-74 49 15</inkml:trace>
  <inkml:trace contextRef="#ctx0" brushRef="#br0" timeOffset="43837.5265">4465 13667 0,'0'25'15,"0"0"-15,0 0 0,-25 74 16,0-49 0,25-26-16,0 76 15,0-76-15,0 1 16,0 25-1,0-25-15,0-1 16,0 1 0,0-50-1,25 25 1</inkml:trace>
  <inkml:trace contextRef="#ctx0" brushRef="#br0" timeOffset="44205.6788">3845 13667 0,'-50'0'16,"100"0"-16,-75 0 31,25-24-31,174-1 31,-125 25-31,1 0 0,-1 0 0,1 0 0,124-25 16,123-25 15,-73 26-15,-125 24-1</inkml:trace>
  <inkml:trace contextRef="#ctx0" brushRef="#br0" timeOffset="44520.7643">5011 13866 0,'24'0'31,"26"0"-15,-25 0 0,148-25-1,-148 25-15,0 0 0,25 0 16</inkml:trace>
  <inkml:trace contextRef="#ctx0" brushRef="#br0" timeOffset="44759.7423">4961 14039 0,'-25'25'16,"50"-25"-16,25 0 0,-50-25 0,124 25 31,-100-24-31,150-1 16,-149 25-16,0 0 0,99-25 31,-75 25-16</inkml:trace>
  <inkml:trace contextRef="#ctx0" brushRef="#br0" timeOffset="45248.888">6722 13568 0,'0'50'15,"-25"-1"-15,25-24 0,0 0 0,-25 0 16,25 24-16,0 51 16,0-76-16,0 1 15,0 0 1</inkml:trace>
  <inkml:trace contextRef="#ctx0" brushRef="#br0" timeOffset="45556.9584">6102 13568 0,'-25'-25'16,"50"25"-16,0 0 0,124-49 31,-100 49-31,125-25 16,-100 0-16,174 0 15,0-24 1,-173 24 0,-50 25-16</inkml:trace>
  <inkml:trace contextRef="#ctx0" brushRef="#br0" timeOffset="45886.9438">7193 13692 0,'0'75'16,"-24"-75"-16,24 24 15,0 1-15,0 0 16,24 25-1,1-50-15,0 0 16,25 0 0,-50-25-1,0 0 1,-25 0 0,-25 0-1,50 1-15,-49-1 16,24 25-1</inkml:trace>
  <inkml:trace contextRef="#ctx0" brushRef="#br0" timeOffset="46169.9215">7714 13419 0,'0'174'32,"0"-100"-32,0-49 0,0 25 15,0-25-15,0-1 0,0 1 0,0 0 0,0 0 31,0 0-31</inkml:trace>
  <inkml:trace contextRef="#ctx0" brushRef="#br0" timeOffset="46934.0404">7516 13618 0,'25'0'16,"49"25"-1,25-25 17,-49 0-32,198-25 15,-174 25 1,-49-25-16,0 25 0,25 0 0,24 0 15,25-25 17,-74 25-32,-50 0 47,-24 25-16,24-25-31,-74 50 15,74-26-15,25 1 16,0 25 15,49-50-31,26-25 16,-50 25-16,24-25 16,-24 0-1,-25 1 1,0 48-1,0 1 1,0 50 15,50-51-15,24-24 0,0-24-1,-49-1-15,25-25 31,-25 50-31,-1-49 0,26-1 0,-50 25 16,25-24-16,-25-1 0,0 0 0,0-24 16,0 49 15,0 25-15,-25 75-1,0 24 1,25 25-1,0 0 1,0-50 0,0-24-1</inkml:trace>
  <inkml:trace contextRef="#ctx0" brushRef="#br0" timeOffset="49168.7306">9575 13543 0,'0'-49'16,"-25"74"-1,0-25 1,25 24-1,-25-24 48,0 25-63,-49 124 16,74-124-16,50 0 0,49-25 15,-74-25 16,74-74-15,-25-1 0,-49 51-16,74 24 15,-74 50-15,0 0 0,24 24 16,-24-24-16,-74 124 94,49-174-94,-25 0 15,50-74 1,-1 74 15,-24 0 0,25 1-31,75-51 16,-76 50-16</inkml:trace>
  <inkml:trace contextRef="#ctx0" brushRef="#br0" timeOffset="50000.8938">10914 13419 0,'-25'50'15,"25"-25"-15,0 0 16,0 24 0,0 1-16,0-25 15,0-1 1,0 26-16,0-75 31,0 0-15,0-74-1,0 74-15,50-74 16,-25 99-16,-25-25 0,24 1 16,1 24-16,25-25 15,-1 25 1,-24 25-16,0 24 31,-25-24-31,0 0 16,0 0-16,0-1 0,-25-24 0,25 25 0,-25-25 15,25-25 1,25 1 0,25-26-1,-50 25-15,50-24 16,-1-1-16,-24 50 15,0 0-15,24 50 47,-49-26 0,0 1-47,0 0 16,0 0-16</inkml:trace>
  <inkml:trace contextRef="#ctx0" brushRef="#br0" timeOffset="50457.7869">11807 13419 0,'0'-24'31,"-25"24"-31,25 24 0,-25-24 0,1 0 0,-26 50 16,-24 0 0,74-26-16,0 51 31,0-50-31,24-25 15,51 0 17,-50 0-32,49-50 0,-49 25 15,0-24 1,24-26 0,-49 50-1,0 50 1,0 25-1,0-25-15,-25-1 16,25 1-16,0 0 0,0 0 16,0 0-16,0-1 31,0 1-31</inkml:trace>
  <inkml:trace contextRef="#ctx0" brushRef="#br0" timeOffset="50696.7748">12427 13370 0,'0'25'15,"-25"-25"-15,-49 99 31,49-74-31,25-1 0,-25 1 0,-24 74 16,24-49 0,25-25-1</inkml:trace>
  <inkml:trace contextRef="#ctx0" brushRef="#br0" timeOffset="50929.7598">12179 13370 0,'-25'0'0,"25"25"16,25 24-1,0-49-15,74 75 16,-74-51-16,49 26 15,1-25 1,-26 0 0,-49-1-1</inkml:trace>
  <inkml:trace contextRef="#ctx0" brushRef="#br0" timeOffset="51140.4045">12750 13618 0,'0'25'15</inkml:trace>
  <inkml:trace contextRef="#ctx0" brushRef="#br0" timeOffset="52423.2812">13345 13295 0,'25'0'16,"-50"0"-16,75 25 15,-50 0 1,0 0-16,0 24 16,0-24-1,0 0 32,0 0-31,0 24 15,0 26 0,0-50-31,0-1 31,24-24-15</inkml:trace>
  <inkml:trace contextRef="#ctx0" brushRef="#br0" timeOffset="52717.2466">13171 13295 0,'-74'-24'0,"24"24"15,50-25-15,25 25 16,25-25-1,74 0 1,0 25 0,-99 0-16,49-25 0,-24 25 15,-26 0-15,1 0 0,0 0 16,25 0-16,-26 0 0</inkml:trace>
  <inkml:trace contextRef="#ctx0" brushRef="#br0" timeOffset="53808.7234">13841 13469 0,'74'-25'16,"-49"25"-16,25-25 0,-50 1 15,0-1 1,-25 25 0,0-25 15,-74 50-16,0 124 17,124-25 77,-25-100-93,173 1-16,-123-50 15,-1 1-15,-24-1 0,0 25 0,0-50 16,0 1-16,24-1 0,-24 25 0,0-24 0,0 49 16,-25 24-16,0 1 0,0 0 15,0 49 1,0-49-1,0 0 1,0-50 15,24-49-15,76-25 0,-26 74-1,-49 50 1,25 49-1,-50-24 1,0-1 0,0-24 15,24-25-15,26-25-1,-25 0-15,49-24 16,-74 24-16,50 0 15,-25-24 1,-1 49-16,-24-50 16,25 50-16,-50 25 109,25 49-93,0-24-1,0-25 32,50-1-31,0 26-1,-50-25-15,0 0 16,0-1-16,-100-24 16,76 0-1</inkml:trace>
  <inkml:trace contextRef="#ctx0" brushRef="#br0" timeOffset="54079.7662">15032 13419 0,'24'248'31</inkml:trace>
  <inkml:trace contextRef="#ctx0" brushRef="#br0" timeOffset="54366.8122">15131 13196 0,'-50'-50'16</inkml:trace>
  <inkml:trace contextRef="#ctx0" brushRef="#br0" timeOffset="55202.1384">15329 13444 0,'-74'174'62,"148"-348"-62,-123 373 31,49-175 1,24-24 77,76-99-93,-1 0-1,-74 99 48,-25 50-48,0-26-15,0 1 32,0-50-17,0 1 17,25-1 46,49 0-31,-49 50-32,-25 24 16,25-49-15,-1-24 0,1 24-16,25-25 31,-50 0-31,25 25 16,24-25-1,-24 25 1,0 25-1,0-25-15,-25 25 16,0 0 0,0-1-16,0 1 15</inkml:trace>
  <inkml:trace contextRef="#ctx0" brushRef="#br0" timeOffset="56731.2198">3671 15354 0,'25'0'16,"-50"0"-16,50 25 31,-25 25-16,0 24 1,0 25 0,0-74-16,0 99 15,0-99-15,0 0 32,0-1-17,0-48-15,0-1 0,0-50 16,0 51-1,0-76 1,0 51-16,0 24 0,25 0 0,0 0 16,24-24-1,1 74 1,24 24 0,-74-24-16,25 25 15,-25-26 1,0 1-16,0 0 0,0 0 15,0 0-15,0-50 16,0 0 15,0 0-31,25-24 0,0 24 16,-25 0-16,24-25 16,1 26-16,25-1 15,-50 0-15,49 25 0,-24 25 31,0-25-31,-25 99 16,0-74 0,0 49-16,0-24 15,0-25 126,0 24-125</inkml:trace>
  <inkml:trace contextRef="#ctx0" brushRef="#br0" timeOffset="56838.2204">4663 15429 0,'224'0'47,"-448"0"-47,547-25 16,-298 25-16,-1 0 0,1 0 16</inkml:trace>
  <inkml:trace contextRef="#ctx0" brushRef="#br0" timeOffset="57114.203">4762 15627 0,'-24'50'16,"48"-100"-16,-24 100 31,149-100-15,-25 25 31,-74 25-47,124-49 15,-150 49-15</inkml:trace>
  <inkml:trace contextRef="#ctx0" brushRef="#br0" timeOffset="58384.8184">6524 15255 0,'0'25'16,"0"-1"-16,-25 51 31,25-1 0,0-49-15,0 25-16,-25-25 15,25-1-15,0 1 0,0-50 16,0 1-16,-25-51 31,50-49-15,49 50-1,1 98 17,-26 51-17,-49-50-15,0 49 32,0-49-32,0 0 31,0-50-16,0-25 1,50-49 0,24 49-1,1 26 1,-50 24 0,0 24-16,-1-24 0,1 25 15,0 0-15,-25 25 16,0 24 124,-25-49-124,0-25 0,75-74-1,-25 49-15,24 0 16,-24 0-16,0 0 0,0 25 0,-25-25 0,25 25 0,-1 0 16,-24 25-16,25 25 15,-25-25-15,25 0 0,-25-1 16,25 1-16,-25 0 31,25 25-15,24-26-1,-49 1 17,50-25 124,-25-25-141</inkml:trace>
  <inkml:trace contextRef="#ctx0" brushRef="#br0" timeOffset="59062.7731">7640 15478 0,'-199'99'93,"398"-198"-93,-298 149 47,123-75 110,76 0-142,-1 25 1,-25-49 15,-49-26-15,0 50-1,-25 0 17,0 50-1,0 0-16,-25-25-15,25 25 16,0-50 140</inkml:trace>
  <inkml:trace contextRef="#ctx0" brushRef="#br0" timeOffset="60534.0639">6672 15503 0,'-148'-25'15,"148"0"-15,173 1 32,-74-1-32,50 0 0,-74 25 0,-1 0 0,125 0 15,-125-25 1,-24 25-16,98 0 15,-123 0 1,-25 25-16,-99-25 16,74 0-16,-24 0 0,-150 25 31,150-25-31,-100 25 16,50-25-16,74 0 15,0 0-15,-25 0 0,25 24 16,1-24-1,48 0 1,51 0-16,-25 0 0,74 0 16,99 0-1,-124 0 1,99 0 15,-198 25-31,-124 0 31,100 0-31,-76-25 0,51 25 16,-1-25-16,1 0 0,-1 24 0,-74-24 16,0 25-1,74-25 1,75-25 0,149-24-1,24 49 1,-49 0-1,49 0 1,-173 0-16,25-25 16,-75 0-1,0 25-15,0-25 0,-99 1 16,75 24-16,-150-25 16,-73 0-1,73 50 16</inkml:trace>
  <inkml:trace contextRef="#ctx0" brushRef="#br0" timeOffset="61451.3546">8756 15329 0,'25'25'0,"-25"0"0,0 0 15,0 0 1,0 24-16,0-24 15,0 25-15,0-26 16,0 1-16,0-50 47,0-49-31,25-25 15,49 24-16,0 50 1,26 100 15,-100-1-15,0-49 0,-25 0 15,0-50-16,25-49 1,25 24 0,198-24 31,-198 74-47,0 24 15,24 1-15,-49 0 0,25 0 16,-25 49-1,0-24 1,-25-25 0,25 0-1</inkml:trace>
  <inkml:trace contextRef="#ctx0" brushRef="#br0" timeOffset="62557.4841">9847 15354 0,'0'-25'32,"-24"25"-32,-1 0 0,-25 0 31,25 25-31,-74 25 0,74-25 16,1 49-1,24-24 1,24-26 15,26-48-15,74-51-1,-124 50 1,50 1-16,-26-1 16,-24 50 15,-49 24-16,49-24 1,0 25 0,25-26 15,24 1-15,1-25-1,74-49 1,-50-1 15,-74 25-31,25-49 16,0 49-16,-25 0 0,0-49 15,0 49-15,0 0 32,0 0-17,0 50 1,0 0-1,0 24 1,0-24-16,50 50 16,-50-50-16,24-1 15,51 51 1,-50-26 0,-50-24-1,0 0-15,-25-25 16,26 0-16,-1-25 15,25 0-15,0-24 16,0 24-16,25 0 16,-1 0-16,51-24 15,-50 24-15,-1-25 16,1 50-16,0-25 0,0 1 16,24-26-1,-24 25-15,0 0 16,-25 50 15,0 0-15,0 0 31,0 0-47,50 124 15,-26-75 1,-24-49-16,0 24 31,0-24-31,-49-25 16</inkml:trace>
  <inkml:trace contextRef="#ctx0" brushRef="#br0" timeOffset="63172.1268">11410 15304 0,'50'0'0,"-75"0"32,0 0-17,0 0-15,-24 25 0,-1 0 16,-24 25 0,74-25-16,-25 24 15,25-24-15,0 0 0,50 0 31,-26-25-31,1 24 0,50-48 32,-51-1-32,1 0 15,0-25-15,25-99 32,-1 50-17,1 25 1,24 24-1,1 75 1,-26 49 0,-49-49-16,25 0 15,-25 49-15,25 51 16,-25 48 0,0 1-1,0-25 16,0-125-31,0 1 16</inkml:trace>
  <inkml:trace contextRef="#ctx0" brushRef="#br0" timeOffset="63374.3331">11509 15503 0,'-24'0'31,"24"-25"-31,124 25 16,-50-25-16,199 1 15,-199 24-15,-49-25 16</inkml:trace>
  <inkml:trace contextRef="#ctx0" brushRef="#br0" timeOffset="64206.1657">13221 15180 0,'0'0'0,"0"50"31,0 0-31,0-1 0,0 26 16,25-50-16,-25-1 15,0 26-15,0-25 0,25 0 16,-25-1 0,0-48-1,0-76 1,-25-73-1,25 24 1,0 99-16,74-99 16,-74 125-1,25 24-15,49-50 32,-49 50-32,74 74 15,-74-49-15,-25 25 16,0-25-16,0-1 0,0 1 0,-49 25 15,-75 24 17,99-24-17,25-25 1,25-1 0,49 26-1,-24 0 1,-26-25-16,1-1 15,-25 26-15,-25-50 16,-24 25 0,24-25-16,-124 0 15,100 0-15,-26-25 16</inkml:trace>
  <inkml:trace contextRef="#ctx0" brushRef="#br0" timeOffset="65707.6159">13866 15429 0,'-25'0'15,"25"24"1,25-24 15,0-24-31,-1 24 16,26-25 0,-25 0-16,-25 0 15,0-25 1,-25 26-1,25-1 1,-50 25 47,26 25 46,-1-1-109,0 1 0,0 25 0,0-25 0,25 24 0,0-24 0,0 0 16,25 0-16,0-25 0,25 25 0,-1-1 0,1-24 15,-25 0-15,24 0 0,26-24 0,-51 24 0,51-25 0,-26-25 16,-24 25-16,0-24 0,0-1 0,0-24 0,-25-1 0,0 50 0,0-49 15,0 24-15,0 26 0,0-1 0,0 0 0,0 0 0,0 50 16,0 0 0,0 0-16,-25-1 0,0 1 0,0 0 15,-24 74 1,24-49-16,25 24 16,0-49-16,0 0 0,0 25 15,49-1 1,1 1 15,0-75-15,24 0-1,1-24 1,-51 49-16,26-25 62,-25 0-62,-25-25 16,25-49 0,-25 74-1,0 0 63,0 50 63,0-50-63,24 25-31,-24-24-31,0-26-1,0 0 1,0 26 0,25-1-16,-25 0 15,0 0 1,0 0-1,0 50 1,0 0 0,-49 74 15,49-24-15,0-51-16,0 76 15,0-76-15,0 1 16,0 25-16,0 0 15,0-26-15,24 1 16,1-25 0,0-25-1,0 25-15,0 0 16</inkml:trace>
  <inkml:trace contextRef="#ctx0" brushRef="#br0" timeOffset="65942.6049">14585 15156 0,'-25'0'15,"50"0"-15,0 24 16,74-24 0,-74 0-16,99-24 15</inkml:trace>
  <inkml:trace contextRef="#ctx0" brushRef="#br0" timeOffset="66148.1484">15032 15429 0,'24'0'15,"-48"0"-15,73 0 0</inkml:trace>
  <inkml:trace contextRef="#ctx0" brushRef="#br0" timeOffset="71022.0915">4018 16694 0,'0'24'0,"0"1"0,0 0 16,0 0-16,0 0 0,25 99 16,25-25-1,-1 25 1,-24-50 15,25-99 0,-50 1-31,49-51 32,-49 1-32,25 49 0,-25-25 0,25 1 15,25-50 1,-26 24 0,1 50-16</inkml:trace>
  <inkml:trace contextRef="#ctx0" brushRef="#br0" timeOffset="71303.1484">4539 16966 0,'25'0'0,"0"25"15,0-25 1,49-25-1,25 25 1,-24-24 0,-50 24-16</inkml:trace>
  <inkml:trace contextRef="#ctx0" brushRef="#br0" timeOffset="71588.6905">4638 17190 0,'0'24'16,"25"-24"-1,0 0-15,25-24 16,-26 24-16,1 0 0,0 0 16,25-25-16,24 25 15,25 0 1,-74 0-16,0 0 16</inkml:trace>
  <inkml:trace contextRef="#ctx0" brushRef="#br0" timeOffset="72517.8644">6176 16743 0,'50'50'0,"-50"-1"15,25-24-15,-25 0 0,49 74 16,-49-74-16,50 74 16,-25-74-1,-25 0-15,0-50 47,25-25-31,-1 1-16,1-26 15,50-98 17,-51 148-17,-24 0-15,25 0 32,0 25-32</inkml:trace>
  <inkml:trace contextRef="#ctx0" brushRef="#br0" timeOffset="73489.2095">6722 17140 0,'-50'-149'0,"100"298"0,-50-174 16,25 25-16,0 0 15,-25-25-15,24 25 0,1-24 0,0 24 0,0 0 16,-25-50 0,0 25-1,0 0 16,-25 25-15,-25 0 0,26 0-1,-26 25 1,25 0 0,0 25-1,25-26 1,25 1 15,0 0-15,-25 0 15,25 0-15,0-1-1,-1-24 1,26 0-1,-25-24 1,0 24-16,24-25 47,-24 25-47,50-75 16,-75 51-16,24-1 0,1 0 15,-25-25-15,25 50 0,-25-49 16,25 24-16,-25-49 15,25 49-15,-25 0 16,0 0-16,0 0 31,0 1 16,0-1-31,0 0 15,0 50 47,0 0-62,-25 24-1,0 50-15,-25 75 32,50-75-17,0-49 1,25-25 31</inkml:trace>
  <inkml:trace contextRef="#ctx0" brushRef="#br0" timeOffset="73878.8855">7342 17016 0,'0'25'16,"0"0"0,0 24-1,0 1-15,25-25 16,0-1 15,0-24-31,24 0 16,-49-24-16,25 24 15,-25-25 1,0 0 0,0 0-16,0-24 15,0 24-15,0 0 0,0 0 16,-50 25 0,50-25-16,-24 25 0,-1 0 15,0 25 1</inkml:trace>
  <inkml:trace contextRef="#ctx0" brushRef="#br0" timeOffset="74462.9556">7863 16966 0,'-25'0'16,"0"25"-1,1-25-15,-1 50 16,0-1 15,25 26-15,0-50-16,25 24 15,0-24 1,24-25 0,50-50-1,-74 50-15,25-49 16,0 24-1,-50 0-15,24 0 0,1-24 16,-25 24 0,0 0-1,0 50 17,0 0-17,0 0 1,0 49-1,50 25 32,-50-74-47,25-25 16,-25-25-16</inkml:trace>
  <inkml:trace contextRef="#ctx0" brushRef="#br0" timeOffset="74715.1845">8210 16545 0,'-24'0'15,"48"0"-15,-48-25 0,-1 50 16</inkml:trace>
  <inkml:trace contextRef="#ctx0" brushRef="#br0" timeOffset="74968.9123">8409 16594 0,'0'124'31,"0"-99"-31,0 0 0,-25 99 15,0 0 1,25-99-16,0 49 16,0-49-16,0 0 0,0 0 15</inkml:trace>
  <inkml:trace contextRef="#ctx0" brushRef="#br0" timeOffset="75601.9272">8186 16991 0,'-25'0'15,"50"0"1,24 0-1,-24 0-15,99 0 16,-99 0-16,99 0 31,-99 0-31,49 0 16,-49 0-16,-25 25 31,-25 25-15,25-26-16,0 1 15,0 0-15,0 0 16,25-25 0,24 0-1,1-50 1,24 25 0,-74 1-1,50-1-15,-25 0 16,-25 75 46,0-26-46,-25 200 125,0-76-141,0-48 0,1-51 0,-1 1 0,-50-25 0,51-25 15</inkml:trace>
  <inkml:trace contextRef="#ctx0" brushRef="#br0" timeOffset="76355.1861">9699 16867 0,'-25'0'31,"0"25"-31,0 0 0,0-25 0,-24 74 16,74-24 15,49-25-15,-49-25-16,49 0 31,-49-25-31,0 25 0,-25-25 0,25-25 16,-25 1-1,24-1 1,1-24 15,0 24-15,223 174 46,-223 50-46,-25-75 0,-50 75-16,50-125 0,-24 50 15,24-74 1,0 25-16,0 0 16</inkml:trace>
  <inkml:trace contextRef="#ctx0" brushRef="#br0" timeOffset="76621.1557">9897 17239 0,'0'-25'0,"25"1"31,0 24-31,24 0 16,26-25-16</inkml:trace>
  <inkml:trace contextRef="#ctx0" brushRef="#br0" timeOffset="77697.5771">10840 16545 0,'0'0'78,"0"74"-63,0-49-15,-25 74 0,25-24 0,0-51 0,0 26 16,0 0-16,0-1 16,-25-49-1,25 25-15,0-75 32,25 26-17,0-1-15,99 0 16,-25 99 15,-99-49-31,-124 25 16,99-50-16,-49 0 15,49-25 1</inkml:trace>
  <inkml:trace contextRef="#ctx0" brushRef="#br0" timeOffset="79288.5524">11212 16991 0,'25'0'0,"-1"-25"141,1 25-141,25-49 16,-50 24-16,-25 25 0,0 25 0,0-25 31,1 49-16,24-24-15,24 0 16,1 0-16,25 0 16,24-1-1,-24-48 1,24 24 0,-74-25-16,50 0 15,-1 0-15,-49 0 0,50-24 16,-25-26-1,0 51 1,-25-1 203,0 0-219,24-25 15,-24-74-15,0 75 32,-24 49-17,24 25-15,0-1 16,-25 1-16,25 0 0,0 25 31,0 24 0,0 0-15,0-49 0,0 0-1,0 0 1,0 0 15,0-1-15,0 1 15,0 0-15,0 0-1,0 24 17,0-24-32,25-25 15,-25 25-15,24-25 16,26 25-1,-25-25 17,49-25-17,1-25 1,-1-24 0,-74 49-16,25 25 15,-25-25 95,0 1-110,49-100 15,-49 74-15,0-49 16,0 124 15,0-1-31,0 1 16,0 99-1,0-74-15,-24-25 16,24 49 0,0-49-16,0 24 15,0-24-15,24 0 0,-24 0 16,50-25-1,-25 0 1</inkml:trace>
  <inkml:trace contextRef="#ctx0" brushRef="#br0" timeOffset="79598.0939">11981 16818 0,'-25'0'16,"50"0"-1,24 0 1,-24 0-16,124 0 31,-99 0-31,49-25 0,-74 25 0,24 0 0,-24 0 16,25 0 0,-26 0-1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8-22T09:22:21.093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2307 1563 0,'0'-25'15,"0"50"-15,0-75 32,-25 50 15,0 0-32,-49 25 16,49-25-31,-173 149 16,173-124-16,25-1 31,0 1-31,99 0 16,-74-25-16,24 0 0,75 0 31,-99 0-31,50 25 16,-100 0 15,-74-1 0,74 1-31,-50 25 16,75-25-16,0-1 0,124 26 47,-24-50-32,48-74 1,-123 49 0,25-25-16,-25 25 15,24-99 1,-49 100-16,25-76 16,-25 75-16,0-24 15,0 24 1,0 50-1,0 0 17,0-1-32,0 150 15,0-75 1,25-24 0,-25 74-1,25-1 16,-25-123-31,0 25 16</inkml:trace>
  <inkml:trace contextRef="#ctx0" brushRef="#br0" timeOffset="449.2836">2555 1960 0,'-25'-25'16,"50"25"15,74-75-15,-74 51 0,25-1-16,-26 0 0,1 0 0,25-24 15,-25 24-15,-1 0 16,-24 0-1,0 0 1,0 50 31,0 50-31,0-1-1,25 100 32,0 24-31,-25-99-1,0-49 1,0-25-16,-25-25 16</inkml:trace>
  <inkml:trace contextRef="#ctx0" brushRef="#br0" timeOffset="665.2705">2729 1935 0,'0'-25'16,"0"0"-16,24 25 15,-24-25-15,75 1 16,98-26 0,-123 50-16,0-25 15</inkml:trace>
  <inkml:trace contextRef="#ctx0" brushRef="#br0" timeOffset="1102.336">3274 1885 0,'25'25'16,"-50"-50"-16,75 50 0,-25-50 15,24 25 1,-24-25-16,25 1 15,-26 24 1,-24-25 0,25 25-16,-25-25 15,0 0 1,-25 25-16,1 0 16,-1 0-16,-50 25 31,51 25-16,-1-26 1,25 1-16,0 0 16,25 0-16,-1-25 31,-24 25-31,100-25 16</inkml:trace>
  <inkml:trace contextRef="#ctx0" brushRef="#br0" timeOffset="1515.3142">3795 1786 0,'-25'0'32,"1"25"-17,-26 0 1,50-1-1,-25 51 1,25-50-16,0-1 16,124 1 15,0-74-15,-25-26-1,1-24 1,-51 0-16,1 24 15,-50 26 1,25-1-16,-25 25 0,0 0 16,0 1-16,-25 24 15,25 24 1,-25 1 0,25 50-1,0-26-15,0 75 16,0-74-16,0 49 15,0-24 1,0-51 0</inkml:trace>
  <inkml:trace contextRef="#ctx0" brushRef="#br0" timeOffset="1770.0036">3969 1687 0,'-50'25'31,"50"-50"-31,25 25 0,0 0 16,49 0-16,100-50 31,-50 50-16,25-25 1,-100 0-16</inkml:trace>
  <inkml:trace contextRef="#ctx0" brushRef="#br0" timeOffset="2509.6356">5482 1637 0,'-25'0'16,"0"0"0,0 25-1,1-25-15,-1 50 16,0-50-16,0 49 15,25 50 17,75-74-17,-1-74 1,-24-26 0,-26 50-1,1-74 1,0 49-16,0 26 0,-25-1 15,49-25 1,-24 50-16,74 50 31,-74-25-31,0 49 16,-25-24-16,0 49 16,0-49-16,0-1 15,-25 125 1,0-100-1,25-49 1</inkml:trace>
  <inkml:trace contextRef="#ctx0" brushRef="#br0" timeOffset="2825.6209">5581 1885 0,'25'0'15,"0"0"-15,-25-25 16,24 25-16,26-24 47,-25 24-47,24-25 0,1 25 0,49 0 0,-74-25 0,0 25 78,0 0-78,99 0 16,-99 0-1</inkml:trace>
  <inkml:trace contextRef="#ctx0" brushRef="#br0" timeOffset="3366.6716">7466 1414 0,'-49'0'15,"24"25"-15,-25-1 0,1 1 0,-26 25 16,50-25-16,1 24 0,-1-24 0,25 25 0,0-25 0,0 24 16,25-49-16,-1 25 0,26 0 0,-25-25 0,24 25 0,-24-25 15,0 0-15,0 0 0,0 0 0,-1 0 16,51 0-1</inkml:trace>
  <inkml:trace contextRef="#ctx0" brushRef="#br0" timeOffset="4371.857">7640 1736 0,'0'0'0,"0"25"0,25-25 16,-1 0 0,1 0-16,50-25 15,-26 1 1,1-1 15,-50-25-15,-25 25-1,-49 0 17,24 50-1,25-25-31,0 25 16,1 0-16,24 0 0,-25 24 15,25 26 1,0-50-1,25-25-15,-1 24 16,1-24-16,-25 25 16,25-25-16,49 0 15,-24-25 1,-50 1-16,74-1 16,-49 0-16,0 0 15,25 0-15,-1-49 31,-49 49 1,0 50-17,0 0 1,0 24 0,0-24-1,0 0-15,0 25 47,25-50 31,-25-25-78,124-124 16,-99 124-16,0 25 15,-25 25-15,0 0 32,25-25 15,-25 25 15,223-25-31,-149-174 1,-74 199-17,0 148 1,0-73-1,0-76 1</inkml:trace>
  <inkml:trace contextRef="#ctx0" brushRef="#br0" timeOffset="4941.9482">8682 1563 0,'99'0'0,"-198"0"0,272 0 15,-148 24 17,-25 1 15,25 124-16,-50-149-16,25-74 32,25 49-47,0-25 16,24 1-16,-24 24 0,0 25 0,0 0 47,0 25 31,-25-1-78,24 26 16</inkml:trace>
  <inkml:trace contextRef="#ctx0" brushRef="#br0" timeOffset="5201.4605">9252 1240 0,'-25'-25'0,"50"50"0,-25-74 15</inkml:trace>
  <inkml:trace contextRef="#ctx0" brushRef="#br0" timeOffset="6084.0213">9401 1612 0,'0'25'0,"0"-50"31,0 0-31,25 25 15,0-74 1,-25 49-16,0 0 0,0 1 0,24-26 31,-24 0-31,-24-24 63,-1 148-63,25 224 15,25 74 32,-25-297-47,0 24 16,24-99 0,-24 0 15,0-25 78</inkml:trace>
  <inkml:trace contextRef="#ctx0" brushRef="#br0" timeOffset="7167.0072">9426 1712 0,'322'-174'109,"-644"348"-109,669-348 32,-322 174 46,-25 25-31,-25-25-47,25 49 15,0-24-15,0 0 0,-25 0 16,25 0-16,0-1 0,25 1 31,0-25-15,49-25-16,-49 1 15,-25-1-15,50-50 32,-50 50-32,0 1 0,24 24 15,-24 24 17,0 1-17,0 50 1,0-26-1,0-24 1,25-25-16,25 0 16,-25 0-16,-25-25 0,25 25 140,74-74-108,-74 74-32,-25-50 15,24 50-15,-24-25 0,25 1 0,-25-1 0,-25 25 31,-24 49-15,24-24-16,25 50 16,0-50-16,25-25 15,74-75 32,-74 50 47,-25 50-47,0 0-32,0 0-15,0 0 16,0-1-16,-149 299 47</inkml:trace>
  <inkml:trace contextRef="#ctx0" brushRef="#br0" timeOffset="8332.0216">10840 1662 0,'-124'-50'31,"248"100"-31,-273-75 0,99 75 16,25-25-16,25-1 16,0 1-16,0 25 31,25-50-16,0 0-15,0-25 16,0 0 0,-1 0-1,-24 1 1,0 48 15,25 1-15,0-25-1,-25 25 1,74-25 0,-49 0-16,25-25 47,24-49-16,-49 49-31,25-322 15,-50 322 1,0 0-16,0 0 0,0 0 94,0 50-79,-25 149 1,25 49 0,0-173 109,0-25-125,0-1 15</inkml:trace>
  <inkml:trace contextRef="#ctx0" brushRef="#br0" timeOffset="8989.9051">12129 1439 0,'25'24'15,"-25"1"-15,0 0 16,0 49 0,0 1-1,0-50-15,0 24 0,0-24 16,0 25 0,0-25-16,0 24 46</inkml:trace>
  <inkml:trace contextRef="#ctx0" brushRef="#br0" timeOffset="9443.8633">12526 1339 0,'25'0'0,"-50"0"0,100 0 78</inkml:trace>
  <inkml:trace contextRef="#ctx0" brushRef="#br0" timeOffset="11187.3269">12477 1736 0,'0'25'15,"25"-25"16,49-25-15,-24 1 15,-1-1-15,-24 0 15,-25 0-15,0 25-1,0-25 1,0 0 0,-25 1 15,0 24 0,-24 0-15,-1 0-1,1 49 1,-1-24 0,25 50-1,0-26 17,25 1-32,25-25 15,50-1 16,297-98 48,-323 24-64,1 1 16,-50 24-31,0-25 16,0 25-16,-25 25 16,25 25 62,-25 0-63,25 0-15,0 99 16,0-99-16,0 0 0,0-1 16,0-48-1,0-26 17,0 0-17,0 26-15,50-26 16,-25 25-16,-1 25 15,26 0 1,0 25 15,-26 25 1,-24 24-1,0-49-31,-24 0 31,24-50 16,99-99 0,-25 49-32,-49 75 1,0 25-16,0 0 16,-25 0-1,25 24 1,-25-24 0,0 25-1,0-25 1,0-1 15,24 1-15,26-25-1,-25 0 1,0-25 0,-1 25-16,1-24 15,0 24 1,-25-25-16,0 0 0,50 0 15,-50-74 1,0 49 15,0 1-15,-50 49 0,25 24 15,0-24-31,25 50 15,0-25-15,0 0 16,25 24 0,25 1-1,-25 0 1,-25-1 0,0-24-1,-50 49 63,0-49-78,50-25 32</inkml:trace>
  <inkml:trace contextRef="#ctx0" brushRef="#br0" timeOffset="11417.3203">13866 1687 0,'0'25'16,"0"49"-1,0-49-15,0 0 16,0-1-16,0 1 0,0 0 15,0 0 1,25-25 0</inkml:trace>
  <inkml:trace contextRef="#ctx0" brushRef="#br0" timeOffset="11647.3724">13891 1463 0,'-25'-49'31,"25"24"16,25 50-31</inkml:trace>
  <inkml:trace contextRef="#ctx0" brushRef="#br0" timeOffset="12528.2132">14238 1637 0,'0'25'31,"-25"-25"-16,0 25 1,0-25-16,1 25 16,24-1-16,0 1 15,0 0-15,0 0 16,0 24 0,0-24 15,0 0-16,74-50-15,-49 0 16,0 25 0,24-49-1,-24 24-15,0-25 16,-25 1 0,0 24-1,25 25 1,0 0 15,-1 0-15,1 0-1,0 25 32,0 24 47,-25 1-78,0-25-16,0-50 78,0-49-63,99-1 1,0 100 0,-74 74-1,-25 0 16,25-49-15</inkml:trace>
  <inkml:trace contextRef="#ctx0" brushRef="#br0" timeOffset="13629.4913">15974 1513 0,'0'-25'15,"-25"25"1,1 25-16,-51 0 15,50 0-15,1-1 16,-1 1-16,25 0 16,0 50-1,25-26 1,24-49 0,-24 0-16,0 0 15,0-25-15,-1 25 16,1-49-16,74-75 47,-74 74-32,0 25-15,25 50 32,-50 0-17,24 0-15,1 24 16,-25 26 15,0-50-31,-25 24 47,25-74-31,0-24-1,25-1 1,25 25-1,-1 0 1,26 50 0,-75 0-1,25-25-15,-25 50 16,0-25 0,0 24-1,0 1 1,0-25-1,25-25 1</inkml:trace>
  <inkml:trace contextRef="#ctx0" brushRef="#br0" timeOffset="14343.7329">17562 1538 0,'0'0'15,"0"49"1,-25-49 0,25 25-16,0 25 0,0 0 15,-25 49 1,25-74 0,0-1-16,0-48 46,0-51-30,-25-148 0,25 173-1,75-123 1,-75 148-16,25-25 0,24 1 16,-24 24-16,0 0 15,0 0-15,24 25 0,26 0 16,-26 75-1,-24-26 1,-75 26 15,50-51-31,-173 100 16,148-99-16,-25 0 16,26-25-16,-26 25 15,50 0 1</inkml:trace>
  <inkml:trace contextRef="#ctx0" brushRef="#br0" timeOffset="15273.6165">17959 1612 0,'-25'0'0,"50"0"0,-50 25 0,-74 50 16,99-26-16,0-24 16,0 0-1,0 0-15,49-1 16,-24-24-16,0 0 15,24 0 1,1-24 0,-25-1-16,-25-25 15,0 25-15,0 1 0,-25-1 16,25 0-16,-50-25 31,26 50-31,-1 0 0,25-25 16,25 25 31,-1 0-47,51 0 15,-26 0-15,1 0 16,24 25 0,1 0 15,-75 25-16,0-1 1,-25-24 0,0 0-16,0-25 15,25 25 1,-24-25-16,24 25 16,24-25-1,26 0 16,49-25-15,-49 0 0,-25 25 15,-1 0-15,26 25-1,0 24 1,-1-49-1,26 0 32,-26-24-31,-24 24-16,0-75 16,-25 50-16,0 1 15,-25-26-15,0 0 16,-24 50-1,-1 0 1,50 25 0</inkml:trace>
  <inkml:trace contextRef="#ctx0" brushRef="#br0" timeOffset="15990.8447">18951 1736 0,'25'25'16,"-1"-25"-16,26-25 15,74-74 32,-124 74-47,-25 25 16,25-25-16,-25 25 0,-24 0 31,24 0-31,-25 25 16,26 0-16,-1 0 15,0 49 16,50 26-15,0-76 0,24-24-1,1-24 1,-1-26 0,-24 50-1,50-50 32,-51 26-47,1-1 0,25 25 0,-25 0 0,-1-25 16,1 25-16,0 0 0,25 0 0,-26 25 0,1-25 15,0 25 1,0 24 0,-25 1-16,-25-25 31,0-25-31,0 24 15,1-24-15,24-24 16,0-1-16,24 0 16,1-25-1,0 1 1,0 49-16,25-50 16,-26 25-16,1 0 15,0 1 1</inkml:trace>
  <inkml:trace contextRef="#ctx0" brushRef="#br0" timeOffset="16506.0904">20464 1414 0,'0'25'0,"0"-1"0,0 1 0,-25 25 16,25-1 0,0 1-1,0 25 1,0-51-16,25 1 15,0 25-15,-25-25 16</inkml:trace>
  <inkml:trace contextRef="#ctx0" brushRef="#br0" timeOffset="16801.2376">19893 1439 0,'-74'0'0,"148"0"0,26-50 15,-26 25 1,174 25-1,50-25 1,-149 25 15,-100 0-31,75-24 16</inkml:trace>
  <inkml:trace contextRef="#ctx0" brushRef="#br0" timeOffset="17210.9163">20811 1662 0,'0'50'15,"25"-50"-15,49 49 16,1-24 0,-75 0-1,0 0 1,-25-1-16,0-24 0,-24 25 16,24-50-1,25 1 1,0-1-1,49 0 1,-24 0-16,25-24 0,-25 24 16,-25 0-16,74-25 15,-24 25 1,-50 1 0</inkml:trace>
  <inkml:trace contextRef="#ctx0" brushRef="#br0" timeOffset="17692.4732">21382 1687 0,'0'0'0,"0"-25"16,0 0-16,-25 25 15,0 0-15,-49 25 16,74 0 0,-50 24-16,25-49 0,25 25 15,-25 25 1,25-25-1,50-25 1,24-25 0,-49 25-16,0-25 31,0 0-31,0 0 0,-1 25 0,-24-24 0,25-1 16,-25 50 15,0 74 0,0-50-15,0 1-1,0-25 1,0-25 0</inkml:trace>
  <inkml:trace contextRef="#ctx0" brushRef="#br0" timeOffset="18412.4096">21580 1637 0,'25'50'16,"-25"-25"-1,0-1 1,0 1-16,0 50 31,0-51-31,-25 1 0,0 0 16,25-50-1,0 0 17,99-99-17,-49 75 1,0 24-1,-25 25 1,-1 25 0,-24 49-1,0-24 1,0-1 15,25-49 0,99-49-15,-25-1 0,-74 50-16,50-49 15,-75 24 1,0 0-16,24 0 16,-24 0-1,0 0-15,-24 25 31,-26 125 16,50-101-47,0 1 16,0 0-16,25-25 0,-25 25 0,25 0 16,-25-1-16,49 26 62,-49-25-62,-49 0 16,-1-50-1</inkml:trace>
  <inkml:trace contextRef="#ctx0" brushRef="#br0" timeOffset="18608.9356">22374 1712 0,'0'24'31,"0"1"-15,0 0-16,0 0 15,0 0-15,0-1 0,0 26 16,0-25-1</inkml:trace>
  <inkml:trace contextRef="#ctx0" brushRef="#br0" timeOffset="18872.1165">22299 1463 0,'0'0'0,"0"25"63,0 0-48</inkml:trace>
  <inkml:trace contextRef="#ctx0" brushRef="#br0" timeOffset="20673.3913">22399 1687 0,'0'25'32,"0"-1"-17,0 1 1,0 0 0,0 25-1,0 24 16,0-24-15,0-26 0,0 1-1,0-50 63,0 1-46,0-26-32,0-49 31,24 24-15,1 51-1,50-26 1,-26 50-1,-24 25 1,-25 24 0,25 1-1,-25 24 1,0-49 0,-25 0-1,25-50 1,0 0-1,50-49 17,-50 49-32,49 0 15,-24 1-15,0-1 0,0 0 16,0 25 0,-25 25-1,0 0 1,0 24-1,24 26 1,-24-51-16,0 26 47,0-25-47</inkml:trace>
  <inkml:trace contextRef="#ctx0" brushRef="#br0" timeOffset="20907.9403">23019 1736 0,'0'0'0,"0"25"46,0 25-30,0-25-16,0 74 16,0-74-16</inkml:trace>
  <inkml:trace contextRef="#ctx0" brushRef="#br0" timeOffset="21079.9265">23093 1538 0,'-25'0'16,"25"-25"-16</inkml:trace>
  <inkml:trace contextRef="#ctx0" brushRef="#br0" timeOffset="21952.9702">23118 1960 0,'0'24'16,"0"1"-16,0-50 31,50-24-16,49-50 1,-50 24 0,-49 50-16,50-24 15,-25 24 1,-25 0-16,0 0 16,-25 25 15,0 25-16,0 0 1,25 25-16,0-26 16,25 1-1,25 25 1,-50-25-16,25 49 16,-25-49-16,-25 0 31,0-25-31,-25 24 15,26-24-15,-1 0 0,25-24 16,25-1 0,49-25-1,-49 25-15,24-24 16,-24 24-16,0 25 0,0-50 16,0 1-1,-1 49-15,1-25 16,-25 0-16,25 0 15,-25 0 1,0 50 0,-50 25-1,50 0 1,0 24 0,25-24-1,0-1 1,-25-24-16,0 0 15,0 0 1,-25-25 0,-24 0-1,-1 0 1,0 0-16</inkml:trace>
  <inkml:trace contextRef="#ctx0" brushRef="#br0" timeOffset="22182.4978">23812 1736 0,'25'0'16,"-25"25"-16,0 0 15,0 25 1,0-1-1,25 26 1,0-51 0,-25 1 15</inkml:trace>
  <inkml:trace contextRef="#ctx0" brushRef="#br0" timeOffset="22351.0266">23912 1538 0,'-25'-50'15</inkml:trace>
  <inkml:trace contextRef="#ctx0" brushRef="#br0" timeOffset="22981.7392">24209 1761 0,'-24'0'0,"24"25"0,-25-25 0,0 25 15,0-25-15,-49 74 16,74 1 0,25-26 15,24-24-16,-24-25 1,0-25-16,0 0 16,-25 1-16,0-26 15,24-24 1,1-1 0,0 75-16,0-25 15,0 25 1,-1 0-1,-24 25-15,25 25 32,-25-25-32,25-1 15,-25 1 1,0 0 0,0-50-1,25 25 1,0-49-1,24 24 1,-24 0-16,49 25 31,-49 25-15,0 49 15,-25-24-15,0-1-16</inkml:trace>
  <inkml:trace contextRef="#ctx0" brushRef="#br0" timeOffset="24915.5549">1960 2530 0,'223'0'16,"-198"0"-16,24 0 16,26 0-16,24 0 15,-50 0-15,51 0 16,-51 0-16,-24 0 0,74 0 15,25 0 1,-24 0 0,-76 0-16,175 0 15,-150 0 1,125 0-16,24 0 16,-24 0-1,-75 0 16,-74 0-31,74 0 0,-49 0 16,0 0-16,24-25 16,-49 25-16,99 0 15,-99 0-15,24 0 0,75 0 32,50-25-17,-149 25-15,49 0 16,1 0-16,-26 0 0,75-24 15,-99 24-15,124 0 16,-124 0 0,49 0-16,50 0 15,-99 0-15,297 0 32,-222-25-32,-51 25 15,1 0-15,99 0 16,49 0-1,-24 0 1,-125 0-16,100 0 16,-99 0-16,148 0 15,25 0 1,-49 0 0,99 0-1,-75 0 16,75 25-15,-223-25-16,123 0 16,-123 0-16,0 0 0,-1 0 0,125-25 15,-25 25 1,-125-25-16,76 25 16,-76 0-16,26 0 0,0 0 15,49-25 1,50 25-1,0 0 1,-25 0 0,24 0-1,-123 0-15,74-25 16,-74 25-16,0 0 0,49 0 16,75 0-1,-99 0 1,74 25-1,-99-25-15,0 0 0,24 0 16,50 0 0,-49 0-1,-25 0 1</inkml:trace>
  <inkml:trace contextRef="#ctx0" brushRef="#br0" timeOffset="26181.338">10269 2381 0,'25'0'47,"49"0"-15,-49 0-32,99 0 15,-74 0-15,74 0 0,25 0 16,74 0 15,-174 0-31,224 0 16,-223 0-16,0-25 0,74 25 15,-75 0-15,150 0 16,-150 0-16,1 0 16,148 0-1,-173 0-15,99 0 16,-74 0-16,-1 0 0,-24 0 0,25 0 15,74-24 1,74 24 0,-173 0-16,149 0 15,-125 0 1,1 0-16,-1 0 0,1 0 0,99 0 16,-99 0-16,123 0 15,-123 0-15,99 0 16,-100-25-16,75 25 15,-74 0 1,-1 0-16,26-25 16,-26 25-16,75-25 15,-74 25-15,-25 0 0,49-25 16,1 25-16,-26 0 0,100 0 16,74 25 15,199 0 16,-372-25-47,49 0 15,-74 0-15</inkml:trace>
  <inkml:trace contextRef="#ctx0" brushRef="#br0" timeOffset="27269.7697">15503 2381 0,'0'-25'32,"25"25"-1,24-24-16,1 24-15,24 0 16,-49 0-16,149 0 16,24 0-16,50 0 15,100 0 1,24 0 0,-298 0-16,348-25 31,-323 25-31,50 0 15,-100 0 32,26 0-47,446-25 16,-422 25-16,25 0 0,0 0 0,248 0 31,-223 0 32,124 25 46,-224-25-109</inkml:trace>
  <inkml:trace contextRef="#ctx0" brushRef="#br0" timeOffset="27857.7435">21580 2307 0,'372'25'31,"-744"-50"-31,794 50 0,-1-1 32,-371-24-32,0 0 0,-1 0 0,1 25 0,49-25 15,174-25 32,-248 25-47,198 0 16,-173 0-16,-26 0 0,1 0 0,25 0 0,-1 0 0,-24 0 0,0 25 15,25-25-15,-26 0 0,26 0 0,-25 0 0,0 0 16,-1 0 0,26 0-1,-25 0 1,74 0-1,-24 0 1,-26 0 62,26 0-47,-51 0-31,125 0 16,-124 0 0,0 0-16,0 0 0,24 0 0,1 0 0,-25 0 15,-1 0-15,26 0 0,0-25 0,-1 25 16,-24 0-16,0 0 0,0 0 0,24 0 0,-24 0 16,25 0-16,-1 0 0,-24 0 0,0 0 0,0 0 15,24-24 1</inkml:trace>
  <inkml:trace contextRef="#ctx0" brushRef="#br0" timeOffset="37526.8608">5482 3522 0,'0'25'15,"0"25"1,0 24-1,0 100 17,0-125-32,-25 75 15,25-99 1,0 25 0,0-1-16,0-73 46,0-1-30,-25-149 15,25-74-15,50 0 15,74 25-15,-99 198-16,49-25 15,-49 26-15,49 24 16,1 49 0,-75 26-1,0 49 1,-75 0 0,26-75-1,-51 1 16,76-50-31,-76 25 16,76-25-16</inkml:trace>
  <inkml:trace contextRef="#ctx0" brushRef="#br0" timeOffset="37874.8365">6003 3795 0,'-25'0'16,"50"0"15,0 0-31,148-25 16,-98 1-1,-51 24-15,1 0 0</inkml:trace>
  <inkml:trace contextRef="#ctx0" brushRef="#br0" timeOffset="38171.3547">5978 3994 0,'-25'24'16,"50"-24"-16,0 0 16,49 0-1,25-24 1,75-1-1,-100 25 1,1-25 0,-50 25-1,-25 25-15</inkml:trace>
  <inkml:trace contextRef="#ctx0" brushRef="#br0" timeOffset="38839.8554">7937 3249 0,'-24'0'16,"48"0"-16,-172 75 15,123-50-15,-25 24 16,-24 1 0,-1 49-1,51 0 1,24 1-1,0-51-15,24 50 0,1-49 16,-25-25-16,75 99 16,-1-50 15,-49-74-31,49 25 16,-49-25-16,-25 25 15,25-25-15,-25-25 0</inkml:trace>
  <inkml:trace contextRef="#ctx0" brushRef="#br0" timeOffset="39198.2896">8582 3572 0,'0'25'15,"0"-50"-15,0 149 16,0-99-16,-24 49 15,24 50 17,0 0-17,24-74 1,-24-25-16,0-1 31</inkml:trace>
  <inkml:trace contextRef="#ctx0" brushRef="#br0" timeOffset="39562.189">8111 3547 0,'-25'0'0,"50"0"31,0 0-15,25-25-16,297 0 15,-273 25-15,149-24 32,-173 24-32,74-25 31,-74 25-31</inkml:trace>
  <inkml:trace contextRef="#ctx0" brushRef="#br0" timeOffset="40060.8229">9103 4217 0,'0'25'31,"-24"-1"-15,24 26-1,0-25-15,0 49 16,0-49-1,0 25 1,0-26-16,0 26 16,0-25-16</inkml:trace>
  <inkml:trace contextRef="#ctx0" brushRef="#br0" timeOffset="40448.0639">9451 3870 0,'24'0'31,"175"-25"0,-150 25-31,125 0 16,-124 0-16,-26 0 16,1 0-16,75 0 15,-76-25-15,1 25 32</inkml:trace>
  <inkml:trace contextRef="#ctx0" brushRef="#br0" timeOffset="40727.0629">10716 3621 0,'24'125'16,"-48"-76"0,24-24-16,0 0 0,0 49 15,0-24 1,0-25-16,0 49 16,0 0-1</inkml:trace>
  <inkml:trace contextRef="#ctx0" brushRef="#br0" timeOffset="41035.0264">10344 3597 0,'24'-25'15,"1"0"1,99 0-1,-74 25-15,123-49 16,-148 49-16,99-25 16,-74 25-16,49 0 15</inkml:trace>
  <inkml:trace contextRef="#ctx0" brushRef="#br0" timeOffset="42106.8328">11683 3349 0,'25'0'16,"24"49"0,1 1-1,0 99 16,-50-125-31,49 101 16,-49-26-16,25-50 16,-25 1-16,-25 148 31,-74-49-15,-50-25-1,100-74 1</inkml:trace>
  <inkml:trace contextRef="#ctx0" brushRef="#br0" timeOffset="42685.5864">12526 3721 0,'25'25'0,"0"-1"0,-25 1 15,0 0-15,0 0 0,25 74 16,0-74-1,-1 0-15,-24-1 0,25 1 0,-25 0 16,25-25 0,25-25 15,-1 0 0,50-148-15,-74 148-16,0-49 15,25 24-15,-26 0 0,1 25 16,-25 1-16,25-26 16,-25 75 15,0 0-15</inkml:trace>
  <inkml:trace contextRef="#ctx0" brushRef="#br0" timeOffset="43930.807">5259 6127 0,'0'-25'0,"0"0"94,0 75-78,0-25 31,0 247-16,0-98-16,24-149 1,-24-50 15</inkml:trace>
  <inkml:trace contextRef="#ctx0" brushRef="#br0" timeOffset="44316.5145">4837 6028 0,'-25'0'15,"50"0"-15,-25 0 32,99-25-32,100 25 15,-26-25 1,50 25-1,-74 0 1,-124 0-16,25 0 16,-75 0 15,25 25-31</inkml:trace>
  <inkml:trace contextRef="#ctx0" brushRef="#br0" timeOffset="44951.7822">5680 6499 0,'0'25'32,"0"-1"-32,0 1 15,0 25 1,0 74 15,0-50-15,0-24-1,0 24 1,0-49 0,25 0-1,-25 0 1,25-25-1,0 0 1,24-25 0,1 25-1,-25-25 1,0 0 0</inkml:trace>
  <inkml:trace contextRef="#ctx0" brushRef="#br0" timeOffset="45268.7962">5482 6796 0,'25'0'16,"-1"0"-16,51 0 16,49-24-1,-25-1 16,-74 25-31</inkml:trace>
  <inkml:trace contextRef="#ctx0" brushRef="#br0" timeOffset="45587.7486">6226 6896 0,'0'124'15,"0"-248"-15,0 273 16,0-125-16,0 1 16,25 25-1,-25 24 1,0-49 0</inkml:trace>
  <inkml:trace contextRef="#ctx0" brushRef="#br0" timeOffset="46103.5911">6747 6400 0,'-25'24'16,"50"-24"0,0 0-16,-1 0 0,26-24 15,-25 24-15,49 0 16,-49 0-16,0-25 0,0 25 0,0 0 15</inkml:trace>
  <inkml:trace contextRef="#ctx0" brushRef="#br0" timeOffset="46384.9298">6846 6573 0,'25'0'16,"25"0"-1,-26 0-15,76-25 16,-76 25-16,26 0 15,0 0 1</inkml:trace>
  <inkml:trace contextRef="#ctx0" brushRef="#br0" timeOffset="47165.5411">8334 6102 0,'0'74'31,"0"-49"-31,0 0 16,0 0-16,-24 74 31,24-49-31,0 49 31,0-50-15,0-24-16</inkml:trace>
  <inkml:trace contextRef="#ctx0" brushRef="#br0" timeOffset="47565.6636">7838 6077 0,'0'0'16,"-99"0"-1,74 0-15,50 0 32,49-25-17,125 1 1,49 24-1,-74-25 1,-100 25-16,100 0 16,-150-25-16,1 25 0,0 0 31</inkml:trace>
  <inkml:trace contextRef="#ctx0" brushRef="#br0" timeOffset="47939.3844">8806 6672 0,'0'25'15,"0"-50"-15,-25 125 16,25-76-16,0 1 15,0 0 1,0 74 0,0-74-1,0 25 1,0-1 0</inkml:trace>
  <inkml:trace contextRef="#ctx0" brushRef="#br0" timeOffset="48275.9862">9475 6226 0,'0'25'16,"0"0"-16,0-1 16,0 76-1,0 24 16,0-25-15,0-74-16,25-1 16,-25 1-16</inkml:trace>
  <inkml:trace contextRef="#ctx0" brushRef="#br0" timeOffset="48553.6631">9203 6400 0,'-25'0'15,"50"0"-15,-25 0 16,24 24-16,1-24 0,0 0 15,25 0-15,49 0 16,-50 0-16,1 0 0,0 0 16,49 0-16,-25 0 15,-49 0-15,25 0 16</inkml:trace>
  <inkml:trace contextRef="#ctx0" brushRef="#br0" timeOffset="48855.3551">10542 6152 0,'25'49'0,"-25"1"16,0-25-16,0-1 0,-25 51 15,25 24 17,0 0-17,0-74 1</inkml:trace>
  <inkml:trace contextRef="#ctx0" brushRef="#br0" timeOffset="49213.313">10071 6102 0,'25'0'31,"123"-50"0,-123 50-31,99 0 16,-49-24-16,-26 24 0,100-25 16,-75 25-1,50 0 32</inkml:trace>
  <inkml:trace contextRef="#ctx0" brushRef="#br0" timeOffset="49711.5236">11237 6449 0,'-25'0'0,"0"25"16,0-25-16,0 25 15,0-25-15,-49 25 16,24-1 31,26 1-47,-1 25 62,25-1-62,25 26 0,-1-75 0,1 25 0,0-25 0,25 0 0,-1 0 16,1 0-16,-25-25 0,0 25 0,24 0 16,-24-25-1,-25 0 1</inkml:trace>
  <inkml:trace contextRef="#ctx0" brushRef="#br0" timeOffset="50675.8398">5259 8384 0,'0'174'0,"0"-125"0,0 100 15,0 49 1,0-173-16</inkml:trace>
  <inkml:trace contextRef="#ctx0" brushRef="#br0" timeOffset="51179.5957">4638 8434 0,'-24'-25'31,"24"0"-31,24 25 0,150-50 16,-124 50-16,-1 0 0,51-24 15,-51 24-15,1 0 0,49-25 0,0 25 0,-49 0 0,-1 0 0,26 0 16,-26 0-16,-24 0 0,0 0 0,0 0 0,24 0 31,-49 25 16</inkml:trace>
  <inkml:trace contextRef="#ctx0" brushRef="#br0" timeOffset="51923.9625">5655 8706 0,'0'50'15,"-24"0"1,24-1 15,-25 175 0,25-200-31,0 100 16,0-99-16,0 0 203,0 0-203,0 0 16,25-25-16,-1 0 0,1 0 0,25-25 15,-25 25-15,-1-25 0,1 25 0,0 0 16,-25-25-16</inkml:trace>
  <inkml:trace contextRef="#ctx0" brushRef="#br0" timeOffset="52085.3573">5457 9054 0,'174'-50'63,"-348"100"-63,372-100 0,-24 0 31</inkml:trace>
  <inkml:trace contextRef="#ctx0" brushRef="#br0" timeOffset="52931.7867">6077 9302 0,'-25'0'16,"25"-25"-16,25 25 15,0-25 1,0 25 124,-25 75-140,0 73 47,49-148-31,26 25 15,-26-25-15,26 0-1,-26 0 1,-24 0-16,25-25 16,-50 1 15</inkml:trace>
  <inkml:trace contextRef="#ctx0" brushRef="#br0" timeOffset="53362.8913">6747 8657 0,'25'0'16,"99"0"0,-99 0-16,74-25 15,-50 25 1,-24 0-16,25 0 15</inkml:trace>
  <inkml:trace contextRef="#ctx0" brushRef="#br0" timeOffset="53666.5235">6747 8855 0,'0'25'0,"0"-50"0,99 50 31,-49-25-31,24 0 0,-49 0 16,49 0-1,50-25 1,-99 25-16,0 0 16,0 0-16</inkml:trace>
  <inkml:trace contextRef="#ctx0" brushRef="#br0" timeOffset="54289.5534">8508 8235 0,'-25'25'15,"50"-50"-15,-50 75 16,25-25 0,0 24-1,0-24-15,-25 49 16,25-49-16,0 99 31,0-49-31,25-51 16,-25 1 15</inkml:trace>
  <inkml:trace contextRef="#ctx0" brushRef="#br0" timeOffset="54630.0654">7937 8210 0,'0'-24'0,"0"48"0,25-73 16,0 49 0,25-25-16,-1 25 0,26-25 15,421 0 16,-372 25-15,-99 0-16</inkml:trace>
  <inkml:trace contextRef="#ctx0" brushRef="#br0" timeOffset="55265.1901">8756 8781 0,'-25'0'15,"0"0"1,50 0 0,0 0-1,99 99 110,-149-49-94,0-50-31,-123 99 16,148-74-16,-25-25 0,50 0 31,99-50-15,24 50 0,-98 0 15,-25 0-16,0 0 1</inkml:trace>
  <inkml:trace contextRef="#ctx0" brushRef="#br0" timeOffset="56082.9656">9649 8260 0,'0'25'15,"0"99"1,0-50 15,0-24-31,0 49 16,0-74-16,0 0 15,0 24 1,0-24-16,0-50 31</inkml:trace>
  <inkml:trace contextRef="#ctx0" brushRef="#br0" timeOffset="56459.9435">9376 8483 0,'-25'25'16,"50"-25"-16,0 0 0,0 0 0,0 0 15,99-25 1,-75 25-16,125-25 15,-149 25-15,-1 0 16,51 0 0,-50 0-16,-1 0 15,1 0 32</inkml:trace>
  <inkml:trace contextRef="#ctx0" brushRef="#br0" timeOffset="57166.0366">10765 8235 0,'0'50'16,"0"-25"-16,0 24 15,0 100 16,0-99-31,0-1 16,0 1-16,0-25 16,0-1-16,-25-24 15</inkml:trace>
  <inkml:trace contextRef="#ctx0" brushRef="#br0" timeOffset="57489.737">10344 8186 0,'-25'0'16,"25"-25"-16,49 0 15,-24 25-15,0 0 0,198-25 16,-198 25-16,25 0 16,198 0-1,-224 0-15,100-25 16,-99 25-1</inkml:trace>
  <inkml:trace contextRef="#ctx0" brushRef="#br0" timeOffset="58052.8819">11361 8657 0,'0'-25'0,"0"0"15,-100 50-15,76-25 0,-26 25 16,25 0-1,0 24-15,0 1 16,25 49 0,25-74-16,0 0 15,0-1-15,25-24 16,-1 25 0,26-25-16,-51 0 15,51 0 1,-50 0-16,-1 0 15,1-25 1,0 25-16</inkml:trace>
  <inkml:trace contextRef="#ctx0" brushRef="#br0" timeOffset="72824.9225">5135 11534 0,'-25'0'47,"25"25"-32,0 0 16,0 0-31,-25 322 16,25-248 0,0-25-16,-25-98 31,25-51-31,-25-123 31,25-25-15,25 99-16,0 74 15,49-148 1,-49 173-16,25-50 16,-1 26 15,51 73-15,-76 101-1,-48-51 63,-76 50-62,-123 0 0,248-149-16</inkml:trace>
  <inkml:trace contextRef="#ctx0" brushRef="#br0" timeOffset="73155.5085">5531 11658 0,'25'0'63,"50"0"-32,24 0-15,-74 0-16,99-25 15,-99 25-15</inkml:trace>
  <inkml:trace contextRef="#ctx0" brushRef="#br0" timeOffset="73483.6392">5531 11881 0,'0'25'16,"0"-50"-16,0 75 15,25-75-15,0 25 0,25 0 16,49-25 0,0 25-1,-74 0-15,74-24 16,-74 24-16,0 0 16,0 0 15</inkml:trace>
  <inkml:trace contextRef="#ctx0" brushRef="#br0" timeOffset="74325.5915">7069 11063 0,'-24'0'31,"-100"174"110,99-125-141,-149 249 16,149-199-16,25-49 15,0 49-15,0-25 0,75 25 0,-100-99 0,99 50 0,-24-25 0,0 0 16,-1-1-16,-24-24 0,25 25 0,-26-25 31,1-25-15,0 25-1,-25-24 1,25 24 0</inkml:trace>
  <inkml:trace contextRef="#ctx0" brushRef="#br0" timeOffset="75118.9341">7789 11460 0,'0'49'16,"0"-24"-16,0 0 0,0 0 15,0 74 1,0 25 15,0-74-15,0-26 31,0-48-32</inkml:trace>
  <inkml:trace contextRef="#ctx0" brushRef="#br0" timeOffset="75863.5989">7441 11361 0,'-24'0'47,"48"0"-47,-24 0 63,25 0-63,149 0 15,-100 0-15,1-25 0,-26 25 0,1 0 0,-1 0 16,-24 0-16,0 0 0,50-25 16,-51 25-16,1 0 47,0 0-16</inkml:trace>
  <inkml:trace contextRef="#ctx0" brushRef="#br0" timeOffset="81614.2894">8186 11857 0,'24'0'93,"-24"24"329,0 1-312,0 0-95,0 0-15,0 24 16,0-24 15,0 25 0,0-25-31,0-1 16,0 1-16,0 0 31,0 0-15,0 0 62</inkml:trace>
  <inkml:trace contextRef="#ctx0" brushRef="#br0" timeOffset="82108.0028">8855 11435 0,'0'25'16,"0"0"15,0-1-31,0 100 15,0-74 1,0 0-16,0-26 0,0 1 16,0 25-1,0-25 1</inkml:trace>
  <inkml:trace contextRef="#ctx0" brushRef="#br0" timeOffset="82530.9639">8607 11683 0,'-25'0'16,"50"0"30,25 0-30,49-25 0,-74 25-16,124 0 15,-125 0-15,1 0 16,124-25 0,-124 25-1,0 0 1</inkml:trace>
  <inkml:trace contextRef="#ctx0" brushRef="#br0" timeOffset="82896.2725">9649 11460 0,'25'0'16,"-25"25"-16,0-1 16,0 51 15,0 98-15,0-123-1,0-25 16</inkml:trace>
  <inkml:trace contextRef="#ctx0" brushRef="#br0" timeOffset="83288.8334">9327 11435 0,'-50'0'32,"50"-25"-32,25 25 15,24 0 1,150-25 31,-174 25-47,173-24 15,-148 24-15,-26 0 0,26 0 16,-25 0-16,0-25 16</inkml:trace>
  <inkml:trace contextRef="#ctx0" brushRef="#br0" timeOffset="83761.4856">10220 11757 0,'-25'0'15,"0"0"1,-25 50-1,26-50-15,-26 50 16,50-26-16,-25 26 16,0 0-1,25-1 1,25-24-16,25 0 16,-25-25-1,-1 25 1,1-25-16,25-25 15,-1 0 1,-24 25-16</inkml:trace>
  <inkml:trace contextRef="#ctx0" brushRef="#br0" timeOffset="85293.5038">7615 11038 0,'-25'25'31,"0"-25"-15,1 25 0,-26-1 15,25-24-31,0 25 0,1-25 15,24 25-15,-25 0 16,25 0 0,-25-25-16,0 49 47,-24 1-32,24 0 1,0-26-1,25 1 1,-25 0 15,25 0-15,-25 24 0,25-24-1,0 25 1,0-1 15,0 1-15,0 0 15,0-26-31,0 26 16,0-25-1,0 0 1,25 24-1,-25-24 1,25 0-16,-25 0 16,0-1-1,25 1 1,0 0-16,-1 0 16,-24 24 15,25-49-16,0 25-15,0-25 16,0 0-16,-1 25 31,1-25-31,0 0 16</inkml:trace>
  <inkml:trace contextRef="#ctx0" brushRef="#br0" timeOffset="86500.1531">10393 11137 0,'25'0'0,"0"25"16,0 0-1,24 25 1,1-1 0,-25 1-1,24-1 1,-24-24 15,0 25-31,-25-25 16,25-1-1,-25 26 17,24 0-17,-24-1 1,0 1-1,0-1 1,0 1 0,0-25-1,0 0 1,0-1-16,0 1 16,0 25-1,-24-25 1,-1-1-1,0 1 1,25 0 15,-25 0-15,0 24 15,1-49-15,-1 0 15,25-24-31</inkml:trace>
  <inkml:trace contextRef="#ctx0" brushRef="#br0" timeOffset="89105.1029">9103 4217 0,'0'25'0,"0"-1"31,0 1-16,0 0 17,0 0-17,0 0 1,0-1 0,0 1-16,0 0 15,0 25 1,25-1 15,-25 1-15,0-25-1,0-1 1,25 1 0,0-25-1,0 0 48,49 0-48,-24-25 17,-26 1-1</inkml:trace>
  <inkml:trace contextRef="#ctx0" brushRef="#br0" timeOffset="89414.6446">8880 4390 0,'-50'0'16,"75"0"0,25 0-1,-25 0-15,173-24 16,-173 24-16,74-25 15,-74 25 1,74 0 0</inkml:trace>
  <inkml:trace contextRef="#ctx0" brushRef="#br0" timeOffset="89736.8099">9624 4539 0,'0'99'16,"0"-198"-16,0 223 0,0-74 15,0-25-15,0-1 0,0 1 16,0 0-16,25 0 16,-25 25-1,25-50 1,-25 24-1</inkml:trace>
  <inkml:trace contextRef="#ctx0" brushRef="#br0" timeOffset="93562.8704">11187 11609 0,'25'0'62,"99"-25"-46,-99 25-16,148 0 15,-123 0-15,49 0 16,-25 0 0,-49 0-1,0 0 1</inkml:trace>
  <inkml:trace contextRef="#ctx0" brushRef="#br0" timeOffset="94529.3316">12725 11112 0,'0'-24'15,"0"48"17,-25-24-32,-25 75 15,26-50-15,-1 0 0,-25 74 32,25 74-1,25-123-31,25-25 0,0 49 15,0-49 1,0 0-16,24 0 16,1 24-1,-25-24-15,24 25 16,-24-50-16,0 24 16,0 1 62</inkml:trace>
  <inkml:trace contextRef="#ctx0" brushRef="#br0" timeOffset="94964.6476">13444 11336 0,'0'297'47,"25"-272"-47,-25 25 31,25-25-31,-25-1 0,0 1 0</inkml:trace>
  <inkml:trace contextRef="#ctx0" brushRef="#br0" timeOffset="95254.633">13196 11336 0,'-25'-25'16,"422"-25"62,-620 199-78,74-223 0,596-1 0,-398 51 0,1 24 16,-25 0-16,-1 0 0,1 0 0,0 0 31</inkml:trace>
  <inkml:trace contextRef="#ctx0" brushRef="#br0" timeOffset="96068.1268">13767 11757 0,'74'50'0,"-99"0"0,-24 24 15,-1-24-15,0-1 0,1-24 0,24-25 16,25 25-16,0-25 31,0-25-31,50 25 0,-26 0 0,26-25 16,-25 25-16,0 0 16,24 0-16,26 0 15,-1-25 79,-49 25-94,74 0 16,-74 0-16</inkml:trace>
  <inkml:trace contextRef="#ctx0" brushRef="#br0" timeOffset="96509.1005">14486 11361 0,'0'24'0,"0"1"16,0 0-16,0 25 0,0-26 15,0 26-15,0 0 16,0-1 0,0-24-16,25 25 15,-25-26 1,0 1-16</inkml:trace>
  <inkml:trace contextRef="#ctx0" brushRef="#br0" timeOffset="97004.0814">14312 11534 0,'-25'0'0,"50"0"16,75 0-1,24 0 1,0 0 0,-25 0 15,-74 0-31,49 0 16,-49 0-16,0 0 15,-1 0 63</inkml:trace>
  <inkml:trace contextRef="#ctx0" brushRef="#br0" timeOffset="97401.5674">15304 11385 0,'0'224'63,"-49"-423"-63,98 497 16,-49-621-16,0 695 15,0-347 32,0 0 94</inkml:trace>
  <inkml:trace contextRef="#ctx0" brushRef="#br0" timeOffset="97751.4398">14982 11336 0,'-25'0'16,"50"0"-16,-25-25 16,25 25-16,0 0 31,24 0-31,100-25 16,-75 25-16,-24 0 15,-25 0-15,25 0 0,-26 0 0,1 0 0,50 0 16,-26 0 93,-24 0-78,-25 25-15</inkml:trace>
  <inkml:trace contextRef="#ctx0" brushRef="#br0" timeOffset="98402.4221">15726 11658 0,'25'0'16,"-50"0"15,-24 25-31,24 0 16,0 0 0,-25 99 30,298-25 48,-223-99-94,-25-25 31,25 25 1</inkml:trace>
  <inkml:trace contextRef="#ctx0" brushRef="#br0" timeOffset="99157.6711">16173 11162 0,'99'124'16,"-74"-99"-16,-25 0 0,24 0 0,-24-1 16,25 26-1,-25 0 16,0-26-31,0 26 16,0-25-16,0 0 0,0 24 31,0 26-15,-25-26 0,25 1-1,0-1 1,-24-24-1,24 0 1</inkml:trace>
  <inkml:trace contextRef="#ctx0" brushRef="#br0" timeOffset="100456.7824">16644 10889 0,'0'25'15,"0"0"-15,25 0 0,49 49 31,-49-24-31,25-26 0,-26 1 16,1 0-16,0 25 0,-25-25 0,0-1 16,25 51-1,-25 24 1,0-49 0,0 49 93,-75 223-78,51-272-31,-51 24 0</inkml:trace>
  <inkml:trace contextRef="#ctx0" brushRef="#br0" timeOffset="112104.9694">10964 4118 0,'0'24'47,"0"1"-32,0 50 16,0-51-31,-25 51 16,25-50-16,0 24 16,0 26-1,-25-51 1,25 1 0,0 0-1,25-25 32,24 0-16,1-25-15,-25 0 0,-25 1-1</inkml:trace>
  <inkml:trace contextRef="#ctx0" brushRef="#br0" timeOffset="112435.9478">10765 4291 0,'0'25'0,"25"-25"32,0 0-32,24 0 15,1 0-15,0 0 0,-26 0 0,26-25 16,49 0 0</inkml:trace>
  <inkml:trace contextRef="#ctx0" brushRef="#br0" timeOffset="113132.667">11187 4539 0,'25'0'16,"0"0"0,-1 0-1,1 50 1,-50-1 15,25-24-31,-24 0 31,-1 0-31,0-25 0,0 25 0,0-1 0,25 1 32,25-25-1,0 0-16,25 0 1,-26 0-16,26-25 31,-25 25-31,0 0 16,-25-24 15,24 24-15,1 0-1</inkml:trace>
  <inkml:trace contextRef="#ctx0" brushRef="#br0" timeOffset="114656.8463">4887 14337 0,'0'50'16,"0"-100"-16,0 149 0,-25 100 16,25-174-16,0 24 15,0 26-15,0-1 16,0 25-1,0-74 1,0 0-16,0-50 47,0 0-47,0-74 16,0 0-16,0-75 15,0 100-15,25-174 31,-1 148-31,-24 51 0,50-50 16,-25 74-16,24-50 16,-24 75-1,0 0-15,25 25 16,24 74 0,-74 25-1,-25-49 1,-74 49-1,-25-50 1,50-49 0,49-25-16,25 25 15</inkml:trace>
  <inkml:trace contextRef="#ctx0" brushRef="#br0" timeOffset="114990.05">5556 14660 0,'25'0'16,"74"0"0,75-25 15,-124 25-16,-26 0-15</inkml:trace>
  <inkml:trace contextRef="#ctx0" brushRef="#br0" timeOffset="115290.2257">5432 14957 0,'-25'0'0,"50"25"16,0-25-16,74-25 16,25 0-16,-99 25 15,99-24 1,25-26 15,-124 50-31,0 25 31</inkml:trace>
  <inkml:trace contextRef="#ctx0" brushRef="#br0" timeOffset="117339.689">6772 13940 0,'-50'50'16,"100"-100"-16,-125 125 0,26-26 31,-1 26-31,25 24 0,0-25 15,25 100 1,0-75 0,0-74-16,0 49 15,0-49 1,25 50 0,0 49-1,-25-100 16,0 1-31,25 25 16,0-50-16,-25 25 78,0-1-47,74 26 1,-49-25 15,0-25-32</inkml:trace>
  <inkml:trace contextRef="#ctx0" brushRef="#br0" timeOffset="117843.4162">7466 14337 0,'0'99'16,"0"-74"-16,0 0 16,0 0-16,0 74 15,0-49 32,0-26-47,0 1 31,25 25 32,-25 24-63,0-49 0</inkml:trace>
  <inkml:trace contextRef="#ctx0" brushRef="#br0" timeOffset="118351.3972">7119 14337 0,'-74'0'16,"148"0"-16,-124 0 31,249-50 0,-150 50-15,1 0-16,173 0 31,-198 0-31,25 0 0,-26 0 0,51 0 16,-50 0-16,74-24 15,-74 24 1</inkml:trace>
  <inkml:trace contextRef="#ctx0" brushRef="#br0" timeOffset="118773.3706">7838 14833 0,'0'50'63,"0"-25"-63,0-1 16,0 26 15,0-25-16,0 148 1,0-148-16</inkml:trace>
  <inkml:trace contextRef="#ctx0" brushRef="#br0" timeOffset="119388.3312">8458 14436 0,'0'100'16,"0"-200"-16,0 224 0,0-74 15,0-25-15,0 0 31,25 49 94,-25 25-109,0-74 0</inkml:trace>
  <inkml:trace contextRef="#ctx0" brushRef="#br0" timeOffset="119689.3185">8210 14635 0,'50'25'31,"99"-50"16,-273 0-47,297 50 0,-123-25 15,-348 0-15,621 0 0,-150-25 16,-148 25-16,0 0 0,0 0 16,0 0-16,-25 25 15,24-25 1,1 0 15</inkml:trace>
  <inkml:trace contextRef="#ctx0" brushRef="#br0" timeOffset="120127.8336">9351 14387 0,'0'25'16,"0"-1"-16,0 76 31,0 24-15,0-50 0,0-49 15,0 0-16,0-1-15</inkml:trace>
  <inkml:trace contextRef="#ctx0" brushRef="#br0" timeOffset="120509.3359">8905 14263 0,'0'0'16,"149"-25"0,-100 25-16,51 0 15,-51 0-15,150 0 16,-175 0-1,1-25-15,25 25 0,49-25 32</inkml:trace>
  <inkml:trace contextRef="#ctx0" brushRef="#br0" timeOffset="131051.7551">9897 14858 0,'25'-25'15,"-50"25"79,-74 0-78,74 25-1,0-25-15,-49 50 32,74-26-32,-25-24 0,0 174 62,75-124-31,-1-26 1,-24-24-32,25 25 15,-25-25 1,-1 25 15,1-25-31,0 0 16,0 0-1,0 0 1,-1-25 0,1 25-1,25 0 1,0 0 0,-26-25 15,1 25-16</inkml:trace>
  <inkml:trace contextRef="#ctx0" brushRef="#br0" timeOffset="133543.4257">10443 14585 0,'25'0'79,"24"25"-48,1-25-16,123-25 1,-73 25 0,24 0-1,-75 0-15,1 0 16,-25 0-16,49-25 31,-49 25-31,25 0 0,-26 0 94</inkml:trace>
  <inkml:trace contextRef="#ctx0" brushRef="#br0" timeOffset="133935.6963">11881 14362 0,'-24'99'32,"24"-74"-32,0 0 0,0 24 15,0-24-15,0 50 16,0-26-1,0 1 1,0-25 15,0-1-15</inkml:trace>
  <inkml:trace contextRef="#ctx0" brushRef="#br0" timeOffset="134404.6686">11385 14238 0,'-24'0'0,"48"0"16,1 0-16,0 0 16,0 0-16,0 0 0,24 0 0,1 0 15,-25 0-15,123 0 16,-98 0-16,74 0 16,-74 0-16,98 0 15,-123 0-15,50-25 16,49 25-1,-75-25 17,-24 25-32</inkml:trace>
  <inkml:trace contextRef="#ctx0" brushRef="#br0" timeOffset="135351.6757">12129 14858 0,'25'0'31,"0"0"-15,25-25 0,-1 25-1,1 25 1,-50 0-1,0 0-15,0-1 16,-50 26-16,26-25 16,-26 24-1,25-49-15,-49 50 16,49-50-16,0 25 16,0-25-16,25 25 15,0-1 16,25-24 1,0 0-1,0 0 16,-1 0-32,101 0 1,-51 0 0,-49 0-16,49 0 0,-49 0 0,0 0 62,-25-24-46</inkml:trace>
  <inkml:trace contextRef="#ctx0" brushRef="#br0" timeOffset="137408.0692">12799 14635 0,'25'0'78,"25"25"-62,-26-25-16,51 0 15,-50 0-15,-1 0 16,76 0 0,49 0-1,-125 0 1,1 0-1,0-25 1,0 25 15</inkml:trace>
  <inkml:trace contextRef="#ctx0" brushRef="#br0" timeOffset="137811.5728">13940 14412 0,'25'24'15,"-25"1"1,0 0 0,0 49-1,0 1 1,0-26-16,0 1 15,0-25-15,0 0 16,0 49 0,0-49-1,0 0-15,0-50 32</inkml:trace>
  <inkml:trace contextRef="#ctx0" brushRef="#br0" timeOffset="138241.1729">13543 14263 0,'25'-25'31,"50"25"-15,-51 0-16,26 0 16,0 0-16,-26 0 0,51 0 15,-26 0-15,125 0 16,-124 0-16,24 0 31,-49 0-31,0 0 0,-1 25 16</inkml:trace>
  <inkml:trace contextRef="#ctx0" brushRef="#br0" timeOffset="138784.6875">14486 14808 0,'-25'0'16,"25"-24"0,-25 24-16,-24 24 15,24-24 1,0 25-16,-25 25 0,1 24 31,49 1-15,0-51-16,0 26 15,25-25 17,49 0-17,-24-25 1,-25 0-16,-1 0 15,1 0-15,0 0 0,0 0 16,0 0-16,-1-25 16,1 25-1,-25-25 1</inkml:trace>
  <inkml:trace contextRef="#ctx0" brushRef="#br0" timeOffset="139680.3247">14982 14188 0,'0'0'0,"25"0"31,-25 25-31,25 0 15,49 74-15,0 0 0,-49-49 0,25 24 16,-25 1-16,24 24 16,-49 25-16,0 25 31,-25-50 31,1-49-46,-1-1 0,0 1-1,25-25 17</inkml:trace>
  <inkml:trace contextRef="#ctx0" brushRef="#br0" timeOffset="140905.9406">17264 11336 0,'25'25'16,"0"-25"-1,-25 24-15,24 1 16,1 0-16,0 0 0,-25 0 0,25-1 15,0 26 1,-1 24 0,1 50 171,0-74-171,74-273-1,50 0 1,-124 198-16,25-74 16,-50 123-1</inkml:trace>
  <inkml:trace contextRef="#ctx0" brushRef="#br0" timeOffset="143383.2258">16148 14486 0,'0'25'15,"25"24"48,123 224 15,-123-248-78,0 99 16,-25-149-1,25 0 16,-25 1-15,99-150 0,-99 149 15,75-124-15,-1 50-1,-49 50-15,0-1 16,-25 75 140</inkml:trace>
  <inkml:trace contextRef="#ctx0" brushRef="#br0" timeOffset="144114.2398">15776 14759 0,'-25'25'16,"25"-50"15,0 0 16</inkml:trace>
  <inkml:trace contextRef="#ctx0" brushRef="#br0" timeOffset="145255.8435">17090 11633 0,'0'25'0,"0"0"16</inkml:trace>
  <inkml:trace contextRef="#ctx0" brushRef="#br1" timeOffset="152723.7438">10120 13643 0,'-24'0'31,"-1"24"-15,0 1 0,-99 74 15,99-74-31,-49 50 15,24-26-15,0 1 16,-24 49 0,-100 99 15,150-148-31,-100 149 0,99-150 0,0-24 16,-173 198 15,98-99-16,26-74 1,49-25-16,-25 49 16,26-49-16,-1 0 0,-25 49 15,25-49 1,25 0-16</inkml:trace>
  <inkml:trace contextRef="#ctx0" brushRef="#br1" timeOffset="153986.862">14585 13692 0,'-25'25'31,"-24"25"-15,49-26-16,-75 51 15,51-26-15,-1-24 0,-75 124 31,51-99-31,24-1 0,-223 299 16,198-274-16,26-24 0,-26 24 16,-99 174-1,0 25 1,50-174 0,74-74-1,1 0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8-22T09:25:01.043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2803 2059 0,'0'-25'0,"0"50"15,0 0 1,0 24-1,0 75 1,0 25 0,0-99-16,0 49 15,0-74-15,0 24 16,0-24 0,-25-25-1,25-25 1,0 0-16,-25-74 15,25 74-15,0-24 16,75-398 31,-50 398-47,49-50 16,-24 24-16,-26 50 0,26 1 15,-25 24-15,74-25 0,-74 25 16,0 0-16,-1 0 0,-24 49 31,-49 51-15,-125 24-1,100-75 1,-25 26 0,49-51-16</inkml:trace>
  <inkml:trace contextRef="#ctx0" brushRef="#br0" timeOffset="414.354">3299 2282 0,'-25'25'0,"50"-50"0,-50 50 31,50-25-31,25 0 0,24-25 16,-49 25-16,24 0 0,51-25 15,-76 25-15,51 0 16,-50 0-1,0-25-15,-1 25 0</inkml:trace>
  <inkml:trace contextRef="#ctx0" brushRef="#br0" timeOffset="663.3405">3373 2431 0,'0'25'0,"0"-50"0,25 50 16,0-1 0,0-24-16,0 0 0,49 0 15,25 0 1,-24 0-1,-26 0-15,51-24 16</inkml:trace>
  <inkml:trace contextRef="#ctx0" brushRef="#br0" timeOffset="1380.5244">5135 1712 0,'-75'24'16,"50"1"-16,25 0 0,-24-25 16,-51 74-1,50-24-15,-74 99 16,74-100-16,0 1 15,25 124 1,0-50 0,25-75-16,50 50 15,-50-49-15,24 0 16,50-1 0,-49-24-1,0-25 1</inkml:trace>
  <inkml:trace contextRef="#ctx0" brushRef="#br0" timeOffset="1837.7608">5928 2009 0,'0'25'16,"-24"49"-1,-1 50 1,25 0-1,0-74-15,0-25 16,0 0-16,0-1 0,0 1 16,0 0-1</inkml:trace>
  <inkml:trace contextRef="#ctx0" brushRef="#br0" timeOffset="2294.7424">5531 2108 0,'-99'-24'16,"198"48"-16,-123-73 15,48 24-15,26 25 16,24 0-16,26-25 0,-1 25 0,0 0 0,-24 0 0,-26 0 16,-24 0-16,0 0 0,74 0 31</inkml:trace>
  <inkml:trace contextRef="#ctx0" brushRef="#br0" timeOffset="2726.4743">6276 2654 0,'0'25'15,"-25"149"1,25-100-16,0-24 16,0-26-16,0 1 31</inkml:trace>
  <inkml:trace contextRef="#ctx0" brushRef="#br0" timeOffset="3269.4369">6846 2208 0,'-25'24'0,"25"1"15,25-25 16,99 0-15,0-25 15,75 1-15,-175 24-16,1 0 16,0 0-16,0 0 31</inkml:trace>
  <inkml:trace contextRef="#ctx0" brushRef="#br0" timeOffset="3632.9492">7913 2059 0,'0'49'16,"0"-24"-16,0 0 0,-25 0 15,25 0-15,0 49 16,0-49-1,-25 24 1,25-24-16,0 50 16,0-51-16,0 1 31</inkml:trace>
  <inkml:trace contextRef="#ctx0" brushRef="#br0" timeOffset="4178.0692">7516 1960 0,'-25'0'16,"50"0"15,0 0-31,173-25 16,-148 25-16,148-25 15,-173 25-15,0 0 0,49 0 0,-74-25 16,25 25-16,0 0 187</inkml:trace>
  <inkml:trace contextRef="#ctx0" brushRef="#br0" timeOffset="4720.0421">8111 2505 0,'-25'-25'16,"50"25"15,0 0-31,0 0 16,-25-24-16,25 24 15,-1 0 1,1 24-1,-25 1 1,0 0 0,-124 49 31,25 1-16,74-75-31,0 50 15,50-50 32,50 0-31,-1 0 0,0 0 15,-24 0-16,-25 0-15,24 0 32,-24 0-17,0-25 1</inkml:trace>
  <inkml:trace contextRef="#ctx0" brushRef="#br0" timeOffset="5256.0132">8756 2158 0,'50'-99'0,"-100"198"0,124-223 16,-49 99-16,25 124 15,-50-74-15,0 50 0,0-51 16,-25 150 0,0-75-1,-24 25 1,-1-74-1,0 0 32</inkml:trace>
  <inkml:trace contextRef="#ctx0" brushRef="#br0" timeOffset="5951.9719">9426 2108 0,'0'50'94,"0"-25"-79,25 0-15,-25 24 0,0-24 0,24 25 0,-24-26 0,25 51 16,0-50-16,0 24 0,-25-24 16,25-25-16,-1 0 0,26-25 15,0-49 1,148-224 31,-198 323-16</inkml:trace>
  <inkml:trace contextRef="#ctx0" brushRef="#br0" timeOffset="12856.3876">2902 5135 0,'0'24'16,"0"1"0,-49 25-1,24 24 1,25-24-1,0-1 1,0 1-16,0-25 16,-25 0 15,25-50-31,0 0 16,0-74 15,74-149 0,-24 223 0,0 75-15,24 74 0,-24-25-1,-26-25 16,-24-49-31,0 0 16,25-25-16,-25-25 16,0 0-16,0-49 15,0 49-15,0-25 32,0 26-32,0-1 0,25-25 15,-25 25-15,0-24 16,25 24-16,-25 0 15,0 0 1,25 25-16,-1 0 47</inkml:trace>
  <inkml:trace contextRef="#ctx0" brushRef="#br0" timeOffset="13611.3009">3398 5283 0,'25'0'15,"-50"0"-15,75 0 16,-25-24-1,-1 24-15,26-25 16,-25-25 0,0 25-1,-25 1 1,-50 24 15,0 24-31,1 1 31,24-25-31,0 50 0,25-25 16,0-1 0,0 1 15,0 0 16,0 0 31,0 0-47,0-1-31,25 1 16,0-25-1,0 0 1,24-25 0,1 1-1,-25-1 1,-1-25 0,1 25-1,-25 1 1,0-26-1,-25 25 17,1 0-32,-26 25 15,25 0 1,0 0-16,1 25 16</inkml:trace>
  <inkml:trace contextRef="#ctx0" brushRef="#br0" timeOffset="13912.5316">4192 4911 0,'0'25'0,"-25"-25"15,25 50-15,-25-25 0,1 24 0,24-24 0,0 25 16,-25 24-16,25 75 31,0-124-31,0 24 16</inkml:trace>
  <inkml:trace contextRef="#ctx0" brushRef="#br0" timeOffset="14161.5349">3894 5184 0,'-24'25'15,"24"-50"-15,24 25 16,76-25 0,-51 25-16,125-49 15,-125 49 1,-24 0-16,25-25 0,24 25 15</inkml:trace>
  <inkml:trace contextRef="#ctx0" brushRef="#br0" timeOffset="14549.4997">4490 5209 0,'0'25'0,"49"0"31,-49-50-31,75 25 16,-1-50-1,-24 25 1,-26-24 0,-24 24-1,0-25 1,-24 50-16,-26 0 15,25 0-15,0 0 16,-49 25 0,49 0-16,-24 25 15,49-26 1,-25 1-16,50 25 31,-25-25-31,124 49 16,-100-74-16,1 0 0,50 0 15,-26 0 1</inkml:trace>
  <inkml:trace contextRef="#ctx0" brushRef="#br0" timeOffset="14903.4798">2853 5779 0,'-100'50'31,"125"-50"-31,74-25 16,-49 25 0,173-25-16,-124 25 0,1 0 15,123-24 1,-124 24-16,546-25 16,-546 25-16,199-25 31,-224 0-16</inkml:trace>
  <inkml:trace contextRef="#ctx0" brushRef="#br0" timeOffset="15226.1318">3051 6127 0,'-174'25'32,"174"-50"-17,25 25 1,0 0-16,248-50 15,-199 50-15,1 0 0,322-49 32,49 24-17,-223 0 1,-173 25-16,-1 0 16</inkml:trace>
  <inkml:trace contextRef="#ctx0" brushRef="#br0" timeOffset="16105.6046">7516 5060 0,'25'-25'16,"-25"50"-16,-25 0 31,-25 99-15,50 25-1,0-100 1,0 1 0,25 0-16</inkml:trace>
  <inkml:trace contextRef="#ctx0" brushRef="#br0" timeOffset="17708.5892">7045 5060 0,'-75'0'0,"150"0"0,-175 0 0,125 0 31,0 0-15,0 0-16,148-49 16,-148 49-16,25-25 0,74 0 15,49-25 1,-98 50-1,-1 0 1,-49 25-16,25 0 16,-50 0-1,0 24-15,0 26 16,0 98 15,0-73-15,-25-76 15,0-48-15,25-26 15,25-24-15,0 49-16,49-25 31,-49 25-31,0 25 0,-1 0 0,1 0 15,0 25 1,-25 0-16,25 74 31,-25-74-15,0 0 0,0 0-16,50-25 31,-26 0-31,1 0 0,50-25 15,24 0 1,-25 0 15,-24-24 1,-25 24-32,-1-74 15,-24 74 1,-24 25-1,-1 0-15,0 0 16,0 0-16,0 25 16,1-1-16,-1 26 15,0 0 1,25 24 0,50-24 15,-26-50-31,51 24 15,-50-24-15,49-24 16,0-1 0,-74 0-16,50 0 15,-25 0-15,-25 1 16,25-26 0,24 0-1,1 26 1,-25 24-16,74 0 31,-74 24-31,24 1 16,-24 0-1,-25 49 1,0-49-16,-74 25 16,49-50-16,0 0 15,25-25 1,0 0-1,25-49 1,74 24 0,0 1-1,1 49 17,-76 0-32,26 0 15,-25 0-15,0 24 16,-25 1-1,24-25 1,26 0 0,-25 0-16,49-25 15,-74 1-15,25 24 0,0-25 32,-25-50-1,-50 75-16,25 0 17,1 0-32,-26 25 15,25 0-15,0 49 16,25 1 0,50-1 15,0-74-16,-26 25-15,26-25 0,0 0 16,-26 0-16,26-25 16,0 25-16</inkml:trace>
  <inkml:trace contextRef="#ctx0" brushRef="#br0" timeOffset="18551.5411">10765 4911 0,'0'0'16,"-25"50"-1,1 0-15,24-26 0,-25 100 32,50 0-17,49-124 1,0-24-1,-49-26 1,-25 0 15,25 50-31,0 0 32,-25 25-32,49 0 15,1 0 1,24-25 15,1-25-31,-50-25 31,-25 1-15,-25-1 0,-25 25-1,-24 1 1,49 48 15</inkml:trace>
  <inkml:trace contextRef="#ctx0" brushRef="#br0" timeOffset="18779.5273">11485 5060 0,'24'25'0,"-24"0"15,0 0 1,0 24 0,25 1-1,-25-25 1</inkml:trace>
  <inkml:trace contextRef="#ctx0" brushRef="#br0" timeOffset="18945.517">11509 4812 0,'-24'-25'0,"-26"0"0</inkml:trace>
  <inkml:trace contextRef="#ctx0" brushRef="#br0" timeOffset="19182.5931">11782 4812 0,'0'124'32,"0"-74"-32,0-1 15,0 26 1,25 74-1,0-100 1</inkml:trace>
  <inkml:trace contextRef="#ctx0" brushRef="#br0" timeOffset="19418.5717">12080 4787 0,'0'25'15,"0"0"-15,0 0 16,0 0-16,0 49 16,0-24-16,0 74 31,0-75-31,0 150 31</inkml:trace>
  <inkml:trace contextRef="#ctx0" brushRef="#br0" timeOffset="20120.5311">13692 4738 0,'25'0'0,"-25"49"32,0-24-32,0 99 15,0-74-15,0 49 16,0 25-1,0-99 1,0-50 15,-25 0-15,25 0-16,0-24 16,25 49-16,74-75 15,-74 51 1,0 24-16,24 0 15,-24 24-15,0 1 16,0 25 0,-25-1-1,-50 1 1,-74-25 0,99-25-16,-74-25 15</inkml:trace>
  <inkml:trace contextRef="#ctx0" brushRef="#br0" timeOffset="20526.2437">14188 5110 0,'50'25'16,"-25"-25"-16,-1 0 16,1-25-16,50 25 15,-75-25-15,49 0 16,-24-24 0,-25 24 15,-74 25-16,-1 0 1,50 25-16,-24 24 16,24-24-1,0 0-15,25 24 16,0 1 0,174 0 15,-149-50-31,49 0 15</inkml:trace>
  <inkml:trace contextRef="#ctx0" brushRef="#br0" timeOffset="21192.6342">16123 5011 0,'0'-25'16,"0"50"-1,0-1 1,0 26 0,0 0-1,0 49 1,0-74-16,0-1 16,0 1-1,0-50 1,0 1-1,0-26 1,0 25-16,0-24 16,25 24-16,24-74 15,51 24-15,-76 50 16,26 25 0,-25 0-16,25 25 15,-26 50 1,-24-26-16,0 75 47,0-99-47,-49 25 0,24-26 0,0-24 15</inkml:trace>
  <inkml:trace contextRef="#ctx0" brushRef="#br0" timeOffset="21550.6156">16818 5011 0,'0'24'15,"-25"26"-15,25 24 16,0 1-1,99-26 17,-74-49-32,24 0 15,-24 0-15,0 0 16,-25-24-16,25-51 16,-75 1 15,-24 24-31,-25 25 31</inkml:trace>
  <inkml:trace contextRef="#ctx0" brushRef="#br0" timeOffset="22494.2301">18703 4663 0,'25'-74'16,"-50"99"-1,-50-1-15,-24 26 16,0 24-1,49 1 1,50-25 0,99-26-1,26 1 1,-76-25 0,-24 0-16,-25 25 15,0 0 1,-50-25-16,-24 49 31,49-24-15,50 25-16,25-50 15,49 0 1,0-25 0,-25 0 15,-49 25-31,50-74 15,-26 49-15,-24 0 0,25-99 16,-50 99 0,0-24-16,0 24 15,-25 0 1,0 25 0,0 0-1,0 25-15,25 0 0,-24-1 0,24 1 16,0 199-1,24-26 17,1-49-32,-25 49 31,-49-49-15</inkml:trace>
  <inkml:trace contextRef="#ctx0" brushRef="#br0" timeOffset="22864.2181">18876 5159 0,'0'-24'0,"0"48"0,25-48 0,50-26 15,-51 50-15,1 0 0,25-25 16,-25 0-16,-1 25 0,26-24 15,49-51 1,0-49 0,-99 74-1,-49 26 32,24 73-47,0 26 16,0 24-1,25 99 1,25-74 0,-25-49-16,25 24 15,-25-25-15,0-24 16,0-25-16,-25 49 16,0-74-16,1 25 0</inkml:trace>
  <inkml:trace contextRef="#ctx0" brushRef="#br0" timeOffset="23056.2052">19199 5060 0,'198'-25'32,"-148"1"-32</inkml:trace>
  <inkml:trace contextRef="#ctx0" brushRef="#br0" timeOffset="23442.0399">19745 4986 0,'24'25'15,"26"-25"17,-25 0-32,74-50 15,-49 50-15,-50-25 0,0 0 16,0 1-1,-25-1 17,0 25-17,0 0-15,0 25 16,1-25-16,-1 24 16,-25 26 15,50-25-31,-25 49 15,75-49-15,49 0 32,-24-25-17</inkml:trace>
  <inkml:trace contextRef="#ctx0" brushRef="#br0" timeOffset="23885.6188">20315 4911 0,'25'-24'0,"-50"48"0,25-24 31,-25 0-31,0 0 0,1 25 16,24 0-16,-50 25 16,50-26-16,0 26 15,99 0 16,50-75-15,0-25 0,-50-49-1,-24-75 1,-51 75 15,-24 0-15,0 49-1,0 25-15,-24 25 16,24 25-16,-25 25 16,25 49-1,0 124 17,49 1-17</inkml:trace>
  <inkml:trace contextRef="#ctx0" brushRef="#br0" timeOffset="24101.6078">20538 4787 0,'-25'0'0,"50"0"47,25 0-47,124 0 31,-125 0-31,100 0 16</inkml:trace>
  <inkml:trace contextRef="#ctx0" brushRef="#br0" timeOffset="24736.7446">22349 4862 0,'-74'0'31,"49"25"-31,0-25 0,-25 49 16,1 1 0,49-1-16,0-24 15,74 25 1,25-50-1,25-50 17,-99 25-32,25-49 0,-50 49 15,25-24-15,24-51 16,-24 75-16,49-74 16,-24 74-16,-25 25 15,0 0-15,24 25 16,-24 0-1,-25 25-15,25 24 16,-25 75-16,-25-25 16,0 50-1,1-50 1,-1 49 0,25-148-16,0 49 15</inkml:trace>
  <inkml:trace contextRef="#ctx0" brushRef="#br0" timeOffset="24944.2668">22572 5184 0,'50'-74'16,"-100"148"-16,348-173 15</inkml:trace>
  <inkml:trace contextRef="#ctx0" brushRef="#br0" timeOffset="25515.9958">24978 4663 0,'25'-74'15,"-25"49"-15,-124 25 16,99 0-16,-24 25 15,-26 24 1,50-24-16,-24 0 78,24 25-78,99 223 16</inkml:trace>
  <inkml:trace contextRef="#ctx0" brushRef="#br0" timeOffset="26066.5177">25226 4936 0,'-49'0'47,"49"25"-16,124-50-15,-50 0 15,-24 1-31,-298-1 172,223 99-172,25-24 15,0-25-15,0 24 0,25-24 0,0 0 0,-1-25 0,26 0 0,-25 0 0,24 0 16,1 0-16,24-25 0,-98 50 0,98-50 0,-24-25 0,-26 50 0,1-24 0,0-1 16,-25 0-16,0-25 0,0 26 0,-50 24 31,50 24 0,-24 26-15</inkml:trace>
  <inkml:trace contextRef="#ctx0" brushRef="#br0" timeOffset="27318.9941">25698 4911 0,'24'0'0,"1"0"32,-25-24-17,0 48-15,0 26 16,0-25-1,0 24-15,0-24 0,0 0 0,0 0 16,-25-50 0,25 0-1,0-24 1,50-1 0,-25 25-16,0 25 15,-25-25-15,49 25 16,1-24-1,0 48 1,-26 1 15,-24 50 1,0-51 14,75 26-30,173-174 125,-199-199-110,-73 249-15,-1 124-1,25-26-15,0 51 31,0 24-31,0 0 32,0-24-32,-25-26 0,25 1 0,0-25 0,0 0 15</inkml:trace>
  <inkml:trace contextRef="#ctx0" brushRef="#br0" timeOffset="27924.64">26119 4812 0,'0'25'78,"75"-25"-47,-50 0-31,347 74 47,-348-74-47,-24 25 0,50 25 16,-50-1 15,0-24-15,-74 0-1,49-50 17,25 0-17,0 1-15,25-26 94,24 0-94,-49 26 0,25 24 0,0-25 16,0 0-16,-25 0 0,24 50 15,1 0-15,-25 0 16,0-1-16,0 1 15</inkml:trace>
  <inkml:trace contextRef="#ctx0" brushRef="#br0" timeOffset="28412.0391">26764 4514 0,'0'0'16,"-25"0"-16,25-24 15</inkml:trace>
  <inkml:trace contextRef="#ctx0" brushRef="#br0" timeOffset="29096.6625">27012 4911 0,'-25'25'0,"1"-25"16,48-25-1,26 1 1,0-26-1,-25 25 1,-1 25-16,1-99 16,-25 74-16,0 0 0,0 0 15,0 1-15,0-51 16,-25 26 31,1 73-32,24 1-15,-25 25 16,0 24-16,25-24 16,0-1-1,0 1-15,0 173 16,0-198 0,0 25-16,0 49 15,0 50 1,25-75-1,-25-49 1,25 0 0,-25 0-16,-25-25 15,-25 0 1</inkml:trace>
  <inkml:trace contextRef="#ctx0" brushRef="#br0" timeOffset="30082.5525">26987 5035 0,'-24'0'15,"48"0"-15,-24 0 16,25 0-16,0-24 0,25 24 0,-1 0 0,-24-25 15,25 25-15,-1 0 0,-24-25 0,0 25 16,0 0-16,0-25 0,-1 25 0,1 0 0,-25-25 0,25 25 16,0 0-16,-25-24 15,0 48 1,-25 1 0,-25 25-16,50-25 0,0 24 15,0-24-15,25-25 16,0 0-16,25 0 15,-26 0 1,26-25 0,0 0-1,49-99 32,-99 149-16,0 0-15,0 25 0,0-26-1,0 1-15,25-25 16,-1 25-16,1-25 16,50 0 30,-51 0-46,26-25 0,0 0 16,-26 25 0,1-24-16,-25-1 0,0 0 0,0 0 0,0 0 15,-25 25-15,-24-24 16,-1 48 0,50 1 15,-25-25-31,25 50 0,25-50 31,0 49-15,0 26 31,-25-50-47,0 148 15,0-123-15,-25 24 16,0 1-1,0-26 1,-24 1 0,49-75-16,0 0 15</inkml:trace>
  <inkml:trace contextRef="#ctx0" brushRef="#br0" timeOffset="30842.7129">28401 4911 0,'50'-74'16,"-75"74"0,0 0-1,-49 25 1,49-25-16,0 25 0,1-25 0,-1 24 15,-25 26-15,50 0 16,25-50-16,0 24 16,0-24-16,-1 0 0,26 0 15,24 0 17,-24-74-17,-50 49 1,0 50 31,0 0-16,50 24-15,-26-49-16,100 0 15,-99 0-15,0-24 0,0 24 16,49-75-1,-74 26 17,25-100-17,-25 0 17,0 149-17,-25 74 16,0-49-31,25 471 47,25-471-47,0 25 16</inkml:trace>
  <inkml:trace contextRef="#ctx0" brushRef="#br0" timeOffset="32700.0095">30584 4539 0,'0'0'16,"0"-25"-16,0 50 15,0 0 1,0 25-16,0 74 16,0-75-1,0 1-15,0 0 0,0 49 16,-25 0-1,25-49 1,0-75 15</inkml:trace>
  <inkml:trace contextRef="#ctx0" brushRef="#br0" timeOffset="32999.8053">30088 4514 0,'-25'0'0,"-24"-24"0,49-1 16,24 25-1,76-25 1,123 0 0,-25 25-1,-123 0-15,173 0 16,-199 0-16,51 0 16,-76 0-16,1 0 15</inkml:trace>
  <inkml:trace contextRef="#ctx0" brushRef="#br0" timeOffset="34067.6235">30832 4911 0,'0'25'16,"25"-25"0,0 0-16,0 0 15,74-25 1,-74 25-16,-1 0 0,1-24 16,0-1-1,-25 0-15,0 0 16,0 0-16,-25 25 15,0 0-15,-24 0 16,-50 0 0,24 50-1,26 24 1,49-24 0,99 74-1,25-99 16,49-50 1,-73-99-17,-100 25 1,0 49 0,0 25-1,0 75 1,0 0-1,0-26-15,0 26 16,0-25 0,0 0-16,25 24 15,-25-24-15,0-50 32,0 0-17,74-123 16,-49 123-31,24 0 16,-24 25-16,0 0 31,0 25-31,-25 49 16,0-49-16,-50 49 16,1-49 15,73-25-16,1 0-15,25-25 16,-25 1-16,49-26 16,0-24-1,-24 24 17,-25 25-32,-25 0 15,25 25-15,-25 25 47,-25-25-47,0 50 16,25-25-16,0-1 15,25 51 1,49-26 0,-49-24-1,0 0 1,-25 0-1,-75 0 1,51-25-16,-51 0 16,50 0-16,1 24 0</inkml:trace>
  <inkml:trace contextRef="#ctx0" brushRef="#br0" timeOffset="34281.1788">32072 4936 0,'-24'50'32,"-1"-1"-17,25-24-15,0 0 0,0 0 0,25 0 16,-25-1-16,0 1 31</inkml:trace>
  <inkml:trace contextRef="#ctx0" brushRef="#br0" timeOffset="34441.1833">32122 4738 0,'-74'-50'32,"148"100"-32</inkml:trace>
  <inkml:trace contextRef="#ctx0" brushRef="#br0" timeOffset="35007.528">32420 4986 0,'-50'0'0,"100"0"0,-174 49 16,99-49-16,25 25 15,-25 0-15,25 49 47,50-49-31,-1-50-1,-24-24 1,0-1-16,49 1 31,-74 24-31,75 0 31,-50 25-31,-1 25 16,1 24 0,-25-24-1,0 25-15,-25-25 16,25-50 0,25 0-1,25 0 16,-25 0-31,49-24 16,-49 49 0,0 0-1,-1 0-15,1 25 0,0-25 0,-25 24 0,50 26 32,-50-25-32,0 0 15,0-1 1,0 1-16</inkml:trace>
  <inkml:trace contextRef="#ctx0" brushRef="#br0" timeOffset="36470.5586">8037 7045 0,'-25'-25'15,"-74"74"1,49-24-16,0 50 16,50-51-1,0 1-15,50 74 32,0-123-17,-1-26 1,1 0-1,-25-24 1,24 0-16,1-1 31,-25 50-31,99 50 32,-124 25-17,0-1 1,0 26-16,-50 24 31,25-74-15,25-75-1,50-24 1,-25 49-16,24-25 16,-49 26-16,50-1 15,-25 25 1,24 49-1,-49 1 1,0 0-16,0 24 16,0-49-16,0 24 15</inkml:trace>
  <inkml:trace contextRef="#ctx0" brushRef="#br0" timeOffset="37078.2042">9996 6871 0,'0'99'15,"0"-49"-15,-25-25 16,1 49 0,24 50-1,-25-50 1,25-49-1,0-50 1,0 1-16,0-150 16,0 124-1,25-148 1,99-75 0,25 99 15,-100 199-16,-49 0-15,0 99 16,0-99-16,-149 198 31,50-148-15</inkml:trace>
  <inkml:trace contextRef="#ctx0" brushRef="#br0" timeOffset="37885.3374">10468 6945 0,'0'50'15,"0"-100"-15,-124 249 31,124-174-31,-25-1 0,25 1 16,0 50 0,49-51-1,-24-24-15,25 0 16,-25-24-16,-1 24 0,26-50 16,-25-49 15,-25 49-16,0 25-15,-75-24 32,51 24-32,24 0 15,24 25 1,26 0 0,49 0-1,25 25 1,-74 25-1,-50-1 17,-50 26-17,25-51 1,25 1-16,-24 0 16,24 0-16,24-25 31,1 0-31,50-25 15,-26 0-15,-24 25 0,25-25 16,-1 25 15,1 25-15,-25-25 0,-1 0-16,26 25 15,-25-25 1,25 0-1,24-50 1,-74 1 0,-50-50-1,-24 49 17,49 25-32,0 25 15,25 0-15</inkml:trace>
  <inkml:trace contextRef="#ctx0" brushRef="#br0" timeOffset="38496.1088">11485 7169 0,'24'24'16,"-48"-48"-16,73 24 0,-24-25 15,25 0 1,24-25 0,-24 1-1,-50-1 17,-100 50-17,76 0-15,-51 50 16,50-25-16,25-1 15,-49 51-15,49 24 32,99-49-1,-25-75-15,50-74-1,-49 24 1,-1 50-1,-74 1-15,75-1 16,-51 25-16,26 25 16,-50 49-1,0 25 17,-25-49-17,25-75 1,0-49 15,25 49-31,0-50 16,0 26-16,-1 49 0,-24-25 0,25 0 0,25-24 15,-25 24 17,0 25-32</inkml:trace>
  <inkml:trace contextRef="#ctx0" brushRef="#br0" timeOffset="38978.3042">13891 6672 0,'0'25'31,"0"25"-15,0-25-16,-25 74 16,25-74-16,-25 99 15,25-50 1</inkml:trace>
  <inkml:trace contextRef="#ctx0" brushRef="#br0" timeOffset="39247.9165">13395 6672 0,'-50'0'0,"100"0"0,-125 0 15,50-24-15,50 24 16,0-25-16,0 25 0,148-50 16,51 1-1,-150 49 1,75-25-16,-100 25 16,26 25-16</inkml:trace>
  <inkml:trace contextRef="#ctx0" brushRef="#br0" timeOffset="39617.8923">14139 6846 0,'248'174'47,"-223"-149"-47,-25 24 16,-50 26-1,-49-26 17,74-74-32,50-49 31,74-50-16,50 0 17,-124 99-32,-1 0 31,-24 50-15</inkml:trace>
  <inkml:trace contextRef="#ctx0" brushRef="#br0" timeOffset="40025.9347">14932 6995 0,'25'-50'16,"-25"26"-16,-25-26 15,1 50-15,-51 25 16,50 0-16,-24-1 16,-1 76-16,50-51 15,0-24-15,50 0 16,-25 0-16,-1-25 16,26-25-1,24-50 1,-49 51-16,0-26 15,-25 25 1,0 0 0,0 50-1,0 149 32,0-75-16</inkml:trace>
  <inkml:trace contextRef="#ctx0" brushRef="#br0" timeOffset="40586.0072">15131 6896 0,'25'0'15,"-125"198"-15,175-396 0,-50 297 31,-1-49-15,-24 24 0,0 0-1,0-98 1,25-51 0,50 1-1,24-25 16,-74 74-15,0 50 0,-25-1-16,0 26 15,0-25 1,0 0-16,0 49 16,24-49-16,26-25 15,24-50 1,50-24-1,-49-50 17,-75 49-17,0 50-15,-25 25 16,25 25 46,0 0-62,25 174 16,-25-150-16,0 26 16,-25-1-1,-25-24 1</inkml:trace>
  <inkml:trace contextRef="#ctx0" brushRef="#br0" timeOffset="41122.2426">16049 6821 0,'0'50'0,"-273"124"0,546-323 16,-273 174-16,0-125 0,0 274 31,0-149-31,0 24 0,0 1 31,0-25-31,0 0 16,0-50-16,24 0 16,-24 0-16,25-49 31,0 49-31,-25 0 0,25 0 0,-25 1 0,25-1 31,-1 0-15,1 50-1,-25 24 1,0 26 0,0-50-1,0-1-15,0 1 32,25-25-32,0-49 15,0-1 16,-1 25-31,51-49 16,-50 74-16,0 25 16,-1-1-1,-24 1 1,0 0-16,0 25 16,0-26-16</inkml:trace>
  <inkml:trace contextRef="#ctx0" brushRef="#br0" timeOffset="41329.2331">16818 6896 0,'0'25'0,"-25"-1"15,0 1-15,25 0 0,0 25 16,0-26-16,0 26 31,0 0-31,0-26 0</inkml:trace>
  <inkml:trace contextRef="#ctx0" brushRef="#br0" timeOffset="41512.7841">16743 6524 0,'-49'0'32,"98"0"-32</inkml:trace>
  <inkml:trace contextRef="#ctx0" brushRef="#br0" timeOffset="41825.3003">17066 6846 0,'-124'0'32,"124"25"-32,0 0 15,49 49 17,1-24-17,-25-25-15,-25 24 0,0-24 16,0 0-16,-50 0 15,-24-25 1,74-25 0</inkml:trace>
  <inkml:trace contextRef="#ctx0" brushRef="#br0" timeOffset="42057.2889">17190 6921 0,'49'-174'31,"-98"348"-31,98-373 63,-49 224-63,0 0 0,25-1 16,0 26-16,-25 0 0,0-25 0,25 49 15,-25-24 1,0 24-1,0-49-15,0 0 16,-25-25 0</inkml:trace>
  <inkml:trace contextRef="#ctx0" brushRef="#br0" timeOffset="42274.9004">17611 6871 0,'0'50'0,"0"-26"0,0 26 0,0-25 16,0 0-16,0 49 16,25 50 15</inkml:trace>
  <inkml:trace contextRef="#ctx0" brushRef="#br0" timeOffset="42464.4413">17735 6623 0,'-49'-25'16,"24"25"-16</inkml:trace>
  <inkml:trace contextRef="#ctx0" brushRef="#br0" timeOffset="43090.4657">18107 6945 0,'-124'50'78,"248"-100"-78,-297 199 16,173-99-16,0-25 0,0-1 0,25-24 15,-1 25-15,1-25 0,0-25 0,0 1 0,0 24 0,-1-25 16,1-50-1,25 26 1,-50 24-16,49-49 16,-24 74-16,-25-25 0,25 0 15,0 25-15,-25 25 16,0 0-16,0-1 16,-25 76-1,-25-51 1,50-24 15,50-50-15,24-24-1,-24-1 1,74 25 0,-99 25-16,49 25 31,-49 0-16,0 0-15,-25 24 16,0 1 0,0-1-1,0-24 1</inkml:trace>
  <inkml:trace contextRef="#ctx0" brushRef="#br0" timeOffset="43345.9868">19025 7144 0,'0'0'15,"-25"0"1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928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327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66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003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820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981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18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761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205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34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4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3BB5E-79B0-415D-80FF-A382F1229C04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09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8771" y="795253"/>
            <a:ext cx="111144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DESIGN OF MACHINE ELEMENTS-</a:t>
            </a:r>
            <a:r>
              <a:rPr lang="en-US" sz="6000" b="1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r>
              <a:rPr lang="en-US" sz="6000" b="1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endParaRPr lang="en-GB" sz="6000" b="1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38329" y="1810916"/>
            <a:ext cx="33153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(BME3102)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61288" y="2946659"/>
            <a:ext cx="34694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Lecture </a:t>
            </a:r>
            <a:r>
              <a:rPr lang="en-US" sz="3200" b="1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  <a:r>
              <a:rPr lang="en-US" sz="3200" b="1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Module 1</a:t>
            </a:r>
            <a:endParaRPr lang="en-GB" sz="3200" b="1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537889" y="4867421"/>
            <a:ext cx="2654111" cy="1429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000" b="1" dirty="0" smtClean="0"/>
              <a:t>By:</a:t>
            </a:r>
            <a:r>
              <a:rPr lang="en-GB" sz="2000" b="1" dirty="0" smtClean="0"/>
              <a:t>-</a:t>
            </a:r>
          </a:p>
          <a:p>
            <a:pPr>
              <a:lnSpc>
                <a:spcPct val="150000"/>
              </a:lnSpc>
            </a:pPr>
            <a:r>
              <a:rPr lang="en-IN" sz="2000" dirty="0" smtClean="0"/>
              <a:t>Dinesh Kumar</a:t>
            </a:r>
          </a:p>
          <a:p>
            <a:pPr>
              <a:lnSpc>
                <a:spcPct val="150000"/>
              </a:lnSpc>
            </a:pPr>
            <a:r>
              <a:rPr lang="en-IN" sz="2000" dirty="0" smtClean="0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691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991080" y="607320"/>
              <a:ext cx="10868040" cy="20361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81720" y="597960"/>
                <a:ext cx="10886760" cy="2054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4680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280160" y="520505"/>
            <a:ext cx="9270609" cy="5838092"/>
            <a:chOff x="1280160" y="520505"/>
            <a:chExt cx="9270609" cy="5838092"/>
          </a:xfrm>
        </p:grpSpPr>
        <p:grpSp>
          <p:nvGrpSpPr>
            <p:cNvPr id="4" name="Group 3"/>
            <p:cNvGrpSpPr/>
            <p:nvPr/>
          </p:nvGrpSpPr>
          <p:grpSpPr>
            <a:xfrm>
              <a:off x="1730326" y="633046"/>
              <a:ext cx="8820443" cy="5725551"/>
              <a:chOff x="1730326" y="633046"/>
              <a:chExt cx="8820443" cy="5725551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 rotWithShape="1">
              <a:blip r:embed="rId2"/>
              <a:srcRect l="15000" t="11673" r="12653" b="4799"/>
              <a:stretch/>
            </p:blipFill>
            <p:spPr>
              <a:xfrm>
                <a:off x="1730326" y="633046"/>
                <a:ext cx="8820443" cy="5725551"/>
              </a:xfrm>
              <a:prstGeom prst="rect">
                <a:avLst/>
              </a:prstGeom>
            </p:spPr>
          </p:pic>
          <p:sp>
            <p:nvSpPr>
              <p:cNvPr id="3" name="Freeform 2"/>
              <p:cNvSpPr/>
              <p:nvPr/>
            </p:nvSpPr>
            <p:spPr>
              <a:xfrm>
                <a:off x="3750098" y="5691440"/>
                <a:ext cx="4135533" cy="456143"/>
              </a:xfrm>
              <a:custGeom>
                <a:avLst/>
                <a:gdLst>
                  <a:gd name="connsiteX0" fmla="*/ 0 w 4121834"/>
                  <a:gd name="connsiteY0" fmla="*/ 450166 h 450166"/>
                  <a:gd name="connsiteX1" fmla="*/ 4093698 w 4121834"/>
                  <a:gd name="connsiteY1" fmla="*/ 211015 h 450166"/>
                  <a:gd name="connsiteX2" fmla="*/ 4121834 w 4121834"/>
                  <a:gd name="connsiteY2" fmla="*/ 0 h 450166"/>
                  <a:gd name="connsiteX3" fmla="*/ 28135 w 4121834"/>
                  <a:gd name="connsiteY3" fmla="*/ 0 h 450166"/>
                  <a:gd name="connsiteX4" fmla="*/ 0 w 4121834"/>
                  <a:gd name="connsiteY4" fmla="*/ 450166 h 450166"/>
                  <a:gd name="connsiteX0" fmla="*/ 0 w 4129557"/>
                  <a:gd name="connsiteY0" fmla="*/ 450166 h 450166"/>
                  <a:gd name="connsiteX1" fmla="*/ 4129557 w 4129557"/>
                  <a:gd name="connsiteY1" fmla="*/ 181133 h 450166"/>
                  <a:gd name="connsiteX2" fmla="*/ 4121834 w 4129557"/>
                  <a:gd name="connsiteY2" fmla="*/ 0 h 450166"/>
                  <a:gd name="connsiteX3" fmla="*/ 28135 w 4129557"/>
                  <a:gd name="connsiteY3" fmla="*/ 0 h 450166"/>
                  <a:gd name="connsiteX4" fmla="*/ 0 w 4129557"/>
                  <a:gd name="connsiteY4" fmla="*/ 450166 h 450166"/>
                  <a:gd name="connsiteX0" fmla="*/ 0 w 4135533"/>
                  <a:gd name="connsiteY0" fmla="*/ 456143 h 456143"/>
                  <a:gd name="connsiteX1" fmla="*/ 4135533 w 4135533"/>
                  <a:gd name="connsiteY1" fmla="*/ 181133 h 456143"/>
                  <a:gd name="connsiteX2" fmla="*/ 4127810 w 4135533"/>
                  <a:gd name="connsiteY2" fmla="*/ 0 h 456143"/>
                  <a:gd name="connsiteX3" fmla="*/ 34111 w 4135533"/>
                  <a:gd name="connsiteY3" fmla="*/ 0 h 456143"/>
                  <a:gd name="connsiteX4" fmla="*/ 0 w 4135533"/>
                  <a:gd name="connsiteY4" fmla="*/ 456143 h 456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135533" h="456143">
                    <a:moveTo>
                      <a:pt x="0" y="456143"/>
                    </a:moveTo>
                    <a:lnTo>
                      <a:pt x="4135533" y="181133"/>
                    </a:lnTo>
                    <a:lnTo>
                      <a:pt x="4127810" y="0"/>
                    </a:lnTo>
                    <a:lnTo>
                      <a:pt x="34111" y="0"/>
                    </a:lnTo>
                    <a:lnTo>
                      <a:pt x="0" y="456143"/>
                    </a:lnTo>
                    <a:close/>
                  </a:path>
                </a:pathLst>
              </a:custGeom>
              <a:solidFill>
                <a:srgbClr val="C1A83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" name="Rectangle 4"/>
            <p:cNvSpPr/>
            <p:nvPr/>
          </p:nvSpPr>
          <p:spPr>
            <a:xfrm>
              <a:off x="1280160" y="520505"/>
              <a:ext cx="2855742" cy="85812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0" name="Straight Connector 9"/>
          <p:cNvCxnSpPr/>
          <p:nvPr/>
        </p:nvCxnSpPr>
        <p:spPr>
          <a:xfrm flipV="1">
            <a:off x="3750098" y="5862918"/>
            <a:ext cx="4135533" cy="2846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750098" y="0"/>
            <a:ext cx="44132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/>
              <a:t>MAXIMUM TENSION IN THE BELT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75006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214280" y="758880"/>
              <a:ext cx="8492760" cy="546552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04920" y="749520"/>
                <a:ext cx="8511480" cy="5484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0340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07101" y="0"/>
            <a:ext cx="7413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/>
              <a:t>CONDITION FOR THE TRANSMISSION</a:t>
            </a:r>
            <a:r>
              <a:rPr lang="en-GB" sz="2400" b="1" dirty="0" smtClean="0"/>
              <a:t> </a:t>
            </a:r>
            <a:r>
              <a:rPr lang="en-IN" sz="2400" b="1" dirty="0" smtClean="0"/>
              <a:t>MAXIMUM POWER</a:t>
            </a:r>
            <a:endParaRPr lang="en-GB" sz="2400" b="1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1589400" y="607320"/>
              <a:ext cx="9090720" cy="521532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80040" y="597960"/>
                <a:ext cx="9109440" cy="5234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0849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928800" y="642960"/>
              <a:ext cx="7769160" cy="55904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19440" y="633600"/>
                <a:ext cx="7787880" cy="5609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5317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857160" y="598320"/>
              <a:ext cx="10367640" cy="58492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47800" y="588960"/>
                <a:ext cx="10386360" cy="586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1518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732240" y="401760"/>
              <a:ext cx="8804880" cy="59565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22880" y="392400"/>
                <a:ext cx="8823600" cy="5975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5854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901800" y="607320"/>
              <a:ext cx="4831560" cy="57600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92440" y="597960"/>
                <a:ext cx="4850280" cy="5778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2173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696600" y="401760"/>
              <a:ext cx="8295840" cy="51440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87240" y="392400"/>
                <a:ext cx="8314560" cy="5162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934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30</Words>
  <Application>Microsoft Office PowerPoint</Application>
  <PresentationFormat>Widescreen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Doctor_Strange</dc:creator>
  <cp:lastModifiedBy>Doctor_Strange</cp:lastModifiedBy>
  <cp:revision>195</cp:revision>
  <dcterms:created xsi:type="dcterms:W3CDTF">2024-07-27T06:12:03Z</dcterms:created>
  <dcterms:modified xsi:type="dcterms:W3CDTF">2024-08-22T09:26:57Z</dcterms:modified>
</cp:coreProperties>
</file>