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3:34:40.80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1623 988 0,'0'0'0,"35"-36"31,-70 142 1,-18-17-17,35-54-15,-35 71 16,36-53 0,17-1-1,0-52 1,0-52-1,-18-37 1,18 72-16,0-19 16,-18-122 15,36 158-15,105 106 15,-34-36-16,-54-52-15,18 17 16,-35-17 0,17-36 15,-70 0-15,-1 18-1,-87 0 16,35 18-15,70-18-16,0 0 16,-35-35 15,53 17-15,36 18-1,193-53 16,-194 36-15,36-1 0,-54 0-1</inkml:trace>
  <inkml:trace contextRef="#ctx0" brushRef="#br0" timeOffset="316.21">970 1623 0,'0'17'32,"0"-34"-32,18 17 15,-1 0-15,72-53 16,69-18 0,-105 54-16,141-72 15,141 1 1</inkml:trace>
  <inkml:trace contextRef="#ctx0" brushRef="#br0" timeOffset="604.07">811 1870 0,'0'0'0,"-35"17"15,70-17 1,89-53 0,-89 36-16,18-1 15,582-246 16,-441 175-15,-123 72-16</inkml:trace>
  <inkml:trace contextRef="#ctx0" brushRef="#br0" timeOffset="1588.32">2963 935 0,'0'0'32,"18"17"-32,0 142 31,-18-123-31,0-1 0,-18 0 16,0 71-1,1 35 16,17-159-15,0 1-16,0-54 16,17-52-1,1 70-15,35-229 32,0 176-17,17 70 1,36 125 15,-71 34-15,-35-88-16,0 124 31,18-212 0,35-70-15,70-89 15,-70 159-15,0 106 15,-35 35-15,-18 71-1,18 17 1,-18-140-16,0 70 15</inkml:trace>
  <inkml:trace contextRef="#ctx0" brushRef="#br0" timeOffset="2035.92">4092 988 0,'-53'17'31,"106"-34"-31,-159 52 16,89-17-16,-124 123 31,141-35 0,17-106-31,19 17 16,52-52-1,-35-18 1,17-35 15,-70 70-15,0 54 15,18 69 0,-18-16-15,0 34 0</inkml:trace>
  <inkml:trace contextRef="#ctx0" brushRef="#br0" timeOffset="2263.29">4745 935 0,'-53'88'31,"106"-176"-31,-300 458 31,229-334-31,-70 193 31,88-194-31</inkml:trace>
  <inkml:trace contextRef="#ctx0" brushRef="#br0" timeOffset="2478.77">4392 1111 0,'53'36'32,"106"140"-1,-71-70-16,-35-18 1,-36-88-16,1 18 0</inkml:trace>
  <inkml:trace contextRef="#ctx0" brushRef="#br0" timeOffset="3232.5">5944 1076 0,'0'0'0,"18"0"16,-18 71 15,0 52-16,-18-35 1,18 0 0,-17-35 15,17-211 0,17-1-15,1-18-1,0 124-15,123-264 32,-124 282-32,54-18 15,-18 35 1,-53 71 0,-106 265 15,18-160-16,0-34 17</inkml:trace>
  <inkml:trace contextRef="#ctx0" brushRef="#br0" timeOffset="3980.13">6315 1235 0,'0'17'16,"0"-34"-16,-18 123 31,0-89-31,-17 107 31,106-107 0,17-87 1,-88-71-1,-35 105-15,17-17 15,18 36-31,71-18 15,123 35 17,-177 0-17,89 52 17,-106 19-17,-18-71 1,-35 88-1,53-35 17,18-53-32,70-35 31,-70 17-15,70-17-1,-70 35 1,52 18 15,1-18-15,-18-18 15,-18 0-15,-53-70 15,-17 53-16,-18 0 1,18 35 0</inkml:trace>
  <inkml:trace contextRef="#ctx0" brushRef="#br0" timeOffset="4604.03">7373 1305 0,'0'0'0,"18"0"16,-1-17 0,1-19-1,0-52 16,-18 35-15,0 36-16,-71-1 16,-35 124 15,106-71-15,0 106-1,0-123 1,106 35-1,18-106 17,52-71-1,-53 107 0,-123 34-15,36 89-1,-36-88 1,-71 52 0,53-175 15,36 69-15,106-175 15,17 69 0</inkml:trace>
  <inkml:trace contextRef="#ctx0" brushRef="#br0" timeOffset="5200.02">9313 741 0,'0'0'0,"0"0"47,0 211-31,0 89 15,0-264-15,36 52-1</inkml:trace>
  <inkml:trace contextRef="#ctx0" brushRef="#br0" timeOffset="5603.16">9066 1129 0,'0'0'0,"-35"35"16,106-17 15,176-71 0,-159 53-15,35-18 0,124 124-1,-212-53 1,1 18-1,-36-54-15,0 18 16,-36-17 0,19-18-16,-36-70 15,53 34 1,35-70 0,106-17-1,-88 88 1,18 17-1,-54 18 1,-17 35-16</inkml:trace>
  <inkml:trace contextRef="#ctx0" brushRef="#br0" timeOffset="6030.12">10407 1147 0,'0'0'0,"0"-36"15,-18 19 1,-52 17 0,17 17-1,-18 54 1,36-18-1,35 17 1,88-34 15,-17-54-15,-54 0 0,54-17 15,-71 53 0,0 52 0,0 18 1</inkml:trace>
  <inkml:trace contextRef="#ctx0" brushRef="#br0" timeOffset="6623.94">10601 1147 0,'0'0'0,"35"17"16,-35 89 15,-35 17 0,35-105-31,-35 0 31,105-177 1,89 71-1,-88 123 0,-54-17-31,1 52 31,-1-34-15,19-36 0,87-71 15,-70-35 0,-71 53 0,18 89 16,-17 16-31,17 125 15,0-107-15,0-34-16,-35-1 15</inkml:trace>
  <inkml:trace contextRef="#ctx0" brushRef="#br0" timeOffset="7541.23">11236 1199 0,'18'0'16,"17"0"15,-35 36 0,-18 17 1,18 0-1,-17-53-16,34-36 17,1 1-17,35 0 1,35 17 15,-17 53-15,-54 1-1,-17-19 1,0 1-16,0-36 31,35-17-15,71-53 15,-18 105 0,-52 36-15,-36-35-16,0 88 31,0-71-15</inkml:trace>
  <inkml:trace contextRef="#ctx0" brushRef="#br0" timeOffset="7698.39">12047 1182 0,'0'17'31,"0"-34"-31,0 52 0,0 53 16,-17-35 15</inkml:trace>
  <inkml:trace contextRef="#ctx0" brushRef="#br0" timeOffset="7873.51">12100 935 0,'0'0'0,"-35"-35"16,17 52 15,18 1-15</inkml:trace>
  <inkml:trace contextRef="#ctx0" brushRef="#br0" timeOffset="8435.58">12118 1499 0,'0'0'0,"18"0"16,52-88 0,-17 18-1,-53 52 1,71-53 0,-1-34-1,-35 52 1,-35 35-1,0-17 1,0 70 0,-17 18-1,17-35-15,0-1 16,17 89 0,1 70-1,-18-105 1,0-53-1,0-36 1,18-106 0,-1 89-16,36-71 15,0 36 1,-35 52-16,35-70 16,17 17-1,-70 124 16,-17-17-15,17 87 0,35-35-1,-17-35 1,-1 0 0,-17-18-16,-17 36 15,-1-71-15,0 18 0</inkml:trace>
  <inkml:trace contextRef="#ctx0" brushRef="#br0" timeOffset="8632.04">13035 1111 0,'0'0'0,"0"71"16,0-36-1,0 36 1,0 34 0,0-16-1</inkml:trace>
  <inkml:trace contextRef="#ctx0" brushRef="#br0" timeOffset="8785.04">13070 935 0,'0'-18'15,"0"1"-15</inkml:trace>
  <inkml:trace contextRef="#ctx0" brushRef="#br0" timeOffset="9332.42">13282 1270 0,'-18'35'15,"-34"36"1,52-54-16,-18 1 15,18 53 1,35-18 0,18-53-1,-35-71 17,-18 0-17,0 36 1,17-35-1,19 34 1,52 1 0,-18 35-1,-52 18 1,-18-1-16,18 19 16,-18 17-1,0-36 1,17-52 15,54-18-15,-71 35-16,53 1 15,-36-1-15,36 53 32,-17 36-17,-19-1 1,-17-17-1</inkml:trace>
  <inkml:trace contextRef="#ctx0" brushRef="#br0" timeOffset="10027.19">14270 847 0,'0'0'16,"-18"35"15,18 18-15,0-18-16,0 18 15,0 88 1,0-88-16,0 176 31,-17-229-15,17-35 0,88-88 15,0 123-16,-70 17-15,-1 1 16,-34 158 15,-1-158-31,-35 0 16,-18-18 0,54 0-16</inkml:trace>
  <inkml:trace contextRef="#ctx0" brushRef="#br0" timeOffset="10438.28">14676 1288 0,'0'0'0,"-18"123"31,18-105-31,0-1 15,35 1 1,-17-18-16,70-53 31,-70 18-15,-1 35 0,1 70 15,17 36-16,-17 35 1,-1 89 15,-34-142-15,-1-71-16,-70 36 16,-88-35-1,-1-53 1</inkml:trace>
  <inkml:trace contextRef="#ctx0" brushRef="#br0" timeOffset="11075.61">15981 758 0,'0'0'0,"-53"194"31,53 124 0,0-18 1,18-300-17,87-229 16,-52 140-15,18 54 0,70 123 15,-141-52-31,-124 122 31,1-105-15,105-53-16,1-17 0,-36 17 15</inkml:trace>
  <inkml:trace contextRef="#ctx0" brushRef="#br0" timeOffset="11992.34">16563 1464 0,'35'35'32,"-70"-70"-32,158 53 31,-123-36-31,53-88 31,-53 53-15,-70 18 15,52 35-31,-35 18 16,-17 52-1,70-35-15,-18 124 32,36-141-32,35 35 15,17-36 1,36-34-1,141-142 17,-229 124-32,87-212 31,-122 35 0,-1 212-31,-35-53 31,53 141-15,0-52 0,0 211-1,0-106 17,88-18-1,18-193-16,0-36 1,17-159 15,-105 36-15,-18 158 31,-18 89-16,18 0-31,-35 87 16,35 19-1,0 17 1,0-35 0,18 106 15,-1-195-31,36 36 15</inkml:trace>
  <inkml:trace contextRef="#ctx0" brushRef="#br0" timeOffset="12179.26">17339 1235 0,'0'-18'16,"18"18"-1,105-18 1,1 1 0,105-36-1</inkml:trace>
  <inkml:trace contextRef="#ctx0" brushRef="#br0" timeOffset="15330.08">2787 2064 0,'0'0'0,"18"0"62,34 0-46,-34 0-16,17 0 16,230-36 15,-106 19-16,229-36 17,-18 18-1,-317 17-31,0 18 0,159-18 31,-177 18-31,106 0 31,-35 18-15,141 0 15,-106-1-15,-18-17 0,36 18-1,-106-18-15,282 0 31,-158 0-15,-36 0 0,-18 0-1,-52 0 1,17 0 0,-70 0-16,193-18 31,107 1 0,-159 17-15,246-18 15,-175 18-15,-72-18-1,89 1 1,-194 17-16,300-18 31,-177 0-15,-140 18-16,246-17 31,-123-1-15,-36 18-1,89-17 16,-89-1-15,177-17 15,18 35 1,-142 17-17,-17 1 1,105-18 15,-123-18-15,0 18-1,142-17 17,-107-1-17,-141 18-15,265 0 31,-159 0-15,-17 0 0,-18 0-1,105 18 17,-193-18-32,70 0 15,18 17 1,-88-17-16,140 0 31,-69 0-15,34 0-1,106 0 17,-193 0-32,69 0 15,37 0 1,-107 0-16,194 36 31,-88-36-15,0 0-1,18 0 1,123-18 15,-123 18-15,-124 0-16,212 18 15,18-18 32,-53 0-15,-177 0-32,-18 0 0,178-18 31,-160 18-31,124 0 31,-36 18 0,-35-1-15,-70-17 0,17 0-16,124 0 15,-141 0 1,228-17-1,-193 17 1,212-36 0,-230 36-1,-17 0-15,52-17 16,-52 17-16,70 0 16,0-18-1,18 18 1,-88 0-1,0 0-15,-1 0 16,71 0 0,-17 0 15,-18 0 0</inkml:trace>
  <inkml:trace contextRef="#ctx0" brushRef="#br0" timeOffset="26611.26">7832 3351 0,'0'53'31,"0"18"-16,0-36 1,0 36 0,0-36-16,0 53 15,17 18 1,-17-71-16,0 195 16,0-195-1,0-18-15,0 36 16,0 0-1,0-35 1,0-71 15,0 35-15,0-193 0,-17-1-1,17 142-15,0-1 16,17-141-1,1 159-15,70-282 16,-70 300 0,52-36-1,-52 54-15,105 17 16,-105 88 0,-18 35-1,-18-70-15,1 0 16,-1 0-16,-158 212 31,140-230-15</inkml:trace>
  <inkml:trace contextRef="#ctx0" brushRef="#br0" timeOffset="27108.46">8237 3757 0,'36'18'32,"-19"-18"-32,1 0 15,52 0 1,36 0-1,141-53 17</inkml:trace>
  <inkml:trace contextRef="#ctx0" brushRef="#br0" timeOffset="27405.04">8414 4022 0,'0'0'0,"-53"53"31,53-36-31,88-34 31,194-36 1,-176 35-17,-53 0 1,-35 18-16</inkml:trace>
  <inkml:trace contextRef="#ctx0" brushRef="#br0" timeOffset="28107.23">9772 3175 0,'0'-18'16,"0"36"0,-53 35-1,-176 370 17,229-211-17,70-36 1,160 18 15,-142-176-15</inkml:trace>
  <inkml:trace contextRef="#ctx0" brushRef="#br0" timeOffset="28467.04">10372 3528 0,'17'17'31,"-17"1"-31,0 17 16,-17 195 15,17-195-31,0 124 31,0-142-31</inkml:trace>
  <inkml:trace contextRef="#ctx0" brushRef="#br0" timeOffset="28738.29">10107 3510 0,'-18'0'16,"36"0"-16,-18 18 31,212-54 0,-71 19-15,-106 17-16,106 17 16</inkml:trace>
  <inkml:trace contextRef="#ctx0" brushRef="#br0" timeOffset="29014.3">10742 4233 0,'18'106'31,"-36"-212"-31,36 300 16,-18-158-16,0 122 31,0-122-15</inkml:trace>
  <inkml:trace contextRef="#ctx0" brushRef="#br0" timeOffset="29356.1">11130 3845 0,'0'36'31,"106"-54"0,106-35 0,-124 35-15,-35 18-16</inkml:trace>
  <inkml:trace contextRef="#ctx0" brushRef="#br0" timeOffset="29994.99">12294 3545 0,'0'-17'31,"0"52"0,0 71 1,18-88-32,17 158 31,-35-17 0,0-142-15,0-34-16</inkml:trace>
  <inkml:trace contextRef="#ctx0" brushRef="#br0" timeOffset="30245.12">12030 3440 0,'0'0'0,"-18"0"15,-17 0 17,52-18-17,1 18-15,211-71 31,-176 54-31,71-1 16,35-17 0,-124 35-16,0 0 0</inkml:trace>
  <inkml:trace contextRef="#ctx0" brushRef="#br0" timeOffset="30623.94">12841 4004 0,'53'35'31,"-106"-70"-31,124 158 31,-71-87-15,-71 17-1,53-36-15,-52 19 32,105-36-1,124-36 0,-53 1-15,-18-18-1</inkml:trace>
  <inkml:trace contextRef="#ctx0" brushRef="#br0" timeOffset="30953.83">13300 3210 0,'35'53'31,"-17"-35"-31,-1-1 0,142 160 31,-53 140 1,-106-246-32,-18 141 15,-88-1 1,89-175-16,-71 69 15</inkml:trace>
  <inkml:trace contextRef="#ctx0" brushRef="#br0" timeOffset="31496.41">14023 3634 0,'0'17'32,"18"71"-17,17-17 16,35 105 1,-34-105-17,17-71 17,-1-71-17,54-228 16,-88 175-15,0 71 0,-18 35-1</inkml:trace>
  <inkml:trace contextRef="#ctx0" brushRef="#br0" timeOffset="37619.25">15716 3739 0,'0'-17'16,"0"34"15,106-17 0,-71 0-15,1 0-16,87-17 16,248-18-1,-177 35 1,123-18 0,-264 18-1,141 0 1,-159 0-16,-17 0 15,35 0 1,-36 0 0,19-18-16</inkml:trace>
  <inkml:trace contextRef="#ctx0" brushRef="#br0" timeOffset="38119.3">18556 3404 0,'18'0'15,"-36"0"-15,53 0 16,-17 0 0,17 88 15,-35-70-31,0 53 16,0 35-1,0-36 1,18 89 15,-36-159-15</inkml:trace>
  <inkml:trace contextRef="#ctx0" brushRef="#br0" timeOffset="38619.94">18433 3246 0,'0'0'0,"-71"35"16,53-18-16,-17 1 15,-35 70 1,52-70-16,-17 52 16,-1 89-1,36 229 17,18-352-32,17 16 15,54 1 1,-54-35-16,370-36 31,-246-35-15,35-141 15,-194 36-15,0 105-16,-17-35 15,-107-106 1,89 158-16,-71-17 15,-123-35 1,52 71 0,19 17-16</inkml:trace>
  <inkml:trace contextRef="#ctx0" brushRef="#br0" timeOffset="39866.94">7990 5927 0,'0'0'0,"0"-18"46,0 36-14,0 123-1,0-106-31,0 71 16,-17 53-1,-19-1 16,36-140-15,0-53 0</inkml:trace>
  <inkml:trace contextRef="#ctx0" brushRef="#br0" timeOffset="40216.15">7426 5909 0,'0'0'0,"-35"0"15,35 18 17,88-18-17,-70 0-15,17-18 16,141 0 0,-17 1-1,158-1 1,-281 18-1,34 18 1</inkml:trace>
  <inkml:trace contextRef="#ctx0" brushRef="#br0" timeOffset="40604.81">8308 6456 0,'0'0'0,"0"17"16,0 107 15,0-54-15,0-34-1,-18 17 1</inkml:trace>
  <inkml:trace contextRef="#ctx0" brushRef="#br0" timeOffset="40953.75">7532 7250 0,'0'0'0,"-18"17"15,1-17-15,52 18 32,88-36-17,-17 1 1,53-1 0,-89 0-16,89 1 15,106 17 1,-212 0-1</inkml:trace>
  <inkml:trace contextRef="#ctx0" brushRef="#br0" timeOffset="41251.1">8043 7532 0,'0'0'0,"0"17"15,0 36 1,0 88 0,0-105-1,0 140 1,0-105-1,0-1 1,-17-52 0,-1-18-16</inkml:trace>
  <inkml:trace contextRef="#ctx0" brushRef="#br0" timeOffset="41544.94">7532 7620 0,'0'0'0,"-35"0"16,140 0 15,72-35-15,-124 35 0,123-36-1,-123 19-15</inkml:trace>
  <inkml:trace contextRef="#ctx0" brushRef="#br0" timeOffset="42014.47">8343 8026 0,'18'35'16,"17"18"15,-17 35 0,-36-70-15,-35 17 0,-17 18-1,70-71 17,17 18-17,107-53 1,-107 53-1,142-17 1,-124 17 0,54-18-1,-72 18-15</inkml:trace>
  <inkml:trace contextRef="#ctx0" brushRef="#br0" timeOffset="42645.35">7990 7532 0,'0'0'0,"-17"17"16,-1 1-1,18 0 1,18-18 15,123-36 0,-35 19-15,-89 17-16,19 0 16,122-35-1,-87 35 1</inkml:trace>
  <inkml:trace contextRef="#ctx0" brushRef="#br0" timeOffset="43077.4">9137 6914 0,'0'0'0,"-18"18"15,54-18 17,-1-18-17,0 18-15,53-17 16,-52 17-16</inkml:trace>
  <inkml:trace contextRef="#ctx0" brushRef="#br0" timeOffset="43312.84">9172 7126 0,'53'0'31,"-18"-18"-15,18 18 0,36-17-1,-1-18 1</inkml:trace>
  <inkml:trace contextRef="#ctx0" brushRef="#br0" timeOffset="44090.47">10283 7003 0,'0'0'0,"18"17"31,17-17-15,-17-17-16,17-1 15,71-35 1,-88 35-16,17-17 16,36-71-1,-71 71 1,-18-18 0,-88 35-1,18 54 1,53-1-1,-36 53 1,53-70-16,-17 88 16,53 88-1,-1-141 1,72 17 0,-1-52-1,106-53 1,-88 17-1,-36-17 1</inkml:trace>
  <inkml:trace contextRef="#ctx0" brushRef="#br0" timeOffset="44854.21">10918 6297 0,'0'0'0,"-17"35"16,17-17-16,0 17 31,0-52 0,17 17-15,72-89 0,-36 1-1,-36 35 1,1-35-1,-1 70-15,-17-52 16,0 17 0,0 35-16,0 1 15,0 70 17,0-36-17,0 19-15,-17 175 16,17-175-1,0-1-15,0 35 16,17-52 0,142-89-1,-123 36 1,34-35 0,-17-19-1,-18-52 1,-35 124-16,0-19 31,-35 89 0,35 0-15,0 18 0,-18 70-1,18 0 1,36-106-1,-19-35 1,1 0-16</inkml:trace>
  <inkml:trace contextRef="#ctx0" brushRef="#br0" timeOffset="45402.12">11747 5944 0,'-17'36'15,"-18"16"1,35-16 0,0 34-1,0-34-15,0 105 16,35-124-1,0 19 1,18-36 0,53-53-1,-53-18 1,-18-17 0,18 0-1,-53 52-15,18-122 16,-54 87-1,1 36 1,-18 0 0,36 35-16,-72 0 15,72 17 1,-19 19 0,36-19-16,-17 107 15,34-36 1,19-53-1,17 0 1,-18-35 0,88-53-1,-105 53-15,-18-17 16,18-1-16</inkml:trace>
  <inkml:trace contextRef="#ctx0" brushRef="#br0" timeOffset="49444.04">12806 6879 0,'0'-17'15,"0"34"17,141-17-1,-123 0-31,87 0 16,301-53 15,-353 36-31,123-1 15,36 18 1,88-18 15,-212 18-15,-35-17 0,-35 17-1,-1 0 1</inkml:trace>
  <inkml:trace contextRef="#ctx0" brushRef="#br0" timeOffset="49933.61">14199 6615 0,'0'0'0,"18"17"62,35 1-46,35-1 0,-70-17-16,123 36 31,-88-19-15,-53 1-1,17 0 16,-17-1-15,-70 72 15,35-72-31,-124 160 32,88-89-1</inkml:trace>
  <inkml:trace contextRef="#ctx0" brushRef="#br0" timeOffset="52047.14">16369 6473 0,'0'36'16,"0"-19"0,0 124-1,0-35 1,18-53-1,-18 71 1,0-107-16,17 36 31,-17-70-15,0-1 0</inkml:trace>
  <inkml:trace contextRef="#ctx0" brushRef="#br0" timeOffset="52335.77">15998 6421 0,'0'0'0,"18"-18"31,17 18-15,89-18 0,229-35-1,-300 53 1,158 18-1,-193-18-15</inkml:trace>
  <inkml:trace contextRef="#ctx0" brushRef="#br0" timeOffset="52952.2">16792 7126 0,'0'0'0,"-35"0"15,17 0 1,18-18 0,18 1-1,17-1 1,-17 1-16,35 17 15,17 35 1,-70-18-16,0 36 16,-17 18-1,-54-1 1,-17 1 0,70-53-16,-70 17 31,141-53 16,106 1-16,-106 17-15,194-18 15,-212 18-31,18-18 15</inkml:trace>
  <inkml:trace contextRef="#ctx0" brushRef="#br0" timeOffset="53547.4">17533 6703 0,'0'0'0,"0"17"31,141-34 0,106-1 1,-159 18-32</inkml:trace>
  <inkml:trace contextRef="#ctx0" brushRef="#br0" timeOffset="53839.3">17639 6914 0,'0'18'31,"0"-36"-31,123 36 31,-87-18-31,52-18 16,18 1 0,-36-1-1,-52 18-15,17 18 31</inkml:trace>
  <inkml:trace contextRef="#ctx0" brushRef="#br0" timeOffset="54494.7">19226 6227 0,'0'17'15,"0"18"1,0 36 0,0 105 15,0-70-16,0-71-15,0 18 16,18 0 0</inkml:trace>
  <inkml:trace contextRef="#ctx0" brushRef="#br0" timeOffset="54810.25">18768 6174 0,'0'0'0,"-36"-18"31,107-17 1,70 17-17,265 0 17,-230 18-17,-140 0-15</inkml:trace>
  <inkml:trace contextRef="#ctx0" brushRef="#br0" timeOffset="55066.28">19632 6632 0,'0'0'31,"18"35"-31,-18-17 0,17 123 32,-17-35-17,-35 0 1</inkml:trace>
  <inkml:trace contextRef="#ctx0" brushRef="#br0" timeOffset="55818.21">18750 7373 0,'0'0'0,"-35"0"16,17 0 0,18 18-1,35-18 1,71-18-1,71 0 1,370-17 0,-371 17-1,-88 18-15,159-17 16,-53-1 0,-141 18-16,123-35 15</inkml:trace>
  <inkml:trace contextRef="#ctx0" brushRef="#br0" timeOffset="57016.07">19121 8114 0,'0'0'0,"0"18"15,35-1 1,71-17 0,-71-17-16,-17 17 15,140-89 1,-140 72 0,35-54-1,-53 53-15,-88 1 31,70 17-15,-141 53 0,106 0-1,-35 17 1,18 54 0,70 34-1,35-105 1,-17-35-16,52 17 15,1-17 1,105-36 0,-141 1-16,1 17 15,105-53 1</inkml:trace>
  <inkml:trace contextRef="#ctx0" brushRef="#br0" timeOffset="57775.23">19808 7867 0,'0'18'16,"0"-1"15,53-17 0,-35 0-15,-18-17-16,106-54 16,-89 36-1,-17 17-15,0-35 16,0 0 0,0-17-1,0 34 1,0 54 15,0 70-15,0-70-16,0 70 15,0-35 1,0 35 0,0-70-16,71 17 31,0-88-16,-54 53-15,1-17 16,70-107 0,-88 71-1,0 36 1,0-1 0,0 88 30,0-34-30,18 122 15,-1-122-15</inkml:trace>
  <inkml:trace contextRef="#ctx0" brushRef="#br0" timeOffset="58344.84">20602 7549 0,'-17'89'31,"-19"16"-16,36-69-15,0 17 16,53 88 15,-35-141-31,123-18 32,-53-35-17,-35-106 16,-35 54-15,-18-1 0,-71 0 15,1 106-15,52 0-16,-70 0 15,17 35 1,18 1-1,36 69 17,17-87-32,70 70 31,1-53-15,-54-35-16,89 0 31,-35-35-16,-36 0 1</inkml:trace>
  <inkml:trace contextRef="#ctx0" brushRef="#br0" timeOffset="64993.83">22313 7161 0,'35'0'109,"301"-17"-77,-89-19-17,141 36 17,-353 0-32,71 0 15,-18 0 1,-70 0 15</inkml:trace>
  <inkml:trace contextRef="#ctx0" brushRef="#br0" timeOffset="65568.32">24183 6967 0,'0'-17'31,"-18"17"-15,71-18 15,53 71 0,-88-53-15,-36 159 0,18-142-1,-159 124 17,36-88-17,105-53 16,53-17 1,-17 17-32,176-18 31,53 0 0,-229 18-31,-1 0 0,72 0 16</inkml:trace>
  <inkml:trace contextRef="#ctx0" brushRef="#br0" timeOffset="66426.14">24377 6667 0,'0'0'0,"-53"-17"31,35 17-15,-35 0-1,1 0 1,16 17-16,-70 19 16,18 52-1,-35 35 16,105-105-15,-52 123 0,70-123-1,-18 52 1,18 71 0,0-123-1,53 106 1,-36-107-1,72 107 1,-54-107 0,18 19-1,35-1 1,88-17 0,-140-18-1,-19 0-15,72 0 16,-1 0-1,-53-18-15,106 0 16,-123 18 0,105-88-1,-105 70 1,0 1-16,52-107 16,-52 107-16,17-213 31,-35 195-16,-71-177 1,-17 89 0,53 88-1,-71-54 1,-88 19 0,35 105-1</inkml:trace>
  <inkml:trace contextRef="#ctx0" brushRef="#br0" timeOffset="71981.6">16122 6103 0,'0'0'0,"0"-18"31,0 1 16,0-1-16,0-17 0,0 17-15,0-17-1,-35-36 1,-36-34 15,36 52-15,17 35 0,-17-17-1,17 17-15,-17 0 16,-18 1-1,-53-36 1,89 53-16,-89-53 31,88 35-15,-88-17 0,71 17-1,-53 1 1,-18 17-1,-88-18 1,141 18 0,0-18-1,-35 1 1,-36-1 0,89 18-1,18 0-15,-36-17 16,17 17-1,-105-36 1,124 36-16,-125-17 31,72-1-15,-54 0 15,89 18-15,18 0-16,-36 0 15,-71-17 1,107 17 0,-54-18-1,36 18 1,17 0 0,0-18-16,1 18 15,-36 0 1,18-17-1,17 17-15,-35-18 16,0-17 15,35 35-15,-52-35 0,52 35-1,-88-36 16,1 1 1,87 17-17,-17-17 17,-1 0-17,36 17 1,-17 1-1,-19-72 17,36 19-17,0 52 1,0 1 0,-17 17-1,-1-18 63,18 36-31,0 17 0,-35 35-31,17 19 15,18-72-15,0 54-1,0-54 32,0-34 0,0-36-16,18-35 0,0 70-15,-18 0-16,0 1 16,0-19-1,17 19 1,-17-1 15,18 18-15,17 0 15,-17 0 0,17 0 63,0 0-63,-17 18-15,70-1 0,-35-17-1,-35 0-15,52 18 31,-52-18-15,0 18 0,-1-18-1,36 0 1,-35 0 15,-18-18 16</inkml:trace>
  <inkml:trace contextRef="#ctx0" brushRef="#br0" timeOffset="74331.93">7338 10283 0,'0'18'32,"0"17"-17,-18 124 1,18-35 0,-18 34-1,18-52 1,0 0-1,-17-35 17,-1-107-17,18-70 1,0 71-16,0-318 31,71 89-15,140-107 15,-105 318-15,-88 53-1,-53 124 17,17-89-32,-35 53 15,-17 18 1,34 18-1</inkml:trace>
  <inkml:trace contextRef="#ctx0" brushRef="#br0" timeOffset="75265.12">7902 10619 0,'71'0'62,"123"-18"-30,-159 18-32,89 0 15,17-18 1</inkml:trace>
  <inkml:trace contextRef="#ctx0" brushRef="#br0" timeOffset="75520.05">8043 10848 0,'0'0'0,"0"18"31,212-54 1,-71 19-17,0-19 1</inkml:trace>
  <inkml:trace contextRef="#ctx0" brushRef="#br0" timeOffset="76169.17">9366 9878 0,'0'0'31,"-17"53"-31,-177 247 31,176-230-31,-35 124 16,53 71 0,141 52 15,18-229-15,-36-70-1,-87-18-15</inkml:trace>
  <inkml:trace contextRef="#ctx0" brushRef="#br0" timeOffset="76553.31">10319 10266 0,'0'35'16,"-18"18"-1,18-18-15,-18 53 16,18 18 0,0-70-16,0 52 15,0 35 1</inkml:trace>
  <inkml:trace contextRef="#ctx0" brushRef="#br0" timeOffset="76807.88">9860 10195 0,'0'0'0,"-18"0"16,18-17 0,53-1-1,-17 0-15,211-17 16,-36 17 0,-158 18-16,-18 0 15,18 0-15,53 18 16</inkml:trace>
  <inkml:trace contextRef="#ctx0" brushRef="#br0" timeOffset="77078.28">10724 10936 0,'0'0'0,"18"35"16,-18-17-16,0 70 15,0 89 1,0-142 0,-18 53-1,18-70 1,0-1-16</inkml:trace>
  <inkml:trace contextRef="#ctx0" brushRef="#br0" timeOffset="77667.86">11430 10530 0,'0'0'15,"35"0"16,36-17-15,-1 17 0,71 0-1,177-18 17,-283 18-32</inkml:trace>
  <inkml:trace contextRef="#ctx0" brushRef="#br0" timeOffset="78219.82">13176 10072 0,'18'17'31,"-18"54"-15,18-53-16,-18 70 16,0 18-1,0-18 1,0 0 15</inkml:trace>
  <inkml:trace contextRef="#ctx0" brushRef="#br0" timeOffset="78531.88">12753 9931 0,'-35'0'16,"70"0"-16,-70-18 15,88 18 16,105 0-15,-105 0-16,0 0 16,0 0-16,106 0 15,105 0 1,-175 0 0</inkml:trace>
  <inkml:trace contextRef="#ctx0" brushRef="#br0" timeOffset="78854.25">13723 10372 0,'0'0'0,"18"53"16,-18-1-1,-18 37 1,-35 105 15,53-177-15</inkml:trace>
  <inkml:trace contextRef="#ctx0" brushRef="#br0" timeOffset="79293.82">12718 11236 0,'0'0'0,"-18"18"16,141-18 15,-52-18-15,493-70 15,-317 70-15,-176 18-16,35-18 15,176 18 17,-264 0-17</inkml:trace>
  <inkml:trace contextRef="#ctx0" brushRef="#br0" timeOffset="80147.35">13070 11959 0,'36'0'31,"-72"0"-31,160-17 32,-71 17-17,35-36 1,35-52 15,-105 35-15,-18 35-16,-18 1 15,-176 17 17,0 123-1,177-105-31,-54 194 31,142-36 0,140-123 1,-69-71-17,-125 18-15,142-35 16</inkml:trace>
  <inkml:trace contextRef="#ctx0" brushRef="#br0" timeOffset="80860.06">13776 11730 0,'-35'17'31,"70"-34"-31,-70 52 32,105-70-1,18-89 0,-70 54-15,-18-36 15,0 124 0,0 105 0,-18-17-15,54 0 15,-19-106-31,1 0 0,70-36 32,0-87-1,-88 52-16,18 36 1,-18 0 15,0 88 1,0 88-1,18 0 0,17-123-15</inkml:trace>
  <inkml:trace contextRef="#ctx0" brushRef="#br0" timeOffset="81390.28">14482 11448 0,'-18'17'16,"-35"89"15,53 35 0,0-123-31,123 35 32,19-106-1,-90-18-15,-34-17-1,-18 53-15,0 0 16,0-1-16,-123-105 31,-36 141 0,106 53-15,35-53-16,-17 124 31,70-89-15,1-35-16,52 17 15,35-17 1,-52-17 0,-1 17-1,-52-18-15</inkml:trace>
  <inkml:trace contextRef="#ctx0" brushRef="#br0" timeOffset="82404.33">14905 9613 0,'0'0'0,"17"35"32,36 18-17,36 36 1,69 87 15,-87-70-15,-53-71-16,70 177 31,-53-89-15,-35-88-16,18 1 0,-1 158 31,-17-159-31,0 141 31,0 18 0,-53 36 1,-35-1-1,18-17-16,17-53 17,53-142-17,-18 1 1</inkml:trace>
  <inkml:trace contextRef="#ctx0" brushRef="#br0" timeOffset="83029.22">16016 10654 0,'0'0'15,"18"106"16,17 0-15,-35-89-16,18 18 16,-1 54-1,-17-72-15,53 71 16,-35-70 0,-1-18-1,19-18 1,34-158-1,1 17 1,-53 106 0,34-52-1,-34 87-15,17-70 16</inkml:trace>
  <inkml:trace contextRef="#ctx0" brushRef="#br0" timeOffset="85900.27">9454 9825 0,'0'17'47,"-17"1"-16,-1 0-15,1-18-16,-72 106 31,36-53-15,36-18-1,-19 53 1,19-53 0,17 1-1,0-19-15,-35 89 31,-36 70 1,53-34-1,18-72 0,0-17-15,0-35-16,0 123 31,0 17 0,0-69 1,18-1-17,-18-70-15,18 17 16,17 141 15,0-35 0,-35-88-15,0-18-16,35 107 31,18-1 0,36-18 1,-36-70-17,-1 0 1,-16-18 0,-36-17-16,35 17 31,-35-17-31,0-1 15,18 19 1,-1-1 15,-17-17-15,0-36 62,0 0-47,0 1-31,-17-1 32,17 0-32,-18 1 31,18-1 0,-18 1 0,1-1-31,-36-53 32,0-34-1,0 16 0,-18 19 0,54 17-15,-19-18 15,19 54-15,17-1-1,-18 18 1,1-35 15,17 17-31,-18-52 32,18 52-32,-18-53 31,18 18-16,0 36-15,0-142 32,0 89-17,0-1 1,0 0 0,0 54-16,0-124 31,0 70-16,0-52 17,18 105-32,-18-17 15,0-18 1,0 35-16,18-70 31,-1 35-15,1 0-1,17-53 17,0 0-1,-17 106-31,17-88 31,1 35-15,-36 18-1,0 0 1,0-18 15,0 18-15,17 17 0,1 0 15,0 1-16,17-1 1,18-17 15</inkml:trace>
  <inkml:trace contextRef="#ctx0" brushRef="#br1" timeOffset="113656.52">9155 8043 0,'-18'18'16,"36"-18"78,17-18-79,53-17 1,0 0 0,-70 17-16,0 18 15,52-35 1,71-36 15,-70 54-15,-54-1-1,177-70 17,-158 53-17,-19 17 1,1 18-16,70-71 31,-53 36-15,-17 17-1,17-17 17,-17 18-17,0-1 17,-18 0-17,0 36 79</inkml:trace>
  <inkml:trace contextRef="#ctx0" brushRef="#br1" timeOffset="114134.5">10037 7461 0,'-18'18'31,"53"-36"32,36 18-32,-36 18-15,-17-18-1,35 0 17,-53 18 46,0 17-63,-36 71 17,19-53-17,-1-36-15</inkml:trace>
  <inkml:trace contextRef="#ctx0" brushRef="#br1" timeOffset="115213.83">9260 7867 0,'0'18'31,"0"-1"-15,-70 36 15,17 0-15,18-18-1,35 18 16,0-35 126,35 0-126,-17-18-15,-1 0-1,1 0-15,88 17 31,-71 1-15</inkml:trace>
  <inkml:trace contextRef="#ctx0" brushRef="#br1" timeOffset="124545.66">12277 4463 0,'17'0'172,"19"0"-156,16 0-1,107-18 17,-141 18-32,88 0 31,-71 0-16,0 0 1,1-18 0,34 18 15,-52 0-15,-1 0-1,36-17 16,-35 17-31,35 0 32,-36 0 15,1-18-16,0 18 31,-1 0-46,1 0 0,0-18-1,-36 36 32,-17-18-16,-1 0-15,19 18 0,-71-18 15,35 17-16,-35-17 17,52 0-17,1 0 1,-18 0 0,-53 0 15,53 18-16,18-18 17,17 0-17,1 0 17,-36 0-1,35 0-16,1 0 17</inkml:trace>
  <inkml:trace contextRef="#ctx0" brushRef="#br1" timeOffset="145150.12">7003 14235 0,'0'0'0,"-18"123"32,18-35-17,0-17 1,35 88-1,-35-1 1,18 54 0,-18-194-16,0-1 15,0 1 1,0-36 0,0-176-1,0 141 1,0 18-16,0-71 15,0-141 1,53-123 0,-18 229-1,-35 105-15,18 1 16,17-18 0,-17 36-16,70 17 15,-53 35 1,-17 71-1,-18 0 1,-106 88 0,88-177-16,-17 36 15,-18 0 1,53-35-16</inkml:trace>
  <inkml:trace contextRef="#ctx0" brushRef="#br1" timeOffset="145547.04">7655 14764 0,'0'17'31,"124"-52"0,-18 0-15,-71 35-16,141-35 31,-123 35-15,-35 0-16,17 0 0</inkml:trace>
  <inkml:trace contextRef="#ctx0" brushRef="#br1" timeOffset="145797.29">7902 14993 0,'0'0'0,"-17"35"31,69-35 16,125-35-16,-89 0-15,18-1-16</inkml:trace>
  <inkml:trace contextRef="#ctx0" brushRef="#br1" timeOffset="146623.62">9684 14270 0,'-18'35'47,"18"-17"-32,0 35 1,18 194 15,-1-212-31,-17 124 32,-35-18-1,70-194 16,-35 35-47</inkml:trace>
  <inkml:trace contextRef="#ctx0" brushRef="#br1" timeOffset="146949.21">9084 14270 0,'-18'0'31,"36"0"-31,-18-18 16,35 18 0,53-17-1,89-19 1,-18 19 0,158-1-1,-299 36 1,35-1-16</inkml:trace>
  <inkml:trace contextRef="#ctx0" brushRef="#br1" timeOffset="147277.01">10089 15169 0,'0'0'0,"0"36"15,0 105 17,0-88-17,0 35 1,0 18 0</inkml:trace>
  <inkml:trace contextRef="#ctx0" brushRef="#br1" timeOffset="148482.78">11201 13794 0,'0'-18'32,"-53"53"-1,17 1-16,1 16 1,-88 142 15,105-158-31,-35 105 16,18-18 0,17-87-16,-35 228 31,53-140-16,0-71 1,0 70 0,0-88-16,0 71 15,18 18 1,-18-71-16,0 70 16,71 177 15,-1-53 0,-17-159-15,-18-35-16,106 159 31,-88-142-15,0 1-1,-35-1 16,0-70-31</inkml:trace>
  <inkml:trace contextRef="#ctx0" brushRef="#br1" timeOffset="149136.99">11624 14429 0,'0'0'0,"0"35"32,0 88-1,0 18-15,18 124 15,-18-177-16,0-17 1,0-54 0,0 1-1,0-36-15</inkml:trace>
  <inkml:trace contextRef="#ctx0" brushRef="#br1" timeOffset="149744.68">12382 14693 0,'0'0'0,"18"18"31,88-18 0,17-18-15,-87 18-16,34 0 16,177-17 15,-194-1 0</inkml:trace>
  <inkml:trace contextRef="#ctx0" brushRef="#br1" timeOffset="150637.2">14235 14164 0,'0'18'47,"0"52"-15,0-52-32,17 229 15,1-159 16,-1 71 1,-17-142-17,0-34 1</inkml:trace>
  <inkml:trace contextRef="#ctx0" brushRef="#br1" timeOffset="151247.1">13547 15328 0,'0'0'0,"0"-17"16,0-1 0,-18 0-1,18 1 1,18 17 0,105 17 15,-88-17-16,1 0-15,105-17 16,335-36 0,-405 53-1,211-18 1,-106 18 0,142-35-1,-301 35-15,54-18 31,-71 36-15,-35-18 0,17 17-16</inkml:trace>
  <inkml:trace contextRef="#ctx0" brushRef="#br1" timeOffset="152323.57">13864 16140 0,'0'17'16,"18"-17"15,-18 18-15,35-1-1,-17-17 1,17 0-1,53-52 1,-53 16 0,-17-17-1,0 36-15,-18-1 16,0-17 0,-53-18-1,0 53 1,18 0-1,-89 70 1,54 1 0,34-18-1,19-35 1,17 52 0,35 36-1,36-35 1,-36-36-1,53 35 1,-70-70-16,70 36 16,-53-36-1,36-18 1,87-17 0,-69-1-1,-54 19 1</inkml:trace>
  <inkml:trace contextRef="#ctx0" brushRef="#br1" timeOffset="153075.97">14464 15893 0,'0'0'0,"-18"17"15,18 19 1,-17-36-1,70-36 17,-1-34-17,-34 34 1,0-16 0,-18 34-16,17-159 31,-17 125-16,0 34 1,0 18 15,-17 53-15,-1 0 0,18 158 15,0-175-31,18 17 15,17-36 1,0-17 0,124-106 15,-141 71-31,17-35 16,-17-19-1,-18 19 16,-18 105 1,0 142-1,18-142-31,36 106 31,16-123 0</inkml:trace>
  <inkml:trace contextRef="#ctx0" brushRef="#br1" timeOffset="153635.46">15152 15522 0,'0'0'0,"0"18"31,0 141 1,0-54-17,53 1 16,53-123 1,-36-36-17,-35-35 1,-17-71 15,-18 141-31,-35-35 16,-18 0-1,35 36-15,-123 17 32,123 0-32,-52 35 15,17 0 1,53-17-16,35 70 31,53-53-15,-52-35-16,105-17 15,-71-1 17,-52 18-17</inkml:trace>
  <inkml:trace contextRef="#ctx0" brushRef="#br1" timeOffset="154670.06">15557 13864 0,'-17'0'31,"52"35"1,18 1-17,18 34 1,105 124 0,-141-158-16,18 34 15,0 54 1,0-1-1,0 89 1,-18-71 0,-17-106-1,17 71 1,18 141 0,-53-194-1,0 88 1,0-35-1,-18 70 1,18-141-16,-17 89 31,17-89-15,-53 89 0,18-36-1,17-53 1,-35 36-1,-35 17 1,17-35 0,54-53-1,-19 17 1,19-17 0,-1 0-16,18-17 15</inkml:trace>
  <inkml:trace contextRef="#ctx0" brushRef="#br1" timeOffset="155449.04">16722 14799 0,'17'18'16,"-17"-1"-1,0 1-15,18 141 32,17-71-17,-17-53-15,17 18 16,36 71 15,-54-107-15,19-34-1,-19-1-15,89-194 32,-18-70-1,-52 141 0,-19 159 0</inkml:trace>
  <inkml:trace contextRef="#ctx0" brushRef="#br1" timeOffset="177379.37">20038 14975 0,'0'0'0,"-18"0"16,18 18 0,53-18 46,71 0-46,-89-18-16,0 18 15,106 0 1,-17 18 0,-1 0-1</inkml:trace>
  <inkml:trace contextRef="#ctx0" brushRef="#br1" timeOffset="177689.09">20179 15152 0,'0'0'0,"-18"0"31,36 17 1,176 19-1,-124-36-15,-34 0-16,70-18 15,17 0 1</inkml:trace>
  <inkml:trace contextRef="#ctx0" brushRef="#br1" timeOffset="178028.34">20796 14887 0,'0'18'15,"0"-1"1,53 36 0,-35-35-16,-1-18 15,89 229 16,-106-158-15,-17-36-16,-1-17 0,0-1 16,-158 142 15,158-159-31,1 0 0</inkml:trace>
  <inkml:trace contextRef="#ctx0" brushRef="#br1" timeOffset="179089.27">23142 14693 0,'0'18'78,"-17"123"-47,-19 88 1,36-52-1,18-142-15</inkml:trace>
  <inkml:trace contextRef="#ctx0" brushRef="#br1" timeOffset="179402.58">22578 14570 0,'0'0'16,"106"-18"30,88 0-30,211 1 15,-316 17-15,34 17-16</inkml:trace>
  <inkml:trace contextRef="#ctx0" brushRef="#br1" timeOffset="179817.13">23513 15399 0,'0'0'0,"0"-18"16,0 36 15,0 17-15,0-17-16,0 246 31,0-193-15,0-36-16,-18 53 15,18-35 1</inkml:trace>
  <inkml:trace contextRef="#ctx0" brushRef="#br1" timeOffset="180376.26">24059 15205 0,'0'35'15,"0"-17"17,18-36-1,0 0-16,-18 36 48</inkml:trace>
  <inkml:trace contextRef="#ctx0" brushRef="#br1" timeOffset="181135.66">25153 14799 0,'0'-18'31,"-18"18"-15,1-17-1,-142 123 16,18 123 1,123-123-17,36 0 1,0-89-16,105 107 31,-35-107-15,-17-17-1,-54 0-15,89-17 32</inkml:trace>
  <inkml:trace contextRef="#ctx0" brushRef="#br1" timeOffset="181537.58">25612 15222 0,'0'18'16,"-18"17"15,53-35 16,-35-17-47,-35 17 62</inkml:trace>
  <inkml:trace contextRef="#ctx0" brushRef="#br1" timeOffset="182312.42">26652 14922 0,'0'0'0,"0"18"31,0 17-15,0 36 0,71 158-1,-71-193-15,0-1 16,35 71 0,-35-53-1,35-71 1,-17 0-16,-18 1 15,53-107 1,0 1 0,70-89-1,-52 106 1,-53 89-16,-18-1 16,35-17-1</inkml:trace>
  <inkml:trace contextRef="#ctx0" brushRef="#br1" timeOffset="184463.99">24553 10231 0,'0'0'0,"-35"17"15,17 1 1,36-18 46,35 0-30,-53-35-1,-35 35 0,17 0-15,18 17 15</inkml:trace>
  <inkml:trace contextRef="#ctx0" brushRef="#br1" timeOffset="184860.27">24959 10266 0,'0'17'15,"0"1"17,53 0-1,-35-36 0,-18-17-15,-18 17 15</inkml:trace>
  <inkml:trace contextRef="#ctx0" brushRef="#br1" timeOffset="185228.34">24871 10848 0,'0'0'32,"-35"35"-32,35-17 0,0-1 15,35-17 1,0-17 0,-35-1-1,0 1-15,0-1 31,-18 18-15</inkml:trace>
  <inkml:trace contextRef="#ctx0" brushRef="#br1" timeOffset="186137.37">26441 10107 0,'-18'35'47,"18"18"-31,0 35-1,0-35 1,0-17-16,0 34 16,18 124 15,-18-158-16,0-19 1,0 1 15,0-36-31</inkml:trace>
  <inkml:trace contextRef="#ctx0" brushRef="#br1" timeOffset="186526.39">26846 10407 0,'0'0'31,"36"0"0,52 0-15,-53 0-16,36-18 15,17 1 1,-53 17-16,124 0 31,-141 0-15</inkml:trace>
  <inkml:trace contextRef="#ctx0" brushRef="#br1" timeOffset="187248.77">25717 10460 0,'-35'17'31,"70"-34"-31,-87 34 31,140 1 1,-53-18-32,-17 0 0</inkml:trace>
  <inkml:trace contextRef="#ctx0" brushRef="#br1" timeOffset="187575.31">25717 10636 0,'18'18'47,"176"-36"-16,-159 1-15,1 17-16,-1 0 0</inkml:trace>
  <inkml:trace contextRef="#ctx0" brushRef="#br1" timeOffset="188075.43">25559 10354 0,'-88'35'32,"52"1"-32,-17-1 15,0 35 1,53 19 0,124 16 15,-1-69-16</inkml:trace>
  <inkml:trace contextRef="#ctx0" brushRef="#br1" timeOffset="189562.29">25435 10601 0,'0'0'0,"-53"0"16,36 18-1,34-18 1,72 0-1,157 0 1,301-53 0,-370 35-1,-89 0-15,141-17 16,-35 17 0,-159 18-16,71 0 15,-247 18 1,88-18-1,-264 35 1,-353 18 0,458-35-1,106 0-15,-159 17 16,-52-17 0,299-18-16,36-71 31,52 36-16,125-36 1,440-70 0,-441 106-1,211 17 1,-387 0 0,-18 36-1,-53 0-15,0-18 16,-264 53-1,228-36-15,-122 19 16,105-36-16,-406 88 16,371-53-1,247-70 17,423-71-1</inkml:trace>
  <inkml:trace contextRef="#ctx0" brushRef="#br1" timeOffset="190187.47">28840 10583 0,'0'0'0,"17"-17"15,-176 52 17,107-17-32,-37 17 15,-87 71 1,88-18-1,88 71 1,70-89 0,36-35-1,-71-17-15,89 0 16,-1-18 0,-87 0-16,69-18 15,-87 0-15,17 18 0</inkml:trace>
  <inkml:trace contextRef="#ctx0" brushRef="#br1" timeOffset="190439.37">29298 10742 0,'18'0'16,"17"0"-1,18 0 1,18 0 0,123 0 15</inkml:trace>
  <inkml:trace contextRef="#ctx0" brushRef="#br1" timeOffset="190646.04">29298 10971 0,'0'0'0,"0"36"31,159-54 0,0-17-15</inkml:trace>
  <inkml:trace contextRef="#ctx0" brushRef="#br1" timeOffset="191137.16">30692 10407 0,'0'0'16,"-18"0"0,0 106 15,18-18-16,18-53-15,0 18 16,-1 159 15,-17-195-31</inkml:trace>
  <inkml:trace contextRef="#ctx0" brushRef="#br1" timeOffset="191694.52">31450 10636 0,'-53'18'31,"36"-18"-31,-1 18 31,194-18 1,-35 0-17,36-18 1</inkml:trace>
  <inkml:trace contextRef="#ctx0" brushRef="#br1" timeOffset="191990.99">32491 10336 0,'0'0'0,"0"18"32,0 17-17,-35 142 16,35-160-31,0 19 16,0 69 0</inkml:trace>
  <inkml:trace contextRef="#ctx0" brushRef="#br1" timeOffset="192294.23">32032 11007 0,'0'17'31,"18"-17"-31,-36-17 0,89 34 16,-54-17-16,213-17 31,52-36 1,-176 53-17</inkml:trace>
  <inkml:trace contextRef="#ctx0" brushRef="#br1" timeOffset="192882.6">32191 11571 0,'0'0'0,"-18"18"15,54-1 16,-1-17-15,88-53 15,-52-17 1,-106 17-1,-71 53 0,88 0-31,-35 35 16,-106 106 15,124 36 0,53-124-15,141-18 15,-71-53-15,-71 18-16,125-17 15</inkml:trace>
  <inkml:trace contextRef="#ctx0" brushRef="#br1" timeOffset="193622.43">32685 11430 0,'-18'18'15,"36"-36"-15,-1 53 47,54-52-16,-36-19-15,1-52 15,-36 35-15,0 18 0,0 17-1,-18 54 16,0 17-15,18-36-16,0 1 0,0 70 31,36-53 1,17-52-17,-18 17-15,88-106 31,-87 35-15,-19 18 0,-17 36-1,0 34 17,-17 36-17,-1 88 16,18-88-15,0-35-16,35 17 31</inkml:trace>
  <inkml:trace contextRef="#ctx0" brushRef="#br1" timeOffset="194198.52">33302 11218 0,'-17'36'31,"34"-72"-31,-52 142 16,35-88-16,0-1 15,0 1-15,18 70 32,87-105-1,-52-1-15,18-88 15,-53 89-31,-18-107 31,-18 53-15,18 54-16,-88-36 31,35 35-15,0 36-1,0 35 16,53-18-15,0 18 0,18-35-16,52 35 31,-17-53-15,-35 0-16,35-18 31</inkml:trace>
  <inkml:trace contextRef="#ctx0" brushRef="#br1" timeOffset="-205843.37">26458 2240 0,'-35'0'16,"-18"0"-1,-53 18 17,36 17-17,-89 106 17,-17 88-1,140-140-16,1 158 17,88-18-1,-18-159-15,1-34-16,105 105 31,-106-106-31,194 71 31,-17-71 0,-177-35-31,142-35 32,-142 35-32,141-88 31,-123 70-31,124-123 31,-72-18 0,-69 1 1,-36-72-1,0 142-16,-89-124 17,1 142-17,18 17 1,34 18-16,-193-89 31,123 54-15,18 34-1,-71 1 17,53 70-17,18 1 1,35-1-16</inkml:trace>
  <inkml:trace contextRef="#ctx0" brushRef="#br1" timeOffset="-205131.23">26370 2275 0,'0'0'0,"-35"-17"31,35-1-31,-18 0 31,53 1 78,36-1-93,176-70 15,300-35 1,-477 123-32,1-18 0,335-53 31,-54 18 0,-263 36-15</inkml:trace>
  <inkml:trace contextRef="#ctx0" brushRef="#br1" timeOffset="-204246.57">26494 3669 0,'-18'0'31,"0"0"-16,18 18 17,36-1-1,-19-17-15,1 18-16,17-1 15,106 54 1,-123-53-16,17-1 15,0 1-15,71 17 16,0 0 0,-53-17-16,194 17 15,-106 1 1,-106-19 0,71 19-1,71-1 1,-142-18-1,35 1 1,-52-18 0,-18-18-16</inkml:trace>
  <inkml:trace contextRef="#ctx0" brushRef="#br1" timeOffset="-203189.54">26335 2275 0,'-18'0'16</inkml:trace>
  <inkml:trace contextRef="#ctx0" brushRef="#br1" timeOffset="-202268.37">26300 2258 0,'0'0'0,"0"17"78,0 1-46,0 0-1,0 17 0,17-17-15,1 17-1,-1 35 17,-17-34-17,36-1 1,52 53 15,-53-53-15,-17 1-1,17-1 17,0-17-17,-17-1 1,0 19 15,-1-19-15,-17 18 124,-35 71-108,35-88-32,-18 35 15,18-35-15,-35 123 32,18-124-32,-1 107 31,18-54-16,0-17 1,0 88 15,0-88 1,-18-17-1,18-19 0,0-52-31</inkml:trace>
  <inkml:trace contextRef="#ctx0" brushRef="#br1" timeOffset="-201719.11">26635 2240 0,'-18'0'31,"36"0"-31,-54 35 63,36 107-32,0-54-31</inkml:trace>
  <inkml:trace contextRef="#ctx0" brushRef="#br1" timeOffset="-201545.27">26741 3246 0,'0'105'31,"0"-87"-31,0-141 0,0 281 0</inkml:trace>
  <inkml:trace contextRef="#ctx0" brushRef="#br1" timeOffset="-200641.58">26441 2646 0,'-18'0'31,"-17"17"0,35 1-31,-36 17 16,19 18 0,17 18-1,35 35 1,-17-71-1,-1-17-15,36 35 16,0-36 0,-35 1-16</inkml:trace>
  <inkml:trace contextRef="#ctx0" brushRef="#br1" timeOffset="-199892.39">26088 2910 0,'-18'0'16,"-17"36"15,35-19-15,0 54 0,0-53-16,0 87 15,35-69 1,-35-19-16,71-34 31,-36-72 0,-35 72-31,0-1 0,-18-105 32,18 87-17,-52-17 1,16 53-1,19 0 1,-1 18 0,0 106-1,18-71 1,0-36-16,0 1 16,18 17 15,35-53-16,-35 18-15,34-17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3:38:44.779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4974 1111 0,'0'18'63,"-17"52"-32,17-17-15,-18 18-1,0 17 1,18-53-16,-35 89 16,17-89-1,18 0 1,0-17-1,0-36 1</inkml:trace>
  <inkml:trace contextRef="#ctx0" brushRef="#br0" timeOffset="348.8">4551 1005 0,'-35'0'16,"70"0"-16,-106 0 15,159 0 32,283-17-15,-318 17-32,17 0 0,195 0 31,-177 17-31</inkml:trace>
  <inkml:trace contextRef="#ctx0" brushRef="#br0" timeOffset="2413.81">5256 1746 0,'0'18'31,"0"17"16,0 0-31,0-17-16,-17 106 31,17-72-15,-18 1-1,18 36 16,0-72-31</inkml:trace>
  <inkml:trace contextRef="#ctx0" brushRef="#br0" timeOffset="3208.74">5750 1623 0,'0'0'32,"0"17"61,0 1-77,18-36 15,-18 1 1,0 34 46,0-34 15</inkml:trace>
  <inkml:trace contextRef="#ctx0" brushRef="#br0" timeOffset="4924.18">6720 1288 0,'0'-18'31,"-88"36"0,71-18-31,-89 53 16,-18 88 15,107-53 0,52 53 1,106-88-17,-123-53 1,140 18-1,-140-18 1,17-18 0</inkml:trace>
  <inkml:trace contextRef="#ctx0" brushRef="#br0" timeOffset="5288.78">7056 1552 0,'0'0'15,"0"18"1,0-1 0,0-34 31,0-1-16</inkml:trace>
  <inkml:trace contextRef="#ctx0" brushRef="#br0" timeOffset="5915.85">7743 1270 0,'0'0'0,"0"18"16,53 87 15,-17-52-15,-36-35-16,17 17 15,1 159 17,-18-176-17,35-18 1,-17 0-16,158-124 31,-158 107-31,17-18 16,0-54-1,89-87 17,-106 158-32,-18 1 31</inkml:trace>
  <inkml:trace contextRef="#ctx0" brushRef="#br0" timeOffset="7020.65">2875 1288 0,'0'0'31,"18"0"-31,158 0 31,-141-18-31,177 0 32,-106 18-32</inkml:trace>
  <inkml:trace contextRef="#ctx0" brushRef="#br0" timeOffset="7271.26">2875 1535 0,'0'17'31,"0"-34"-31,53 34 15,-18-17-15,248-70 32,-248 52-32</inkml:trace>
  <inkml:trace contextRef="#ctx0" brushRef="#br0" timeOffset="8006.73">1976 935 0,'0'70'31,"0"195"0,0-159-15,0-53-16,0 88 31,0-124-15,-18-52 15,18-247-15,18 229-1,70-335 16,123 123-15,-34 213 31,-142 122-31,-53 1-1,-70 34 1,53-87-16,-141 106 31,123-107-31</inkml:trace>
  <inkml:trace contextRef="#ctx0" brushRef="#br0" timeOffset="9618.18">3616 3563 0,'0'18'79,"0"-1"-64,0 1-15,0 17 16,0 36-1,0-36-15,0 124 16,-18-106 0,18 0-1,0 52 1,0-52 0,0-106 30</inkml:trace>
  <inkml:trace contextRef="#ctx0" brushRef="#br0" timeOffset="10011.98">3140 3475 0,'-18'-18'31,"36"18"16,105 0-32,-88 0 1,354 18 0,-284-18-1,54 17 1,-88-17-1,-1 0 1</inkml:trace>
  <inkml:trace contextRef="#ctx0" brushRef="#br0" timeOffset="11651.01">4621 3863 0,'0'18'31,"36"-18"0,140-18 0,-52 18-15,-36-18 0,-71 18-16,19 0 15</inkml:trace>
  <inkml:trace contextRef="#ctx0" brushRef="#br0" timeOffset="11978.67">4639 4039 0,'0'0'0,"-18"18"15,1 0 1,70-18 15,141 0-15,-106 0-1,0 0 1,0 0 0,-52 0-1,-1 0 1</inkml:trace>
  <inkml:trace contextRef="#ctx0" brushRef="#br0" timeOffset="13248.26">6050 3545 0,'0'18'32,"0"17"-1,0 36-16,0-36 1,0 71 0,0-35-1,0 105 17,0-158-32,18-18 31,-18-18-16,0-17 1</inkml:trace>
  <inkml:trace contextRef="#ctx0" brushRef="#br0" timeOffset="13617.24">5644 3351 0,'0'0'0,"36"18"32,-1 0-17,265-1 17,-159-17-17,-70 0 1,52-17-1,-105 17-15,17 0 16</inkml:trace>
  <inkml:trace contextRef="#ctx0" brushRef="#br0" timeOffset="14010.78">6438 4163 0,'0'0'0,"-17"70"32,17-52-32,0 17 15,0 53 1,0 54 15</inkml:trace>
  <inkml:trace contextRef="#ctx0" brushRef="#br0" timeOffset="14428.97">7161 3704 0,'0'18'15,"0"52"17,0 54-1,0-36-16,0 35 17,0-87-17,18-36 1</inkml:trace>
  <inkml:trace contextRef="#ctx0" brushRef="#br0" timeOffset="14728.65">6932 3933 0,'0'0'0,"-35"18"31,105-36-16,-52 18 1,176 0 15,-18 0 1,-123 18-17,18-18 1,-53 0-16</inkml:trace>
  <inkml:trace contextRef="#ctx0" brushRef="#br0" timeOffset="15086.29">8149 3739 0,'0'0'0,"0"89"31,0-72-15,0 1-16,-17 35 16,-19 70-1,36-105 1,0 52 0</inkml:trace>
  <inkml:trace contextRef="#ctx0" brushRef="#br0" timeOffset="15380.41">7708 3563 0,'0'0'0,"35"-18"16,-17 18 0,0 0-16,193-17 15,-158 17 1,-17 0-16,175-18 15,-158 18 1,-18 0-16</inkml:trace>
  <inkml:trace contextRef="#ctx0" brushRef="#br0" timeOffset="16042.95">8643 4145 0,'-71'18'31,"19"35"-15,16 0-1,36-18 1,0-17-16,124 105 31,-36-105-15,18-36-1,53-17 1</inkml:trace>
  <inkml:trace contextRef="#ctx0" brushRef="#br0" timeOffset="19505.16">4092 2910 0,'-53'0'16,"106"0"-16,-159 0 16,71 0-1,-18 0 1,36 0-16,-142-17 31,141 17-31,-70 0 16,17 0-1,36 0-15,-282 0 32,176 0-17,105 0-15,19 0 16,-213 17 15,177-17-15,36 0-1,-1 18 17,18 0 14,0 17-30,0 53 0,0-53-16,0 1 15,0-1-15,-18 177 16,-17 35 0,35-194-16,-17 70 15,17 142 1,0-230-16,0 53 15,35 53 1,-35-35 0,0 17-1,-18 71 17,18-158-17,0-1 1,0-17-16,-17 70 31,17-35-15,0-36-16,0 1 15,0 35 17,17-53-1,1-18 0,-1 18-15,19 18-1,52 0 17,-18-18-17,-52 0-15,35 0 16,194-18 15,-35 53 0,-54-17-15,142-36 15,-159 1-15,-88 17-16,0 0 0,265-18 31,34 36 0,-210-1-15,-107-17-16,265 18 31,-124 0-15,18-1-1,0-17 1,124 0 15,-36 18 1,-70 17-1,-18-17-16,-141-18-15,158-36 32,71 19-1,-158 17-15,88-18 15,34 18 0,19 18 0,-36-1 1,-70-17-17,-53-17 1,-71 17-16,1 0 0,122 0 31,-87 0-15,17 17 15,0 1 0,-70-18-31,52 0 31,-52 0-15,0 0 0,-18-70 15,17 52-31,1-106 31,35-140 0,-18 105-15,-35 89 0,0 17-16,18 17 0,-1-228 15,1-54 32,-18 107-31,0 175-1,0-122 1,0 34 15,-18 106-15,18-105 0,0 105-1,0-52 1,18-1-1,-18 54 1,0-19 0,0 19-1,0-19 1,-18 19 0,1 17 30,-36 0-14,35 17-17,-88 1 1,71 0 0,-141-1-1,140-17 1,-210 0-1,157-17 1,-34 17 0,-54-18-1,-140 18 1,264 0 0,0-18-16,-106 18 15,-17 0 1,123 0-16,-247 0 15,265 0 1,-53 0 0,-36-17-1,-87-19 1,140 36 0,-17-17-1,-141 17 1,176-18-1,-212 18 1,-35 0 15,265 0-15,0 0-16,-71 0 16,18 0-1,52 0-15,-158-17 16,177-1-1,-107 18 1,36 0 0,-106 0-1,176 0-15,-140 0 32,122 0-17,1 0-15,-36 0 16,-70 18-1,53-18 1,53 17 0,-18-17-1,35 0-15,-105 35 16,88-35 0,-36 0-1,71 18-15,-88-18 16,88 18-1,-18-18 1,1 0-16</inkml:trace>
  <inkml:trace contextRef="#ctx0" brushRef="#br0" timeOffset="20605.03">9384 4145 0,'-18'0'31,"18"-18"0,18 18 1,52 0-17,19 18 1,158 0 0,-18-18-1,141 35 1,177-17-1,-371-18 1,-105 0-16,141 17 16,-36-17-1,-141 0-15,159 18 16,-158-18 0,-36 18-1,17-18 1</inkml:trace>
  <inkml:trace contextRef="#ctx0" brushRef="#br0" timeOffset="21053.94">11712 4092 0,'0'18'15,"0"17"16,35-35-15,18 35 0,18-17-1,0 17 1,-54-35 0,-17 18-1,-35 53 16,-36-36-15,54-18-16,-1-17 16,-158 89 15,158-72-31,18 1 16</inkml:trace>
  <inkml:trace contextRef="#ctx0" brushRef="#br0" timeOffset="22066.85">13935 3669 0,'0'18'31,"0"34"-15,0 1-1,0 106 1,0-71-1,0 0 1,17-35 0,-17 18-1,0-89 17</inkml:trace>
  <inkml:trace contextRef="#ctx0" brushRef="#br0" timeOffset="22400.74">13423 3510 0,'0'0'31,"35"0"-15,-17 0-16,53 0 15,370 18 16,-89-1 1,-316-17-32</inkml:trace>
  <inkml:trace contextRef="#ctx0" brushRef="#br0" timeOffset="22775.33">14411 4374 0,'0'71'32,"0"-142"-32,0 195 15,18 70 16,-18-176-31,17 70 32</inkml:trace>
  <inkml:trace contextRef="#ctx0" brushRef="#br0" timeOffset="23088.06">14887 3986 0,'18'0'32,"-36"0"-32,89 0 15,-1 0 1,1 0 0,-36 0-16,36 0 15,-18 0-15</inkml:trace>
  <inkml:trace contextRef="#ctx0" brushRef="#br0" timeOffset="23355.06">14922 4233 0,'36'18'16,"-19"-18"0,107-18-1,-89 18 1,-17 0-16,35-17 16,0-1-1,-36 18-15,19 0 16,-19 0-1</inkml:trace>
  <inkml:trace contextRef="#ctx0" brushRef="#br0" timeOffset="24025.21">16439 3810 0,'0'0'0,"0"35"47,0 1-32,0 16 1,0-16-16,0 34 16,0 18-1,0 177 16,0-230-15,0-52 0</inkml:trace>
  <inkml:trace contextRef="#ctx0" brushRef="#br0" timeOffset="24370.38">15981 3651 0,'0'0'0,"-35"18"31,70-18-15,353 0 15,-335 0-31,70 0 16,54 0-1,-142 0-15,194 0 31,-229 18-15</inkml:trace>
  <inkml:trace contextRef="#ctx0" brushRef="#br0" timeOffset="25244.01">17127 4110 0,'0'17'31,"53"-17"16,194 0-16,-106 0-15,53 18 15,-158-18-15,-36-18 15</inkml:trace>
  <inkml:trace contextRef="#ctx0" brushRef="#br0" timeOffset="25590.42">18521 3863 0,'0'0'0,"0"70"31,-18-52-31,18 0 0,-17-1 16,17 72 0,0 16-1,17-34 1,-17-18 0,18-35-1</inkml:trace>
  <inkml:trace contextRef="#ctx0" brushRef="#br0" timeOffset="25921.97">18097 3687 0,'-35'0'16,"70"0"-16,18-18 47,335 18-16,-282 0-15,159 0 15,-247 18-31</inkml:trace>
  <inkml:trace contextRef="#ctx0" brushRef="#br0" timeOffset="26337.04">19138 4251 0,'0'0'0,"18"0"32,-106 18-1,-36 52 0,124-52-31,-17 123 31,69-71-15,-16-52-16,175 17 31,-158-35-31</inkml:trace>
  <inkml:trace contextRef="#ctx0" brushRef="#br0" timeOffset="30293.53">14464 3016 0,'-53'0'31,"-194"-53"1,71 53-17,-36 0 1,-106 0 15,54 18 0,176-18-15,17-18 15,53 18-31,18 18 31,-17-18 1,17 18-17,0 17 17,0 106-1,0-106-31,0 283 31,0 105 0,0-282-15,53 18 0,-36-18-1,1 35 16,-18-70-15,0 71 15,0-89-15,0 0 0,0-35 15,0-35 0,18-18 63,17-18-63,18 18-15,53 0 15,88 18 0,35-1 0,-176 1-15,88-18 0,247 53-1,-317-53 1,193 17 0,-193-17-1,176 18 16,-36-18 1,-34 18-1,-142-1-31,124-17 16,-124 0-1,212 0 16,-141 0-15,-53-17-16,194 17 31,-159 0-15,-35 0-16,176-18 31,-123 18-15,-71 0-16,177-18 31,-36 18 0,-105 0-15,-18-17-16,176-18 31,-141 35-15,-52 0-16,158-18 31,70 0 0,-17 18 1,-194 0-32,212 18 31,-160-18-16,54 0 17,-35 0-17,-36 0 1,53 0 15,-106-18-15,18 18-1,18 0 1,52 0 15,-87 0-31,-1 0 16,35 0 0,19 0 15,-72 0-16,-17-17 1,18-1 0,-18-17 15,-35-18-15,-1-53-1,36 18 16,0 17-15,0-70 0,36-106-1,-1 18 17,-18 194-17,-17-18-15,0-36 16,0-16-1,0-1 1,18-35 0,0-53-1,-18 176 1,0-17 0,0-53-1,0-1 16,0 72-15,0-19 0,0-34-1,0 52-15,0-35 32,0 18-1,0 17 0,-18 18-15,0 0 15,-34 18 0,-1-18-15,35 18-16,-123-18 31,106 0-15,-159 0-1,123-18 1,36 18-16,-89 0 16,-105-35-1,88 35 1,35-18-1,53 0-15,-106 1 16,1-1 0,105 1-16,0 17 0,-141-18 15,88 0 1,-35 18 0,-124 0-1,142 0 1,35 0-1,52 0-15,1 0 16,-71 0 0,-106 0-1,142 0 1,-54 18 0,89-18-16,0 0 15,-36 18 1,36-18-16,17 0 0,-34 17 15,-19-17 1,-17 18 0,-53-18-1,52 0 1,1 0 0,-123 17-1,140-34 1,-123 17-1,53-18 1,-35 18 0,-142-17 15,195 17-15,52 0-1,-247 17 16,301-17-31,-18 0 16,-18 18 0,35-18-16,-17 17 15,-1-17 1,1 18 0,-53 0 15,53-18-16,35 17 1,-36-17 0</inkml:trace>
  <inkml:trace contextRef="#ctx0" brushRef="#br0" timeOffset="33940.85">13600 3246 0,'0'-18'47,"0"-35"-16,0 18-15,-18-1 0,0 19-1,-52-71 1,17 17-1,18 0 1,17 54-16,-141-195 31,89 159-15,52 18-16,0 17 0,1 1 16,-89-107-1,18 18 1,70 89-16,0-19 0,1 19 15,-54-54 1,1-35 0,70 89-16,-89-107 15,54 54 1,0-1 0,0 1-1,-1 52-15,-52-70 16,70 70-16,-87-52 15,-1-1 1,-106-70 0,106 70-1,53 54-15,-17-18 16,-54-36 0,89 53-16,-229-176 31,246 177-31,-70-54 15,-18-17 1,71 70-16,-230-88 31,-70 1 1,17 16-1,107 54 0,87 17-15,18 18-1,-158-35 17,176 18-17,70 17-15,-176-18 31,18 0 1,158 18-32,-158-17 31,-19 34 0,-34-17 0,-35 0 1,140 18-17,-105 0 17,194-18-32,-177 35 31,106-18-16,88-17-15,-140 36 32,87-36-17,-52 53 17,52-36-17,53 1-15,-123 17 31,0 1 1,124-19-32,-89 18 31,-71 36 0,89-53-15,0 17-1,-36 35 17,54-34-17,70-19-15,-88 36 32,17 0-1,54-53 0,17 18 0,0-36 1,17-17-1,36-18 0,-53 35-31,53-35 31,-18 18-15,-17 18-16,52-54 31,-17 36 0,-53 52-15,-17-17 0,-36 53-1,-18 18 17,36 17 14,0-17-14,35-54-32,-18 36 31,18-35-15,0 17 15,0-17-16,0-36 17,0 0 15,35 1-16,36-1-16,52-35 32,-105 36-47,123-36 16,-106 35 15,-17 18 0,-18 18 32,-35-1-47</inkml:trace>
  <inkml:trace contextRef="#ctx0" brushRef="#br0" timeOffset="37514.28">7232 7708 0,'-18'0'16,"1"53"0,17-35-16,-18 35 15,0 52 1,1 72 0,-1 140 15,18-246-16,0-53 1,0-36 0,0-17-16,0-18 15,0-71 1,0 89-16,0-106 16,71-353 15,-36 406-16,18-36 1,-36 89-16,213-53 31,-160 141-15,-70-18-16,0-17 16,-105 264 15,69-247-16,-70 0 1,-35 1 0</inkml:trace>
  <inkml:trace contextRef="#ctx0" brushRef="#br0" timeOffset="38017.21">7743 8079 0,'-17'0'31,"52"0"16,194 35-16,-193-35-31,34 0 16,54 0 0</inkml:trace>
  <inkml:trace contextRef="#ctx0" brushRef="#br0" timeOffset="38349.83">7796 8255 0,'0'0'0,"-17"35"31,17-17-16,35-18 1,-17 0-16,211 0 31,-106 0-15,-105 0-16,35 0 16,-35 0-16,-18 18 31</inkml:trace>
  <inkml:trace contextRef="#ctx0" brushRef="#br0" timeOffset="40050.49">9631 7461 0,'0'-17'32,"0"34"-1,-18-17-16,-158 177 1,-18 193 31,158-35-31,125-211 15,-19-54-16,-34-52-15,105 35 32,-106-53-17,-17 0-15,-1 0 16,-17-36-16</inkml:trace>
  <inkml:trace contextRef="#ctx0" brushRef="#br0" timeOffset="40585.01">10336 7849 0,'0'18'32,"0"70"-1,0-70-31,0 193 31,0-69 0,0-125-31,0 1 32,0-36-17</inkml:trace>
  <inkml:trace contextRef="#ctx0" brushRef="#br0" timeOffset="40925.6">9948 7726 0,'-17'0'31,"34"0"-31,1 17 31,0-17-31,281 0 31,72-17 1,-248 17-17,-70 0 1,-35 0-16</inkml:trace>
  <inkml:trace contextRef="#ctx0" brushRef="#br0" timeOffset="41380.3">10848 8132 0,'-18'17'15,"71"-17"17,-35 0-17,158-17 1,1 34 15,-89-17 0</inkml:trace>
  <inkml:trace contextRef="#ctx0" brushRef="#br0" timeOffset="42045.07">11994 7920 0,'18'-18'16,"-18"36"-1,0 17 1,0 71 0,0-53-1,0 0 1,0-36-16,0 36 15,0 36 1,0-54 0,0-53 15</inkml:trace>
  <inkml:trace contextRef="#ctx0" brushRef="#br0" timeOffset="42345.11">11712 7743 0,'0'0'0,"-35"0"15,17 0 1,36 0 0,17 0-16,18 0 15,71-17 1,-89 17-16,388-35 31,-335 35-15,-70 17-16</inkml:trace>
  <inkml:trace contextRef="#ctx0" brushRef="#br0" timeOffset="42869.46">12594 8290 0,'-53'36'15,"18"-1"1,17-18 0,1 36-1,17 0 1,106 0 15,-18-53-15,-53-17-1,0 17-15</inkml:trace>
  <inkml:trace contextRef="#ctx0" brushRef="#br0" timeOffset="43425.21">13070 7497 0,'18'0'16,"-18"17"-16,18-17 15,17 35 1,0 18 0,18 36-1,-18 16 1,18 248 15,-53-229-15,0 17-1,-17-88-15,-1-18 16,-194 212 15,195-229-31,-1-1 16,-35-17-16</inkml:trace>
  <inkml:trace contextRef="#ctx0" brushRef="#br0" timeOffset="45459.45">13794 8184 0,'0'0'15,"0"18"1,-18-18 0,36 0 15,-1 0-16,-17-18 17,-17 18-1,17 18-15,17-18 46,-34 0 1,-1 0-48</inkml:trace>
  <inkml:trace contextRef="#ctx0" brushRef="#br0" timeOffset="46022.18">14587 7990 0,'0'0'0,"-35"0"31,-18 36 1,36-36-32,-72 88 31,72 53 0,17-123-31,88 52 31,71-52 1,-142-18-32,1 0 0</inkml:trace>
  <inkml:trace contextRef="#ctx0" brushRef="#br0" timeOffset="46430.28">15046 8167 0,'0'17'16,"0"1"0,0-36 77</inkml:trace>
  <inkml:trace contextRef="#ctx0" brushRef="#br0" timeOffset="47175.06">15505 8026 0,'0'0'16,"17"17"-16,1 36 15,-1-35 1,1 35-1,35 53 1,-53-89-16,35 36 31,18-70 1,-17-1-17,-19-17 1,36-36-1,0-70 1,-35 123 0,-18 1-16,17 17 0,1-36 15,0 1 1,-18 17-16</inkml:trace>
  <inkml:trace contextRef="#ctx0" brushRef="#br1" timeOffset="60665.08">9172 7267 0,'0'18'46,"18"52"-14,-18-17-17,0-35 1,0 0-16,0 17 16,0-17-1,0-54 16,0 19-15,0-19 0,0 19-16,0-19 15,0-17 1,0 36 0,0-1-16,0 1 31,0-1 16,35 18 31,36-18-47,-54 18-15,89-17 15,-88 17-31,105 17 16,36-52 15,-53 17 0,-89 18-15,89 0-1,0 0 17,-88 0-17,52 0 1,36-17-1,-88 17 1,70 0 0,-70 0-1,87 0 1,-52 0 0,0 0-1,36-18 1,16 18-1,19 18 17,-1-1 15,36 1-32,-18 17 16,-106-35-15,54 18 0,-1-18-1,141-18 1,0 18 15,18-17 0,-211-1-15,122-17 0,-122 35-1,-19-18 1,1 18 0,0-18-1,-1 18 1,19 0-1,-19 0 1,36 0 0,0 0 15,-35 0-15,-1 0-16,19 0 15,16 0 1,72-17-1,-54 17 1,-34 0 0,17 0-1,-36 0-15,54 0 16,-1 0 0,-52 0-1,17 0 1,54-18 15,-72 18-15,18 0-1,1 18 17,-19-18-17,-17 17 1,0 54-1,0-18 1,0-35-16,0-1 16,0 71-1,0-70 1</inkml:trace>
  <inkml:trace contextRef="#ctx0" brushRef="#br1" timeOffset="61398.7">11342 6632 0,'0'-35'15,"17"17"1,1 18 0,-18-17-1,0 70 17,0 17-17,0-52-15,0 17 16,0 71-1,0-71-15,18 0 16,-18 54 0,0-36-1,17 52 17,-17-87-17,0-36 1,0-35 15</inkml:trace>
  <inkml:trace contextRef="#ctx0" brushRef="#br1" timeOffset="61858.81">11377 6597 0,'0'0'0,"-35"35"31,35-17-15,-18 35-1,-35 35 17,53-70-17,-17-18 1,52-89 15,18 36-15,-36 36-16,19-18 15,70-18 17,-89 70-17,18 36 1,1 18-1</inkml:trace>
  <inkml:trace contextRef="#ctx0" brushRef="#br1" timeOffset="62414.28">11377 5768 0,'0'35'47,"0"36"-31,0-18-1,0 17 1,0-52-16,18 52 15,-18 19 17</inkml:trace>
  <inkml:trace contextRef="#ctx0" brushRef="#br1" timeOffset="62790.4">10830 5821 0,'0'0'0,"-17"17"15,34-34 17,265-54-1,-105 36-16,35-36 1,34 1 15,-228 70-31</inkml:trace>
  <inkml:trace contextRef="#ctx0" brushRef="#br1" timeOffset="63115.34">11765 6032 0,'-18'36'32,"18"-1"-17,0 18 1,0 88 15</inkml:trace>
  <inkml:trace contextRef="#ctx0" brushRef="#br1" timeOffset="64806.64">12206 5874 0,'0'17'16,"0"1"15,35-18 0,142-71 1,-160 71-32,195-105 31,0-1 0,-159 88-15,-18 1-16,-17-1 0,70-35 15,-18 35 1,-17-17 0,-35 17-16,35-17 15,53-71 17,-89 71-17,71-71 16,-70 106-31,17-88 32,-17 35-17,17 0 17,-35 36-17,0-1-15,0 0 16,36-52 15,-36 34-15,17 19-1,-17-1 63,0 0-62,-17 18 62,-54 36-47,18-1-15,18 0 0,-18-17-1,35 0-15,-17-18 32,106-18-17,-54 0-15,142-35 31,-89 36-15,-34-1 0,-19 36 15,-17-1-31,-17 19 31,17-19-15,0 36 15,0-17-15,0 16-1,35 37 17</inkml:trace>
  <inkml:trace contextRef="#ctx0" brushRef="#br1" timeOffset="67739.9">24306 5750 0,'0'18'63,"0"0"-48,0-36 220,0 0-204,0 36 0,0 0-31</inkml:trace>
  <inkml:trace contextRef="#ctx0" brushRef="#br1" timeOffset="69128.56">25753 5380 0,'0'17'46,"0"1"-30,0 35 0,0 53-1,0 17 1,0-87 0,0 34-1,0-35-15,0 36 16,0-89-1,0-35 1</inkml:trace>
  <inkml:trace contextRef="#ctx0" brushRef="#br1" timeOffset="69442.17">25259 5239 0,'0'0'0,"-18"0"31,89 0-16,-36 0-15,0-18 16,142 0 0,140 1-1,-229 17 1,-35-18-16,36 18 16,-54 0-16</inkml:trace>
  <inkml:trace contextRef="#ctx0" brushRef="#br1" timeOffset="69865.7">26352 5803 0,'-52'18'31,"-1"17"-15,0 0 0,-18 54-1,54 16 1,34-87-16,1 0 16,70 17-1,71-17 1,-71-36-1,-53 0 1</inkml:trace>
  <inkml:trace contextRef="#ctx0" brushRef="#br1" timeOffset="70217.82">26776 5680 0,'0'0'0,"-18"17"15,36-17 17,193-17-1,-158 17-15,53 0-1,0-18 1</inkml:trace>
  <inkml:trace contextRef="#ctx0" brushRef="#br1" timeOffset="70525.17">26864 5856 0,'-18'18'31,"18"-1"-31,71-17 32,35 0-17,-71-17-15,177-1 31,-124 0-15,-70 18-16,17-17 16,-18 17-16</inkml:trace>
  <inkml:trace contextRef="#ctx0" brushRef="#br1" timeOffset="71254.12">27764 5539 0,'0'88'31,"0"-176"-31,0 229 16,0-124-16,0 142 31,0-88 0,0-107 0,0-140 1,17 88-17,54 17 1,52 36 15,-70 53-15,-35 105 15,-18-70-15,0-18 15,0-52 0,0-1-31,53-88 31,105 18 1,-140 70-32,53 54 31,-54-19-31,1 124 31,0-70-15,-1-53-16,-17 34 31,18-52-31</inkml:trace>
  <inkml:trace contextRef="#ctx0" brushRef="#br1" timeOffset="71645.14">28628 5556 0,'18'88'31,"-36"-176"-31,88 282 32,-52-176-32,-18 0 0,35-1 15,54 36 16,-54-71 1,-18 1-17,-17-36 1,53-88 15,-17 35-15,-19 88-16,1-105 31,-18 88-15</inkml:trace>
  <inkml:trace contextRef="#ctx0" brushRef="#br1" timeOffset="72053.13">29245 4992 0,'36'-18'31,"-72"36"-31,89-53 0,18 35 31,-71 105 0,-18-69-31,-35 17 16,-35 17 15,141-88 0,141-17 1,-176 35-32,140 0 15,-140 0-15,0 0 16,-1 0-16</inkml:trace>
  <inkml:trace contextRef="#ctx0" brushRef="#br1" timeOffset="75216.89">25418 4374 0,'0'0'0,"-53"18"15,35-18 1,-70 18 0,70-18-1,-88 0 1,89 0-16,-177 17 31,158-17-15,1 18-16,-141 0 15,88-1 1,70-17 0,18 18-1,35 0 1,-17-1-1,17 18 1,-35 1 0,0 70-1,0-54 1,0 19 0,18 53-1,17 122 1,-35-210-1,18 105 1,-18-35 0,0 70-1,0-141-15,0 142 32,0-142-17,0 141 1,0-140-1,0 34 1,0 36 0,0 18-1,0-107 1,0 1-16,0 35 16,0 0-1,0-36 16,0 1 1,0 0-1,17 17 0,19 0 0,-19-35-15,36 18 15,-18-1-15,-17-17-16,88 53 31,17-17 0,-70-36-15,-17 17-16,158 19 31,-106-19-15,88 1 0,-70-18-1,-35 17-15,140 19 16,-158-36-1,194 17 17,18 1-1,-1-18-15,-17 0 15,-211 0-16,69-18 1,54 18 0,123 18-1,-17 0 17,-36-36-1,1 0 0,-195 1-15,106-1-1,-106 0 1,0 18-16,18-17 16,124-1-1,-54 1 16,18-1 1,71-35 15,-71 18-16,-106 17-16,-17 0 1,35-35 15,-18 18-15,36-35 0,-71 52-16,88-70 31,-70 17-16,70-105 17,-71 158-32,72-141 31,-36 1 0,-53 52-15,0 0-1,35-141 17,-35 35-1,0 71 0,0 18 0,0-18-15,-18 35 15,-17 53 1,35-53-17,-18 0 16,18 71 1,0 17-17,-17 1 1,17-1 0,-18 1-1,-53-1 1,54 18-1,-54-18 1,-87 18 15,122 0-15,-17 0-16,-35 0 16,-124 0-1,-176 0 1,283 0-1,-37 18 1,-52 0 0,-105-1-1,122-17 1,89 0 0,-35 0-1,70 0-15,-194 18 16,158-18-1,-122-18 1,158 18 0,-265-17-1,265 17-15,18 0 16,-18 0-16,-70 0 16,17 0-1,88 0-15,-140 17 16,69-17-1,72 0-15,-36 0 16,-35 0 0,52 0-16,-105 0 15,71 0 1,-54 0 0,36 0-1,-71 18 1,124-18-1,-36 0 1,54 0-16,-1 0 0,-17 0 16,-18 0-1,35-18 17</inkml:trace>
  <inkml:trace contextRef="#ctx0" brushRef="#br1" timeOffset="77130.75">6685 10301 0,'0'-18'16,"0"36"-16,18-36 15,-18 36 17,0 35-17,0 194 16,-18-71-15,18-123 0,-35 124 15,17-248 0,71-388 0,18 283-15,-1 53 0,-34 70-16,193-141 31,-212 229-15,-17 18-1,-141 264 16,53-246-15,53-36 0</inkml:trace>
  <inkml:trace contextRef="#ctx0" brushRef="#br1" timeOffset="77524.34">7373 10583 0,'0'18'47,"141"-18"-16,-106-18-31,177 18 32,-194-17-32</inkml:trace>
  <inkml:trace contextRef="#ctx0" brushRef="#br1" timeOffset="77738.93">7426 10813 0,'0'0'16,"159"0"15,35-18 0,-177 18-31,36 0 0</inkml:trace>
  <inkml:trace contextRef="#ctx0" brushRef="#br1" timeOffset="78586.34">9155 9860 0,'-53'71'31,"-18"35"-16,36-54-15,-142 301 16,160-282 0,70 370-1,229-265 32,-247-176-47,0 0 0</inkml:trace>
  <inkml:trace contextRef="#ctx0" brushRef="#br1" timeOffset="78983.64">10019 10231 0,'0'52'15,"-18"-34"1,1 0-16,17 70 16,0 0-1,0-53-15,0 1 16,0 87 0,0-70-1</inkml:trace>
  <inkml:trace contextRef="#ctx0" brushRef="#br1" timeOffset="79322.13">9560 10213 0,'0'0'0,"-17"0"16,34 0 15,107-18-16,-89 18 1,283-35 0,-266 35-16,1 0 15,141 0 1,-158 18 0,34-18-1</inkml:trace>
  <inkml:trace contextRef="#ctx0" brushRef="#br1" timeOffset="80025.22">10724 10530 0,'0'18'62,"89"-18"-30,34-18-17,-35 18 1,71-17 0,35 17 15</inkml:trace>
  <inkml:trace contextRef="#ctx0" brushRef="#br1" timeOffset="81112.2">11871 10319 0,'0'17'15,"0"1"-15,0 17 16,-18 18-1,1 0 1,17 71 15,0-89-15,0-70 46,0-18-46,70-88 15,-17 88-15,-18 17 0,1 72 15,-1 69 0,-17-69-15,-18-19-16,0 1 31,0-36-15,35-52 15,35-1 0,-52 54-31,17-1 16,18 71 15,-35 70 0,0-70-15,-18-35-16,0 17 15</inkml:trace>
  <inkml:trace contextRef="#ctx0" brushRef="#br1" timeOffset="81513.61">12541 10336 0,'18'36'15,"35"69"17,-36-87-17,54 88 16,-53-106-15,-1-35 31,19-54-31,34-69 15,-52 105 0,-18 35-15</inkml:trace>
  <inkml:trace contextRef="#ctx0" brushRef="#br1" timeOffset="81947">13053 10072 0,'35'-18'15,"-35"1"-15,35-1 16,18 18-1,-53 18 1,-17 105 15,-19-52-15,19-54-16,17 1 16,0-36 15,35 1-16,0-1 1,-17 18-16,35 0 31,17 18 1,-52-18-32</inkml:trace>
  <inkml:trace contextRef="#ctx0" brushRef="#br1" timeOffset="82363.33">13600 9825 0,'17'0'0,"-34"0"0,34 17 16,1-17-16,52 124 31,36 123 0,-88-88-15,-36 105 15,-17-158-15,17-71-16,-17 18 15,-124 53 16,124-106-31</inkml:trace>
  <inkml:trace contextRef="#ctx0" brushRef="#br1" timeOffset="83425.31">14429 10372 0,'-18'17'31,"0"1"1,36-36 15,-18 1 62,18 17-109</inkml:trace>
  <inkml:trace contextRef="#ctx0" brushRef="#br1" timeOffset="83911.37">15205 10178 0,'0'-18'31,"-88"53"1,17 18-17,18 18 1,18 105 15,105-17 0,107-89 1,-19-70-1</inkml:trace>
  <inkml:trace contextRef="#ctx0" brushRef="#br1" timeOffset="84331.04">15752 10460 0,'0'17'32,"0"1"-1,0-36 16,0 1-16</inkml:trace>
  <inkml:trace contextRef="#ctx0" brushRef="#br1" timeOffset="84772.37">16228 10213 0,'0'0'0,"0"18"15,0-1 1,17 1 0,54 88-1,-18 70 32,-53-105-31,18-54-1,52-52 1,-52 17 0,52-140-1,18-1 16,-88 141-15,18-35 0</inkml:trace>
  <inkml:trace contextRef="#ctx0" brushRef="#br1" timeOffset="94386.24">6632 12577 0,'0'17'31,"-17"-17"-15,17 18-16,-18 52 16,0 36-1,1-71-15,17 1 16,-18 52-1,-17 71 17,35-124-17,-18-88 17,18-70-17,35-142 1,18 124-1,212-300 17,-124 388-17,-53 88 1,-105 177 15,-89-71-15,-35-35-1,17-53 1,54-18 0</inkml:trace>
  <inkml:trace contextRef="#ctx0" brushRef="#br1" timeOffset="94785.35">7373 12753 0,'53'0'46,"53"-18"-30,-36 18 0,36 0-1,-88 0-15</inkml:trace>
  <inkml:trace contextRef="#ctx0" brushRef="#br1" timeOffset="95035.13">7373 13017 0,'0'0'0,"35"18"31,18-36-16,53 1 1,-71 17-16,142-35 31,-160 35-31</inkml:trace>
  <inkml:trace contextRef="#ctx0" brushRef="#br1" timeOffset="98021.31">8943 12118 0,'-35'18'93,"-54"17"-61,89-18-32,-17 1 15,-18 17 1,-71 124 15,88-71-15,18-35-1,-18 71 1,18-107-16,0 36 16,0 0-1,0-35-15,0 35 16,18 70 15,0-70-15,-1-35-16,36 70 31,-17-53-15,-36-17-16,35 17 31,35 36 0,-52-71-31,17 17 16,-17-17-1,70 0 17</inkml:trace>
  <inkml:trace contextRef="#ctx0" brushRef="#br1" timeOffset="98846.95">9631 12382 0,'0'18'63,"0"35"-48,0 106 16,0-53-15,0-53-16,-35 88 31,35-124-31,0 1 16,0 0 0,0-36 15</inkml:trace>
  <inkml:trace contextRef="#ctx0" brushRef="#br1" timeOffset="99214.24">8996 12277 0,'53'0'31,"-36"0"-31,230 17 32,141-34-1,-335 17-31,230 17 31,-160-17-15</inkml:trace>
  <inkml:trace contextRef="#ctx0" brushRef="#br1" timeOffset="99787.28">10107 12771 0,'0'17'31,"0"-34"31,-18 17 1</inkml:trace>
  <inkml:trace contextRef="#ctx0" brushRef="#br1" timeOffset="100319.31">10407 12559 0,'18'53'31,"-1"-53"-31,-52-53 0,88 123 16,17 72 15,-52-72-15,0-17-1,-1-18 17,19-52-17,17-72 16,-1 1-15,72-106 15,-54 106 1,-70 70-32</inkml:trace>
  <inkml:trace contextRef="#ctx0" brushRef="#br1" timeOffset="100992.56">11430 12682 0,'53'0'62,"176"0"-30,1 18-17,-213-18 16</inkml:trace>
  <inkml:trace contextRef="#ctx0" brushRef="#br1" timeOffset="101993.23">12330 12418 0,'17'0'15,"-17"17"1,18 54-1,-18-36 1,0 36 0,0-36-1,0 53 1,0-52 0,0-19-1,0-34 16,0-19-15,0 1 0,0-18-1,35-17 1,71-19 0,-88 72-16,52 17 31,-52 17-31,-1 19 15,-17-19 1,18 71 0,-18-70-16,18 0 31,-1-71 0,1 53-15,53-106-1,-19 71 1,1 17 0,0 36-1,-35 105 17,-18-70-17,0 18 1,0-54-16,0 36 15</inkml:trace>
  <inkml:trace contextRef="#ctx0" brushRef="#br1" timeOffset="102426">13229 12435 0,'0'36'16,"0"-1"0,0 18-1,35 0 1,-17-53-16,35 70 15,-53-52 1,18 17 0,-1-35-1,-17 18 1,0-36 0,53-35-1,-35 18 1,70-124-1,-70 124 1,17-53 0,-35 53-16,18-1 15,-1-52 1</inkml:trace>
  <inkml:trace contextRef="#ctx0" brushRef="#br1" timeOffset="102978.12">13864 11889 0,'0'0'0,"0"-18"16,35 0 15,18 18-16,-17 0 1,17 36 0,-53-19-1,-53 71 1,35-70 0,0 0-16,-52 35 15,105-71 16,0 18-15,1 0-16,-1 0 16,-17 0-16,17 18 15,-18 52 1,-52-35 0,-18-17-1,36 0-15,-54-1 16,53-17-16</inkml:trace>
  <inkml:trace contextRef="#ctx0" brushRef="#br1" timeOffset="103775.35">14570 12012 0,'0'18'78,"0"-1"-62,0 1-16,35 35 15,0 0 1,-17-36-16,0 36 16,17 18-1,-18 123 17,-52-71-17,18-87-15,-125 140 31,72-88-15,52-70 0,18 0-1</inkml:trace>
  <inkml:trace contextRef="#ctx0" brushRef="#br1" timeOffset="104551.29">15557 12382 0,'0'0'0,"0"18"47,-52 0-31,-1-1-1,-124 160 17,177-160-32,0 19 15,18-1 1,0-17-16,-1-1 0,195 36 31,-177-35-31,36-18 16,17 0-1,-35 0 17</inkml:trace>
  <inkml:trace contextRef="#ctx0" brushRef="#br1" timeOffset="105319.16">14940 12647 0,'18'0'110</inkml:trace>
  <inkml:trace contextRef="#ctx0" brushRef="#br1" timeOffset="140445.12">23936 8414 0,'0'0'0,"0"-18"16,0 0 0,-18 18-1,18 18 1,0 0-1,0 52 1,0 18 0,0-70-1,0 106 1,36 105 0,-19-141-1,19 18 1,-19-71-16,1 53 15,70 248 1,-70-284 0,35 231-1,-53-230-15,35 264 32,-35-176-17,17 0 1,-17 18-1,53 264 1,-35-264 0,-18-71-16,35 212 31,-35-70-15,0-160-1,0 230 1,0-212-1,0 247 1,36-105 0,-36-160-1,0 71 1,0 124 0,0-71-1,0-71 1,35 36-1,-18-106-15,-17 0 16,36 106 0,-36-71-1,0 53 1,0-123 0,0-54-1</inkml:trace>
  <inkml:trace contextRef="#ctx0" brushRef="#br1" timeOffset="141492.81">22278 13811 0,'0'0'0,"35"0"16,18 0 0,71-17-1,-89 17-15,53 0 16,-35 0-16,88 0 16,53-18-1,-141 18-15,176 0 16,18-18-1,-159 18-15,459-17 16,-459 17-16,477-36 31,-389 36-15,371-17 0,-265 17-1,-17 0 1,88-18-1,158 0 1,-176 1 0,-158 17-1,70-35 1,299-18 0,-263 35-1,-213 18 1,195 0-1,105 0 1,-123 18 0,-176-18-16,-18-18 15,317 18 1,-123-18 0,-71 18-1,-123 0-15,0 0 0,247 0 31,-265 0-31,107 0 16,-107 0-16,53-17 16,35 17-1,-87 0-15,52-18 16,35 0 0,-87 18-1,-36 18 16,-18-18-15</inkml:trace>
  <inkml:trace contextRef="#ctx0" brushRef="#br1" timeOffset="144755.37">24447 13723 0,'0'18'31,"0"-1"16,0-34 15,0-1-30,-17-17-1,17 17-16,0-52 17,17 17-17,-17 0 1,0 35-16,18 0 0,0-87 31,-18 87-31,0 0 16,53-176 15,-18 124-15,-17 17-1,-18 35-15,17-35 16,1-158 15,0 122-15,-18 72-16,0-1 15,35-229 17,-35 212-32,17-18 15,-17-18 1,0 36-16,18-141 31,0 105-15,-18 18-1,17-176 17,1 194-32,0-36 15,-1-17 1,-17 53-16,18-124 31,0 88-15,-18 36-16,17-18 15,71-176 17,-70 194-32,0-1 15,-1-17 1,1 36-16,17-54 16,89-105 15,-107 158-31,-17 1 0,18-1 0,0-17 15,17-18 1,18-18 0,-18 18-1,0-17 1,71-89 15,-71 124-15,-35 17-16,36-17 15,34-71 17,-70 88-32,36 1 15,-1-36 1,-35 35-16,123-123 31,-70 70-15,-53 54-16,18 17 15,0-18-15,70-88 32,-53 89-17,18-19 1,-35 19-16,87-54 31,-52 36-15,0 0-1,18-18 17,-18 17-17,0 1 1,88-18 15,-88 36 0,-36 17-31,54-36 32,-1 19-17,19-1 1,122-17 15,-193 35-31,17 0 16,0 0-1,-17 0-15,106 0 32,34 17-1,-122-17-31,-19 18 0,1-18 0,17 0 16,18 18-1,0-18 1,0 17-1,106 36 17,-1 18-1,-140-71-31,105 70 31,-17 1 0,-17-1-15,-19-34 0,124 123 15,-123-89-15,-1 18-1,89 71 16,-106-106-15,35 35 15,18 53 1,0-17-1,70 70 0,-35 0 0,-17-18 1,-18-17-1,-18 35 0,-18-71-15,-17 71 15,-18-123-15,1 52-1,52 142 16,-35-106-15,35 88 15,-70-36 1,-18-158-32,35 71 31,18 70 0,-53-124-15,35 19-1,0 34 17,1-70-17,-36-35 16</inkml:trace>
  <inkml:trace contextRef="#ctx0" brushRef="#br1" timeOffset="145695.74">26917 14676 0,'0'0'0,"-18"0"16,71 0 46,141-18-31,-141 18-31,282 0 32,106-35-1,-282-1-15,229-17 15,-159 36 0,-211 17-31,35 0 31,-71 0 1,1 0-32,-19 0 15</inkml:trace>
  <inkml:trace contextRef="#ctx0" brushRef="#br1" timeOffset="146150.64">28504 14340 0,'0'0'16,"-52"0"15,52 18-31,88 0 32,18 17-17,-71-35-15,106 53 31,-123-53-31,52 18 32,-70-1-17,-18 18 17,-17 1-17,18-19-15,-1 1 0,-123 123 31,106-123-31,-142 140 32,160-122-32,-36 17 15</inkml:trace>
  <inkml:trace contextRef="#ctx0" brushRef="#br1" timeOffset="147055.07">29510 14728 0,'0'0'0,"0"53"31,0-17-15,0 34 0,0 18-1,0-70-15,0 70 16,17 53 0,1-105 15,-18-54 16,0 0 15,0 36 1,18-18-1,-1 0-31,-17-35 16,18 17-31,35-105 0,0-19-1,-35 107 1,52-159 15,-52 159-15,-18 17 15,-18 18-31</inkml:trace>
  <inkml:trace contextRef="#ctx0" brushRef="#br1" timeOffset="148506.1">22895 10054 0,'0'18'31,"0"35"-15,0 17 0,18-17-1,17 441 17,-35-335-17,35 35 1,1-18 15,-36-123-15,0-70 15,-36-178 0,1 72-15,0-71-1,-53-229 17,88 246-17,0-34 17,0 193-1,-36 106 0,-16 0-15,34-70-1,-88 176 17,88-159-1,71-88-16,124-70 17,-71 70-17,-71 35-15,53 36 32,-35 35-17,-18 35 1,89 53 15</inkml:trace>
  <inkml:trace contextRef="#ctx0" brushRef="#br1" timeOffset="149853.28">21855 10601 0,'0'-35'31,"0"70"-31,-18-35 31,18 176 1,0-123-32,18 124 15,-1-142 1,-17 106-1,0-159 17,0-17-17,-53-194 1,53 88 0,0 105-1,0-16-15,18-54 16,0 53-16,87-212 15,-69 212 1,-19 36-16,36-19 16,-35 72-1,-18 87 1,-106 142 0,88-248-1,1 19-15,-19-1 16</inkml:trace>
  <inkml:trace contextRef="#ctx0" brushRef="#br1" timeOffset="152737.14">27217 8767 0,'0'-18'47,"0"0"15,-18 18-46,-17 0 15,17 18 16,1 17-16,17-17-15,0-1-16,0 1 31,0 17-15,35-35 15,0 0-16,-35-17-15,35-1 32,-35-17-1,0 17-15,0-17 15,-52 17 0,34 36-15,0-18-1,-17 53 1,35-18 15,0-17-15,18-1-1,-1 1 1,1-18 0,17 0-1,53-71 17,-88 54-17,0-36 1,0 35-1,0 1 1,-17 17 0,-1-18-1,-17 53 17,17 1-17,1-36 1,17 52-1,0-34 17,17-18-32,1 0 15,17-18 1,0-34 15,-35 16-15,-35-17 15,-18 71-15,18 0-1,0 70 17,35-35-17,35-18 1,0-17-1,-17-18 1,-1-18 0,1 0-1,-18-70 17,-18 53-17,1 35 1,-54 0 15,54 35-15,17-17-16,0-1 15,35 54 17,0-71-17,-17 0 1,35-53-1,-53 18 1,0 0 0,0 17-16,0-17 15,-36 17 17,19 18-32,17 18 15,-18-1 1,18 1-16,0 52 15</inkml:trace>
  <inkml:trace contextRef="#ctx0" brushRef="#br1" timeOffset="154932.09">28487 7161 0,'0'0'0,"0"-17"15,0 52 16,17 159 1,-17-123-17,18 17 17,-18-71-32,0-34 46,-88-36-14,35 35-17,-18 18 1,54 0-16,-89 71 31,88-36-15,18-17-16,18 52 31,35-52-15,35-36-1,88-35 17</inkml:trace>
  <inkml:trace contextRef="#ctx0" brushRef="#br1" timeOffset="155471.41">28787 7408 0,'0'53'32,"0"0"-17,0 0 1,0-35-16,0 52 31,0-70 0,0-53-15,0-35 0,0 71-16,17-178 31,19 125-16,-19 52-15,18-35 16,-35 36-16,89-19 31,-72 72-15,-17-19-16,-70 142 31,-1-18-15</inkml:trace>
  <inkml:trace contextRef="#ctx0" brushRef="#br1" timeOffset="155939.2">28275 7920 0,'35'-18'31,"1"1"-15,158-1-1,-159 18 1,106-35 0,141-36-1,-264 71 1,88-18 0</inkml:trace>
  <inkml:trace contextRef="#ctx0" brushRef="#br1" timeOffset="156490.57">28681 8061 0,'-18'88'31,"18"-70"-15,0 123-1,35-88 1,-35-36-1,0 1 1,0 0 0,0-36-1,-52-17 1,34 17 0,0 1-16,1-1 15,-1 18-15,-53-18 16,36 18-1,0 18 1,0 35 0,35-18-1,53 36 1,-36-54-16,18-17 16,18 0-1,-35 0-15,141-88 31</inkml:trace>
  <inkml:trace contextRef="#ctx0" brushRef="#br1" timeOffset="156868.01">28892 8308 0,'0'0'0,"53"53"31,-35-36-15,0 1-1,-1-18 1,19 18-1,-19-54 17,1 36-17,-18-17-15,0-1 0,18-70 32,-1 88-32,-17-18 15,53-35 1,18-70 15</inkml:trace>
  <inkml:trace contextRef="#ctx0" brushRef="#br1" timeOffset="157317.62">29545 7602 0,'0'18'15,"-18"-18"-15,89-18 63,0 1-48,-18-1 1,17 18 0,-52 0-16</inkml:trace>
  <inkml:trace contextRef="#ctx0" brushRef="#br1" timeOffset="157538.97">29616 7726 0,'0'17'15,"88"-17"17,-70 0-32,17-17 15,71-1 1</inkml:trace>
  <inkml:trace contextRef="#ctx0" brushRef="#br1" timeOffset="157942.16">30233 7479 0,'-53'35'16,"-17"71"15,70-88-31,52 70 31,54-88-15,-35 0-1,52-88 17,-140 17-17,-142-17 17,88 70-32</inkml:trace>
  <inkml:trace contextRef="#ctx0" brushRef="#br1" timeOffset="159334.37">25418 8943 0,'35'0'63,"35"0"-48</inkml:trace>
  <inkml:trace contextRef="#ctx0" brushRef="#br1" timeOffset="159595.76">26053 8925 0,'17'0'31,"1"0"-15,17 0-1,18 0 1,-35 0-16</inkml:trace>
  <inkml:trace contextRef="#ctx0" brushRef="#br1" timeOffset="159803.01">26494 8890 0,'35'0'16,"0"0"-1,0 0 1,1 0 0</inkml:trace>
  <inkml:trace contextRef="#ctx0" brushRef="#br1" timeOffset="160191.88">27481 8802 0,'18'0'16,"0"-18"-1,17 18 1,0-17 0,0 17-16</inkml:trace>
  <inkml:trace contextRef="#ctx0" brushRef="#br1" timeOffset="160367.09">28134 8696 0,'0'0'0,"18"0"15,-1 0-15</inkml:trace>
  <inkml:trace contextRef="#ctx0" brushRef="#br1" timeOffset="160553.44">28575 8661 0,'0'0'0,"18"0"0,52 0 31,1 0-15,-36 0-16,71-36 31,-89 36-31</inkml:trace>
  <inkml:trace contextRef="#ctx0" brushRef="#br1" timeOffset="160712.17">29122 8572 0,'0'0'0,"17"0"16,36 0-1,-35-17 1,0 17-16,17 0 16,18-18-1,-36 18-15,36 0 16</inkml:trace>
  <inkml:trace contextRef="#ctx0" brushRef="#br1" timeOffset="162149.75">31468 13282 0,'0'0'0,"0"18"47,53-18-32,-53 17-15,35 1 16,53 17 0,89 18 15,-125 18 0,-52-54-31,-88 89 31,53-88-31,-124 88 32,124-89-32</inkml:trace>
  <inkml:trace contextRef="#ctx0" brushRef="#br1" timeOffset="163726">27234 8767 0,'-17'0'125,"-18"0"-109,-1 35 15,36 0-15,53 18 15,0-53-15,-35-18-1,-18 1 1,0-1-16,-53-17 31,35 17-15,1 18-16</inkml:trace>
  <inkml:trace contextRef="#ctx0" brushRef="#br1" timeOffset="167809.44">25488 8943 0,'0'0'0,"-17"0"16,34 0 125,1 0-141,52 0 31,-17-18-16,18 18 1,-54 0-16,19-17 16,123-1 15,-142 18-31,18 0 16,1 0-1,105-18 16,-71 1-15,-34 17 0,52-18 15,-71 18-31,54 0 31,-36 0-15,-17 0-16,88 0 31,-53 0-15,-18-18-1,0 18 1,53 0 15,-17-17-15,-53 17-16,70 0 31,0-18 0,-70 18-31,70-17 32,0-1-1,-17 18 0,34-18 0,-52 18-15,0-17 0,71 17 15,-36-18 0,53 0 0,-123 18-31,123-35 32,-35 17-1,-53 18-16,17-17 17,-35 17-17,36-18 1,70 0 15,-106 18-15,-17 0-16,0 0 15,70 0 17,-53 0-17,53 0 17,-17 0-1,-18 0-16,17-17 17,1-1-17,-53 18 1,34 0 0,-16 0-1,17 0 16,-36 0-15,19 0 0,-36-17-16,35 17 15,-18 0 1</inkml:trace>
  <inkml:trace contextRef="#ctx0" brushRef="#br0" timeOffset="179810.49">24677 12435 0,'0'-17'32,"-18"17"30,1 35-31,17 0 1,0-17-17,0 0 1,17-18 0,18 0-1,-17-18 1,0-35 15,-18 35-15,0 1-1,-18-1 1,0 18 0,1 18-1,-1-1-15,1 36 31,17-35 1,0 0-17,17-18 1,18-18 0,-35 0-16,18-17 31,-18 17-16,0-17 1,-18 35 0,1 18 15,17 35 0,35-53-15,-17 0-1,-18-36 17,0 19-17,-18 17 1,-17-18 0</inkml:trace>
  <inkml:trace contextRef="#ctx0" brushRef="#br0" timeOffset="181215.11">24959 10689 0,'0'18'32,"0"-1"93,0 54-94,35-71 0,36-53 0,-54 0-15,-17 18 15,-17 35-15,-36 35 15,53 18 0,18-53 1,-18-18-17,17 1 1,1-1-1,-18-17 1,0 17 0,-18 36-1,1-18 1,-1 18-16,0-1 16,18 1-1</inkml:trace>
  <inkml:trace contextRef="#ctx0" brushRef="#br0" timeOffset="182259.3">25841 9507 0,'0'-17'31,"-18"17"32,-17 53-32,35-36-15,0 19-1,35-1 17,-35-53-32,18 18 15,0-17 1,-1-72 15,-52 72-15,0 17 15,17 17-15,0 1-16,18 0 15,18-1 17,0-17-17,-1 0 1,-17-17-1,-17 17 17</inkml:trace>
  <inkml:trace contextRef="#ctx0" brushRef="#br0" timeOffset="184036.48">24783 11642 0,'0'0'16,"0"17"-16,0 19 15,0-19 16,0 1-15,0 17 15,0 0-15,-18 1 0,18 17 15,0-36-16,-18 19 17,1 16-1,-1 1-15,18 0-1,0 53 16,0-71-15,0-17 0,0 0-16,-18 35 31,18-18-15,0 18 15,0-18-16,-17-17-15,17 35 32,0 17-1,0-35-15,0-17-16,-18 35 31,18-35-16,-35 35 17,17 35-1,18-53-15,-17 53 15,17-53-16,0-17 1,0 0-16,-18 17 31,18-17-15,0-1-16,-18 36 31,1 0-15,-1-18 15,18-52 0</inkml:trace>
  <inkml:trace contextRef="#ctx0" brushRef="#br0" timeOffset="185913.4">24642 11342 0,'-18'0'47,"18"-18"15,18-17-30,-18 17-32,35-17 31,0-18 0,-17 0 0,35-17 1,-53 52-32,17 18 0,19-53 31,-19 18-15,1-1-1,-1 19 1,1-18 15,0 17-15,-1-17 15,1 17-15,0-17 15,17-1 0,-35 19-31,18 17 0,17-53 31,0 0 1,-17 35-17,-1-35 16,1 53-31,0-35 16,-1 0 0,19 0 15,-19 17-31,19-17 31,-19-1-15,18-17 15,-17 18-15,0 35-16,-1-17 31,19-36 0,-19 35-15,19-35 15,-19 53-31,-17-18 16,0 36 15</inkml:trace>
  <inkml:trace contextRef="#ctx0" brushRef="#br0" timeOffset="187887.29">25347 9948 0,'0'0'0,"0"-17"110,53-36-95,18-18 17,-36 36-1,-18 17-16,1 1 1,0-1 15,-1 18-15,1-35 0,0 35-1,-1-18 1,1 0-1,17 1 17,-35-1-17,18 18-15,-1-17 16,36-19 0,-35 36-16,-18-17 15,18-1 1,-1 18-16,1-18 15,17-17 1,-17 35 0,-18-18-16,18 18 15,-18-17 1,17-1 0,18 1 15,-17 17-16,17-36 1,-35 19-16,36-19 31,-19 36-15,19-17 0,-36-1-1,17 0 1,18 1-1,18-1 1,-53 0-16,18 18 16,0-17-1,-1 17-15,19-35 32,-19 35-17,1-18 1,-1 18-1,-17-18-15,18 18 16,0-17 47,-1 17-32</inkml:trace>
  <inkml:trace contextRef="#ctx0" brushRef="#br0" timeOffset="189208.08">27199 8749 0,'0'-18'47,"-17"54"31,17-19-63,0 1-15,0 88 32,17-106-17,1 0 1,52-18 0,-52 18-16,-18-18 15,18 1 1,-18-1-16,0 0 15,-18-34 1,-17 34 0,17 18-1,-17 0 1,17 106 15,18-89-31,0 1 16,18-18-1,35 0 1,-36-35 0,-17 17-1,0 0-15,0 1 16,-70-18 15</inkml:trace>
  <inkml:trace contextRef="#ctx0" brushRef="#br0" timeOffset="190867.21">25541 9013 0,'0'0'0,"-35"-17"32,35-1-17,17 18 79,72-17-63,69-19 1,19 36-1,-160 0-31,36 0 15,177-35 17,-142 17-17,-18 1 1,1 17 15,0 0-15,-54 0-1,160-18 17,-160 18-32,54-18 15,-18 18 1,35-17 15,-71 17-31,36 0 16,36-18-1,-1 18 17,-71 0-32,1 0 15,35 18 1,70-18 15,-52-18-15,17 1-1,71-1 17,-53 0-1,-89 1-31,89 17 31,-53-18-15,-35 18-16,17 0 15,89 0 17,-107 0-32,1 0 15,35-18 1,-36 18-16,107-17 31,-54 17-15,-34-18-1,122 0 17,-140 18-32,17 0 15,36 0 1,-1 0 15,-52 0-15,0 0-1,-18-17-15</inkml:trace>
  <inkml:trace contextRef="#ctx0" brushRef="#br0" timeOffset="204588.06">24853 388 0,'0'18'47,"0"-1"-32,0 1 1,0 17 0,0-17-16,-17 229 31,17-212-31,0 18 16,0 0-16,-18 106 15,-17 299 16,35-422-31,0 16 16,0 107 0,0-88-1,0-1 1,-18 1 0,0 17-1,71 71 16,-35-89-15,0-52 0,-18 0-1,0-1-15,17 1 16,-17-36 15,0 1-31</inkml:trace>
  <inkml:trace contextRef="#ctx0" brushRef="#br0" timeOffset="205308.76">23583 1834 0,'-35'0'0,"70"0"0,-123 18 15,123-18 16,106 18-15,-70-18 0,317 0-1,-282 0-15,176-18 16,0 0 0,-194 18-16,159-17 15,-35 17 1,-141-18-16,228 1 15,-210 17 1,17 0 0,246 17 15,-316-17-31,-19 0 16,89 0-1,123-53 16,-140 53-15,-54 0 0,18 0-1,0 0 1,-18 0 0,0 0-1,53-17 16,-35-1-15,-35 18 0,17-18-1</inkml:trace>
  <inkml:trace contextRef="#ctx0" brushRef="#br0" timeOffset="206444.29">24888 1817 0,'-17'-18'32,"70"1"93,35-19-110,159-34 17,-53 17-17,-124 35-15,354-88 31,52-35 1,-282 88-17,-53 18 1,-106 35-16,230-71 31,-159 36-15,-88 35-16,17-17 31</inkml:trace>
  <inkml:trace contextRef="#ctx0" brushRef="#br0" timeOffset="207428.11">24871 1834 0,'0'0'0,"0"-17"79,17-1-64,72-35 16,-19 18-15,-52 17-16,176-88 31,-71 18-15,-105 71-16,211-142 31,-176 141-31,247-140 31,0-19 1,-88 1-1,-89 88 0,1 35 0,-107 53-31,18-18 32,-52 18-1,-1 18-31</inkml:trace>
  <inkml:trace contextRef="#ctx0" brushRef="#br0" timeOffset="208452.1">24818 1870 0,'18'0'94,"-1"-18"-79,1-17 1,17 0 0,53-107-1,-70 107 1,35-35 0,17-36-1,36-71 1,-88 142-1,17 17-15,18-52 16,0-1 0,-35 54-16,52-107 15,-52 71 1,-1 36-16,19-36 16,-19 17-1,72-69 1,-72 87-1,18-35 1,-17 53-16,17-53 16,36-17-1,-53 70-15,35-71 32,-36 71-17,-17-18-15,18-35 16,-18 36-1,17-1 1,1 1 0,-18 34 15,0 1-31</inkml:trace>
  <inkml:trace contextRef="#ctx0" brushRef="#br0" timeOffset="210218.71">27005 1605 0,'0'18'63,"18"-1"-32,70 19 0,-53-36-15,53 70 15,-70-70 0,-18 18 32,-35 35-32,-18 0-15,18-18-1,-1-17 1</inkml:trace>
  <inkml:trace contextRef="#ctx0" brushRef="#br0" timeOffset="212898.95">24783 1923 0,'0'0'15,"0"-18"48,0 36-16,53-18-32,-36 0-15,177-18 31,-53 0-15,-17 1 0,70-1 15,-88 36 0,-18-1-15,-71-17-16,178-17 31,-107-1-15,-35 18 15,70 0 0,-70 0-15,18 0-1,-54 0-15,89-18 32,-53 18-1,-35 0-15,-1 0-16,54-17 31,-18 17-16,35 0 17,0 0-1,-70 0-31,70 0 31,-70 0-31,52-18 16,-52 18-16,35 0 15,-18 0 1,-17 0-16,35 0 16,-1 0-1,-34 0-15,-18-17 63,-18-1-32,1 0-15,-36 1-1,35-1 1,-17 18 0,-36-35-1,36-1 1,-18 1 15,36 35-15,-36-18-1,53 36 48,17-18-48,19 35 1,34 1 0,107 34-1,-142-52 1,0 0 0,-17 52-1,-36-70 1,-52 53-1,-1-18 17,36-17-17</inkml:trace>
  <inkml:trace contextRef="#ctx0" brushRef="#br0" timeOffset="213475.39">26723 2117 0,'-18'35'32,"1"0"-17,-1 0 1,18 18-1,18-35 1,140-18 15,-140 0-31,0-18 16,-18-17 0,-36-53-1,-34 70 1,52 18-16</inkml:trace>
  <inkml:trace contextRef="#ctx0" brushRef="#br0" timeOffset="-198211.55">30198 441 0,'0'18'31,"-36"52"0,36-52-31,-17 105 31,17-17-15,0-88-16,17 176 31,-17-159-31,0 141 32,0-70-17,0-35 1,53 123 15,-53-159-31,18 53 16,-18-17-1,0-18-15,0 141 32,0-124-17,0-34-15,0 122 31,18 1 1,-18 18-1,0-54 0,0-70-15,0 0 15,35-36-15,-35-34-1</inkml:trace>
  <inkml:trace contextRef="#ctx0" brushRef="#br0" timeOffset="-197286.14">29087 2505 0,'-18'17'16,"71"-34"15,53 17-15,-71-18-16,88 0 15,283-34 17,-177 34-17,-17-17 1,141-18 15,-142 17 0,1 19 1,-53-1-17,-141 18 1,-1 0-16,54-18 15,52 1 1,-88-1 0,-17 18-16,35-17 15,0 17 1,53-18 0,-71 18-1,18 0 1,53-18-1,-71 18 1,18 0 0,-35-17-16,35 17 15,17-18 1,-52 18-16,88-18 16,-18 18-1,-71 0-15,19 0 16,17-17-1,-36 17-15,54 0 16,-54 0-16,36 0 16,18-18-1,-53 18-15,17 0 16,106-35 15,-141 17-15</inkml:trace>
  <inkml:trace contextRef="#ctx0" brushRef="#br0" timeOffset="-194939.58">30286 2346 0,'0'-18'110,"0"1"-95,0-19 1,0 19 0,18-54 15,-1 18-16,-17-35 1,0 35 15,0-53 1,36 1-17,-19 52 16,1-89-15,35 37 15,-53 87-15,53-88 0,-53 89-1,35-89 1,-17 88-1,34-88 1,-34 89 0,35-72-1,-35 89 1,17-53 0,0 1 15,-17 52-16,-18-18-15,70-17 16,-70 17-16,106-17 31,-70 17-15,-19 18 0,54-18-1,35 1 16,17 17 1,-105-18-17,-1 18-15,71 18 16,-52-18 0,-1 17-1,53 1 1,-70-18-16,52 35 31,-34-17-15,-1 17-1,0-17 1,-17 0-16,35 34 16,-18-16-1,0 17 1,1-18-1,-19-17-15,36 35 16,-35-36 0,-1 1-1,36 17 1,0 53 0,-53-70-16,36 70 31,-36-53-16,35 71 1,-35-88 0,18-1-16,-18 1 15,17 35 1,1 35 0,-18-70-1,0 88 1,17 17 15,-17-105-15,0 17-1,0-17 1,0-36 0</inkml:trace>
  <inkml:trace contextRef="#ctx0" brushRef="#br0" timeOffset="-193283.66">30427 829 0,'0'18'16,"0"-1"15,18-34 63,-1 17-63,36-18 1,-35 18-17,17 0 1,53-18-1,-70 1 1,17 17 0,-17 0-16,17-18 15,0 18 1,36 0 0,-53 0-1,35-18 1,-18 18-1,-17 0-15,34-17 16,-34 17-16,0 0 16,-1 0-1,19 0 1,-1-18 0,-17 18-1,17 0 1,35 0 15,-52 0-15,17 0-1,36 0 1,-54-17 0,19 17-1,-19 0-15,19 0 16,34-36 15,-34 36-15,-19-17-1,1 17-15,-1 0 16,19-18 0,-19 18-1,19 0 16,-1 0-15,-17 0 0,-1 0-1,71-18 17,-35 18-17,-35 0 1,17 0-1,36-17 1,-36 17 0,-17 0-16,35 0 31,-36 0-15</inkml:trace>
  <inkml:trace contextRef="#ctx0" brushRef="#br0" timeOffset="-190856.42">31574 2522 0,'0'-35'16,"0"17"15,0 36-15,35 70 0,-35-70-1,35 17 1,36 18 15,-54-53-31,54 18 16,-53-18-1,17-71 1,-18-105 15,-17 88 0</inkml:trace>
  <inkml:trace contextRef="#ctx0" brushRef="#br0" timeOffset="-189940.2">29457 1288 0,'0'17'16,"0"1"-1,18-18-15,17 88 16,-18-17 0,1-18-1,0 17 1,-1-35-1,-17 1 1,-35-125 15,0-34-15,35 35 0,0-71-1,35 53 1,89-35-1,-107 141-15,19-18 16,-1 18 0,-18 0-16,-17 53 15,0 18 1,-17-36-16,-54 106 16</inkml:trace>
  <inkml:trace contextRef="#ctx0" brushRef="#br0" timeOffset="-188851.8">31115 3175 0,'0'18'31,"0"17"-15,0 53 0,0-53-1,0-17-15,0 35 16,53 123-1,-53-123 1,0-35 0,0 0-1,0-1 1,-53-52 0,35 0-1,1 17-15,-19 0 16,-69-35-1,34 71 1,36 0-16,17-18 16,-35 53-1,36 35 1,52-71 0,-18-17-16,19 0 15,123-17 1,-142-1-16,54 1 15,-1-1 1,-52 18-16,17-18 16,-17 18-16</inkml:trace>
  <inkml:trace contextRef="#ctx0" brushRef="#br0" timeOffset="-188316.94">31415 3440 0,'0'17'15,"0"1"1,0-1-16,0 1 16,0 17-1,17-17-15,1 88 32,-18-71-17,0-17 1,-18-53 15,-34-124 0,69-106 1,36 177-17,-35 70-15,17-17 16,18 35-1,-53 159 17,-141 0-1,106-142-31</inkml:trace>
  <inkml:trace contextRef="#ctx0" brushRef="#br0" timeOffset="-187863.22">30992 4022 0,'-18'17'15,"0"1"1,106-53 31,36-18-32,-89 35-15,265-88 32,-159 89-1</inkml:trace>
  <inkml:trace contextRef="#ctx0" brushRef="#br0" timeOffset="-187026.45">31203 4163 0,'0'17'31,"18"89"0,-18-88-31,53 123 32,-53-106-17,0-17-15,17-18 31,-17-18 1,-105-35-1,34 36-15,18 34-1,-17 36 16,52 0 1,141-35-1,-105-18-31,123-35 31,-35-1-15</inkml:trace>
  <inkml:trace contextRef="#ctx0" brushRef="#br0" timeOffset="-186643.97">31450 4357 0,'35'17'47,"-17"-17"-31,-18 18-16,18-18 15,35 71 1,0-54 15,-36-34 0,-17-1-15,18-105 0,-18 105-16,53-106 31,-53 107-15,0-1-1,0 0 1</inkml:trace>
  <inkml:trace contextRef="#ctx0" brushRef="#br0" timeOffset="-186187.23">31944 3598 0,'-18'18'31,"18"0"0,18-36-15,70-17 0,-17 17-1,-54 0-15,72 1 16</inkml:trace>
  <inkml:trace contextRef="#ctx0" brushRef="#br0" timeOffset="-185927.48">31926 3757 0,'0'35'31,"36"-35"-16,-19-17 1,1 17-16,35-36 16,35 1-1,-17 0 1,-54 17 0,1 18-1</inkml:trace>
  <inkml:trace contextRef="#ctx0" brushRef="#br0" timeOffset="-185525.62">32561 3404 0,'-17'53'31,"-1"-35"-15,-17 35-1,17 17 1,18-52-16,35 70 15,-17-70 1,0-18-16,17 0 16,18-18-1,0-52 1,-53 52 0,-18-53-1,-105-34 1</inkml:trace>
  <inkml:trace contextRef="#ctx0" brushRef="#br0" timeOffset="-181741.45">31274 635 0,'-18'18'31,"18"-36"0,-18 36 1,1-1-17,-1 1 1,-17 0 15,35-1-31,35 1 31,0-1-15,-17-17-16,53-17 31,-71-1-15,0-17-1,-53 17 17,35 18-32,0 0 15,1 0-15,-18 36 32,35 16-1,35-52-16,-18 18-15,19-18 32,-19-53-1,-34 0 0,-54 89 0,71 34 1,35-35-1,-17-35-31,35-35 31,-35 17-15,-18-17-1,-36 18 1,-17 52 15,36-18-15,17 1-16,17 17 31,54-70 0,-53 17-15,-18 1 0,-36-1 15,19 18-31,-1 18 16,0-1-1,36 1 16,17-18-15,-17-35 15,-18-18 1,-53 88-1,53 0-16</inkml:trace>
  <inkml:trace contextRef="#ctx0" brushRef="#br0" timeOffset="-176971.63">29739 9084 0,'0'35'63,"0"18"-47,0-35-1,0 52 1,0-52-16,0 0 15,0-18 17,0-18-1,0-17-15,0 17-16,0-17 15,18-36 1,-18 54-1,35 17 1,-17 0 0,17 17-1,-17-17-15,-1 71 16,-17-36 15,0-53 0,0 1-15,18-1 0,17-35-1,18 36 1,-35 17 0,-1 17-1,19 71 1,-36-70-1,0 17 1,17-17-16,-17 0 16</inkml:trace>
  <inkml:trace contextRef="#ctx0" brushRef="#br0" timeOffset="-176491.39">30339 9155 0,'0'0'0,"-18"-18"31,-52 71 0,-1 17 0,71-52-15,0 0 0,0-1-1,71-34 1,-54-1-1,1 18-15,17-35 16,-17-1 0,0 1-1,-18 53 17,0 52-1,0-17-16,0-35 17</inkml:trace>
  <inkml:trace contextRef="#ctx0" brushRef="#br0" timeOffset="-176219.53">30656 9155 0,'0'0'0,"0"17"31,0 18-15,-35 1 0,0 17-1,17-36-15,-35 36 31,53-35-15,0-36 15</inkml:trace>
  <inkml:trace contextRef="#ctx0" brushRef="#br0" timeOffset="-175954.46">30498 9155 0,'0'17'47,"0"1"-32,70 35 16,-35-36-15,-35 1-16,18-18 16,17 35 15</inkml:trace>
  <inkml:trace contextRef="#ctx0" brushRef="#br0" timeOffset="-175737.11">30762 9190 0,'18'0'16,"-18"17"0,17 19-1,1 34 16,-18-34-15</inkml:trace>
  <inkml:trace contextRef="#ctx0" brushRef="#br0" timeOffset="-175550.8">30815 9013 0,'0'0'0</inkml:trace>
  <inkml:trace contextRef="#ctx0" brushRef="#br0" timeOffset="-174940.72">30956 9207 0,'0'18'31,"0"35"1,0 18-1,0-54-16,18-34 17,17-72-1,18 36 0,-35 53-15,-1 36 15,-17-1 0,0-17-15,0-36 0,36-35 15,-1 35-16,-17 18-15,17 18 32,-18 0-17,1 17 17</inkml:trace>
  <inkml:trace contextRef="#ctx0" brushRef="#br0" timeOffset="-174453.35">31468 9190 0,'0'0'0,"17"0"15,-17-18 1,-35 36 31,-18 17-31,36-35-16,17 18 15,0 52 16,88-87 1,-35-19-17,-18-17 17,-35 89 14,0 17-30,0-36-16,0 1 16,71 53 15</inkml:trace>
  <inkml:trace contextRef="#ctx0" brushRef="#br0" timeOffset="-173580.98">29757 9666 0,'0'0'0,"-18"0"32,36 0 15,-1 0-47,36 0 15,53 0 1,-71 0-16,36 0 15,123 0 1,-35 0 0,246-18 15,-369 18-31,87 0 16,1-17-1,-89 17-15,194-35 31,-52-1 1,-89 19-1,-70 17-31,-1-18 16,18 18-1,18-18 16</inkml:trace>
  <inkml:trace contextRef="#ctx0" brushRef="#br0" timeOffset="-150899.78">5962 14482 0,'-18'17'15,"18"1"1,0 88 0,0-71-1,0-17-15,0 17 16,0 18-1,-17 0 1,17-71 0,0-70 15,17 17-15,-17 54-16,36-36 15,-1 0 1,-18 35-16,19-17 15,52 70 1,-70-17 0,-1 35-1,-17-36-15,0 36 16,-17 18 0,17-124 15,0 35-16,88-105 1,-53 88 0,-17 17-16,17 0 15,18 36 1,0 88 0,-53-18-1,0-53 1,-35 36-16</inkml:trace>
  <inkml:trace contextRef="#ctx0" brushRef="#br0" timeOffset="-150207.4">6773 14605 0,'0'0'0,"0"-18"15,18 1-15,-18-19 16,-35 19-1,17 17-15,-88 88 32,89-70-17,-1-1-15,18 1 0,0 17 16,0 0 0,18-35-16,-1 0 15,54-17 1,-54-1-16,19 1 15,34-72 1,-52 89 15,-18 18-15,18 53 0,-1-1-1,-17-52-15,18-1 16,35 19-1,53-72 1,-36-34 0,-17 35-1,53-107 17,-159 213-1,18-36-16,-159 159 17,176-194-32,0 0 15,1-17 1,52-107 15,0 71-15,-17 36-1,123 105 17,-53 0-17,-53 0 1</inkml:trace>
  <inkml:trace contextRef="#ctx0" brushRef="#br0" timeOffset="-149440.15">9190 14358 0,'17'-18'15,"-34"36"-15,34-36 32,-17 195-1,0-36-15,0 18 15,0-124-16,-52-53 17,-107-52-1,141 70-31,-193 35 31,122 88 0,89-52-15,18-53-16,158-1 31,-35-34-15,-123 17-16,106-36 16</inkml:trace>
  <inkml:trace contextRef="#ctx0" brushRef="#br0" timeOffset="-148957.52">9560 14605 0,'0'18'15,"18"105"17,-18 36-1,-18-124 0,-17-105 0,35 52-31,18-211 32,140-54-1,-69 213-15,-72 70-1,1 106 16,-106 35-15,-53-35 15,141-89-31</inkml:trace>
  <inkml:trace contextRef="#ctx0" brushRef="#br0" timeOffset="-148614.62">8802 15328 0,'17'0'0,"-87"18"32,123-36-32,-18 36 31,371-53 0,-336 17-31,54 0 16,211-17 15,-317 35-31,-1 18 16</inkml:trace>
  <inkml:trace contextRef="#ctx0" brushRef="#br0" timeOffset="-148115.36">9366 15487 0,'-17'53'31,"17"-36"-31,17-87 0,-34 193 16,34-105-16,-17 70 15,0 18 1,0-71-16,0 159 31,0-176-15,-17-18-1,-19-35 1,19 35-16,-72-106 31,19 71-15,-71 70 15,53 71 0,105-71-15,54-17 0,-36-1-16,124-17 31,-89-17-16,-70-19 1</inkml:trace>
  <inkml:trace contextRef="#ctx0" brushRef="#br0" timeOffset="-147613.93">9578 15857 0,'18'53'31,"-1"-17"-16,36 69 17,-18-87-1,1-53-15,17-124 15,-18 71-16,-18 35 1,1 35-16,-18 1 16</inkml:trace>
  <inkml:trace contextRef="#ctx0" brushRef="#br0" timeOffset="-147313.66">10319 15064 0,'0'0'0,"0"17"31,176-70 0,-70 36-15,-88 17-16,17 0 16</inkml:trace>
  <inkml:trace contextRef="#ctx0" brushRef="#br0" timeOffset="-147087.1">10354 15328 0,'0'0'0,"0"18"31,35-18-16,36-18 1,-54 18-16,54 0 16,0-17-1,-1 17-15</inkml:trace>
  <inkml:trace contextRef="#ctx0" brushRef="#br0" timeOffset="-146751.33">11218 14993 0,'0'0'16,"-17"18"-1,-1 17 1,18 106 15,0-123-31,18-1 16,17 1-1,124-71 17,-142 53-32,1-18 0,-18-17 15,0-18 1,-71-106 15,54 159-31</inkml:trace>
  <inkml:trace contextRef="#ctx0" brushRef="#br0" timeOffset="-144979.93">14305 15946 0,'0'0'31,"0"35"-15,0-18-16,0 1 0,0 0 16,18 229 15,-18-194-31,0 35 15,0-35-15,0 141 32,-36-124-1,-52-176 0,18-17 0,52 123-31,0-18 0,-123 36 32,36 35-17,16 53 1,72-89-16,-1 107 31,89-89-15,-18-35-16,264-35 31,-141-18-15</inkml:trace>
  <inkml:trace contextRef="#ctx0" brushRef="#br0" timeOffset="-143991.06">14605 16387 0,'0'-18'16,"0"36"15,0-1-15,18 36 0,-1-18-1,19 36 16,-36-53 79,0 34-95,0 54 17,-18-70-17,18-19 17,0-34 14,-35-54-14,35-35-17,0 89-15,0-177 32,17 105-17,-17 54-15,71-124 31,-18 89-15,-36 52-16,72-17 31,-54 70-15,-18-17-16,-17 140 31,-105-16 0,52-107-15,35-35-16,0 0 0</inkml:trace>
  <inkml:trace contextRef="#ctx0" brushRef="#br0" timeOffset="-143569.12">13847 17145 0,'0'0'0,"-89"35"31,125-35-15,34-17-1,406-36 16,-229 17-15,-35 1 0,-18 18 15</inkml:trace>
  <inkml:trace contextRef="#ctx0" brushRef="#br0" timeOffset="-143101.31">14411 17357 0,'0'0'0,"-71"158"31,107 19 1,-36-71-1,-36-89 0,-87-87 0,70 34-15,18 19 0,-36 52 15,54 36-15,87 52 15,1-105-16,123-71 17,-124 18-17</inkml:trace>
  <inkml:trace contextRef="#ctx0" brushRef="#br0" timeOffset="-142437.68">14658 17639 0,'0'18'32,"18"17"-17,17 35 1,18 36 15,17-106 0,-70-17-31,71-89 32,-1-35-1,-34 105-15</inkml:trace>
  <inkml:trace contextRef="#ctx0" brushRef="#br0" timeOffset="-141942.43">15540 16933 0,'17'18'47,"160"0"-16,-142-36-31,18 18 0</inkml:trace>
  <inkml:trace contextRef="#ctx0" brushRef="#br0" timeOffset="-141740.65">15610 17074 0,'-35'36'16,"70"-72"-16,1 89 31,211-70 0,-212-1-31</inkml:trace>
  <inkml:trace contextRef="#ctx0" brushRef="#br0" timeOffset="-140706.65">16969 16104 0,'0'0'16,"0"18"0,0 17-1,0 36 1,0-36-16,0 177 15,0-142 1,17 36 0,-17-18-1,0-35 1,-35-70 15,-71-72 0,71 72-15,-18-19 0,-35 72-1,70-36 1,-17 123 0,35-105-16,70 88 31,-17-106-16,-17 0 1,-19 0-16,54-18 16,17 0-1,-35 1-15</inkml:trace>
  <inkml:trace contextRef="#ctx0" brushRef="#br0" timeOffset="-140327.02">16422 17251 0,'-18'17'16,"36"-34"-16,-53 34 15,35 1 1,52 0 0,-16-18-1,122 0 1,195-36-1,-247 1 1,35 18 0,-88 17-16,53-36 15,0-17 1</inkml:trace>
  <inkml:trace contextRef="#ctx0" brushRef="#br0" timeOffset="-139782.65">16863 17551 0,'0'0'0,"-18"17"16,0 19-1,18 105 1,0-124-16,0 19 16,0 140-1,0-158 1,0 70-1,-35-123 32,0-18-31,17 35-16,-52-35 16,-18 35-1,70 18-15,-88 36 31,88 34-15,18-52-16,0 17 16,53 89-1,36-107 1,-1-34 0,18-1-1,-54-17-15</inkml:trace>
  <inkml:trace contextRef="#ctx0" brushRef="#br0" timeOffset="-139456.24">17092 17921 0,'0'0'0,"0"18"16,0-1-16,53 72 31,-18-37-15,-35 1 15,18-53-15,17-53-1,-17 18 1,88-141 15,-71 123-15,-17-18-1,-18 54-15</inkml:trace>
  <inkml:trace contextRef="#ctx0" brushRef="#br0" timeOffset="-138614.59">18256 16157 0,'-35'0'32,"70"0"-32,-105 35 15,52-35-15,0 18 16,-70 106 15,88-107-31,-70 160 16,70-142-1,-36 141 17,54 159-17,-18-299 1,71 87 15,-1 1 0,18-54 1,-70-52-17,70 17 16</inkml:trace>
  <inkml:trace contextRef="#ctx0" brushRef="#br0" timeOffset="-137871.33">18644 16616 0,'18'-18'16,"17"53"15,-35 36-15,0-36-16,0 18 16,0 35-1,-17 89 16,17-160-15</inkml:trace>
  <inkml:trace contextRef="#ctx0" brushRef="#br0" timeOffset="-137581.71">18344 16598 0,'0'0'0,"-35"0"16,53 0 15,52 0-16,89-17 1,35-36 0,-88 35-1,53 0 1</inkml:trace>
  <inkml:trace contextRef="#ctx0" brushRef="#br0" timeOffset="-137241.12">19032 16933 0,'0'0'0,"0"18"31,0 0-15</inkml:trace>
  <inkml:trace contextRef="#ctx0" brushRef="#br0" timeOffset="-136759.45">19315 16651 0,'-18'0'16,"18"35"-1,0 18 1,18-35-16,-1 35 16,18 17-1,1-17 1,17 18-1,-36-71 1,19-18 0,-36 1-16,35-54 15,35-123 1,-17 88 0,-35 71-1,-18 0 1,0 52-1</inkml:trace>
  <inkml:trace contextRef="#ctx0" brushRef="#br0" timeOffset="-136486.45">20073 16757 0,'0'35'32,"0"-17"-17,176-36 16,-140 1-31,34-1 16,-17 18 0,-35-18-16</inkml:trace>
  <inkml:trace contextRef="#ctx0" brushRef="#br0" timeOffset="-135626.65">20849 16651 0,'0'18'15,"0"17"1,18 18 0,-18-35-16,17 52 15,-17 18 1,0-35-1,0-35 1,0 0-16,0-54 31,0-105 1,36 71-17,52-19 16,0 125 1,-17 52-1,-71-53 0,35-88 0,88-70 1,-17 123-1,-106 17-31,36 107 31,-36-89-15,0-17-16,0 70 31</inkml:trace>
  <inkml:trace contextRef="#ctx0" brushRef="#br0" timeOffset="-135257.87">21696 16669 0,'35'0'16,"-17"17"0,-18 1-16,35 70 31,-17-35-15,-1-35-16,-17-1 15,71 19 16,-36-72-15,-17 19 0,-18-1-16,70-123 31,-52 35-15,17 36-1,-35 52 1,18-35 15</inkml:trace>
  <inkml:trace contextRef="#ctx0" brushRef="#br0" timeOffset="-134821.59">22260 16157 0,'0'0'0,"-17"-17"16,34-19 15,54 19-16,-54 17-15,1 0 16,0 17 0,-18 1-16,0 17 15,-159 106 17,212-141-1,-35 0-31,105 0 31,-105 36-15,-18-19-16,-71 54 31,18-54-31</inkml:trace>
  <inkml:trace contextRef="#ctx0" brushRef="#br0" timeOffset="-134429.09">22754 16016 0,'0'0'31,"0"35"1,0-17-32,0 0 0,71 123 31,-54-124-31,36 177 15,-106 106 32,36-247-47,-107 177 16,107-213 0,-36 36-1</inkml:trace>
  <inkml:trace contextRef="#ctx0" brushRef="#br0" timeOffset="-132906.89">23107 16633 0,'0'18'79,"18"-18"-17</inkml:trace>
  <inkml:trace contextRef="#ctx0" brushRef="#br0" timeOffset="-132493.28">23583 16404 0,'18'-17'16,"-53"34"15,-1 36-16,-17 0 1,36-18 0,17 124 15,17-124-15,1-35-16,0 18 15,176 0 16,-177-18-15</inkml:trace>
  <inkml:trace contextRef="#ctx0" brushRef="#br0" timeOffset="-131065.91">18009 15928 0,'0'0'0,"0"-18"32,-35 18-1,-36 36 0,36-1-15,-71 71 15,36 70 0,17 36 1,35-124-17,18-70-15,0 70 16,0-18-1,0-52-15,36 123 32,-36-88-17,0-35-15,17 105 32,-17-88-32,35 106 31,-17-70-16,53 52 17,-54-70-17,1 18 1,0-36 0,-18 1-16,17-1 15,1 35 1,-1-34-1,19 87 17,-19-88-17,1 1 1,53 87 15,-19-70-15,-16-18-1,34 18 17,-52-53-32,35 0 31,-35 0-31,17-17 16</inkml:trace>
  <inkml:trace contextRef="#ctx0" brushRef="#br0" timeOffset="-129855.99">23724 15857 0,'-17'0'16,"52"18"31,18 17-32,70 124 17,-70-53-17,0 0 1,0 17 0,0 89 15,-35-106-16,-1 70 17,-17-35-1,-35-53-15,-36 71 15,54-88-16,-18-1 1,-18 71 15,0-70-15,-36 70 15,37-88-15,34-35-16,-53 52 31,18-52-15</inkml:trace>
  <inkml:trace contextRef="#ctx0" brushRef="#br0" timeOffset="-124320.04">12894 17022 0,'0'0'0,"18"17"16,-1-17-16,107 0 16,17 0-1,-106-17-15,-17 17 16,70-18-16</inkml:trace>
  <inkml:trace contextRef="#ctx0" brushRef="#br0" timeOffset="-124036.08">12965 17180 0,'-18'0'16,"53"0"15,-17 0-15,52-17 0,107-19-1,-142 36-15</inkml:trace>
  <inkml:trace contextRef="#ctx0" brushRef="#br0" timeOffset="-123411.39">12224 16916 0,'-36'35'16,"19"-35"-16,17 18 15,-53 52 1,18 18 0,35 36-1,123-1 1,-17-105-1,-71-36-15,0 18 0,1-17 16,193-177 15,-229 158-31,0 19 16,-70-89 0,-125 35-1,143 71-15</inkml:trace>
  <inkml:trace contextRef="#ctx0" brushRef="#br0" timeOffset="-112961.64">16298 12647 0,'18'0'78,"176"-53"-47,-88 18-15,441-124 15,-406 124-15,-71 17-1,-52 1-15,88-19 16</inkml:trace>
  <inkml:trace contextRef="#ctx0" brushRef="#br0" timeOffset="-112466.5">17163 12206 0,'0'0'0,"53"0"63,141 35-32,-142-17-16,37-18 17,-72 0-17,-17 18 17,0 17-17,-35 18 1,0 17-1,-71 142 17,71-124-17,17-70-15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3:44:15.386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2910 1147 0,'0'-18'16,"-17"18"15,-36 18 0,0 52-15,0 18 0,53-52-16,0 175 31,53-140-16,35-36 1,18-53 0,70-123 15,-140 0-15,-36 124-16,-89-160 31,-87 142-16</inkml:trace>
  <inkml:trace contextRef="#ctx0" brushRef="#br0" timeOffset="538.34">3651 1341 0,'0'35'16,"124"-35"15,-89 0-15,177 0-1,-159 0 1,-36 0-16,36 0 16,-35 17-16</inkml:trace>
  <inkml:trace contextRef="#ctx0" brushRef="#br0" timeOffset="872.33">3704 1535 0,'0'0'0,"-17"17"16,87 36 15,54-35-15,-54-18-1,159 0 17,-176 0-17,-35 0-15,0 17 16</inkml:trace>
  <inkml:trace contextRef="#ctx0" brushRef="#br0" timeOffset="2288.21">5521 1023 0,'0'53'47,"-18"-35"-31,1 193 15,17-175-31,17 158 16,1-124 15,-71-88 0,35 1-15,-87-36-1,69 35 1,-17 18 0,-35 36-1,-18 52 1,159-18 15,-35-70-15,229 0-1,-159 0 1,36-17 0,-19-1-1</inkml:trace>
  <inkml:trace contextRef="#ctx0" brushRef="#br0" timeOffset="2683.6">4939 1923 0,'0'0'0,"-18"0"15,1 17 1,264-17 15,-177 0-15,371-17-1,-388 17 1,123-18 0,-140 18-16,-1 0 15,0 0-15</inkml:trace>
  <inkml:trace contextRef="#ctx0" brushRef="#br0" timeOffset="3252.29">5186 2205 0,'0'0'0,"17"106"16,-17-71-1,0 88 1,0-34-1,-17 34 1,17-105 15,-18-36-15,18 0 0,-70-34-1,52 34 1,-88 0-1,89 18-15,-19 18 16,-34 35 0,52 35 15,89-70-15,-18-18-1,35 0 1,-53-18-16,124 0 15</inkml:trace>
  <inkml:trace contextRef="#ctx0" brushRef="#br0" timeOffset="3620.21">5503 2646 0,'0'0'0,"18"17"16,0 19-1,35 52 1,-36-53 0,-17 0-1,18-35-15,-1 18 16,19-71 15,-1 0-15,-17 36-16,-18-1 15,123-158 17,-105 158-17,-18 0 1,0 1-16</inkml:trace>
  <inkml:trace contextRef="#ctx0" brushRef="#br0" timeOffset="4933.18">6773 864 0,'0'0'0,"-17"0"15,-54 0 1,-211 18 15,247-18-31,-36 18 16,18-18-1,36 0-15,17 17 32,17 71-1,-17 71 0,-17-18-15,-1-105-16,18 52 15,-18 317 17,18-52-1,-53-141-16,18 52 17,17-140-17,18-106-15,-17 140 32,17-140-32,0 17 15,0-17 1,-18 0 15,18-1 0,0 1-15,53-18 46,53 0-46,211-18 15,-211 1-31</inkml:trace>
  <inkml:trace contextRef="#ctx0" brushRef="#br0" timeOffset="5711.1">6914 1341 0,'-35'0'15,"0"17"1,0 18 0,-36 71-1,18 18 1,18 193-1,35-281 1,123 158 0,-105-177-1,88 71 1,-36-70 0</inkml:trace>
  <inkml:trace contextRef="#ctx0" brushRef="#br0" timeOffset="6119.75">7444 1640 0,'0'0'0,"0"18"16,0 0 0,0 35-1,0-36-15,0 89 16,-18-18 0,18-70-16,0 0 15,0 17 1,0-18-1</inkml:trace>
  <inkml:trace contextRef="#ctx0" brushRef="#br0" timeOffset="6387.72">7091 1587 0,'0'0'0,"0"18"15,17-18 1,89-18 0,-70 18-16,122-17 15,19 17 1,-124 0-16,211 17 31</inkml:trace>
  <inkml:trace contextRef="#ctx0" brushRef="#br0" timeOffset="6733.51">7849 1993 0,'0'18'31,"-17"-36"16</inkml:trace>
  <inkml:trace contextRef="#ctx0" brushRef="#br0" timeOffset="7147.89">8202 1693 0,'0'0'0,"0"71"32,35-18-17,-35-36-15,53 107 16,-17-54-1,-19-52-15,1 0 32,-1-71-17,19-18 1,-19 54-16,-17-19 16,18 19-16,35-54 15,17-17 1,-52 88-1,-18-18 1,0 36-16</inkml:trace>
  <inkml:trace contextRef="#ctx0" brushRef="#br0" timeOffset="7377.8">8925 1923 0,'0'0'0,"53"35"32,-35-35-32,-1 0 15,1-18-15,53 18 16,87-35-1</inkml:trace>
  <inkml:trace contextRef="#ctx0" brushRef="#br0" timeOffset="8370.28">9948 1799 0,'-17'35'31,"34"-70"-31,-34 159 31,17-107-31,0 124 31,-18-105-15,18-54 15,0-35-15,18-35 0,35 17-1,88 18 16,-88 142 1,-53 16-1,0-105 0,53-70 0,-36 52-31,18-17 16,-17 17-16,0 18 0,70-17 31,-70 34-31,-1 1 16,-17 53 0,0 70 15,0-106-31</inkml:trace>
  <inkml:trace contextRef="#ctx0" brushRef="#br0" timeOffset="8693.17">10724 1923 0,'0'17'15,"0"-34"-15,0 87 16,0-52-16,18 35 16,17 0-1,-35-36-15,53 19 16,18-107 15,-54 53-15,1 1-16,35-89 15,-18 18 17,-35 70 15</inkml:trace>
  <inkml:trace contextRef="#ctx0" brushRef="#br0" timeOffset="9104.94">11254 1482 0,'0'0'0,"0"-36"31,17 19-15,89-19 0,-88 36-1,52 18 1,-70 0 0,-88 70-1,53-53 16,123 0 1,-70-35-17,35 89 1,-177-36 15,106-53-15</inkml:trace>
  <inkml:trace contextRef="#ctx0" brushRef="#br0" timeOffset="9383.98">11730 1552 0,'0'0'0,"35"35"16,-35-17-16,53 35 16,71 123-1,-124-140 1,0 70 0,0-71-16,-18 53 15,-141 106 1,141-176-1,-17-1-15</inkml:trace>
  <inkml:trace contextRef="#ctx0" brushRef="#br0" timeOffset="10185.07">12206 1958 0,'0'0'0,"0"-18"78,-18 36-31,36-18 0</inkml:trace>
  <inkml:trace contextRef="#ctx0" brushRef="#br0" timeOffset="10633.88">12841 1658 0,'-18'18'47,"-17"-1"-31,18-17-1,-54 53 1,36 0 0,-36 71-1,71-71 1,18 35 0,35-53-1,88 0 1,-106-35-16,0-17 15,1 17-15</inkml:trace>
  <inkml:trace contextRef="#ctx0" brushRef="#br0" timeOffset="11438.17">12947 917 0,'0'-17'16,"53"-1"15,70 18-15,230 0 15,-265-18-15,159 1-1,-211 17 1,-19 0-16,18 17 16,-35 1-1,0 88 1,-17-71-1,-1 18 1,18 18 0,0 193-1,0-211 1,18 159 0,-18-89-1,17 106 1,-17 1-1,0-142 1,-17-17 0,-18 70-1,17-71 1,18-52 0,-18-1-1,1 36 1,-1-35-1,0 0 1,-35 17 0,18-35-1,-88-18 1</inkml:trace>
  <inkml:trace contextRef="#ctx0" brushRef="#br0" timeOffset="12511.73">3528 4957 0,'-18'17'31,"36"-34"-31,-36 52 16,89-35-1,334-18 16,-211 36-15</inkml:trace>
  <inkml:trace contextRef="#ctx0" brushRef="#br0" timeOffset="12750.92">3563 5168 0,'0'0'0,"-18"18"31,36-18-31,0 0 0,211-18 31,-53 18-15,71 0-1</inkml:trace>
  <inkml:trace contextRef="#ctx0" brushRef="#br0" timeOffset="13025.05">4410 4904 0,'0'0'0,"17"17"31,54 54-15,17 105 15,-123-70-16,-53-35 1,-53-1 0</inkml:trace>
  <inkml:trace contextRef="#ctx0" brushRef="#br0" timeOffset="16181.96">6121 4357 0,'0'17'78,"-18"1"-62,-17 17-1,17-17 1,18 0-16,-35 17 16,-36 71-1,54-89 1,-19 124 0,36-123-1,0 106 1,0-19-1,0-87 1,0 17 0,0-17-16,0 53 15,0-36 1,0 18 0,36 35-1,-19 0 16,1 0 1,17-52-17,0-1 17,-35-17-17,36 17 1,-19-35 15,1 0 0</inkml:trace>
  <inkml:trace contextRef="#ctx0" brushRef="#br0" timeOffset="21667.77">6791 4639 0,'0'35'16,"0"18"15,0 53 0,0-35-15,0 70 15,0-124-31,0 36 16,0-35-1,0 0 17,0-36-17,0 0-15</inkml:trace>
  <inkml:trace contextRef="#ctx0" brushRef="#br0" timeOffset="22055.05">6368 4657 0,'-36'17'31,"72"-34"-31,-1 34 47,88-17-31,195 0-1,-283 0 1,177 0 15,-195 0-31,1 0 16</inkml:trace>
  <inkml:trace contextRef="#ctx0" brushRef="#br0" timeOffset="22489.58">7267 4957 0,'0'0'0,"-17"0"47,-1 0 46,18-18-61</inkml:trace>
  <inkml:trace contextRef="#ctx0" brushRef="#br0" timeOffset="24805.77">7867 4427 0,'0'18'15,"0"17"1,0 36-1,0 17 1,0 124 0,0-159-1,0 17 1,0-52 0,0-71 15,-18 53-31,1-18 15,-19-35 1,-52 18 15,53 35-15,17 18 0,-17 52-1,35-34 1,0-19-16,0 1 15,53 17 1,17-17 0,-17-36-1,0 0 1</inkml:trace>
  <inkml:trace contextRef="#ctx0" brushRef="#br0" timeOffset="25182.54">8043 4780 0,'0'35'16,"36"1"-1,-19-19-15,1-17 16,52 89 15,-52-89-15,-18-36 15,88-87 0,-35 70-15,-18 35 15</inkml:trace>
  <inkml:trace contextRef="#ctx0" brushRef="#br0" timeOffset="25541.76">7602 5221 0,'0'0'0,"-35"18"31,141-1 1,17-17-17,-87 0-15,-1 0 0,35 0 16,54-17-1,17-1 1,0 36 15,-123-18-31</inkml:trace>
  <inkml:trace contextRef="#ctx0" brushRef="#br0" timeOffset="26054.83">7973 5415 0,'0'88'31,"0"71"0,0-141-31,17 105 31,1-52 1,-53-71-17,-1-18 1,19 18-16,-71-70 31,17 52-15,-70 53 15,106 18 0,52-35-15,142-1 15,-53-34-15,-53 17-1,-36-18-15,1 18 0</inkml:trace>
  <inkml:trace contextRef="#ctx0" brushRef="#br0" timeOffset="26429.77">8132 5697 0,'35'36'31,"18"52"0,-53-35-15,17-53-16,36 35 31,-17-53 1,-36 1-32,70-89 31,-35 18 0,-17 70-15,-18 0-16,18 1 15,-18-1-15</inkml:trace>
  <inkml:trace contextRef="#ctx0" brushRef="#br0" timeOffset="27628.02">8872 5062 0,'-17'18'16,"52"-18"30,177 18-14,-177-18-17,0 17-15,53 1 16,-17 0 0,0-18-1</inkml:trace>
  <inkml:trace contextRef="#ctx0" brushRef="#br0" timeOffset="29678.78">9878 4815 0,'0'53'63,"0"88"-32,0-123-16,0 17 1,0-17 0,0-36 31,17-70-16,19 18-16,-1 17 1,36 17 15,-54 72-15,1-1 0,-18-17-16,0 105 31,0-105-16,17-18 1,-17-18-16,36-70 31,17 35-15,-36 18 0,89 70 15,-88 18-16,-1 35 1,-17-17 15</inkml:trace>
  <inkml:trace contextRef="#ctx0" brushRef="#br0" timeOffset="31390.05">11077 4480 0,'0'36'31,"0"105"0,-17-106-31,-19 177 16,36-195-1,0 36 1,0-35 0,0-53 15,-17-1-15,-1 36-1,-70-70 1,70 70-16,-88 35 31,89-35-15,17 18-16,-18-1 15,18 19 1,0-19-16,0 18 16,71 18-1,-54-53-15,89 0 31,-53-17-15</inkml:trace>
  <inkml:trace contextRef="#ctx0" brushRef="#br0" timeOffset="32138.93">11430 4551 0,'-35'35'31,"-18"36"-15,35-36-16,1 0 15,-19 106 1,36-105-16,0 17 16,88 88-1,-52-124 1,-1 19-1,-17-36-15,35 0 0</inkml:trace>
  <inkml:trace contextRef="#ctx0" brushRef="#br0" timeOffset="32576.02">11642 4798 0,'0'53'16,"17"-18"-1,36 88 17,-18-87-17,-17-19 1,35-52 15,-18-35-15,-35 34-1,53-87 17,-53 105-32</inkml:trace>
  <inkml:trace contextRef="#ctx0" brushRef="#br0" timeOffset="33130.68">12047 4498 0,'0'-18'47,"36"1"-32,-1 17 1,-17 88 15,-71-35-15,35-36-1,0-34 17,54-1-17,34 36 1,-52-18-16,-1 0 16,1 123 15,-106-88-16,53-35-15</inkml:trace>
  <inkml:trace contextRef="#ctx0" brushRef="#br0" timeOffset="33388.91">12400 4621 0,'18'36'15,"-36"-72"-15,36 89 16,-18-35-16,17 88 16,1 0-1,-18-36 1,-35 18-1,17-70-15,0 0 0,-87 52 16</inkml:trace>
  <inkml:trace contextRef="#ctx0" brushRef="#br0" timeOffset="33886.99">10954 5274 0,'0'0'0,"-36"0"15,72 0 16,87 18-15,-88-18-16,18 0 0,283 17 31,-213-17-15,371 0 15,-388 0-15,-89 0-16,1 0 15</inkml:trace>
  <inkml:trace contextRef="#ctx0" brushRef="#br0" timeOffset="34513.01">11395 5592 0,'0'0'0,"17"123"31,-52-17-15,17-18-1,18-70-15,-17-1 16,17 19-16,0-19 0,0 18 31,0-52 1,-106-71-1,71 52-16,-36 36 1,53 0-16,-70 36 31,106 34 1,123-17-1,-53-53-16,-70 0-15,52-18 16,-52 1-16</inkml:trace>
  <inkml:trace contextRef="#ctx0" brushRef="#br0" timeOffset="34849.67">11606 5891 0,'0'18'31,"71"53"0,-18-19 1,-53-34-32,0 0 15,17-36 1,54-52 15,-71 52-31,35-35 16,18 0-1,0-35 17</inkml:trace>
  <inkml:trace contextRef="#ctx0" brushRef="#br0" timeOffset="37263.47">12894 4286 0,'0'36'78,"18"-1"-62,-18-18-16,17 1 15,19 88 1,-19-88-16,1 34 16,17 37-1,-17-19 1,-1 18-1,-17 54 1,0-54 0,0-35-1,0 17 1,0 18 0,-17 18-1,-19-18 1,36-52-1,-88 211 17,53-194-17,0-1 1,17-16-16,-88 52 31,89-88-15</inkml:trace>
  <inkml:trace contextRef="#ctx0" brushRef="#br0" timeOffset="37756.24">13582 5221 0,'0'0'0,"0"35"15,-18-17 1,18 0-1,0-18 1,0-18 0,18 0-1,0 18 1,-18-17-16,0-1 31,0 36 0</inkml:trace>
  <inkml:trace contextRef="#ctx0" brushRef="#br0" timeOffset="38690.01">14799 4410 0,'0'53'31,"0"-36"-31,0 54 16,-18 52 0,18-87-16,0 69 15,-17 37 1,17-1 15,-18-141-15,-52-53 15,-89 0 0,124 53-15,-107 123 15,142-105-31,0 0 0,0-1 16,36 36-1,105-35 17,0-36-17,-123 18-15,105-18 16</inkml:trace>
  <inkml:trace contextRef="#ctx0" brushRef="#br0" timeOffset="39087.03">15293 4921 0,'-18'0'31,"1"0"-31,-1 0 16,-105 36 15,105-36-31,-35 105 31,53-52-15,0-35-16,141 70 31,71-70 1,-177-18-32</inkml:trace>
  <inkml:trace contextRef="#ctx0" brushRef="#br0" timeOffset="39448.89">14482 5644 0,'0'0'16,"-36"0"15,107-17-15,70-1-1,247 18 16,-212 18-15,-70-18 0,-53 0 15</inkml:trace>
  <inkml:trace contextRef="#ctx0" brushRef="#br0" timeOffset="39970.18">14834 5874 0,'-17'35'32,"34"-70"-32,-52 211 31,35-141-31,-18 89 31,18-71 0,-17-53-15,17-18-16,-88-52 31,-89 17 1,160 53-32,-1 0 0,-70 53 31,70 70 0,36-88-15,52 18-1,18-35 1,54-53 0,-107 17-16,124-17 15</inkml:trace>
  <inkml:trace contextRef="#ctx0" brushRef="#br0" timeOffset="40322.83">15064 6085 0,'0'89'31,"0"-178"-31,35 213 16,-17-106-16,-1 17 15,71-18 1,-35-69 15,-35 34-15,-18 0-16,53-88 15,-36 89 1,36-54 0,-53 54-1,18-1 1</inkml:trace>
  <inkml:trace contextRef="#ctx0" brushRef="#br0" timeOffset="54906.15">4216 7620 0,'0'0'0,"-18"0"16,18 18 0,18-18-1,-1 0-15,72 0 16,210-18-1,-246 18 1,159 0 0</inkml:trace>
  <inkml:trace contextRef="#ctx0" brushRef="#br0" timeOffset="55147.81">4392 7885 0,'-18'0'15,"36"0"-15,-53 17 0,-18 1 16,53-1 0,106-17-1,35 0 1,-88 0-1,88-17 1,-53 17-16</inkml:trace>
  <inkml:trace contextRef="#ctx0" brushRef="#br0" timeOffset="55335.25">4974 7638 0,'0'0'0,"18"0"16,88 105 0,-36 125 15,-87-160-15,-72 19-16</inkml:trace>
  <inkml:trace contextRef="#ctx0" brushRef="#br0" timeOffset="56301.9">7179 5733 0,'18'-36'78,"17"19"-62,-17-1-16,440-264 31,-87 53-15,-283 176-16,18 0 15,440-247 1,-457 265-16,-19-1 15,-17 1-15,106-36 16,-53 36 0,-89 18-16,1 17 0,0 0 15</inkml:trace>
  <inkml:trace contextRef="#ctx0" brushRef="#br0" timeOffset="57230.55">6421 7073 0,'-71'35'47,"36"18"-32,-195 265 16,177-159-15,1 88 0,69-89-1,1-87-15,141 229 32,-71-194-17,-53-89-15,18 18 16</inkml:trace>
  <inkml:trace contextRef="#ctx0" brushRef="#br0" timeOffset="57838.37">7161 7602 0,'0'53'31,"0"0"-16,0-35-15,0 17 16,0 36 0,0 52-1,-35 71 17,17-194-17</inkml:trace>
  <inkml:trace contextRef="#ctx0" brushRef="#br0" timeOffset="58118.06">6667 7532 0,'0'0'16,"195"0"15,210 0 0,-211-18-15,-53 18-1</inkml:trace>
  <inkml:trace contextRef="#ctx0" brushRef="#br0" timeOffset="58543.75">7849 7955 0,'-17'18'32,"70"-1"-1,17-17-16,-35 0-15,195 0 32,-177 0-32</inkml:trace>
  <inkml:trace contextRef="#ctx0" brushRef="#br0" timeOffset="60333.38">26670 2364 0,'53'0'47,"17"53"-31,19 70-1,-72-88 1,-17 36 0,-70 52 15,70-105-31,-36-18 16,89-88 15,-17 70-16,-19 0-15,142-105 32,-124 105-32,54-52 31,-125 87 0,-17 107 0,36-106-31,87 105 32,107-52-1,-89-71-15,-18 0-16</inkml:trace>
  <inkml:trace contextRef="#ctx0" brushRef="#br0" timeOffset="61008.05">27323 1905 0,'0'18'31,"0"-1"-15,0 107 15,0-18 0,0-89-31,0 1 32,0-36-1,17-70 0,71-35 0,-70 105-31,106-35 32,-19 53-17,-69 88 17,-36-53-17,0-17-15,0 35 16,0 0-1,0-35-15,0-1 0</inkml:trace>
  <inkml:trace contextRef="#ctx0" brushRef="#br0" timeOffset="61619.09">28099 2522 0,'0'0'0,"35"18"31,-17-18-15,17 0 0,106 0-1,-106 0 1,-17 0-16,35 0 0</inkml:trace>
  <inkml:trace contextRef="#ctx0" brushRef="#br0" timeOffset="61917.15">28063 2734 0,'0'0'16,"71"0"15,52 0-15,-87 0-1,87-18 1,-70 18 0,-18 0-1</inkml:trace>
  <inkml:trace contextRef="#ctx0" brushRef="#br0" timeOffset="62501.38">28399 2417 0,'0'17'31,"88"36"0,-71-35-15,1-18-16,35 17 16,35 36-1,-70-35 1,-1 17 0,1-35-1,-18 18 1,18-18-1,-54 35 17,-34 0-17,17 1 1,0 17 0,35-36-16,-17 54 15</inkml:trace>
  <inkml:trace contextRef="#ctx0" brushRef="#br0" timeOffset="78612.5">29051 2540 0,'0'0'0,"0"18"15,0-1-15,0 36 16,-53 88 15,53-105 0,0-54 1,18 0-32,17-52 31,-35 52-31,36-105 31,-19 87-15,54 19 15,-18 70-15,-53-36-16,53 89 31,-18-18 0,-35-52-15</inkml:trace>
  <inkml:trace contextRef="#ctx0" brushRef="#br0" timeOffset="79164.89">29527 2558 0,'-17'0'32,"34"0"-32,1 0 31,53 88 0,-71 0-15,0-17 15,17-89 0,124-106 0,-123 107-31,35-36 16,-18 18 0,-17 17 15,-36 36-15,1 35-1,17-36-15,17 54 31,54-36-15,-36-17 0,0-18-16</inkml:trace>
  <inkml:trace contextRef="#ctx0" brushRef="#br0" timeOffset="79837.98">30004 2011 0,'0'-18'31,"0"36"1,0 17-17,0 36 1,0-54-16,-18 107 31,18-89-15,0-17-16,0-18 31,0-18-15,0 0-16,35-87 31,1 34-15,17 36-1,-1-1 1,-34 36-16,17 36 31,-17-1-15,-18-17-16,0 17 15,0 88 17,0-105-32</inkml:trace>
  <inkml:trace contextRef="#ctx0" brushRef="#br0" timeOffset="80115.31">30480 2170 0,'0'0'0,"35"0"47,53-18-32,-70 18 1,0 0-16</inkml:trace>
  <inkml:trace contextRef="#ctx0" brushRef="#br0" timeOffset="80365.2">31115 2011 0,'0'53'16,"0"-36"-1,0 36 1,-18 106 0,18-141-1,0 52 1,0-52-16</inkml:trace>
  <inkml:trace contextRef="#ctx0" brushRef="#br0" timeOffset="81837.84">26688 4269 0,'35'35'31,"-17"35"-15,-1-52-1,54 123 1,-54-53 0,19-35-1,-19-17-15,-17-19 16,18 1-16,-18-1 16,18-17-1,-1-17-15,1-36 16,17-18-1,-17 18-15,35-105 16,35-36 0,-70 158-1,-18-17 1,0 71 0</inkml:trace>
  <inkml:trace contextRef="#ctx0" brushRef="#br0" timeOffset="82413.7">27534 3792 0,'0'0'16,"18"0"-16,0-35 31,-1 35-15,-17-18-16,35 18 15,18 0 1,-35 18-16,17-18 0,36 88 31,-89-17-15,-17-54-16,17 1 15,-123 70 1,124-88-16,52 18 31,18-18-15,88 35 0,-106 0-1,-35-17 1,-70 35-1,34-35-15,-17-1 16,-105 19 0,140-36-16,-17 0 15</inkml:trace>
  <inkml:trace contextRef="#ctx0" brushRef="#br0" timeOffset="82740.53">28152 4410 0,'35'0'47,"177"-18"-16,-124 18-15,-53 0-16</inkml:trace>
  <inkml:trace contextRef="#ctx0" brushRef="#br0" timeOffset="82992">28169 4568 0,'0'0'0,"53"18"31,0-36-15,212 1 15,-195-1-15,-52 18-16</inkml:trace>
  <inkml:trace contextRef="#ctx0" brushRef="#br0" timeOffset="84650.61">29192 4286 0,'36'-17'141,"17"17"-126,-18 0 1,18 0-1,-18 70 17,-70-17-17,17-53-15,0 18 16,-70 35 15,88-71-15,194 18 15,-88 71 0,-106-54-31,0 1 16,-247 105 15,230-123-31,-36 0 16,-18-17-1,71-19 1,0 19 0,0-1-16</inkml:trace>
  <inkml:trace contextRef="#ctx0" brushRef="#br0" timeOffset="85461.16">29792 4339 0,'0'18'31,"18"-1"0,17 36-15,-35-35-16,88 105 31,-53-70-15,1 0 15,-19-88 0,72-141 0,-37 35 1,-34 88-1</inkml:trace>
  <inkml:trace contextRef="#ctx0" brushRef="#br0" timeOffset="86051.55">30409 3863 0,'-17'0'31,"34"0"-31,-34-18 32,105 18-1,-70 0-31,35 18 16,-36 35-1,-17 17 1,-159 71 15,107-105-15,52-19-1,70 1 17,-52-18-32,70-18 15,18 18 1,-89 0-16,107-17 31,-89 17-15</inkml:trace>
  <inkml:trace contextRef="#ctx0" brushRef="#br0" timeOffset="93495.93">26229 4004 0,'0'0'0,"-18"71"32,18-54-17,-17 142 1,17-106 0,0 17-1,0 19 1,0-19-1,0-52 1,-53-53 31,18 17-31,17 18-16,0 0 15,-105-18 1,88 36-16,-18 0 15,17-1 1,36 1 0,0 17-1,89 18 1,-19-35 0,-35-18-1,36 0 1,-53-18-16,17 18 15</inkml:trace>
  <inkml:trace contextRef="#ctx0" brushRef="#br0" timeOffset="94003.08">25788 4939 0,'0'35'31,"124"0"0,-1-35-15,53 0 0,89-17-1,88 34 1,-195 1 0,-122-18-16,-19 0 15,36 0 1,-35 18-1</inkml:trace>
  <inkml:trace contextRef="#ctx0" brushRef="#br0" timeOffset="94523.58">26300 5292 0,'0'17'15,"0"89"17,35-35-17,-35 17 1,0-53-16,17 124 31,-17-106-15,0-36-1,-52-34 17,34-1-32,0 1 15,-35-1 1,36 18-16,-124-18 31,105 36-15,36 0-16,0 34 31,159 54 0,-106-106-15,106-35-1,-106 17 1,-36 1-16</inkml:trace>
  <inkml:trace contextRef="#ctx0" brushRef="#br0" timeOffset="94892.67">26547 5768 0,'35'0'31,"0"53"1,-17-18-1,17 0 0,-17-35 0,-18-35-15,88-88 15,-71 87-31,36-34 16,-53 35-1,0 17 1</inkml:trace>
  <inkml:trace contextRef="#ctx0" brushRef="#br0" timeOffset="95468.8">26652 4057 0,'0'0'31,"-123"70"-16,105-52 1,-88 159 0,106-142-1,89 265 17,34-142-17</inkml:trace>
  <inkml:trace contextRef="#ctx0" brushRef="#br0" timeOffset="95897.93">27446 4551 0,'0'0'15,"0"141"1,0-88-1,-35 35 1,0-17-16</inkml:trace>
  <inkml:trace contextRef="#ctx0" brushRef="#br0" timeOffset="102646.59">26158 7267 0,'0'18'47,"0"-1"-31,71 72-1,35 105 32,-71-141-16,-17-53-15,52-89 15,71-210 1,-105 193-17,-36 88 1,0 36-1,0-1 1,0 1-16</inkml:trace>
  <inkml:trace contextRef="#ctx0" brushRef="#br0" timeOffset="103361.19">26952 6844 0,'-17'-18'15,"34"1"16,1-1-15,88 0 15,-89 89-15,-17-53 0,-123 87 15,105-87-31,1 0 15,105-1 17,-53 19-17,-35 16 1,0-16 0,-53-1-1,-88-17 1</inkml:trace>
  <inkml:trace contextRef="#ctx0" brushRef="#br0" timeOffset="103667.92">27323 7408 0,'0'0'0,"53"18"31,-36-18-16,1 0-15,17 0 16,18 0 0,0 0-16</inkml:trace>
  <inkml:trace contextRef="#ctx0" brushRef="#br0" timeOffset="103959.47">27164 7602 0,'0'0'0,"18"0"16,-1 0-16,18 0 16,71 0-1,-88 0-15,0 0 16,-1 0-16,18 18 16,-17-18-16</inkml:trace>
  <inkml:trace contextRef="#ctx0" brushRef="#br0" timeOffset="104873.59">28593 7108 0,'0'0'0,"0"-17"16,35-1 15,35 1-16,-34-1-15,-1 18 16,53 18 0,-70 140 15,-106-87-15,17-36-1,36 0 16,141-35-15,-53 0 0,-36 18-16,71 70 31,-123-70-15,-53 17-1,-194 0 16</inkml:trace>
  <inkml:trace contextRef="#ctx0" brushRef="#br0" timeOffset="105479.32">29510 7232 0,'0'-18'0,"-18"54"47,-141 122-16,54-52-15,87-71-1</inkml:trace>
  <inkml:trace contextRef="#ctx0" brushRef="#br0" timeOffset="105705.13">29192 7267 0,'18'53'31,"53"-18"-15,-1 18 0,106 71 15,-105-107-15</inkml:trace>
  <inkml:trace contextRef="#ctx0" brushRef="#br0" timeOffset="106140.08">29845 7161 0,'18'53'31,"-36"-106"-31,36 124 0,52 52 32,-17-34-1,-53-72-31,18 1 31,70-71 0,-88 35-31,106-158 32,-71 35-1,-35 106-16,0 17-15,0 0 16</inkml:trace>
  <inkml:trace contextRef="#ctx0" brushRef="#br0" timeOffset="107042.1">30357 6509 0,'0'0'0,"-18"0"31,88-18 16,54 18-32,-106 18 1,-1 52 0,-34-70-1,-142 88 16,141-70 1,124 0-17,-88-18 1,-1 17-16,1 1 16,-18 17-1,0-17-15,-71 35 16,54-53-1,-54 18 1,36-18 0,0-36-16</inkml:trace>
  <inkml:trace contextRef="#ctx0" brushRef="#br0" timeOffset="107486.05">30868 6685 0,'71'0'62,"17"0"-46,-71 0-16,107-18 31,-89 18-15</inkml:trace>
  <inkml:trace contextRef="#ctx0" brushRef="#br0" timeOffset="107731.1">31468 6473 0,'0'36'31,"0"-19"-15,0 1-16,0 53 15,0-36-15,0 0 16,0 36 0,0-18-1,0 0 1</inkml:trace>
  <inkml:trace contextRef="#ctx0" brushRef="#br0" timeOffset="108444.72">27376 8855 0,'17'0'47,"18"0"-31,459-18 15,-423 18-15</inkml:trace>
  <inkml:trace contextRef="#ctx0" brushRef="#br0" timeOffset="108646.21">27446 9102 0,'0'0'16,"18"0"0,176-18 15,-53 0-16,-123 1-15,34 17 16,19 0-16</inkml:trace>
  <inkml:trace contextRef="#ctx0" brushRef="#br0" timeOffset="108853.37">28152 8784 0,'0'-17'15,"17"17"1,1 17 0,141 177 15,-159-106-15,-18-70-16,-176 105 31</inkml:trace>
  <inkml:trace contextRef="#ctx0" brushRef="#br0" timeOffset="109409.85">28998 8819 0,'0'-17'16,"36"-1"31,34 1-32,1 17 1,-18 52 0,-53 1-1,-124 71 16,107-107-15,-1-17 0,88 0 15,-34 36-15,-19-19-16,-17 72 31,-141-19 0,106-70-31,-18-53 16</inkml:trace>
  <inkml:trace contextRef="#ctx0" brushRef="#br0" timeOffset="109930.4">29492 8925 0,'0'18'15,"0"0"1,0-1 0,35 54 15,1-36-16,-1 0 1,0 1 15,1-89 1,-1 0-17,-17 35-15,70-105 31,-71 70-15,1 35-16,-18 0 31</inkml:trace>
  <inkml:trace contextRef="#ctx0" brushRef="#br0" timeOffset="110333.87">30057 8502 0,'17'-18'15,"-34"36"-15,52-53 0,-17 35 16,-1 0-16,1 0 15,35 0 1,-36 141 15,-52-88-15,35-36-16,-35 1 16,17 17 15,36-52-16,35-1 1,106 0 15,-71 18-15,-53 0 0</inkml:trace>
  <inkml:trace contextRef="#ctx0" brushRef="#br0" timeOffset="116867.07">8784 7796 0,'0'36'78,"0"17"-62,0 88 15,0-53 1,0-70-17,0-71 16,0 35-31,0 0 16,71-176 15,17 106 1,-53 88-17,-17 18-15,17 105 31,-17-70-15,-18 0 0,0-35-1,0-89 17,0 53-32,106-140 31,-36 122 0,-52 89-15,35 88 15,-36 36 0,-17-142-15</inkml:trace>
  <inkml:trace contextRef="#ctx0" brushRef="#br0" timeOffset="118180.02">9737 7814 0,'0'18'31,"-53"70"-16,-18 71 17,36-124-17,35-17-15</inkml:trace>
  <inkml:trace contextRef="#ctx0" brushRef="#br0" timeOffset="118401.61">9578 7849 0,'0'18'32,"0"-36"-32,0 54 0,53 52 31,-36-71-31,89 36 15,-88-53 1,17 0 0</inkml:trace>
  <inkml:trace contextRef="#ctx0" brushRef="#br0" timeOffset="118930.11">10019 7796 0,'0'-35'15,"18"35"1,-1-18 0,36 18-1,-18 53 17,-35-35-17,0 0-15,0 17 16,-17 0-1,17-17-15,-36-1 16,36 1 0,53-36 15,0 36-15,-35 70 15,-18-70-16,0 0-15,-18 17 16,-123 0 0,124-35-1,-19-35 1</inkml:trace>
  <inkml:trace contextRef="#ctx0" brushRef="#br0" timeOffset="119442.74">10425 7849 0,'0'36'31,"0"-19"-15,17 1-1,1 88 1,-1-89 0,1 36-1,-18-35 1,18-18 0,35-53-1,-36 53-15,-17-18 16,18 1-16,0-54 15,17-35 1,-17 71 0,-18 17-16,0 1 15,17-1 1</inkml:trace>
  <inkml:trace contextRef="#ctx0" brushRef="#br0" timeOffset="119853.89">10901 7497 0,'0'0'0,"35"0"31,18 17-15,-18 71 15,-35-70-15,0 0-16,-70 87 15,52-87 1,36-36 15,17 1-15,18 17-1,-35-18-15,17 18 16,53 0 0,-70 0-16,17 0 31</inkml:trace>
  <inkml:trace contextRef="#ctx0" brushRef="#br0" timeOffset="120762.57">11606 7373 0,'0'18'110,"71"70"-79,-53-70-15,70 176-1,-88-142 1,-36 319 0,1-301-1,0-17-15,-71 106 16,0-88-1,89-54-15,-54-17 16</inkml:trace>
  <inkml:trace contextRef="#ctx0" brushRef="#br0" timeOffset="146643.04">13899 5874 0,'-17'0'15,"17"17"17,35-34-1,-17 17-15,-1 0-16,72-36 15,316-105 1,442-194 15,-724 282-15,583-158-1,-530 158 1,-87 35-16,122-35 16,-70 36-1,18-19 1</inkml:trace>
  <inkml:trace contextRef="#ctx0" brushRef="#br0" timeOffset="146975.84">16810 4815 0,'0'0'0,"0"18"15,35 17 1,-17 36 0,-18-53-1,-36 34 1</inkml:trace>
  <inkml:trace contextRef="#ctx0" brushRef="#br0" timeOffset="150945.57">7320 10319 0,'0'-18'31,"0"53"16,0 1-31,0 52 0,0 18-1,0 88 1,0-159-1,0 36 1,0-19 0,0-52-1,0-35 1</inkml:trace>
  <inkml:trace contextRef="#ctx0" brushRef="#br0" timeOffset="151271.29">6932 10248 0,'0'0'0,"-35"-17"15,17 17 1,1 0 0,122 17 31,-69-17-32,-1 0-15,300 0 16,-264 0-16,140-17 15,-70 17 1,-88 0-16,88 0 0</inkml:trace>
  <inkml:trace contextRef="#ctx0" brushRef="#br0" timeOffset="151677.99">7902 10707 0,'0'0'0,"0"17"16,124-17 15,-18 0-16,-54-17-15,19 17 16,70-18 0,-35 18-1</inkml:trace>
  <inkml:trace contextRef="#ctx0" brushRef="#br0" timeOffset="152885.07">9207 10460 0,'0'0'0,"0"-18"31,0 1-15,36-1-1,70-17 1,-53 35-1,17 0 1,-52 17-16,-1 19 16,1-19-16,-106 160 31,35-142-15,35-17 15,124-18 0,-18 35-15,-70-18-16,-18 72 31,-106-54-15,-88-17 15,88-71 0</inkml:trace>
  <inkml:trace contextRef="#ctx0" brushRef="#br0" timeOffset="153555.6">9913 10619 0,'0'17'15,"0"1"1,0 17-1,0 0 1,0 18 0,-35 36 15,17-89-15,18-36-1,53-87 16,0 52-15,-18 54 0,71-1 15,-88 53-15,-18 18-1,0 0 16,0-71 1,106-70-1,-89 88-31,18-17 16,1 17-1,70 88 16,-106-53-15,0-17-16,0 35 31,0-36-31</inkml:trace>
  <inkml:trace contextRef="#ctx0" brushRef="#br0" timeOffset="153916.14">10672 10548 0,'0'0'16,"0"35"0,17-35-16,36 124 31,-35-18 0,17-106-15,18-53 15,-18-18-15,0 1-1,-17-1 16</inkml:trace>
  <inkml:trace contextRef="#ctx0" brushRef="#br0" timeOffset="154450.97">11236 10107 0,'0'0'0,"88"0"31,-53 35-15,-17 18 0,-71 53 15,-17-71-15,52-35-16,0 18 15,54-18 32,52 0-31,123 0 15,-122 0-15</inkml:trace>
  <inkml:trace contextRef="#ctx0" brushRef="#br0" timeOffset="154835.04">11871 10654 0,'-18'18'16,"18"-1"15,71-17-15,35 0-1,-71 0-15,159-17 32,-141-1-32</inkml:trace>
  <inkml:trace contextRef="#ctx0" brushRef="#br0" timeOffset="155142.34">11889 10848 0,'-36'35'31,"72"-70"-31,-1 88 32,159-53-1,-71 17-16,-105-17-15,141 0 16</inkml:trace>
  <inkml:trace contextRef="#ctx0" brushRef="#br0" timeOffset="155569.84">13035 10724 0,'0'0'0,"-53"36"16,36-19 0,-36 89-1,53-88 1,0-1-16,17 19 16,71 17-1,-35-53 1,18-18-1,-18 0 1,-18-52 0,-52-71-1,-1 123-15,-17 0 16,-36-34-16</inkml:trace>
  <inkml:trace contextRef="#ctx0" brushRef="#br0" timeOffset="159277.84">7655 9384 0,'0'-18'15,"-53"18"16,18 18-15,17-18-16,-317 0 31,141 18-15,159-18-16,-18 0 16,-88 17-1,-53 18 1,176-35-16,-17 18 15,-18-18 1,18 18 0,-36-1-1,54 1 1,-1-18 0,0 18 15,18 17 0,-70 212 0,70-194-31,-35 123 16,17 53 0,18-105-1,0-71-15,-35 423 31,35-317-15,-36 176 15,19-229-15,-1-53 0,18-36-16,-18 89 31,18-71-16,0-17-15,-17 17 16,17 18 15,0-35 16,17 0-16,1-18-15,17 0 0,106 0 15,-88 0-15,-17 0-16,211-18 31,123 0 0,-247 18-15,371 0 15,-300 0-15,106 18-1,282 17 16,-423-17-15,88 17 0,-159-17-16,300 52 31,36-34 0,-160-19-15,160 36 15,-178-35-15,1-1-1,353 1 17,-529-18-32,105 0 15,0-18 1,54 1 15,-160 17-15,1 0-1,-36 0-15,230 0 32,-124 0-17,35 17 1,89-34 15,-248 17-31,72-18 16,-1 18-1,18 35 17,-71-35-17,36 18 1,-36-18-1,-18 0-15,19 0 32,-36-18-17,0-17 1,0-71 15,0 71-31,17-18 16,19-88-1,52-159 17,-35 124-17,-53 141-15,17-107 16,-34-193 15,-19 159-15,36-36 15,36 124-15,-19 35-1,1 0 1,0-70 15,-18 52-15,0 18-1,0-35 17,0 53-17,0 17-15,35-35 32,-35 18-17,0 17-15,0-17 31,0 0 1,0-18-1,0 0 0,0 18-15,0 17 15,-35 0 110,-1 18-126,-105-35 17,53 35-17,70 0-15,-211-35 31,-35 0 1,228 17-32,-193 0 31,105 1-15,-175 17 15,158 0-16,105 0-15,-228 17 32,-19 1-1,178-18-15,-160 18 15,106-18-16,-17 17 1,-106-17 15,141 0-15,105 0-16,-281-35 31,35 35 0,246 0-31,-228 0 32,-36-18-17,35 1 17,230 17-17,-230 0 16,230 0-31,-212-18 16,177 18 0,-19 0-1,-34 0 1,52 0 0,-70 0-1,124 0 1,-36 0-1,17 0 1,-52 18 0,71-18-1,-107 17 1,1 1 15,105-18-15,0 0-16,-17 0 15,0 0 1,-18 0 0,35 0-1,-52 0 1,52 0 0,-17-18-1,17 18 16</inkml:trace>
  <inkml:trace contextRef="#ctx0" brushRef="#br0" timeOffset="161193.49">9331 13317 0,'0'0'0,"0"18"47,0 0-31,0 105 0,0-105-16,0 70 15,-35 71 1,35-106-16,0-18 15,-36 53 1,19 0 0,-1-70-1,0-53 1</inkml:trace>
  <inkml:trace contextRef="#ctx0" brushRef="#br0" timeOffset="161523.34">8749 13159 0,'0'0'0,"-18"0"31,106 0 1,-52 0-32,440 0 31,-141-18-16,-35 0 1,-124 1 0</inkml:trace>
  <inkml:trace contextRef="#ctx0" brushRef="#br0" timeOffset="162068.14">9931 13723 0,'0'18'31,"88"-1"0,53-17-15,71 0 15,-177 0-31,-17 0 0</inkml:trace>
  <inkml:trace contextRef="#ctx0" brushRef="#br0" timeOffset="162339.07">9931 13988 0,'0'17'15,"0"-34"-15,17 34 31,1-17-31,211 0 32,-70-17-17,88-19 17,-229 36-32</inkml:trace>
  <inkml:trace contextRef="#ctx0" brushRef="#br0" timeOffset="163250.69">11289 13564 0,'0'0'0,"0"-17"31,0-1-16,0 0 1,70 1 0,-17-1-1,18 18 1,-36 18-16,18-1 16,-18 89-1,-35-88 1,-17 35-1,-107 0 1,54-18 0,52-35-16,36 35 31,17-17-15,-17-18-16,123 88 15,-106-70 1,-35 17-1,0 0 1,-159 18 0,89-53-1,34 0-15,-34-17 16,-1 17 0,54-18-16,-54 0 15</inkml:trace>
  <inkml:trace contextRef="#ctx0" brushRef="#br0" timeOffset="163947.96">12065 13794 0,'0'0'0,"0"35"31,0-17-31,0 52 31,0-52-15,0 17 0,0-70 46,0-1-46,18 19-16,-18-1 15,70-52 1,1 34 0,-54 36-16,1 0 15,35-17 1,0 52 0,-36 18-1,-17-35-15,0-1 16,-17 18-1,-1-17 1,18-36 0,0 1-16,88-71 31,-70 70-15,0 0-16,70-35 15,-70 53 1,-1 36-1,1-1 1,-1 71 0,-17-53-1,0-36-15,0 1 32</inkml:trace>
  <inkml:trace contextRef="#ctx0" brushRef="#br0" timeOffset="164313.69">12859 13705 0,'17'53'31,"1"-17"-15,0 17-1,17 17 1,35 1 0,-52-54-1,0-17 1,-1-35 0,19-53-1,-19 53 1,1 17-16,0-70 15,-1 17 1,1 1 0</inkml:trace>
  <inkml:trace contextRef="#ctx0" brushRef="#br0" timeOffset="164704.2">13529 13070 0,'0'0'0,"18"-35"15,35 17 1,-1 36-1,-16 70 17,-54 1-17,0-54-15,1-18 16,-71 54 0,17-36-1,106-52 16,1 17-15,105 0 0,-53 0-1,-53 0 1,18 17 0,-35-17-16</inkml:trace>
  <inkml:trace contextRef="#ctx0" brushRef="#br0" timeOffset="166130.09">23689 11677 0,'0'18'15,"0"-36"-15,-35 141 32,17 19-1,18-1-15,53-36 15,-53-105-16</inkml:trace>
  <inkml:trace contextRef="#ctx0" brushRef="#br0" timeOffset="166380.72">23089 11571 0,'0'0'0,"18"0"31,335 0 0,-300 0-31,388 0 31,-388 0-31</inkml:trace>
  <inkml:trace contextRef="#ctx0" brushRef="#br0" timeOffset="166746.09">24236 12224 0,'0'0'0,"-18"17"31,1-17-31,-125 71 32,90 52-1,104-70-15,54-17-1,124-54 16,-213 0-31</inkml:trace>
  <inkml:trace contextRef="#ctx0" brushRef="#br0" timeOffset="167102.23">24765 11871 0,'-35'18'32,"70"-36"-32,18 36 31,-35-18-31,87 0 16,19-18-1,-89 18-15,0 0 0</inkml:trace>
  <inkml:trace contextRef="#ctx0" brushRef="#br0" timeOffset="167346.03">24783 12100 0,'0'0'31,"-18"18"-31,141 0 31,-105-36-31,194-17 32,-89 35-17</inkml:trace>
  <inkml:trace contextRef="#ctx0" brushRef="#br0" timeOffset="168255.36">25841 11853 0,'0'0'31,"0"18"-31,0 70 32,0-35-17,0 35 17,0-17-1,0-124 0,35 0-15,36-123 15,52 105 0,-70 71-15,-35 53-1,-18-35-15,17 87 32,-17-69-17,18-89 32,35 0-31,106-18 15,-89 71-15,-52 36-1,-18 34 1,0-52-16,0 141 31,0-107-15</inkml:trace>
  <inkml:trace contextRef="#ctx0" brushRef="#br0" timeOffset="168573.3">26758 11871 0,'0'0'0,"35"88"16,-35-70 0,36 52-1,-19-17 1,36 0 0,0-88 15,-53 17-16,35-105 1,-17 88 0,0-1-16,17-17 15,-17 0 1,-18 36-16,17 17 0</inkml:trace>
  <inkml:trace contextRef="#ctx0" brushRef="#br0" timeOffset="168914.71">27323 11412 0,'0'0'0,"35"0"16,0 0-1,36 53 1,-71-35-16,-18 35 16,-17-36-1,-18 54 1,18-53 0,70-18-1,-17-18-15,17 18 16,35-18-1,-34 18-15,140-17 32,-158 17-32</inkml:trace>
  <inkml:trace contextRef="#ctx0" brushRef="#br0" timeOffset="171225.57">23848 10901 0,'0'0'0,"-18"-18"16,-17 18-1,-142-17 1,125 17-16,-37-18 16,-87 18-1,105 0-15,-158-18 16,-388 1 15,564 17-31,-53 17 16,-17-17-1,87 18-15,-17 35 32,89-18-17,-1-17 1,18 282 15,-53-247-31,0 123 16,0 106-1,-18 283 17,18-407-17,0-105-15,0-17 16,-17 175 15,17-193-15,0-1-1,52 1 17,-16-36-17,-19 18 1,54-17 15,-36 17-15,36 0-1,176 17 17,-106 1-17,35 17 1,-88-35 0,636 71 15,-601-71-16,706 35 17,-741-17-32,0-18 15,177 0 1,299 17 15,-369-17-15,-107-17-1,264-1 17,-299 18-32,71-17 15,35 17 1,193-18 15,-228 18-15,-89 0-16,36-18 15,87 18 1,-122 0-16,34-17 16,124 17 15,-53 17 0,-52-70 0,-72 53-31,71-53 32,-52-17-1,-36 17-15,-18-70 15,18 87-31,0-34 15,18-36 1,-1 71-16,72-265 31,-89 141-15,17 53 0,1-141 15,-18 212-31,35-159 31,-35 106-15,0-53 15,35 35-15,-35 88-16,18-35 15,-18 36-15,0-19 31,0 54-15,-18 17 15,1-17 1,-36-1-17,-124 1 16,54-18-15,88 18-16,-283-18 31,-158-18 1,282 18-17,-247 35 16,247-17-15,-212-36 15,1 1 1,352 17-32,-247-18 31,-18-17 0,177 17-15,18 18-1,-71-17 17,70-1-17,18 18 1,-105-18 15,122 1-15,-16 17-1,-1 0 17</inkml:trace>
  <inkml:trace contextRef="#ctx0" brushRef="#br0" timeOffset="172385.51">9119 15293 0,'0'0'0,"-35"-18"46,17 1-30,-17-1 15,17 18 1,18 18 14,0 17-30,-35 124 0,18-124-1,-19 194 17,36-158-17,0-36-15,-17 0 31,-1-88-15</inkml:trace>
  <inkml:trace contextRef="#ctx0" brushRef="#br0" timeOffset="172693.45">8414 15240 0,'0'0'0,"-106"-18"16,159 1 15,-18 17-16,353-36 1,-300 36 0,159-35-1,-159 35-15,159-35 16,18 0-16</inkml:trace>
  <inkml:trace contextRef="#ctx0" brushRef="#br0" timeOffset="173586.62">9931 15487 0,'53'0'62,"35"0"-46,-53 0-16,-17 0 15,105 0 1,1-18 0,-107 18-1</inkml:trace>
  <inkml:trace contextRef="#ctx0" brushRef="#br0" timeOffset="173831.5">9931 15681 0,'0'0'0,"0"18"15,17-18 1,107 0 0,-54 0-1,19 0 1,-54 0-16,71-18 16,-89 18-16</inkml:trace>
  <inkml:trace contextRef="#ctx0" brushRef="#br0" timeOffset="174950.51">11148 15328 0,'-18'0'16,"18"-17"0,-18 17-1,18-18 1,18 0-1,123-35 1,-70 53 0,-1 0-1,-34 18 1,-36 70 0,-18-70-16,-35 35 15,-17 0 1,52-36-16,0 19 31,36-36-15,70 17-1,53 54 17,-211-1-1,52-70-31,-17 18 15,-142 17 1,107-52 0,34 17-1,19 0 1,-1-36 0</inkml:trace>
  <inkml:trace contextRef="#ctx0" brushRef="#br0" timeOffset="175386.33">12030 15293 0,'0'18'16,"0"-1"-1,0 71 1,0-52 0,0 17-1,0 105 17,-18-69-1,18-107-16</inkml:trace>
  <inkml:trace contextRef="#ctx0" brushRef="#br0" timeOffset="175651.87">11730 15258 0,'0'0'0,"53"0"32,247-36-1,-247 36-31,35 0 15,123-17 17</inkml:trace>
  <inkml:trace contextRef="#ctx0" brushRef="#br0" timeOffset="176043.59">12541 15699 0,'0'0'16,"-17"-18"15,-89 106 0,70 53 0,36-123-31,106 52 32,35-87-17</inkml:trace>
  <inkml:trace contextRef="#ctx0" brushRef="#br0" timeOffset="179559.22">8872 14693 0,'0'-17'15,"-35"-1"1,0 18 0,-53 0-1,-1 0 1,-52 35-1,-211 36 17,228-36-17,89-35 1,-36 35 0,89-35 30,-1 53-14,-17 18-17,0 211 17,-17-247-32,17 142 15,-18 70 1,18-194-1,-17 493 17,17-493-32,0-17 15,0-1-15,0 35 16,-53 71 15,53-123-31,0 0 31,17-18 63,1 0-78,0 0-16,87 0 31,-16 17-15,-54-17-16,0 18 15,36-18 1,-54 0-16,160 18 16,-107-18-1,-34 17-15,-1-17 16,88 0-1,-70 0-15,212 18 16,35 0 0,-142-1-1,160 18 1,-195-17 0,71 17-1,-141-35-15,18 0 0,-18 18 16,370-18 15,-282 0-15,18 0-1,88 0 17,-106 0-17,18-18 1,-89 18-1,230-17 17,-176-1-17,-107 0-15,19 18 16,281-52 15,-282 34-15,89 18-1,-89 0-15,18-18 16,35 18 0,-35 0-1,53-17 17,-53 17-17,0 0 1,-18-18-1,0 18 1,-17-18 0,0 1-1,17-54 17,-17 1-17,-1 17 1,19-71-1,-36 89-15,35-265 32,-35 247-32,17-35 15,-17-35 1,0 70-16,18-230 31,-18 178-15,0 52-1,53-159 17,-53 194-32,18-52 15,-1-1 1,1 18 0,-18 18-1,0 0 1,0-36 15,0 54-15,0-1-1,0 0 17,0 1-1,-53 34 16,-18 1-32,54-18-15,-107 18 32,-34-1-1,52-17-16,88 0-15,-229 18 32,71-18-17,70 0 1,-35 17 0,106-17-16,-159 18 31,88 0-16,88-18-15,-70 17 16,70-17-16,-70 0 16,0 0-1,70 18-15,-158-18 32,35 18-1,123-18-31,-35 17 15,-35-17 1,70 0-16,-123 18 31,71-18-15,52 0-16,-88 18 31,36-36-15,-1 18-1,-70-53 17,106 53-32,-124-35 31,71 35-15,-53-18 15,88 0 0,35 18 0,-70-17 1,53 17-17,-18 0 1,35 0-16,-105-18 31,70 18-15,35 0-16,-35-17 31,35 17-15,-17-18 15,-53 18 0,70 0-31,-105-35 31,52 35-15,54 0-16,-19-18 31,19 18 16,-1 0-31,-52 0 15,34 0-15,19 0-16,-72 0 31,54 0-16,18 18 32</inkml:trace>
  <inkml:trace contextRef="#ctx0" brushRef="#br0" timeOffset="195056.03">19385 1552 0,'-18'-17'16,"71"-1"15,36 0-15,193-17 15,-212 35-15</inkml:trace>
  <inkml:trace contextRef="#ctx0" brushRef="#br0" timeOffset="195445.69">19367 1587 0,'0'0'32,"-35"18"-32,35 17 15,0 18 1,35 18 15,-17-53-15,-18-1-16,0-34 31,71-1 0,-54 18-31,1 0 0,105 35 31,-123 18-15,0-35-16,-141 35 31,53-53-15,35-18-16</inkml:trace>
  <inkml:trace contextRef="#ctx0" brushRef="#br0" timeOffset="195806.34">19932 1729 0,'-35'35'31,"70"-70"-31,-106 105 16,54-52-16,-1 70 31,194-88 0,-158-18-31,35 1 16,-18-36-1,-70-18 17,-36 54-17,19 34 1</inkml:trace>
  <inkml:trace contextRef="#ctx0" brushRef="#br0" timeOffset="196086.17">20320 1764 0,'35'35'31,"-70"-70"-31,141 141 31,17-124 1,-87-17-17,-72-36 17,-52 36-17</inkml:trace>
  <inkml:trace contextRef="#ctx0" brushRef="#br0" timeOffset="196493.7">19650 2275 0,'-18'71'16,"36"-142"-16,-36 371 31,18-141-15,0-53 0,18-53 15,-36-53-31</inkml:trace>
  <inkml:trace contextRef="#ctx0" brushRef="#br0" timeOffset="196757.21">19456 2752 0,'-18'53'31,"36"-106"-31,-36 123 0,124-17 32,17-53-17,-34 18 1,69-54 15,-140 36-15,-18-17-1</inkml:trace>
  <inkml:trace contextRef="#ctx0" brushRef="#br0" timeOffset="197510.48">19985 3581 0,'0'0'0,"-18"106"16,18-89 0,0 71-1,35 71 1,-17-141-1,-18 52 1</inkml:trace>
  <inkml:trace contextRef="#ctx0" brushRef="#br0" timeOffset="197771.66">20320 3598 0,'0'0'16,"-35"106"15,35-71-15,35 36 0,71 70-1,-106-123 1,-18 52-1,1-70 1,-36 0-16</inkml:trace>
  <inkml:trace contextRef="#ctx0" brushRef="#br0" timeOffset="197917.81">20373 3581 0,'0'0'0,"35"-18"16,-17 0-16,-1 1 16,1 17-16,70-18 15</inkml:trace>
  <inkml:trace contextRef="#ctx0" brushRef="#br0" timeOffset="198445.24">20761 3792 0,'0'0'0,"-53"106"15,53-88-15,-18-1 16,18 36 0,0-35-16,0 0 15,124-1 1,-106-17-16,-1-17 15,18-1 1,-17 0 0,-71-35-1,36 36 1,-1-36 0,18 35-16,18-35 15,17 36-15,-18 17 0,125-53 31,-90 53-15,1 35 0,-35-17-16,17 70 15,-35-53 1,18 18 0,52 0-1,-34-53 1,52-53-1,-70 35 1,-18-70 0,0 53-16,-36 0 15,-34-1 1,52 36-16,-52-17 0</inkml:trace>
  <inkml:trace contextRef="#ctx0" brushRef="#br0" timeOffset="199853.95">19703 5609 0,'0'71'31,"0"17"-15,0-35-1,17 35 1,-17-35 0,18-18-1</inkml:trace>
  <inkml:trace contextRef="#ctx0" brushRef="#br0" timeOffset="200728.19">20002 5715 0,'-17'53'16,"-36"0"-1,35-36-15,1 19 16,17-19-16,0 19 16,141-1 15,-71-53-15,-52 1-1,-18-36 1,0 35-1,0-35 1,-18 0 0,18 18-1,0 17 1,53 18 0,-35 0-16,52 0 15,1 18 1,-53 0-16,-1-1 15,-17 19 1,0 69 15,0-69-15,53-19 15,0-52-15,-18 35-1,-17-35 1,-18-1 0,-18-16-1,-17 34 1,17-17 0,1 35-1,17-36 1,53 19-1,17-1 1,89 53 15,-124 1-15,-17-19-16,-18 1 16,18 88 15,-1-89-31,54-17 31,-36-35-15,-17 17-16,-18-87 31,0 87-15,-124-17-1,107 35-15</inkml:trace>
  <inkml:trace contextRef="#ctx0" brushRef="#br0" timeOffset="202381.98">19738 7126 0,'0'-18'47,"0"1"-16,18 17-15,-1-18-16,89 1 15,-71 34 1,-17 1 0,-71 105-1,53-105-15,-18 0 16,-17 17-1,88-35 17,18 0-17,-19 0 1,-16 35 0,-72 36-1,-52-18 1,53-53-1,-36 17-15</inkml:trace>
  <inkml:trace contextRef="#ctx0" brushRef="#br0" timeOffset="203367.95">20214 7214 0,'18'0'16,"35"0"0,-36 18-16,-17 17 31,0-17-15,-35 70 15,35-70-16,35-18 1,106-36 15,-123 19-15,-18-1 0,0 0-16,-70-52 31,52 52-16,18 1 1,0-1 0,88-17-1,0 35 1,-35 17 0,88 54 15,-123-36-16,-18 18 1,0 0 15,18-35-15,35-18 0,-1-18-1,-16-53 16,-19 36-15,-17 18-16,-17-54 31,-19 71-15,19-18 0,34 1 15,54-1-16,-18 18 1,-18 0-16,0 0 16,1 0-16,70 71 31,-106-18-15,0-18-1,0-18-15,0 36 31,35-53-15,18-17 0,-18-19-1,-35 1 1,0-35 0,-123-1 15,70 71-31</inkml:trace>
  <inkml:trace contextRef="#ctx0" brushRef="#br0" timeOffset="203728.76">21696 7197 0,'0'35'32,"0"-70"-32,123 52 31,-87-17-31,34-35 16,36 0-1,-71 35-15</inkml:trace>
  <inkml:trace contextRef="#ctx0" brushRef="#br0" timeOffset="203968.26">22401 7020 0,'0'0'0,"18"53"31,-18 0-15,0 18-1,0 17 17,0-71-17</inkml:trace>
  <inkml:trace contextRef="#ctx0" brushRef="#br0" timeOffset="204196.09">22207 6967 0,'-35'18'31,"53"-18"-31,-1-18 0,36 36 16,229-71 15,-193 35-15,-1 1 0</inkml:trace>
  <inkml:trace contextRef="#ctx0" brushRef="#br0" timeOffset="204779.99">21608 5821 0,'-18'0'31,"18"-18"-15,18 18-16,123-53 31,53 36-15</inkml:trace>
  <inkml:trace contextRef="#ctx0" brushRef="#br0" timeOffset="205243.83">22401 5397 0,'0'36'32,"18"140"-1,0-17 0,-18-141-15,0-1-16</inkml:trace>
  <inkml:trace contextRef="#ctx0" brushRef="#br0" timeOffset="205444.8">22207 5415 0,'0'0'0,"-35"-53"31,176 18 0,18 35-15,-89 0-16</inkml:trace>
  <inkml:trace contextRef="#ctx0" brushRef="#br0" timeOffset="205714.09">22807 5609 0,'0'0'0,"0"18"16,0-1-16,-35 89 31,0-35-16,35-54-15,17 36 32,1-35-32,-1-18 0,36 0 15,18 0 1,35-35 0,-89 35-16,36-36 0</inkml:trace>
  <inkml:trace contextRef="#ctx0" brushRef="#br0" timeOffset="206443.44">21202 1834 0,'0'0'0,"35"-17"31,18-1-15,71 1-1,-1-1 1,18 0 0</inkml:trace>
  <inkml:trace contextRef="#ctx0" brushRef="#br0" timeOffset="206713.71">22278 1499 0,'0'88'16,"0"-70"-1,0 0-15,0 52 16,18 71 0,-1-123-1,18 17 1</inkml:trace>
  <inkml:trace contextRef="#ctx0" brushRef="#br0" timeOffset="206929.84">22066 1446 0,'0'0'0,"-35"0"15,53 0 16,-1 0-15,1 0-16,158-35 16,-105 35-1,17-18-15</inkml:trace>
  <inkml:trace contextRef="#ctx0" brushRef="#br0" timeOffset="207193.31">22860 1817 0,'-53'35'15,"-53"89"17,106-89-17,124 53 1,-107-88 0</inkml:trace>
  <inkml:trace contextRef="#ctx0" brushRef="#br0" timeOffset="207776.33">22031 3687 0,'0'0'16,"0"35"0,18-35-1,-1 0-15,1 0 16,52-18-1,-52 18-15,17-17 0,36-1 16,105-35 0</inkml:trace>
  <inkml:trace contextRef="#ctx0" brushRef="#br0" timeOffset="208026.55">23142 3440 0,'0'0'0,"0"17"16,0 89 0,0-18-1,0-70-15,0 141 31,0-142-15,0 1-16</inkml:trace>
  <inkml:trace contextRef="#ctx0" brushRef="#br0" timeOffset="208227.78">22807 3387 0,'0'0'0,"-53"-18"16,141 0 15,1 1-15,-37 17-16,160-18 15,-124 18-15</inkml:trace>
  <inkml:trace contextRef="#ctx0" brushRef="#br0" timeOffset="208492.18">23530 3792 0,'0'0'0,"18"18"16,-36 35 15,1-35-31,-36 17 16,17 35 0,107 1 15,17-71-16</inkml:trace>
  <inkml:trace contextRef="#ctx0" brushRef="#br0" timeOffset="210559.98">13899 10283 0,'18'0'16,"17"0"15,212-70 0,-176 52-15,-18 1-16,158-36 15,1 0 1,-141 35-16,246-35 16,-264 36 15</inkml:trace>
  <inkml:trace contextRef="#ctx0" brushRef="#br0" timeOffset="210927.95">14975 9931 0,'53'0'62,"71"53"-46,-124 35 15,-106 0 0,88-70-31</inkml:trace>
  <inkml:trace contextRef="#ctx0" brushRef="#br0" timeOffset="211888.48">15893 9825 0,'-18'0'31,"18"-18"0,0 36 0,0-1-15,35 19 0,36 52-1,-54-53 1,1-17-1,-18 0 1,35-36 0,-17-53-1,0 54-15,-18-19 16,35-52 0,18-35-1,-53 87 1</inkml:trace>
  <inkml:trace contextRef="#ctx0" brushRef="#br0" timeOffset="212630.2">16069 9296 0,'-71'-36'31,"142"72"-31,-194-72 16,105 36-16,-53 18 16,1 17-1,-1 54 1,-52 105 0,52-53-1,54 53 1,17-177-1,88 301 17,-18-212-17,36-1 1,141-16 15,-71-125-15,-34-17-1,-1-35 1,70-194 15,-193 106-15,-18 123-16,0-18 16,-212-334 15,159 369-31,-123-17 15,17 36-15</inkml:trace>
  <inkml:trace contextRef="#ctx0" brushRef="#br0" timeOffset="-214533.89">18115 14093 0,'0'36'47,"0"52"-31,0-18-1,0 125 1,-18-72 15,18-105-31,0-1 16</inkml:trace>
  <inkml:trace contextRef="#ctx0" brushRef="#br0" timeOffset="-214303.19">17604 13970 0,'0'0'0,"-71"0"16,71 18-1,300-1 17,-230-17-32,460-17 31,-354-1-31</inkml:trace>
  <inkml:trace contextRef="#ctx0" brushRef="#br0" timeOffset="-213985.44">18856 14429 0,'0'17'32,"141"-17"-1,-17 0-16,-72 0-15</inkml:trace>
  <inkml:trace contextRef="#ctx0" brushRef="#br0" timeOffset="-213756.73">18856 14605 0,'0'18'31,"0"-36"-31,18 36 16,-1-18-16,160 0 31,-54 0-15,-70 0-16</inkml:trace>
  <inkml:trace contextRef="#ctx0" brushRef="#br0" timeOffset="-213031.78">19773 14393 0,'-17'0'16,"17"-17"15,52-36 1,90 17-17,-107 36 1,124 53-1,-159-35 1,-71 106 15,36-107-31,-36 36 16,54-53-16,-36 35 16,158-17 15,-16 17 0,-72-17-31,1 52 16,-230-34 15,177-36-15,-106 0-1</inkml:trace>
  <inkml:trace contextRef="#ctx0" brushRef="#br0" timeOffset="-212297.56">20514 14482 0,'0'0'0,"0"35"16,0-18-1,0 1 1,-18-18 0,18 35 15,0-17-16,0 53 1,0-19 0,0-34-16,0 0 31,0-36-15,0 0-16,0-105 31,18 105-16,-18 1-15,106-89 16,-53 88 0,0 18-1,-18 36 1,-17 52 0,-18-71-1,0 1 1,17 0-1,19-36 1,-36 0 0,52-17-1,-16 0 1,34-18 0,-52 53-16,17 0 15,0 35 1,-17 0-1,0 71 1,-18-70 0,0-1-1,-18-35-15,18 17 16</inkml:trace>
  <inkml:trace contextRef="#ctx0" brushRef="#br0" timeOffset="-211971.56">21343 14482 0,'0'0'0,"35"35"31,-17 18-15,-18-18-1,18 53 1,17-35 15,0-53-15,-17-18-16,-1 18 15,19-52 1,52-107 15,-53 106-15,-35 35-16,18-17 31</inkml:trace>
  <inkml:trace contextRef="#ctx0" brushRef="#br0" timeOffset="-211608.63">21907 14023 0,'0'-18'15,"0"36"-15,36-53 16,70 52 15,-89 36-15,-17 0-1,-176 123 17,176-158-17,17-36 1,160-17 15,-89 18-15,0 17-1,-17 0 1</inkml:trace>
  <inkml:trace contextRef="#ctx0" brushRef="#br0" timeOffset="-210707.18">18168 15840 0,'0'-18'31,"0"36"1,18 70-1,-18 18-15,-18 123 15,0-141 0,18-123-15</inkml:trace>
  <inkml:trace contextRef="#ctx0" brushRef="#br0" timeOffset="-210456.89">17815 15734 0,'0'0'31,"-88"0"-31,141 0 31,264-35 0,-246 35-31,335-36 32,-265 36-17</inkml:trace>
  <inkml:trace contextRef="#ctx0" brushRef="#br0" timeOffset="-210082.65">17462 16686 0,'0'0'31,"-35"18"-31,18 0 0,158-18 32,370-36-1,-440 36-16,370-35 1,-406 35 0,0-18-16</inkml:trace>
  <inkml:trace contextRef="#ctx0" brushRef="#br0" timeOffset="-209547.92">17815 17022 0,'-17'17'16,"158"-52"15,0 35-15,-88 18 0,-18-1-1,-35 1-15,0 35 16,-159 17-1,124-52 1,17-18-16,-87 18 16,87-18-1,88-18 1,107 71 15,-142-36-15,-17 1-16,35 35 15,-142 53 1,72-89 0,-160 1-1,-17-53 1,177 17-16</inkml:trace>
  <inkml:trace contextRef="#ctx0" brushRef="#br0" timeOffset="-208923.01">18415 17145 0,'0'0'0,"35"18"16,-17 17-1,35 35 1,-53-52-16,0 0 16,0 52-1,0-52 1,0 0 0,0-36 15,35-88 0,-17 71-15,-1 17-16,36-17 15,53 0 1,-88 17-16,17 18 16,36 0-1,-71 18 1,17 17-1,-52 18 1,35-36 0,0-34-1,35-1 1,89-35 0,-54 36-1,-52 17-15,17 0 16,18 0-1,-18 53 1,-35-18 0,-17-18-1,-36 19 1</inkml:trace>
  <inkml:trace contextRef="#ctx0" brushRef="#br0" timeOffset="-208644.65">19509 16528 0,'35'-36'32,"35"19"-17,54-19 1,-89 36-16,106-17 31</inkml:trace>
  <inkml:trace contextRef="#ctx0" brushRef="#br0" timeOffset="-208424.37">19614 16739 0,'0'0'31,"159"0"1,-124 0-32,124-17 31,-106-1-31</inkml:trace>
  <inkml:trace contextRef="#ctx0" brushRef="#br0" timeOffset="-207785.29">20779 16351 0,'17'0'15,"-17"18"1,18 17-1,70 106 17,0 36-1,-70-160-15,17-34-1,0-36 1,71-212 15,-53 71 0,0 71-15</inkml:trace>
  <inkml:trace contextRef="#ctx0" brushRef="#br0" timeOffset="-207396.65">21731 15840 0,'0'0'0,"18"-18"16,17 0-1,106-17 1,-35 88 15,-124 35 1,-17-70-32,17 0 0,-35 34 15,-52 19 1,158-53 15,-36-36-15,1 18-16,158-18 15,-140 18 1,105 0 0,-124-17-1,1 17-15</inkml:trace>
  <inkml:trace contextRef="#ctx0" brushRef="#br0" timeOffset="-206736.19">23724 16545 0,'53'18'46,"-18"-18"-30,1 0-16,87 0 16,54 0-1,158-18 1,-88-17 0,-177 35-1,1-18 1,-54 1-16,1 17 15</inkml:trace>
  <inkml:trace contextRef="#ctx0" brushRef="#br0" timeOffset="-206234.11">24730 16245 0,'0'0'0,"-18"0"16,18 18 0,0 0-1,106 35 1,-36 0-1,19 17 1,-72-52-16,19 17 16,-19 18-1,-17-35 1,-141 105 15,71-52-15,-54 34 15</inkml:trace>
  <inkml:trace contextRef="#ctx0" brushRef="#br0" timeOffset="-204033.72">26811 16175 0,'0'0'15,"18"53"1,70 88 15,-70-123-15,17 52-1,35 18 1,-34-35 0,-19-53-1,1-35 1,53-124-1,-54 89 1,18-19 0,-35 54-16,18-18 15,0 36-15,-1-54 16</inkml:trace>
  <inkml:trace contextRef="#ctx0" brushRef="#br0" timeOffset="-203740.73">27658 16228 0,'0'17'15,"17"-17"1,160-17 15,-54-1-15,-105 18-16,88-18 15</inkml:trace>
  <inkml:trace contextRef="#ctx0" brushRef="#br0" timeOffset="-203520.9">27728 16439 0,'-17'18'16,"34"-36"-16,1 36 31,105-18-15,124 0 15,-176 0-31</inkml:trace>
  <inkml:trace contextRef="#ctx0" brushRef="#br0" timeOffset="-202736.22">29139 15522 0,'0'0'0,"0"18"31,-17 88 1,17-71-32,0 18 15,0 35 1,0-53-16,0 248 31,35-125-15,-35 177 15,0 1 0,-18-195-15,18 0 15,0-106-15,0-17-16,0-1 31,-17-34 0,-1 17-31,-35-18 32,-70-17-1,-1 0-16,18-36 1</inkml:trace>
  <inkml:trace contextRef="#ctx0" brushRef="#br0" timeOffset="-202049.81">29069 15557 0,'0'0'0,"53"-17"47,17-1-31,89-17 15,141 0 0,-247 35-31,0-18 0,264 18 32,-264-18-32,300 1 31,-300 17-31,-18 0 0,194-18 31,-105 0 0,-124 36-15,-35-18-16</inkml:trace>
  <inkml:trace contextRef="#ctx0" brushRef="#br0" timeOffset="-201625.69">30074 15928 0,'0'18'31,"0"17"-15,0-18-16,0 1 0,0 17 16,0 18-1,0 124 17,0-142-1</inkml:trace>
  <inkml:trace contextRef="#ctx0" brushRef="#br0" timeOffset="-201365.62">29686 15910 0,'0'0'0,"36"-17"31,122-1 1,-122 0-32,87 1 15,18-1 1,-106 18-16,107-18 31</inkml:trace>
  <inkml:trace contextRef="#ctx0" brushRef="#br0" timeOffset="-200986.53">29686 16475 0,'0'0'0,"0"17"31,124-34 0,158-36 1,18 0-1,-159 18-16,-123 35-15,17-18 0</inkml:trace>
  <inkml:trace contextRef="#ctx0" brushRef="#br0" timeOffset="-200408.2">29880 16863 0,'-17'0'16,"70"-36"31,123 1-16,-106 35-16,-70 35 1,-105 54 15,52-54-15,70-17 15,54 17 0,-71 0-15,-53 89 15,-18-89-15,1-35 0,17-53-1</inkml:trace>
  <inkml:trace contextRef="#ctx0" brushRef="#br0" timeOffset="-199799.66">30357 16951 0,'17'18'32,"1"-18"-32,-53-18 0,70 53 15,-35 36 17,17-18-1,-17-71 0,0 0-15,36-87 15,17 69-15,17 19 15,-35 87 0,-52-34 0,17-54 1,17-35-17,125 0 16,-72 35-15,1 71 15,-71-17-15,0-19-16,-18 1 16</inkml:trace>
  <inkml:trace contextRef="#ctx0" brushRef="#br0" timeOffset="-196710.01">28028 14852 0,'0'0'0,"-53"0"15,18-18-15,-88 18 16,-266 36-1,-87-1 17,106 0-1,299-17-15,-17 17-1,53-17 1,17-1-1,18 1 1,0 17 0,0 1-1,-53 87 1,36-70 0,-1-35-16,-17 70 15,17 0 1,18-35-16,-18 176 15,18-105 1,0-71-16,0 123 16,18 0-1,0 212 1,-1-335-16,-17 0 16,0 71-1,0 17 1,0-106-16,0 194 15,0-35 1,0-158 0,18 70-1,-18-71-15,0 88 16,-18-52 0,18-54-16,0 1 15,-17 35 1,17-18-1,0-17 79,17-18-78,54-18-1,-1 18 1,-34 0 0,17 0-1,-18 0-15,247-53 32,-176 36-17,-53-1-15,17 18 16,407 0 15,-248 18-15,36-18-1,299 35 17,-317-35-17,-177-18-15,1 18 16,194-53-1,-177 36 1,0-1 0,18 1-1,158-36 17,-175 53-17,34-18 1,53 36 15,-70-18-15,18 0-1,-1 0 1,71-18 15,-106 18-15,36 18 15,-53-18-15,-36 0-16,-18 0 15,195-18 17,-159 18-17,0 0 1,17-18 15,-34 18 0,-36-17-31,35-1 32,0-52-1,-17 34-16,-18-140 17,18 52-17,-18 19 1,53-231 15,-18 54-15,0 53-1,18-53 17,-53 88-17,-35 53 1,17 105-16,-35-193 31,36 141-15,17 70-16,0-105 31,52-18 0,-34 35 1,0 35-1,-18 53-16,-18-17 1,18 18-16,-18-1 31,1 18 16,-36-35-16,0 35-15,-18-18 0,54 18-16,-213-35 31,107 35-15,-212-18 15,300 18-31,-212-35 31,88 17-15,-159 18 15,195 0-15,88 0-16,-89 18 15,-123 17 16,18-17-15,211-18 0,-52 0-1,-89 0 17,18 17-1,35 1 0,35-18-15,-17 18 15,35-18-15,36 0-16,-89 17 31,0 1 0,53-18-15,-35 18 15,35-18-15,53 17-16,-35-17 31,17 0 0,0 0-15,1 18-16</inkml:trace>
  <inkml:trace contextRef="#ctx0" brushRef="#br0" timeOffset="10788.62">13229 15699 0,'0'17'78,"18"1"-47,-1 17 0,-17-17-15,18-18-1,0 17 1,17-17 0,0 0-1,1 0 1,34 0 0,-52 0-16,105 0 15,-88-17 1,-17 17-16,35-35 15,0-1 1,35 1 0,-70 17-16,-1 18 15,1 0-15,53-35 16,-1 35 15</inkml:trace>
  <inkml:trace contextRef="#ctx0" brushRef="#br0" timeOffset="11164.48">14005 15487 0,'0'18'31,"53"-18"16,0 0-31,-18 17-1,-17-17 1,0 18 0,-18 35-1,-18 0 1,-17-18-1,35-17-15,-53 35 16,0-1 0</inkml:trace>
  <inkml:trace contextRef="#ctx0" brushRef="#br0" timeOffset="12037.5">14146 15981 0,'0'17'16,"0"1"0,-53 123 15,53-123-31,-17 35 15,-1 0 1,-35 35 15,36-88-15,-1-18 0,-17-52 15,17 52-31,18 0 15,-18 1 1,18-1 15,53 18 1,106 18-1,-124-18-16,1 17 1,-19-17-16,-17 18 31,-35-18 1,-124 35-1,142-35-31,-19 18 15,1-18 1,0 0 0,52-35 15,1 35-15,176-106 15,-141 53-16,-35 35-15,-18 1 32</inkml:trace>
  <inkml:trace contextRef="#ctx0" brushRef="#br0" timeOffset="12518.76">14023 15893 0,'-53'0'32,"106"0"-32,-159 17 15,88 1-15,1 0 0,-18 34 16,-36 37-1,53-54-15,-52 230 32,87-142-17,54-35 1,0-53 0,-36-17-16,247-53 31,-123-36-16,-89 1 1,54-230 15,-124 265-31,-18-36 16,-35-35 0,18 71-16,-247-71 31,158 141-16,107-17-15,-1 0 0</inkml:trace>
  <inkml:trace contextRef="#ctx0" brushRef="#br0" timeOffset="13932.56">28205 11800 0,'0'18'31,"17"-18"0,54-18-15,-54 18 0,89-17-1,-53 17 1,124-18 0,-36-17-1,-106 35 1,141 0-1,-158 0 1,53 0 0,-54 0-1,1 0-15</inkml:trace>
  <inkml:trace contextRef="#ctx0" brushRef="#br0" timeOffset="14691.6">29792 11465 0,'0'36'16,"0"-19"-1,0 1-15,-18-18 0,1 35 16,-54 89 0,36-89-1,0 18 1,17 0 0,18-36-16,0-34 31,0-1-16,0-17 1,-18-53 0,1 70-1,17-35 1,0 18 0,17-1-1,-17 19-15,89 70 31,-19 35 1,-52-70-17,-1 17 1,1-35 0,-36 17-1,-17-17 1,35-17-16,-17 17 0,-19 0 15,-17 0 1,-70 0 0,123-18-1,17 1 17,36-1-17,-35 0-15,0 18 0,105-35 31,-105 17-15,-1 18-16,72-35 16,-72 35-1</inkml:trace>
  <inkml:trace contextRef="#ctx0" brushRef="#br0" timeOffset="15212.04">29827 11307 0,'0'0'0,"-35"0"16,17 0-16,1 0 15,-54 0 1,54 17-16,-89 36 16,70-35-16,-16 17 15,-1 18 1,35-18-16,-70 159 31,88-106-15,0-70-16,0 0 0,106 70 31,17-53-15,-105-35-16,52-17 15,19-1 1,-54 0-16,88-52 16,-52-1-1,-54-17 1,-17 35-1,0 18-15,-141-142 32,106 160-32,0-1 15,-53 0 1,17 36-16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3:48:30.58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4992 811 0,'17'0'16,"-17"18"-1,0 17 1,36 106-1,-19-70 1,-17 158 15,0-123-15,0-71 0</inkml:trace>
  <inkml:trace contextRef="#ctx0" brushRef="#br0" timeOffset="312.06">4516 776 0,'-159'18'31,"141"-18"-31,195-18 0,-354 18 16,371-53 15,406-17 1,-371 52-17,-158 0-15,370 1 31,-353 17-31</inkml:trace>
  <inkml:trace contextRef="#ctx0" brushRef="#br0" timeOffset="645.83">5803 1076 0,'0'0'16,"-35"0"-16,70 0 31,283-18 1,-177 18-32</inkml:trace>
  <inkml:trace contextRef="#ctx0" brushRef="#br0" timeOffset="860.61">5803 1288 0,'-53'53'31,"106"-106"-31,-88 106 0,88-53 15,141-18 1,247-35 15,-388 35-31</inkml:trace>
  <inkml:trace contextRef="#ctx0" brushRef="#br0" timeOffset="1659.23">7567 706 0,'-53'141'63,"53"-36"-48,0-69-15,53 87 32,88-158-17,-53-71 32,-52 36-16,-19 70-31,1 52 32,-18 1-17,0 53 1,-18 106 0,18-194-1,0-1 1</inkml:trace>
  <inkml:trace contextRef="#ctx0" brushRef="#br0" timeOffset="1914.48">8220 900 0,'0'0'0,"-18"0"31,-35 70-15,53-52 0,177 105-1,-142-105 1,71 105 0,-106-105-16,-141 53 31</inkml:trace>
  <inkml:trace contextRef="#ctx0" brushRef="#br0" timeOffset="2082.8">8361 829 0,'53'-35'31,"-36"35"-16,1 0-15,105-36 16,-70 36 0</inkml:trace>
  <inkml:trace contextRef="#ctx0" brushRef="#br0" timeOffset="2394.67">8819 1041 0,'0'0'0,"-17"17"16,-1 1-16,-17 35 15,17-18 1,18-17-16,53 88 16,-35-89-1,158 1 1,-158-36-1,35-88 1,-89-52 15,1 122-15,-18 1 0,-53 35-1</inkml:trace>
  <inkml:trace contextRef="#ctx0" brushRef="#br0" timeOffset="2725.6">9419 1058 0,'0'0'0,"-17"53"15,-1-35 1,18 0-16,-18 70 16,18-71-1,36 1 1,52-18 0,18-71-1,-71 54 1,-35-18-1,-18-1 1,-105-34 0,105 70-1,0 0-15</inkml:trace>
  <inkml:trace contextRef="#ctx0" brushRef="#br0" timeOffset="3344.7">10054 1023 0,'0'53'31,"0"-35"-16,0-1-15,-17 71 16,-19 18 0,19-88-1,17 17 1,0-17 0,0-36-1,0 1 1,0-1-16,0-35 15,53-70 1,-53 105-16,17 0 16,36-35-1,-18 53 1,36 53 0,-53-35-16,52 88 31,-52-89-16,88 54 1,-89-71 0,54-53-1,-71 35 1,17-158 0,-17 88-1,0 70-15,0-17 16,18-18-1,-18 35-15,18-17 16,-18 17 15</inkml:trace>
  <inkml:trace contextRef="#ctx0" brushRef="#br0" timeOffset="7096.03">4604 1782 0,'0'17'31,"0"1"-15,0 17-1,-18 36 1,18-54-16,0 1 16,0 17-1,0-17 1,0-1 31,35-17-16,1 0-15,-19 0-16,-17 18 15,71-18 1,88 18 0,-18-1-1,-106 1-15,0-18 16,71 0-1,229 18 1,-211-18 0,70 0-1,-124 0-15,142-18 16,247 18 0,-389 0-16,159 0 15,-158 0-15,-18 0 16,353 18-1,-353-18-15,70 0 16,53 17 0,-123-17-16,106 0 15,0 0 1,-106 0-16,247 0 16,-89 0-1,-158 0 1,194-17-1,88 17 1,-141 0 0,-106 0-1,54-18 1,-90 18-16,213 0 16,-194-18-1,-36 18-15,71 0 16,0 18-1,-71-18-15,141 35 16,-35-35 0,-70 0-1,88 0 1,-1-17 0,-122-1-1,-19 18 63,-17-18-62,53-52 15,-35 35-15,35-36-1,0-105 17,-36 176-32,-17-18 0</inkml:trace>
  <inkml:trace contextRef="#ctx0" brushRef="#br0" timeOffset="8471.04">9243 3440 0,'0'0'0,"17"70"32,-17 18-17,36 1 1,17 34 0,17 71 15,-70-176-31,35 52 31,-17-176 0,0 18-15,35-106 0,88-53 15,-88 177-16,-36 34 1,-17 54 0,0 0-16</inkml:trace>
  <inkml:trace contextRef="#ctx0" brushRef="#br0" timeOffset="8863.03">10178 3634 0,'0'17'31,"88"19"0,159-54 1,-53 0-1</inkml:trace>
  <inkml:trace contextRef="#ctx0" brushRef="#br0" timeOffset="9143.95">10178 3916 0,'0'17'15,"0"-34"-15,17 34 16,54-17-1,282 0 17,-195 0-1,-140 0-15</inkml:trace>
  <inkml:trace contextRef="#ctx0" brushRef="#br0" timeOffset="9942.56">11747 3140 0,'18'0'32,"-18"17"-1,-18 72 0,18-54-31,0 71 16,0-53-16,0 282 31,-17-229-31,-1 140 16,1-16-1,-1-107-15,0 371 31,18-370-15,0-89-16,0 18 16,0-36-1,-35-52 17,-18 0-17,18 35-15,-247-88 31,70 0-15,159 70-16</inkml:trace>
  <inkml:trace contextRef="#ctx0" brushRef="#br0" timeOffset="10608.42">11906 3016 0,'0'0'0,"-70"0"16,17 18 0,0-18-1,35 0 17,300-18-17,-211 18 1,476-35-1,229 0 32,-300 17-15,-282 18-17,-176 0 1,-1 18-1,-17-1 17</inkml:trace>
  <inkml:trace contextRef="#ctx0" brushRef="#br0" timeOffset="11192.12">12718 3440 0,'0'17'31,"0"1"-15,0 17-1,0 124 17,0-124-32,0 53 15,0 1 1,0-37-1,0-69 1</inkml:trace>
  <inkml:trace contextRef="#ctx0" brushRef="#br0" timeOffset="11456.03">12259 3387 0,'-18'0'15,"36"0"-15,70-36 32,0 36-17,71-17 1,247-1-1,-318 18 1,18 18 0</inkml:trace>
  <inkml:trace contextRef="#ctx0" brushRef="#br0" timeOffset="11921.87">12206 4339 0,'0'18'16,"35"-36"31,18 1-32,247-19 1,-88 19 0,-1-19-1,336 1 17,-511 35-32,34 0 15,-17 0 1</inkml:trace>
  <inkml:trace contextRef="#ctx0" brushRef="#br0" timeOffset="12692.72">12559 4710 0,'0'-18'16,"-18"18"15,18-18-15,124-35 15,-1 53-15,-35 36-1,-88 34 1,-105 54 15,34-89-15,53-17-16,1-18 15,123 17 17,-71-17-32,88 71 31,-105-71-31,-71 106 31,-282-89 0,264-34-31</inkml:trace>
  <inkml:trace contextRef="#ctx0" brushRef="#br0" timeOffset="13334.85">13123 4851 0,'0'53'32,"0"-106"-32,0 194 31,0-124-31,0 54 31,0-36-15,0-17-1,0-53 17,0 17-32,71-105 31,35 52 0,17 89-15,-105-18-1,-1 35 1,1 35 0,-53-52 15,105-124 0,-34 89-15,34-1-1,36 18 1,-88 0 0,17 53-1,-35 0 1,0 17-1,0 36 1</inkml:trace>
  <inkml:trace contextRef="#ctx0" brushRef="#br0" timeOffset="13951.71">15416 3898 0,'0'0'0,"0"-35"31,0 53 0,89-18 1,52 17-17,35-17 1,-123 0-1,70 0 1</inkml:trace>
  <inkml:trace contextRef="#ctx0" brushRef="#br0" timeOffset="14179.18">15469 4092 0,'18'18'31,"229"-18"1,-194 0-32,176-18 31,-141-17-16</inkml:trace>
  <inkml:trace contextRef="#ctx0" brushRef="#br0" timeOffset="14397.44">16175 3757 0,'0'0'0,"17"35"15,72 106 17,-36 53-1,-53-176-31,-177 88 31,160-106-31</inkml:trace>
  <inkml:trace contextRef="#ctx0" brushRef="#br0" timeOffset="14983.82">17604 3545 0,'0'18'16,"0"0"-16,0 70 31,70 141 0,18-70-15,-52-89-1,-19-34-15,71-54 32,1-229-17,16-17 16,-87 228-15,17-52 15</inkml:trace>
  <inkml:trace contextRef="#ctx0" brushRef="#br0" timeOffset="15552.69">19050 2805 0,'-18'0'16,"1"17"-1,-1 18 1,18 142-1,0-124 1,0 352 0,-35 89 15,17-405-15,18 105-1,-17 70 1,-1 71-1,18-229 1,-18-53-16,18-18 16,-17 18-1,-1-17 1,-70 52 0,52-53-1,-69 0 1,-1-70-1</inkml:trace>
  <inkml:trace contextRef="#ctx0" brushRef="#br0" timeOffset="16118.64">18997 2822 0,'0'0'16,"0"-17"15,35 17-15,177-18-1,-18 0 1,-123 18-16,17 0 16,423 0-1,-422 0 1,546 0 0,-530 0-16,389 0 31,-423 0-31,140 0 15,19 0 1,-195 0-16,18 0 0,70 18 31</inkml:trace>
  <inkml:trace contextRef="#ctx0" brushRef="#br0" timeOffset="16677.71">18274 3810 0,'0'0'0,"18"18"16,17-1-1,71-17 1,-89 0-16,89 0 16,-18 0-1,-35 18 1</inkml:trace>
  <inkml:trace contextRef="#ctx0" brushRef="#br0" timeOffset="16906.48">18292 4022 0,'0'0'0,"-18"17"16,18 1 0,35-18-1,194 18 17,-140-18-17,-72 0-15</inkml:trace>
  <inkml:trace contextRef="#ctx0" brushRef="#br0" timeOffset="17831.62">19914 3140 0,'0'0'32,"0"35"-17,-17 18 1,34 106 15,1-124-31,35 18 16,0-36-1,-18-34 1,53-89 15,-70 71-15,0-1-1,-18 54 32,0 17-31,-18 142 15,18-54-15,0 36 15,70-141-15</inkml:trace>
  <inkml:trace contextRef="#ctx0" brushRef="#br0" timeOffset="18122.97">20532 3316 0,'0'0'15,"-18"18"17,18 17-17,0 18 1,88 88 15,-88-53-15,0-70-16,0 17 15,-88-35 1</inkml:trace>
  <inkml:trace contextRef="#ctx0" brushRef="#br0" timeOffset="18282.14">20479 3228 0,'0'-18'15,"0"36"-15,106-71 32,-89 35-32,71 18 15,-70 0-15</inkml:trace>
  <inkml:trace contextRef="#ctx0" brushRef="#br0" timeOffset="18643.86">20955 3457 0,'0'35'16,"0"-70"-16,-35 212 31,52-72 0,54-87-15,88-71 15,-159 18-15,0 17-16,0 1 0,-53-107 31,-88 71 0,123 53-15</inkml:trace>
  <inkml:trace contextRef="#ctx0" brushRef="#br0" timeOffset="18927.22">21396 3510 0,'18'35'16,"-18"-17"-16,17 88 31,107-18 0,-54-88-15,-52-18-16,35-70 31,-53 71-31,-53-54 16,35 53-16,-140-123 31,87 141-31</inkml:trace>
  <inkml:trace contextRef="#ctx0" brushRef="#br0" timeOffset="19454.66">19703 4092 0,'0'0'0,"-18"0"16,36 18 15,17-1-31,0-17 16,194 36-1,-140-36 1,-1 17-16,159-17 16,176 0-1,-299 0-15,440-17 16,-493 17 0,17 0-16,71 35 15,-54-35 1,-87 18-16,0-18 15,-71-18 1</inkml:trace>
  <inkml:trace contextRef="#ctx0" brushRef="#br0" timeOffset="20317.41">19897 4551 0,'0'0'15,"-71"-18"17,53 18-32,54 0 31,52 0-16,-53 0-15,0 0 16,71 53 0,-70-53-16,-1 35 15,-35-17-15,-18 70 16,-52-35 0,52-35-16,-17-18 15,-36 35 1,124-17 15,-18-1-15,36 19-1,0 122 17,-107-140-17,-34 0 1,34-18-16,-175-36 31</inkml:trace>
  <inkml:trace contextRef="#ctx0" brushRef="#br0" timeOffset="20698.03">20884 4745 0,'0'17'15,"0"1"1,-52 17 0,34-17-16,-17 17 15,-54 54 1,-34 52 15</inkml:trace>
  <inkml:trace contextRef="#ctx0" brushRef="#br0" timeOffset="20927.28">20479 4798 0,'0'0'0,"35"70"31,53 19-15,-53-72-16,1 1 16,-19 17-16,72 18 15,-19-18 1,-52-35-16,17 18 15</inkml:trace>
  <inkml:trace contextRef="#ctx0" brushRef="#br0" timeOffset="21552.58">21255 4710 0,'-18'0'16,"71"-18"31,35 18-32,-35 18 1,-35 17 0,-18-18-16,-71 160 31,1-89-15,52-88-16,-17 18 15,17-1 1,1-17-16,17 18 31,17-18-15,1 0-16,-1 0 15,54 0 1,0 18 0,-18-18-1,-18 0 1,0-18-16</inkml:trace>
  <inkml:trace contextRef="#ctx0" brushRef="#br0" timeOffset="21878.47">21749 4904 0,'0'35'15,"0"-17"1,0-1 0,17-34 15,-34-19 0,-1 36-15,18-17 15</inkml:trace>
  <inkml:trace contextRef="#ctx0" brushRef="#br0" timeOffset="22329.86">21978 4762 0,'0'0'0,"18"-17"16,17-1-1,18 18 1,-35 0-16,-1 18 16,18 17-1,-35 18 1,-105 123 15,69-140-15,36-19-16,18 1 47,35-18-32,-35 0-15,123 0 31,-71 0-15,-52 0-16</inkml:trace>
  <inkml:trace contextRef="#ctx0" brushRef="#br0" timeOffset="44438.9">24059 3898 0,'0'0'0,"-17"18"16,34-18 15,1 0-15,88-18-1,106-17 1,-177 35-16,0 0 15,89-18 1</inkml:trace>
  <inkml:trace contextRef="#ctx0" brushRef="#br0" timeOffset="44646.9">24289 4075 0,'0'0'16,"0"17"0,35-17-1,88 0 1,-105 0 0,159-17-1</inkml:trace>
  <inkml:trace contextRef="#ctx0" brushRef="#br0" timeOffset="45048.53">25012 3775 0,'0'17'16,"18"-17"-16,123 194 31,-71-123-15,-52-36-16,0-17 16,87 52 15,-87-70-31,0-17 15,87-142 17,-52 18-1,-53 88-15,18 35-16,17-52 31</inkml:trace>
  <inkml:trace contextRef="#ctx0" brushRef="#br0" timeOffset="45610.12">26053 3828 0,'-18'35'31,"71"-35"0,211-35 1,-158 17-17,-70 18-15</inkml:trace>
  <inkml:trace contextRef="#ctx0" brushRef="#br0" timeOffset="45874.75">26141 4075 0,'35'0'31,"106"0"0,89-18 0,-160 0-15,-35 18-16</inkml:trace>
  <inkml:trace contextRef="#ctx0" brushRef="#br0" timeOffset="80862.88">27764 3545 0,'0'-17'78,"123"-36"-46,-17 35-17,17 71 17,-123 35-17,-17-70-15,-54 53 16,-17-1-1,70-70-15,-17 35 32,53-35-17,105 36 17,-105-19-32,-1 19 15,-34 34 1,-1-52-16,-176 88 31,88-89-15,36-17-1,52-35 1</inkml:trace>
  <inkml:trace contextRef="#ctx0" brushRef="#br0" timeOffset="81285.89">28416 3422 0,'0'0'0,"18"0"15,-18 88 16,0-53-31,0 124 32,0-35-17,0-71 1,0 52 0,0-34-1,0-53-15</inkml:trace>
  <inkml:trace contextRef="#ctx0" brushRef="#br0" timeOffset="81524.75">28716 3810 0,'0'0'0,"0"18"16,35-54 31,-35 19-32</inkml:trace>
  <inkml:trace contextRef="#ctx0" brushRef="#br0" timeOffset="82085.45">29192 3528 0,'0'0'0,"0"-18"16,0 0-1,-53 1 16,36 17-31,-1 0 0,1 17 16,-19 1 0,-17 106 15,89-107-15,-1-17-1,-17 0-15,105-53 31,-105 18-15,-1 17 15,-17 54-15,-17 34 0,-1 36-1,18 106 16,0-142-15,0-52-16,0 0 16</inkml:trace>
  <inkml:trace contextRef="#ctx0" brushRef="#br0" timeOffset="82599">29580 3457 0,'-17'0'32,"-19"0"-17,36 18-15,-35-1 16,35 19-1,0 17 1,88 123 15,-35-35 1,-53-123-32,-17 52 31,-19-140 0,36-18-15,0-71 15,53 106-15,-35 35-16,35-17 15,0 0 1,-36 35-16,-17-18 15</inkml:trace>
  <inkml:trace contextRef="#ctx0" brushRef="#br0" timeOffset="83537.28">30268 3651 0,'0'36'15,"0"52"16,0-71-31,0 1 16,0 17 0,0 36 15,0-54-15,0-52 15,0-18-16,0 36-15,0-1 16,18-35 0,53 18-1,-54 35 1,18 17 0,1 1-1,-19 53 16,-17-89 1,36-70-1,34 70-15,-17 1-1,35 69 16,-88 1-15,0-35-16,0 88 31,0-89-15</inkml:trace>
  <inkml:trace contextRef="#ctx0" brushRef="#br0" timeOffset="83861.67">30992 3351 0,'0'0'0,"0"0"31,0 177 0,0-1-15,0-123-16,-18 0 16,18 0-16,-88 247 31,35-89 0,53-175-15,0-54-1</inkml:trace>
  <inkml:trace contextRef="#ctx0" brushRef="#br0" timeOffset="84175.9">31309 3669 0,'0'0'16,"0"-35"15,-18 52-15,-17 89 15,70 53 0,-17-106-15,-18-36-16,-53 89 31,-17-88-15,-1-18-1</inkml:trace>
  <inkml:trace contextRef="#ctx0" brushRef="#br0" timeOffset="86875.93">25735 2963 0,'0'0'0,"0"-17"15,-18 17-15,-52 0 16,-36-18 0,71 0-16,-194 18 31,-36 71 0,124-36-15,-36 18 15,125-35-15,52-1-1,0 36 17,0-17-17,0-19-15,0 124 31,0 159 1,0-35-17,0-195-15,0 389 32,17-406-32,1 300 31,-18-212-16,-18-18 17,-17-52-1,35-36 0,18-35-15,70 18 15,70-54 0,107 1 1,211-18-1,-88 18-16,406-18 17,-423 53-17,-248-18-15,106 18 16,-105 0-16,440-35 16,-440 35-1,528-35 1,-581 35-1,299-18 17,-317 18-32,282-17 15,89 34 17,-371-17-17,335 0 1,-124-17 15,-158-1-15,-88 18-1,70 0 1,-18 0 0,89 35-1,-141-17 1,17-18-1,18 0 1,35-18 0,-70 18-1,17 0 1,-35-17-16,18 17 16,-1-18-1,-17-35 1,18 35-1,0-35 1,35-141 0,-53 142-1,17-54 1,-17 53-16,18-71 16,0-281-1,-1 316-15,-17 1 16,18-176-1,-1 193-15,1-70 16,-36-247 15,1 353-31,17-1 16,-18-17 0,18-17 15,-17 70 47,-1 18-62,-17-1-1,17-17-15,-17 0 16,-53 18-1,-1-18 1,-193-18 0,176 1-1,-105 17 1,-72 0 0,-122 0-1,175-18 1,72 18-1,69 0-15,-175 0 16,-212 18 0,405-1-16,0-17 15,-193 18 1,88 17 0,-424 18 15,547-53-31,-71 18 15,-52-1 1,-265 19 15,282-19-15,124-17-16,0 0 16,-336 0 15,336 0-31,-18 0 15,-88 0 1,-88 0 15,176 0-15,18 0 0,17 0 15,0 0-16,-17 0 1,-18 0 15,35 0-15</inkml:trace>
  <inkml:trace contextRef="#ctx0" brushRef="#br0" timeOffset="89095.49">25541 4392 0,'0'18'31,"0"-1"-15,0 89 15,0-71-15,0-17-1,0-36 32,0-17-31,0 18-16,35-54 31,-17 36-15,17 35-1,1 53 17,-36-36-17,17 1 1,-17 0-16,0-36 31,0 0-15,0 1-1,35-1 17,-17 18-17,0 0 1,-1 53 15,-17-18-15</inkml:trace>
  <inkml:trace contextRef="#ctx0" brushRef="#br0" timeOffset="89500.53">26000 4392 0,'-36'0'32,"36"18"-32,-70 35 31,52-18-16,18 18 17,18-53-17,0 0-15,52-53 32,-52 0-1,-18 71 16,0 17-32,0 0 1,0-17-16</inkml:trace>
  <inkml:trace contextRef="#ctx0" brushRef="#br0" timeOffset="89708.45">26229 4374 0,'0'18'16,"-53"88"15,18-36-16,17-17 1,18-17-16</inkml:trace>
  <inkml:trace contextRef="#ctx0" brushRef="#br0" timeOffset="89940.17">26106 4374 0,'17'18'31,"-17"0"-31,-17-54 0,122 160 31,-87-124-31,17 35 16,18 18-1,-18-18 1</inkml:trace>
  <inkml:trace contextRef="#ctx0" brushRef="#br0" timeOffset="94195.54">27728 3669 0,'0'18'32,"0"-36"-17,0 0-15,53 1 16,0-19 0,194-70 15,-212 106-31,265-123 31,-88 70 0,-194 71 1,-230 70-1,-17 18 0,-1 35 0,213-123-31,-36 87 32,70-52-1,1-70-31,123-54 31,106-52 0,-106 70-15,-106 53-16,71-18 31,-159 71-15,18-35-16,-335 229 31,317-195-31,-300 160 31,300-177 1,71-35-32,229-123 31,-36 35-16,-158 70-15,335-158 32,18 17-17,-212 124 17,-300 123-1,71-70-16,-283 193 1,213-140 0,-54 17-1,53-18 1,88-52-16,-17 0 16,70-36-1,-17 18 1,264-159-1,-211 124 1,387-212 0,-405 212-1,177-36 1,-89 36 0,70 0-1,-193 17-15,0 18 16,-1 18-1,-17-1-15,-106 89 16,54-35 0,-54 17-1,-18 0 1,71-53 0,53-35-1,18-17-15,0-1 16,87-35-1,72-70 1,-36 52 0,-88 54-1,17-19 1,54 19 0,-107 34-1,-17 19 1,-52 34-1,-178 124 1,54-70 0,105-89-1,1 0 1,52-35-16,-17 0 16,35-35-1,0 17 1,53-17-1,0 17 1,88-52 0,-88 52-1,17-17 1,-34 17 0,-36 18-1,-18 0-15,0 0 0,-88 36 31,36-36-15,52 0-16,1 0 16,-107-18-1,71-17 1,53 17-16,35-70 31,36 17-15,-53 71-1,-18-17-15,88-54 16,-88 53 0,0 1-16,-71-1 31,-70 0-15,-88 18-1,-36 0 1,195 0-16,17-17 15,-141 17 1,-141 35 0,282-35-16,-53 18 15,-35-1 1,106 1-16,-142 0 31,195-18 0,-1 0-15,107 0 0,-1 0-1,-52-18 1,317 36 15,-335-18-31,-18 0 0,159 35 31,-176-35-31,17 0 16,-53 18 0,1-18-16,-1 0 15,-17 0-15,-53 17 16,-18 1 0,71-18-16,-389 106 31,248-36-16,141-70-15,-142 88 32,177-70-17,36 0 1,299 17 15,-282-35-31,141-18 16,88-17-1,-212 35-15,318-35 32,-246 35-17,-90 0 1,-87 35 0,-53 18-1,-71 0 1,36-35-1,-265 34 17,335-52-32,-71 0 15,1 18 1,88-18-16,-36 18 16,36-18-1,17 17-15,0-17 16,142 0 15,264-53 0,-53-17-15,-17 17 0,52 18 15,-317 35-16,-53 17 1,-18-17-16</inkml:trace>
  <inkml:trace contextRef="#ctx0" brushRef="#br0" timeOffset="97770.52">27975 1887 0,'-17'0'31,"17"-35"-15,176-35 15,-35 140 0,-141-52-15,-70 140 0,34-122-1,1-19-15,-53 36 16,-18 0 0,106-35 15,18-36-16,87 1 1,-69 17-16,175-18 31,-193 0-15,158 18 0,-140 0-1</inkml:trace>
  <inkml:trace contextRef="#ctx0" brushRef="#br0" timeOffset="98321.9">28963 1676 0,'0'0'0,"-35"35"32,-18 53-17,18-35 1,17 18-1,71 34 1,35-69 0,-53-36-1,36 0 1,-53 0-16,-18-71 31,-89 54-15,-17 17-1,36 0 1</inkml:trace>
  <inkml:trace contextRef="#ctx0" brushRef="#br0" timeOffset="98772.46">29351 1923 0,'0'17'15,"18"-17"32,-1 0-31,-17-17 46</inkml:trace>
  <inkml:trace contextRef="#ctx0" brushRef="#br0" timeOffset="101129.86">29704 1676 0,'0'17'47,"18"-17"-32,-18 36 1,17 69 0,-17-87-1,0 35 1,18-35-16,-18 35 15,17-1 1,-17-52 15,18-17-15</inkml:trace>
  <inkml:trace contextRef="#ctx0" brushRef="#br0" timeOffset="101345.66">29933 1676 0,'0'35'16,"0"-17"-1,0-1-15,18 54 16,-1-18-1,36 53 1,-53-89 0</inkml:trace>
  <inkml:trace contextRef="#ctx0" brushRef="#br0" timeOffset="102176.65">30392 1729 0,'0'0'0,"0"17"31,0 1-15,17 123 15,1-123-15,-18-36 31,0-17-32,0-1 1,71-34 15,-18 52-15,-18 36-1,-18-18-15,36 53 32,-53-18-17,0-35 17,0-53-1,18 36-31,88-36 31,-89 35-31,54 36 31,-71 17-15,18 88 15,-18-105-31,0 17 16,0-17-1</inkml:trace>
  <inkml:trace contextRef="#ctx0" brushRef="#br0" timeOffset="102470.15">31097 1482 0,'0'0'16,"0"70"0,0-35-16,0 18 15,0 106 1,-35 176 15,35-211-15,0-107-16,0 1 15,0 53 1,0-54 0</inkml:trace>
  <inkml:trace contextRef="#ctx0" brushRef="#br0" timeOffset="102772.52">31415 1711 0,'0'0'0,"0"-18"32,-18 54-17,1-36-15,-1 35 16,0-35-16,1 53 15,70 106 17,35-71-1,-88-18-15,0-52-16,-88 35 15</inkml:trace>
  <inkml:trace contextRef="#ctx0" brushRef="#br0" timeOffset="107177.57">9931 7444 0,'0'-18'16,"0"124"15,0 105 0,53 1 1,-18-177-17,0-35 1,0-17-1,54-142 17,-19 0-17,-35 106-15,107-158 32,-107 158-17,-18 53-15</inkml:trace>
  <inkml:trace contextRef="#ctx0" brushRef="#br0" timeOffset="107376.33">10513 7761 0,'0'0'15,"141"35"17,-106-35-32,36 0 15,176 0 17</inkml:trace>
  <inkml:trace contextRef="#ctx0" brushRef="#br0" timeOffset="107580.52">10548 8008 0,'0'0'0,"71"0"31,-54 0-31,54 0 16,211 0 15,-264 0-31</inkml:trace>
  <inkml:trace contextRef="#ctx0" brushRef="#br0" timeOffset="108098.95">12277 7461 0,'0'18'32,"17"0"-17,-17 70 1,0 106 15,-17 0 0</inkml:trace>
  <inkml:trace contextRef="#ctx0" brushRef="#br0" timeOffset="108378.9">12718 7497 0,'-36'17'32,"1"18"-17,35-17-15,0 53 16,159 70 15,-106 0 0,-141-88-15,52-53-16,-17 0 0</inkml:trace>
  <inkml:trace contextRef="#ctx0" brushRef="#br0" timeOffset="108538.54">12806 7444 0,'0'0'0,"17"0"32,107 0-1,-106 0-31</inkml:trace>
  <inkml:trace contextRef="#ctx0" brushRef="#br0" timeOffset="108749.52">13159 7743 0,'0'53'31,"0"-106"-31,0 124 31,17-89-15</inkml:trace>
  <inkml:trace contextRef="#ctx0" brushRef="#br0" timeOffset="109177.78">13741 7532 0,'0'0'0,"0"-18"15,-89 18 1,72 18 0,-71 52-1,70-52 1,36 88-1,-1-89 1,54 54 0,-1-18-1,-17 35 1,-53-70 0,-141 17-1,124-53 1</inkml:trace>
  <inkml:trace contextRef="#ctx0" brushRef="#br0" timeOffset="109316.68">13617 7814 0,'0'0'0,"71"-106"15,-18 53 1,-36 36 0,19-36-1,-36 17 1,-36-16-1,1 52 1</inkml:trace>
  <inkml:trace contextRef="#ctx0" brushRef="#br0" timeOffset="110052.4">14146 7743 0,'0'18'15,"0"0"1,0 52-1,0-34 1,-17 16 0,17-34 15,0-36-15,0 1-1,0-18 1,53-36-1,0 53 1,-18 1 0,0 52-1,-35 0 1,0 1 0,0-19-1,18-34 16,35-36-15,-18 35 0,0 0-1,-17 18-15,17 53 32,-35-17-17,0-1 1,0 0-1</inkml:trace>
  <inkml:trace contextRef="#ctx0" brushRef="#br0" timeOffset="110334">14870 7549 0,'0'0'0,"0"36"16,0 17 0,-36 35-1,19-71-15,-142 319 32,141-283-32,-17 35 15,0 18 1,-1 88 15</inkml:trace>
  <inkml:trace contextRef="#ctx0" brushRef="#br0" timeOffset="110677.58">15117 7885 0,'17'-18'16,"-34"36"-16,34-54 31,-34 54-15,-19 52 15,36-52-31,0 35 16,0 18-1,0 52 17,-35-105-17,0-1 1,-54 1-16</inkml:trace>
  <inkml:trace contextRef="#ctx0" brushRef="#br0" timeOffset="111956.99">13547 7743 0,'0'18'47,"-18"0"46,-17-1-61,-1 36-1,19-17-16,17 16 17,0-34-17,17 17 17,1-17-1,0-18-16,52 18 17,-34-18-17,-1 17 1,0-17 15,-17 0-15,-1 0-1,1-17 17,0 17-17,-18-18 32,17 0-16,-17-17-15,0 0 15,-35 17-15,-18-35 15,18 18 0,17 17-15,-17 18 0</inkml:trace>
  <inkml:trace contextRef="#ctx0" brushRef="#br0" timeOffset="113531.8">9172 7038 0,'0'0'0,"-17"18"31,17 17-15,0 53 0,-18 124-1,0-1 1,-17 319-1,35-460-15,-71 265 32,54-317-17,-54 35 1,54-71 0,17-17-1,-18-18-15</inkml:trace>
  <inkml:trace contextRef="#ctx0" brushRef="#br0" timeOffset="115753.01">9278 7091 0,'0'-35'32,"0"17"-17,0 0 1,0 36 0,0 0 15,35-1 0,1-17-15,122 18 15,1-18-15,35 17-1,212 1 16,-177-18-15,-158 0-16,-1 0 0,336 0 31,-336 0-31,371 18 32,-194-1-17,-194-17-15,335 36 31,-88-19 1,-70 1-17,-195-18 1,176 18 0,-52-1 15,0-17-16,247 18 17,-18-18-1,-335 0-31,0 0 0,229 0 16,-106 17 15,124 1 0,-176 0-15,-1-1-1,106 19 17,-52-19-17,-160-17 1,107 0-1,-71 18 17,0 0-1,-53 17 0,0 88 0,0-87-15,0-19-16,0 107 16,0 193-1,-36-17 17,36-265-17,-35 195 1,35-142 15,0-70-31,0 105 16,0-105-1,0 17 1,-35-35 46,-36-18-46,54 18 0,-1 0-16,0 0 15,-70 18 1,70-18 0,-52-18-1,-71 1 1,70 17-1,54-18-15,-89 18 16,-18-18 0,-193-35-1,211 36 1,-70-18 0,-18 17-1,-124 0 1,265 1-1,-388-19 1,-123-34 15,493 70-15,-52-18 0,-54 0-1,124 18-15,-246-35 16,193 35-1,18-17 1,-71 17 0,-141 0-1,265 0 1,-1 0-16,-122 0 16,122 0-1,-140 35 1,-36-18 15,177-17-15,-71 0-1,-141 0 1,18 18 15,158-18-15,-52 0-1,35 0 1,-53-18 0,-36 18-1,124-17 1,18 17-16,-36-18 16,-17 18-1,71 0-15,-54-17 16,-88-19-1,142 36 1,-36-17 0,17 17-1,-34 0 1</inkml:trace>
  <inkml:trace contextRef="#ctx0" brushRef="#br0" timeOffset="121834.49">16651 7955 0,'-35'18'15,"0"17"1,-1-35 0,36 18-1,106-36 16,159 0-15,-71 18 0,705-70 15,-740 70-15,106-35-1,-89 35 1,-158 0-1,-18 17 17</inkml:trace>
  <inkml:trace contextRef="#ctx0" brushRef="#br0" timeOffset="122599.74">20038 7902 0,'0'0'0,"-18"0"15,18-17 16,53-54 1,123 53-1,-70 89 0,-106-53-31,-88 123 31,53-88 1,88-36-17,53 1 1,-1 52 15,-105-34-15,-105 17-1,-107-18 17,159-53-17</inkml:trace>
  <inkml:trace contextRef="#ctx0" brushRef="#br0" timeOffset="122964.46">20585 7885 0,'88'0'31,"-176"0"-31,246 0 16,-140 0-16,141 52 31,-159 1-16,0-35-15,-159 106 32,88-89-17,54-18 1,34-17 15,36 0-15,-17 0-16,158 0 31,-53-17-15</inkml:trace>
  <inkml:trace contextRef="#ctx0" brushRef="#br0" timeOffset="123171.83">21325 8061 0</inkml:trace>
  <inkml:trace contextRef="#ctx0" brushRef="#br0" timeOffset="123702.9">21766 7814 0,'-17'-18'15,"-1"18"1,0 0-16,-34 18 16,-54 35-1,106-18 1,0 0-1,0-17-15,70 35 16,89 35 0,-124-52-1,-17-1 1,-18-18-16,-53 36 16,-70-35-1,105-18 1,-17-35-1,35-18 1,0 0 0,88-53-1,-35 18 1,-36 53 0,-17-1-1,0 19-15,-17-54 16,-19 71-1,19 0-15,-18 0 16,17 0-16</inkml:trace>
  <inkml:trace contextRef="#ctx0" brushRef="#br0" timeOffset="123978.9">22154 7849 0,'0'0'0,"0"18"16,0 0-16,0 17 15,0 0 1,18 36-1,0-1 1,-18-52-16,0 17 16,17 18-1</inkml:trace>
  <inkml:trace contextRef="#ctx0" brushRef="#br0" timeOffset="124286.15">22490 7832 0,'-18'17'16,"-17"1"0,-36 0-1,-88 70 1,142-71-1,17 1 1,53 17 15,0-17-15,17 0 0,71-18-1,-88 0 1</inkml:trace>
  <inkml:trace contextRef="#ctx0" brushRef="#br0" timeOffset="124723.75">22719 8026 0,'53'-36'16,"-106"72"-16,106-89 16,-36 53-16,-17-53 15,0 35 1,0 53 15,18 36 0,-18-53-31,0 17 16,0 0 0,18-17 15,35-36-15,-18 18-1,53 0 16,-53 18-15,18 0 0,53-36 15,-53 0-15,-35 1-16,-18-72 31,-36 19-16,-17-1 1,36 54 0,-1 17-16</inkml:trace>
  <inkml:trace contextRef="#ctx0" brushRef="#br0" timeOffset="126126.32">21819 7214 0,'0'0'0,"-123"-53"16,17 18-1,-229-18 16,264 53-31,18-17 16,-17 17-16,-159 0 16,-424 35 15,582-35-31,-87 17 16,-19 36-1,142-35-15,-194 158 31,140-34-15,72-107-16,-1 0 16,-88 318 15,89-283-15,17-34-16,-18 264 31,18-142-16,53-17 1,-18-70 0,159 176 15,-141-177-15,53 1-1,141 52 16,-53-70-15,-141-35-16,0 0 16,476 52 15,-441-52-31,512 17 31,-283-35-15,-52-35-1,88-36 17,-300 54-32,299-107 31,1 1 0,-194 87-15,-53 1-1,-71 18-15,177-89 32,-195 88-32,72-70 15,-1-18 1,-53-70 15,-53-18 0,-87-18 1,-54 36-17,124 158 1,-159-141 0,158 142-1,-158-89 1,159 88-1,-194-52 1,193 52 0,-228-53-1,211 54-15,-300-89 32,177 71-17,-124-18 16,229 35-15,-52 18 0,-195 0-1,230 0 1,0 18-16</inkml:trace>
  <inkml:trace contextRef="#ctx0" brushRef="#br0" timeOffset="-112494.74">12788 10160 0,'0'-35'31,"0"17"1,18 36 14,-18 123-14,0-18-17,-35 36 1,-1 123 15,19-105-15,-1 87 15,18-123-15,0-105-16,18 34 15,-18 265 17,0-35-1,0-71-16,17 124 17,-17-212-17,0 53 1,0-158-16,0 246 31,0-141-15,-17-88-16,-1 212 31,18-124-15,-18 35-1,18 142 17,0-248-32,0 54 15,0 87 1,0-140-16,0 211 31,-17-247-31,17 18 16,-53 212 15,35-18 0,18-194-31,0 211 31,18-34 1,-18-178-32,0 195 31,0-53 0,-35-105-15,17 52 15,18-124-31,0 19 16,0 52 15,18-106-31,-18 1 16</inkml:trace>
  <inkml:trace contextRef="#ctx0" brushRef="#br0" timeOffset="-111432.71">10460 16757 0,'0'0'0,"0"-18"16,-18 1 0,-17 17 15,70 0 16,230-53-16,-212 53-31,35 0 16,512 0 15,-530 0-31,177 0 16,106 0-1,264-18 16,-282 0-15,-264 1-16,105-1 16,512-52 15,-70 87 0,-1-17 0,-105 0 1,-301 0-17,424 18 17,-335-18-17,18 0 1,-1 0-1,-88 18 1,1-1 0,-160-17-16,565 0 31,35-17 0,-317 34-15,388 18 15,-653-17-31,0-18 16,883 71 15,-672-54-15,72 19-1,-283-36-15,0 0 0,336 0 31,-371 0-31,35-18 0</inkml:trace>
  <inkml:trace contextRef="#ctx0" brushRef="#br0" timeOffset="-107072.1">12629 16616 0,'18'0'79,"-36"0"-17,18 17-46,18-34 77,0-1-77,-1 18 0,19-123 15,-36 87-15,17-16-1,-17 34-15,36-70 31,16-36 1,-52 107-32,53-107 31,-17 54-15,-1 17-1,18-53 16,0 35-15,-53 54-16,17-1 16,54-123 15,-53 141-31,-1-35 16,19-18-1,34-71 16,-52 71-15,-1 36 0,72-107 15,-72 107-31,-17-1 16,18 0-16,17-35 15,53-105 16,-70 140-31,0 0 16,-1-52 0,-17 52-16,18-17 15,-1 0 1,1-18 0,35-36-1,-35 72-15,-1-36 16,19-18-1,-1 18 1,18-17 0,70-107 15,-70 107-15,-35 52-16,-1 1 15,19-72 1,-19 54-1,1 0 1,0 17-16,-1-17 16,107-159 15,-89 159-15,0-36-1,54-70 16,-72 106-15,1-1 0,70-69 15,-53 52-15,-17 17-1,0 19-15,70-107 31,-71 124-31,1-35 16,17 0 0,-17 17-16,88-123 31,-53 70-15,35-17 15,-53 53-16,0 0 1,1-18 0,-19 35-16,72-105 31,-37 52-15,-16 1-1,52-19 16,-88 72-31,18-1 16,52-88 15,-52 89-31,52-89 32,1 53-17,-53 35-15,87-52 31,36-19 1,-70 54-17,35-35 17,-53 34-17,0-17 16,-18 18 1,-17 35-32,70-53 31,71-17 0,-89 34-15,36-17 15,-88 53-31,17 0 16,177-52 15,-1 34 0,-176 0-31,124 1 31,-18-1 1,-52 0-17,69 1 17,-140 17-32,17 0 0,106-18 31,-123 18-31,176 0 31,71 18 0,-36-1 1,-159-17-17,-17 18 1,18 0 15,-53-18-31,-1 17 16,1-17-16,35 36 31,35 16 0,88 54 0,36 0 1,-106-53-17,141 88 17,-230-123-32,19 17 15,228 159 16,-228-159-31,210 177 32,-140-106-17,-88-88-15,105 158 32,-17-17-1,-18-36-16,-70-88-15,88 142 32,-53-89-17,0 18 1,-36-89-16,1 36 16,0-17-16,17 17 15,88 229 16,-52-35 1,-71-230-32,71 230 31,-19-106-15,1-17-1,18 35 1,-36-124-16,89 194 31,-107-123-15,-34 35 15,17-70-15,0-54-16,0 36 15,17 159 16,19 0 1,-36-195-32,0 19 0,17 69 15,1-16 1,-1 122 15,-17-175-31,0 122 31,0 1 1,0-141-32,18 35 15,35 35 17,-35-53-1</inkml:trace>
  <inkml:trace contextRef="#ctx0" brushRef="#br0" timeOffset="-106273.53">17815 17551 0,'36'0'31,"-19"35"-15,1-17-1,141 140 16,-71-87 1,-53-36-17,-17-88 17,17-53-17,-35 71-15,88-159 31,-53 106 1</inkml:trace>
  <inkml:trace contextRef="#ctx0" brushRef="#br0" timeOffset="-104619.89">11359 13123 0,'0'36'47,"18"193"-16,0-17 0,-18-107 0,0-175 1,-18-212-1,18 211-31,53-264 31,141 211 0,-176 124-31,-18 177 32,-177 70-1,89-230-15,70-17-16</inkml:trace>
  <inkml:trace contextRef="#ctx0" brushRef="#br0" timeOffset="-103508.72">11289 11571 0,'0'0'0,"53"-18"47,-18 142-32,-35-106 1,0 34-16,0 72 16,0-1-1,-35 54 16,0-142 1,35-105-17,0-107 17,0 107-17,0-54 1,0-105 15,0 211-31,0-17 16,-71 141 15,53-89-15,-70 124-1,88-123 1,0-36 15,0-17-15,0-18-1,35-17 1,1-1 0,17 1-1,17 17 1,-52 70-1,-1-17-15,19 53 16,105 106 0,-124-141-1,19 35-15</inkml:trace>
  <inkml:trace contextRef="#ctx0" brushRef="#br0" timeOffset="-102197.43">18962 17692 0,'0'0'0,"-18"0"16,18 17-16,-17-17 16,87 0 15,89 0-16,-106 0-15,0 18 16,282 0 0,-282-18-16,123 17 31,-141-17-15,-17 0-16,0-17 15,-18-1 1,-18 18-16</inkml:trace>
  <inkml:trace contextRef="#ctx0" brushRef="#br0" timeOffset="-101996.66">19720 17657 0,'36'-18'15,"34"36"1,-52-1-16,-1-17 15,19 35 1,-19-17-16,1-18 0,0 71 16,-36-54-1,-35 19 1,35-19-16,1-17 0</inkml:trace>
  <inkml:trace contextRef="#ctx0" brushRef="#br0" timeOffset="-96225.29">14534 13194 0,'0'-18'78,"0"36"-31,-35 0-32,18-18-15,-1 35 16,0-18-1,1 19 1,34-1 15,89-53 1,-71-17-17,-17-35 16,-18 52-31,-35 0 32,17 36-17,0-18-15,1 70 32,17-34-17,17-19 16,72-34 1,-89-54-1,-18 54-15,-17-1-1,-18 88 16,53 1 1,88-71-1,-53-71 0,-35 36-15,-17 18-16,-1-1 15,-17 18 1,17 0-16,-35 53 31,53-18-15,0-17-16,0-1 16,0 1-16</inkml:trace>
  <inkml:trace contextRef="#ctx0" brushRef="#br0" timeOffset="-95226.04">14605 13635 0,'0'-18'47,"35"-17"-16,-17 35-15,0-18-16,-1 18 15,1 18 1,-1 0-1,-17-1-15,0 1 16,-70 70 0,52-70-1,1 17 1,52-17 15,-17-1-15,-1-17-16,36 0 15,-35 18 1,-54 35 0,-52-18-1,71-17 1,-1-18-16,-53 0 16,36 0-16</inkml:trace>
  <inkml:trace contextRef="#ctx0" brushRef="#br0" timeOffset="-94412.83">14887 13617 0,'35'-17'63,"1"-1"-48,-19 18 1,1 35 0,-18-17-1,0 52 1,-18-34-1,-17 17 1,-18 0 0,88-53 31,18-18-32,-35 18 1,35-18-1,-35 18 1</inkml:trace>
  <inkml:trace contextRef="#ctx0" brushRef="#br0" timeOffset="-94105.71">15187 13688 0,'18'17'31,"-18"1"1,0-36 30</inkml:trace>
  <inkml:trace contextRef="#ctx0" brushRef="#br0" timeOffset="-93371.54">15275 13547 0,'18'-18'31,"0"18"-15,-1 0 15,-17 18-15,0 35 15,0-1-15,18-34-1,-1 0 1,72-54 15,-72 1-15,-17 18 0,18-19 15,-18 89 0,0 0-15,0-35-16,0 52 31,0-52-31</inkml:trace>
  <inkml:trace contextRef="#ctx0" brushRef="#br0" timeOffset="-93059.8">15628 13441 0,'18'0'31,"17"0"-16,0 17 1,71 1 15,-88-18-31,-1 71 32,-17-1-17,0-52-15,0 88 31,0-89-31</inkml:trace>
  <inkml:trace contextRef="#ctx0" brushRef="#br0" timeOffset="-92836.66">15681 13652 0,'0'0'31,"88"-35"0,36-18 1,-54 36-17,-17-1-15</inkml:trace>
  <inkml:trace contextRef="#ctx0" brushRef="#br0" timeOffset="-92011.83">16140 13388 0,'0'18'15,"17"34"17,-17-34-17,0 123 1,0-123-1,0 70 17</inkml:trace>
  <inkml:trace contextRef="#ctx0" brushRef="#br0" timeOffset="-91728.01">16334 13406 0,'0'0'0,"0"-18"16,-36 53 15,-52 18 1,88-35-17,-18-18-15,18 35 16,18 0 15,0-35-15,17 0-1,53 18 17,-70-18-32,0-18 0</inkml:trace>
  <inkml:trace contextRef="#ctx0" brushRef="#br0" timeOffset="-91323.27">16492 13441 0,'0'0'0,"18"0"16,17 35 15,-17 89 0,-18-107-15,0 1-1,53-36 1,-36 1 0,36-54-1,-53 53 1,0 1-1,36 34 17,-19 1-32,36 0 15,-18-18 17,-17-71-1,-18 53-31,-35 1 15</inkml:trace>
  <inkml:trace contextRef="#ctx0" brushRef="#br0" timeOffset="-90567.25">14552 13353 0,'18'-18'15,"-1"0"16,-17 36 32,0 88-32,0-89-15,-17 72-1</inkml:trace>
  <inkml:trace contextRef="#ctx0" brushRef="#br0" timeOffset="-90416.08">14499 14005 0,'0'0'0,"0"36"16,0-19-16,0 54 15,0-54-15,0 1 16,0 35-16</inkml:trace>
  <inkml:trace contextRef="#ctx0" brushRef="#br0" timeOffset="-89971.76">14393 15487 0,'0'0'0,"0"53"16,-17-18-16,-1 53 15,0 124 17,18-194-32,0-1 15,0 19 1,0 105 15,0-53-15,0-53-1,0 142 17,0-160-32,-17 1 15</inkml:trace>
  <inkml:trace contextRef="#ctx0" brushRef="#br0" timeOffset="-89107.64">12682 13476 0,'0'0'0,"-17"0"31,70 18 16,-36-18-32,54 0 1,-54 0-16</inkml:trace>
  <inkml:trace contextRef="#ctx0" brushRef="#br0" timeOffset="-88804.71">14076 13458 0,'0'0'0,"88"0"16,-70 0-1,35-35-15</inkml:trace>
  <inkml:trace contextRef="#ctx0" brushRef="#br0" timeOffset="-88682.8">14534 13370 0,'0'0'0,"0"18"16,18 0-1</inkml:trace>
  <inkml:trace contextRef="#ctx0" brushRef="#br0" timeOffset="-87367.29">14093 17039 0,'0'-17'47,"0"52"-16,18 35-15,-18-52-16,0 35 16,0 17-1,0-52-15,-18 35 16</inkml:trace>
  <inkml:trace contextRef="#ctx0" brushRef="#br0" timeOffset="-87066.7">14305 16951 0,'0'0'0,"0"-18"16,-18 89 15,18-18-15,0-36-16,18-17 15,88 89 17,-106-72-17,0 1 1,-88 0-1</inkml:trace>
  <inkml:trace contextRef="#ctx0" brushRef="#br0" timeOffset="-86916.32">14305 16933 0,'0'0'0,"18"-17"16,-1 17-16,54-18 31</inkml:trace>
  <inkml:trace contextRef="#ctx0" brushRef="#br0" timeOffset="-86667.89">14570 17092 0,'0'0'0,"17"18"31</inkml:trace>
  <inkml:trace contextRef="#ctx0" brushRef="#br0" timeOffset="-86181.55">14764 16916 0,'0'-18'16,"-36"36"15,1 70 0,35-70-31,35 52 32,-35-52-32,18-1 0,17 36 31,-17-35-31,-18 0 16,-35-1 15,17-17-31,-17-70 31,35 17-15,0 35-16,53-52 31,-36 52-31,36-17 16,-53 17-1,0 0 1</inkml:trace>
  <inkml:trace contextRef="#ctx0" brushRef="#br0" timeOffset="-85617.45">14975 17022 0,'0'0'0,"0"70"31,0-17 1,-17-18-1,17-70 16,35-36-16,0 36 0,-17 53 0,-18-1-15,0 19 0,0-54 15,18 18-15,-1-18-1,19-17 1,16 35-1,-34 18 1,0-1 0,-18 54-1,0-53 1,-36-1-16</inkml:trace>
  <inkml:trace contextRef="#ctx0" brushRef="#br0" timeOffset="-85403.51">15399 16951 0,'0'53'16,"-18"-18"-1,0 36 1,-52 193-1,52-176 1,18-17 0,0-36-16</inkml:trace>
  <inkml:trace contextRef="#ctx0" brushRef="#br0" timeOffset="-85104.98">15557 17074 0,'0'-17'16,"-17"34"15,-1-17-15,18 71-1,0-36 1,0 1 0,18-19-1,-18 1-15,17 17 16,-52 0 0</inkml:trace>
  <inkml:trace contextRef="#ctx0" brushRef="#br0" timeOffset="-84209.45">12753 13494 0,'0'-18'31,"0"0"-15,0 36 62,0 0-62,18-18-16,70 0 31</inkml:trace>
  <inkml:trace contextRef="#ctx0" brushRef="#br0" timeOffset="-84041.88">13300 13441 0,'0'0'0,"35"0"16,36 17-1,-54-17 1,1-17-16,-1 17 0</inkml:trace>
  <inkml:trace contextRef="#ctx0" brushRef="#br0" timeOffset="-83832.86">14005 13388 0,'18'0'16,"-36"0"-16,54 0 0,-19 0 16,18 0-1</inkml:trace>
  <inkml:trace contextRef="#ctx0" brushRef="#br0" timeOffset="-81184.69">12700 10760 0,'0'17'47,"35"-17"-32,-17 0-15,0 0 16,34 0-1,-34 0-15</inkml:trace>
  <inkml:trace contextRef="#ctx0" brushRef="#br0" timeOffset="-80986.88">13476 10777 0,'0'0'0,"18"18"15,52 0 17,-34-18-17,-19 0-15,1 0 16,-1 0-16,107-18 16</inkml:trace>
  <inkml:trace contextRef="#ctx0" brushRef="#br0" timeOffset="-80823.66">14270 10795 0,'0'0'0,"17"0"16,1 0-16,88 0 31,-53 0-15,-35 0-16</inkml:trace>
  <inkml:trace contextRef="#ctx0" brushRef="#br0" timeOffset="-80660.68">14922 10813 0,'0'0'0,"89"35"15,-72-17-15,1-1 16,35 1-1,-35-1-15,34-17 16,37 18 0</inkml:trace>
  <inkml:trace contextRef="#ctx0" brushRef="#br0" timeOffset="-80476.27">15893 10936 0,'0'0'0,"53"0"16,-36 0-1,36 0 1,0 0 0,18-18-16</inkml:trace>
  <inkml:trace contextRef="#ctx0" brushRef="#br0" timeOffset="-80309.83">16651 10954 0,'0'0'0,"35"17"31,1 1-15,-19-18-16,1 0 0,17 0 0,-17 0 15,35 0-15</inkml:trace>
  <inkml:trace contextRef="#ctx0" brushRef="#br0" timeOffset="-80261.84">17180 10989 0,'0'0'0,"36"0"0</inkml:trace>
  <inkml:trace contextRef="#ctx0" brushRef="#br0" timeOffset="-80136.3">17357 10971 0,'0'0'16,"17"0"-16,1 0 15,52 0 17,-34-17-17,-19 17-15,1 0 0</inkml:trace>
  <inkml:trace contextRef="#ctx0" brushRef="#br0" timeOffset="-79974.79">17992 10989 0,'0'0'0,"17"0"16,1 0-1,0 0 1,-1 0-16,36-18 31</inkml:trace>
  <inkml:trace contextRef="#ctx0" brushRef="#br0" timeOffset="-79674.83">18150 10918 0,'0'0'0,"-17"36"15,17-19-15,-18-17 16,18 53-1,-18 35 1</inkml:trace>
  <inkml:trace contextRef="#ctx0" brushRef="#br0" timeOffset="-79302.01">18115 12400 0,'0'0'15,"-18"53"-15,18-18 16,0-17-16,0 17 15,0 36 1</inkml:trace>
  <inkml:trace contextRef="#ctx0" brushRef="#br0" timeOffset="-79107.04">18168 13247 0,'0'0'15,"-35"106"1,17-18 15,0-35-15,18-36-16,0 107 16</inkml:trace>
  <inkml:trace contextRef="#ctx0" brushRef="#br0" timeOffset="-78928.06">18292 14129 0,'0'53'15,"-18"-36"-15,36-87 0,-54 158 16,36-70-16,-35 123 31,35-88-15,0-36-16,18 1 15,-18 70 1</inkml:trace>
  <inkml:trace contextRef="#ctx0" brushRef="#br0" timeOffset="-78780.33">18292 15046 0,'0'0'15,"-36"71"1,36-54-1,0 89 17,0-88-32,0-1 0</inkml:trace>
  <inkml:trace contextRef="#ctx0" brushRef="#br0" timeOffset="-78539.19">18186 15963 0,'0'0'0,"17"71"15,-17-54 1,0 19-1,-17-19-15,17 1 16,0 0-16</inkml:trace>
  <inkml:trace contextRef="#ctx0" brushRef="#br0" timeOffset="-77524.71">18627 15998 0,'0'0'0,"-18"18"16,18 0 62,35-36 0,89 0-47,-89 89 0,-70-18-15,17-35-16,-70 52 31,35 1 1,88-54-1,71-17 0,-18-17 0</inkml:trace>
  <inkml:trace contextRef="#ctx0" brushRef="#br0" timeOffset="-77150.02">19032 15946 0,'0'0'16,"0"17"0,-17 1 15,-19 123 0,36-123-31,0 17 0,-17 71 16,105-71 15,-35-88 16,-53 35-32,-71-17 17,54 17-32</inkml:trace>
  <inkml:trace contextRef="#ctx0" brushRef="#br0" timeOffset="-76916.5">19297 16140 0,'0'35'32,"0"-70"-32</inkml:trace>
  <inkml:trace contextRef="#ctx0" brushRef="#br0" timeOffset="-76616.19">19438 16034 0,'0'0'0,"0"35"15,0 18 32,0 0-31,0-36-16,0 89 15,0-88 17</inkml:trace>
  <inkml:trace contextRef="#ctx0" brushRef="#br0" timeOffset="-76381.77">19562 16069 0,'0'0'0,"17"-18"15,1 71 16,-18-35-15,0 0-16,0 105 16,0-105-1,0 17 1</inkml:trace>
  <inkml:trace contextRef="#ctx0" brushRef="#br0" timeOffset="-75774.55">19808 16087 0,'0'17'15,"0"1"1,0 0 0,0 17-1,0 0 1,0 0 0,18-35 15,-18-17-16,18-36 1,-18 35 0,35-35-1,-17 36 1,17 34 0,-17 1-16,-1 35 31,-17-36-16,0 1 1,0-36 0,18 1-1,-1-1 1,36-17 15,-17 53-15,-36 52 15,0 18 0</inkml:trace>
  <inkml:trace contextRef="#ctx0" brushRef="#br0" timeOffset="-75553.19">20338 15928 0,'0'0'0,"0"35"16,0-17-16,-53 211 31,17-70-15,19-89-1,-1 19 1</inkml:trace>
  <inkml:trace contextRef="#ctx0" brushRef="#br0" timeOffset="-75269.03">20496 16051 0,'0'0'0,"0"-17"16,-17 70 15,-19 70 0,36-105-31,0-1 16,0 19-1,0-19-15,18-17 0,-36 71 32,-34-18-17</inkml:trace>
  <inkml:trace contextRef="#ctx0" brushRef="#br0" timeOffset="-73044.71">17939 10160 0,'0'-18'47,"-18"36"-16,0 0-15,-17 52 0,70-17 15,-17-35-15,70 52-1,-88-17 1,-106-18 15</inkml:trace>
  <inkml:trace contextRef="#ctx0" brushRef="#br0" timeOffset="-72885.24">17939 10125 0,'0'0'0,"17"0"16,72-18 15,-72 18-15</inkml:trace>
  <inkml:trace contextRef="#ctx0" brushRef="#br0" timeOffset="-72486.61">18239 10142 0,'0'0'0,"53"18"16,-36-18-16,-17 18 15,18 35 1,-18-36-16,0 1 16,-18 17-1,1-17 1,-1-18-16,0-18 16,54 18 15,-1 71 0,-35-54-15,0 19-1,-35-19 1,17-17-16,-17 18 16</inkml:trace>
  <inkml:trace contextRef="#ctx0" brushRef="#br0" timeOffset="-72236.95">18538 10301 0,'0'18'15,"0"-1"17,0-34-1</inkml:trace>
  <inkml:trace contextRef="#ctx0" brushRef="#br0" timeOffset="-71871.34">18803 10072 0,'0'0'15,"0"17"1,-18 19 0,-52 140-1,70-158 1,0 105 0,0-105-16,70-1 31,-52-34-16,53-54 1,-71 54-16,-36-36 31,-34 53 1</inkml:trace>
  <inkml:trace contextRef="#ctx0" brushRef="#br0" timeOffset="-71574.51">19015 10195 0,'0'0'0,"-18"36"47,18 16-31,0-34-1,35 35 1,-35-35-16,18 70 16,-89-88 15</inkml:trace>
  <inkml:trace contextRef="#ctx0" brushRef="#br0" timeOffset="-71425.61">19050 10089 0,'0'0'0,"53"-17"16,-35 17-16,17 0 31</inkml:trace>
  <inkml:trace contextRef="#ctx0" brushRef="#br0" timeOffset="-71196.75">19332 10142 0,'0'0'0,"18"18"15,-18 17 1,17 71 0,-17 0 15</inkml:trace>
  <inkml:trace contextRef="#ctx0" brushRef="#br0" timeOffset="-70952.75">19562 10107 0,'0'-18'31,"0"36"-15,-36 0 0,-17 35-1,18-36 1,-18 36 0,71-35 15</inkml:trace>
  <inkml:trace contextRef="#ctx0" brushRef="#br0" timeOffset="-70463.83">19703 10160 0,'17'18'16,"-17"-1"0,0 1-1,0 52 1,0-34 15,53-54 0,-18-17-15,-17 35-16,0 0 31,-18 17-15,17-17-16,1 18 16,0-18-16,35-18 31,-36 18-16,1-17 1,-18-18 15,-18-36 1,18 53-32,0-17 15</inkml:trace>
  <inkml:trace contextRef="#ctx0" brushRef="#br0" timeOffset="-69743.93">19420 10283 0,'-17'36'31,"17"-1"-15,17-17 0,54-1-1,-18 1 1,17-18 0</inkml:trace>
  <inkml:trace contextRef="#ctx0" brushRef="#br0" timeOffset="-56260.65">25030 7444 0,'52'-18'78,"107"-17"-62,-106 17-16,0 0 16,635-176 15,-547 159-16,-53 17 1,-35 1 15,-53 34-31</inkml:trace>
  <inkml:trace contextRef="#ctx0" brushRef="#br0" timeOffset="-55948.02">26123 7003 0,'-17'0'31,"17"17"-15,17-17-1,36 0 1,71 88 15,-124-35-15,-18 0 0,-88 71 15,88-107-31</inkml:trace>
  <inkml:trace contextRef="#ctx0" brushRef="#br0" timeOffset="-55276.37">27464 6756 0,'17'-18'16,"-17"53"15,0 18-15,0-17-16,0 16 15,0 90 1,0-1 15</inkml:trace>
  <inkml:trace contextRef="#ctx0" brushRef="#br0" timeOffset="-54958.38">27799 6897 0,'-35'53'16,"17"0"0,18-36-16,18 89 31,105-106 0,-70-18-15,-35-34-1,-18 34-15,0 0 0,0 1 16,0-1-16,-89-70 31,54 70-15</inkml:trace>
  <inkml:trace contextRef="#ctx0" brushRef="#br0" timeOffset="-54598.47">28240 6879 0,'0'35'31,"-18"18"1,18-17-17,71-19 16,-36-17-15,-35-17-16,18-19 31,-71-34 1,35 70-32,0 0 15</inkml:trace>
  <inkml:trace contextRef="#ctx0" brushRef="#br0" timeOffset="-54324.04">28610 6809 0,'0'53'16,"0"88"15,18 17 16,-18-140-47,0 0 0</inkml:trace>
  <inkml:trace contextRef="#ctx0" brushRef="#br0" timeOffset="-53997.29">28840 6844 0,'0'-18'31,"0"36"-31,-53 17 16,0 0 15,-18 54-15,71-54 15,0-17-15,106 17-1,-88-35 1,87 0 0,-69 0-1,-19 0-15,1-18 16,0 18-16</inkml:trace>
  <inkml:trace contextRef="#ctx0" brushRef="#br0" timeOffset="-53552.86">29087 6879 0,'17'35'32,"-17"-17"-17,0 35 1,0-18-1,0-17-15,0 0 0,0-1 16,0 18 0,18-35-16,35-35 31,-36 18-15,1 17-1,17 0 1,36 0 15,-36 0-15,-17 0-16,17-18 15,36-17 1,-54 17 0,-17 0-16,-17 1 15,-1-1-15,-17 0 16,-18 1-1,17-1-15</inkml:trace>
  <inkml:trace contextRef="#ctx0" brushRef="#br0" timeOffset="-51569.75">28487 6456 0,'0'0'0,"-18"0"16,1 0-16,-54 0 15,-105 0 1,140 17-16,1-17 16,-194 36-1,176-19-15,-229 54 32,229-71-17,17 18-15,-193 17 16,194-35-1,-89 17 1,1 1 0,123 0 31,17-1-32,-17 1 1,36 17-1,-36-17-15,17 88 16,-17 35 0,0-88-16,0-18 15,0 124 1,0-106-16,0 106 16,-17-124-16,17 18 15,-18 17 1,18 18-1,0-70 1,0 0 0,0-1-1,0 1 17,35-18-1,-17-18-31,0 18 15,176-70 17,-71 52-17,18 1 1,-105 17-16,263-18 31,-140 18-15,123-18-1,195 1 17,-213-1-17,-140 18 1,264-71 15,-335 54-15,-36 17-1,1 0-15,17 0 32,36 0-17,-54 0-15,19 0 16,105 0 15,-124 0-31,1 0 16,0-18-1,-1 18-15,-17-17 47,0-1-31,0-88 15,0-53 0,-17 71-31,-19-141 32,36 194-32,-17-71 15,-1-18 1,18-70 15,-17 124-15,17 52-16,-18 18 15,18-18-15,0 1 32,-35 17 140,-106 17-141,123-17-31,-194 18 31,-17 0 0,194-1-31,-124-17 32,-35 0-1,0 36 0,53-19 0,123 1-31,-123 17 32,88-17-17,18-18 1,17 0-16</inkml:trace>
  <inkml:trace contextRef="#ctx0" brushRef="#br0" timeOffset="-45038.13">27323 8890 0,'0'35'15,"0"1"1,0-1-16,0 106 31,17-106-15,-17 0-16,18 36 15,0 0 1,-1-18 0</inkml:trace>
  <inkml:trace contextRef="#ctx0" brushRef="#br0" timeOffset="-44716.84">27605 9066 0,'-18'36'16,"1"-19"-16,17 1 15,-18 70 1,18-53 0,0-17-16,88 53 15,0-71 1,-52 0-1,17-18 1,-36-35 0,-70 0-1,36 35-15,-1 1 16,-70-36 0,70 35-16,-52-17 15</inkml:trace>
  <inkml:trace contextRef="#ctx0" brushRef="#br0" timeOffset="-44384.86">28011 9102 0,'0'53'16,"0"-1"0,0-34-16,0 0 0,0-1 15,17 19 1,54-19 0,-54-17-16,19-17 15,-19 17-15,-17-18 16,0-17-1,0 17-15,-35 0 16,-71-70 15,89 88-31</inkml:trace>
  <inkml:trace contextRef="#ctx0" brushRef="#br0" timeOffset="-43947.99">27182 9719 0,'0'18'15,"17"-18"1,36 0-1,-18 0-15,1 0 0,52-18 16,300-35 0,-318 35-16,354-70 31,-371 88-15,0 0-16,88 0 15,-124 0-15,1 0 16,-18 18-1</inkml:trace>
  <inkml:trace contextRef="#ctx0" brushRef="#br0" timeOffset="-43384.9">27587 10072 0,'-35'0'16,"17"17"0,18 1-16,-17 17 15,17 18 1,17-17 0,124 122 15,-141-140-31,18 0 15,-18 17 1,-88 35 0,53-52-1,-1-18-15</inkml:trace>
  <inkml:trace contextRef="#ctx0" brushRef="#br0" timeOffset="-43210.48">27534 10072 0,'0'17'31,"88"-34"0,18-18-15</inkml:trace>
  <inkml:trace contextRef="#ctx0" brushRef="#br0" timeOffset="-42771.36">27887 10142 0,'35'-17'31,"1"-1"-15,17 18 0,-1 71 15,-52-54-31,-17 19 15,-36 16 1,35-52-16,1 18 0,-1 0 31,36-18-15,35 0 0,-36 0-16,1 0 0,-1 0 15,54 35 1,-71 18-1,0-35-15,-35-1 16,-106 36 15</inkml:trace>
  <inkml:trace contextRef="#ctx0" brushRef="#br0" timeOffset="-42521.63">28275 10231 0,'0'17'31,"0"1"-15</inkml:trace>
  <inkml:trace contextRef="#ctx0" brushRef="#br0" timeOffset="-42119.94">28575 9931 0,'0'0'15,"0"17"1,-53 124 15,-17 71 1,70-194-32,52 140 31,37-175 0,-72-71 0,-87 35 1</inkml:trace>
  <inkml:trace contextRef="#ctx0" brushRef="#br0" timeOffset="-41806.73">28769 10160 0,'0'-18'15,"0"1"1,-35 52 0,17 53 15,53-53-15,-17-17-16,53 88 31,-71-53-16,0-36 1</inkml:trace>
  <inkml:trace contextRef="#ctx0" brushRef="#br0" timeOffset="-41657.89">28840 10019 0,'35'0'16,"-70"0"-16,140-18 16</inkml:trace>
  <inkml:trace contextRef="#ctx0" brushRef="#br0" timeOffset="-41386.49">29157 9402 0,'0'-18'31,"0"36"-31,35-36 16,-17 18-16,0 0 0,87 0 31,-69 0-15</inkml:trace>
  <inkml:trace contextRef="#ctx0" brushRef="#br0" timeOffset="-41193.9">29139 9596 0,'0'17'16,"18"1"0,123-53 15,-106 35-31,-17 0 0,17-36 15</inkml:trace>
  <inkml:trace contextRef="#ctx0" brushRef="#br0" timeOffset="-39459.96">30251 9049 0,'0'-18'16,"-18"18"15,18-18-15,0 1 0,35-1-1,71 1 1,-88 34-1,-1-17-15,19 35 16,-36 18 0,0-35-16,-71 105 15,36-87 1,17-19-16,-17 1 16,0 0-1,17-1 1,36-34 15,-1 17-15,124-36-1,-123 36 1,17-17-16,-17 17 0,53 0 16,-54 0-16,1 0 0,-1-18 15,1 18-15,17 0 0</inkml:trace>
  <inkml:trace contextRef="#ctx0" brushRef="#br0" timeOffset="-38369.08">30427 8714 0,'0'0'0,"0"-18"16,-53 18-1,0-18 1,36 18-16,-1 18 16,-70 17-1,52-17 1,-52 17-1,35 0 1,-17 18 0,-1 36-1,36-54 1,35-18-16,-35 36 16,-1 71-1,36-89 1,0 36-1,0-18 1,0 17 0,0 36 15,18-71-15,0 1-1,123 87 16,-124-123-15,72 35 0,-1-17-1,-18 0 1,-52-18-16,17 0 16,1 0-1,105-36 16,-106 36-31,-17-17 16,52 17 0,-52-18-16,105 0 31,-52-17-15,-36 17-16,-17 18 15,105-105 16,-123 87-31,18 0 16,17-52 0,36-124 15,-71 123-15,0 1-1,-53-124 16,-124 53 1,19 70-17,-213 53 17</inkml:trace>
  <inkml:trace contextRef="#ctx0" brushRef="#br0" timeOffset="-37820.38">30480 9807 0,'0'18'31,"18"105"0,-1-17-15,-17-53 0,18 176 15,0-158 0</inkml:trace>
  <inkml:trace contextRef="#ctx0" brushRef="#br0" timeOffset="-37429.89">30374 10301 0,'0'18'31,"0"-36"-31,0 53 16,18-17 0,52 53 15,-52-54-31,53 1 31,17-36 0,-71 18-31,1-70 32,17-36-1,-17 53 0,-18 88 0,-18 0-15</inkml:trace>
  <inkml:trace contextRef="#ctx0" brushRef="#br0" timeOffset="-18734.39">25559 12435 0,'0'0'16,"-18"0"0,-35 89-1,36-36 1,17-18-16,-18 18 16,-17 35-1,-18 0 1,53-106 15,35-123 0,-17 106-15,-1-35 0,19-19-1,16 142 16,-34-35-15,-18 17-16,35 36 16,54 17-1,-72-70 1,36-18 0,-35-18-1,-1 18-15,-17-18 0,36-52 16,-36 17-1,0 0 1,0 35-16,0-17 16,0 17-1</inkml:trace>
  <inkml:trace contextRef="#ctx0" brushRef="#br0" timeOffset="-18356.11">25947 12771 0,'0'0'0,"17"0"16,19 0 15,-19 0-15,-17 52-1,0-34 1,0 0-16,-35-1 16,-35 36-1,17 0 1,88-70 15,-17 17-15,-1 0-16,107-36 15,-36 19 1,-71 17 0,1 0-16</inkml:trace>
  <inkml:trace contextRef="#ctx0" brushRef="#br0" timeOffset="-18043.19">25082 13300 0,'0'0'0,"-52"35"16,34-17 0,88-1-1,89-17 1,88-35 0,-176 35-1,334-71 16,-405 89-15</inkml:trace>
  <inkml:trace contextRef="#ctx0" brushRef="#br0" timeOffset="-17489.31">25400 13688 0,'-18'53'31,"18"-18"-15,0 36 0,0-54-16,0 18 15,0 1-15,0-19 0,-17 72 31,-1-89-15,18-36 0,18-105 15,17 106-15,-17 17-1,87 36 16,-87 0-31,17-1 16,18 36 0,-35-53-16,88 35 31,-89-52-15,-17-1-16,18 0 0,0-87 31,-18 52-16,0 35-15,0 0 16</inkml:trace>
  <inkml:trace contextRef="#ctx0" brushRef="#br0" timeOffset="-17336.49">26000 14005 0,'0'0'31,"17"159"-31,1-106 16,-18-35-16,0-1 15,0 18-15</inkml:trace>
  <inkml:trace contextRef="#ctx0" brushRef="#br0" timeOffset="-16974.1">26529 13088 0,'0'0'0,"18"18"32,140-54-1,-122 36-31,16-17 16,37-1-1</inkml:trace>
  <inkml:trace contextRef="#ctx0" brushRef="#br0" timeOffset="-16772.67">26547 13264 0,'0'0'0,"35"18"31,124-18 0,-142 0-31,1 0 16,52-18-1</inkml:trace>
  <inkml:trace contextRef="#ctx0" brushRef="#br0" timeOffset="-15808.8">27711 12330 0,'0'70'32,"0"-17"-17,0 53 1,0 17-1,17 18 1,-17-52 15,-35-125 1,17 1-17,1 35-15,-54-35 16,18 17-1,18 18-15,17 0 0,1 0 0,-1 18 16,-52 17 0,-1 71 15,71-88-31,88 34 31,-70-52-31,158 0 16,-105-17-1</inkml:trace>
  <inkml:trace contextRef="#ctx0" brushRef="#br0" timeOffset="-14830.15">27922 12894 0,'36'0'78,"-1"0"-62,0 18 0,0 70 15,-52-71-31,-107 72 16,54-36 15,87-71 0,1 18-15,88-18-1,-88 1 1,-1 17-16,1 0 0,35 0 16,-18 0-1,-17 0-15,35-18 16</inkml:trace>
  <inkml:trace contextRef="#ctx0" brushRef="#br0" timeOffset="-14522.76">28504 12506 0,'0'35'32,"36"159"-1,-36-176-31,0 0 15,0 52 1,0-35 0</inkml:trace>
  <inkml:trace contextRef="#ctx0" brushRef="#br0" timeOffset="-14319.11">28293 12665 0,'0'0'0,"0"17"15,35 1 1,18-18 0,-35 0-16,17 0 0,18 0 15,88-35 1,-71 17-1</inkml:trace>
  <inkml:trace contextRef="#ctx0" brushRef="#br0" timeOffset="-14011.52">29016 12312 0,'0'53'31,"0"123"0,35 18 0,1-141-15,-19-35 0,54-53 15</inkml:trace>
  <inkml:trace contextRef="#ctx0" brushRef="#br0" timeOffset="-13773.25">28892 12506 0,'0'18'31,"0"-36"-31,53 18 16,-35 0-16,35 0 15,70-18 1,-105 18-16,53-17 16,-36 17-16</inkml:trace>
  <inkml:trace contextRef="#ctx0" brushRef="#br0" timeOffset="-13231.02">27234 13564 0,'0'0'32,"212"-70"-1,-177 70-31,353-71 31,-52 18-15,334-53 15,-600 106-31,283-52 31,-247 34-15,-71 18 0</inkml:trace>
  <inkml:trace contextRef="#ctx0" brushRef="#br0" timeOffset="-12634.65">27746 13723 0,'0'0'0,"0"88"31,0-52-15,0-19-16,0 36 15,0-18-15,0 36 16,18-18 0,-18-36-16,0 1 0,0 0 15,0-18 1,-53-71 15,0 36-15,17 17-1,-16 1 1,-1 17 0,-36 70-1,89-52-15,0 17 16,0 18-1,0-35-15,53 17 16,88-35 0,-88 0-1,0-18-15</inkml:trace>
  <inkml:trace contextRef="#ctx0" brushRef="#br0" timeOffset="-12162.89">28011 14129 0,'0'0'0,"35"0"47,0-18-32,-17 18 1,-1 18 0,-17 35-1,-70 35 1,52-53-1,-17-17 1,17-18 0,36-18-1,0 0 1,17 1 0,141-18 15,-105 17-16,-54 18 1,19-18-16</inkml:trace>
  <inkml:trace contextRef="#ctx0" brushRef="#br0" timeOffset="-11909.04">28646 13723 0,'0'-18'15,"0"36"1,0 0 0,0-1-16,0 1 0,0 105 31,0-34 0,0-54-15</inkml:trace>
  <inkml:trace contextRef="#ctx0" brushRef="#br0" timeOffset="-11701.7">28434 13935 0,'0'0'0,"53"17"31,-36-17-31,36-17 16,18-1-1,-36 0-15,0 18 0,89-52 16</inkml:trace>
  <inkml:trace contextRef="#ctx0" brushRef="#br0" timeOffset="-11344.85">29210 13564 0,'0'18'16,"0"0"0,0-1-16,0 142 31,-18 0 0,18-142-31,53 72 31,-35-72-31,123-34 32,-88-1-17,-53 0-15</inkml:trace>
  <inkml:trace contextRef="#ctx0" brushRef="#br0" timeOffset="-11101.75">28981 13776 0,'0'0'0,"211"-18"47,-105-17-31,-71 35-16,1-18 0,105-17 31,-124 35-31</inkml:trace>
  <inkml:trace contextRef="#ctx0" brushRef="#br0" timeOffset="-125647.28">18115 10883 0,'0'18'15,"-53"-1"157,36 19-140,17-19-17,17 19 1,36-19 15,-35-34-15,35-19-1,-53 19 1,0-36 0,0 35-1,-18 18 1,-70 53 15,88-35-15,-35 70-1,105-70 17,-52-18-17,52-53 1,-70-18 15,-70 53 0,52 36-15,-17 17 0,35 1 15,17-36-16,1 0 1,35-18 0,-53 0 15,0 1-15,-35-1-1,17 18 1,0 0-16,1 0 15,17 18 1,-18-18-16,18 17 16,35 1 15,-17-18-15,0-18-16,-18 1 31</inkml:trace>
  <inkml:trace contextRef="#ctx0" brushRef="#br0" timeOffset="-124758.6">18186 10918 0,'0'0'0,"-18"0"16,0 0 15,18 18-15,89-36 15,16 1-15,-34-1-1,-53 18-15</inkml:trace>
  <inkml:trace contextRef="#ctx0" brushRef="#br0" timeOffset="-124600.32">18909 10777 0,'0'0'0,"53"0"15,-36-17-15,1 17 0,35 0 16,-35 0-16,17 0 0,0 0 16,36-18-1,-54 18-15,54 0 16,88-18 15</inkml:trace>
  <inkml:trace contextRef="#ctx0" brushRef="#br0" timeOffset="-124420.34">20002 10672 0,'0'0'31,"106"0"-31,-53-18 16,-35 18-16,0 0 0,17 0 15,88-18 1</inkml:trace>
  <inkml:trace contextRef="#ctx0" brushRef="#br0" timeOffset="-124286.5">20673 10583 0,'0'0'15,"17"0"1,1 0 15,0 0-31</inkml:trace>
  <inkml:trace contextRef="#ctx0" brushRef="#br0" timeOffset="-124079.89">20673 10495 0,'17'35'31,"19"-17"-15,-1 88 15,-35-88-31,-35 17 16</inkml:trace>
  <inkml:trace contextRef="#ctx0" brushRef="#br0" timeOffset="-122233.25">18150 10936 0,'36'-18'79,"-1"18"-64,-17 0-15,70 0 31,35 0 1,-35 0-1,-17 18-15</inkml:trace>
  <inkml:trace contextRef="#ctx0" brushRef="#br0" timeOffset="-122048.03">18838 10936 0,'0'0'15,"53"35"17,35-35-17,-70 0 1,17 18-1,-17-18-15,35 0 16</inkml:trace>
  <inkml:trace contextRef="#ctx0" brushRef="#br0" timeOffset="-121822.96">19614 11218 0,'36'36'15</inkml:trace>
  <inkml:trace contextRef="#ctx0" brushRef="#br0" timeOffset="-121133.02">20249 11853 0,'0'0'15,"0"18"-15,18 70 16,0-70 0,17 88-1,36-18 16,-54-71-15,36 19 0,-35-19-16,17 1 15,0 17 1,18 53 0,-18-17-1,-35-53 1,71 70-1,-36-53 1,1 0 0,-1-17-1,-17 0-15,17-1 16,18 19 0,-53-19-1,35 71 1,-35-70-1,18 70 17,-1-70-32,-17 0 0,53 52 15,-35-70 1</inkml:trace>
  <inkml:trace contextRef="#ctx0" brushRef="#br0" timeOffset="-119490.77">21837 16334 0,'0'17'0,"-18"-17"31,1 0-15,17 18-1,-18-18 16,18 18-15,0-1 15,35 1 1,-17-1-17,17 1 1,-17 0-1,-18-1-15,17-17 16,1 0 0,17 0-1,-17-17 17,0-1-17,-1 0 16,1 18 1,-18-17-17,0-1-15,18-35 32,-18 18-17,0 17-15,17-52 16,1 17 15,-18 88 0,0-17-15</inkml:trace>
  <inkml:trace contextRef="#ctx0" brushRef="#br0" timeOffset="-118955.49">21960 16228 0,'-17'0'16,"17"17"15,0 1 0,0 0-15,17 17 15,1-17-15,-18-1-1,18 36 1,-18-35 0,17 35-1,-17-36 1,0 1 0,0 0-1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3:55:36.555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13741 2064 0,'-18'17'31,"18"1"-15,0 35-1,18 17 1,-18-34-16,0 34 16,0 160-1,0-213 1,0 124-1,0-123 1,0 0 0,0-36-1</inkml:trace>
  <inkml:trace contextRef="#ctx0" brushRef="#br0" timeOffset="2200.31">13758 2046 0,'-17'18'15,"-1"-18"1,53 17 15,18-17-15,35 0-1,54-17 1,-107 17-16,159 0 16,-159 0-16,0 0 15,195 35 1,-160-35 0,124 18-1,-106-18 1,124 17-1,-177-17-15,212 0 32,-141 0-17,-71 0-15,124 18 16,0-18 0,-106 0-16,264 18 15,-228-18 1,-36 0-16,35 0 15,-53 0-15,88 0 16,71-18 0,-158 18-16,-19-18 15,107 18 1,-89 0-16,71 0 16,176 18-1,-158 0 1,87-18-1,-52 17 1,194-52 15,-335 17-31,17 18 16,53 0 0,106-17 15,-159 34-16,-17-17-15,0 0 16,140-17 15,-140 17-31,0 0 16,17 0 0,-35 17 15,0 1-16,0 0-15,0 52 32,-18 18-17,1-35 1,17 53 0,0 53 15,0-71-16,0-53 1,0 1 15,0-19-15,0 1 0,-18-1 15,0-17 0,-52-17 0,52 34-15,0-17 0,1 0-16,-36 18 15,18-18 1,17 0-16,0-18 15,-229 1 17,230 17-32,-36 0 15,-35 0 1,17 0 0,-176 17 15,141 1-16,71-18-15,0 0 0,-89 0 32,-52 0-1,105 0-15,-52-18 15,105 18-31,-52 0 15,17 0 1,18 0-16,-107 18 31,54 0-15,0-18 0,-71-18-1,-105 0 16,17 1 1,211 17-32,-193 17 31,212-17-31,-178 36 31,90-36-15,16 0-1,-16-18 1,69 18-16,-140 0 31,141 0-31,-212-18 32,88 1-1,88 17-16,36 0-15,-177-18 32,-17 1-17,70 17 17,142 0-17,-54-18 16,54 18 1</inkml:trace>
  <inkml:trace contextRef="#ctx0" brushRef="#br0" timeOffset="3009.98">12912 2099 0,'0'0'0,"-71"88"32,36-17-1,17-18-16,18-71 1,18-53 15,52-17 16,-34 71-31,52 34 15,-35 54 0,-53-36-31</inkml:trace>
  <inkml:trace contextRef="#ctx0" brushRef="#br0" timeOffset="3400.18">12929 2187 0,'0'53'31,"0"88"0,-17-35-15,17-88-16,-18 158 31,0-88-15,1-70-16,17 17 16,0 18 15,35-53 0,-35 18-31,0-36 31</inkml:trace>
  <inkml:trace contextRef="#ctx0" brushRef="#br0" timeOffset="3648.67">12771 2769 0,'0'53'32,"0"-106"-32,17 212 31,-17-141-31,18-1 0,35 1 31,53-53 0,-89-1-15,1 19-16</inkml:trace>
  <inkml:trace contextRef="#ctx0" brushRef="#br0" timeOffset="4481.99">11906 2346 0,'0'0'16,"-17"0"0,-19 0-1,-34 35 1,52-35-16,-52 53 16,-1 88-1,71-123 1,53 0-1,0-36 1,-36 18-16,89-71 16,-88 36-1,0 35-15,-18-18 16,0 89 15,0-36-15,-18 89-1,0-36 1,18 18 0</inkml:trace>
  <inkml:trace contextRef="#ctx0" brushRef="#br0" timeOffset="5030.96">12047 2663 0,'0'18'15,"0"0"1,0-1-16,0 1 16,0 35-1,18-35 1,-18-36 15,0-35 0,18 35-15,52-17 15,-35 35-15,-17 18-1,-18-1 1,0 1 15,0-36-15,0 1 0,71-36 15,-36 53-16,0 53 17,-35-36-17</inkml:trace>
  <inkml:trace contextRef="#ctx0" brushRef="#br0" timeOffset="5354.38">12435 2593 0,'18'35'15,"-18"-17"1,0 35 15,0-71 0,53-35 1,-35 53-17,-18 18 1,35-1 15,-17-34-15,17 17-1,-35 35 17</inkml:trace>
  <inkml:trace contextRef="#ctx0" brushRef="#br0" timeOffset="6107">13723 3175 0,'0'18'31,"-18"35"-15,1-36-16,-1 18 16,-17 36-1,52-36 1,72 18-1,-1-18 1,53-17 0</inkml:trace>
  <inkml:trace contextRef="#ctx0" brushRef="#br0" timeOffset="6946.96">13741 3369 0,'-36'18'16,"72"-18"15,34 0-15,-52 0-16,17 0 0,18 0 15,-18 0-15,89 0 16,35 17-1,-107-17-15,195 0 16,-35-17 0,-124 34-1,106 1 1,194 17 15,-247-35-15,-105 0-16,-1 0 15,0 0-15,1 0 0,34 0 16,177-17 0,-88-1-1,-71 0 1,-53 18-16,54 0 16,246 18 15,-282-18-16,229-18 17,-212 18-17,-34-17-15,-1 17 16,0 0-16,212 0 31,-159 0-15,-52 0-16,-19 0 0,19 0 15,87 0 1,142 17 15,-124-17-15,70 0 15,-105 0-15,-71 18-1,159 0 17,-176-18-32,123 0 31,-105-18-15,-36 0 15</inkml:trace>
  <inkml:trace contextRef="#ctx0" brushRef="#br0" timeOffset="7183.16">18838 3281 0,'18'0'15,"0"17"1,-1 1-16,1 0 16,35 17-1,-36 0 1,-69 89 15,16-124-31,1 35 16</inkml:trace>
  <inkml:trace contextRef="#ctx0" brushRef="#br0" timeOffset="7842.55">15734 3898 0,'-18'0'16,"18"-17"-1,0-1 1,71-17 15,35 52 1,-124 107-1,-53-54-16,36-34 1,-35 16 15,123-52 1,35 18-17,-18-36 1,-17 1-1,-18 17-15,18-18 16</inkml:trace>
  <inkml:trace contextRef="#ctx0" brushRef="#br0" timeOffset="8053.07">16175 3863 0,'0'-18'31,"0"36"-31,0 17 31,0 18-15,0-35-16,0 35 15,35-18 1,0 18 0,-35-36-1</inkml:trace>
  <inkml:trace contextRef="#ctx0" brushRef="#br0" timeOffset="8208.79">16245 3775 0,'0'0'31,"53"0"-31,-17 0 15,-19 0-15,1 0 0,0 0 0</inkml:trace>
  <inkml:trace contextRef="#ctx0" brushRef="#br0" timeOffset="8496.12">16492 3986 0,'-35'71'16,"70"-142"-16,-88 212 31,159-141 1,-70-35-17,-54-35 16,-70-1 1,70 71-32</inkml:trace>
  <inkml:trace contextRef="#ctx0" brushRef="#br0" timeOffset="9136.99">16739 3969 0,'0'0'0,"0"53"31,0 0-15,36-36 15,-36-34 0,0-1-15,17 0 0,18 18 15,36 18-16,-53-36 32,-1 1-31,36 17 15,-35 0-15,17 17-1,0 1 1,1-18 0,-19 0-1,-17-18-15,36 18 32,-19 0-17,19 0 1,-19 0-1,36 18 1,-35 0 0,-1-18-16,1 17 15,0-17 1,-1 0-16</inkml:trace>
  <inkml:trace contextRef="#ctx0" brushRef="#br0" timeOffset="10352.68">20955 1058 0,'-18'36'31,"18"140"0,0-141-31,-17 1 16,17 16-16,0 37 15,0-54-15,0 247 32,0-176-17,0-18 1,0 212 15,-18-265-15,18 71-1,18 35 17,-18-88-17,0-35 1,0-1 15,17 1 0,19-18-15</inkml:trace>
  <inkml:trace contextRef="#ctx0" brushRef="#br0" timeOffset="13057.15">20920 1041 0,'0'-18'16,"17"18"62,160 0-47,-142 0-31,0 0 0,265 0 31,-229 0-31,511-18 31,-212 18-15,36 0 0,-53 18-1,-106-18 1,335-18 15,-512 18-31,318 0 31,-211 18-15,158-18 15,-18 0 1,-281 0-32,17-18 0,193 18 31,107 18 0,-300-18-31,194-18 31,71-17 1,-283 35-32,229 18 31,1-18 0,-230 0-31,142 0 31,-19 0 1,-52 17-17,-88-17 1,17 0-1,-35 18 32,0 35-15,0 70-1,0-87-16,0-19-15,0 107 16,0-54 0,0 19-1,18 16 1,-18 72 0,0-160-1,-18 107 1,1-106-1,-1 17-15,-17 53 16,35 18 15,0-89-15,0 72 0,0-54-1,0 53 1,0-70-1,-36 88 1,19-36 15,17-52-15,-18-1 0,18 1-1,0 0 1,0-1 31,0 1 0,-18-18-32,1 0 16,-1-18-15,-17 18 0,-18-17-1,35 17-15,-35 0 16,18-18-16,-106 0 16,-18 18-1,71 0 1,-35 0-1,87 0-15,-281 0 32,158 0-17,124 0-15,0 0 0,-159 0 32,141 0-17,-106 0 1,71 0-1,-177-17 17,106 17-17,124 0 1,-353-18 15,300 18-15,-71 0-1,106 0-15,-317 18 32,211-18-17,53 0 1,-335 0 15,353 0-15,-53 0-1,88 0-15,-212 0 32,89 0-17,141 0-15,-18 0 0,18 0 16,-230 17 15,141 1-15,72-18-1,-213 18 17,177-18-17,-53 0 1,-106 0 15,176 0-15,54 0-1,-54 0 17,53 0-32,1 0 15,-19 0 1,-105 0 15,88 0-15,36 0-1,-107 0 17,124-18 30</inkml:trace>
  <inkml:trace contextRef="#ctx0" brushRef="#br0" timeOffset="13945.79">20091 1058 0,'-18'89'32,"36"-178"-32,-89 230 15,53-123-15,1-18 0,-1 18 16,1-1-16,-36 1 31,141-106 0,0 17 1,-53 89-1,-17-18-31,35 88 31,-18-53-15</inkml:trace>
  <inkml:trace contextRef="#ctx0" brushRef="#br0" timeOffset="14702.93">20055 1094 0,'0'17'31,"0"-34"-31,-17 52 16,17-17-16,-18 17 15,0 18 1,18-18-16,-17 36 15,17 193 17,0-158-17,-35 17 1,-1 54 15,36-71 0,0 52 1,0-52-1,0 0 0,0-18 0,0-70-31,0 17 16,0 18 0,-17 18 15,17-54-15,0 19 15,0 16 0,0-34 16,0-36 0,0-17-47</inkml:trace>
  <inkml:trace contextRef="#ctx0" brushRef="#br0" timeOffset="15040.98">19720 2734 0,'0'0'31,"0"35"-31,53 36 32,-35-54-32,70 19 31,35-54 0,-105 0-31,35-34 31,-53 34-15,0-17 15</inkml:trace>
  <inkml:trace contextRef="#ctx0" brushRef="#br0" timeOffset="15822.89">20144 1852 0,'0'53'15,"0"-18"17,0 71-1,0-88-31,0 17 31</inkml:trace>
  <inkml:trace contextRef="#ctx0" brushRef="#br0" timeOffset="16070.43">20338 1852 0,'-53'35'31,"35"-17"-31,0 70 16,107-17 15,-72-18 1,-34-36-17,-36 1 1,35-18-16</inkml:trace>
  <inkml:trace contextRef="#ctx0" brushRef="#br0" timeOffset="16224.99">20355 1817 0,'18'-18'16,"0"18"-1,52-17 1</inkml:trace>
  <inkml:trace contextRef="#ctx0" brushRef="#br0" timeOffset="16707.3">20443 1993 0,'0'0'0,"0"18"15,0-1-15,18 1 16,0 17 0,-18-52 15,0-36 0,35 53 0,-35 17-15,18 1 0,-18 0-1,17-18-15,1 0 16,0-18-1,-1 18-15,-17-18 32,18 36-1,17 0 0</inkml:trace>
  <inkml:trace contextRef="#ctx0" brushRef="#br0" timeOffset="17403.52">21255 3246 0,'-124'35'31,"71"0"-16,-35 141 17,106-158-32,17-18 0,-17 18 15,88 17 1,-71-17-16,53-1 0</inkml:trace>
  <inkml:trace contextRef="#ctx0" brushRef="#br0" timeOffset="18277.34">21149 3492 0,'0'18'16,"106"0"15,17-18-15,-87 0-16,-1 0 15,0 0-15,300-18 32,-194 0-17,-52 18 1,140 18-1,-176-18-15,0 0 0,335 53 32,-106-35-17,-211-18-15,-1 0 16,318 0 0,-335 0-16,18 0 0,-36 0 15,124-18 1,335 36 15,-442-18-31,1 0 16,18 0-16,88 0 15,141 0 1,-159-18 0,-18 18-1,-88-18-15,89 1 16,264-1 15,-229 0-15,-89 1-1,248-1 17,-283 1-32,0 17 0,-17 0 15,17 0-15,71-18 16,229 0 15,-282 18-15,35 0-1,-52 0-15,211 18 32,-159-18-17,-53 0 1,124 18 15,-142-18-31,1 0 16,17-18-1,-35 0 17</inkml:trace>
  <inkml:trace contextRef="#ctx0" brushRef="#br0" timeOffset="18477.97">27517 3246 0,'53'35'16,"-1"0"0,-16 18-1,-1 18 1,-35-36-16,-35 18 15,-124 35 1</inkml:trace>
  <inkml:trace contextRef="#ctx0" brushRef="#br0" timeOffset="19542.84">23777 4022 0,'18'17'62,"17"1"-46,-35 0-16,0-1 15,-88 107 17,70-107-32,-17 1 0,17 0 15,-17 17 1,17-35-1,54 0 1,34-18 0,-17 18-1,53 18 1,-71-18 0,18-18-16</inkml:trace>
  <inkml:trace contextRef="#ctx0" brushRef="#br0" timeOffset="19747.68">24077 4110 0,'-18'17'31,"-17"19"-15,35-19-1,18 19 1,-1-36-16,54 88 15,-71-35 1,0-36 0,-53 1-1,35-18-15</inkml:trace>
  <inkml:trace contextRef="#ctx0" brushRef="#br0" timeOffset="19902.97">24183 4022 0,'0'0'0,"35"-18"16,-17 18-16,-1 0 31</inkml:trace>
  <inkml:trace contextRef="#ctx0" brushRef="#br0" timeOffset="20139.78">24324 4180 0,'0'36'15,"0"-72"-15,0 125 16,0-54 0,18 0-1,-1-35-15,54 0 16,17-70 15,-106 34-15,-35 1-1,36 35-15,-54-18 0</inkml:trace>
  <inkml:trace contextRef="#ctx0" brushRef="#br0" timeOffset="21478.62">17233 6279 0,'0'18'47,"18"123"-16,-18-123-31,0-1 0,0 107 31,0-18 0</inkml:trace>
  <inkml:trace contextRef="#ctx0" brushRef="#br0" timeOffset="21803.45">16827 6244 0,'0'0'0,"-70"18"31,158-36 0,106 1-15,-141 17-16,353-18 31,-230 0-15,-141 18-16,89 0 15</inkml:trace>
  <inkml:trace contextRef="#ctx0" brushRef="#br0" timeOffset="22095.9">17868 6491 0,'71'0'47,"105"-35"-16,-141 35-31,54-18 16</inkml:trace>
  <inkml:trace contextRef="#ctx0" brushRef="#br0" timeOffset="22354.96">17903 6615 0,'-17'17'31,"34"-34"-31,89 34 31,-70-17-31,-19-17 0,54 17 16,88-36 15,-142 36-31</inkml:trace>
  <inkml:trace contextRef="#ctx0" brushRef="#br0" timeOffset="23673.23">19279 6227 0,'0'0'0,"0"17"15,-17-17-15,-1 0 16,141-17 15,36-1-15,-106 18-16,265-35 31,-283 35-15,53-18-1</inkml:trace>
  <inkml:trace contextRef="#ctx0" brushRef="#br0" timeOffset="24057.9">19367 6279 0,'0'0'0,"-35"18"15,-53 53 1,70-54 0,-17 89-1,88-53 17,-35-35-17,123-36 1,-53-35 15,-106-53 0,1 89-15,-107-19 0,89 36-1,17 0-15,1 18 0</inkml:trace>
  <inkml:trace contextRef="#ctx0" brushRef="#br0" timeOffset="24495.62">20443 6279 0,'18'-17'15,"-18"34"17,-18 1-17,1 0-15,-18 17 16,-54 71-1,54-71-15,-106 106 16,123-141 0,18 35-1</inkml:trace>
  <inkml:trace contextRef="#ctx0" brushRef="#br0" timeOffset="24745.96">20073 6403 0,'0'-18'15,"0"36"1,18 0 0,105 70-1,36 0 16,-89-70-15</inkml:trace>
  <inkml:trace contextRef="#ctx0" brushRef="#br0" timeOffset="25352.7">21008 6174 0,'0'0'0,"0"-18"15,0 0 1,-88 36 0,70 0-1,-52 35 1,17 17-1,35 1 1,71-1 0,-18-70-1,71-53 17,-53 0-17,-53 36-15,35-71 31,-35 88 1,0 17-32,0 18 15,0 36 1,71 35 15,-54-106-31,142 0 31,35-71 1</inkml:trace>
  <inkml:trace contextRef="#ctx0" brushRef="#br0" timeOffset="28014.15">17833 7885 0,'0'0'0,"-18"17"16,1 1-1,17-18 16,88-18-15,53 1 0,-106 17-16,36 0 15,-36 0-15,53 0 16</inkml:trace>
  <inkml:trace contextRef="#ctx0" brushRef="#br0" timeOffset="28227.82">17886 8061 0,'0'0'0,"-35"18"16,87-1 15,19-17-15,35-17-1,-53 17 1,17-18-16</inkml:trace>
  <inkml:trace contextRef="#ctx0" brushRef="#br0" timeOffset="28448.21">18380 7814 0,'0'0'0,"35"53"32,18 0-17,-35-36-15,-1 1 16,-17 70 0,-176 71 15,158-141-31</inkml:trace>
  <inkml:trace contextRef="#ctx0" brushRef="#br0" timeOffset="29948.66">19068 7796 0,'0'0'0,"0"-17"32,0-1-17,70-17 17,-17 35-17,-18 70 16,-140 124 1,34-141-17,-17 18 17,105-89 14,89-17-14,-53 35-17,18 18 1,-54-18-16,107 17 31,-54-17-15,-70-17-16</inkml:trace>
  <inkml:trace contextRef="#ctx0" brushRef="#br0" timeOffset="30337.3">19967 7743 0,'0'0'0,"0"18"32,-17 0-32,-54 88 31,0-18-15,54-53-16,-36 53 31</inkml:trace>
  <inkml:trace contextRef="#ctx0" brushRef="#br0" timeOffset="30589.05">19720 7779 0,'0'35'31,"0"0"-15,124 36 15,34-1 0,-105-52-15,-53 0-1</inkml:trace>
  <inkml:trace contextRef="#ctx0" brushRef="#br0" timeOffset="31921.38">20761 7444 0,'-71'53'15,"-17"70"1,53-88-16,17 1 15,-35 87 1,89 124 0,17-194-1,70 35 1,-35-53 0,-17 1-16</inkml:trace>
  <inkml:trace contextRef="#ctx0" brushRef="#br0" timeOffset="32246.76">21202 7726 0,'0'0'0,"0"35"15,0-17-15,0-1 16,0 1-16,-18 53 15,18 70 1,0-124 0,0 1-16</inkml:trace>
  <inkml:trace contextRef="#ctx0" brushRef="#br0" timeOffset="32511.12">21431 7673 0,'0'0'0,"0"18"16,-17-18-16,-1 17 16,0 71-1,36-17 1,0-53-1,35 52 1,-53 1 0,-71-36-1,53-35-15</inkml:trace>
  <inkml:trace contextRef="#ctx0" brushRef="#br0" timeOffset="32675.76">21431 7655 0,'0'0'0,"0"-17"15,18 17-15,88-36 32,-18 19-17</inkml:trace>
  <inkml:trace contextRef="#ctx0" brushRef="#br0" timeOffset="32934">22225 7620 0,'0'0'0,"0"18"16,-18 35 0,-35 17-1,36-35-15,-124 142 32,70-89-17,71-70-15</inkml:trace>
  <inkml:trace contextRef="#ctx0" brushRef="#br0" timeOffset="33171.08">21960 7708 0,'0'0'0,"0"35"15,0-17-15,0 0 0,106 52 32,-35-17-17,-54-35-15,1-18 16,35 35 0,-18-35-16</inkml:trace>
  <inkml:trace contextRef="#ctx0" brushRef="#br0" timeOffset="33510.46">22542 7620 0,'71'0'31,"-53"18"-31,-107-36 0,195 53 16,-106 106 15,-53-70-15,36-53-16,-1-1 0,0 1 16,-17 17 15,88-53 0,71 1 0,-107 17-31,19 0 16</inkml:trace>
  <inkml:trace contextRef="#ctx0" brushRef="#br0" timeOffset="33794.85">22983 7814 0,'-17'18'31,"17"17"-15,0-17 0,70 34 15,-17-52-16,0-17 1,-35-54 15,-53 36-15,17 17-16,-17 1 16,-36 17-1</inkml:trace>
  <inkml:trace contextRef="#ctx0" brushRef="#br0" timeOffset="34045.82">23407 7497 0,'70'52'31,"-140"-104"-31,140 193 16,-70-106-16,0 0 0,0 36 15,0 52 1,-17-88-16,17 1 0,-36 17 16,1 17-16</inkml:trace>
  <inkml:trace contextRef="#ctx0" brushRef="#br0" timeOffset="35684.18">23177 7532 0,'-17'17'47,"-18"1"-31,-1 0-1,1-1 1,-18 36 15,35-17-15,18-19-16,0 54 31,53-36-15,-35-17-1,35-1 1,-35 1-16,-54 35 31,19-53-31,-19 17 16,-17 1 0,36-18-16,-54-18 31</inkml:trace>
  <inkml:trace contextRef="#ctx0" brushRef="#br0" timeOffset="36024.18">23230 7743 0,'0'18'16,"0"-36"-16,-17 54 16,17-19-16,0 1 15,0 0 1,17-1-16,1 1 16,53-18-1,-54-35 1,-17 17-1,0 0 1,0-35 0,-17 53-16,-1 0 15,0 0 1,1 0-16,-1 0 0</inkml:trace>
  <inkml:trace contextRef="#ctx0" brushRef="#br0" timeOffset="36998.71">17339 9472 0,'0'0'0,"-106"35"16,124-35 15,105 0-16,-70 0-15,53-17 16,300-1 15</inkml:trace>
  <inkml:trace contextRef="#ctx0" brushRef="#br0" timeOffset="37190.58">17480 9631 0,'-18'35'31,"36"-70"-31,0 70 16,17-35-16,-17 0 0,-1-18 16,19 18-16,-19 0 0,213-35 31</inkml:trace>
  <inkml:trace contextRef="#ctx0" brushRef="#br0" timeOffset="37364.87">18080 9366 0,'0'0'0,"88"71"31,-70-54-31,52 89 31,-70-70-31,-88 69 16</inkml:trace>
  <inkml:trace contextRef="#ctx0" brushRef="#br0" timeOffset="38045.89">15963 9296 0,'0'53'31,"0"-36"-31,0 54 16,0-54-16,-17 89 15,-19-18 1,36-52-16,-17 34 16,-1 18-1</inkml:trace>
  <inkml:trace contextRef="#ctx0" brushRef="#br0" timeOffset="38322.9">15469 9349 0,'-17'17'16,"34"-34"-16,71 52 31,-52-35-31,17 0 0,352-53 32,-87 0-17,-300 53 1,17 0-16</inkml:trace>
  <inkml:trace contextRef="#ctx0" brushRef="#br0" timeOffset="51323.44">19015 9155 0,'-18'0'31,"0"17"-15,89-17 46,17-17-46,-53 17-16,107-18 31,-125 18-15,1 0-16,-18 53 31,-18 141 0,1-141-15,-1 35 0,18-53-16,-18 36 31,1-71-16</inkml:trace>
  <inkml:trace contextRef="#ctx0" brushRef="#br0" timeOffset="51541.49">19050 9402 0,'0'0'0,"-18"17"15,159-34 17,18-1-17,-124 0 1,18 18-16,36 0 16,-19 0-16</inkml:trace>
  <inkml:trace contextRef="#ctx0" brushRef="#br0" timeOffset="51844.17">19738 9190 0,'0'0'15,"0"0"17,-35 106-17,88-18 1,-36-70 0,1-1-16,70 89 15,-88-88 1,0-1-16,0 1 15,-35-18 1</inkml:trace>
  <inkml:trace contextRef="#ctx0" brushRef="#br0" timeOffset="52040.46">19773 9155 0,'0'0'0,"88"-18"16,-52 18 0,34-18-1,-52 18-15,-1 0 0,89 18 16,-88 0 0,0-18-16,-1 0 0</inkml:trace>
  <inkml:trace contextRef="#ctx0" brushRef="#br0" timeOffset="52353.89">20267 9331 0,'0'0'0,"0"18"16,-18 17-1,-17 0 1,18 53-1,17-70 1,0 0-16,70 35 16,18-89 15,-70 19-15,-18-19-1,-18-17 1,18 36-16,-88-71 15,70 70 1,1 18-16</inkml:trace>
  <inkml:trace contextRef="#ctx0" brushRef="#br0" timeOffset="52686.24">20690 9402 0,'0'70'16,"0"-52"-1,0 52 1,36-34-1,-19-36 1,36 0 0,-17-53-1,-36 35 1,-18-17 0,-17-1-1,17 19-15,-17-18 16</inkml:trace>
  <inkml:trace contextRef="#ctx0" brushRef="#br0" timeOffset="53451.02">21290 9331 0,'0'0'0,"18"71"31,-18-54-31,0 1 0,0-1 16,-18 19-1,-17 34 17,17-87-1,36-89 0,-18 88-31,17-17 16,19 17-1,-36 1-15,88 87 32,-35 1-17,-53-54-15,88 54 31,-70-71-15,17-35 0,-35 17-16,35-123 31,-35 70-15,0 54-16,0-1 15,0 0 1</inkml:trace>
  <inkml:trace contextRef="#ctx0" brushRef="#br0" timeOffset="54472.28">14922 9013 0,'0'0'0,"-17"0"31,-1 177 1,18-124-32,-17 441 31,-1-247-15,0-71-1,-17-70 16,17-124-15</inkml:trace>
  <inkml:trace contextRef="#ctx0" brushRef="#br0" timeOffset="56637.74">14975 9013 0,'0'0'0,"-17"-17"31,70 17 0,176 0 0,-194 0-31,53-18 16,54 18 0,52-17-1,-124 17-15,689-36 32,-389 36-17,-194 18 1,601 0 15,-689-18-31,423 0 31,-17 0 1,-423 0-32,87 17 15,54 1 1,211 35 15,-264-53-15,53 0-1,-159 0-15,264 0 32,-140-18-17,-124 18-15,229-18 31,-35-17 1,-159 35-17,124 0 17,-177 18-32,71-18 15,35 17 1,-106-17-16,159 0 31,-88 0-15,-35 0-1,-54 0-15,89 18 32,-18 0-1,-70-18-31,17 35 31,-35 36 0,-18-19-15,1-34-16,17 229 31,0-88-15,0-106-16,17 176 31,1 71 0,-18-265-31,-53 89 32,36-124-32,17 35 15,0-17-15,-18 34 31,0-52 32,-52-35-32,52 18-31,-123-1 31,-141 0 1,246 18-32,-316 0 31,193 0-15,-53 0-1,159 0-15,-317 18 31,158-36-15,159 18-16,-52-17 16,-495-36 15,335 35-15,177 18-16,-159-18 15,18 18 1,158 0-16,-405-17 31,229 17-15,-176-18 15,105 1 0,71 17 0,141 17-15,71-17-16,0 0 0,0 0 16,-1 18-16,-175-18 31,34 0 0,142 0-31,-124 17 31,-17 1 1,141-18-32,-107 18 31,-34 17 0,158-35-31,-140 18 31,69-18-15,72 0-16,-36 0 16,-106 17 15,89-17-15,52 0-16,0 0 0,-105 0 31,105 0-31,-35-17 31,36 17-31,-19 0 16,19 0-1</inkml:trace>
  <inkml:trace contextRef="#ctx0" brushRef="#br0" timeOffset="61324.43">4251 6315 0,'0'17'16,"18"19"-1,-18-1 1,17 53 0,1-70-16,0 140 31,-18-122-15,17-36-16,-17 0 31,-17-36-16,17 1 1,-36-35 0,54-142 15,35 194-15,106 89 15,-107-1-16,-34-17 1,-18-17 0,-18-72 15,1-34-15,17 52-16,0-17 15,88-141 16,-70 176-31,-1 0 16,1 0-16,17 17 16,71 124 15,-106-123-31,18 17 0,-18-17 16,17 52-1,-17-52 1</inkml:trace>
  <inkml:trace contextRef="#ctx0" brushRef="#br0" timeOffset="61591.47">5115 6209 0,'0'0'31,"53"-18"0,35-35-15,-52 36-16,34-19 15,1 1 1,-54 35-16</inkml:trace>
  <inkml:trace contextRef="#ctx0" brushRef="#br0" timeOffset="61827.61">5274 6297 0,'-18'35'32,"36"-70"-32,53 35 31,-54 0-31,1-18 0,-1 18 16,1-17-16,17-1 15,71-35 16</inkml:trace>
  <inkml:trace contextRef="#ctx0" brushRef="#br0" timeOffset="62626.6">5891 5909 0,'0'0'16,"0"18"15,0-36-31,36-17 31,-1-1-15,-35 19-16,35-107 31,-35 54-15,-53-1 0,-17 36 15,52 35-31,0 18 0,1 105 31,87 159 0,1-176-15,-1 0 0,1 53 15,-71-106-16,-35 52 17,-36-87-17,54-18-15,-1 0 0</inkml:trace>
  <inkml:trace contextRef="#ctx0" brushRef="#br0" timeOffset="62977.08">6509 5556 0,'0'0'16,"0"0"15,0 36-15,-71 140 15,54-141-31,17-17 0,-36 123 31,19-123-31</inkml:trace>
  <inkml:trace contextRef="#ctx0" brushRef="#br0" timeOffset="63218.96">6297 5680 0,'18'35'31,"-1"-17"-31,142 17 16,-141-35-1,17 18-15,88-1 16,-105-17-1,17 0 1</inkml:trace>
  <inkml:trace contextRef="#ctx0" brushRef="#br0" timeOffset="64977.66">6897 5309 0,'17'0'15,"-17"18"1,0 0 0,18 17-1,-18-18-15,18 125 16,-1-125-16,-17 1 15,18 35 1,0 17 0,-18-70 15,-18-88 0,0-18-15,18 89-16,0-19 15,-17-87 1,17 105-16,35-35 31,-17 71-15,17 0 0,88 70-1,-105-53-15,0-17 16,35 52-1,-36-70 17,-70-17-1,18-1-15,-71 18-1,36 18 1,52-1-16,0-17 15,1 36 1,17-19 0</inkml:trace>
  <inkml:trace contextRef="#ctx0" brushRef="#br0" timeOffset="65237.85">7567 5009 0,'0'36'32,"0"-72"-32,-18 160 15,1-89-15,-1 18 16,-17 35-1,35-52-15,-18-19 0,1 36 16,-1 0 0</inkml:trace>
  <inkml:trace contextRef="#ctx0" brushRef="#br0" timeOffset="65462.51">7302 5186 0,'0'0'0,"53"17"31,-17 1-15,211 17 15,-177-17-16,-35-18-15</inkml:trace>
  <inkml:trace contextRef="#ctx0" brushRef="#br0" timeOffset="65921.03">7902 5080 0,'0'0'0,"35"18"31,-17-36-31,0 18 0,17-53 31,-17-88 0,-18 123-31,0-35 16,-36-70 0,19 105-16,-1-35 15,-17 0 1,17 89 15,36 140 0,17-88-15,142 106 15,-177-176-31,35 0 16,-18-1 0,1-17-16,0 0 0</inkml:trace>
  <inkml:trace contextRef="#ctx0" brushRef="#br0" timeOffset="66671.03">5274 7885 0,'0'0'0,"-18"17"15,18 1 1,36-53-1,34-1 1,248-158 15,-283 177-31,-17 17 0,-1-18 16,19 18-16,-19-18 16,1 18-16</inkml:trace>
  <inkml:trace contextRef="#ctx0" brushRef="#br0" timeOffset="66879.43">5433 7955 0,'-18'35'31,"53"-52"-15,1-1-1,-19 18-15,54-35 16,105-89 15,-158 107-31</inkml:trace>
  <inkml:trace contextRef="#ctx0" brushRef="#br0" timeOffset="67114.73">5891 7497 0,'0'0'0,"89"-18"32,34 106-1,-105 88 0,-18-140-31,-71 52 16</inkml:trace>
  <inkml:trace contextRef="#ctx0" brushRef="#br0" timeOffset="68386.14">6438 7144 0,'0'0'16,"-17"-36"15,-1 36-31,-53 53 31,18 18-15,36-18 0,87 35 15,54-176 0,-54-18 0,-70 88-15,0 1 0,0 34-16,18 54 31,35 17-16,-35-70-15,-18-1 16,17 1-16,1 0 0,-1-1 0,1 19 16,17-19-1,-35-34 1</inkml:trace>
  <inkml:trace contextRef="#ctx0" brushRef="#br0" timeOffset="68881.86">6773 6932 0,'0'0'16,"-35"18"0,35-1-16,-18-17 0,1 89 31,105-19 0,0-52-15,-70-1-16,70 54 31,-70-36-15,-71 0 15,-18-70 0,54-53 0,34-71 1,1 142-32,-18-89 31,-106 123 0,71 19-15,35-19-1</inkml:trace>
  <inkml:trace contextRef="#ctx0" brushRef="#br0" timeOffset="69211.06">7056 6985 0,'0'18'16,"0"-36"-16,17 89 16,18 17 15,54-106 0,-54-35-15,-17 18-1,-18 17-15,0 1 0,-18-36 32,-106 35-1</inkml:trace>
  <inkml:trace contextRef="#ctx0" brushRef="#br0" timeOffset="69572.98">7638 6562 0,'0'35'15,"0"-17"1,-18 52 0,-35 107-1,53-142 1,-18 35-16</inkml:trace>
  <inkml:trace contextRef="#ctx0" brushRef="#br0" timeOffset="69830.48">7391 6756 0,'53'17'31,"17"1"-15,-52-18-1,123 18 1,-53-18 0,-70 0-1,-1 0-15,1-18 16,0 18-1</inkml:trace>
  <inkml:trace contextRef="#ctx0" brushRef="#br0" timeOffset="72717.88">8026 6315 0,'0'17'906,"0"1"-890,17 17-1,19 18 1,-1 18 0,-17-71-1</inkml:trace>
  <inkml:trace contextRef="#ctx0" brushRef="#br0" timeOffset="73001.53">8184 6121 0,'0'17'16,"0"-34"-16,0 52 15,0-17-15,0 17 16,71 35 15,17-52-15,-17 0-1,-71 52 17,-71-17-17</inkml:trace>
  <inkml:trace contextRef="#ctx0" brushRef="#br0" timeOffset="73182.19">8220 6103 0,'-18'-18'16,"18"1"-16,35-19 47,18 1-32,-35 35-15,0-17 0</inkml:trace>
  <inkml:trace contextRef="#ctx0" brushRef="#br0" timeOffset="73601.03">8026 6967 0,'123'-88'47,"177"-124"-16,-18 18-15,-246 177-1,34-18 1</inkml:trace>
  <inkml:trace contextRef="#ctx0" brushRef="#br0" timeOffset="73870.02">8431 6967 0,'0'0'0,"0"18"16,0 0-16,0 35 15,36 17 1,34 18-1,18 18 1</inkml:trace>
  <inkml:trace contextRef="#ctx0" brushRef="#br0" timeOffset="74730">8696 6932 0,'0'53'15,"0"18"1,18-36 0,35-18-1,-1-17 1,-16 0-1,-19-17-15,1 17 0,0-35 16,-18 17-16,0 0 16,-36-17-1,1 0 1,-35-18 0,52 53-16,18-18 31,0 1-16,88-36 1,-53 35 0,-17 18-16,35 0 15,17 35 1,-52 1 0,0 16-1,35 1 16,-18-53-15,-17 0-16,-1 0 16,1-17-1,-1 17-15,-17-71 32,-17 54-32,-1 17 0,1-18 15,-36-17 1,35 17-16,0 18 15,-17-35 1,35 17-16,0-17 31,35 17-15,36 18 0,-18 18-1,-36-1 1,1 1-1,-18 0-15,18-18 0,-1 53 16,1-53 0,17 0-1,1 0 1,-1-71 0,-17 53-16,-18 1 15,0-19 1,-53 1-1,-71 18 1,71 17 0</inkml:trace>
  <inkml:trace contextRef="#ctx0" brushRef="#br0" timeOffset="75070.6">9243 5803 0,'0'53'16,"0"-35"-1,-18 140 1,0-69 0,1 17-1,17-89 1</inkml:trace>
  <inkml:trace contextRef="#ctx0" brushRef="#br0" timeOffset="75312.52">9049 6068 0,'0'0'0,"0"-18"16,106 18 15,-36 18-15,-52-18-16,-1 0 15,89 17 17</inkml:trace>
  <inkml:trace contextRef="#ctx0" brushRef="#br0" timeOffset="76154.23">9507 5468 0,'0'-35'31,"0"17"-15,124 18 15,-107 18-31,19 88 31,-36-89-31,0 1 0,-53 105 32,53-105-32,0 0 31,17-36-16,89-53 17,18 19-1,-107 52-31,-17-18 0</inkml:trace>
  <inkml:trace contextRef="#ctx0" brushRef="#br0" timeOffset="76415.78">9966 5203 0,'-35'36'31,"17"-1"-15,18 0-1,0-17-15,106 35 32,-18 17-1,-123-17 0</inkml:trace>
  <inkml:trace contextRef="#ctx0" brushRef="#br0" timeOffset="76571.06">9948 5186 0,'18'0'0,"-36"0"0,124-35 31,-106 17-31,71 0 16</inkml:trace>
  <inkml:trace contextRef="#ctx0" brushRef="#br0" timeOffset="76841.23">10283 5151 0,'0'0'0,"18"105"31,0-87-31,17 17 32,-17-17-32,17-36 31,0-17-15,-35 0-1,0 17-15,-53-17 31,36 35-31,-1 0 0,0 17 0</inkml:trace>
  <inkml:trace contextRef="#ctx0" brushRef="#br0" timeOffset="77180.98">9613 6032 0,'0'18'0,"0"-36"0,53 36 31,-35-36-31,17 1 0,0-1 15,18 1-15,0-19 0,335-228 32,-141 105-17,-194 124-15,194-106 32,-247 123-17,0 36-15</inkml:trace>
  <inkml:trace contextRef="#ctx0" brushRef="#br0" timeOffset="77434.73">10142 6191 0,'0'53'32,"0"-106"-32,71 247 31,-53-176-31,-18 0 0,88 70 31,-71-71-15</inkml:trace>
  <inkml:trace contextRef="#ctx0" brushRef="#br0" timeOffset="78327.17">10407 6121 0,'0'17'16,"0"19"-1,0 17 1,0-1 0,0-34-16,18 0 15,87-36 1,-105 0 0,18 1-16,35-54 15,-53 54 1,0-19-1,-71 1 1,71 17 0,-17 18-16,17-17 15,35-36 1,-17 35 0,52-17-1,-17 35 1,0 70 15,-18 19-15,36-54 15,-53-35-15,52-35-1,-70 17 1,18-53-1,-124-17 17,53 35-1,53 18 0,18 35-15,52-35-1,-52 35-15,70 17 32,-53 36-1,-17-53-15,0 53-1,-1-53 1,54-17-1,-18-72 17,-53 72-17,0-1-15,0-70 16,-18 70 0,-105-17-1,105 35 1,-53 35-1</inkml:trace>
  <inkml:trace contextRef="#ctx0" brushRef="#br0" timeOffset="78730.09">11218 4604 0,'0'0'0,"0"35"16,0-17-16,-17 52 16,17-17-1,0-18-15,0 54 16,0 52-1,-18-141 1</inkml:trace>
  <inkml:trace contextRef="#ctx0" brushRef="#br0" timeOffset="78951.9">11042 4798 0,'18'35'31,"70"18"-15,-53-35 0,71-1-1,-53-17 1,0-17-1</inkml:trace>
  <inkml:trace contextRef="#ctx0" brushRef="#br0" timeOffset="79202.23">11501 4480 0,'70'53'16,"-70"-35"-1,18-1-15,52 107 16,-52-106-16,17 34 16,0 19-1,-17-53-15,17 17 16</inkml:trace>
  <inkml:trace contextRef="#ctx0" brushRef="#br0" timeOffset="83201.32">5415 10354 0,'0'18'31,"35"52"0,36 54 1,-71-107-32,35 54 31,-17-53-16,-18-18 17,-18 0-32,-35-89 15,53 72 1,0-124 0,0 105-1,89-17 1,-37 71 15,54 141-15,-106-142 15,0-34-15,0-1-16,0-17 15,0-36 1,0 1-1,18 17 1,70 35 0,-70 36-1,-1-18-15,-17 17 0,18 1 16,35 17 0,17 71-1,-52-106 16</inkml:trace>
  <inkml:trace contextRef="#ctx0" brushRef="#br0" timeOffset="83481.77">6227 10089 0,'0'0'0,"0"18"15,0-36 17,52-17-17,1 18 1,0-36-1,-17 53-15,-19-18 0,18 0 16,-17 18-16,17 0 16</inkml:trace>
  <inkml:trace contextRef="#ctx0" brushRef="#br0" timeOffset="83747.02">6368 10248 0,'0'0'0,"-18"18"16,36-18 15,17 0-15,-17-18-16,34 1 15,19-36 1,-36 35-16,71-53 16,-71 54-1</inkml:trace>
  <inkml:trace contextRef="#ctx0" brushRef="#br0" timeOffset="84384.89">6473 9895 0,'36'0'78,"34"18"-63,1-18 1,-18 0 0,-36 0-16,19 0 15,-1 18 1,-35-1 0,0 19-1,0-19-15,0 1 16,0 0-16,0 17 15,-18 18 1,18-36-16,-17 89 16,-1-53-1</inkml:trace>
  <inkml:trace contextRef="#ctx0" brushRef="#br0" timeOffset="105908.93">8925 8520 0,'0'0'0,"-17"-18"16,17 0 0,-18 1-1,18 52 16,35 18-15,18 0 0,18 35-1,-1 18 1,-52-71 0,0-35-16,-18 18 0</inkml:trace>
  <inkml:trace contextRef="#ctx0" brushRef="#br0" timeOffset="106479.9">9207 8431 0,'0'0'0,"-17"-17"16,17 34 0,-18 1-16,-17 17 15,17 1-15,1 34 16,-1 18-1,18-70-15,18 0 32,-1-18-17,54-18 1,-18 0 0,-36 1-1,125-72 1,-107 54-1,0-18 1,-17 36-16,-18-1 0,0 0 16,0 1-16,0-1 15,0 0-15,-53 1 16,35 17 0,1 0-16,-19 17 15,19 19 1,34-19 15,19-17-15,34-17-1,-17 52 1,-35-17 0,35 70-1,-1-18 1,37 72-1,-72-125 1,-17 18-16</inkml:trace>
  <inkml:trace contextRef="#ctx0" brushRef="#br0" timeOffset="106805.27">9172 9454 0,'0'0'0,"35"-17"31,1-18-16,-1 17-15,36-35 16,193-176 0,-211 193-16,265-211 31,-213 195-15,-87 52-1</inkml:trace>
  <inkml:trace contextRef="#ctx0" brushRef="#br0" timeOffset="107478.97">9684 9437 0,'0'35'16,"35"36"15,18-18-15,-35-36-16,-18 1 15,17-1-15,18 1 16,-17 0-1,-18-36 32,-18-35-31,18 18 0,-17 0-1,17 17-15,0 0 16,0-17 15,53 35 0,-18 18 1,-35-36 30,0 0-46,0 1-16,0-1 15,88-35 17,-70 71-32,17-18 15,0 35 1,18 0 15</inkml:trace>
  <inkml:trace contextRef="#ctx0" brushRef="#br0" timeOffset="124244">7232 9737 0,'-18'0'32,"1"0"-1,17-18 0,70-53 0,-52 71-31,-18-17 0,70 34 32,-52 72-1,-18-19-16,-18-35 1,18-35 15,18 0-31,70-17 32,-35 87-1,-53-52-31,-17 0 15,-1-1-15,-70 19 32,88-54-32</inkml:trace>
  <inkml:trace contextRef="#ctx0" brushRef="#br0" timeOffset="124495.16">7567 9737 0,'18'0'31</inkml:trace>
  <inkml:trace contextRef="#ctx0" brushRef="#br0" timeOffset="124873.89">7655 9472 0,'0'-35'46,"18"35"-30,0-35 0,34 17-1,19 36 1,-18 34 15,-53-34-15,35 53-1,-17-71 1,-18 17-16,17 1 16,1-18-16,-18 18 0</inkml:trace>
  <inkml:trace contextRef="#ctx0" brushRef="#br0" timeOffset="125227.25">7796 9613 0,'0'0'0,"-17"0"15,17 18-15,0-36 32,70-88-1,-52 89-15,0-1-16,34-35 15,1-17 16</inkml:trace>
  <inkml:trace contextRef="#ctx0" brushRef="#br0" timeOffset="125686.85">8079 9102 0,'0'35'32,"0"53"-17,0-70 1,35 70 0,-17-70-16,-1 17 15,1-17-15,52-1 16,-52-17-1,17-17 1,-35-19 0,-17 19-1,-19-19 1,19 36 0,-19 0-1,1 36 1</inkml:trace>
  <inkml:trace contextRef="#ctx0" brushRef="#br0" timeOffset="125977.88">8361 9049 0,'0'0'0,"0"35"32,0 0-17,17-17 1,-17 0-16,71 17 16,-36-18-1,71 19 1,-106-19-1,-35 1 1</inkml:trace>
  <inkml:trace contextRef="#ctx0" brushRef="#br0" timeOffset="126123.49">8326 9031 0,'35'-35'16,"-70"70"-16,87-88 15,-34 53-15,0-17 0,-1 17 0,1-18 16,17 0 0</inkml:trace>
  <inkml:trace contextRef="#ctx0" brushRef="#br0" timeOffset="127665.28">4180 10372 0,'0'0'0,"0"17"0,0 1 16,0 17-1,0-17-15,18 17 16,17 18 0,-17-35-16,158 246 31,18 1-15,-70-124-1,334 441 16,-440-529-31,35 35 16,18 18 0,-1 35 15,-105-211 0</inkml:trace>
  <inkml:trace contextRef="#ctx0" brushRef="#br0" timeOffset="129361.04">4145 10495 0,'-18'-18'15,"1"1"16,52 17 16,36-18-31,-54 1-16,213-195 31,228-176 0,89-53 1,159-88-1,-618 458-31,494-335 31,-512 354-31,442-319 31,-71 71-15,-371 265 0,230-177-1,-211 159 1,-37 18-16,72-53 16,-1 17-1,-87 54-15,140-107 16,-123 89-1,0 0 1,17-1 0,1 1-1,-36 18 1,1 17 15,-19 0 0,36 17-15,-35-17 0,141-17 15,-124-1-15,18 18-1,17 35 16,-34 18-15,-1-18 0,159 300 15,-159-299-31,71 105 16,70 35-1,-123-123-15,247 318 31,-141-213-15,-89-87 0,-34-36-16,246 300 31,-159-123-15,-70-124-1,212 159 16,-247-229-31,-1 17 16,1-35 0,-18 35 15,-18 1-15,-17-1-1,0 0 1,17-17-16,-70 52 31,0 1-15,-212 123 15,141-106-15,106-53-16,-70 54 15,-459 246 16,246-159-15,1 1 0,-212 158 15,389-230-15,87-52-16,-17 18 15,-318 176 1,318-194-16,-141 70 15,88-35 1,70-52-16,-141 105 16,-281 176 15,440-299-31,-89 53 16,-16-1-1,-19 1 16,107-107 1,70 19-32</inkml:trace>
  <inkml:trace contextRef="#ctx0" brushRef="#br0" timeOffset="131376.97">16210 12471 0,'18'17'63,"70"142"-32,-70-124-31,70 142 31,-88-160-31,35 72 32,36-89-1,-36-89-15,71-193 15,-89 194-16,-17 70-15,53-52 32,-53 140-17</inkml:trace>
  <inkml:trace contextRef="#ctx0" brushRef="#br0" timeOffset="132143.73">16669 13053 0,'0'0'0,"17"0"16,-17 53 30,0-36-46,0 72 32,0-54-1,0-53 16,0-17-32,0 17-15,53-52 32,35 34-1,-17 72 0,-71 17 0,0-36-15,0-34 15,0-1-15,18-17 0,35 17-1,-36 18 1,19 35-1,-19 1 17,-17-19-17,0 1 1</inkml:trace>
  <inkml:trace contextRef="#ctx0" brushRef="#br0" timeOffset="132581.49">17268 13123 0,'0'0'0,"18"0"15,-18-35 1,-53 53 15,36-18-15,-1 17-16,0 19 15,1-19 1,17 1 0,35 0-1,-17-18-15,34-18 16,-34 0-1,0 1 1,-18-1 0,17 18-16,-17-18 15,18 54 17,-18-19-17,0 36 1,0-35-1,0-1-15</inkml:trace>
  <inkml:trace contextRef="#ctx0" brushRef="#br0" timeOffset="132803.24">17709 13088 0,'0'0'0,"0"18"15,-17-1 1,-89 54 0,88-53-16,18-1 15,-35 18 1</inkml:trace>
  <inkml:trace contextRef="#ctx0" brushRef="#br0" timeOffset="132977.57">17551 13106 0,'0'0'0,"35"17"15,53 54 1,-70-36-1,35 0 1,-18-17-16</inkml:trace>
  <inkml:trace contextRef="#ctx0" brushRef="#br0" timeOffset="133289.72">18062 12788 0,'0'0'0,"35"0"32,36 0-17,-53 0-15,17 0 16,53 0 0,-70 0-16</inkml:trace>
  <inkml:trace contextRef="#ctx0" brushRef="#br0" timeOffset="133525.07">18115 12947 0,'35'0'15,"-70"0"-15,88 0 16,-35 0-16,-1 0 0,36 0 16,71-18-1,-107 18-15,19 0 16</inkml:trace>
  <inkml:trace contextRef="#ctx0" brushRef="#br0" timeOffset="136152.24">19191 12330 0,'0'-18'16,"0"36"15,0-1-15,0 142 15,0-36-15,0 177 15,-18 88 0,1-70 0,-1-89 1,18-88-1,-35-88 0,17-53-31,-105-53 31,-142-70 1,230 123-32</inkml:trace>
  <inkml:trace contextRef="#ctx0" brushRef="#br0" timeOffset="136848.17">19209 12365 0,'0'-18'31,"17"18"0,-17-17-15,18 17 0,17 0-1,106-18 1,-70 18 0,-36 0-16,106 0 15,36-18 1,-124 18-16,299-35 15,-193 17 1,-88 1-16,-1 17 0,71-18 16,53 0-1,159-17 1,-318 35-16,18 0 16,-17 0-16,52 0 15,35 18 1</inkml:trace>
  <inkml:trace contextRef="#ctx0" brushRef="#br0" timeOffset="137388.97">20338 12594 0,'0'18'15,"0"35"1,0-36-16,0 1 0,0 0 16,0-1-16,0 54 15,0-18 1,0 53-1,0-89 1,0 18 0,0-17-1,0-36 1</inkml:trace>
  <inkml:trace contextRef="#ctx0" brushRef="#br0" timeOffset="137749.1">19879 12612 0,'71'0'62,"246"-18"-30,-193 1-17,105-19 1,106-34 15,-282 87-15</inkml:trace>
  <inkml:trace contextRef="#ctx0" brushRef="#br0" timeOffset="138314.44">19456 13388 0,'-36'0'31,"72"0"-31,-72 18 31,72-18-15,-1 0-16,-17 0 0,52 0 16,71 0-1,194-53 1,-88 0-1,36 17 1,-125 1 0,142 18 15,-229-1-15,-71 36-1,-18-1 1</inkml:trace>
  <inkml:trace contextRef="#ctx0" brushRef="#br0" timeOffset="139588.76">19808 13705 0,'0'-17'31,"71"-1"1,52 36-1,-105-1-15,-18 19-1,0 34 1,-18-52-1,1-18-15,-1 18 0,-70 17 16,70-35 0,-17 17-1,35 1 1,141 0 15,-88 17-15,-18 0-1,-35 18 1,-70-18 0,-1 1-1,36-36-15,-124 17 16,142-34 0,-54-19-1,36 1 16</inkml:trace>
  <inkml:trace contextRef="#ctx0" brushRef="#br0" timeOffset="140304.81">20320 13794 0,'18'35'31,"-18"-17"-15,0 17 0,0 53-1,0-70 1,0-1 0,0-34 30,0-1-30,0-17 0,0-1-1,88-34 1,-71 70 0,36-18-1,18 54 1,-53 52 15,-18-71-15,0 1-1,0-36 1,70-52 15,-35 35-15,-17 35-16,88 0 31,-88 17-15,-1 71-1,-17-52 1,0 34 0,0-35-1,0-17-15,0 0 0</inkml:trace>
  <inkml:trace contextRef="#ctx0" brushRef="#br0" timeOffset="140978.04">22807 12947 0,'0'18'31,"18"-18"-15,-1 0-1,142 17 1,-35-34-1,-89 17-15,18 0 16</inkml:trace>
  <inkml:trace contextRef="#ctx0" brushRef="#br0" timeOffset="141164.47">22931 13053 0,'0'0'15,"-18"17"-15,0 19 16,36-36 0,123 17-1,-70-34 1,-36 17-16,53-18 16,-70 0-16</inkml:trace>
  <inkml:trace contextRef="#ctx0" brushRef="#br0" timeOffset="141353.54">23424 12894 0,'36'53'32,"-19"-35"-17,19 105 1,-36-70-1,0-35-15,-71 35 16,36-18-16</inkml:trace>
  <inkml:trace contextRef="#ctx0" brushRef="#br0" timeOffset="142151.73">24924 12347 0,'0'-17'15,"0"34"32,0 1-31,0 123-1,0 18 1,0-106 0,-18 158-1,0 424 16,18-405-15,0-19 0,0 160-1,0-301-15,0 1 16,0 17 0,-35 18-1,18-89 1,-1-34-1,0-18 1,1-1 0,-1 1-16,-141-53 31,142 70-31,-36 1 16</inkml:trace>
  <inkml:trace contextRef="#ctx0" brushRef="#br0" timeOffset="142967.44">25012 12294 0,'-18'0'31,"36"0"-31,-18 0 31,18-17-31,17 17 0,-18 0 16,407 0 15,123-18 0,-283 0-15,195 1 15,-159-1-15,-247 18-16,0 0 15,-1-18-15,354 1 32,-194-1-17,123 1 16,-53-1 1,-35 18-1,-141 0 0,-88 18 0</inkml:trace>
  <inkml:trace contextRef="#ctx0" brushRef="#br0" timeOffset="144564.84">25947 12894 0,'0'-18'16,"17"18"140,36 0-125,-35 0-15,141-17 0,-124 17-1,-17 0-15,35 0 16,-36 17-1,-17 1 1,0 53 0,0-1-1,-17 54 1,17-107-16,-18 89 16,18-71 15</inkml:trace>
  <inkml:trace contextRef="#ctx0" brushRef="#br0" timeOffset="144779.31">26070 13159 0,'0'0'0,"-17"0"16,17 17-16,123-34 31,1-19-15,-89 36-16,0 0 15,0-17-15,36-1 16,-18 18 0</inkml:trace>
  <inkml:trace contextRef="#ctx0" brushRef="#br0" timeOffset="145057.78">26758 12876 0,'-35'-17'15,"17"34"1,18 1-1,-17 35 1,87 53 0,-17-53-1,0 0 1,-71 35 0,1-88-16,-1 0 15,-17 17-15</inkml:trace>
  <inkml:trace contextRef="#ctx0" brushRef="#br0" timeOffset="145217.14">26758 12876 0,'0'0'0,"35"-17"16,18-1-1,18 18 1,-53 0-16,52 0 15,-35 0-15</inkml:trace>
  <inkml:trace contextRef="#ctx0" brushRef="#br0" timeOffset="145790.7">27199 13000 0,'0'0'0,"-17"35"15,-1 53 1,18-70 0,35 17-1,0-17 1,36-18 0,-71-18-1,0 1 1,0-19-1,-35-52 1,17 70 0,18 1-16,0-1 15,0 1 1,53-1 0,-35 18-16,105-18 15,-70 36 1,-35-18-16,35 35 15,-36 18 1,-17-35-16,0-1 16,0 36-1,0-35-15,35 35 32,1-35-17,-1-18 1,0-18-1,-17 0-15,35-70 32,-53 35-17,-18 18 1,-158 35 15</inkml:trace>
  <inkml:trace contextRef="#ctx0" brushRef="#br0" timeOffset="146404.81">25929 13652 0,'0'0'0,"-17"0"16,17 18-1,123 0 17,-88-18-32,18 0 15,229-18 1,618-105 15,-600 70-15,-177 35-1,212 36 17,-264-18-17,-53 17 1</inkml:trace>
  <inkml:trace contextRef="#ctx0" brushRef="#br0" timeOffset="147217.13">26106 14164 0,'-18'0'16,"71"-35"31,-18 17-32,-17 18-15,140 35 32,-158 18-17,-35-17 1,-88 52 15,140-88 0,107 53 1,-107-53-32,19 35 15,-19 0 1,-175 36 15,87-71-15,-35-18-1,89 1-15,-19-1 16</inkml:trace>
  <inkml:trace contextRef="#ctx0" brushRef="#br0" timeOffset="147599.94">26987 14129 0,'0'0'0,"-17"53"32,-36-18-17,35-17-15,-52 52 16,-1 1-1,54-54-15,-54 36 16</inkml:trace>
  <inkml:trace contextRef="#ctx0" brushRef="#br0" timeOffset="147841.73">26617 14235 0,'71'17'31,"-1"36"-15,-52-35-16,-1-18 0,125 106 31,-72-71-15,-52-35-16,-1 18 15</inkml:trace>
  <inkml:trace contextRef="#ctx0" brushRef="#br0" timeOffset="148718.07">27393 14076 0,'-17'0'32,"17"-18"-1,123 1 0,-105 17-31,52 52 31,-158 54 1,0-70-1,105-19 0,72 54 0,-36 17 1,-106-70-17,-71-36 16,107 0-31</inkml:trace>
  <inkml:trace contextRef="#ctx0" brushRef="#br0" timeOffset="149008.76">27764 14270 0,'0'0'31,"0"17"-31,0 1 15,0-36 32</inkml:trace>
  <inkml:trace contextRef="#ctx0" brushRef="#br0" timeOffset="149383.7">27958 14058 0,'0'0'31,"88"0"1,-71 0-32,125 18 15,-72 52 17,-88 71 14,-17 1-30,18-107 15</inkml:trace>
  <inkml:trace contextRef="#ctx0" brushRef="#br0" timeOffset="149571.13">28063 14287 0,'0'18'31,"18"-18"-31,-36-18 0,54 36 0,17-18 16,17-18-1,1 1 1,-1-1-16</inkml:trace>
  <inkml:trace contextRef="#ctx0" brushRef="#br0" timeOffset="149919.1">28716 13970 0,'0'0'0,"18"0"16,-71 106 15,35-71-15,1-17-16,-19 140 16,72-34 15,-19-124-16,54 18 1,-71-36 0,17 18-16,-17-35 15,-17-1 1,-1 19-16,-70-54 16,53 71-1</inkml:trace>
  <inkml:trace contextRef="#ctx0" brushRef="#br0" timeOffset="150233.26">28981 14041 0,'0'0'0,"-18"35"32,0-35-17,18 17-15,0 19 16,0 70 0,18-89-16,-18 1 15,18 17 1,-1 36-1,-52-18 1,0-53 0,17 0-16</inkml:trace>
  <inkml:trace contextRef="#ctx0" brushRef="#br0" timeOffset="150384.68">29034 13970 0,'0'0'16,"53"-18"-16,17 1 16,-35 17-16,1 0 15,52-18 1</inkml:trace>
  <inkml:trace contextRef="#ctx0" brushRef="#br0" timeOffset="151355.84">22648 16175 0,'0'-18'16,"0"53"15,36 54-15,-36-72-16,105 177 31,-87-158-31,17 34 16,-17 1-1,0-71 17,70-141-1,-71 105-31,36-193 31,0 53 0,-53 158-15,0 36-16</inkml:trace>
  <inkml:trace contextRef="#ctx0" brushRef="#br0" timeOffset="151978.94">23142 16775 0,'0'35'32,"-35"53"-1,35-17 0,0-54 0,0-52 1,0 17-32,35-88 31,53 71 0,-35 53-15,-53-1-16,18 54 31,-18-36-15,0-52 15,35-72 0,1 72-15,-1-1-1,-18 18-15,1 0 0,-18 18 16,53 70 15,-53-35 0</inkml:trace>
  <inkml:trace contextRef="#ctx0" brushRef="#br0" timeOffset="152351.63">23777 16775 0,'0'-18'31,"0"36"-31,-70 34 31,52-34-31,18 53 32,35-71-1,36-53 0,-54 35-15,1 0-1,-18 36 17,18-18-17,-18 18-15,0 35 31</inkml:trace>
  <inkml:trace contextRef="#ctx0" brushRef="#br0" timeOffset="152553.67">24218 16757 0,'0'18'16,"0"-36"-16,-106 141 16,106-105-1,-70 70 17,52-70-17</inkml:trace>
  <inkml:trace contextRef="#ctx0" brushRef="#br0" timeOffset="152733.26">24059 16810 0,'0'0'0,"36"0"31,34 70 0,1-17 1,-54-53-32,1 0 0</inkml:trace>
  <inkml:trace contextRef="#ctx0" brushRef="#br0" timeOffset="153017.16">24642 16422 0,'35'0'31,"-18"0"-31,89-18 32,-18 18-17,-17-17 1</inkml:trace>
  <inkml:trace contextRef="#ctx0" brushRef="#br0" timeOffset="153244.41">24694 16598 0,'71'-17'31,"0"-1"-15,-54 18-16,54 0 15,35-18 17,-89 18-32</inkml:trace>
  <inkml:trace contextRef="#ctx0" brushRef="#br0" timeOffset="179434.97">25541 16404 0,'0'-17'62,"0"-1"-46,53-35 15,0 18-15,-35 35 0,34 70 15,-52-34-31,-88 193 31,18-141-15,-18 0 15,88-70-15,0-36 15,88-17 0,-18 35-15,1 0-1,17 18 17,-35-1-17,-18-17-15</inkml:trace>
  <inkml:trace contextRef="#ctx0" brushRef="#br0" timeOffset="179760.66">26035 16369 0,'0'-18'16,"0"54"15,0 87 1,0-105-32,123 87 31,-87-16 0,-72-54-15,-34-35-1,52 0-15,-17 0 0</inkml:trace>
  <inkml:trace contextRef="#ctx0" brushRef="#br0" timeOffset="179935.27">26106 16351 0,'0'0'0,"35"-35"16,-18 35 15,1 0-15,0 0-1,-1 0-15</inkml:trace>
  <inkml:trace contextRef="#ctx0" brushRef="#br0" timeOffset="180170.84">26405 16563 0,'0'0'0,"18"0"63</inkml:trace>
  <inkml:trace contextRef="#ctx0" brushRef="#br0" timeOffset="180562.86">26635 16298 0,'0'0'0,"0"18"31,53-36-15,35 1-1,35 34 16,-87 19-15,-36-19-16,0 124 31,0 36 1,0-124-17,0-18 1,0-17-16</inkml:trace>
  <inkml:trace contextRef="#ctx0" brushRef="#br0" timeOffset="180796.02">26670 16633 0,'0'0'0,"18"0"31,-1 0-31,1 0 0,123-17 31,53-36 1,-176 53-32,-1-18 0</inkml:trace>
  <inkml:trace contextRef="#ctx0" brushRef="#br0" timeOffset="181182.92">27481 16210 0,'-70'53'31,"70"-35"-31,-88 158 31,70-52-15,71-1 15,70-88 0,-105-52-31,0 17 0,17-89 32,-106-34-1</inkml:trace>
  <inkml:trace contextRef="#ctx0" brushRef="#br0" timeOffset="184295.8">23107 15840 0,'0'0'31,"-53"-36"-31,-176 1 32,193 18-32,1 17 0,-247 0 31,106 17-15,-1 36-1,160-35 1,17 35 15,0-18-15,0 53 31,-36 124-32,19-106 1,-1 88-1,18 70 1,0 71 0,0-299-1,0 211 1,0-230 0,0 71-1,0-70 1,0 0 78,71 17-63,-54-35-16,1 18-15,52-18 16,124 0 0,-158 0-1,281-36 1,230 1 15,-371 17-15,-87 18-16,105-17 15,211-1 1,-123 18 0,424-18-1,-494 1 17,299-18-17,-475 17 1,228 18-1,71-35 17,18-18-1,-300 53-15,176-18-1,-193 18 1,16 0-1,-34 0-15,17 0 16,1 18-16,105-18 16,-124 0-1,160 0 1,-89 0 0,53 0 15,-106 0-16,1 0 1,17-18 0,-1 18 15,-52-18-15,36 1-1,-19-1 1,1 1-1,0-36 1,-18 35-16,0-88 16,0 53-1,0-35 1,0-53 0,17-88-1,1 88 1,-18 123-1,0-106 1,0-52 0,0 123-1,0 0 1,0-17 0,0 17-1,0 35 1,0 0-1,0 1 1,0-1 0,0 1 15,-35 17 31,-18 17-46,35 1 0,-123-18-1,123 0 1,-17 0-16,-18 0 16,36 0-16,-19 0 0,-140 0 15,88-18 1,-89 18-1,71 0 1,-158 0 0,229 0-16,-54 18 15,-16-18 1,-1 0 0,-88-18-1,53 18 1,52 18-1,-16-18 1,-72 17 0,160-17-16,-19 0 15,-105 0 1,88 0 0,36 0-16,-195 36 31,106-19-16,71-17 1,-371-35 15,371 35-31,-71 0 16,-17 0 0,70 0-16,-300-18 31,300 18-31,-53 0 15,-35 18 1,0 17 15,106-35-15,17 0 0,-35 0 15,35-17-16,-17 17 1,17 0-16,-123 0 31,71 0-15,35 17-16,-18-17 16,-177 0 15,160-17-16,52 17 1,18-18 15,-18 18 1,1 0-17</inkml:trace>
  <inkml:trace contextRef="#ctx0" brushRef="#br0" timeOffset="202005.01">27852 16351 0,'0'71'32,"0"-1"-17,0-52-15,0 17 16,0 1-1,0-54 17,17-70-1,19 35-15,-1 18 15,-17 35-16,-1 35 17,1-35-1,0-18-15,34-52 15,-34 70-31,-18 17 15,35 89 17,-35-88-32,0 52 15</inkml:trace>
  <inkml:trace contextRef="#ctx0" brushRef="#br0" timeOffset="202231.22">28381 16298 0,'0'53'16,"0"-106"-16,-88 336 31,88-248-31,-71 194 31,54-123-15,-1-88-16</inkml:trace>
  <inkml:trace contextRef="#ctx0" brushRef="#br0" timeOffset="202543.67">28540 16510 0,'0'0'16,"-18"-18"15,18 36-31,-18-18 0,1 88 31,17-70-31,17 88 32,19-53-17,-36 17 17,-18-70-32</inkml:trace>
  <inkml:trace contextRef="#ctx0" brushRef="#br0" timeOffset="204117.1">25753 5186 0,'0'-18'32,"0"71"-1,0-35-31,53 158 31,-36 36 0,-17-177-15,0-17 0</inkml:trace>
  <inkml:trace contextRef="#ctx0" brushRef="#br0" timeOffset="205291.31">25753 5151 0,'0'-18'16,"70"0"0,-52 18-1,299-35 1,-246 35 0,-18-18-16,141 1 15,18 17 1,-159-18-16,352 0 15,-334 1-15,-18 17 16,299-18 0,-175 1-1,-124 17-15,158-36 32,-193 36-17,106-17 1,-72 34-1,-16-17 1,17 18 0,-36-18 15,-17 18 0,0 34 16,0-34-31,0 53-1,-17 123 1,17-159-16,0-17 16,-18 52-1,18-52-15,0 35 16,-35-53 31,-53 17-16,-1-17-15,72 0-1,-124 0 1,105-17-16,-246 17 31,229 17-15,0-17-16,-264 18 15,229-18 1,35 18-16,-36-18 16,-140 17-1,194-17-15,0 0 16,17 0-16,-105 0 15,70 0 1,35 0-16,-35 0 16,-35 18-1,-53 0 1,105-18 0,-34 17-1,35-17-15,-36 0 16,53 0-16,1 0 15,-1 0 1,1-17 0,-1-1 15,0 18-15,1 0-16,17 18 0</inkml:trace>
  <inkml:trace contextRef="#ctx0" brushRef="#br0" timeOffset="205824.96">29175 4957 0,'0'0'15,"-36"17"-15,19-17 16</inkml:trace>
  <inkml:trace contextRef="#ctx0" brushRef="#br0" timeOffset="206090.34">29139 4868 0,'0'0'0,"0"18"31,0 88 1,36 105-1,-19-175-31,1 105 31,-18-124-15,0-52 15</inkml:trace>
  <inkml:trace contextRef="#ctx0" brushRef="#br0" timeOffset="207354.58">29175 4868 0,'0'-17'32,"0"34"-32,53-34 31,176-19 0,-176 36-31,35 0 16,459-53 15,-89 18 0,-193 0-15,-194 35-16,317-35 31,-88-1 0,-89 36 1,-34 0-1,-160-17-31,1 17 0,17 0 15,-17 0-15,17 0 16,-17 0 0,-18 17 15,0 36 0,17 0-15,-17 0-1,0-18-15,0-17 0,0 123 32,0-123-32,0-1 0,0 89 31,18-70 0,-18-19-15,-18-17 15,-17 18-15,-36-18 15,-105 0 0,141 17-31,-212 1 31,-53 17 1,124-17-17,-107-18 17,125 0-17,105 0-15,-194 0 31,53 35 1,176-17-32,0-18 15,1 0-15,-124 18 32,70-1-17,54-17-15,-1 0 0,0 0 16,1 0-16,-142 0 31,88 0-15,54 0-16,-107 35 31,18-17 0,89-18-15,-89 18 15,88-1-31,1-17 16</inkml:trace>
  <inkml:trace contextRef="#ctx0" brushRef="#br0" timeOffset="208933.37">26564 6103 0,'-35'0'125,"17"0"-109,-35 71-1,53-54 1,36 71-1,-19-88 1,177 53 0,-176 18 15,-36-53-15,1-1-16,-142 18 15,124-35 1</inkml:trace>
  <inkml:trace contextRef="#ctx0" brushRef="#br0" timeOffset="209105.95">26511 6085 0,'0'0'0,"36"-17"15,105-1 16,-88 0-15,-36 18-16,36 0 0</inkml:trace>
  <inkml:trace contextRef="#ctx0" brushRef="#br0" timeOffset="209658.69">27005 6138 0,'0'-17'47,"0"-1"-31,53 0-1,35 18 1,-105 106 15,-54-18-15,71-70 15,71 0 0,-18-1-15,-53 1 0,-36 35-1,19-53 1,-72 0 0</inkml:trace>
  <inkml:trace contextRef="#ctx0" brushRef="#br0" timeOffset="210105.76">27393 6085 0,'0'36'16,"35"34"-1,-35-52-15,0 0 16,18 70-1,-18 35 1,0-105-16</inkml:trace>
  <inkml:trace contextRef="#ctx0" brushRef="#br0" timeOffset="210716.94">27605 6156 0,'0'0'0,"0"-18"16,-71 54 15,54-19-15,-36 54 0,53-54-1,0 1-15,35 17 31,36-35-15,-19 0 0,54-35-1,-88 35 1,53-53 0,-71 71 30,0 17-30,0-17 0,0 17-1,0-17 1,70-18 0,-35-18-1,36 0 1,-53 18-1,34 0 1,-34 0-16,0 0 16,35-17-1,17-1 1,-52-35 0,-36 53-1,-52-35 1,-1 35-1,36 0-15</inkml:trace>
  <inkml:trace contextRef="#ctx0" brushRef="#br0" timeOffset="211539.07">30498 5786 0,'0'0'16,"-36"17"-1,54 18 16,141 71 1,-159-88-32,35 0 15,-35 34 1,-159 1 0</inkml:trace>
  <inkml:trace contextRef="#ctx0" brushRef="#br0" timeOffset="211696.49">30603 5768 0,'0'0'16,"18"-18"0,0 18-1,17-17 1,-17 17-16</inkml:trace>
  <inkml:trace contextRef="#ctx0" brushRef="#br0" timeOffset="212043.28">30939 5803 0,'0'0'0,"17"18"15,54-18 1,-18 17 0,-53 19 15,-18-19-15,18 1-16,-18-18 15,18 18 1,-17-18-16,52 35 31,0 0-15,-35-17-1,-53 35 17,36-53-32,-1 0 15</inkml:trace>
  <inkml:trace contextRef="#ctx0" brushRef="#br0" timeOffset="212244.04">31291 5803 0,'0'0'0,"0"18"15,0 17 1,0 0-1,0-17-15,18 88 16,0-36 0,-18-52-16</inkml:trace>
  <inkml:trace contextRef="#ctx0" brushRef="#br0" timeOffset="212827.37">31556 5821 0,'0'0'0,"-88"35"31,52-17-15,19-1-16,-18 1 15,17 17 1,18-17-1,53 0 1,-18-18 0,36 17-1,52-52 17,-88 17-17,-17 18-15,-18-17 16,0 17 15,-18 0-15,1 35-1,17-17-15,0-1 16,53 1 0,-18-36-1,18 1 1,-18-1-1,36 36 1,-18-18 15,-36-18-15,-17 0-16,18 1 16,-18-19-1,0 19-15,0-1 16,-35-17-1</inkml:trace>
  <inkml:trace contextRef="#ctx0" brushRef="#br0" timeOffset="-213812.62">28328 7056 0,'0'17'47,"0"107"-16,0-71-15,0 88 0,0-88-1</inkml:trace>
  <inkml:trace contextRef="#ctx0" brushRef="#br0" timeOffset="-213510.85">28540 7214 0,'0'18'16,"0"0"-16,-18-1 15,0 54 1,18-54-16,18 1 16,17 17-1,36-35 1,-53 0 0,-36-70 15,0 52-31,1 0 15,-36-17 1,17 18 0</inkml:trace>
  <inkml:trace contextRef="#ctx0" brushRef="#br0" timeOffset="-213177.84">28910 7056 0,'0'0'0,"0"-18"16,-18 36 0,-52 140 15,70-140-31,18 105 31,17-87-15,0-54 15,-53-17 0,1 35-31,-18-36 16</inkml:trace>
  <inkml:trace contextRef="#ctx0" brushRef="#br0" timeOffset="-212608.01">29175 7126 0,'0'18'32,"0"-36"-32,0 53 93,0 1 17,0 17-95,0-36-15,0 89 32,0-53-17,17-53 1</inkml:trace>
  <inkml:trace contextRef="#ctx0" brushRef="#br0" timeOffset="-211950.69">29404 7126 0,'0'0'0,"-53"71"32,35-71-32,-52 70 31,52-35 0,18-17-31,53 0 31,106-18 1,-141 0-32,87-53 31,-87 18 0,-18 70 16,0 35-16,0-52-31,71-18 31,-18-35-15,-36 35-16,36-18 31,0 36 1,-35-18-32,70 0 31,-53-36 0,-53 19 0,-17-18-15,18 17-16,-1 0 16,18 1-16</inkml:trace>
  <inkml:trace contextRef="#ctx0" brushRef="#br0" timeOffset="-210445.12">29228 6756 0,'0'0'0,"-53"0"15,35 0-15,-35 0 16,-370 17 15,370 1-31,0-18 0,18 0 16,-106 18 0,-177 52 15,265-52-16,0-1 1,-17 19 15,70-19 1,0 54-1,0-53-31,0 17 15,0 53 1,-18 247 15,18-300-31,-35 36 16,17 52 0,18 19 15,18-125-16,17-17 17,71-17-1,-71 17-31,18-18 16,370 18 15,89 0 0,-106-35 0,-71-18 1,-300 53-32,194-36 31,-123 54-16,-88-18-15,-1 0 0,1 0 16,35 0 0,35-18 15,-88 1-31,36 17 16,-1-35 15,-35 17 31,-53-70-30,53 70-32,0-35 15,-18-176 16,18-36 1,0 230-32,0-124 31,-17 89 0,17 52 0,-18 36-15,0-18 15,-17 0 16,-106-18-16,35 0-15,18 18 0,53 0-16,-1 0 0,-228 18 31,228-18-31,-69 0 16,-195 0-1</inkml:trace>
  <inkml:trace contextRef="#ctx0" brushRef="#br0" timeOffset="-207966.78">26829 4957 0,'0'17'31,"0"-34"63,-18-1-79,18 0 1,0-17 0,0-18-1,0 0 1,0 18-16,88-106 16,0 17-1,-70 89-15,17 0 16,-17 17-16,70-52 15,18-1 1,-88 53 0,-1 18-1,-17 18 1</inkml:trace>
  <inkml:trace contextRef="#ctx0" brushRef="#br0" timeOffset="-207653.83">27164 4180 0,'0'18'15,"53"-18"17,-36 0-32,1 0 15,0 18-15,17-18 16,-17 88 15,-18-70-31,-18-1 0,0 1 16,-17 35-1,17-36-15</inkml:trace>
  <inkml:trace contextRef="#ctx0" brushRef="#br0" timeOffset="-207138.78">27534 4022 0,'0'0'0,"0"35"16,18 53 15,0-35 0,-18-124 1,35-17-1,-18 71-31,36 34 31,-35 54 0,17-89 1,-17 1-17,0-1 1,-1 36 15,36 34 0</inkml:trace>
  <inkml:trace contextRef="#ctx0" brushRef="#br0" timeOffset="-206830.73">28011 3881 0,'0'0'0,"17"0"16,-17 17 15,18-52 0,17 0 1,0 17-1,-17 18-15</inkml:trace>
  <inkml:trace contextRef="#ctx0" brushRef="#br0" timeOffset="-206668.91">28099 3916 0,'0'0'0,"0"17"16,17-17 15,36-35-16,-35 35-15</inkml:trace>
  <inkml:trace contextRef="#ctx0" brushRef="#br0" timeOffset="-205941.59">28416 3528 0,'0'17'32,"71"36"-1,-36 18-15,0-53 15,-35-36-16,18-70 1,-18 70 0,18-105-1,-18 105 1,17 0 0,-17 36-1</inkml:trace>
  <inkml:trace contextRef="#ctx0" brushRef="#br0" timeOffset="-205736.97">28734 3475 0,'17'0'15,"-34"0"-15,52 0 0,-17-18 16,70-17-1,-71 17 1,1 18-16,17-17 16,-17 17 15</inkml:trace>
  <inkml:trace contextRef="#ctx0" brushRef="#br0" timeOffset="-205565.61">28892 3510 0,'0'0'15,"18"0"1,0 0 0,-1-18-16,19 1 15,-19-1-15</inkml:trace>
  <inkml:trace contextRef="#ctx0" brushRef="#br0" timeOffset="-205264.48">29157 3210 0,'0'0'0,"18"0"15,17-17 1,53 34-1,-88 1 1,18 17 0,-18-17-16,-18 35 15,-52 35 1,70-70 0,35-36 15,18 0-16,0 1 1,0-1 0</inkml:trace>
  <inkml:trace contextRef="#ctx0" brushRef="#br0" timeOffset="-204966">29616 3069 0,'0'0'16,"-18"18"0,0 17-1,1 71 1,17-88 0,0-1-16,0 36 15,17-35 1,54-36-1,-71-17 17,0 17-17,-53 1 1,18 17 0</inkml:trace>
  <inkml:trace contextRef="#ctx0" brushRef="#br0" timeOffset="-204788.84">29792 3157 0,'18'0'31,"-1"-17"0</inkml:trace>
  <inkml:trace contextRef="#ctx0" brushRef="#br0" timeOffset="-204565.94">29968 2999 0,'0'0'15,"0"88"1,0-71 0,0 1-16,0 0 15,0-1-15,0 1 0</inkml:trace>
  <inkml:trace contextRef="#ctx0" brushRef="#br0" timeOffset="-204373.03">30162 2963 0,'36'36'31,"-19"-19"-16,-17 1-15,18 17 16,-18 18 0,0-35-16,0 17 0</inkml:trace>
  <inkml:trace contextRef="#ctx0" brushRef="#br0" timeOffset="-204044.82">28646 3951 0,'194'-88'31,"-124"70"-31,-17 1 0,18-1 16,158-70-1,-141 70-15,547-211 32,-459 176-17,-140 35-15,-19 18 16,19-17-16</inkml:trace>
  <inkml:trace contextRef="#ctx0" brushRef="#br0" timeOffset="-203412.48">30004 3598 0,'0'0'0,"-18"0"16,18 18 0,176 158 15,-140-140-31,70 34 16,17 36-1,-70-71-15,-35 1 0,52 34 16,1 124-1,-71-176-15,0 17 16,35 36 0,0 34-1,-17-69 1,-18-19 0,0 1-16,0-36 31,18-17-16</inkml:trace>
  <inkml:trace contextRef="#ctx0" brushRef="#br0" timeOffset="-203029.92">30603 4551 0,'0'0'0,"-17"17"15,17 1-15,0 17 31,35-35-15,0 18 0,36-18-1,-53-18-15,87-17 32,-87 0-17,-18-18 16,0 35-15</inkml:trace>
  <inkml:trace contextRef="#ctx0" brushRef="#br0" timeOffset="-195120.68">6773 14376 0,'53'35'47,"-17"36"-31,-1-1-1,-18 1 1,-17-36-16,18 0 16,-18 0-16,0 36 15</inkml:trace>
  <inkml:trace contextRef="#ctx0" brushRef="#br0" timeOffset="-194843.26">6227 14340 0,'0'0'0,"-71"18"15,53-18-15,1 0 31,158-71-15,-71 36-16,-17 0 16,670-318 15,-670 318-31,53 0 0</inkml:trace>
  <inkml:trace contextRef="#ctx0" brushRef="#br0" timeOffset="-194518.86">7567 14587 0,'0'-17'15,"0"34"-15,-18-17 32,1 18-32,-89 105 31,106 89 0,53-159-15,-18-35-16,0-18 0,142-53 31,-89-35-31</inkml:trace>
  <inkml:trace contextRef="#ctx0" brushRef="#br0" timeOffset="-194273.65">7832 14252 0,'-18'0'32,"36"-17"-17,176-72 16,-36 19-15</inkml:trace>
  <inkml:trace contextRef="#ctx0" brushRef="#br0" timeOffset="-194075.73">7955 14429 0,'0'0'0,"0"35"31,35-53-31,159-52 32,-70-19-17</inkml:trace>
  <inkml:trace contextRef="#ctx0" brushRef="#br0" timeOffset="-193095.82">9084 13617 0,'0'-17'16,"0"34"15,35 54 0,1 17 1,-19-53-1,-17-70 0,-17-141 0,17 158-31,88-88 32,71 71-1,-107 52-15,-34 142 15,-36-124 0,18-140 0,0 87-31,71-141 32,0 106-17,-54 36-15,124 17 31,-88 53-15,-18-18 0,18 106 15</inkml:trace>
  <inkml:trace contextRef="#ctx0" brushRef="#br0" timeOffset="-192685.29">10107 13159 0,'18'17'15,"17"1"1,53 35 15,-70-36-31,70 36 32,-53-70-1,-35-19-16,18-105 17,-18 35-17,0-35 17,0 106-17,0 17-15</inkml:trace>
  <inkml:trace contextRef="#ctx0" brushRef="#br0" timeOffset="-192332.77">10407 12594 0,'88'-141'31,"-176"282"-31,194-300 0,-89 142 0,54-19 16,52 36 15,-123 18-31,-17 123 16,-54 36 15,142-213 16,-54 36-31,1-17-16,106-36 15,-107 35 1,107-52 0</inkml:trace>
  <inkml:trace contextRef="#ctx0" brushRef="#br0" timeOffset="-191685.42">7743 16298 0,'-17'0'15,"87"0"17,71-53-17,-17 0 1,17 1 0,-53 34-1,-52 0-15</inkml:trace>
  <inkml:trace contextRef="#ctx0" brushRef="#br0" timeOffset="-191482.69">7990 16334 0,'0'0'0,"-35"70"15,17-70-15,1 53 31,87-88-15,-34 35-16,-19-18 0,19 1 16,211-160 15</inkml:trace>
  <inkml:trace contextRef="#ctx0" brushRef="#br0" timeOffset="-191279.11">8431 15946 0,'36'0'16,"-19"0"-16,1 0 16,88 17-1,-71-17-15,71 177 31,-177-54-15</inkml:trace>
  <inkml:trace contextRef="#ctx0" brushRef="#br0" timeOffset="-189654.81">9102 15593 0,'0'-18'31,"0"0"0,0 1 0,70-18-15,-52 17-16,35 0 16,-36 18-16,125 0 31,-142 71-15,0-54-16,-18 19 15,-70 123 16,105-124 1,54-35-17,17 17 17,-141 72-1,36-72-31,-125 54 31</inkml:trace>
  <inkml:trace contextRef="#ctx0" brushRef="#br0" timeOffset="-189441.67">9578 15557 0,'18'18'31,"-1"-18"0</inkml:trace>
  <inkml:trace contextRef="#ctx0" brushRef="#br0" timeOffset="-189115.83">9790 15381 0,'-18'-18'32,"106"-52"-1,53 52 0,-123 18-31,0 0 0,52 124 16,-52 70 15,-18-177-15,0 1-16,-18 35 15</inkml:trace>
  <inkml:trace contextRef="#ctx0" brushRef="#br0" timeOffset="-188887.65">9860 15575 0,'0'0'0,"18"0"32,17-18-17,89-52 1,-36 35-1,-71 17-15,1 0 16,17 1-16</inkml:trace>
  <inkml:trace contextRef="#ctx0" brushRef="#br0" timeOffset="-188519.79">10389 15099 0,'0'-18'16,"0"36"15,-17 17-15,-1 212 15,71-159-16,-35-70-15,-1 0 16,107-1 15,-124-34-15,17-36 0,-17 17-1,-53-17 1,36 36-16,-1 17 15,-17 17 1,35 1-16</inkml:trace>
  <inkml:trace contextRef="#ctx0" brushRef="#br0" timeOffset="-188231.88">10601 15046 0,'0'0'16,"18"0"0,-18 35-1,105 89 16,-52-89-15,0 18 0,-53-35-16,-35 34 31</inkml:trace>
  <inkml:trace contextRef="#ctx0" brushRef="#br0" timeOffset="-188060.75">10619 14993 0,'0'0'0,"17"-35"15,1 35-15,0-18 16,52-35 0,-17 36-1,-18-1-15</inkml:trace>
  <inkml:trace contextRef="#ctx0" brushRef="#br0" timeOffset="-187624.28">11483 14587 0,'0'36'16,"0"-72"-16,-35 266 31,-36 34 0,71-193-15,0-54-16</inkml:trace>
  <inkml:trace contextRef="#ctx0" brushRef="#br0" timeOffset="-187369.01">11271 14781 0,'0'36'32,"53"-19"-17,106 19 16,17-1 1,-123 0-17</inkml:trace>
  <inkml:trace contextRef="#ctx0" brushRef="#br0" timeOffset="-186740.57">11994 14041 0,'0'0'0,"-35"70"31,0 36-15,35-53-1,0 123 1,18-35 0,158 142-1,-141-248 1,18-18-16,35 19 15,-52-19-15,16-17 0,19 0 16,35-53 0</inkml:trace>
  <inkml:trace contextRef="#ctx0" brushRef="#br0" timeOffset="-185797.55">12312 14305 0,'0'0'0,"18"0"15,34-35 1,-34 17-1,0 1 1,-1 17-16,19 0 16,52 0-1,-70 17-15,-1-17 0,-17 124 32,-17-107-17,-72 107 1,72-107-1,17 1 1,17-36 15,19 1-15,17-18 0,88-18-1,-124 35-15,19 0 16,16-35-1</inkml:trace>
  <inkml:trace contextRef="#ctx0" brushRef="#br0" timeOffset="-185534.13">12841 14041 0,'0'0'0,"0"-18"15,-18 71 17,18-18-17,0-17-15,18-1 16,70 72 0,-70-89-16,52 88 31,-105-71-16</inkml:trace>
  <inkml:trace contextRef="#ctx0" brushRef="#br0" timeOffset="-185382.53">12823 13970 0,'0'0'0,"36"-35"15,-19 35 1,36-36 0</inkml:trace>
  <inkml:trace contextRef="#ctx0" brushRef="#br0" timeOffset="-185195.59">13194 14005 0,'0'36'15,"18"-36"-15,-18-36 47</inkml:trace>
  <inkml:trace contextRef="#ctx0" brushRef="#br0" timeOffset="-184860.75">13300 13776 0,'53'-18'15,"-36"18"1,-17-17-16,88-1 16,-35 0-1,-35 18-15,0 0 16,-1 0-16,36 18 16,-35 35-1,-1-18 1,1 36-1,-18-54-15,18 72 16,-18 16 0,0-87-1</inkml:trace>
  <inkml:trace contextRef="#ctx0" brushRef="#br0" timeOffset="-184673.22">13494 13935 0,'0'0'0,"-18"0"15,0 0-15,124-36 32,-53 1-17,-35 18-15,35-19 16,0 1-16</inkml:trace>
  <inkml:trace contextRef="#ctx0" brushRef="#br0" timeOffset="-184325.78">13935 13458 0,'17'0'16,"-17"71"15,0-18-15,0-18-16,0 36 15,0-36-15,0-17 0,0 17 16,0-17-16,18 17 0,0 0 16,35 0-1,-36-35-15,89 0 16,-71-17-1,-35-1-15,0 1 16,-17-54 0,17 53-16,-18 18 15,-35-35 1,18 35 0,17 18-16</inkml:trace>
  <inkml:trace contextRef="#ctx0" brushRef="#br0" timeOffset="-183983.28">14235 13264 0,'35'0'31,"0"18"-31,18 17 16,35 54-1,-70-72-15,35 36 16,17 123 0,-70-140-1,0-1-15,0-17 0,-17 35 16</inkml:trace>
  <inkml:trace contextRef="#ctx0" brushRef="#br0" timeOffset="-183533.99">14499 12894 0,'0'0'0,"-17"0"16,87-18 15,-52 36-15,-1-18-16,1 35 15,-18 1 1,0-19-16,0 18 15,0 18 1,0-17 0,18-36-1,-1 0 1,107-18 0,-18-35 15,-106 35-16</inkml:trace>
  <inkml:trace contextRef="#ctx0" brushRef="#br0" timeOffset="-167872.18">11201 17074 0,'-36'0'31,"72"0"-31,-19-70 31,1 52-31,141-52 32,-71 70-17,-70 17-15,-36 124 31,-53-17-15,54-106-16,-71 105 31,88-88 1,105-88-1,-16 0-16,-19 18 1,1 0 0,-18 17-16</inkml:trace>
  <inkml:trace contextRef="#ctx0" brushRef="#br0" timeOffset="-167593.82">11800 16775 0,'-35'88'16,"35"-71"-1,0 19-15,71 52 16,-54-88-1,124 53 17,-141-18-17,-35-17 1</inkml:trace>
  <inkml:trace contextRef="#ctx0" brushRef="#br0" timeOffset="-167456.51">11800 16792 0,'0'0'0,"18"-17"15,0-1 1,17-17 0,0-1-16</inkml:trace>
  <inkml:trace contextRef="#ctx0" brushRef="#br0" timeOffset="-166809.15">12224 16722 0,'0'17'31,"-36"107"-15,36-107 0,0 1-16,53 17 15,-35-35 1,88-35-1,-106-36 17,0 54-17,-53-36 1,35 35 0,18 1-16,-17-19 15,17 1 1,35 0-1,-17 35 1,70 17 0,-53 1-1,-17 53 1,-18-54 0,17 36-1,54 0 1,-36-53-1,-17 0-15,17-18 16,18-34 0,-53 34-16,18 18 0,-18-71 15,-36 54 1,-17-19 0,36 36-16,-54 0 15,1 18 1</inkml:trace>
  <inkml:trace contextRef="#ctx0" brushRef="#br0" timeOffset="-166297.21">12859 16439 0,'53'89'16,"-36"-19"-1,-17-52 1,-17 35 0,-19-106 15,36 35-16,0-35 1,0-17 0,18 17-1,35 53 1,-35 17-16,87 19 31,-52-1-15,-17-53 15,-19 1-15,-17-54-1,0 18 1,-17 18 0,-19-18-1,19 35 16</inkml:trace>
  <inkml:trace contextRef="#ctx0" brushRef="#br0" timeOffset="-164828.83">11606 16422 0,'-53'17'16,"36"1"-16,-1-18 16,-17 18-16,-36 17 15,36 0-15,-141 71 16,70-18-1,71-70-15,17 0 16,-17 34 0,17-34-16,-17 70 31,17-70-15,-17 0-1,0 17 16,35 0-15,0-17 0,123 282 15,-88-212-15,36 71-1,-54-124-15,19 124 16,-19-89-1,-17-52 1,0-1-16,18-17 16,17 0-1,18-17 1,-35 17-16,0-18 16,17 18-16,-18-17 0,36-1 15,-17 18-15,34-35 16,265-106-1,-282 105-15,0 19 16,0-19-16,229-105 16,-52 35-1,-125 53 1,37-17 0,-90 52-16,107-70 15,106-53 1,-177 106-1,35-36 1,-87 53-16,-1-17 16,0 35-16,-17-17 0,70-19 31,-70 36-31,-18-17 16,17 17-1,-17-18 16,0 0-15,-17 1 0,17-71 15,-18 70-31,18-17 16,-35-36-1,17 53-15,-123-246 31,71 140-15,52 89-16,0 0 16,-70-194 15,70 211-15,1 36 15,17-1-16,-18-17 1,1 0 15,-1 18-15,0-18 0,-35 17-1,-194 36 16,18 0-15,-71 35 0,-264 177 15,493-230-31,-35 54 16,-17-1-1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4:00:56.756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3475 1217 0,'0'18'78,"0"-1"-47,0 36-15,-18-17-1,18 52 1,-17-18 0,-1 71-1,18-123-15,0 0 16,-18 17 0,1-17-1,17-36 1,-18-17-1</inkml:trace>
  <inkml:trace contextRef="#ctx0" brushRef="#br0" timeOffset="326.95">2928 1199 0,'0'0'0,"-53"0"16,194-17 15,89-1-16,-107 1 1,71-19 0,-123 36-16,-18-17 0,52-1 15,-52 18-15,141-18 16,-158 18-16,-19 0 16</inkml:trace>
  <inkml:trace contextRef="#ctx0" brushRef="#br0" timeOffset="716.44">4251 1429 0,'0'17'31,"0"-34"-31,123 34 31,1-34-15,-1 17 0,18-18-1</inkml:trace>
  <inkml:trace contextRef="#ctx0" brushRef="#br0" timeOffset="978.99">4286 1640 0,'0'18'31,"53"-18"-15,0 0-1,123 0 1,-140 0-16,34 0 16,18-18-1,-52 18-15,17 0 0</inkml:trace>
  <inkml:trace contextRef="#ctx0" brushRef="#br0" timeOffset="1624.53">5821 1235 0,'0'0'0,"0"17"15,70 1 17,54-36-17,-1 18 1,18-17 0,-105 17-16,52-18 15,35 18 1,-70 0-1</inkml:trace>
  <inkml:trace contextRef="#ctx0" brushRef="#br0" timeOffset="1986.36">5874 1305 0,'-71'53'15,"142"-106"-15,-212 177 16,123-107-16,0 1 0,1 0 16,17 70-1,17-53 1,1-35-16,211 0 31,-211-18-31,17 1 16,-35-124 15,-17 123-31,-107-17 31,89 35-15</inkml:trace>
  <inkml:trace contextRef="#ctx0" brushRef="#br0" timeOffset="2455.08">6456 1587 0,'0'0'0,"0"0"31,0 18-31,0 17 16,-18 54-1,1-54-15,17 0 0,-18 142 31,141-72 1,54-140-1,-142 0-15</inkml:trace>
  <inkml:trace contextRef="#ctx0" brushRef="#br0" timeOffset="2688.11">6156 1905 0,'0'0'0,"-18"0"15,142-18 16,17-17-15,-106 35-16,0 0 0,1 0 16,70-18-1,-18 18-15</inkml:trace>
  <inkml:trace contextRef="#ctx0" brushRef="#br0" timeOffset="3010.24">7514 1393 0,'18'-17'31,"-36"34"-31,36-17 16,-18 18 0,-53 70-1,-18 0 1,-70 124-1</inkml:trace>
  <inkml:trace contextRef="#ctx0" brushRef="#br0" timeOffset="3235.98">7250 1499 0,'35'18'31,"-18"-18"-31,1 0 16,194 123 15,-195-105-31,36 17 16,-17-17-1,-19 0-15,1-18 0</inkml:trace>
  <inkml:trace contextRef="#ctx0" brushRef="#br0" timeOffset="4169.92">8343 1305 0,'0'-17'31,"-17"17"-15,-89 35 15,35 71 0,54 35 0,34-124-31,54-17 32,-1-35-17,36-106 17,-71 71-1,-35 122 0,0-16-15,0-19-16,53 107 31,18-71-15,-54-36-16,142 19 31,88-54 0,-176 0-15,-54 18-16</inkml:trace>
  <inkml:trace contextRef="#ctx0" brushRef="#br0" timeOffset="6201.48">5980 2346 0,'0'18'47,"0"-1"-16,0 19-15,0-19-16,0 1 15,-18 88 1,18-89-16,-35 142 31,17-71-15,18-17 0,-18 35-1,18 17 1,0-52-1,0-36-15,0-17 16,0 52 0,-17 18-1,-1-17 1,18-54-16,0 19 16,0-1-1,0-17-15,-18 17 16,18 36-1,-17-54-15,17 1 16,0 17 0,0-17-16,0 35 15,0 0 1,-18-1 15,1-69 32,-19-54-32,36 54-31,-17-1 16,-1-35-1,-88-88 16,89 141-31,17-18 16,0 1 0,0-19-1,17 54 48,18 17-48,-35-17 1,18 17 0,17 53-1,-17-52 1,-18-19-16,18 19 16,-1-1-1,1 0 1,0 18-1,17-35 1,-18-1 15,1-34 32,0-1-48,-1 18 1,1-35 0,0 35-16,52-71 15,-35 18 1,-17 36-16,0-1 16,17-17-1,0-18 1,-17 53-1,-18-18 48</inkml:trace>
  <inkml:trace contextRef="#ctx0" brushRef="#br0" timeOffset="8749.85">5274 4710 0,'0'0'0,"0"-53"32,18 53-32,-1-18 0,1 18 15,105 35 16,-123-17-31,18 141 32,-159 17-1,-18-70 0,124-106 0,53 0 1,-1 0-32,142-53 31,53 18 0,-107 17-15,-87 18-16,0-18 0</inkml:trace>
  <inkml:trace contextRef="#ctx0" brushRef="#br0" timeOffset="9515.29">5962 4727 0,'0'0'0,"18"35"31,-18 36-16,0-18 1,0-18 0,0 1 15,0-107 0,0 36-15,17-18-1,1 53-15,52-36 32,-34 54-17,-19-18-15,1 53 32,-18-18-1,0-105 0,71-1 0,-54 71-31,1 0 16,-1 0-16,19 53 31,-36 35 0,0-52-15</inkml:trace>
  <inkml:trace contextRef="#ctx0" brushRef="#br0" timeOffset="10169.99">6438 4480 0,'0'-17'31,"0"34"-31,18 1 31,-18 17-31,0-17 0,17 17 0,-17-17 16,36 246 15,-36-211-31,17-17 0,-17 105 16,0-124-1,0-17 16,0-35-15,-17-53 0,17 70-16,17-194 31,54 107-15,70 105 15,-106 53-16,-105 88 17,17-124-17</inkml:trace>
  <inkml:trace contextRef="#ctx0" brushRef="#br0" timeOffset="10610.14">6967 4710 0,'18'-18'31,"-18"0"-31,-18 54 0,1-54 47,-19 106-16,36-70-31,0-1 16,71-34 15,-18-36 0,-53 35-31,18 36 47,-1 17-31,1-17-16,35 52 31,-36-52-31,1-18 0,17 18 16</inkml:trace>
  <inkml:trace contextRef="#ctx0" brushRef="#br0" timeOffset="11147.25">4480 5415 0,'0'0'0,"53"18"31,159-1-15,-124-17-1,406-35 1,-35 0 0,528-71-1,-775 71 1,53 17 0,-195 0-16,89 18 15,-53 0 1</inkml:trace>
  <inkml:trace contextRef="#ctx0" brushRef="#br0" timeOffset="11709.98">7814 4674 0,'0'0'16,"0"18"-1,106 0 1,-18-18-1,-17 0-15,-1 0 0,71 0 16,89-18 0,246-17-1,-388 17 1,0-35 0</inkml:trace>
  <inkml:trace contextRef="#ctx0" brushRef="#br0" timeOffset="11928.23">8908 4480 0,'0'0'0,"35"0"16,-17 0-16,34 0 15,72 53 1,-106-35-16,17 17 15,-35 18 1,0-35-16,-35 17 16,-107 53-1</inkml:trace>
  <inkml:trace contextRef="#ctx0" brushRef="#br0" timeOffset="12939.82">10231 4163 0,'0'-18'16,"-18"18"0,-53 71-1,71-36 1,0 18 0,53 0-1,71 88 16,-124-123-31,0-1 0,-53 54 32,-88-71-1</inkml:trace>
  <inkml:trace contextRef="#ctx0" brushRef="#br0" timeOffset="13388.16">10425 4516 0,'0'0'0,"17"17"16,-17 18-1,0 1 1,0-19-16,0 1 0,18 0 16,35-1 15,-18-52-15,-17 17-16,-18 1 15,17-19 16,1 36-15,-18 18 0,18 158 15,-54-105-15,19-53-16,-1 17 15,-123-35 16,123-18-15</inkml:trace>
  <inkml:trace contextRef="#ctx0" brushRef="#br0" timeOffset="13672.41">10795 4445 0,'0'0'0,"35"71"32,-17 158-1,-18-176-15,18 17-1,123-17 16,17-141 1,-140 70-32</inkml:trace>
  <inkml:trace contextRef="#ctx0" brushRef="#br0" timeOffset="13859.53">10760 4657 0,'53'0'31,"-106"0"-31,317 0 32,-228 0-32,-1-18 0,-18 18 15,72-18-15</inkml:trace>
  <inkml:trace contextRef="#ctx0" brushRef="#br0" timeOffset="14825.23">10477 3457 0,'-88'-35'32,"71"17"-32,122 71 0,-387-106 31,265 53-31,-19 0 0,1 18 16,-106 35-1,35 17 1,-88 177 15,124-106-15,52-88-16,-35 300 31,53-71 0,106-17 0,88 52 1,35-123-1,53-52 0,-158-107-15,317 35 15,-318-70-15,54-17-1,87-124 17,-140 35-17,17-123 16,-124 52-15,-34-264 15,-18 300-15,-1 88-16,-17-88 16,18 88-16,0-17 0,0 17 15,-18-18-15,-353-282 31,-17 247 1,264 124-17,-18 35 1,142-53-16,0 18 0</inkml:trace>
  <inkml:trace contextRef="#ctx0" brushRef="#br0" timeOffset="58590.77">17216 1658 0,'0'-18'15,"0"36"32,0 0-31,0 52-1,17-52-15,-17 0 16,18 34 0,17 1-1,0 36 1,36 34 0,-36-70-1,53 106 1,-70-142-16,53 124 31,-54-88-15,19 18-1,34 70 1,-70-123 0,18 17-1,-18-17-15,53 105 31,-18-88-15,-35-17-16,18 0 16,-1 17-1,1-17-15,-1 17 16,-17-18-16,0 1 31,18-18 0,-18-18 1,18-17-1,-1 18-15,-17-19-1,18 36 16,-18 18 32,0 0-32,0-1 0,0-34 32,-35 17-32,-1 0-15,1 0 15,35-18-15,35 36 46,36-18-31,17 35 1,-53-35-17,89 0 17,-53-18-17,-36 18-15,-18 0 16,125 35 15,-125-35-31,1 0 16,-1 18-1,-17-36 17,0 1-32</inkml:trace>
  <inkml:trace contextRef="#ctx0" brushRef="#br0" timeOffset="59842.58">18538 3069 0,'36'0'31,"-19"0"-15,-17 18-16,18-18 0,0 0 47,17-35-16,-17 17-15,17-17 15,0-54 0,0 36-15,18-17-1,53-106 17,-53 70-17,-53 88-15,18-17 16,70-195 15,-35 160-15,-36 35-1,54-106 17,-53 70-17,-1 53-15,-17 1 16,71-89 15,-71 88 0,17-17 1,-17 17-1,-17 18 94,-18 18-94,17-18-31,0 0 0,-35 0 31,-123 0 1,141 0-32,-18 0 15,-212 0 16,89 18 1,88-18-17,70 0-15,-141-18 32,71 18-17,70 0-15,-140 18 31,140-18-31,-35 0 16,-17 17 0,-54-17 15,54 0-15,52 0-1,-53-17 1,-105 17 15,123 0-15,18 0-1,-18 0 17,53-18-32</inkml:trace>
  <inkml:trace contextRef="#ctx0" brushRef="#br0" timeOffset="62840.39">20126 1711 0,'0'-18'32,"0"36"-1,18-18-15,-1 18-1,19 17 1,52 124 15,-53-89-15,-17-52-16,-18-1 15,17 19-15,124 105 32,-88-53-17,-17-35 1,16 88 15,-52-106-31,36 54 31,-1-19 1,0 1-1,1-1 0,-1-35-15,0 18 15,-17-17-15,17-1 15,-35-17-16,18-18-15,-18 53 32,0-36-17,0 1 17,17-1 46,1-17-63,-18 18-15,35-18 32,18 0-1,18-18 0,17 18 0,-53 0-15,0 18 0,1-18-16,52 18 31,-17-18-16,52 0 17,-52 0-1,-36 17 0,18-34 0,-18 17 1,-17 17 15,-1-17-16,-17-17-31,18 17 31,0-36-15,-1-52-1,1 18 17,-1-19-17,54-122 16,-36 105-15,-35 88-16,53-140 31,-35 122-31,17-87 32,18 52-17,18-17 16,-1 0 1,-17 17 15,-18 36-32,54-35 16,-54 52-15,-18-17 15,-17-1 1,0 19-32,36-19 31,-36 19-16,-18 34 17,-52 1-1,52-18-31,-35 18 31,18-18-15,17 17-16,-141 19 31,-105-19 0,140-17-15,-105 0 15,194 0-31,-159-17 31,17 17-15,54 17 0,17-17-1,-70 0 17,-18-17-1,158 17-31,-158 0 31,18 35 0,123-17-15,-18-18 15</inkml:trace>
  <inkml:trace contextRef="#ctx0" brushRef="#br0" timeOffset="63603.59">17851 2328 0,'0'-17'32,"-18"17"-32,0 17 15,-299 160 16,-54 17 1,195-106-17,141-70-15,-1-1 0,-175 89 32,87-53-17</inkml:trace>
  <inkml:trace contextRef="#ctx0" brushRef="#br0" timeOffset="63908.01">16633 2787 0,'-88'35'31,"176"-70"-31,-211 123 16,105-70-16,1-18 0,-19 141 31,142-35 0,-70-106-31,34 0 16,1 0-1,-54 0-15,54-18 32,-54 0-32</inkml:trace>
  <inkml:trace contextRef="#ctx0" brushRef="#br0" timeOffset="65068.09">15893 3757 0,'-36'18'16,"19"-36"31,70-17-16,-36 35-31,19 88 15,-107 88 17,-70-52 15,123-107-32,106-52 16,-52 18-15,-19 17-16,124-53 16,-123 53-1,88-36 1</inkml:trace>
  <inkml:trace contextRef="#ctx0" brushRef="#br0" timeOffset="65328.14">16263 3845 0,'0'0'0,"-35"53"32,-1 0-17,72-35 17,-19-18-17,72-36 1,-72 19 15,-52-1-15,17 18-1,1 0-15,-36 18 16</inkml:trace>
  <inkml:trace contextRef="#ctx0" brushRef="#br0" timeOffset="65547.31">16457 3775 0,'0'0'0,"35"17"16,1 72 15,-36-54-16,17-18 1,-17 19 0,18-36-16</inkml:trace>
  <inkml:trace contextRef="#ctx0" brushRef="#br0" timeOffset="66172.95">16704 3722 0,'0'17'32,"-18"19"-17,1-19-15,-1 1 16,-17 17 0,35-17-1,0 17 1,53-17 15,-18-18-15,-17 0-16,70-18 15,-18-17 1,-52 35-16,0-18 0,17-35 31,-17 36-15,-18 34 15,0 1-15,0 35-1,0-35 1,0-1 0,17 1-1,19-53 1,-19 35-16,1-18 15,17 18 1,-17 0 0,105 18-1,-88-36 1,36-17 0,-53 17-1,-18-17 1,-18 17-16,0 18 15,-17-18 1,17 18-16,-17-17 16,18 17-1</inkml:trace>
  <inkml:trace contextRef="#ctx0" brushRef="#br0" timeOffset="66973.23">21202 2364 0,'-35'35'31,"17"-17"-15,-17 34-1,-106 142 1,-18 0-1,71-88 1,-71 35 0,106-88-16,-141 88 15,106-88 1,70-53-16,18 18 31</inkml:trace>
  <inkml:trace contextRef="#ctx0" brushRef="#br0" timeOffset="67268.34">20267 3175 0,'0'0'0,"-35"71"16,35-54-16,-18 1 15,-17 123 1,35-106 0,0 89-1,53-107 1,-36-17-16,1 0 16,0 0-16,17-17 15,0 17-15,89-53 31,-107 35-15</inkml:trace>
  <inkml:trace contextRef="#ctx0" brushRef="#br0" timeOffset="68172.17">19579 3898 0,'0'0'0,"18"0"16,17 0-1,18 18 1,-35-1 0,-18 36-1,-53-17 1,0-1 0,35-17-1,53 17 16,-17-35-31,17 0 16,54-18 0,-72 18-16,212-88 31,-158 35-15,-71 35 15,-53 54-16,35-19-15,1 1 16,-1 17 0,89-35 15,-18-35-15,-36-18 15,-34 53-16,-1 0-15,0 0 0,1 0 16,-19 0 0</inkml:trace>
  <inkml:trace contextRef="#ctx0" brushRef="#br0" timeOffset="68548.95">20249 3881 0,'18'-18'32,"0"18"-17,-18-18 16,0 36 1,0 0-1,0-1-15,0 36 15,17 0-16,1 0 17,0-53-17</inkml:trace>
  <inkml:trace contextRef="#ctx0" brushRef="#br0" timeOffset="69152.84">20461 3828 0,'0'-18'16,"-53"71"31,36-18-31,17 0 15,35 1-16,35-36 17,36-36 15,-35-16-16,-71 69 0,0 18 0,35-17 1,71-53-17,-88 35-15,-1-18 16,36 1 15,-35 34-15,-18 1-1,88-53 1,-35-1 15,-36 36-31,-17-53 16,-123 18 15,105 35-15</inkml:trace>
  <inkml:trace contextRef="#ctx0" brushRef="#br0" timeOffset="70358.98">18715 4921 0,'0'-35'31,"17"35"1,-17 35-17,18 1 1,-18 52-1,0-71-15,18 19 16,-18-19-16,17 36 16,19-53-1,-1 0 1,0-35 0,-17 17-16,0 1 15,-1-36 1,1 35-1,-1 89 17,-17 17-17,0-71-15,0 19 16,18 34 0,-18-17-1,18-53-15,-18 35 16</inkml:trace>
  <inkml:trace contextRef="#ctx0" brushRef="#br0" timeOffset="70652.1">19279 5115 0,'0'18'15,"-17"0"1,17 34-1,0-16 1,17-19 0,1 1-16,88-53 31,-106 17-15,-36-17 15,-69-36 0</inkml:trace>
  <inkml:trace contextRef="#ctx0" brushRef="#br0" timeOffset="70878.2">19526 5098 0,'18'17'15,"-18"1"-15,18 0 16,-1 34 0,1-34-16,-1 53 31,1-54-16</inkml:trace>
  <inkml:trace contextRef="#ctx0" brushRef="#br0" timeOffset="71511.88">19773 5062 0,'0'0'0,"-17"36"31,-1-19-15,-106 36 15,124-18 0,71-17-15,-53 0-16,123-18 31,-88-36-15,0 19-1,-1-18 17,-34 17-17,-18 53 16,0 18 1,71-35-1,17-71 0,-70 53 0,-1 35 1,18-35-17,1-18 1,-19-34 15,-87 16-15,52 36-16,1 0 0,-1-17 15,0 17-15</inkml:trace>
  <inkml:trace contextRef="#ctx0" brushRef="#br0" timeOffset="72407.98">19720 4674 0,'0'0'0,"-70"-17"16,34 17-16,1 0 0,-53-18 15,-71 18 1,106 0-16,-17 0 0,-230 0 31,53 35-15,212-17 0,-212 52-1,211-52 1,-175 106-1,193-107 1,-105 160 15,140 122 1,1-263-32,35 70 15,141 105 1,-159-175-1,0-19-15,71 36 16,18-18 0,-89-17-16,335 35 15,-317-53 1,18 0-16,105 0 16,18 0-1,212-53 1,-371 35-1,283-87 1,-283 87 0,194-141-1,-211 142 1,105-107 0,-87-35 15,-36 124-16,0-53 1,-36-36 0,-69-87-1,52 158 1,-71-18 0,-352-35-1,300 106 1,-89 18-1,194-18-15,-140 53 16</inkml:trace>
  <inkml:trace contextRef="#ctx0" brushRef="#br0" timeOffset="105702.38">229 7144 0,'-17'17'32</inkml:trace>
  <inkml:trace contextRef="#ctx0" brushRef="#br0" timeOffset="107264.1">176 7161 0,'0'0'0,"-35"18"16,17-18-16,18 18 47,36-18 15,-19 0-46,124-18-1,106-35 17,-141 35-17,53 1 1,70-1 0,-176 18-16,335-35 15,-317 17 1,405-17-1,-194 17 1,-211 18 0,493-35-1,71 53 17,-546-18-17,-1 17-15,476 19 16,-458-36-1,564 53 1,-582-36 0,583 1 15,-565-1-31,-1-17 0,89 0 16,583 36-1,-672-36 1,566 0 15,-19 0-15,-546 0-1,-18-18-15,512 0 16,-406 1 0,-88 17-16,194-18 15,17-17 1,-211 35-16,212-35 15,-1-1 1,-211 36-16,564-70 16,-564 52-1,0 18-15,529-70 16,-529 70-16,599-53 31,-493 35-15,88 0-1,17-17 1,477 0 0,-706 17-1,18 18-15,176-17 16,1 17 0,369-36-1,-546 19-15,-18 17 16,512-36-1,-388 19 1,-107 17-16,-16 0 0,122-18 16,-123 18-16,124 0 15,-124-18-15,212 18 16,300 0 0,-494 0-16,564-17 31,-582 17-16,18 0-15,-18 0 0,283 0 16,-89 17 0,88-17-1,-70 0 1,388 18 0,-600-18-1,0 18-15,18-18 0,71 0 16,-71 0-16,158 0 15,283 0 1,-177 0 0,-176 0-1,-88 0-15,106 0 16,194 17 0,264-17-1,-441 18 1,230-18-1,-336 18-15,248-18 16,334 17 0,-458-17-1,476 18 1,-617-18 0,600 18-1,-600-18-15,17 0 0,-17 0 16,17 0-16,89 0 15,-106 17-15,899 1 32,-564-1-17,-229 1 1,123 0 0,-229-1-16,423 1 15,-106 0 1,-299-1-16,-36-17 15,512 36 1</inkml:trace>
  <inkml:trace contextRef="#ctx0" brushRef="#br0" timeOffset="134530.04">1711 7814 0,'-35'53'15,"70"-106"-15,-106 159 16,54-71-16,-1-17 0,-35 52 16,0 36-1,53-88-15,-17 35 16,-1 35 15,18-106-15,0-17-1,0 17-15,-71-140 32,71 16-1,18 125-15,106 70 15,-36 0-16,18 0 1,-89-36-16,71 1 31,-140-18 1,-37-18-17,-175 1 16,158 34-15,18-17 15,176-17 1,-70 17-32,17-18 0,159-17 31,-159 17-31,177-88 31,-195 106-31</inkml:trace>
  <inkml:trace contextRef="#ctx0" brushRef="#br0" timeOffset="134792.78">970 8572 0,'-18'53'32,"36"-106"-32,88 71 31,-71-36-31,124-34 15,264-125 1,-246 107 15</inkml:trace>
  <inkml:trace contextRef="#ctx0" brushRef="#br0" timeOffset="135078.76">864 8978 0,'0'0'0,"177"-70"31,-124 52-16,370-176 1,-370 159 0,0 17-16,0-17 0,35-18 15,35 0 1,-87 35-16</inkml:trace>
  <inkml:trace contextRef="#ctx0" brushRef="#br0" timeOffset="135782.97">2928 7602 0,'0'18'31,"-18"53"-15,18-36-16,0 0 16,0 106-1,0-17 1,-17-1-1,17-105-15,-36 88 16,36-89 0,0 1-1,71-36 17,53 1-17,-89-1-15,0 18 16,141-53-1,-158 53-15,70-18 32</inkml:trace>
  <inkml:trace contextRef="#ctx0" brushRef="#br0" timeOffset="136229.88">3545 8008 0,'0'35'16,"0"-17"0,18 0-1,35-18 1,88-106 15,-123 106-31,-18-18 16,0-35-1,0 36 1,-88-1 0,70 18-16,-106 53 31,89 0-16,17-36-15,18 36 16,0 0 0,53 0-1,18-35 1,-36-18-16,-17 0 0,123 0 16,-70-35-1,-54 35-15</inkml:trace>
  <inkml:trace contextRef="#ctx0" brushRef="#br0" timeOffset="136653.65">4039 7902 0,'0'18'16,"0"-1"-1,0 1 1,0 70 0,0-70-1,0 17 1,0-17-16,0 0 16,0-36 15,0-17-16,0 17-15,0 0 16,18 18-16,17-53 16,18 18-1,-35 35-15,17-18 16,53 18 0,-70 0-16,17 106 31,-35-35-16,0-53-15,0-1 16,0 1-16</inkml:trace>
  <inkml:trace contextRef="#ctx0" brushRef="#br0" timeOffset="138094.29">4710 7902 0,'-18'-17'16,"-70"69"15,70-34-31,18 0 0,-18-1 16,18 1-16,0 0 0,0 17 16,89 36 15,-1-142 0,-88 53-15,17 18 15,-17 18-15,0 141 15,0-1-16,0-122-15,0-1 16,-123 194 15,105-211-31,1-18 0,-1 0 16,-70-35 0,70 17-16</inkml:trace>
  <inkml:trace contextRef="#ctx0" brushRef="#br0" timeOffset="138515.03">5168 7532 0,'0'17'31,"0"54"-15,0-53-16,0 52 16,0 18-1,0 71 1,18-124-1,-18-17 1</inkml:trace>
  <inkml:trace contextRef="#ctx0" brushRef="#br0" timeOffset="139034.25">4992 7779 0,'0'53'31,"0"-106"-31,35 123 16,-17-70-16,17-17 16,53-19-1,53-140 16,-123 105-15,0 54 15,-1 158 1,-17-106-32,18 18 0,-18 141 31,0-123 0,0-89-31,35-88 31,53 18 1,1 176-1,-54 89 0,-35-160-31,0 19 16</inkml:trace>
  <inkml:trace contextRef="#ctx0" brushRef="#br0" timeOffset="139780.16">6350 7920 0,'-88'70'32,"35"1"-17,0 35 1,53-89-16,53 54 31,17-89-15,-34 1-16,-1-19 15,-17 1-15,-1-124 32,1 54-17,0 16 1,87-16 15,-34 105-15,-53 0-16,140 194 31,-87 211 0,-71-52 0,18-265 1,-1-88-32</inkml:trace>
  <inkml:trace contextRef="#ctx0" brushRef="#br0" timeOffset="140026.13">6544 8237 0,'0'0'16,"18"-17"15,282-54 0,-265 71-31,71-17 16,17-1-1</inkml:trace>
  <inkml:trace contextRef="#ctx0" brushRef="#br0" timeOffset="140764.06">8079 7796 0,'0'36'16,"0"-1"-1,0 35 1,0 213 15,17-266-31,-17 1 16,0 0 0,-17-124 15,-1 0-16,18 71-15,0-18 16,159-282 15,-142 317-31,1 18 16,0-18-16,17 36 16,-88 211 15,35-193-31,-17 16 15,17-16 1,18-19-16,89 19 31,16-19-15,-87 1-16,0 0 16,-1-18-16,-87 123 31,35-105-31,-36-1 15,-35-17 1,89 0-16</inkml:trace>
  <inkml:trace contextRef="#ctx0" brushRef="#br0" timeOffset="141841.84">8643 8096 0,'0'36'31,"0"-72"-31,18 72 16,52-89 15,-52 35-16,0 0-15,-18-17 16,17-36 0,-70 71 15,18 18-15,17-18-16,1 18 0,-19 52 15,19 19 1,17-72-16,0 36 15,35-18 1,53 1 0,18-72-1,-88 19-15,17-1 16,53-52 0,-70 34-16,52-105 15,-70 123-15,0-52 16,18-18-1,-18 70-15,0-52 16,18 17 0,-18 35-16,0 53 31,-18-17-15,18 0-16,-35 105 15,17 0 1,18-105-16,0 0 15,0 52 1,71 1 0,-18-36-1,-36-35-15,-17 18 16,35-1 0,-17-17-16,-18 18 0,35-18 15,-17 0 1,0-18-16,-1 18 15,72-88 17,-72 88-32,-17-17 15,18-19 1,-1 1 0,-17 17-16,36-123 15,-36 88 1,0-35-1,0 0 1,0 70-16,0-52 16,0 52-16,-18 71 47,0 35-32,18-52-15,-17 34 16,17 54-1,0-36 1,0 71 0,17-142-1,19 18 1,-19-17-16,19-53 16</inkml:trace>
  <inkml:trace contextRef="#ctx0" brushRef="#br0" timeOffset="142071.2">9331 7814 0,'0'0'0,"-18"18"16,107-1 15,34-17-15,-52-17-1,52-19 1,-88 19-16</inkml:trace>
  <inkml:trace contextRef="#ctx0" brushRef="#br0" timeOffset="143718.81">2963 8890 0,'0'0'0,"-17"-18"16,-1 1 15,18 34 0,0 1 1,35-18-17,-17 0-15,105 18 32,160-18-1,-230 0-31,35 0 15,53 0 1,353-18 15,-406 18-15,300-18 15,-353 18-31,1 0 0,-1 0 16,18 0-16,-18 0 0,53 0 15,36 18 1,-71-18-16,388-35 31,-300 17-15,-106 18-16,18 0 0,-18-18 16,318 1 15,-318 17-31,18 0 0,-18 0 15,1 0-15,52 0 16,300-35 15,-353 35-31,36 0 16,52 0 0,248-36 15,-318 19-31,70-1 15,71-17 1,-159 17-16,18 18 0,35-18 16,18 1-1,-53-1-15,-17 18 0,16 0 16,-16 0-16,34 0 16,-52 0-16,282 0 31,-159-35-16,-106 35-15,0 0 16,318-35 15,-282 35-15,52 0 0,89-36 15,-142 19-16,54 17 17,-36-18-1,-70 18-15,-1-35-1</inkml:trace>
  <inkml:trace contextRef="#ctx0" brushRef="#br0" timeOffset="144018">10125 8026 0,'-18'17'16,"36"1"30</inkml:trace>
  <inkml:trace contextRef="#ctx0" brushRef="#br0" timeOffset="144174.03">10213 8290 0,'0'0'0</inkml:trace>
  <inkml:trace contextRef="#ctx0" brushRef="#br0" timeOffset="144322.97">10495 8132 0,'0'0'0,"106"-18"31,-35 0-15,34 1-16</inkml:trace>
  <inkml:trace contextRef="#ctx0" brushRef="#br0" timeOffset="161966.47">21766 9119 0,'0'0'0,"-53"0"31,18-17-15,18 17 0,-19-18-1,1 18 1,-71 18-1,53-18 1,0 35 0,36-35-16,-36 18 15,-88 52 1,17 1 15,107-54-15,-1 1-16,0 0 0,-52 70 15,52-71 1,-52 107 0,52-106-1,-17 105 1,35-88 0,-18 18-1,18 18 1,-18-54-16,1 107 15,17-106 1,0 105 0,0-88-1,35 106 1,-35-123 0,53 123-1,-35-106 1,34 36-1,-16-36 1,-19-17-16,36 17 16,106 53-1,-141-70 1,-1 0-16,1-18 0,88 70 16,-89-52-1,54 17 1,123 0-1,-159-17 1,142-18 0,-142 0-1,212 0 1,-106-35 15,-123 35-15,123-53-1,-106 35 1,177-52 0,-195 52-1,19 0-15,52-52 16,18-18 15,-106 70-15,70-106-1,-17 36 1,18-35 15,-54 70-15,-17 35-16,18-35 16,0 0-1,-18 18 1,0 18-16,0-19 0,0-34 15,0 17 1,0 17 0,0-34-1,-36-89 17,36 142-17,-35-36 1,-18-71-1,35 89 1,1 0 0,-54-18-1,54 35 1,-1 0 0,0 18-16,-17-35 15,0 17 1,17 1-16,-70-1 15,17 1 1,54 17-16,-1-18 16,-35 18-1,-53 0 1,89 0-16,-19 0 16,1 0-1,-35-18 1,-124 1 15,88 17-15,70 0-16,1 0 0,0 0 15,-106 17 1,123-17-16,-17 0 16,17 0-16</inkml:trace>
  <inkml:trace contextRef="#ctx0" brushRef="#br0" timeOffset="164778.18">28804 8096 0,'0'0'16,"-17"-17"-1,17-1 1,-36-17 15,19 35-31,-107 0 31,-70 35 1,-35 0-1,211-17-31,-176 17 31,18 36 0,88-18-15,70-36-16,-141 71 31,-17 54 0,35 34 1,88-105-17,-53 105 17,53-70-17,35-89-15,-70 195 31,71-106-15,-1 88 15,18 53 1,0-212-32,0 247 31,53 1 0,0-178-15,53 89 15,-89-176-31,72 194 31,-19-54 0,1-87-15,70 35 15,-53-36-15,0-17 0,-53-17-1,-17-36-15,176 70 31,-35-52-15,-106-1-16,211 19 31,-211-36-31,177 53 32,-142-36-17,-53-17-15,230-35 31,-124 0-15,-88 35-16,88-18 16,-71 0-1,107 1 17,-142 17-32,124-53 31,141-88 0,-248 123-15,107-88-1,-141 89 1,105-124 15,-17-89-15,-71 36 15,18 0 0,-53 159-15,0 17-16,36-158 16,-19-53 15,-17 158-16,0-17 1,0 17 0,0 36-16,0-36 15,18-105 1,-18 141 0,0-142-1,0 54 1,0 105-1,-18-140 1,1 140 0,17 0-16,-18-35 15,-35-88 1,35 124 0,-52-89-1,70 88-15,-141-123 31,88 106-15,35 17-16,-35-17 16,36 17-16,-72-17 15,-105-53 1,177 70 0,-71-17-1,-18-18 1,88 35-16,-176-35 15,0 18 32,-70 0-15,228 35-32,1 0 0,-177-18 31,177 18-31,-194 0 31,158-18-31</inkml:trace>
  <inkml:trace contextRef="#ctx0" brushRef="#br0" timeOffset="166138.26">21484 9066 0,'-35'18'15,"35"-36"1,18 18 15,-1-17-15,142-1-1,-89 18 1,-17-18-16,36 1 16,140-18-1,124-36 1,-318 71 0,106-35-1,-53 35 1,124-18-1,-142 0 1,-34 18-16,87-17 16,1-1-1,140-17 1,-193 35 0,-1 0-1,-52-18-15,0 18 0,35 0 16,141-53-1,-159 53 1,106-17 0,-53-1-1,89-17 1,-160 35-16,18 0 16,-17-18-16,35 18 15,141-18 1,-141 1-1,53-1 1</inkml:trace>
  <inkml:trace contextRef="#ctx0" brushRef="#br0" timeOffset="166298.37">25559 8431 0,'0'0'0,"35"0"16,0 0-16,-17-17 0,105-1 15,-87 18-15,34 0 16,36-18 0,-71 18-16,36-17 0</inkml:trace>
  <inkml:trace contextRef="#ctx0" brushRef="#br0" timeOffset="166403">26652 8308 0,'0'0'0,"141"-18"15,-123 18-15,17 0 16,1-17-16,-1 17 0</inkml:trace>
  <inkml:trace contextRef="#ctx0" brushRef="#br0" timeOffset="166576.18">27570 8149 0,'0'0'0,"70"0"16,-52 0-16,52-17 16,1 17-1,-36 0-15,89-18 16,-107 18-16</inkml:trace>
  <inkml:trace contextRef="#ctx0" brushRef="#br0" timeOffset="166639.97">28222 8079 0,'0'0'0,"141"-18"15,-123 18-15,35 0 16</inkml:trace>
  <inkml:trace contextRef="#ctx0" brushRef="#br0" timeOffset="167820.81">21802 11060 0,'70'-18'78,"36"18"-63,-71 0-15,1 0 16,-1 0-16,71 18 16,17-1-1,-88-17-15,1 0 0,52 18 16,177 52-1,-230-70 1,229 53 0,-228-53-1,264 18 1,-265 0 0,18-18-16,70 17 15,1 1 1,-89-18-16,247 35 15,-35-17 17,-229-18-17,-1 0-15,107 17 16</inkml:trace>
  <inkml:trace contextRef="#ctx0" brushRef="#br0" timeOffset="167937.94">25347 11412 0,'0'0'0,"53"0"16</inkml:trace>
  <inkml:trace contextRef="#ctx0" brushRef="#br0" timeOffset="168284.53">27376 11659 0,'0'0'0,"52"0"16,-34 18-16,17-18 0,54 18 15,-72-18-15,89-18 32</inkml:trace>
  <inkml:trace contextRef="#ctx0" brushRef="#br0" timeOffset="168388.37">27905 11677 0,'0'0'0,"17"0"16,1 18-16,17-18 0,1 17 15,105 36 1,-106-53-1,35 0 1</inkml:trace>
  <inkml:trace contextRef="#ctx0" brushRef="#br0" timeOffset="168513.75">28840 11783 0,'0'0'0,"17"17"15,1-17 1</inkml:trace>
  <inkml:trace contextRef="#ctx0" brushRef="#br0" timeOffset="171907.12">22084 14076 0,'0'0'0,"-71"0"15,-17 0 16,0 0 1,35 0-17,18 0 1,-106 53 0,105-53-16,-87 70 31,88-52-16,-1 17 1,-52 53 0,88-70-16,-88 88 31,70-88-15,-17 34-1,-88 90 1,123-125-1,-89 124 1,36 18 15,36-124-15,-1 18 0,-17 124-1,35-36 16,0-106-15,18 106 0,-18-123-1,0-1-15,17 54 16,1-18 0,-18-18-16,53 106 15,-36-105 1,-17-19-16,36 36 15,17 35 1,70 18 0,-70-71-1,0 1 1,17-1 0,-34-17-16,158 35 15,-88-36 1,-54-17-16,1 18 15,53-18 1,159 0 0,-212 0-1,70-18 1,-35 18 0,106-53-1,-158 36-15,17 17 16,158-89-1,-175 72 1,140-71 0,-70 35-1,-71 17 1,18-17 0,-18 36-16,36-71 15,-36 17 1,-17 1-1,-1 34-15,1-52 16,0-88 0,-1 123-1,-17-71 1,0 54 0,-17-71-1,-1 105-15,0 1 16,1-36-1,-19 1 1,-69-106 0,52 123-1,0 0 1,0 0 0,-106-71-1,71 54 1,-18 34-1,53 19 1,-123-36 0,123 53-1,-35-53 1,52 53-16,-34-35 16,-107-36-1,160 54-15,-89 17 16,71 0-16,-1 17 0,-122 54 31,140-71-31</inkml:trace>
  <inkml:trace contextRef="#ctx0" brushRef="#br0" timeOffset="172478.21">29175 13935 0,'0'0'0,"-36"0"16,-140-18-1</inkml:trace>
  <inkml:trace contextRef="#ctx0" brushRef="#br0" timeOffset="174920.48">29157 12929 0,'0'0'0,"-194"-35"31,159 35-31,-18-18 16,-229 54 15,141-1-15,70-17 0,-229 123 15,230-106-16,-36 36 1,70-36-16,-140 106 31,88-71-15,53-34 0,-142 211 15,160-230-31,-19 54 15,-17 17 1,36-70-16,-36 246 31,18-176-15,35-52-16,-18 34 16,0 177 15,18-211-31,0-1 0,0 0 15,0 53 1,18 195 15,17-89 1,-17-177-32,70 124 31,53 36 0,18 17 0,-18-36 1,-123-140-32,176 106 31,-124-89-16,-17-18-15,-18 1 16,177 70 15,-177-88-31,36 18 16,-36-18 0,194 35 15,-176-35-31,53 0 15,-18 0 1,159-17 15,-158-1-15,-54 0-16,0 18 16,194-70 15,-17-1 0,-106 18-15,-71 36-16,106-72 31,-105 72-31,-1-1 16,53-88-1,-35 71 1,53-141 15,17-1 0,-17-52 1,-53 17-1,-18 1 0,-17 17 0,-18 88-15,-18 35 0,1-35-1,-19-70 16,1 70-15,-35-35 15,-1 0 1,53 106-32,1-54 31,-1 72-31,-17-89 31,0 35-15,17 54-16,-53-89 31,-17 35-15,70 54-16,-87-36 31,87 35-31,-70-17 31,0-36 0,70 71-31,-141-53 32,36 18-17,-54 0 16,107 17-15,52 18 0,1 0-16</inkml:trace>
  <inkml:trace contextRef="#ctx0" brushRef="#br0" timeOffset="177386.21">22878 16263 0,'0'18'32,"17"-18"-17,1 0-15,17 0 31,53-36 1,-35 1-17,18-18 1,-54 36-16,89-89 31,-53 70-15,53-52 15,-18 18-15,-88 52-1,18 18-15,52-70 32,36 17-1,-88 35-31,105-53 31,1 1 0,-89 52-15,106-35 15,-70 18-15,52-18-1,-87 35-15,158-70 32,-124 35-17,-52 53-15,70-70 32,88-36-1,-87 71-16,16-36 17,-52 36-17,-35 17-15,0 1 0,87-54 32,-87 53-32,141-52 31,-89 35-16,-52 17-15,70-35 32,-17 35-17,70-52 17,-35 35-17,35-18 1,35-36 15,-88 19-15,-70 70-16,88-71 31,-36 36-15,-70 17-16,18 18 0,88-70 31,-88 70-31,-1-18 0,18 1 15,54-54 17,-19 18-1,-35 18-15,18 0-1,-35 35-15,53-53 31,-54 53-31,36-53 32,71-18-1,-54 1 0,-52 34-15,-1 19-1,1 17-15</inkml:trace>
  <inkml:trace contextRef="#ctx0" brushRef="#br0" timeOffset="177478.16">27764 13353 0,'0'0'0,"158"-53"15</inkml:trace>
  <inkml:trace contextRef="#ctx0" brushRef="#br0" timeOffset="178534.84">22454 14058 0,'18'18'31,"35"17"0,35 36 0,0-36-15,53 0 0</inkml:trace>
  <inkml:trace contextRef="#ctx0" brushRef="#br0" timeOffset="179163.28">23142 14446 0,'35'36'16,"-17"-36"-16,-71-36 0,212 89 31,-141-35-31,17-18 16,88 35 15,-105-35-31,0 18 0,70-1 31,-18 1-15,-52 0-16,105 17 31,1 18 1,-106-53-32,123 35 31,35 0 0,-105 1-15,52-1 15,36 0 0,-141-17-31,105 35 16,36 0 15,-18-18 0,-124-17-15,19-18-16,87 35 16,-70-35-1,18 18 1,52-1-1,18 36 17</inkml:trace>
  <inkml:trace contextRef="#ctx0" brushRef="#br0" timeOffset="179394.31">25929 15275 0,'0'0'0,"35"36"16,-17-36-16,35 35 15,88 0 1,-123-35 0,105 18-1,-105-18 1,105 53 0,-105-36-1,0-17-15,35 18 16,-18 0-1,-18-18-15,89 35 16</inkml:trace>
  <inkml:trace contextRef="#ctx0" brushRef="#br0" timeOffset="181454.18">20373 9349 0,'0'17'31,"0"-34"31,18-1-46,34-53 15,-16 36-15,-19 17-16,1 1 15,123-124 17,-123 123-32,17-17 15,18-18 1,-18 35-16,142-105 31,-72 70-15,-87 53-16,0-18 0,-1 18 15,19-17-15,140-54 32,-158 53-32,35 1 15,-18-1-15,53-17 16,177-18 15,-142 35 0,-52 18-15,70 0 15,-88 0-15,-36 0-16,19 18 31,-36-36 0,0 1 1,0-1-1,-18 18-31</inkml:trace>
  <inkml:trace contextRef="#ctx0" brushRef="#br0" timeOffset="181842.75">22190 8414 0,'-36'-18'31,"72"36"-31,-107-71 32,54 18-1,-1 35 0,18 17 16,53 36-16,-18-35-15,0-1 0,-35 1-16,18 17 31,-18-17 0,-35 35 0,-1-18-15,36-17 0,-17-18-16,17 17 0</inkml:trace>
  <inkml:trace contextRef="#ctx0" brushRef="#br0" timeOffset="184248.37">28593 7655 0,'0'-17'78,"35"17"-62,0-18-1,0 18 1,-17 0-16,17 0 15,-17-18-15,0 18 0,52 0 16,-35 0 0,36-17-1,-18 17 1,123-18 15,-123 18-15,0 0-1,88 0 17,-70 18-17,-54-18-15,1 0 0,35 0 16,-35 0-16,17 17 16,18-17-1,-35 18-15,17-18 16,-18 0-16,36 0 15,106 35 17,-141-35-32,-1 0 15,107 53 17,-89-35-17,0-1 1,18 1-1,-35-18-15,-18 18 0,18-18 16,17 17 0,-17 1-16,-1 0 15,-17 17 1,18-35-16,17 53 31,0-36-15,-17 1-16,35 0 31,0 17 0,-36-35-15,-52-18 93,-35 1-77,52 17-32,0 0 15,-70-18 16,71 18 1,34 0 30,18 0-46,-17 0-1,17 0 1,-17 0-16,35 0 31,-18 0-15,-17 0-16,17-18 31,0 1-15,1-54 15,-19 18 0,1 36 1,-18 17-1,0 17-31</inkml:trace>
  <inkml:trace contextRef="#ctx0" brushRef="#br0" timeOffset="187791.71">20673 14376 0,'0'-18'62,"35"0"-46,-17 18-1,17-35 1,0 0 0,18-18-1,-35 35-15,-1 1 16,36-36 0,-35 53-16,141-88 31,-89 52-16,-52 19-15,0 17 0,-1-18 16,54-17 0,70-36 15,-123 54-15,34 17-1,-34-18-15,35 0 16,-18 18-1,1-17 1,34-1 0,-52 0-16,17 18 15,-17 0-15,17-17 16,18-1 0,-36 18-16,36-18 15,53 1 16,-70 17-15,-1 0 0,-18 0-16,54 0 31,-18 0-15,-35 0-1,87 17 16,-87-17-31,0 0 16,17 18 0,18 0 15,0 17-15,-18-35-1,36 35 16,-36-17-15,18 0 0,0-1 15,-53 1-15,17-18-1,-17 35 16,18-35-15,-36 18 62,-52-18-47,52 0-31,1 0 16,-1 0-16,0 0 16,-52-18 15,70 0-31,53 36 109,35 0-77,-53-1-17,-17-17 1,-1 0-1,19-17 1,-19-19 15,1-16 1,-18 34-32,0 0 15,18 1-15,17-54 31</inkml:trace>
  <inkml:trace contextRef="#ctx0" brushRef="#br0" timeOffset="189846.72">28857 12382 0,'-53'18'31,"106"-36"-31,-212 71 32,142-53-32,-54 18 31,-35 0-16,89-1 1,-107 19 15,71-1-15,-52 0 0,87-17-1,0-18-15,-70 35 16,70-35-1,-87 53 1,87-53 0,-141 88-1,142-88 1,-107 88 0,18-17 15,89-36-16,-1-35-15,0 18 16,1-1-16,-19 19 16,-34 17-1,70-36 1,-88 54 0,35-1 15,53-52-16,-18 0-15,1-1 16,-1 19 0,0-19-1,18-34 63,0-1-62,0-17 0,0-53-1,0 70-15,18-53 32,0 54-1,-18 34 47,0 19-47,0-19-15,-18 19-1,0 16 1,18-16 0,0 17-1,0-36 17,36-17 30,-19 0-46,71-17-1,-52 17 1,-19 0 0,1 0-16</inkml:trace>
  <inkml:trace contextRef="#ctx0" brushRef="#br0" timeOffset="190768.63">26811 15575 0,'-18'0'32,"36"18"15,0-18-32,123 88 16,-71-35-15</inkml:trace>
  <inkml:trace contextRef="#ctx0" brushRef="#br0" timeOffset="190922.46">27658 15981 0,'17'35'16,"-34"-70"-16,70 88 15</inkml:trace>
  <inkml:trace contextRef="#ctx0" brushRef="#br0" timeOffset="191090.28">27993 16157 0,'0'0'0,"35"71"31,-17-54-15,-1 1-1</inkml:trace>
  <inkml:trace contextRef="#ctx0" brushRef="#br0" timeOffset="202263.02">20990 7373 0,'0'0'0,"-88"88"31,70-52-31,-17 105 31,159-71 0,-19-123 1,-87-88-17,-106-18 17,-36 106 14,72 89-46</inkml:trace>
  <inkml:trace contextRef="#ctx0" brushRef="#br0" timeOffset="202734.05">21325 7285 0,'0'0'0,"18"70"31,-18-52-31,-18 35 16,18-35-16,0 35 15,0-36-15,0 71 31,0-70-15,-17-71 15,17 35-15,0-158 0,17 141-1,89-159 16,-88 176-31,88-35 16,-106 159 15,-18-88-15,-105 140 15,52-122-31</inkml:trace>
  <inkml:trace contextRef="#ctx0" brushRef="#br0" timeOffset="203141.08">21555 7479 0,'0'0'0,"17"18"15,72-36 17,-19-53 15,-70 36-32,0 17 1,-53 36 15,-35 53 0,88-54-31,0 1 0,-18 35 32,18-36-32,18-17 0,17 18 15,-17-18-15,0 0 0,87 0 31,-34-18-15</inkml:trace>
  <inkml:trace contextRef="#ctx0" brushRef="#br0" timeOffset="203485.13">21925 7320 0,'0'18'16,"0"-1"-1,0 1 1,0 35 0,0 35-1,0-53 17,0-70-17,18 18 1,52-89-1,-34 88 17,17 0-17,-1 107 17,-52-19-17,0-52-15,0-1 0</inkml:trace>
  <inkml:trace contextRef="#ctx0" brushRef="#br0" timeOffset="203922.43">20655 8114 0,'-18'0'16,"36"0"-1,0 0-15,35-18 16,123-17 0,230-71-1,-336 71-15,407-89 32,-283 89-17,-141 35 1,105 0-1,-158 18 1,0-1 0,-17 1-16</inkml:trace>
  <inkml:trace contextRef="#ctx0" brushRef="#br0" timeOffset="204262.78">20832 8114 0,'0'0'0,"-36"0"15,19 18-15,-1-18 0,0 17 16,177-52 15,-124 17-15,459-88-1,-423 89 1,-1-19-16,142-16 16,-36-1-1,-140 35-15,140-17 16,-158 35-1</inkml:trace>
  <inkml:trace contextRef="#ctx0" brushRef="#br0" timeOffset="207182.59">21608 9560 0,'17'-17'109,"1"17"-93,52-36 15,1 1 0,-53 35-31,35 0 31,-18 0-15,53 0 15,-35 0 1,-18 0-1,36 35 0,-54-35-15,36 53 15,-53-35-31,36 17 31,-1 18 0,-17-35-15,17 52 15,-18-52-15,1 17 0,0 18 15,-1-18-16,-17 1 1,0-19 0,0 72 15,0-72-15,-17 36 15,17-18-16,-18-17 1,0 17 0,-17 36 15,18-71 16,-1 0-16,18-18-15,-35-35 15,35 36-15,-18 17-16,18-18 31,0 36 31,0 17-30,0-17-17,35 34 16,-35-34-15,18-18 0,0-18 31,17 1-32,-35-1-15,35 1 16,0-19-1,-17 19 1,17-19 0,-17 19-1</inkml:trace>
  <inkml:trace contextRef="#ctx0" brushRef="#br0" timeOffset="210520.93">28099 8819 0,'0'-17'47,"0"34"-16,17-34 16,1 17-31,0-18-1,17 1 1,-35-1-16,18 18 16,-1-18-16,1 1 15,17-1 1,-17 18-16,-1-18 0,72-17 31,-89 17-31,17 18 0,1-17 16,17-1-1,53-17 17,-17 17-1,-18 1-15,-36 17-16,54-18 31,-53 18-31,70-18 31,0 18 0,-53 0-15,1 18 15,-19-18-31,19 0 16,-19 0-1,1 0-15,70 18 32,-53-18-17,-17 0-15,0 0 16,87 17 15,-105 1-31,18-18 16,0 17-1,-1 1-15,54 17 32,-36-17-17,-17 0-15,17-1 16,53 36 15,-35-17-15,-35-19-1,17 18 1,18 36 15,0-36-15,17 71 15,1-18 0,-18 0 1,0 18-1,-53-88-31,17 70 31,19 0 0,-1 36 1,-17 17-1,-18-123-31,17 70 31,-17-71-31,0 19 0,0-19 16,0 19-1,-17 69 17,-1-16-1,0-54-15,18-17-16,-53 70 31,36-53-16,-1-17-15,-52 105 32,-19-17-1,1 0 0,53-71-15,0-17-1,-18 52 17,-18 1-1,36-54-15,17 1-16,-70 53 31,70-54-31,1 1 15,-54 35 17,54-53-32,-19 35 31,-17-17 0,18-1 0,18-17 1,-1 0-1,18 18-31,-18-18 31,18-18 0,18-35 1,17-17-1,-17 70-31,17-71 31,-17 1 0,17 35 1,-35 70 46,-35 0-63,35-17-15,-71 105 32,18-52-1,36-54 0,34-17 16,19 0-31,16 0 15,1 0-15,-17 0-1,-1 0 1,0 0 15,-35 18 63,-35-18-63</inkml:trace>
  <inkml:trace contextRef="#ctx0" brushRef="#br0" timeOffset="213044.96">20567 12577 0,'-18'-18'31,"-17"36"0,0 17-15,-1 18 0,-16 35-1,52-53-15,-18-17 16,18 88 0,70-36-1,-17-52 1,-35-18-1,70-18 17,-70 1-17</inkml:trace>
  <inkml:trace contextRef="#ctx0" brushRef="#br0" timeOffset="213448.42">20690 12806 0,'0'0'0,"0"-18"31,71 18 0,-36 0-15,36 53 15,-71 0-15,0-35 0,-35-89 15,35 1-16,52 17 1,1-18 15,-35 89-15</inkml:trace>
  <inkml:trace contextRef="#ctx0" brushRef="#br0" timeOffset="213746.26">21026 12735 0,'0'18'31,"0"0"-31,0-1 16,0 36 0,70 18 15,-35-71-16,-17 0-15,0 0 0,-18-18 16,17 18-16,1-53 31,-53-35 1,17 88-32,-70-18 31,88 36-31</inkml:trace>
  <inkml:trace contextRef="#ctx0" brushRef="#br0" timeOffset="214031.73">21255 12682 0,'35'-35'31,"-70"70"-31,70-88 15,-35 36 1,0 70 15,18 17 1,52 1-1,-70-54-31,0 1 15,-53 17 17</inkml:trace>
  <inkml:trace contextRef="#ctx0" brushRef="#br0" timeOffset="214323.52">21484 12577 0,'0'0'31,"0"17"1,-35 36-17,17-35 1,18 35-1,0-36 1,88 54 15,-88-18-15</inkml:trace>
  <inkml:trace contextRef="#ctx0" brushRef="#br0" timeOffset="-212361.53">21467 15646 0,'-36'17'31,"19"-17"32,17-17-32,-18-1-15,0-35 15,1 53-16,17-18-15,0-34 16,0 34 0,0-17-1,0-1 1,0 1 0,0-18-1,0 36-15,0-54 31,0 36-15,0 17-16,0-52 31,0 52-15,17-35 0,1 0-1,0 53 1,-18-35-1,35-18 1,-17 18 0,-1-1-1,18-17 1,1 0 0,-19 36-1,-17-1-15,36 1 31,-1-1-15,0-17 0,0 17-1,-17 0-15,0 1 0,35-19 32,-36 36-17,1 0 1,0-17-1,34 17 1,-34-18 0,17 18-1,-17 0 1,0 0-16,35 0 16,-36-17-1,1 17-15,17 0 31,0 0-15,-17 0 0,0 0-1,-1 0 1,19 17 0,-19 1-16,36-1 31,-35 1-16,35 0 1,-36-18 0,19 17-1,-19 1 1,36 17 0,-53-17-1,35 0 1,-17-1-1,0 1 1,17 17 0,-17-17-1,-18-1 1,35 19 0,-35-19-16,35 36 31,-17-53-16,-18 18-15,18 35 16,-18-36 0,0 1-1,0 17 1,0 18 0,0-35-1,0 0-15,0 17 16,0-18-1,0 54 1,0-53 0,0-1-1,0 1 1,0 0-16,0-1 16,0-34 46,0-1-46,-18 0-1,0 18 1,18-17-16,-35-1 16,17 18-1,1 0-15,-19 0 47,36-18-31,18 18 31,-18 36-16,53-1 0,-35-17-15,-1-18-1,1 17 1,17-17 0,-17 0-1,-1-17 1,1-1-1,17-17 1,-17 17 0,-18 0-1,18 1 17,-1-19-17,1 1 1,0 0-1,-18 17-15</inkml:trace>
  <inkml:trace contextRef="#ctx0" brushRef="#br0" timeOffset="-210011.35">29686 13899 0,'0'-17'31,"-17"-1"1,-1 1-1,-17 17 0,17-18-15,0 18-16,1 0 15,-1 0 1,-52 0 15,17-18-15,17 18-1,-69-35 17,87 35-32,-35 0 15,18-18 1,-1 18-16,-105 0 31,106 0-15,0 0-16,17 0 15,-123 18 17,106-18-32,17 0 15,-52 35 1,-54 18 15,89-18-15,17-17-1,-52 70 17,52-70-32,18 0 15,-35 34 1,-18 37 15,35-36-15,0-18-1,1 71 17,-1-89-32,18 1 15,0 17 1,-17 71 15,17-88-15,0 35-1,0 70 17,0-70-17,0-35 1,0 105 15,17-88-31,-17-17 16,18 35-1,-1-18 1,-17 1 0,0-19-1,18 1 1,-18-36 46,-53-17-30,36 17-32,-1 18 15,-17-35 1,-36 0 15,36 17 0,70 18 32,36 71-32,-54-54-15,19 19-1,16-1 17,-34-35-1,0-35 0,-1-1-15,19 1-1,34-89 17,-52 89-17,-18 53 17,0-1-1</inkml:trace>
  <inkml:trace contextRef="#ctx0" brushRef="#br0" timeOffset="-182504.16">2893 10107 0,'0'0'31,"0"35"16,-36 54-31,-69 228-1,-1-17 16,88-265-15,18 0-16,-17 71 16,17-88-1,17 0 1,18-36 15,-17 18-15,0-18-16,17 18 15,0-17 1,-17 17-16,52 0 16,107 0-1,-142 0 1,106 0 0</inkml:trace>
  <inkml:trace contextRef="#ctx0" brushRef="#br0" timeOffset="-182137.1">3457 10954 0,'0'17'16,"0"19"-1,0-19-15,0 1 16,0 0-16,-17 17 16,17 0-1,88 0 1,-71-35-1,1 0-15,0-17 16,-1-1 0,-17-35-1,-53-17 1,18 34 0,-35 1-1,52 35-15</inkml:trace>
  <inkml:trace contextRef="#ctx0" brushRef="#br0" timeOffset="-181571.93">3810 10848 0,'0'0'16,"0"35"0,0 0-1,-18 159 1,18-158-1,0-1-15,-17 159 16,17-159 0,-36 71-1,19-88 1,17-53 15,0-36-15,0 53-16,88-105 31,-17 52-15,-54 54-16,1 17 15,35-18 1,-53 89 15,-36-36-15,-16 0-1,-1-17 1,0-18 0,17-18-1</inkml:trace>
  <inkml:trace contextRef="#ctx0" brushRef="#br0" timeOffset="-181086.01">4092 11271 0,'18'18'16,"-1"-18"15,1 0-16,0 0 1,-18-18-16,17 18 16,36-70-1,-53 52 1,18 0 0,-18 1-16,-35 17 31,17 17-16,0-17-15,1 18 16,-36 35 0,35 18-1,18-36 1,0-18 0,35 1-1,36 17 1,17-35-1,-70-17-15</inkml:trace>
  <inkml:trace contextRef="#ctx0" brushRef="#br0" timeOffset="-180734.73">4445 11165 0,'18'0'16,"-18"18"0,17 88 15,-17-71-15,0 18 15,0-88-16,0 0 1,88-71 15,-70 106-31,-18-18 0,106 36 32,-88-1-17,17 89 1,-35-71-1,0-17-15,0 35 16</inkml:trace>
  <inkml:trace contextRef="#ctx0" brushRef="#br0" timeOffset="-180306.33">5168 10742 0,'0'0'0,"0"18"15,18-18 1,35-18-1,-18 18-15,-17-18 0,-1 18 16,213-70 15,-177 70-15</inkml:trace>
  <inkml:trace contextRef="#ctx0" brushRef="#br0" timeOffset="-179998.33">5221 10971 0,'-18'36'31,"89"-36"1,35-36-17,17 19 1,-70-1 0,71 0 15</inkml:trace>
  <inkml:trace contextRef="#ctx0" brushRef="#br0" timeOffset="-179587.92">5556 10425 0,'18'17'32,"70"71"-1,36 36 0,-36-36 0,-71-53-15,-17 18 0,-35 35 15,-106 106 0,123-176-31,-52 53 16</inkml:trace>
  <inkml:trace contextRef="#ctx0" brushRef="#br0" timeOffset="-177068.75">6914 10389 0,'-52'88'32,"16"18"-17,19-88-15,-54 158 32,53-140-1,18-125 0,36 1-15,70-71-1,-89 142 1,54 17 0,-18 141 15,-53-106-16,17 106 1,-17-123 0,0 0-1</inkml:trace>
  <inkml:trace contextRef="#ctx0" brushRef="#br0" timeOffset="-176749.95">6491 10389 0,'-53'0'15,"106"0"-15,-106-17 16,159 17 15,335-36 0,-370 19-31,-19 17 16,1 0-16,106 0 16,0 17-1,-141 19 1</inkml:trace>
  <inkml:trace contextRef="#ctx0" brushRef="#br0" timeOffset="-176235.25">7937 10107 0,'0'0'0,"0"-18"15,-35 54 16,-18 17-15,-70 158 0,52 1-1,71-124 1,18 53 0,105 36-1,-34-124 1,-72-53-16,18 0 15,-17 0-15</inkml:trace>
  <inkml:trace contextRef="#ctx0" brushRef="#br0" timeOffset="-175730.04">8079 10425 0,'0'0'0,"35"17"31,53 18-15,-70-17-16,17-18 15,53 71 1,-88-18 0,-17 35-1,-1-88-15,0 0 16,1 0-1,-1 0-15,18-18 16,0 1-16,0-36 16,18-18-1,-1 36 1,19-1 0,-19 19-16,1-1 0,-1 1 0,1 17 15,88-53 1,-88 53-1,17 17 1</inkml:trace>
  <inkml:trace contextRef="#ctx0" brushRef="#br0" timeOffset="-175426.27">8608 10777 0,'0'18'31,"0"70"0,0-70-31,-18 123 31,18-88-15</inkml:trace>
  <inkml:trace contextRef="#ctx0" brushRef="#br0" timeOffset="-175124.15">8996 10425 0,'0'0'0,"17"17"16,1 124 15,-18-35-15,-18 18 15,18-107-31</inkml:trace>
  <inkml:trace contextRef="#ctx0" brushRef="#br0" timeOffset="-174829.49">8837 10601 0,'0'0'16,"35"18"15,-17-18-31,176 0 31,-71 0-15,54 35 15,-159-35-31</inkml:trace>
  <inkml:trace contextRef="#ctx0" brushRef="#br0" timeOffset="-173928.76">9631 10407 0,'17'0'16,"1"0"-16,53 70 31,-1 1-16,-35 105 17,-35-105-17,-17-89 17,17-123-1,0 124-31,106-107 15,-89 124 1,107-53 15,-89 53-15</inkml:trace>
  <inkml:trace contextRef="#ctx0" brushRef="#br0" timeOffset="-173498.52">10089 10795 0,'36'0'15,"-19"0"1,1 0 0,0 53-1,-18-35 1,-71 70-1,53-88 1,1 17-16,17 1 0,0-36 31,88 1 1,0 17-17,-70 0-15,70-18 31</inkml:trace>
  <inkml:trace contextRef="#ctx0" brushRef="#br0" timeOffset="-173181.83">10619 10195 0,'0'0'0,"17"0"15,1 18 1,35 52 0,-36-52-16,54 353 31,-71-319-31,0 1 15,0 88 1,-71 71 0,-17-141-1,53-36 1</inkml:trace>
  <inkml:trace contextRef="#ctx0" brushRef="#br0" timeOffset="-172438.72">11236 10425 0,'0'0'0,"0"35"15,0 53 1,0-70-16,0 17 0,0-17 15,-18 52 1,18 36 0,0-88-16</inkml:trace>
  <inkml:trace contextRef="#ctx0" brushRef="#br0" timeOffset="-172187.47">10936 10636 0,'0'0'0,"53"36"31,-18-36-31,-17 0 15,17 0-15,71 0 16,212-36 15,-283 36-31</inkml:trace>
  <inkml:trace contextRef="#ctx0" brushRef="#br0" timeOffset="-171624.86">11853 10477 0,'0'0'0,"18"0"16,35-17 15,0 17-16,-18 0 1,18 35 0,-53 18-1,-18 0 1,1-35-16,-1 17 0,-17 0 16,17-17-16,-123 88 31,106-89 0,105-17 0,1 0-15,-18 18 0,106-18 15,-142 0-31</inkml:trace>
  <inkml:trace contextRef="#ctx0" brushRef="#br0" timeOffset="-171094.18">12347 10566 0,'0'0'0,"71"17"31,-36 1-15,0 17 0,-35 71 15,-35-71-16,35-17 1,0-53 0,0-1-1,35-16 1,-17 34-16,0 0 0,17-17 16,88-71 15,-105 106-31,-18 18 31,-35 52 0,17-52-31,0 35 16,36 53 15,53-71-15,-1-17-1,36-18 17</inkml:trace>
  <inkml:trace contextRef="#ctx0" brushRef="#br0" timeOffset="-170389.7">13264 10407 0,'0'35'16,"0"-17"-1,0-1-15,0 1 16,18-18-16,-18 71 16,0-1-1,0 1 1,0-36 0,-18 36 15</inkml:trace>
  <inkml:trace contextRef="#ctx0" brushRef="#br0" timeOffset="-170110.44">13035 10601 0,'-18'35'32,"36"-35"-32,0 0 0,-1 0 15,107 18 1,-89-18-16,106 0 16,-53 0-1,36 0 1,-71 0-1</inkml:trace>
  <inkml:trace contextRef="#ctx0" brushRef="#br0" timeOffset="-169514.92">14235 9966 0,'0'0'15,"-36"53"1,-105 194 15,71 211 1,228-281-1</inkml:trace>
  <inkml:trace contextRef="#ctx0" brushRef="#br0" timeOffset="-169047.55">14411 10319 0,'0'0'0,"53"-18"31,-35 18-31,17 18 0,71 35 31,-71 17-15,-17-52-16,-1-1 0,-17 19 0,0 17 31,-17-18-15,-1-53-1,18-17 1,0 17-16,0-35 15,53 1 1,-36 34-16,142-123 31,-53 106-15</inkml:trace>
  <inkml:trace contextRef="#ctx0" brushRef="#br0" timeOffset="-168796.09">15046 10619 0,'0'0'15,"0"123"17,0-105-32,-18 88 31,18-89-15</inkml:trace>
  <inkml:trace contextRef="#ctx0" brushRef="#br0" timeOffset="-168524.4">15311 10442 0,'0'18'32,"0"-36"-32,158 36 31,-140-36-31,52 18 16,54 0-1</inkml:trace>
  <inkml:trace contextRef="#ctx0" brushRef="#br0" timeOffset="-168108.61">15875 10336 0,'106'18'31,"-89"0"-31,54 52 32,-18 71-1,-53-123-31,0 17 31,0-70 0,0-36-15,106-87 15,-89 140-31,1 0 0,35-35 16,-35 36-1</inkml:trace>
  <inkml:trace contextRef="#ctx0" brushRef="#br0" timeOffset="-167423.71">16351 10636 0,'0'0'0,"88"36"31,-70-36-15,-18 70-1,-70 1 17,17-54-17,88-34 32,-17 17-31,34 0-1,37 0 17</inkml:trace>
  <inkml:trace contextRef="#ctx0" brushRef="#br0" timeOffset="-167111.53">16863 10125 0,'0'0'0,"17"35"16,1 18 0,17 53-1,-17-71-15,0 36 16,17 158 0,-35-176-1,-18 35 1,1-70-16,-36 17 15,-18 0-15</inkml:trace>
  <inkml:trace contextRef="#ctx0" brushRef="#br0" timeOffset="-166625.39">17268 9701 0,'0'0'0,"18"-17"16,0 17-16,17 0 16,36 35-1,-54-17-15,-17-1 16,-17 89 0,-72 0-1,36-71 1,36-17-16,17 0 31,88-36 0,-53 18-15,142 0 15,-160 18-15</inkml:trace>
  <inkml:trace contextRef="#ctx0" brushRef="#br0" timeOffset="-165634.25">14146 11218 0,'0'18'31,"36"0"1,211 17-1,-36-35-16,36 18 1,159-18 15,-106 17 1,-265-17-32,194 0 31,-88 18-16,-123-18-15,123 0 32,0-35-1,-70 35-15,-53-18-16,123 0 31,-71 18-16,18 18 17,18-18-1,-71 0 0</inkml:trace>
  <inkml:trace contextRef="#ctx0" brushRef="#br0" timeOffset="-164902.81">15099 11765 0,'0'0'0,"0"18"15,35-18 17,36 0-17,70 35 16,-88 89 1,-53-107-32,-53 54 31,53-107 0,35-34-15,-17 52-16,123-88 31,-88 71-15,-36 17 15,-34 54 0,17 34 0,53 1 1,53-36-1,52-88 0</inkml:trace>
  <inkml:trace contextRef="#ctx0" brushRef="#br0" timeOffset="-146073.1">22049 15293 0,'-18'0'31,"18"18"47,0-1-47,0 1-15,0-36 15,0 1-15,0-1 15,0 36 16,0-1-16,0 1-15,0-1 0,18-17-1,-1-17 1,-17-1-1,0-17 17,0 17-17,0 36 17,0 17-1,18-35-16,0 0-15,-1 0 16,1 0 0,-1-35-1,-69 17 17,34 18-17,0 18 16,18 0-15,18-18 0,0 0-1,17 0 1,-35-18 0,-35 0 15,-36 54 0</inkml:trace>
  <inkml:trace contextRef="#ctx0" brushRef="#br0" timeOffset="-144985">29069 14711 0,'-18'17'47,"18"1"-16,18-18 1,-18-18-32,18 18 31,-18-17 0</inkml:trace>
  <inkml:trace contextRef="#ctx0" brushRef="#br0" timeOffset="-143450.21">22031 15346 0,'0'-18'32,"0"36"30,0 17-31,0 89 1,0-1-17,0-105-15,18 229 31,-1 105 1,-17-316-32,18 228 31,-18-228-31,0 140 31,-18-17 0,18-106-15,0 105 15,0-122-31,0 105 32,0-106-32,0 71 31,0-71-16,0-17-15,0 70 32,0-70-17</inkml:trace>
  <inkml:trace contextRef="#ctx0" brushRef="#br0" timeOffset="-142068.41">28998 14640 0,'0'-17'15,"0"52"64,0-17-64,0-1-15,18 54 16,0 17-1,-18-53-15,0 18 16,17 53 0,-17-71-16,53 247 31,-35-176-15,-1-35-1,36 176 16,-53-159-15,18 106 0,-18-123-1,0 52 1,0-35 0,0-17-1,-18 176 16,18-177-15,0-34 0,36 105 15,-36-88-15,0 0-1,-18-36-15,0 54 31,18-54-15,0 1 0,-17 0-1</inkml:trace>
  <inkml:trace contextRef="#ctx0" brushRef="#br0" timeOffset="-140983.8">22525 17127 0,'0'0'0,"-53"0"15,18 18-15,-142 35 31,19 35 1,140-70-32,0-1 0,1-17 0,-1 18 15,89 53 17,-54-71-32,195 52 31,-89-34-16,-105-18-15,17 0 0</inkml:trace>
  <inkml:trace contextRef="#ctx0" brushRef="#br0" timeOffset="-139886.39">22013 17304 0,'0'0'0,"-35"0"31,123 0 0,124 17-15,-159 1-1,-18-18-15,212 0 16,-106-18 15,-106 1-31,1 17 0,140-36 32,-141 19-32,195-18 15,-177 17 1,335 0-1,-318 18 1,354-17 0,-372-1-1,301-35 1,-317 53 0,-1-18-16,35 18 15,-34 0-15,228-17 16,-229 17-1,18 0-15,53 0 16,0 0 0,-71 0-16,177 0 15,-177 0 1,1 0-16,69-18 16,-69 18-16,105 0 15,141 18 1,-229-18-1,229-18 1,-229 18 0,176-17-1,-193 17 1,105 0 0,-106 0-16,18 0 15,159 0 1,-177 0-16,-17 0 15,158 0 1,-141 0 0,0 0-16,124 0 15,-141 0-15,211-18 32,-211 18-17,211-35 1,-211 35-1,176-18 1,0-17 15,-177 35-15,1 0-16,106-18 16,-89 18-1,35 0 1,-34 0-1,17 0 1,-18 0 15,-35-18-15,0 1 0,18-1-1,-18 0-15</inkml:trace>
  <inkml:trace contextRef="#ctx0" brushRef="#br0" timeOffset="-139698.12">28892 16739 0,'0'0'0,"36"0"31,-1 53-15,-17-35-1,-18 35 1,0-36-16,0 1 16,-89 70-1</inkml:trace>
  <inkml:trace contextRef="#ctx0" brushRef="#br0" timeOffset="-138843.45">25453 17498 0,'-18'0'16,"54"0"15,52 0-15,-53 17 0,18 1-1,-35-18-15,-18 71 16,-36-18-1,19-36-15,17 1 16,-53-18 0,53-53-1,53-18 1,0 36 0,17-36-1,-52 54-15,-1 17 0,89-53 16,-106 35-1,0 36 1,0 0 0,-17-1-16,-1 36 15,18 35 1,0-70-16,35 70 31,36-70-15,-54-1-16,19-17 15,70-17 1,35-36 0</inkml:trace>
  <inkml:trace contextRef="#ctx0" brushRef="#br0" timeOffset="93080.67">2611 15028 0,'0'0'0,"-53"106"31,53-71-31,-18 1 0,-17 158 31,17 17 0,18-193-31,0 35 32,18-53 14,70 0-30,71 18 15,-71-18-15,-71 0-16,19 17 0</inkml:trace>
  <inkml:trace contextRef="#ctx0" brushRef="#br0" timeOffset="93420.34">3246 15557 0,'0'-17'16,"-53"34"15,17 19-15,19-36-16,-1 17 0,-52 54 31,87 52 0,36-70-15,71-17 0</inkml:trace>
  <inkml:trace contextRef="#ctx0" brushRef="#br0" timeOffset="94045.69">3563 15699 0,'-18'0'31,"-35"17"0,1 19 0,87-36 1,71-53-1,-36 35-15,-34 0-1,-19 18-15,18 18 31,-17 17-15,-18 53 15,-35-70 1,-36-36-1,54 1 0,34-54 0,107 1 1,-107 52-32,1 18 0,70-35 31,-70 35-31,35 0 31</inkml:trace>
  <inkml:trace contextRef="#ctx0" brushRef="#br0" timeOffset="94366.47">4163 15681 0,'0'0'31,"-18"53"1,0-53-32,-34 106 31,87-53 0,0-71-15,-17 18-16,70-88 31,-88-18 0,0 71-15</inkml:trace>
  <inkml:trace contextRef="#ctx0" brushRef="#br0" timeOffset="95066.02">4427 15716 0,'0'0'15,"0"18"17,-35 35-1,17 0-15,18-36 30,18 1-30,-18 17 15,0 18-15,0-18 15,-53-52 0,53-1-15,0-17 0,18 17-16,70-52 31,-35 34-15,17-16-1,1-1 16,-71 35-31,-18 36 79,1 17-64,-36 71 16,18-36-15,17 1 15,0-71-31</inkml:trace>
  <inkml:trace contextRef="#ctx0" brushRef="#br0" timeOffset="95614.56">5486 15328 0,'0'0'0,"-106"35"16,141-17 15,53-18-15,-52 0-16,-1 0 16,106 0-1,-106 0-15,53 0 16</inkml:trace>
  <inkml:trace contextRef="#ctx0" brushRef="#br0" timeOffset="95810.57">5468 15540 0,'53'17'31,"-18"-17"-15,-17 0-16,17 0 0,18 0 16,88-17-1,-123 17-15</inkml:trace>
  <inkml:trace contextRef="#ctx0" brushRef="#br0" timeOffset="95982.7">6032 15293 0,'18'0'16,"0"18"-1,-1 34 1,-17 1 0,-17 36-1,-36-19-15</inkml:trace>
  <inkml:trace contextRef="#ctx0" brushRef="#br0" timeOffset="96781.43">6844 15222 0,'-18'36'31,"-17"34"-15,17-52-16,1 17 16,-124 141 15,141-211 0,0 18-15,17 17-16,36-106 15,0 18 1,-35 70-16,-1 0 0,1 1 16,141-36 15,-124 123-15,-17 36-1,-54 53 16,36-142-31,-17 1 16</inkml:trace>
  <inkml:trace contextRef="#ctx0" brushRef="#br0" timeOffset="97031.31">6526 15152 0,'-17'0'31,"34"0"-31,36 0 16,-17 0-16,69 0 15,72 0 1,-124 0-16,-18 0 0,53-18 15,-53 18-15,54 0 16,-72-17-16</inkml:trace>
  <inkml:trace contextRef="#ctx0" brushRef="#br0" timeOffset="97403.59">7761 14940 0,'0'0'0,"-53"18"32,36-1-32,-142 142 31,124-106-31,-1-18 0,-17 248 31,194-36 0,-105-247-31,70 35 16</inkml:trace>
  <inkml:trace contextRef="#ctx0" brushRef="#br0" timeOffset="98563.82">7973 15222 0,'0'0'0,"0"-17"32,17 34-17,1-17-15,70 71 16,-70-18-1,-18 0 1,0 0 0,-18-36-16,-17 1 15,17-53 1,18 17 0,89-105-1,-72 105 1,89-88 15,-88 106-31,70-35 16,-88 52 15</inkml:trace>
  <inkml:trace contextRef="#ctx0" brushRef="#br0" timeOffset="98783.76">8449 15522 0,'0'0'0,"0"18"16,0-1-16,0 19 0,0-1 15,0 36 1,-53 70 15,53-124-31,-18-17 16</inkml:trace>
  <inkml:trace contextRef="#ctx0" brushRef="#br0" timeOffset="99065.21">8908 15205 0,'35'35'15,"-35"36"1,0-54-1,0 1-15,0 52 16,-35 1 0,35-36-16,-18 0 15</inkml:trace>
  <inkml:trace contextRef="#ctx0" brushRef="#br0" timeOffset="99284.12">8696 15346 0,'0'0'0,"53"17"32,-35-17-17,193 0 1,-176 0-1,-17 0-15,70 0 16,-35 0 0,-35 0-16</inkml:trace>
  <inkml:trace contextRef="#ctx0" brushRef="#br0" timeOffset="99953.89">9525 15205 0,'0'53'47,"35"-18"-32,1 18 1,16 0 0,-52 0-1,-35-53 1,0-18 0,17 0-1,18-17 1,71-53-1,-54 88 1,54-53 0,-53 35-16,17 1 15,-17 17-15,-1-18 16</inkml:trace>
  <inkml:trace contextRef="#ctx0" brushRef="#br0" timeOffset="100295.7">9860 15505 0,'0'0'0,"18"52"31,-18-34-16,-18 17 1,-35 1 0,36-19-16,-19 19 15,36-19 1,36-34 0,16 17-1,-34 0-15,88-18 16,-53 18-1,-35 0-15,-1 0 16,1-18-16,-1 18 16</inkml:trace>
  <inkml:trace contextRef="#ctx0" brushRef="#br0" timeOffset="100517.56">10372 15099 0,'0'0'0,"70"53"16,-70-18-16,18-17 16,-18 158-1,-53-52 1,35-89-16,1 0 15,-1 0-15,-53 36 16</inkml:trace>
  <inkml:trace contextRef="#ctx0" brushRef="#br0" timeOffset="101120.19">11095 15134 0,'0'-17'15,"0"34"-15,0 1 32,0-1-17,0 1-15,0 17 0,-18-17 16,18 17-16,0 53 16,-17 1-1,17-72-15,-36 89 16</inkml:trace>
  <inkml:trace contextRef="#ctx0" brushRef="#br0" timeOffset="101342.11">10795 15346 0,'0'0'0,"-18"0"15,18 17 1,53-17 0,-35 18-16,176-18 15,-106 0 1,36-18 0,-54 1-16</inkml:trace>
  <inkml:trace contextRef="#ctx0" brushRef="#br0" timeOffset="101767.14">11712 15152 0,'0'0'0,"35"0"16,71 0-1,-70 17 1,-19 1-16,1 17 16,-18-17-16,0 35 15,-177 106 1,160-142-1,-71 19 1,70-19-16,18 1 16,18-18 15,70 0-15,-53 0-1,142 0 1,-142-18-1</inkml:trace>
  <inkml:trace contextRef="#ctx0" brushRef="#br0" timeOffset="102228.37">12171 15240 0,'70'35'16,"-34"-17"-1,-1 35 1,-35-18 0,0-17-16,0-1 0,-18 1 15,-35 35 1,71-106 15,0 35-15,-1 18-16,1-17 0,88-71 15,-71 52 1,18 1 0,-18 0-1,-17 35 1,-71 70 15,35-52-15,36 105-1,0-105 1,35 17 0,35-17-1</inkml:trace>
  <inkml:trace contextRef="#ctx0" brushRef="#br0" timeOffset="102454.24">13035 15152 0,'0'0'0,"0"35"31,0-17-16,0-1-15,0 19 16,0 52 0,-18 35-1,18-105 1,-17 0 0</inkml:trace>
  <inkml:trace contextRef="#ctx0" brushRef="#br0" timeOffset="102655.81">12841 15328 0,'0'0'0,"18"0"16,-1 0-1,1-17-15,88 17 16,-71 0-1,0 0-15,-17 0 0,17 0 16,1 0-16</inkml:trace>
  <inkml:trace contextRef="#ctx0" brushRef="#br0" timeOffset="103246.26">14287 14693 0,'-17'-17'16,"-1"17"-1,-17 17 1,-18 36 0,-176 388 15,229-317-15,17 52-1,177 106 1</inkml:trace>
  <inkml:trace contextRef="#ctx0" brushRef="#br0" timeOffset="104390.67">14358 14993 0,'35'18'47,"71"35"-32,-88-18-15,88 106 32,-124-88-17,0-35-15,-87 17 31,122-141 1,71 18-17,1 0 1,-72 70-16,89-70 31,-106 70-15</inkml:trace>
  <inkml:trace contextRef="#ctx0" brushRef="#br0" timeOffset="104608.21">14905 15434 0,'-35'88'31,"70"-176"-31,-106 229 16,71-123-16,0-1 0,-17 1 16,17 35-1</inkml:trace>
  <inkml:trace contextRef="#ctx0" brushRef="#br0" timeOffset="104953.46">15452 14940 0,'0'53'31,"0"-106"-31,0 124 0,-18 140 31,18-175-31,0 34 16,-35 71 15</inkml:trace>
  <inkml:trace contextRef="#ctx0" brushRef="#br0" timeOffset="105176.08">15205 15169 0,'0'-17'31,"0"34"-31,176-17 31,-141 0-31,1 0 0,211 18 32,-212-18-32,18 0 0</inkml:trace>
  <inkml:trace contextRef="#ctx0" brushRef="#br0" timeOffset="105941.38">16069 14975 0,'0'0'0,"35"0"16,1 18-1,105 88 1,-124-88-16,1 123 31,-18-124-15,-71 36-1,54-53 1,17-53 0,17 36-1,1-1-15,70-88 16,-52 71-1,34 0 1,-17-1 0,-18 19-1</inkml:trace>
  <inkml:trace contextRef="#ctx0" brushRef="#br0" timeOffset="106252.08">16616 15222 0,'0'0'0,"35"36"16,-17-19 0,-1 54-1,-17-54 1,-17 19-1,-36-1 1,35-35 0,89-18 15,-54 18-15,1 0-16,0 0 0,-1 0 0,1 0 15,123-17 1,-123 17-1</inkml:trace>
  <inkml:trace contextRef="#ctx0" brushRef="#br0" timeOffset="106529.33">17145 14817 0,'0'0'0,"35"17"16,53 107-1,-70-89 1,-18 0-16,18 89 16,-36-1-1,-123 71 1,88-141-1,35-35-15,-17-1 16</inkml:trace>
  <inkml:trace contextRef="#ctx0" brushRef="#br0" timeOffset="106954.9">17586 14376 0,'0'0'0,"35"0"15,1 17 1,16 19 0,-34-19-16,0 1 0,17 88 31,-35-89-31,-18-17 0,-105 89 31,88-54-15,88-35 15,123 17 0,-158-17-31,123 18 32</inkml:trace>
  <inkml:trace contextRef="#ctx0" brushRef="#br0" timeOffset="107963.37">14041 16069 0,'-18'0'31,"53"0"-15,194 18 15,160-18 0,-1-18 1,53 36-1,-389-18-31,319 17 31,-336 1-31,194 0 31,-17-18 1,-194 0-32,176-18 31,-88 18-15,35-18 15,-106 18-16,36 0 17,-1 18-1,-87-18-15</inkml:trace>
  <inkml:trace contextRef="#ctx0" brushRef="#br0" timeOffset="108639.96">15205 16528 0,'0'0'31,"0"17"-15,17-17-16,1 18 0,105 35 15,-105-53 1,35 53 0,-53-18-1,-71 0 1,71-52 15,18-1-15,106-88-1,-89 89 1,-18-1-16,54-17 16,17-36-1,-88 89 16,-17-18-15,-1 17-16,0 19 16,1 52-1,17-71-15,0 1 16,70 17 0,-17-17-1,141 0 1,-159-36-16,-17 18 15,35-18-15</inkml:trace>
  <inkml:trace contextRef="#ctx0" brushRef="#br0" timeOffset="134453.82">28804 7973 0,'0'17'31,"0"19"0,0-19-31,0 1 16,0 0-16,0 87 31,0-87-31</inkml:trace>
  <inkml:trace contextRef="#ctx0" brushRef="#br0" timeOffset="134752.5">28769 9560 0,'-18'53'15,"36"-106"-15,-36 124 0</inkml:trace>
  <inkml:trace contextRef="#ctx0" brushRef="#br0" timeOffset="135050.67">28787 10266 0,'0'0'16,"0"282"15,0-247-31,0 36 16,0 176 15,0-18 0,-18-194-31,18-17 0,-18 141 31,18-124-31,-17 89 32,17-107-32</inkml:trace>
  <inkml:trace contextRef="#ctx0" brushRef="#br0" timeOffset="137331.44">28028 8237 0,'-17'18'31,"17"-36"32,-18 1-48,0-1 32,1 0-31,17 1 15,0 34 0,0 1 1,35 0-1,0 52 0,0 1 0,-35-54-31,18-17 0,17 71 32,1 17-1,-1-53-16,-17-17 1,-1 0-16,36 35 31,-35-18-15,17 53 15,18 0 0,-18-17 1,18-1-1,-53-52-31,35 17 31,1 36 0,-19-53-31,1 52 32,0 18-1,-1-70-15,19 35-1,-36-35 1,17-1-1,-17 18 1,0-17 0,35 35-1,-17 0 17,-18-35-1,0-1 78,0 36-62,0-18-31,0-17-1,-18 17 1,-17 53 15,-18 18 0,36-88-15,17 0-16,-36 105 16,36-105-1,-53 140 1,53-105 0,-35 18-1,18 17 1,-19-17-1,-17 105 1,36-158 0,17-1-16,-36 124 15,19-52 1,17-72 0,-36 124-1,19-105 1,17-1-16,-18 0 15,-17 53 1,17-70-16,18 0 16,-35 52-1,35-52 1,-35 70 0,17-35-1,18-35-15,-18-1 16,18 19-1,0-19-15,0 36 16,0-71 31,0 1-31</inkml:trace>
  <inkml:trace contextRef="#ctx0" brushRef="#br0" timeOffset="139053.81">28557 9296 0,'0'-18'16,"0"36"-1,-17-1 17,17-34 77,35-1-78,-17 0-15,17 1 15,-17 17-15,34-18 15,1 0 0,-35 18 0,17 18 1,-17-18-17,0 0 1,34 18 15,-34-18-15,0 0-1,35 17 17,-36 1-17,1-18 1,-18 18-16,35-1 31,1 1-15,-19 0-1,1 35 17,-18 17-1,17-35 0,1 1-15,-18-19-16,0 1 15,0 52 17,0-52-17,0 0 1,0-1-16,-35 36 31,17 0 0,18-35-31,-35 35 32,-18 0-1,35-36-15,1 1-1,-1-18-15,0 18 16,1-18-1,-1 17-15,-17 1 16,17-18-16,1 18 16,-19-1-1,19-17 1,-72 18 15,54-36 0,0 1 1</inkml:trace>
  <inkml:trace contextRef="#ctx0" brushRef="#br0" timeOffset="140498.43">21431 9137 0,'0'18'16,"0"-1"15,0 1-16,36-1 1,-36 1 0,17-18-1,1 18 1,-1 17 0,-17-17-1,18-18-15,-18 17 16</inkml:trace>
  <inkml:trace contextRef="#ctx0" brushRef="#br0" timeOffset="141617.73">21608 9454 0,'0'0'0,"17"53"16,19 0 15,-1 0 0,-18-53-15,-17 18 0,18 17-1,0-17 17,-1-1-17,-17 19 1,18-1-1,-18 0 1,18-35 0,-18 18-1,17-18 1,1 35 0,0-35 15,-1 0 47,-17 18 16,0-1-63,0 1-15,0 17-1,-17-17 1,17 0-1,0 52 1,-18-52 0,18-1-16,0 1 15,0 17 1,0-17-16,-18 35 16,18 0 15,0-18-16,0-17-15,-17-1 16,17 54 0,0-53-1,0 17 17,0-18-17,0 19 1,-36-1-1,36-17-15,0 17 16,-17-17 0,-1-1-1,18 1-15,0 0 16,0 34 0,0-34-1,0 35 16,-18-35-15,18-1-16,-17 36 16,-1 0-1,18-35-15,-35 88 16,35-71 0,-18-35 15</inkml:trace>
  <inkml:trace contextRef="#ctx0" brushRef="#br0" timeOffset="142445.28">21855 9084 0,'0'18'16,"-18"-1"0,18 19-1,0-19 1,0 18-1,0 160 1,0-160-16,0 229 31,0-228-15,18 158 0,-18-159-1,0-17-15,0 140 16,0-140-16,0 53 15,0 70 1,0-106-16,0 18 16,0-18-16,0 36 15,17 70 1,-17-124-16,0 19 16,0-19-16,0 72 15,18 69 1,-18-140-1,0 88 1,0-89 0</inkml:trace>
  <inkml:trace contextRef="#ctx0" brushRef="#br0" timeOffset="143597.57">21731 9701 0,'-18'0'15,"18"18"48,-35-18 31,18 18-79,17-1 16,-36 1 1,36 0-17,0 52 17,0-35-17,0 1 1,0 17 15,0-18-15,0-17-1,18 34 17,0-34-17,-1 0 1,-17-1-16,18-17 31,-1 18-15,1-18 15,0 0 0</inkml:trace>
  <inkml:trace contextRef="#ctx0" brushRef="#br0" timeOffset="145846.75">21237 9825 0,'0'17'16,"0"19"-1,-17 34 1,-1-17-1,0-17 1,1-19 0,-19-17-1,19-35 1,17 17 0,0-17-1,0 17 1,17 18-1,19-17 1,-1 34 0,35 19-1,-52-1 1,0-17 0,-18-1-1,17-17-15</inkml:trace>
  <inkml:trace contextRef="#ctx0" brushRef="#br0" timeOffset="146065.79">21431 10142 0,'0'53'16,"0"-106"-16,0 124 16,0-53-16,0-1 0,0 1 15</inkml:trace>
  <inkml:trace contextRef="#ctx0" brushRef="#br0" timeOffset="146909.59">27764 9331 0,'0'18'31,"0"-36"-31,0 53 15,0-17-15,0 0 16,-18 34 0</inkml:trace>
  <inkml:trace contextRef="#ctx0" brushRef="#br0" timeOffset="147737.56">27887 9402 0,'0'-18'16,"-18"18"-16,-17 0 31,18 18-15,-1-18-16,18 17 31,0 1 0,0-36 47,0 1 94</inkml:trace>
  <inkml:trace contextRef="#ctx0" brushRef="#br0" timeOffset="148669.54">29810 9472 0,'0'18'16,"-53"70"15,18-53-15,17-17-16,-88 70 31,71-106 0,35-17 1,53 35-1,-36 0-31,72 53 31,-37-18-15</inkml:trace>
  <inkml:trace contextRef="#ctx0" brushRef="#br0" timeOffset="148983.94">29933 9754 0,'0'18'15,"0"-36"-15,35 54 16,-17-19-16,0 18 31,-36-17-15,-35 0 15,53-1 0,53-17-15,35-35 15</inkml:trace>
  <inkml:trace contextRef="#ctx0" brushRef="#br0" timeOffset="149813.16">27711 4180 0,'0'-35'31,"0"70"-31,-18 36 32,0-53-32,-140 229 31,87-159-16,-17-71 17,70-52-17,18 17-15,0-52 32,159 52-1,17 142 0,-87-18 0,-72-106-31,-17 17 0</inkml:trace>
  <inkml:trace contextRef="#ctx0" brushRef="#br0" timeOffset="150115.27">27922 4692 0,'36'-18'31,"-72"36"-31,107 17 31,-71 36 0,-18-54-15,18 1-16,88-36 78,-17-35-62</inkml:trace>
  <inkml:trace contextRef="#ctx0" brushRef="#br0" timeOffset="150441.37">28275 4392 0</inkml:trace>
  <inkml:trace contextRef="#ctx0" brushRef="#br0" timeOffset="150600.32">28257 4374 0,'-17'0'16</inkml:trace>
  <inkml:trace contextRef="#ctx0" brushRef="#br0" timeOffset="150910.57">28152 4251 0,'-18'18'15,"36"-1"1,140 1 15,-87 0-15,-53-18-16,-18 17 16,-18 71 15,-35-35-16,35-17 1,1-36-16,-1 0 16</inkml:trace>
  <inkml:trace contextRef="#ctx0" brushRef="#br0" timeOffset="151485.53">28928 3986 0,'17'0'31,"-34"0"-31,34 106 31,-17-88-31,-88 88 32,53-89-17,0-17 1,17-35 15,71 17 0,35 71 1,-70-35-32,52 35 31</inkml:trace>
  <inkml:trace contextRef="#ctx0" brushRef="#br0" timeOffset="151645.32">29175 4286 0,'17'71'31,"-34"-142"-31,70 230 31</inkml:trace>
  <inkml:trace contextRef="#ctx0" brushRef="#br0" timeOffset="152347.16">28452 3563 0,'-212'0'31,"424"0"-31,-495 18 0,-211 70 31,424-53-31,-1-17 0,1 17 0,-1-17 16,-123 88 0,141-71-16,0 0 0,-176 212 31,211-194-31,1 0 0,17 353 31,35-336-31,212 353 31,194-211 1,-371-194-32,442-36 31,88-123 0,-195-88 0,-352 193-31,-17-16 0,158-231 32,-141 54-17,-53 176-15,-71-335 31,-52 141-15,-442-88 15,-193 423 1,652-53-32,0 18 0</inkml:trace>
  <inkml:trace contextRef="#ctx0" brushRef="#br0" timeOffset="156130.68">22701 14217 0,'0'18'47,"-17"-1"-16,-1 18-16,0-17-15,1 53 32,-1-54-17,0 1-15,18 0 0,-70 70 16,52-53 0,1 36-1,-1-54-15,18 1 0,-18 17 16,-17 53-1,35-52 1,-35 17 0,-1-18-1,-16 88 17,34-70-17,18-35 1,-53 70 15,18-53-15,35-17-1,-18 17 17,18-52 108,18 34-62,17 1-62,-17 0 0,87 70 15,-87-88-31,0 35 15,17 18 1,-35-35-16,71 123 31,-36-88-15,-35-36-16,17 1 16,1 0-16,88 140 31,-88-122-16,17 34 1,-35-35 0,18-17-1,-18 0-15,17-18 0,-17 17 16,18 1 0,-1 17 15,-17-52-16</inkml:trace>
  <inkml:trace contextRef="#ctx0" brushRef="#br0" timeOffset="157174.37">22331 14887 0,'-35'0'93,"-1"0"-77,19 0-16,-72 0 31,37 0-15,16 18 0,-105 70 15,53 0 0,53-35-15,-54 35 15,54-35-15,18-53-16,17 53 15,0-35-15,-18-1 16,18 1-16,0 0 0,0 17 15,0-17-15,18-1 0,-1 19 16,54 69 15,-1-34 1,-52-71-32,17 0 15,0 0 1,18 0-1,-35 0-15,35-18 16,88-52 15,-123 70-31,88-36 32,-71 36-17,53-35 16,-53 18 1,-35-1-32</inkml:trace>
  <inkml:trace contextRef="#ctx0" brushRef="#br0" timeOffset="157931.43">27993 13123 0,'-18'0'15,"1"18"16,17 35 1,-18-53-17</inkml:trace>
  <inkml:trace contextRef="#ctx0" brushRef="#br0" timeOffset="159155.43">27852 13194 0,'0'18'15,"0"-1"32,35 18-16,-17-35-31,-1 18 16,1-18-16,70 88 31,-70-70-31,70 123 32,-35-70-17,-35-54-15,52 89 31,-52-88-31,105 70 32,-52-35-17,-54-36-15,72 54 32,-36-36-17,-1 71 16,1-35 1,-35-54-32,35 54 31,-35-71-31,17 70 31,-18-70-31,-17 18 0,18 35 31,0 53 1,-18-71-17,0-17-15,35 17 32,-17-17-17,-18-1 1,17 1 15,-17 0-31,0-1 31,0-34 16,18 17-31,-18 35 15,0 18 0,0 53 1,-35-18-17,-71 106 16,0 0 1,88-141-32,-52 88 31,-1 18 0,54-54-15,-72 125 15,37-89 0,52-124-31,-36 72 32,36-54-17,-17 36 16,17-107 1</inkml:trace>
  <inkml:trace contextRef="#ctx0" brushRef="#br0" timeOffset="159927.31">28892 14358 0,'0'0'31,"-17"0"-31,70 0 32,-36 0-32,89 18 31,-70-18-31,-19 17 0,54 72 15,-54 34 17,-17-105-17,0 105 1,-17-70 0,17-35-16,-18 35 15,18-18 1,-18-18-16,1 19 15,-71 17 17,70-53-32,-70 35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4:06:10.211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9543 2046 0,'-53'0'32,"35"0"-32,-70 0 31,35 0-15,-18 18-1,54-1-15,-142 19 31,53-19-15,89-17-16,-19 18 0,-87 17 31,105-35-31,-88 71 32,36-18-17,-71 70 16,35-17 1,18 35-1,35-53-15,17 0-1,-16 89 16,-1 35 1,53-142-17,-36 142 17,36-142-17,0-17-15,0 106 31,71 70 1,17-70-1,-17-71-15,52 36 15,-17-54 0,-71-52-31,71 35 31,-71-36-31,124 36 32,-71-35-17,-52-18-15,122 18 31,-34-18-15,-89 0-16,89 0 31,70 0 1,-53 0-17,70-36 16,-34-17 1,-160 36-32,142-54 31,17 1 0,1-1 0,-36 1 1,-106 52-32,36-88 31,-54 71-31,54-142 31,-53 107-15,-18 35-16,17-54 15,1-122 17,0 175-32,-18-122 31,0 122-31,0-122 31,0 122-31,-18-105 31,-53-35 1,18 52-1,1 1 0,34 105-31,-35-70 31,-35-35 1,70 105-32,-105-70 31,-1 17 0,-35 18-15,124 36-1,-71-19 17,89 36-32,-107-17 15,-35 17 32,-17-18-31,70 18 15,71 0-15,17 18-1,1-1 1,-36-17 0</inkml:trace>
  <inkml:trace contextRef="#ctx0" brushRef="#br0" timeOffset="3249.59">21255 688 0,'-71'-18'31,"142"36"-31,-265-71 32,176 35-32,1 18 0,-160 0 31,-87 53 0,122-17-15,37-1-1,-142 88 17,123-35-17,89-70-15,-141 141 31,-18 35 1,-18 35-1,53-17 0,-35 88 0,141-177-15,36-88-16,-72 265 31,54 18 1,17-265-32,18 194 31,18 158 0,17-211-15,1-70-1,-19-71-15,71 229 32,-35-176-17,-17-53-15,122 176 31,-69-158-15,-54-36-16,159 141 31,0-35 1,53-17-1,-88-54-16,-36-34 1,53 17 0,-105-53-16,158 35 31,-176-17-31,194-18 31,-194 0-31,194 17 31,-176-17-31,246 0 32,-176-17-17,-70-1-15,193-35 32,-193 53-32,193-88 31,-87 17-16,123-70 17,-142 35-17,-122 71-15,175-194 32,-52-18-1,-141 194-31,70-229 31,-70 211-31,17-282 31,-35 212-15,0-194 15,-18 35-15,1 265-1,-19-159 1,-17-35 15,18 140-15,0-16 0,-18-1-1,18 18 1,-124-106 15,141 158-31,-158-140 16,141 141-1,17-1-15,-70-34 16,-124-89 0,177 124-1,0 17-15,-71-35 16,18 0-1,52 53-15,-158-88 16,177 70 0,-177-105-1,17 17 17,142 88-17,0 18-15,-159-70 16,141 70-1,17-18-15,-211-17 16,212 17 0,-282 1-1,281 17 1,-52 0-16</inkml:trace>
  <inkml:trace contextRef="#ctx0" brushRef="#br0" timeOffset="4131.22">21325 706 0,'0'0'0,"-53"-18"15,36 18 1,-89 70-1,88-34 1,1 17 0,-1-18-1,36-106 17,-1 54-17,19-19 1,-19 1-1,54 35 1,-54 0 0,89 124-1,-106-107 1</inkml:trace>
  <inkml:trace contextRef="#ctx0" brushRef="#br0" timeOffset="4892.08">21272 864 0,'0'0'0,"0"53"15,0-18-15,0 1 0,0 175 16,0-158-16,-17 18 16,-1 123-1,-17 71 1,0 158 0,17-300-1,18 54 1,0 123-1,0-248-15,0-16 16,0 17-16,-18 70 16,1 142-1,17-230 1,0 212 0,0-212-16,17 177 31,-17-106-16,0-89 1,-17 160 0,17-160-1,0 19-15,0-19 0,0 36 16,0 53 0,0 53-1,0-124-15,0 71 31,0-36-15,0-17 0,0 18-1,0-18 1,17 88 0,-17-123-16,0 52 31,0-52-16,0-1-15,0 19 16,0-19 0,0 1-1,0-53 17,0 17-17,0 0-15</inkml:trace>
  <inkml:trace contextRef="#ctx0" brushRef="#br0" timeOffset="5168.24">20937 5080 0,'0'0'0,"0"35"16,89 53 15,-54-70-15,-18 0-16,36-1 15,18 1 1,-1-36 0,-52 1-16,0 17 15,17-53 1,-17 53-1,-18-18-15</inkml:trace>
  <inkml:trace contextRef="#ctx0" brushRef="#br0" timeOffset="5719.98">21590 3263 0,'0'0'0,"35"-35"32,1 17-17,-19 18-15,36-17 16,-35 34-1,-18 1-15,0 70 16,-36-17 0,19-54-16,-1 36 31,71-18 0,-18-17-15,-70 123 15,-18-123-15,18-36-1</inkml:trace>
  <inkml:trace contextRef="#ctx0" brushRef="#br0" timeOffset="6016.26">21925 3422 0,'0'18'31,"-18"-18"-15,18 17-16,-35 89 31,70-71-15,-17-35-16,0 0 15,52-35 1,-70 0 0,0 17-1,0-17 1,0 17-16,-17 18 0,-19-35 16,-17 35-1</inkml:trace>
  <inkml:trace contextRef="#ctx0" brushRef="#br0" timeOffset="6316.92">22154 3422 0,'0'53'31,"0"-106"-31,0 159 16,0-89 0,18 19-1,0-36 1,17-18 0,-35 0-16,18 1 15,-1-19 1,-17 19-1,-53-18 1</inkml:trace>
  <inkml:trace contextRef="#ctx0" brushRef="#br0" timeOffset="6907.96">22384 3404 0,'0'0'0,"17"36"15,-17-19 1,18 54 15,-18-54-31,-18-34 47,18-19-31,0 19-16,53-1 31,0 36 0,-35-18 0,-18-18 1,17 18-17,1-17 1,70 34 15,-70-17-15,17 0 46,1 0-46,-19-17 15,-17 52-15</inkml:trace>
  <inkml:trace contextRef="#ctx0" brushRef="#br0" timeOffset="8279.6">9349 2064 0,'0'0'0,"-18"17"32,-35 89-1,35-35-15,1-71-16,17 0 31,88-106 0,-70 53-15,-1 35-1,1 18 1,70 53 15,-17-35-15</inkml:trace>
  <inkml:trace contextRef="#ctx0" brushRef="#br0" timeOffset="8949.36">9366 2099 0,'0'0'0,"18"88"31,-18-70-31,18 123 32,-18 88-17,0-193 1,-18 228-1,0 1 17,18-230-17,0-17-15,0 17 0,0 88 16,0-34 0,0-72-1,0 213 1,0-195-1,-35 212 1,35-212 0,0 106-1,0-88 17,0 18-17,0 105 16,0-70 1,0-89-32,0 54 31,0-36-15,0 18-1,0-35 32,0-36-47</inkml:trace>
  <inkml:trace contextRef="#ctx0" brushRef="#br0" timeOffset="9228.2">9243 4551 0,'0'35'32,"88"0"-1,0 1 0,-70-36-15,35-71-1</inkml:trace>
  <inkml:trace contextRef="#ctx0" brushRef="#br0" timeOffset="9998.1">9066 653 0,'0'0'0,"0"35"31,0 0-15,0-17-16,0 35 15,0 158 17,0-175-32,0 17 15,0-36 1,18-17-16</inkml:trace>
  <inkml:trace contextRef="#ctx0" brushRef="#br0" timeOffset="10259.11">9296 829 0,'0'18'0,"0"-36"0,0 53 16,0-17-16,0 52 16,0-17-1,35-35 1,53-53-1,-70 17 1,17-17 0,-35 0-1,-88-1 1,53 36 0</inkml:trace>
  <inkml:trace contextRef="#ctx0" brushRef="#br0" timeOffset="10588.5">9648 847 0,'0'0'16,"18"105"-1,0-69 1,-18-19-16,0 1 16,0 0-16,17-1 15,36-34 1,-35-54 15,-18 36-15,-53-18-1,35 35 1,1 1 0</inkml:trace>
  <inkml:trace contextRef="#ctx0" brushRef="#br0" timeOffset="11573.05">10001 811 0,'0'18'16,"0"0"0,0-1-1,0 89 1,0-88 0,0-1-1,0 1 1,0-36-16,0-35 31,18 36-15,0-18-1,34-1 1,-34 36-16,17 36 31,-35-19-15,0 1-16,0-1 31,0-34-15,0-18-1,53-18 1,-35 35 0,35 53-1,-36 18 1,-17-35-16,0 35 31</inkml:trace>
  <inkml:trace contextRef="#ctx0" brushRef="#br0" timeOffset="12095.2">10389 776 0,'0'0'0,"18"35"16,-18-17-16,18 53 31,-18-36-16,0-70 32,0 17-31,0-17 0,17-1-1,1 36 1,-1 0-1,1 0 1,-18 18 0,18-36 15,-1 18-15,19-17-1,34 17 1,-70 17-1,88 54 1,-88-53 0,0 17-1</inkml:trace>
  <inkml:trace contextRef="#ctx0" brushRef="#br0" timeOffset="15372.32">9437 3193 0,'-35'17'94,"17"1"-78,0 0-16,18 34 31,0-34-16,0 0 1,36-18 0,34-18 15,-52-35 0,-18 0 0,-18 36-15,-35 17 15,36 17-15,-19 54 15,36-36 0,53-35 1,-35-35-17,-1-18 17,-69 35-1,16 36-16,-17 35 17,53-18-1,89-17 0,-37-36 0,-52 0-15,-35-34 15,-18 52-15,36 17-16,-36 36 31,53-18-15,0-17-16,106-18 31,-36-53 0,-70 18 1,-88 0-1,53 87 0,35 1-15,70 0 15,-17-70 0,-53-1-31,-18-35 31,-87 0 1,105 88-17</inkml:trace>
  <inkml:trace contextRef="#ctx0" brushRef="#br0" timeOffset="17011.66">21202 2857 0,'-18'18'109,"1"0"-93,-1-18-16,18 17 47,53 1-32,-35-18-15,52 0 32,-88-18 15,-70 18-16,71 0-31,-19 36 31,89-1 0,-17-35-15,-19 0 0,-17-18 15,0-17 0,-70 88 0,70-18-15,0 1 0,53-54-1,-36 18 1,-17-53-1,0 35 1,-35-35 15,-71 71-15,71 17 15</inkml:trace>
  <inkml:trace contextRef="#ctx0" brushRef="#br0" timeOffset="18371.7">9419 3263 0,'0'0'0,"18"0"16,-1 0 0,72 18 15,-72-18-31</inkml:trace>
  <inkml:trace contextRef="#ctx0" brushRef="#br0" timeOffset="18546.38">10583 3316 0,'194'0'32,"-388"0"-32,653 0 31,-424 0-31,89 18 15</inkml:trace>
  <inkml:trace contextRef="#ctx0" brushRef="#br0" timeOffset="18769.22">11589 3334 0,'194'17'31,"-388"-34"-31,617 34 31,-405-17-31,193 0 31,-70 0-15,-105 18-16,228-18 16,-228 0-1,17 0-15,211 0 32,-229 0-32,1 0 0,140 18 15</inkml:trace>
  <inkml:trace contextRef="#ctx0" brushRef="#br0" timeOffset="18898.37">14217 3422 0,'0'0'16,"212"0"-1</inkml:trace>
  <inkml:trace contextRef="#ctx0" brushRef="#br0" timeOffset="19308.71">15716 3351 0,'0'0'0,"36"0"0,210 18 15,107 0 17,-265-1-17,54-17 1,34-17 0,-53-1-1,160 0 1,-230 18-16,246 0 31,-263 0-15,193 0-1,-141 18 1,-53-18-16,1 0 0,34 0 16,36 0-1,194 0 1,-265 0-16,18 0 15,0 0-15</inkml:trace>
  <inkml:trace contextRef="#ctx0" brushRef="#br0" timeOffset="19606.79">20690 3369 0,'89'0'15,"-178"0"-15,195 0 0,-70 0 16,105 0 0,-36 0-1,-52-18 1</inkml:trace>
  <inkml:trace contextRef="#ctx0" brushRef="#br0" timeOffset="19842.8">21096 3316 0,'0'0'0,"0"71"16,0-54-16,0 1 0</inkml:trace>
  <inkml:trace contextRef="#ctx0" brushRef="#br0" timeOffset="20821.99">9560 3140 0,'-35'35'16,"0"-17"0,17-1-16,-158 89 31,158-71-15,71 36 15,18-18-16,-36-18 1,18-17-16</inkml:trace>
  <inkml:trace contextRef="#ctx0" brushRef="#br0" timeOffset="22581.73">14446 2081 0,'36'-17'31,"-19"17"-15,89 35 15,-106 53-15,-123 36-1,105-107 1,-70 19 0,-1 17 15,160-53 16,-53 0-47,17 0 0,124 0 15,-142 0 1,124 0 0</inkml:trace>
  <inkml:trace contextRef="#ctx0" brushRef="#br0" timeOffset="23185.62">14922 2258 0,'0'0'0,"18"0"16,-18 17-1,0 19 1,-35 17 15,35-36-15,-18-17-1,18 18 1,18-53 15,-1 17-15,19 0-1,17-17 1,0 17 0,52 18-1,-105 18 1,0 17 0,0-17-1,-17-18 1,34 0 15,1 0-15,0 0-16,70-35 15,-53 35 1,-17 0-16,-1 35 31,-17 0-15,0-17-1,-17 17 1,17-17-16</inkml:trace>
  <inkml:trace contextRef="#ctx0" brushRef="#br0" timeOffset="24134.62">14887 1640 0,'0'0'0,"-53"-17"16,-88-19-1,35 36 1,36 0 0,-283 106 15,318-70-31,-53 17 15,-1 52 1,54-69-16,-35 316 31,87-193-15,1-124-16,-1 1 16,266 193 15,-230-211-31,-1-18 15,107 35 1,459 0 15,-513-70-15,54 0 0,-124 17-16,142-105 15,-71-36 1,-89 124-16,1-18 15,0-159 1,-18 159-16,-71-194 16,-88 88-1,124 124-15,-18 17 16,0-17-16,-88 17 16,88 18-16,-17 0 0,-1 0 0</inkml:trace>
  <inkml:trace contextRef="#ctx0" brushRef="#br0" timeOffset="24984.55">11395 6385 0,'0'0'0,"0"18"15,0 0 1,-36 87-1,19-52-15,-18 18 16,-18 246 0,53-281-16,-18 52 15,18 71 1,0-124-16,53 35 31,17-52-15,-34-18-16,-19-18 0,142 1 31,-106 17-15,123 35 15</inkml:trace>
  <inkml:trace contextRef="#ctx0" brushRef="#br0" timeOffset="25793.88">12136 7479 0,'0'0'0,"0"-18"15,0 1 1,-18-19 0,-88 54 15,0 158 0,106-158-31,36 105 31,52-123-15,-53-17 0,36-160 15,-71 142-15,-89-53-1,72 88 1</inkml:trace>
  <inkml:trace contextRef="#ctx0" brushRef="#br0" timeOffset="26280.52">12365 7338 0,'0'0'0,"-18"35"32,1 36-17,-19 17 1,19 71-1,17-71 1,-53 176 15,35-246-31,18-36 32,71-158-1,-54 141-31,124-106 31,-123 123-31,17 18 31,-35 35-15,-35 36 0,17-54-16,-87 19 31</inkml:trace>
  <inkml:trace contextRef="#ctx0" brushRef="#br0" timeOffset="27666.12">12665 7673 0,'0'-18'47,"0"36"15,17-18 1,1-18-48,35-17 17,-35 0-1,-89 35 0,-17 88 0,88 35 1,123-105-1,-105-36-31</inkml:trace>
  <inkml:trace contextRef="#ctx0" brushRef="#br0" timeOffset="27971.96">12947 7620 0,'0'53'31,"0"-35"-31,0-89 0,-18 247 31,18-158 0,0-71-15,71-53 15,-36 89-15,-17 17-16,35 53 31,-36-1-15,-17-34-16,0 17 15</inkml:trace>
  <inkml:trace contextRef="#ctx0" brushRef="#br0" timeOffset="28311.81">13511 7161 0,'-17'18'31,"34"-18"1,54 0-17,-53 0-15,123 0 31,-124 0-31</inkml:trace>
  <inkml:trace contextRef="#ctx0" brushRef="#br0" timeOffset="28484.18">13476 7373 0,'0'0'0,"35"18"31,-17-18-31,0 0 0,17 0 0,71 0 31,-71 0-31,36-18 16</inkml:trace>
  <inkml:trace contextRef="#ctx0" brushRef="#br0" timeOffset="28805.79">14323 6950 0,'0'-18'15,"0"0"-15,0-17 31,159-35 1,-54 70-1,-52 123 0,-53-88-31,-106 265 31,36-176-31</inkml:trace>
  <inkml:trace contextRef="#ctx0" brushRef="#br0" timeOffset="28943.79">14393 7885 0,'18'88'31,"-18"-71"-31,-18-122 0,54 246 16,-36-124-1</inkml:trace>
  <inkml:trace contextRef="#ctx0" brushRef="#br0" timeOffset="29999.09">9472 2028 0,'18'0'15,"-1"-17"1,54-1 0,193-35 15,-211 53-31,141-35 16</inkml:trace>
  <inkml:trace contextRef="#ctx0" brushRef="#br0" timeOffset="30124.02">11289 1764 0,'0'0'0,"229"-18"16,-194 1 0</inkml:trace>
  <inkml:trace contextRef="#ctx0" brushRef="#br0" timeOffset="30312.82">12894 1570 0,'0'0'0,"212"-18"16,-177 18-1,71 0-15</inkml:trace>
  <inkml:trace contextRef="#ctx0" brushRef="#br0" timeOffset="30541.12">13935 1499 0,'0'0'0,"35"0"16,212-35-1,-229 35 1,17-18-16,18 18 15,247-53 1,-36 53 15,-229 0-15,1 0-16,193 0 16,-53-17-1,-140 17 1,52 0-16</inkml:trace>
  <inkml:trace contextRef="#ctx0" brushRef="#br0" timeOffset="31139.46">20302 741 0,'0'0'0,"36"-18"16,-19 18-16,1-17 0,0-1 15,70-17 1,-71 35-16,1 0 16,70 0-1</inkml:trace>
  <inkml:trace contextRef="#ctx0" brushRef="#br0" timeOffset="31889.83">15840 1235 0,'0'0'0,"0"17"16,88-34 15,-18 17-15,301-71 0,-142 36-1</inkml:trace>
  <inkml:trace contextRef="#ctx0" brushRef="#br0" timeOffset="32222.54">18415 988 0,'106'0'15,"-212"0"-15,229-18 16,-87 18-16,70-18 15,105-34 1,-158 52-16,-18 0 16,1-18-16,17 18 0,17 0 15,159 0 1,-158 0 0,88 18-1,-124-18-15,53 0 16,-52 0-16,105 0 15,106 0 1,-212 0-16,0 0 16,106-36-1</inkml:trace>
  <inkml:trace contextRef="#ctx0" brushRef="#br0" timeOffset="33030.75">9260 4586 0,'0'0'0,"0"18"31,106-18 0,-88-18-15,17 18-16,159 0 16,-123 0-1,70 18 1,-88-18-16</inkml:trace>
  <inkml:trace contextRef="#ctx0" brushRef="#br0" timeOffset="33221.72">10918 4815 0,'0'0'0,"194"53"16,-141-35-16,0 0 15,300 17 1,-106-17-1,-35-1 1,-177-17 0,18 0-16,-18 0 0,89 18 15</inkml:trace>
  <inkml:trace contextRef="#ctx0" brushRef="#br0" timeOffset="33359.28">12912 5080 0,'88'18'15,"-176"-36"-15,229 36 16,-124-18-16,36 17 16,53 1-1,0-18-15</inkml:trace>
  <inkml:trace contextRef="#ctx0" brushRef="#br0" timeOffset="33812.08">14517 5274 0,'0'0'0,"194"18"15,-159-1 1,0-17-16,1 0 0,175 36 16,-175-36-1,299 35 1,-141-18-1,-106-17 1,71 0 0,-124 0-16,0 0 0,53-17 15,36 17 1,123 0 0,-194 0-16,229 17 31,-247-17-16,300 18 1,-229 0 0,53-18-1,-18 0 1,-88 0-16,229 17 16,-211-17-1,-54 0-15,72 18 16,-19-18-1,-52 0-15,-1 0 0</inkml:trace>
  <inkml:trace contextRef="#ctx0" brushRef="#br0" timeOffset="33998.68">18962 5574 0,'0'0'0,"53"18"16,-18-18-16,18 0 15,123 35 1,-158-18-16,176 1 31,-71 0-15,-87-18 0</inkml:trace>
  <inkml:trace contextRef="#ctx0" brushRef="#br0" timeOffset="34137.82">20214 5662 0,'88'-18'16,"-35"18"0,-17 0-16,-19 18 0</inkml:trace>
  <inkml:trace contextRef="#ctx0" brushRef="#br0" timeOffset="36326.65">7902 9825 0,'0'0'0,"0"35"47,-17 212-16,-72 53 0,19-124-15,52-158-16,-52 70 31,105-70 16,124-18-16,-124 0-31,177 35 31,-107 0-15,-69-35 0</inkml:trace>
  <inkml:trace contextRef="#ctx0" brushRef="#br0" timeOffset="36840.22">8643 10301 0,'-35'0'15,"70"0"17,-17 0-17,17 0-15,36-18 16,105 18-1,-141 18 1,-17-18-16,17 18 16</inkml:trace>
  <inkml:trace contextRef="#ctx0" brushRef="#br0" timeOffset="37089.18">8590 10530 0,'0'0'0,"18"18"31,52-18-15,-34 0-1,52 0 1,53 0-1,-53-18 1,-70 18-16,35-17 31</inkml:trace>
  <inkml:trace contextRef="#ctx0" brushRef="#br0" timeOffset="37982.18">10160 10125 0,'0'17'15,"0"19"1,0-19-16,-53 71 15,0 36 1,36-89-16,-1 0 16,-53 54-1,71-125 17,36-34-17,-36 52-15,17 1 16,54-107-1,-36 89 1,18-18 0,-35 35-1,35 54 1,-53-19-16,17 1 16,1 123-1,-18-106 1,0 71-1,0-71 1,0-17 0</inkml:trace>
  <inkml:trace contextRef="#ctx0" brushRef="#br0" timeOffset="38275.71">9825 10072 0,'0'0'0,"-18"-18"31,106 18-15,36-17 0,193-1-1,-264 18-15,35 0 16,-52-18-16,34 18 16,-52 0-16,35 18 15,-35-18-15</inkml:trace>
  <inkml:trace contextRef="#ctx0" brushRef="#br0" timeOffset="40105.14">9437 2046 0,'0'0'0,"-35"35"47,17 36-16,88-53 0,19-54 0,-89 19-31,0-54 32,-106 1-1,88 87-31,-123 89 31,141 0 0,88-106-15,71-71 15,-124 18-15,-35 36-16,-70-54 31,-107 106 0,177-17-31,-35 53 32,211-89-1,-105-17-15,-71-18 15,-71 53-16,-52 17 17,105 1-32</inkml:trace>
  <inkml:trace contextRef="#ctx0" brushRef="#br0" timeOffset="40824.67">9260 4621 0,'36'36'32,"-36"-54"-1,0 0 31</inkml:trace>
  <inkml:trace contextRef="#ctx0" brushRef="#br0" timeOffset="42150.96">11307 9860 0,'-71'53'16,"0"-18"-1,18 36 1,-88 229 0,141-247-1,18 88 1,-18-106-16,141 124 16,-106-142-16,1 19 15</inkml:trace>
  <inkml:trace contextRef="#ctx0" brushRef="#br0" timeOffset="42554.08">11377 10301 0,'0'35'15,"124"36"17,-107-53-17,1-1-15,52 54 16,-70-54 0,-17 36-1,-1-53 1,0 0-16,-34-17 15,52-19 1,0 19-16,35-19 16,-18 19-16,1-18 0,35-1 15,35-17 1,-70 36-16,105-71 16,-105 88-1,-18-18 1</inkml:trace>
  <inkml:trace contextRef="#ctx0" brushRef="#br0" timeOffset="42804.89">11942 10619 0,'0'0'0,"0"53"16,0-1-1,-36 107 17,19-141-32,-1 88 15</inkml:trace>
  <inkml:trace contextRef="#ctx0" brushRef="#br0" timeOffset="43074.75">12400 10266 0,'0'0'15,"18"70"17,-18-52-32,17 141 31,-17-142-31,0 107 31,0-106-31</inkml:trace>
  <inkml:trace contextRef="#ctx0" brushRef="#br0" timeOffset="43310.61">12259 10407 0,'-18'18'31,"36"-36"-31,88 36 16,-89-18 0,19 0-16,175-36 15,-87 36 16,-54-17-31</inkml:trace>
  <inkml:trace contextRef="#ctx0" brushRef="#br0" timeOffset="43648.53">12982 10319 0,'0'0'0,"35"0"16,-17 17-16,17 19 16,18-1-1,-17 106 1,-36-123 0,-36 52-1,36-87 1,0-36-1,18 0 1,-18 35-16,53-35 16,0-17-1,-36 52-15,89-53 16,-88 71 0,0 0-16,17-17 15</inkml:trace>
  <inkml:trace contextRef="#ctx0" brushRef="#br0" timeOffset="43963.06">13406 10619 0,'0'0'0,"17"35"16,1-17-1,-18 52 1,0-52 0,-71 52-1,1 1 1,123-106 15,-36 35-15,89-18-1,-88 18-15,-1 0 16,72-18 0,-72 1-16</inkml:trace>
  <inkml:trace contextRef="#ctx0" brushRef="#br0" timeOffset="44233.94">14023 10054 0,'0'0'0,"70"18"16,-34-1-1,-19 89 1,1 247 15,-71-229-15,0-54-1,0-35 1</inkml:trace>
  <inkml:trace contextRef="#ctx0" brushRef="#br0" timeOffset="44853">14852 10213 0,'0'0'0,"18"88"31,-36-35-15,-53 212 15,71-248-31,0 1 16,0 0-1,-17-1-15</inkml:trace>
  <inkml:trace contextRef="#ctx0" brushRef="#br0" timeOffset="45074.56">14623 10442 0,'-18'18'31,"36"-36"-31,-36 53 16,53-35-1,53 18 1,-52-18-16,317-35 31,-318 35-31</inkml:trace>
  <inkml:trace contextRef="#ctx0" brushRef="#br0" timeOffset="45483.59">15505 10283 0,'0'0'0,"70"-17"31,-52 17-31,-1 0 0,1 0 16,88 53 15,-106-36-31,0 19 0,-18-1 16,-35 18-1,18-36-15,-124 107 32,159-71-1,71-53-16,123 18 17,-124-18-17,-34 0-15,-1-18 16</inkml:trace>
  <inkml:trace contextRef="#ctx0" brushRef="#br0" timeOffset="45928.85">16122 10354 0,'35'0'16,"-70"0"-16,105 35 15,-52 1 1,-18 105 15,-18-124-31,1 1 0,-1-18 31,106-88 1,89-18-1,-142 88 0,-70 54 0,35 16-15,0-34-16,35 88 31,0-53-15,-17-53-16,53 35 15</inkml:trace>
  <inkml:trace contextRef="#ctx0" brushRef="#br0" timeOffset="46233.71">17180 10248 0,'0'0'0,"18"18"31,-18-1-31,0 1 0,0 0 16,0 176 15,0-177-31,0 1 0,0 17 16,0 18-1,0-35-15,0 0 16</inkml:trace>
  <inkml:trace contextRef="#ctx0" brushRef="#br0" timeOffset="46460.94">16951 10442 0,'0'0'32,"159"18"-1,35-18 0,0-35-15</inkml:trace>
  <inkml:trace contextRef="#ctx0" brushRef="#br0" timeOffset="47045.82">18468 9842 0,'0'-17'31,"0"34"-31,-176 89 32,158-70-32,-106 299 31,142-106-15,264-53 15,-211-176-31</inkml:trace>
  <inkml:trace contextRef="#ctx0" brushRef="#br0" timeOffset="47406.96">18662 10142 0,'0'-17'16,"176"34"15,-35 54-15,-70 70 15,-124-88 0,35-159 1,160-53-1,-125 142-31,107-36 31,-107 35-15</inkml:trace>
  <inkml:trace contextRef="#ctx0" brushRef="#br0" timeOffset="47602.42">19438 10477 0,'0'0'15,"-35"142"16,35-107-31,0-17 0,-18 70 16,36-35 15</inkml:trace>
  <inkml:trace contextRef="#ctx0" brushRef="#br0" timeOffset="47901.91">19773 10389 0,'0'0'0,"53"0"31,53 0-15,-36 0 0,19-17-1,-54 17-15,53 0 16</inkml:trace>
  <inkml:trace contextRef="#ctx0" brushRef="#br0" timeOffset="48462.53">20690 10089 0,'0'0'0,"36"0"31,-19 18-15,1 0-16,35 35 15,35 88 1,-88-124-16,0 107 31,-18-124-15,54-106 15,-1 53-15,18-17-1,53-1 1,-18 0-1,-70 54 1,-18 34 0</inkml:trace>
  <inkml:trace contextRef="#ctx0" brushRef="#br0" timeOffset="48765.55">21290 10495 0,'0'53'31,"0"-35"-15,0 17-1,-35 36 1,17-54-1,18 1 1,71-36 15,-1 1-15,-52 17-16,0 0 16,87-18-1</inkml:trace>
  <inkml:trace contextRef="#ctx0" brushRef="#br0" timeOffset="49093.9">21890 9842 0,'35'18'16,"-70"-36"-16,105 71 16,-52-35-16,17 35 15,18 106 1,-35 105-1,-71-123 1,18-70 0,-36-18-1,36-35-15,17-18 0</inkml:trace>
  <inkml:trace contextRef="#ctx0" brushRef="#br0" timeOffset="49545.93">22454 9596 0,'0'0'0,"0"-18"15,124 88 17,-107-34-17,-17-19-15,0 19 0,-105 52 31,34-53 1,159-35-1,106 0 0,-123 0-15,-36 0-16</inkml:trace>
  <inkml:trace contextRef="#ctx0" brushRef="#br0" timeOffset="50434.63">18362 11165 0,'0'0'0,"0"18"62,35-18-46,36 18-1,370 35 17,-371-53-32,495 35 31,-336-35-16,-141 18-15,424-18 32,-106 17-1,-353-17-31,246 0 31,-34-17 0,-177 17-15,0-18 0,-70 18-16,88 0 31,-71 0-15,18 18 15,-35-18-16</inkml:trace>
  <inkml:trace contextRef="#ctx0" brushRef="#br0" timeOffset="51122.21">19879 11730 0,'0'0'0,"35"17"46,18 1-30,-35 0-16,17-1 16,18 19-1,-53-19-15,18 54 32,-71-71-1,70-35-16,125-54 17,-107 72-32,71-36 31,-142 88 16,19 0-32,17-17-15,53 70 32,-36-70-32,160 35 31,-124-53-31</inkml:trace>
  <inkml:trace contextRef="#ctx0" brushRef="#br0" timeOffset="58745.63">22789 1905 0,'36'0'62,"-19"-18"-46,195-35-1,35-35 1,-88 53 0,88-36-1,-159 54-15,529-177 31,-458 158-15,-106 19 0,0 17-1</inkml:trace>
  <inkml:trace contextRef="#ctx0" brushRef="#br0" timeOffset="59072.58">24606 1252 0,'36'18'47,"16"-18"-32,-16 18 1,-1 17 0,-17-35-16,-18 18 0,0 17 15,-89 88 16,72-105-31,-18 0 16,17-1-16</inkml:trace>
  <inkml:trace contextRef="#ctx0" brushRef="#br0" timeOffset="61621.03">25082 1076 0,'0'-18'47,"53"18"-31,-53-17-16,159 52 31,-88 18-16,-36 53 17,-35-71-17,-35-35 17,35-123-1,17 105-31,54-141 31,-36 89-15,-17 52-1</inkml:trace>
  <inkml:trace contextRef="#ctx0" brushRef="#br0" timeOffset="61839.24">25647 1288 0,'0'53'15,"0"-106"-15,18 247 31,-18-177-31,0 36 32,17-53-17</inkml:trace>
  <inkml:trace contextRef="#ctx0" brushRef="#br0" timeOffset="62106.09">25859 1005 0,'-18'0'15,"124"-53"17,-89 53-17,19-17-15,-19 17 0,19 0 16</inkml:trace>
  <inkml:trace contextRef="#ctx0" brushRef="#br0" timeOffset="62543.81">25929 1147 0,'0'0'0,"18"0"16,-1 0 0,89-18-1,-70 0 1,16 1-16</inkml:trace>
  <inkml:trace contextRef="#ctx0" brushRef="#br0" timeOffset="63808.2">6756 2240 0,'0'-18'16,"70"1"15,54-1-15,-54 18-1,18-17 1,-70 17-16,0 17 16,-18 18-1,-18-70 32,0 0-31,18 17-16,0-17 15,0 0 1,18-18 0,0 35-16,17-35 15,0 0 1,-17 53-1</inkml:trace>
  <inkml:trace contextRef="#ctx0" brushRef="#br0" timeOffset="64153.98">7373 2064 0,'0'17'16,"35"-17"-1,-17 0 1,0 0-16,-1 18 16,19 53 15,-36-54-31,0 1 15,-18-18 1,53-35 15,18-1-15,-35 36-16,52-70 31,-52 52-15</inkml:trace>
  <inkml:trace contextRef="#ctx0" brushRef="#br0" timeOffset="64370.02">7708 1782 0,'18'0'16,"35"-36"0,-36 36-1,1 0-15,0-17 0,17-1 16,-17 0-16,-1 18 0</inkml:trace>
  <inkml:trace contextRef="#ctx0" brushRef="#br0" timeOffset="64543.68">7796 1887 0,'0'0'0,"36"-17"16,34-36-1,1 18 1,-71 17-16,17 18 15</inkml:trace>
  <inkml:trace contextRef="#ctx0" brushRef="#br0" timeOffset="114655.68">7338 15752 0,'0'17'16,"0"1"0,0-1-16,0 107 15,17 17 1,-17-106 0,0 71-1,0 0 1,18-88-1,0-1 1,17-17 0,71 18-1,-53-18 1,-36-18 0,19 18-1,-19 0-15</inkml:trace>
  <inkml:trace contextRef="#ctx0" brushRef="#br0" timeOffset="114910">7937 16016 0,'0'0'0,"18"0"16,35 0-1,-35 0 1,35 0 0,35-18-1,-18 18 1</inkml:trace>
  <inkml:trace contextRef="#ctx0" brushRef="#br0" timeOffset="115106.37">8043 16175 0,'0'0'0,"71"0"31,-53 0-15,158-18-1,-141 18 1</inkml:trace>
  <inkml:trace contextRef="#ctx0" brushRef="#br0" timeOffset="127137.26">9419 15610 0,'0'0'0,"0"36"16,0-19-16,0 1 15,-53 141 1,36-124-16,-1 36 16,0 17-1,1-18 1,17-70 15,0-53-15,17 0-1,89-229 17,-106 265-32,18-1 15,17-17 1,-17 35-16,17 88 15,18 35 1,-18 1 0,-17-107-16,-18 1 15,35 53 17,-35-89-32</inkml:trace>
  <inkml:trace contextRef="#ctx0" brushRef="#br0" timeOffset="127438.92">8872 15663 0,'0'0'0,"-105"-17"32,246-19-1,405-52 0,-281 35-15,17 18 15,-264 35-31</inkml:trace>
  <inkml:trace contextRef="#ctx0" brushRef="#br0" timeOffset="127929.29">10689 15117 0,'0'-18'31,"0"36"-31,0-18 16,-17 0-16,-1 17 0,-159 230 31,125 194 0,69-388-31,124 264 32,0-175-1,-123-142-31,123 0 15</inkml:trace>
  <inkml:trace contextRef="#ctx0" brushRef="#br0" timeOffset="128602.81">11218 15452 0,'18'0'31,"-18"17"-31,18 107 16,-1 87 15,-17-105 0</inkml:trace>
  <inkml:trace contextRef="#ctx0" brushRef="#br0" timeOffset="128845.1">11518 15434 0,'0'0'0,"0"-18"16,-17 89 15,17-36-15,52 124-1,19-106 1,-18 0-1,-18 0 1,-52-18 0,-36 0-1,35-17-15,0-18 0</inkml:trace>
  <inkml:trace contextRef="#ctx0" brushRef="#br0" timeOffset="129025.4">11501 15399 0,'52'-36'31,"-104"72"-31,122-72 0,-52 19 0,17-1 16,71 1-1,-89 17-15,36-18 0</inkml:trace>
  <inkml:trace contextRef="#ctx0" brushRef="#br0" timeOffset="129359.2">12012 15557 0,'18'71'15,"-1"35"17,-17-88-17,18-1-15,35 36 16,-35-53 0,87-35-1,-105-71 16,-17 88-15,-1 1-16,18-1 0,-35 0 16,0 1-16,-1-1 15,19 0-15,-1 18 0</inkml:trace>
  <inkml:trace contextRef="#ctx0" brushRef="#br0" timeOffset="129886.16">12718 15487 0,'17'0'15,"19"0"16,-19 35-15,-17-17-16,18 158 16,-53 18 15,35-176-15,-18-18-16</inkml:trace>
  <inkml:trace contextRef="#ctx0" brushRef="#br0" timeOffset="130108.74">12559 15699 0,'0'17'15,"106"1"16,-53-18-15,-18 0-16,0-18 0,18 18 16,53-17-1,-71-1-15,71 0 16</inkml:trace>
  <inkml:trace contextRef="#ctx0" brushRef="#br0" timeOffset="130638.2">13353 15487 0,'0'0'0,"0"18"32,0-1-17,-18 36 1,18 88-1,0-123 1,18 0-16,-1-1 0,19 1 16,34 35-1,-35-36 1,-35 1-16,-88 0 31</inkml:trace>
  <inkml:trace contextRef="#ctx0" brushRef="#br0" timeOffset="130819.1">13370 15469 0,'0'0'0,"36"-17"16,87-36-1,-35 17 1</inkml:trace>
  <inkml:trace contextRef="#ctx0" brushRef="#br0" timeOffset="131149.64">13794 15681 0,'0'0'0,"0"35"16,0-17-16,0 70 31,17-88-15,71 18-1,-70-36 1,35-17 0,-53 17-1,0 1-15,-35-72 16,-1 72 0,19-1-16,-18 0 15,35 1-15</inkml:trace>
  <inkml:trace contextRef="#ctx0" brushRef="#br0" timeOffset="131469.43">14182 15134 0,'0'0'0,"53"35"31,-18 1-15,-18-1-16,54 53 15,70 318 16,-194-247-15,36-124-16,-19 0 16,19 0-16,-54 18 0</inkml:trace>
  <inkml:trace contextRef="#ctx0" brushRef="#br0" timeOffset="132076.04">15046 15381 0,'0'0'0,"18"-18"15,-18 89 17,0 35-17,-18-53 1,18 158 15,0-193-15</inkml:trace>
  <inkml:trace contextRef="#ctx0" brushRef="#br0" timeOffset="132311.81">14817 15610 0,'0'18'31,"176"-53"0,-17-1-15,52-16 15</inkml:trace>
  <inkml:trace contextRef="#ctx0" brushRef="#br0" timeOffset="133618.21">15857 15416 0,'0'18'94,"0"-36"62,89 18-125,-72 0-31,89 53 32,-177 106-1,-70-53 0,88-71 0,53-17-31,-17-18 32,34 0-1,72 0 0,-72 0-31,54 0 16,-1 0-1,-52 0-15,53 0 16</inkml:trace>
  <inkml:trace contextRef="#ctx0" brushRef="#br0" timeOffset="133995.12">16387 15522 0,'0'0'0,"0"35"47,-18 18-31,18-35-16,35 88 31,89-88 0,-107-36-31,19-53 31,-72-70 1,19 124-32,-54-1 31,53 18-31</inkml:trace>
  <inkml:trace contextRef="#ctx0" brushRef="#br0" timeOffset="134828.31">17198 15434 0,'0'18'32,"-106"87"-1,-17 37 0,105-125-31,18 1 0</inkml:trace>
  <inkml:trace contextRef="#ctx0" brushRef="#br0" timeOffset="135070.09">16969 15487 0,'0'18'31,"35"-1"-15,18 54-1,53-1 16,-53-52-15</inkml:trace>
  <inkml:trace contextRef="#ctx0" brushRef="#br0" timeOffset="136593.88">16722 15557 0,'0'18'219,"0"17"-203,0-17-16,0 53 31,88-36 0,0-53 0,0-17 1,-88-36-17,0 54 1,-17-54 0,-1 54-1,-70-1 1,70 18-1,-123 35 1,141-17 0,-18 17-1</inkml:trace>
  <inkml:trace contextRef="#ctx0" brushRef="#br0" timeOffset="137133.91">17233 15452 0,'0'17'16,"-35"36"15,17-18 0,36 54-15,0-89 0,87 35-1,-87-35 1,0 0-16,17-18 15,18-52 1,-141-36 15,17 53-15,18 53 0</inkml:trace>
  <inkml:trace contextRef="#ctx0" brushRef="#br0" timeOffset="138194.9">17903 15381 0,'18'0'16,"-18"18"0,-18 35-1,-70 105 1,71-122-16,-54 70 31</inkml:trace>
  <inkml:trace contextRef="#ctx0" brushRef="#br0" timeOffset="138436.7">17692 15469 0,'35'36'15,"0"-1"1,36-18 0,-18 19-1,-53-19-15,53 19 16,-18-19-1,-17-17-15</inkml:trace>
  <inkml:trace contextRef="#ctx0" brushRef="#br0" timeOffset="138778.94">18203 15381 0,'0'0'0,"89"-18"16,-72 18 0,36 53-1,-35-35-15,-18 0 16,-36 87 0,1-69-1,18-19-15,-19 1 16,19 0-16,17-1 0,-36-17 15,36 18 1,53-18 15,18-18-15,-54 18-16,19 0 16,70-17-1,-89 17 1</inkml:trace>
  <inkml:trace contextRef="#ctx0" brushRef="#br0" timeOffset="139041.44">19032 15311 0,'0'0'0,"36"17"16,-36 1 0,17 70-1,-17-70 1,0 140 0,0-140-16,0 17 15,0 18 1,0-17-16</inkml:trace>
  <inkml:trace contextRef="#ctx0" brushRef="#br0" timeOffset="139293.75">18856 15505 0,'0'0'0,"0"17"32,18-17-32,-1 18 0,19-18 15,105 0 1,-18-18 0,-105 18-16,52-17 15,71-1 1,-123 0-16,0 18 0,-1 0 15</inkml:trace>
  <inkml:trace contextRef="#ctx0" brushRef="#br0" timeOffset="139883.09">20408 15099 0,'-17'-18'32,"-1"36"-17,-53 52 1,-70 336 15,141-229-15,18-142-16,17 0 15,-17-17-15,52 52 16,160-34 0</inkml:trace>
  <inkml:trace contextRef="#ctx0" brushRef="#br0" timeOffset="140135.03">20920 15293 0,'-18'18'15,"18"87"17,0-34-17,18-18 1,-18-36-16,17 1 0,-17 35 16</inkml:trace>
  <inkml:trace contextRef="#ctx0" brushRef="#br0" timeOffset="140415.25">21237 15205 0,'0'0'31,"0"17"-16,0 1-15,35 105 32,1-52-17,-19-53-15,54 87 32,-124-69-1,35-36-31</inkml:trace>
  <inkml:trace contextRef="#ctx0" brushRef="#br0" timeOffset="140577.29">21308 15117 0,'0'0'16,"88"-18"-1,-70 18-15,123 18 32</inkml:trace>
  <inkml:trace contextRef="#ctx0" brushRef="#br0" timeOffset="140873.71">21855 15293 0,'0'53'16,"0"-18"-1,17 53 1,36-17 15,0-71-15,-35 0-16,52-71 31,-123-70 0,-35 88-15,53 36-16</inkml:trace>
  <inkml:trace contextRef="#ctx0" brushRef="#br0" timeOffset="141458.1">22560 15328 0,'53'0'63,"141"-53"-32,-141 53-31,123-17 16</inkml:trace>
  <inkml:trace contextRef="#ctx0" brushRef="#br0" timeOffset="142011.81">23495 15028 0,'-18'18'16,"18"35"-1,0-35-15,0-1 16,106 160 15,-88-160-31,-1 1 16,72 35-1,-142 0 1,-71-36 0,71-34-1</inkml:trace>
  <inkml:trace contextRef="#ctx0" brushRef="#br0" timeOffset="142173.6">23513 14993 0,'35'-18'16,"-35"1"-16,18 17 15,70-18 1,0 18-1</inkml:trace>
  <inkml:trace contextRef="#ctx0" brushRef="#br0" timeOffset="142462.57">24024 15117 0,'-17'141'31,"34"-282"-31,-34 317 16,17-158-16,0-1 0,17 1 15,36-1 1,123-34 15,-140-1-15,-124-123 15,70 123-31,0 1 0,-17-1 16,17 18-16,1-17 0</inkml:trace>
  <inkml:trace contextRef="#ctx0" brushRef="#br0" timeOffset="142760.91">24483 14817 0,'0'17'15,"35"54"1,-35-54-16,71 178 31,-54 140 0,-176-141 1,142-177-32</inkml:trace>
  <inkml:trace contextRef="#ctx0" brushRef="#br0" timeOffset="143229.37">24906 14552 0,'18'0'47,"17"0"-31,0 0-16,106 53 31,-123-35-31,-89 105 31,1-52-15,52-36 0,36-35 15,158-35 0,-140 17-31,87 0 31,-88 18-15</inkml:trace>
  <inkml:trace contextRef="#ctx0" brushRef="#br0" timeOffset="144202.04">20637 16210 0,'53'0'63,"212"-18"-32,282-52 0,-159 17-15,353-35 15,-494 53-15,-177 35-16,1-18 0,334-35 31,-334 35-31,0 1 0,246-54 31,-282 71-31,18-17 0,177-19 32,-19 19-1,-193 17-31,52 0 31,-34 0-15</inkml:trace>
  <inkml:trace contextRef="#ctx0" brushRef="#br0" timeOffset="144747.73">21784 16598 0,'0'0'0,"-35"0"15,17 0-15,18-17 32,71-1-1,-54 18-31,89 35 31,-194 106 0,-18-35 1,124-71-1,52-17-16,107-18 17,-19-35-1,-122 17-31</inkml:trace>
  <inkml:trace contextRef="#ctx0" brushRef="#br0" timeOffset="145074.37">22472 16563 0,'-18'18'16,"-70"70"15,88-35-15,0-36-16,18 1 0,88 17 31,-89-35-31,71-35 31,-88 0-15,-123-71 15,35 88 0</inkml:trace>
  <inkml:trace contextRef="#ctx0" brushRef="#br0" timeOffset="145358.46">22878 16563 0,'17'18'16,"-17"87"15,0-34-15,88-36 15,18-70 0,-106-18-15,-88-70 15,70 105-31,1 0 0</inkml:trace>
  <inkml:trace contextRef="#ctx0" brushRef="#br0" timeOffset="147234.31">23407 16581 0,'0'0'0,"-53"35"15,18 18 1,35-36 0,35 89-1,0-88 1,18-18 0,18 0-1,-54 0-15,19-18 16,-1-88-1,-53 89 1,-52-36 0,-1 35-1,18 18-15</inkml:trace>
  <inkml:trace contextRef="#ctx0" brushRef="#br0" timeOffset="159823.6">9084 17692 0,'0'-18'31,"0"1"-15,0 69-1,0-34 1,0 176 0,0-159-1,0 177 1,0-194-1,0 70 1,18-88 31,17-18-31,18 1-1,141-36 1,-159 53-16,0-18 15,124-17 1,-141 35-16</inkml:trace>
  <inkml:trace contextRef="#ctx0" brushRef="#br0" timeOffset="160092.31">9913 17798 0,'53'17'15,"-18"-34"1,124-1-1,-53 0 1,-89 18-16,19 0 16,17-17-16</inkml:trace>
  <inkml:trace contextRef="#ctx0" brushRef="#br0" timeOffset="160337.26">10037 17956 0,'35'18'31,"0"-18"-15,212-53 15,-159 35-15,-70 1-16</inkml:trace>
  <inkml:trace contextRef="#ctx0" brushRef="#br0" timeOffset="162588.26">13529 17604 0,'0'17'15,"0"19"1,18 52 15,-18-35-15,17-36-16,1 36 31,-18-35-15,0-1-16,0-34 47,-18-71-16,54 17-16,16 1 1,54 17 15,-88 70-15,0 1-16,-18 0 0,35 87 31,-35-69-15,0-19 15,53-123 0,-36 71-31,89-53 32,-18 106-1,-70-1-31,0 107 31,-1 17-15</inkml:trace>
  <inkml:trace contextRef="#ctx0" brushRef="#br0" timeOffset="182418.02">11112 17498 0,'0'-18'32,"0"0"-1,0 1-16,0 34 64,0 54-48,0 0-16,0-18 1,36 17 15,-19-52 1,36-18-17,36-36 32,-19-52-31,-52 88-1,-1-88 17,1 88-32,-18-18 0,0 1 15,0 34 16,-18 89 1,18-88-17,0 52 1,0 1 0,18 35-1,-18-89 1,0 1-1</inkml:trace>
  <inkml:trace contextRef="#ctx0" brushRef="#br0" timeOffset="182677.2">11642 17762 0,'0'0'0,"0"18"16,0 0 15,0-36 0,0 0 0</inkml:trace>
  <inkml:trace contextRef="#ctx0" brushRef="#br0" timeOffset="183105.05">12030 17427 0,'0'0'0,"17"0"16,-34 0 15,-1 35-16,18-17-15,-18 0 16,-34 141 0,34-36-1,36-35 1,-18-53 0,105 1 15,-87-54-16,17-17 1,-35 17-16,-17-52 16,-19 34-1,19 36 1</inkml:trace>
  <inkml:trace contextRef="#ctx0" brushRef="#br0" timeOffset="183604.31">12347 17604 0,'0'0'0,"-17"0"16,17-18 15,17 0-15,1 18-16,52-35 15,-34 53 1,-36-1-1,0 36 1,0-35-16,-53 52 16,35-34-1,53-19 32,-17 19-31,0-19-1,-18 19 1,-177 69 15,142-87-31</inkml:trace>
  <inkml:trace contextRef="#ctx0" brushRef="#br0" timeOffset="184077.6">12612 17586 0,'0'0'0,"17"-18"15,1 18 1,70-17 15,-70 17-31,0 17 16,-18 1 0,-53 88 15,35-89-16,18 1-15,35-18 47,-17 0-31,0 0-16,17 71 31,-53-18-15,1-36-16,-1-17 15,0 18-15,1-1 0,-19 1 16,19-18-16,-1 18 0</inkml:trace>
  <inkml:trace contextRef="#ctx0" brushRef="#br0" timeOffset="185153.98">8449 17198 0,'-35'18'15,"17"17"1,18 0-16,-18 18 15,18 88 1,-17-70-16,17-18 0,17 335 16,1-177-1,0-34 1,-36 70 15,-17-247-15</inkml:trace>
  <inkml:trace contextRef="#ctx0" brushRef="#br0" timeOffset="187389.24">8220 17286 0,'0'-18'31,"0"36"-31,17-36 31,36 36-15,-35-18-16,246 35 31,283-70 0,-159-18-15,-282 36-16,212-19 16,-1-17-1,-211 53-15,0-17 0,106-19 16,70 1 0,-194 35-16,582-70 31,-599 70-31,-1 0 0,1 0 15,-1 0-15,124 0 16,353 0 15,-370 0-15,52 0 0,-158 0-16,52-18 15,71 18 1,35-18-1,-176 18-15,88-17 16,265-1 15,-282 18-15,-72 0-16,37 0 16,299-18 15,-353 18-31,71 0 15,-36-17 1,89 17 15,-159 17 1,18 72-1,-18-72-31,17 19 0,-17-19 15,18 18-15,0 18 16,-1-17-16,19 263 31,-36-246-31,-36 230 32,-17 16-1,53-175-16,0-89-15,0-17 0,18 70 32,-18-17-1,0-54-15,-35 1 30,-1 0-30,19-18-16,-18 17 31,17-17-31,0 0 16,1 0 0,-1 0-16,-105 18 31,-89-1 0,53 1-15,-123 17 15,229-35-31,-194 36 31,106-19-15,106-17-16,-212 36 31,106-19-15,-230 1 15,-35 17 0,107-17-15,228-18-16,-511 17 31,229-17-15,53 36-1,-264 17 17,317-36-17,-106-17 16,194 0-15,106 0-16,-176-35 31,53 0 1,158 35-32,-88-18 31,-35 0 0,88 36-15,36-18-16,-107 0 31,54 0-15,17 0-1,-35-18 16,35 18-15,0 18 0,-18-18 15,53 0 0,-17 0 0,18 0 1,-19-18-1,36 1-15,-17 17-1,17-36 16,-18-34 1,0 52-17,36 1 17,-18-1-32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4.08451" units="1/cm"/>
          <inkml:channelProperty channel="Y" name="resolution" value="54.27136" units="1/cm"/>
          <inkml:channelProperty channel="T" name="resolution" value="1" units="1/dev"/>
        </inkml:channelProperties>
      </inkml:inkSource>
      <inkml:timestamp xml:id="ts0" timeString="2025-08-13T14:14:40.974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4039 1587 0,'0'0'0,"0"-35"31,0 88 1,0 247-1,0-229-15,-17 158 15,17-212-31,-18 1 15,-17-36 1,35 1-16,-36-212 31,36 158-31,142-388 32,-54 283-17,-53 123-15,124-53 31,-142 159-15,-17-35-16,-176 317 31,-89-35 1</inkml:trace>
  <inkml:trace contextRef="#ctx0" brushRef="#br0" timeOffset="563.16">4374 2311 0,'0'88'32,"0"-176"-32,0 299 31,0-193-31,0 0 0,0-1 31,0-70 0,0-17-15,18 17 0,70 0 15,-70 53-31,17 18 16,-17 35 15,-18-36 0,17-70-15,19 0-1,-1 0 1,-17 53-16,35 36 31,-36-1-15,-17-17-16,18 52 31,-18-52-31</inkml:trace>
  <inkml:trace contextRef="#ctx0" brushRef="#br0" timeOffset="903.4">4992 2258 0,'0'0'31,"-53"53"0,35-36-31,-52 107 16,70-107 15,106-69 0,-89 34-31,54-70 32,-71 70-32,17 18 15,-17 18 1,0-1 0,18 72-1,-18-72-15,0 1 16</inkml:trace>
  <inkml:trace contextRef="#ctx0" brushRef="#br0" timeOffset="1063.08">5539 2222 0,'0'0'0,"-36"89"31,19-72-16,-1 19-15,-53 17 16,-17 35 0</inkml:trace>
  <inkml:trace contextRef="#ctx0" brushRef="#br0" timeOffset="1216.04">5345 2381 0,'0'0'0,"17"-17"16,1 17-1,52 35 1,-17-17 0,0 17-1,-35-35-15</inkml:trace>
  <inkml:trace contextRef="#ctx0" brushRef="#br0" timeOffset="1438.92">5803 1746 0,'0'0'0,"18"0"15,-1 0-15,177-53 32</inkml:trace>
  <inkml:trace contextRef="#ctx0" brushRef="#br0" timeOffset="1625.39">5927 1940 0,'0'0'0,"35"18"31,-17-18-31,17-18 0,0 18 16,106-53-1</inkml:trace>
  <inkml:trace contextRef="#ctx0" brushRef="#br0" timeOffset="2358.16">7144 1341 0,'17'35'31,"-17"-18"-31,36 177 32,-1 71-1,-35-212-15</inkml:trace>
  <inkml:trace contextRef="#ctx0" brushRef="#br0" timeOffset="2685.1">7567 1535 0,'0'0'32,"-18"35"-32,-34 141 31,52-158-31,0 17 0,0-17 0,17-1 0,107-17 47,-54-52-32,-35-107 17,-105 106-17,52 53-15,-52-35 31</inkml:trace>
  <inkml:trace contextRef="#ctx0" brushRef="#br0" timeOffset="3000.26">8008 1587 0,'0'0'0,"35"53"16,-35-35-16,36 106 31,-36-107-31,70 54 31,-17-71-15,-35-18-16,52-35 31,-123-70 0,-35 34 1,53 72-32</inkml:trace>
  <inkml:trace contextRef="#ctx0" brushRef="#br0" timeOffset="3230.28">8696 1535 0,'0'88'31,"0"-176"-31,0 387 31,0-263-31,18 87 16</inkml:trace>
  <inkml:trace contextRef="#ctx0" brushRef="#br0" timeOffset="3556.89">9066 1499 0,'0'0'0,"-35"18"31,-194 123-15,194-106-1,-36 36 1,194-36 15,-87-35-15,211 18 0,-89-18 15</inkml:trace>
  <inkml:trace contextRef="#ctx0" brushRef="#br0" timeOffset="3959.32">9472 1587 0,'0'0'0,"0"89"16,0-54-16,-18 106 31,18-123-15,36 17 0,-19-53-1,19 1 1,17-36-1,-1 18 1,-34 52 0,17 1-1,-17 17 1,0-35-16,87 0 16,-69-18-1,34-17 1,-34 0-1,-36 17-15,-36-88 16,19 89 0,-89-89-1</inkml:trace>
  <inkml:trace contextRef="#ctx0" brushRef="#br0" timeOffset="6923.45">5380 4163 0,'0'17'46,"0"160"-14,0-160-32,0 19 0,0-1 15,0 0-15,0 36 16,0 158 15,0-194-15,0-17-1,0-89 17,0-34-17,0 34 1,0-176 0,17 141-1,19-88 1,17 71-1,105 52 17,-158 107-17,0 105 1,-17-106-16,-142 177 31,141-195-31,-17 19 16,0-1-1,17 0 1</inkml:trace>
  <inkml:trace contextRef="#ctx0" brushRef="#br0" timeOffset="7380.18">5927 4339 0,'17'0'31,"1"0"-15,0 0-16,140-53 31</inkml:trace>
  <inkml:trace contextRef="#ctx0" brushRef="#br0" timeOffset="7568.44">5980 4480 0,'0'0'0,"-18"18"16,88-18 15,54-18-15,-106 1-16</inkml:trace>
  <inkml:trace contextRef="#ctx0" brushRef="#br0" timeOffset="7922.69">6985 3775 0,'-53'70'31,"-70"230"0,123-247-31,0 18 16,176 193 15,71-193 0,-124-71-15</inkml:trace>
  <inkml:trace contextRef="#ctx0" brushRef="#br0" timeOffset="8203.94">7849 3916 0,'0'0'0,"0"17"16,18 54 15,0 141 0,-1-124-15,-17 18 15</inkml:trace>
  <inkml:trace contextRef="#ctx0" brushRef="#br0" timeOffset="8431.92">7549 3951 0,'-17'-18'16,"34"36"-16,72-71 31,-54 36-31,0 17 0,0-18 15,18 0-15,265-17 16</inkml:trace>
  <inkml:trace contextRef="#ctx0" brushRef="#br0" timeOffset="8657.34">8396 4339 0,'18'159'31,"-36"-318"-31,71 600 31,-53-406-31,0 107 31</inkml:trace>
  <inkml:trace contextRef="#ctx0" brushRef="#br0" timeOffset="8920.79">8767 4216 0,'0'0'16,"17"0"-1,36-18 1,159-35 15</inkml:trace>
  <inkml:trace contextRef="#ctx0" brushRef="#br0" timeOffset="9219.92">9631 3863 0,'0'35'16,"17"18"-1,-17 106 16,18-71-15,-18-70-16,35 105 31,-35-70-15</inkml:trace>
  <inkml:trace contextRef="#ctx0" brushRef="#br0" timeOffset="9450.69">9384 3739 0,'0'-17'16,"53"-1"-1,-36 18-15,72-35 16,16 35 0,-69-18-16,34 18 0</inkml:trace>
  <inkml:trace contextRef="#ctx0" brushRef="#br0" timeOffset="9869.23">10019 4392 0,'0'0'15,"0"18"17,18-18-32,-1 0 0,-17-18 0,18 18 15,-1 0-15,1 0 16,0 71 0,-18-54-1,-71 124 16,71-105-31,0-1 32,106-70-17,17-36 17</inkml:trace>
  <inkml:trace contextRef="#ctx0" brushRef="#br0" timeOffset="10172.02">10301 3510 0,'71'71'32,"-54"-54"-32,1 19 0,52 69 15,1 19 1,-53-71-16,70 211 16,-88-228-1,-35 211 1,17-212-1,-35 35-15</inkml:trace>
  <inkml:trace contextRef="#ctx0" brushRef="#br0" timeOffset="11672.3">4974 6244 0,'0'53'31,"-17"141"0,17 88 0,0-229-31</inkml:trace>
  <inkml:trace contextRef="#ctx0" brushRef="#br0" timeOffset="12316.01">5239 6368 0,'-36'53'32,"36"-18"-32,36-123 0,-107 246 15,71-122-15,0 105 32,71-124-17,-54-17-15,89-53 31,-88 36-31,-1-1 0,-17-52 32,-105-19-1,69 54-15,36-53 15,141 35 0,-105 53-31,87 0 31,-87 71 1,-36-54-32,17 107 31,71-36 0,-70-70-31,105-36 31,-87-88 1,-72 36-17,-105-72 16,88 125-15,-52 34 0</inkml:trace>
  <inkml:trace contextRef="#ctx0" brushRef="#br0" timeOffset="12700.34">6526 6209 0,'0'0'16,"-35"88"15,17-70-31,-123 211 31,71-35 1,70-176-32</inkml:trace>
  <inkml:trace contextRef="#ctx0" brushRef="#br0" timeOffset="12901.41">6191 6421 0,'0'-18'32,"0"36"-32,0-18 0,36 17 15,-19 1-15,195 88 32,-124-53-17,-35-18 1,-35-35-16</inkml:trace>
  <inkml:trace contextRef="#ctx0" brushRef="#br0" timeOffset="13089.33">6879 6262 0,'0'0'16,"35"141"15,-35-106-31,18 106 31,-18-70-31</inkml:trace>
  <inkml:trace contextRef="#ctx0" brushRef="#br0" timeOffset="13406.32">7144 6350 0,'0'53'31,"0"-106"-31,17 247 31,-17-176-31,0-1 0,36 1 16,-19-18-16,71 0 31,-35-35-15,-35-18-1,-71-88 17,-53 88-17,71 53 16</inkml:trace>
  <inkml:trace contextRef="#ctx0" brushRef="#br0" timeOffset="13824.8">7338 5697 0,'0'0'0,"-18"0"16,18-17-16,88-71 46,53 123-30,-141-18 0,-17 125 15,17-125-31,0 1 16,106-1 15,-106 1-16,-53 53 1,35-54 0,0 1-16,-34 0 0</inkml:trace>
  <inkml:trace contextRef="#ctx0" brushRef="#br0" timeOffset="14110.18">7990 6209 0,'0'0'0,"0"18"15,89-54 17,-54 36-17,-17 0-15,34-17 16,37 17 0</inkml:trace>
  <inkml:trace contextRef="#ctx0" brushRef="#br0" timeOffset="14324.47">8026 6368 0,'0'0'0,"0"17"16,0 1-1,106 0 1,-89-18-1,142-18 1,-141 18 0</inkml:trace>
  <inkml:trace contextRef="#ctx0" brushRef="#br0" timeOffset="15375.93">9225 5856 0,'0'0'0,"18"0"15,-18 18-15,0 105 32,0 54-17,0-142 1,0 106 0,0-106-1</inkml:trace>
  <inkml:trace contextRef="#ctx0" brushRef="#br0" timeOffset="15595.06">8837 5909 0,'-35'0'16,"70"0"-16,-70-18 15,123-17 1,106 0 0,-123 35-16,-19-18 15,195 1 1</inkml:trace>
  <inkml:trace contextRef="#ctx0" brushRef="#br0" timeOffset="15797.08">9666 6615 0,'0'70'16,"0"-140"-16,18 211 15,-18-124-15,0 54 16,17 105 15</inkml:trace>
  <inkml:trace contextRef="#ctx0" brushRef="#br0" timeOffset="16171.18">9948 6209 0,'0'18'16,"36"-18"-1,228-53 16,-229 53-31,1-18 0,-1 18 16</inkml:trace>
  <inkml:trace contextRef="#ctx0" brushRef="#br0" timeOffset="16410.59">10777 5909 0,'0'0'0,"18"35"15,0 159 17,-1-105-17,-17-1 1,0-18-1</inkml:trace>
  <inkml:trace contextRef="#ctx0" brushRef="#br0" timeOffset="16630.86">10548 5838 0,'18'-17'31,"70"-1"-15,-70 18-16,105-17 16,53-1-1</inkml:trace>
  <inkml:trace contextRef="#ctx0" brushRef="#br0" timeOffset="16955.14">11218 6244 0,'0'0'0,"53"71"15,-35-36 1,0 18 0,-18-35-16,0 34 15,0-34-15,-36 106 32,72-160-1,122-34 0,-70 34-15,1 1-1</inkml:trace>
  <inkml:trace contextRef="#ctx0" brushRef="#br0" timeOffset="17532.41">8661 5397 0,'-141'177'32,"282"-354"-32,-353 530 15,159 282 17,388-176-1,-282-424-31</inkml:trace>
  <inkml:trace contextRef="#ctx0" brushRef="#br0" timeOffset="18073.91">11571 5415 0,'0'0'16,"18"-18"-16,17 1 15,230 105 1,70 177 15,-177 229 0,-158-406-15,-176 317 0,158-387-16</inkml:trace>
  <inkml:trace contextRef="#ctx0" brushRef="#br0" timeOffset="18470">12612 5962 0,'0'0'0,"17"0"15,-17-18-15,53 18 16,18 71-1,-53-54 1,-1 89 0,1-17-1,-1-1 1,1-88-16,35-36 31,-35-16-15,17-143-1,-17 107 1,-18 53-16,0 0 16,17-71-1</inkml:trace>
  <inkml:trace contextRef="#ctx0" brushRef="#br0" timeOffset="19748.02">13141 5592 0,'18'0'62,"-1"-18"-30,1-17-17,0-18 17,-1 17-17,-17-17 1,35 1-1,-17 34-15,70-123 32,-17 53-17,17-1 1,-17 37 0,-54 16-16,195-123 31,-89 89-16,107-18 17,-1 0-1,-123 52-15,53-17 15,-142 53-31,18-17 15,-17 17 1,0 0 15</inkml:trace>
  <inkml:trace contextRef="#ctx0" brushRef="#br0" timeOffset="20169.99">14552 4339 0,'-18'0'15,"36"0"-15,-53 18 32,70-18-1,18 17-15,-35-17-16,105 18 31,-70 17-16,-35-17 1,-1 17 15,-70 18 1,36-35-32,-36 70 31,35-35-16,18-35 1</inkml:trace>
  <inkml:trace contextRef="#ctx0" brushRef="#br0" timeOffset="21314.85">15469 3969 0,'0'17'32,"0"1"-17,0 70 16,0-53-15,0-17-16,0 35 31,0-35-15,0-36 15,0-53 0,0 54-31,36-89 32,-19 88-32,89 1 31,-71 70-15,-17 35 15,-18-123 16,88-89-16,-70 106-31,70 1 31,-53 34-15,-17 19-1,-18 70 17</inkml:trace>
  <inkml:trace contextRef="#ctx0" brushRef="#br0" timeOffset="21718.68">16175 3898 0,'0'0'0,"0"-17"16,0 17 15,-88 88 0,70-35 0,53-71 1,-17 0-32,17 1 15,0-19 1,-17 36 15,-18 18-15,18 17-1,35 54 17,-53-72-32,0 1 15</inkml:trace>
  <inkml:trace contextRef="#ctx0" brushRef="#br0" timeOffset="22007.04">16633 3810 0,'0'0'0,"0"71"31,-17-54-31,-54 107 32,54-71-17</inkml:trace>
  <inkml:trace contextRef="#ctx0" brushRef="#br0" timeOffset="22185.83">16475 3881 0,'0'17'15,"17"18"1,1-35-16,-18 18 0,106 35 31,-89-53-31,36 18 16</inkml:trace>
  <inkml:trace contextRef="#ctx0" brushRef="#br0" timeOffset="22982.5">16263 3298 0,'0'0'0,"-247"-52"31,212 52-31,-106-18 16,-71 53-1,159-35-15,-282 106 32,194 0-17,53 35 1,35-18-1,17 1 1,36-71-16,0 35 16,0-53-16,53 230 31,124-36 0,-54-105-15,142 17 15,-212-106-31,53 0 16,123 18-1,124-53 17,-212-35-17,-88 35-15,35-35 16,265-142 15,-212 54-15,-124 88-16,19-1 15,-19 1-15,124-300 32,-211-124-1,52 406-31,-317-211 31,-229 158 0,211 159-15,265-36-16,0 1 0</inkml:trace>
  <inkml:trace contextRef="#ctx0" brushRef="#br0" timeOffset="27169.98">21431 2681 0,'0'0'0,"0"18"47,0 35-16,0-36-15,18 107-1,-18-107 1,0 54 0,0 52-1,0-87-15,18 34 32,-18-87-1,0-1-16,0-17 1</inkml:trace>
  <inkml:trace contextRef="#ctx0" brushRef="#br0" timeOffset="27559.23">20955 2699 0,'0'0'0,"-53"0"15,71 0 17,105-36-17,-17 19 1,88-18 0,-123 17-16,140-17 15,124-1 1,-299 19-16,17 17 15,0 0 1,-36 0-16</inkml:trace>
  <inkml:trace contextRef="#ctx0" brushRef="#br0" timeOffset="27900.83">22049 2857 0,'17'0'31,"36"0"-15,35-17 0,18-18-1,71-1 1</inkml:trace>
  <inkml:trace contextRef="#ctx0" brushRef="#br0" timeOffset="28204.21">22119 3034 0,'0'18'15,"53"-18"17,35-18-17,159-35 16,-159 35-15,-70 18-16,0 0 16,-1 0-1</inkml:trace>
  <inkml:trace contextRef="#ctx0" brushRef="#br0" timeOffset="29143.73">23583 2505 0,'0'17'31,"35"-17"16,195-53-16,-71 1-15,87-1 15,-228 53-15</inkml:trace>
  <inkml:trace contextRef="#ctx0" brushRef="#br0" timeOffset="29517.14">23636 2558 0,'0'0'0,"-141"88"31,141-71-31,-18 1 0,1 0 16,-1 70-1,18-70-15,0 34 16,35 1 0,-17-53-16,35 18 15,141-71 16,-176 35-31,17-34 16,-18-19 0,-87-17 15,35 70-31,-36 18 16,-17 18-1,70-18-15,-17 35 16</inkml:trace>
  <inkml:trace contextRef="#ctx0" brushRef="#br0" timeOffset="30217.66">24977 2346 0,'-18'53'32,"0"-35"-32,-17 17 15,17 0-15,-140 141 31,140-158-31,0 35 32,18-35-17</inkml:trace>
  <inkml:trace contextRef="#ctx0" brushRef="#br0" timeOffset="30481.22">24606 2469 0,'0'0'0,"18"36"31,35-19-15,35 36-1,-70-35-15,-1-18 0,107 70 32,-36-34-1,-70-36-31</inkml:trace>
  <inkml:trace contextRef="#ctx0" brushRef="#br0" timeOffset="31430.81">25665 2328 0,'-18'-17'16,"0"17"-1,1-18 1,-36 0 0,35 18-16,-88 53 15,71-35 1,-18 53 0,35 17-1,36 18 1,0-71-1,-1-35-15,19 17 16,17-34 0,-36-1-16,89-88 15,-88 71 1,17-18 0,-17 0-1,-36 106 16,18-35-15,0-1-16,0 19 16,0-19-16,106 72 15,-89-89 1,19 0-16,52 0 16,0 0-1,53-36 1</inkml:trace>
  <inkml:trace contextRef="#ctx0" brushRef="#br0" timeOffset="38967.05">21713 4798 0,'0'0'0,"0"17"31,0 1-15,89 88-1,-36-53 1,-36-36-16,36 36 15,18 18 1,-54-71-16,-17-18 31,0 1-15,0-19 0,0 19-16,0-19 0,0-122 15,18 122-15,0 1 16,-18 17-16,35-70 15,-17 35 1,-1 53 0,1 18-1</inkml:trace>
  <inkml:trace contextRef="#ctx0" brushRef="#br0" timeOffset="39189.14">22437 4833 0,'35'18'15,"35"-36"1,-34 0-16,-19 18 15,72-17 1,34-19 0</inkml:trace>
  <inkml:trace contextRef="#ctx0" brushRef="#br0" timeOffset="39378.83">22542 5009 0,'36'0'31,"-19"-17"-15,72-1 0,87-35-1</inkml:trace>
  <inkml:trace contextRef="#ctx0" brushRef="#br0" timeOffset="39827.07">23548 4286 0,'-18'0'16,"18"18"15,0 0-15,0 105-1,36-17 1,-19-53-16,36 247 31,0-71-15,-35-159-1,35 142 1,-18-88 0,-18 70-1,-17-159 1,-17-17-1,-54-54 1,-176-87 0,212 105-16,0 1 15</inkml:trace>
  <inkml:trace contextRef="#ctx0" brushRef="#br0" timeOffset="40292.82">23495 4286 0,'0'0'15,"-71"0"1,89-35 15,106-18-15,-72 35-16,107-52 15,141-18 1,353-142 15,-389 142-15,-105 35 0,-18 0-1,-123 53-15,17-17 16</inkml:trace>
  <inkml:trace contextRef="#ctx0" brushRef="#br0" timeOffset="41438.61">24342 4180 0,'0'0'0,"35"36"31,-17 34-15,52 107 15,-52-89-15,-18-71-16,0 36 31,0-70-31</inkml:trace>
  <inkml:trace contextRef="#ctx0" brushRef="#br0" timeOffset="41702.61">24095 4233 0,'-18'0'15,"36"0"-15,-54 18 32,54-18-32,141-53 31,0-18-16,-124 54-15,247-107 32,-247 124-32</inkml:trace>
  <inkml:trace contextRef="#ctx0" brushRef="#br0" timeOffset="42065.94">24007 5115 0,'0'0'0,"17"0"16,124 0 0,-70-17-1,70-19 1,18-17 0,-106 36-16,352-124 15,-352 123 1,0-17-16,88-1 15,-53 1 1,-35 35 0</inkml:trace>
  <inkml:trace contextRef="#ctx0" brushRef="#br0" timeOffset="42681.84">24518 5362 0,'-35'18'15,"35"-53"16,106-18 1,-1 53-17,-69 70 17,-72 18-17,-16-17 1,34-53-1,53-36 17,36 18-17,-54 0-15,1 0 16,88 53 0,-106-35-16,0 17 15,-35 35 1,-54 1-1,-158-18 1</inkml:trace>
  <inkml:trace contextRef="#ctx0" brushRef="#br0" timeOffset="43565.46">25082 5045 0,'0'17'16,"-17"54"-1,17-53-15,0 17 0,0-18 16,70 319 15,19-231-15,-54-87-16,-17 0 15,70-1 1,53-17 0</inkml:trace>
  <inkml:trace contextRef="#ctx0" brushRef="#br0" timeOffset="44253.03">25559 5292 0,'0'17'31,"0"1"1,0-36-17,35 1 1,18-124 15,-53 123-31,0 0 16,0-35-1,-35 18 1,-54 17 0,37 71-1,16 36 1,36-72 0,71 283 15,-54-282-16,54 52 1,35 71 15,-106-70-15,-18-53-16,-17 17 16,17-18-16,-70-17 15</inkml:trace>
  <inkml:trace contextRef="#ctx0" brushRef="#br0" timeOffset="44638.5">26176 4957 0,'0'17'16,"0"1"-1,-18-1-15,-34 54 16,-54 141 15,106-195-31,-18 1 16,-17 52 15</inkml:trace>
  <inkml:trace contextRef="#ctx0" brushRef="#br0" timeOffset="44875.02">25859 5115 0,'53'0'31,"-36"18"-15,1-18-16,-1 0 0,160 53 31,-107-36-15,-17 1 0,-35 0-16</inkml:trace>
  <inkml:trace contextRef="#ctx0" brushRef="#br0" timeOffset="45438.11">26547 4921 0,'0'0'0,"0"-17"15,-36-1 17,-52 36-1,70-18-31,1 17 0,-1 1 15,0 35 1,18 88 15,18-141-31,0 0 16,-1-18-16,72-70 31,-89 18 0,0 52-15,0 53 15,0 0-15,17-17-16,19 53 31,105-71 0,-124 0-31,19-18 16,-19 0-16</inkml:trace>
  <inkml:trace contextRef="#ctx0" brushRef="#br0" timeOffset="45654.56">26970 4604 0,'0'88'31,"0"-70"-31,0 17 16,-18 53 0,18-70-16,-70 158 31</inkml:trace>
  <inkml:trace contextRef="#ctx0" brushRef="#br0" timeOffset="45878.2">26741 4762 0,'52'36'31,"-34"-36"-31,106 53 31,-107-36-31,124 19 32,-70-19-17</inkml:trace>
  <inkml:trace contextRef="#ctx0" brushRef="#br0" timeOffset="46273.99">27376 4868 0,'0'18'16,"17"0"-1,1-18-15,17-18 16,36-106 15,-71 107-31,17-160 32,-17 107-17,0 52-15,-35-35 31,17 71-15,1 17 0,17 53-1,0-52-15,0-19 0,0 36 16,123 88 15,-105-141-31,88 0 16</inkml:trace>
  <inkml:trace contextRef="#ctx0" brushRef="#br0" timeOffset="47003.59">25365 4780 0,'-18'-18'31,"36"36"-31,-36-53 47,71 17-31,247-105 15,17 17-15,-246 71-16,493-142 31,-475 142-31,369-159 31,-334 106 1</inkml:trace>
  <inkml:trace contextRef="#ctx0" brushRef="#br0" timeOffset="47432">27711 4198 0,'0'0'0,"35"0"16,-17 0-1,35 35 1,-1 1 0,107 140-1,-124-123 1,1 53-1,-124 105 1</inkml:trace>
  <inkml:trace contextRef="#ctx0" brushRef="#br0" timeOffset="49277.34">21872 4286 0,'-35'0'15,"70"0"-15,-176 18 31,123-18-31,-87 35 32,-19 36-1,89-18-15,-18 35-1,35-53-15,-17 36 16,17-1-1,18-35-15,-35 124 32,35 0-1,0-124-31,35 106 31,36 36 0,-53-142-31,35 71 16,-1-53 0,-16-18-16,105 36 31,0-71-15,-88 0-16,141-36 31,-141 19-31,158-124 31,-140 88-15,-36 17-16,53-158 31,-52 53-15,-36 35-1,17-35 1,-17 106-16,-35-194 31,-53 70-15,70 106-16,-193-123 31,-107 123 0,106 88-15,177-17-16,0-18 0</inkml:trace>
  <inkml:trace contextRef="#ctx0" brushRef="#br0" timeOffset="51575.71">21661 5662 0,'0'0'0,"0"18"15,-36 52 1,36-52 0,-17 17-1,-19 0 1,36-17-16,-70 88 16,35-71-1,-1 18 1,-34 35-1,-36 53 1,88-123 0,1 0-16,-36 35 15,-18 0 1,36-36-16,-142 89 16,142-71-1,0-17-15,-177 105 16,159-105-1,18 0-15,-159 105 16,106-70 0,53-35-16,-124 52 15,18 1 1,-142 52 0,142-70-1,-53 18 1,0-1-1,141-34-15,-282 69 16,282-87 0,0 17-16,-70 1 15,-106 34 1,176-52-16,-300 88 16,229-71-1,-52 0 1,0 0-1,-177 36 1,159-36 0,123-17-16,18-18 15,-158 18 1,158-1-16,-265 1 16,89 0-1,176-18-15,0 0 16,-159 0-1,-34-36 1,52 1 0,141 17-16,0 1 15,-88-36 1,-177-88 15,265 105-15,18 36-16,-89-35 15,-52-35 1,53-1 0,105 71-16,-35-35 15,-53-18 1,89 53-16,-36-18 16,-18-35-1,18 0 1,0 0-1,36 36-15,-72-71 16,36 35 0,53 35-16,-17 0 15,-1-17 1,-52-53 15,52 70-15,-17-35-1,35 36-15,-106-89 32,88 88-17,-17-35 1,17 18 0,18 17 30,-17 18 1,-1 0-31,0 18 0,18 0-1,0 35 16,18-18-15,0-17-16,-1 17 16,-17 0-1,18 18 1,-18-18 0,0-70 62,0 0-63,0 17 1,-35-52 15,35 52-15,0 0-1,0-17 17,0 17 15,17 18 62,19 0-93,69 18 15,-69-36-16,-19 18-15,1 0 0,17-17 32,-17 17 15,-18 17 15,0 1-46,-18-18-16</inkml:trace>
  <inkml:trace contextRef="#ctx0" brushRef="#br0" timeOffset="70159.27">9596 9613 0,'0'0'0,"17"18"31,18 176 1,-17-177-32,-18 1 15,18 53 1,-1 35-1</inkml:trace>
  <inkml:trace contextRef="#ctx0" brushRef="#br0" timeOffset="70846.27">9613 9490 0,'-17'0'15,"-1"0"1,18-18 0,18 18-1,299-106 16,-264 89-31,18-1 0,-19 0 16,19 1-16,123-54 16,388-70 15,-529 123-31,0 18 0,0-17 16,-18-1-16,71 0 15,-35 1 1,-36 17-1,-35 17 17,0 36-1,0-35-15,0 17-1,0 159 16,17-53-15,1-88 0,-18 36-1,18-72-15,-18 71 16,-36-52 0,19-19-1,-195-17 16,177 18-31,0-18 0,-301 53 32,-175 70-1</inkml:trace>
  <inkml:trace contextRef="#ctx0" brushRef="#br0" timeOffset="71267.75">9560 10707 0,'-35'17'15,"-36"54"1,54-53-16,-1 17 0,1-17 16,34 158 15,107-158-15,-89-18-16,18 0 15,17-18-15</inkml:trace>
  <inkml:trace contextRef="#ctx0" brushRef="#br0" timeOffset="71544.89">9437 10883 0,'0'0'0,"159"18"31,-54-36-15,601-229 15,-565 194-15,124-17-1,-212 52-15,264-17 31,-264 17-15</inkml:trace>
  <inkml:trace contextRef="#ctx0" brushRef="#br0" timeOffset="71717.32">11218 10283 0,'0'-35'31,"0"70"-31,159-35 31,-141 18-31,17 35 16,-17 247 15</inkml:trace>
  <inkml:trace contextRef="#ctx0" brushRef="#br0" timeOffset="72268.98">12277 9560 0,'0'0'0,"35"0"46,300 36-14,35 193-1,-334 18 0,-36-230-31</inkml:trace>
  <inkml:trace contextRef="#ctx0" brushRef="#br0" timeOffset="72494.37">13212 9701 0,'70'36'31,"-52"-19"-31,-106-70 0,193 159 16,-105-88-16,0 88 16,-158 229 15,69-247-15</inkml:trace>
  <inkml:trace contextRef="#ctx0" brushRef="#br0" timeOffset="73107.2">14164 9842 0,'0'0'0,"-18"18"15,1-18-15,-36 71 32,35 17-17,18-70-15,124 105 31,-19 36 1,-175-106-17,-1-36 1,36-17-16,17 0 0</inkml:trace>
  <inkml:trace contextRef="#ctx0" brushRef="#br0" timeOffset="73267.08">14041 9895 0,'70'-35'31,"-140"70"-31,299-158 31,-194 123-31,18-18 0</inkml:trace>
  <inkml:trace contextRef="#ctx0" brushRef="#br0" timeOffset="73629.05">14587 10019 0,'-17'18'31,"17"-36"-31,17 18 0,89-35 32,-88 70-1,-71 71-15,53-89-1,0 1 1,123 17 15,-105-17-15,0-18-16,35 70 15,-159-17 17,35-53-17</inkml:trace>
  <inkml:trace contextRef="#ctx0" brushRef="#br0" timeOffset="73843.77">14993 9984 0,'0'17'16,"0"-34"-16,0 70 15,0-36-15,18 36 16,-1 18 0,1-54-16,0 89 15,-18-88 1</inkml:trace>
  <inkml:trace contextRef="#ctx0" brushRef="#br0" timeOffset="74142.02">15293 9948 0,'0'0'15,"-18"18"1,1-18-16,-1 18 16,-53 35-1,-17 35 1,71-53-1,17-17 1,17-1 0,142 19 15,-53-36-15,-71 0-1,18-36 1</inkml:trace>
  <inkml:trace contextRef="#ctx0" brushRef="#br0" timeOffset="74542.35">15487 9966 0,'0'0'0,"0"18"15,0 105 16,35 1 1,-17-107-32,35-52 31,17-53 0,-70 70-31,71 18 31,35 18 1,-89-18-17,19-36 1,-19 19-16,-17-89 31,-141-18 0,35 89-31</inkml:trace>
  <inkml:trace contextRef="#ctx0" brushRef="#br0" timeOffset="75183.27">15046 9190 0,'0'0'0,"-35"-18"16,-1 1-16,1 17 0,-18-18 15,-247-17 1,265 35-1,-318 53 1,300-18 0,-246 177-1,263-160 1,1-16-16,-124 228 16,142-193-1,34 352 1,1-335-1,17-17-15,106 141 16,212 70 0,159-106 15,-336-176-15,-106 0-16,89-17 15,317-213 1,-334 142-1,52-53 1,-124 106-16,36-71 16,70-282-1,-176 317-15,-194-458 32,124 459-17,-1-1-15,-476-158 16,442 211-1,16 18-15,-193 0 16,88 35-16</inkml:trace>
  <inkml:trace contextRef="#ctx0" brushRef="#br0" timeOffset="75921.55">16210 9913 0,'0'0'0,"-18"0"15,36 0 16,0 0-15,-1-18-16,36 18 0,53-35 16,335-106-1,-335 106-15,17-1 16,512-246 0,-493 229-1,-19-17-15,512-301 16,-494 266-1,-88 69-15,35-52 16,0 17 0,-70 1-1,-18 88 32,-18-18-31,-17 17-1,0-17 1</inkml:trace>
  <inkml:trace contextRef="#ctx0" brushRef="#br0" timeOffset="76232">18697 8484 0,'0'0'0,"-17"0"16,52-17 15,-18-1-15,160 18 0,-159 0-1,-1 0-15,18 71 16,-35-19-1,-17 37 1,-1-19 0,1 54-1,17-107 1,-18 1-16</inkml:trace>
  <inkml:trace contextRef="#ctx0" brushRef="#br0" timeOffset="76669.39">19632 8184 0,'0'36'31,"0"17"-15,0-36-16,35 36 16,-17 35-1,0 106 1,-18-176-16,17 0 15</inkml:trace>
  <inkml:trace contextRef="#ctx0" brushRef="#br0" timeOffset="76968.28">20002 8290 0,'0'0'0,"0"36"15,-17-19-15,17 1 16,0 88 0,0-89-16,0 1 15,53 0 1,0-18 0,-18-18-1,18-70 1,-53 70-1,-88-52 1,70 52 0,-88 18-1</inkml:trace>
  <inkml:trace contextRef="#ctx0" brushRef="#br0" timeOffset="77269.98">20338 8237 0,'0'0'0,"0"36"16,0-19-16,0 36 15,35-18 1,-17-17-1,70 0 1,35-106 15,-123 35-15,-35 35 0,-36 0-1,-34 1 1</inkml:trace>
  <inkml:trace contextRef="#ctx0" brushRef="#br0" timeOffset="77525.66">20884 8096 0,'18'18'16,"0"17"-1,-18 36 1,0-54-16,17 36 16,-17 0-1,18-35-15,17 17 16</inkml:trace>
  <inkml:trace contextRef="#ctx0" brushRef="#br0" timeOffset="78140.92">21131 8096 0,'0'0'0,"0"-17"15,-17 34 1,-54 19-1,36-1 1,-18 53 15,88-70-15,53-18 0,-52 0-16,-19 0 15,124-18 1,-52-17-1,-54 17 1,18-35 0,-35 53-16,17-70 15,-35 34 1,-18 54 15,1 35-15,17-18-1,0-17 1,0-1-16,123-17 31,-70 0-15,17-35 0,-17 35-1,53 0 16,-88 0-31,-1 0 16,1-17-16,17 17 16,1-71-1,-36 36 1,-53-1 0,35 19-16,-35-19 15,-17 19-15</inkml:trace>
  <inkml:trace contextRef="#ctx0" brushRef="#br0" timeOffset="78954.14">21537 7479 0,'-194'-18'31,"388"36"-31,-494-18 16,265 0-16,-53 18 15,-230 123 16,283-124-31,-141 213 32,140-89-17,19 159 17,70-142-17,105 54 16,107-71 1,52-106-1,-140-70-15,-142 35-16,89-35 15,158-106 16,-176 17-15,-53 18 0,-1-52-1,-52 105-15,-35-265 32,-88 107-17,-318-19 16,141 213-15,212 17-16,17 17 16,-70 36-16</inkml:trace>
  <inkml:trace contextRef="#ctx0" brushRef="#br0" timeOffset="98208.43">25435 8237 0,'0'0'0,"0"-17"15,-17 17 1,17 53 15,0-36-15,0 160-1,0-1 1,0-123 0,-18 370-1,0 89 16,18-353-15,0-89-16,0 89 16,0-89-16,36 177 15,-19 0 1,-17 353 0,0-512-1,0 406 1,0-406-1,0 1-15,18 387 16,-18-317 0,0 52-1,0-17 1,0-123-16,18 405 16,-18-405-1,35 299 1,-35-317-1,0 176 1,0-211 0,-35-1-1</inkml:trace>
  <inkml:trace contextRef="#ctx0" brushRef="#br0" timeOffset="98825.73">22913 13564 0,'0'0'0,"-106"0"16,88 18-16,-34-18 15,104 0 16,107 18-15,-106-18-16,423 35 31,-405-35-15,17 0-16,547 0 16,-388 0-1,-106 0-15,141 17 16,-141-17-16,1 0 0,157 18 15,689 17 1,-476-17 0,-1-36-1,160 18 1,281 0 0,-423 18-1,-299 0 1,87-18-1,-229 0-15,371-36 16,-336 19 0,-34-1-16</inkml:trace>
  <inkml:trace contextRef="#ctx0" brushRef="#br0" timeOffset="101302.53">25541 13582 0,'-18'18'31,"18"-1"-15,0-34 46,36-54-30,-19 18-17,-17 35 1,36-140 15,-19 70-15,1 35-1,52-247 17,-52 264-32,-18 1 15,53-88 1,-53 87-16,18 1 0,52-212 31,-70 194-15,124-264 15,-1 35 0,-70 176-15,0-18 15,-18 54-15,1 17-1,105-141 17,-124 176-32,19-17 15,-1 0 1,-17 17-16,-1 0 0,107-123 31,-89 124-31,0-19 16,36-17-1,-36 36-15,194-124 32,-123 52-17,-88 72-15,52-36 16,-52 35-16,88-88 31,-53 53-15,0 18-1,105-18 17,-122 36-32,34-1 15,54-35 1,-107 53-16,160-70 31,-89 52-15,-70 18-16,34 0 15,213-18 17,-230 18-32,18 18 15,265 35 17,-18 17-1,-230-52-16,177 105 17,-212-105-32,1 17 15,-1 18 1,-17-35-16,87 141 31,-16-71-15,122 71 15,-87 35 0,-71-106-15,88 141 15,-106-176-15,36 53-1,70 176 17,-88-123-17,-36-124-15,124 230 32,-70-142-17,-53-88-15,-1-17 16,19 264 15,-36-141-15,0-70-1,17 52 1,36 72 15,-35-107-15,52 53 15,-52-35 0,-18-89-15,0 71 15,0-70-31,18-18 16,17 18-1,-18-36 1</inkml:trace>
  <inkml:trace contextRef="#ctx0" brushRef="#br0" timeOffset="101499.23">30939 13688 0,'0'0'0,"70"0"31,18-18-15,1 0-1</inkml:trace>
  <inkml:trace contextRef="#ctx0" brushRef="#br0" timeOffset="102749.28">28469 9966 0,'0'18'31,"0"-1"-16,-17 19 17,17-19-17,52-34 17,-34-1-17,-18 0 1,-70-17 15,52 53-15,0-1-1,18 1-15,0 0 16,36 17 15,-19-53-15,1 1-1,-36-1 17,-17 0-17,-18 36 17,35-18-32</inkml:trace>
  <inkml:trace contextRef="#ctx0" brushRef="#br0" timeOffset="103110.28">28434 10054 0,'0'18'15,"-18"70"17,18 53-1,0-53-31</inkml:trace>
  <inkml:trace contextRef="#ctx0" brushRef="#br0" timeOffset="103262.33">28469 11112 0,'0'177'31,"0"-354"-31,0 389 0,-17-106 16,17-88-16,-18 35 15,18-18-15</inkml:trace>
  <inkml:trace contextRef="#ctx0" brushRef="#br0" timeOffset="103658.4">28452 11994 0,'0'0'16,"0"89"-16,0-54 16,0-17-16,0 17 0,0 18 15,0 17 1,0-34-16,0 87 15,0-105 1,0-1-16,0 107 16,0-107-1,0 160 1,0-142 0,-18 177-1,18-177 1,0 141-1,0-123 1,0-35-16,0 53 16,-18 34-1,18-69 1,0 87 0,0-88-1,0-17-15,0 35 16,0 18-1</inkml:trace>
  <inkml:trace contextRef="#ctx0" brushRef="#br0" timeOffset="104422.53">28187 14623 0,'0'0'0,"-18"-18"31,54 53 1,-1-17-17,-18-18-15,1 18 16,159 87 15,-177-87-31,17-18 16,-17-18-1,0 1 1,0-124 15,0 105-15,0 19-16,35 17 15</inkml:trace>
  <inkml:trace contextRef="#ctx0" brushRef="#br0" timeOffset="104636.35">28646 14764 0,'0'0'0,"52"-18"16,-34 18-16,17-18 15,142-87 17</inkml:trace>
  <inkml:trace contextRef="#ctx0" brushRef="#br0" timeOffset="104792.15">28734 14922 0,'0'0'0,"17"18"31,19-36-15,158-87-1</inkml:trace>
  <inkml:trace contextRef="#ctx0" brushRef="#br0" timeOffset="105248.3">29175 14570 0,'35'-18'47,"-17"0"-32,-1 18 16,1 18 1,-18 0-32,18-18 15,-18 106 17,0-89-1,17-17-16,1 0-15,35 18 32,-36-1-32,-17 1 15,0 35 1,-88-18 15</inkml:trace>
  <inkml:trace contextRef="#ctx0" brushRef="#br0" timeOffset="105699.93">29492 14552 0,'35'18'47,"54"35"-16,-72-53-31,-34 53 32,-89 17-1,88-52-15,53-18 15,89-18 0,-89 0-15,-17 1-16</inkml:trace>
  <inkml:trace contextRef="#ctx0" brushRef="#br0" timeOffset="106202.58">29774 14587 0,'0'18'16,"18"17"15,-18-17-15,18 0-16,-1 17 31,-17-53 0,0-52 0,18 52 1,35 18-1,-53 18-16,0-1 1,0 1 15,0-36 1,70 1-1,-17 34-16,-17 1 17</inkml:trace>
  <inkml:trace contextRef="#ctx0" brushRef="#br0" timeOffset="106398.21">30162 14464 0,'18'18'32,"-36"-36"-32,54 141 31,-36-70-15,0 106-1,0-124-15,0 106 16</inkml:trace>
  <inkml:trace contextRef="#ctx0" brushRef="#br0" timeOffset="106737.06">30409 14482 0,'0'0'0,"0"-18"32,-35 53-17,35-17 1,18 35-1,52 17 17,-70-52-17,-17 88 1,-1-106 0,0 17-16</inkml:trace>
  <inkml:trace contextRef="#ctx0" brushRef="#br0" timeOffset="107911.37">25453 10019 0,'-35'0'15,"17"18"1,71-36 31,123-17-16,-158 35-31,35 0 16,123 17-1</inkml:trace>
  <inkml:trace contextRef="#ctx0" brushRef="#br0" timeOffset="108041.24">26247 10037 0,'0'0'16,"229"0"15,-194 17-31,1-17 16,140-17-1</inkml:trace>
  <inkml:trace contextRef="#ctx0" brushRef="#br0" timeOffset="108185.84">27393 9966 0,'18'0'0,"-36"0"0,106 0 16</inkml:trace>
  <inkml:trace contextRef="#ctx0" brushRef="#br0" timeOffset="108436.17">28011 9984 0,'35'17'31,"-70"-34"-31,176 34 16,-124-17 0,1 0-16,123-17 15,-123 17 1,88-18 15,-89 18-31</inkml:trace>
  <inkml:trace contextRef="#ctx0" brushRef="#br0" timeOffset="109220.17">24007 9913 0,'0'53'16,"0"0"-1,0 35 1,17 0 0,-17-70-16,18 52 15,-1-34-15</inkml:trace>
  <inkml:trace contextRef="#ctx0" brushRef="#br0" timeOffset="109511.93">24218 10107 0,'0'35'16,"0"18"0,0-17-1,88-1 16,-70-53-15,0-17 0,-18 17-1,-71-35 1,53 36-16,1 17 16,-36 0-1,35 0-15</inkml:trace>
  <inkml:trace contextRef="#ctx0" brushRef="#br0" timeOffset="109782.34">24483 10037 0,'17'17'15,"-34"-34"-15,52 34 16,0 36-1,1 0 1,-1-18 0,0-17-1,-17-124 17,-18 71-17,-18 0 1,-70 17-1</inkml:trace>
  <inkml:trace contextRef="#ctx0" brushRef="#br0" timeOffset="110699.16">24694 10866 0,'-52'0'31,"104"0"-31,-104 17 16,122-17 30,159 0-14,-158 0-32</inkml:trace>
  <inkml:trace contextRef="#ctx0" brushRef="#br0" timeOffset="110846.36">25594 10848 0,'0'0'0,"71"0"16,-36 0 0,18 0-1,17 18 1</inkml:trace>
  <inkml:trace contextRef="#ctx0" brushRef="#br0" timeOffset="110977.31">26158 10795 0,'36'18'32,"-72"-36"-32,89 36 15,-35-18-15,53-18 16</inkml:trace>
  <inkml:trace contextRef="#ctx0" brushRef="#br0" timeOffset="111124.67">26599 10724 0,'18'0'0,"17"18"32,1-18-17</inkml:trace>
  <inkml:trace contextRef="#ctx0" brushRef="#br0" timeOffset="111264.27">26917 10689 0</inkml:trace>
  <inkml:trace contextRef="#ctx0" brushRef="#br0" timeOffset="111532.13">26987 10689 0,'0'0'31,"0"35"0,0-17-31,0 0 16,0 88 15,0 70 0,18-70-15,-18-89-16</inkml:trace>
  <inkml:trace contextRef="#ctx0" brushRef="#br0" timeOffset="111984.2">27023 13194 0,'0'0'0,"0"53"15,0-36-15,0 107 32</inkml:trace>
  <inkml:trace contextRef="#ctx0" brushRef="#br0" timeOffset="112060">27023 13494 0,'0'17'0</inkml:trace>
  <inkml:trace contextRef="#ctx0" brushRef="#br0" timeOffset="112934.83">25400 11783 0,'-18'17'31,"89"-34"1,17-19-17,-70 36-15,123 0 31,-106 0-15,-17 0-16</inkml:trace>
  <inkml:trace contextRef="#ctx0" brushRef="#br0" timeOffset="113100.24">25947 11783 0,'35'17'31,"-70"-34"-31,141 52 31,-89-35-31,36-18 16</inkml:trace>
  <inkml:trace contextRef="#ctx0" brushRef="#br0" timeOffset="113324.03">26123 11818 0,'0'0'0,"0"35"32,0-17 14,0 70-14,0-70-32,0 17 0</inkml:trace>
  <inkml:trace contextRef="#ctx0" brushRef="#br0" timeOffset="113560.12">26123 13123 0,'0'53'16,"0"-106"-16,-17 159 16</inkml:trace>
  <inkml:trace contextRef="#ctx0" brushRef="#br0" timeOffset="113733.48">26158 13529 0,'0'106'32,"0"-212"-32,0 282 31,0-158-31</inkml:trace>
  <inkml:trace contextRef="#ctx0" brushRef="#br0" timeOffset="114247.15">25435 12788 0,'0'18'15,"0"-1"32,18-17-47,105-17 16,-105-1-1,17 18-15,71-17 16,-88 17 0</inkml:trace>
  <inkml:trace contextRef="#ctx0" brushRef="#br0" timeOffset="114420.08">25788 12859 0,'0'0'0,"35"0"31,-17 0-15,-18 17-1,0 1-15</inkml:trace>
  <inkml:trace contextRef="#ctx0" brushRef="#br0" timeOffset="114536.9">25841 13406 0,'0'0'0,"0"123"15</inkml:trace>
  <inkml:trace contextRef="#ctx0" brushRef="#br0" timeOffset="115429.31">25788 14023 0,'35'70'31,"-35"-52"-15,0 0-16,0 35 15,36 0 1,-19-53-1</inkml:trace>
  <inkml:trace contextRef="#ctx0" brushRef="#br0" timeOffset="115643.06">26000 14129 0,'0'70'31,"0"-52"-15,0 0-16,0-1 15,17-17 1,19-17 0,17-54-1,-53 53 1,-18-17 0,-17 0-1,17 17-15</inkml:trace>
  <inkml:trace contextRef="#ctx0" brushRef="#br0" timeOffset="116604.4">24218 12859 0,'0'-18'78,"35"0"-63,-17 18-15,17-17 16,1 17 0,-19 0-16,1 123 31,-71-52-15,53-54-1,-35 19 16,52-36 1,19 0-17,-19-18-15,124-35 16</inkml:trace>
  <inkml:trace contextRef="#ctx0" brushRef="#br0" timeOffset="116955.26">24659 12806 0,'0'17'16,"0"1"0,-17 70 15,52-52-15,-18-36-16,1 0 15,53-71 16,-71 36-15,-18 17 0,0 18-16,1-18 0</inkml:trace>
  <inkml:trace contextRef="#ctx0" brushRef="#br0" timeOffset="118016.8">26352 13970 0,'0'18'16,"53"-18"0,-35 0-16,35 0 31,-53 35-15,0 18-1,-18 0 1,1-18 15,34-35-15,1 0-16,123-35 31,-88 17-15,-35 18-16,-1 0 0,-17 18 15,0 35 16,18-53-15,35-18 0,-36 18-16,19-71 31,-36 36-15,0 18-16,-18 17 15,-70-18 1</inkml:trace>
  <inkml:trace contextRef="#ctx0" brushRef="#br0" timeOffset="120392.15">24112 11853 0,'0'0'0,"0"18"0,0 53 31,18 87 0,-18-140-31,53 0 16,-35-36 0,87-70 15,-105 35-16,0 35 1,0 36 0,0 52-1,0 36 17,0-88-17,0-1-15,0 1 0</inkml:trace>
  <inkml:trace contextRef="#ctx0" brushRef="#br0" timeOffset="120620.3">24430 11959 0,'0'0'0,"0"-17"15,0 52 1,0 0-1,0-17 1,35 70 0,-35-35-1,0-18 1,-18 0 0,-34-35-16</inkml:trace>
  <inkml:trace contextRef="#ctx0" brushRef="#br0" timeOffset="120766.68">24500 11800 0,'71'-53'32,"-53"53"-17</inkml:trace>
  <inkml:trace contextRef="#ctx0" brushRef="#br0" timeOffset="120928.42">24765 12012 0,'0'0'0,"18"35"16,-18-17-16,0 17 15,0 18 1</inkml:trace>
  <inkml:trace contextRef="#ctx0" brushRef="#br0" timeOffset="122245.35">23971 10777 0,'0'-17'16,"0"34"0,-53 72-1,36-37 1,-1-16-16,18 52 16,0-18-1,0-52-15,71 35 16,-54-53-16,1 0 15,17 0 1,-35-18-16,-17-35 31,-19 36-15,36-1-16,-17 18 16</inkml:trace>
  <inkml:trace contextRef="#ctx0" brushRef="#br0" timeOffset="122789.9">24271 10760 0,'0'-36'16,"-35"36"15,-18 53-16,53-35-15,-18 0 0,18-1 16,18 71 0,123 36 15,-70-71-15,-54-36-16,-17 1 15,-88 53 16,70-71-31,1 0 0,-1-18 16,18-158 15,18 158-31,35-158 32,-53 123-17,0 17 1,-71 54-1</inkml:trace>
  <inkml:trace contextRef="#ctx0" brushRef="#br0" timeOffset="124094.67">27093 14005 0,'-17'0'32,"17"18"-17,17-36 32,72 18-16,-89 88 1,-53 1-17,-18-36 1,36-1 15,35-34-15,35-18-1,71-18 17,-36 1-17,-52-18 1</inkml:trace>
  <inkml:trace contextRef="#ctx0" brushRef="#br0" timeOffset="124497.31">27340 13988 0,'53'0'78,"-18"0"-63,-17 0-15,0 88 32,-18-71-32,0 107 31,0-54-15,0-52-1</inkml:trace>
  <inkml:trace contextRef="#ctx0" brushRef="#br0" timeOffset="124669.09">27411 14182 0,'0'0'0,"53"-18"46,-18-17-46</inkml:trace>
  <inkml:trace contextRef="#ctx0" brushRef="#br0" timeOffset="124805.7">27675 14093 0,'0'18'15,"-17"17"16,17-70-15</inkml:trace>
  <inkml:trace contextRef="#ctx0" brushRef="#br0" timeOffset="125121.48">27728 14041 0,'0'17'31,"36"1"16,-19-1-16,-17 1-15,18 17 31,-18 1-32,0-19 1,0 1 0</inkml:trace>
  <inkml:trace contextRef="#ctx0" brushRef="#br0" timeOffset="125400.18">27905 14058 0,'0'0'0,"70"18"31,-70-1-31,18 19 31,-18-1 0,-18 18 1,18-35-17,-53 87 1</inkml:trace>
  <inkml:trace contextRef="#ctx0" brushRef="#br0" timeOffset="134042.34">28399 15275 0,'0'18'15,"0"17"1,-36 177 15,1-71-15,0-88 0,-177 159 15,106-177-16,53-35-15</inkml:trace>
  <inkml:trace contextRef="#ctx0" brushRef="#br0" timeOffset="134325.75">27958 15822 0,'0'0'0,"-18"18"15,18-1-15,-18 19 16,18 52 0,53 88 15,0-141-16,-18-35 1,124-35 15</inkml:trace>
  <inkml:trace contextRef="#ctx0" brushRef="#br0" timeOffset="135221.71">27728 16616 0,'0'0'0,"0"35"32,0 18-17,0-35-15,0 17 0,0 18 16,18 106 0,35 317 15,-53-176-16,-18-36 1,-141-34 15,124-230-31,-53-124 16</inkml:trace>
  <inkml:trace contextRef="#ctx0" brushRef="#br0" timeOffset="135590.6">27711 16651 0,'0'0'16,"53"-35"15,-18 17-31,212-88 32,106-17-17,-300 105 1,299-123-1,-140 35 17,-194 106-17</inkml:trace>
  <inkml:trace contextRef="#ctx0" brushRef="#br0" timeOffset="135870.81">28434 16827 0,'0'36'16,"35"105"0,-35-123-1,18 70 1,-18-71 0</inkml:trace>
  <inkml:trace contextRef="#ctx0" brushRef="#br0" timeOffset="136140.99">28187 16845 0,'0'0'0,"0"18"15,106-89 17,0 18-17,-71 36 1,106-54 0,18 1-1,-142 70-15</inkml:trace>
  <inkml:trace contextRef="#ctx0" brushRef="#br0" timeOffset="136500.03">28310 17639 0,'-17'18'16,"34"-36"-1,-17 53 1,0-52-1,18 17-15,35-53 16,123-71 0,-123 89-1,35-18 1,18-18 0</inkml:trace>
  <inkml:trace contextRef="#ctx0" brushRef="#br0" timeOffset="136990.07">28593 17798 0,'0'0'0,"0"17"16,-18-17-1,18 0 1,71-35 0,-36 17-1,0 54 16,-35-19-15,-35 71 0,35-70-1,-18 0 1,53-36 15,-17 0-15,17 18-1,18 18 1,-53 17 0,-17 18-1,-1-35-15,-17 35 16,-71 0 0</inkml:trace>
  <inkml:trace contextRef="#ctx0" brushRef="#br0" timeOffset="137548.88">28892 17780 0,'0'0'0,"0"53"15,0-35 1,0 34 0,0-34 15,0-71 0,0 18-15,18 17-1,0-17 1,-1 35-16,1 0 16,0 0-1,-18 18 1,17-18 15,1-18-15,-18 0-16,18 18 15,17-35 1,0 35 0,0 18-1,-35-1 1,18 1-1,-18 0-15</inkml:trace>
  <inkml:trace contextRef="#ctx0" brushRef="#br0" timeOffset="138402.6">26599 17357 0,'36'35'31,"34"0"-15,-17 18 0,0-18-1,-35-35-15,-1 36 16,1-36-1,35-124 17,-35 71-17,-18 36-15,0-19 0,0-52 32,0 71-17</inkml:trace>
  <inkml:trace contextRef="#ctx0" brushRef="#br0" timeOffset="138668.18">27182 17304 0,'0'0'0,"35"-18"31,-18 18-31,72-53 31,-72 53-15</inkml:trace>
  <inkml:trace contextRef="#ctx0" brushRef="#br0" timeOffset="138861.09">27287 17392 0,'-17'18'31,"34"-36"-31,54-17 31,-53 17-31,-1 0 16,1-17-16</inkml:trace>
  <inkml:trace contextRef="#ctx0" brushRef="#br0" timeOffset="141434.54">26987 16351 0,'-52'0'31,"104"0"-31,-140 0 16,-141 71 15,70-1-16,-176 107 17,53 34-1,264-193-31,-35 88 31,106 17 0,0-70-15,53 247 15,-106-247-31,18 88 16,17 88 0,53 142 15,-35-265-16,-35-71-15,35 36 16,-53-54-16,52 36 16,1 0-1,-53-35-15,18 17 16,17-17 15,1-18 0,87-18 1,-105 18-32,229-18 31,-71 18-15,-123 0-16,247-35 31,-141 17-16,-1-17 1,-122 35-16,34 0 16,-35-18-16,71 18 15,-35-17 1,-36 17-16,141-53 31,-34 35 0,-89 18-15,70 0 15,-105-17-31,-1 17 16,1-18-16,0 18 0,105-53 31,0 35 0,-17-52 1,-35 35-17,52-54 17,-34 36-1,-89 36-31,70-89 31,-17 0-15,-53 0 31,0-70-32,0 123 1,18-35-1,-1 35-15,19-141 16,-19 159 0,-17-106-1,0 88 1,0-177 0,-17 177-1,-1-70 1,0 17-1,18 71-15,-35-124 16,35 141 0,0-17-16,-18 0 15,1 0-15,17-18 16,-18-71 0,18 107-1,0-89 1,0 88-1,0-17-15,-18-18 16,18 18 0,0 17-1,0 0-15,-17-17 32,-1 35-17,1-18 1,-1 18-1,0 0-15,-35-17 16,0 17 0,18 17-1,-18 1 1,-35 17 0,70-17-16,-17 17 15,0-17 1,17 0-16,1 17 15,-142 106 17,141-123-32,1-1 0,-1 1 15,-17 17 1,-1 36 0,19-54-1,-1 1 1,0 0-1,-52 17 1,-1 18 15,54-53-15,-36 35 0,35-35-1,18 18-15,-35-18 16,17 17-1,-35 1 1,0 0 0,36-18-16,17 17 15,-71 1 1,54-18-16,-1 18 16,0-1-1,1-17 1,-19 0-1,1 18 1,17-18 0,-17 0-1,0 0 1,-36-35 15,54 35-31,-36-18 31,0 18 1,35 0-32,1 0 15,-19 0 1,-52 0 15,35 0-15,36 0-16,-19 18 15,-70 17 1,71-35 0,-88 35 15,105-17-31,-70-18 31,17 0 0,54 0-31,-1 17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2E324-70BB-B5FB-11E2-5BE94A66F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028675-8C9D-9A3D-1996-05672C4E5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09F39-9C60-7448-E4B3-14A9E80D7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DF51B-C591-DBDE-F5EC-A54D9B9A7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BD2A0-9EF9-AA2A-ACD1-9A540D40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206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6C839-99C4-6590-50C5-DBE29ED5D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D5C9E-19A0-4D34-859D-83D998589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3CF0A-B315-A4D4-0A9D-2A826FFC7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D9523-60B0-1FB0-CB12-B377DD751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029F4-AE03-16D7-1393-20684C87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598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9F2B93-6089-3CEA-1C0C-6AEC70889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87E4A-CC75-9EAB-844C-95107872A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3992B-C1DB-1C76-44D2-4E971F93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C6A69-B405-A9CC-6AEB-82F2F18CA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88C8D-A521-8B66-D0E2-A1193BD7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228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85D04-BEAF-010C-94FF-0AD8E3FAC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4685F-7B94-F79C-00A8-F2C265309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C01FB-84CE-7331-CE81-1DCC7C9CD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E7298-1DAD-E24C-5528-E8B090A80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11335-F203-7B09-BA5B-90CA1BF0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507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CC1A-63BA-9370-4AD1-36C78B95D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DAB71-3C5A-ACD2-2F19-71E44EB38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C8515-56C3-2815-1DF4-9AE20E6BC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500A7-DCDE-3B72-AFC4-BD0FFDB61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B9572-D3D3-DB3E-902D-4E453FE5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439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7F45E-5883-2A17-6A70-64F192391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0445A-9BCB-B560-861B-EAF7EC847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B61AA9-481D-59E3-0797-2649CFFB8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EC94F-FA39-AE8E-D396-31CF3882B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348E9-B6B8-1A17-E824-CA9025DDD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11200-F00C-79DD-3B3F-4E6F537D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785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A89D0-1676-4CE5-CE67-E83B35FFD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7C627-9EB3-9D1A-CB8E-48EBB710D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DD47F-F50C-9C39-D342-93876D7DD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CDDA0C-8169-39E3-B187-5D9241CF1A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0FA8E-801A-DA99-E176-ADF4C892F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0FAE76-57C4-A9D4-8702-F7C33709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58AEA1-CA65-4406-795C-1361BB672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625F0-58F9-0903-FCB1-84B01F55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36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EBAC0-9C18-79C6-D0D8-540FA62B3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FCDA46-D7DA-24C0-67D5-580733DBD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EBDFDF-00B8-C772-DBB8-6BA965C0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2D7A7B-79D0-935C-2556-3E1FB9FC9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1194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B9CC8-FC61-5467-208B-6D53EB70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DAB5C4-6D17-FB00-36AF-B6A052C5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46049-F575-F67A-682C-A6563963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594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A0C90-9BCC-4BD2-F5B0-BCC774E5F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02F1E-3B9C-3F37-D6D8-25B50E1A9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3AA22D-6DAE-4090-43BB-9ECC59BB9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AAE01F-9C75-8914-4517-D5773B712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2BD4D5-706C-5251-3463-FE39D128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3846CA-E69F-1FC9-20FE-5FC48374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989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19938-F872-3DA9-9945-13EDAB65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031265-FC18-551A-B9EB-8EBD9DD0AE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D7466-6B41-EE67-B283-417689A50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A4036-128E-E240-427A-0021F364C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310CD7-4B38-83E9-015A-B4BAA3DE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1536-7CB6-884B-F3DA-1C4BAFB39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3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83C5C2-8509-96EA-A66F-DDA295C48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DFA22-08CF-BEC4-1F81-BEACBF9C7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07986-2EE9-7957-70BD-E514E6C3E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61EAF-E271-461B-A137-7870842BC2E8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14A94-122A-DD90-4C2C-4DB81DC07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9DAFF-E8EF-8426-D446-957193E20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F024-6E6A-4327-AB8A-47DC55B622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543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7FE1F11-CB1B-B3DE-651D-1B57FC8A29E2}"/>
                  </a:ext>
                </a:extLst>
              </p14:cNvPr>
              <p14:cNvContentPartPr/>
              <p14:nvPr/>
            </p14:nvContentPartPr>
            <p14:xfrm>
              <a:off x="279360" y="190440"/>
              <a:ext cx="11792520" cy="5766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7FE1F11-CB1B-B3DE-651D-1B57FC8A29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0000" y="181080"/>
                <a:ext cx="11811240" cy="578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2190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F5A07-D5D5-0174-D65D-0EFCC5A1A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39BA144-17BB-DFFA-87F8-E3ECBD5E1A13}"/>
                  </a:ext>
                </a:extLst>
              </p14:cNvPr>
              <p14:cNvContentPartPr/>
              <p14:nvPr/>
            </p14:nvContentPartPr>
            <p14:xfrm>
              <a:off x="704880" y="76320"/>
              <a:ext cx="11112840" cy="6496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39BA144-17BB-DFFA-87F8-E3ECBD5E1A1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5520" y="66960"/>
                <a:ext cx="11131560" cy="651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9640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EB35E-63D3-40ED-501D-AADEB45B5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251D698-DFFB-34E8-BC47-DA98F01B0AAA}"/>
                  </a:ext>
                </a:extLst>
              </p14:cNvPr>
              <p14:cNvContentPartPr/>
              <p14:nvPr/>
            </p14:nvContentPartPr>
            <p14:xfrm>
              <a:off x="984240" y="304920"/>
              <a:ext cx="10446120" cy="6185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251D698-DFFB-34E8-BC47-DA98F01B0AA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4880" y="295560"/>
                <a:ext cx="10464840" cy="620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156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4E739-E079-D478-1774-FA61B40F4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42DD02A-B8EA-A28D-A239-D6B87E8FC490}"/>
                  </a:ext>
                </a:extLst>
              </p14:cNvPr>
              <p14:cNvContentPartPr/>
              <p14:nvPr/>
            </p14:nvContentPartPr>
            <p14:xfrm>
              <a:off x="1562040" y="216000"/>
              <a:ext cx="9919080" cy="6216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42DD02A-B8EA-A28D-A239-D6B87E8FC49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2680" y="206640"/>
                <a:ext cx="9937800" cy="623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3739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382E8-BA6A-873D-E5DD-90C4CB818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ECEC4A4-8F00-F5D2-A1DF-7900224E3077}"/>
                  </a:ext>
                </a:extLst>
              </p14:cNvPr>
              <p14:cNvContentPartPr/>
              <p14:nvPr/>
            </p14:nvContentPartPr>
            <p14:xfrm>
              <a:off x="1479600" y="349200"/>
              <a:ext cx="10109520" cy="6096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ECEC4A4-8F00-F5D2-A1DF-7900224E307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70240" y="339840"/>
                <a:ext cx="10128240" cy="6114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4448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60AE5-CCC2-375F-6FCF-819786A8D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C1D18E9-1AC4-824F-FEE2-91543086D207}"/>
                  </a:ext>
                </a:extLst>
              </p14:cNvPr>
              <p14:cNvContentPartPr/>
              <p14:nvPr/>
            </p14:nvContentPartPr>
            <p14:xfrm>
              <a:off x="44280" y="380880"/>
              <a:ext cx="12129120" cy="5994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C1D18E9-1AC4-824F-FEE2-91543086D20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920" y="371520"/>
                <a:ext cx="12147840" cy="601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7608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B47A2-2C59-0566-895B-A5260C711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812D97-9A91-DE4A-C3DF-B47965BF0FC4}"/>
                  </a:ext>
                </a:extLst>
              </p14:cNvPr>
              <p14:cNvContentPartPr/>
              <p14:nvPr/>
            </p14:nvContentPartPr>
            <p14:xfrm>
              <a:off x="2432160" y="216000"/>
              <a:ext cx="6985080" cy="6585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812D97-9A91-DE4A-C3DF-B47965BF0FC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22800" y="206640"/>
                <a:ext cx="7003800" cy="6603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3576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F4877-BEF5-91C5-82CE-18CC499B2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5B5996B-F89D-5C27-83FB-DDD1CF7B3825}"/>
                  </a:ext>
                </a:extLst>
              </p14:cNvPr>
              <p14:cNvContentPartPr/>
              <p14:nvPr/>
            </p14:nvContentPartPr>
            <p14:xfrm>
              <a:off x="1415880" y="399960"/>
              <a:ext cx="9830160" cy="6325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5B5996B-F89D-5C27-83FB-DDD1CF7B382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06520" y="390600"/>
                <a:ext cx="9848880" cy="634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08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Dinesh Kumar</dc:creator>
  <cp:lastModifiedBy>Dinesh Kumar</cp:lastModifiedBy>
  <cp:revision>7</cp:revision>
  <dcterms:created xsi:type="dcterms:W3CDTF">2025-08-05T13:28:39Z</dcterms:created>
  <dcterms:modified xsi:type="dcterms:W3CDTF">2025-08-13T14:19:22Z</dcterms:modified>
</cp:coreProperties>
</file>