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9-18T08:30:46.48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21704 2927 0,'-74'-25'16,"49"25"-16,0-25 15,-25 1 1,1 24-16,24 0 0,-74-25 31,74 25-15,0 0-16,0 0 0,-24 0 0,-26 0 16,51 25-16,-1-25 0,0 0 0,0 0 0,0 0 0,1 24 15,-51-24-15,1 50 16,-1 0-1,1-1 17,-1 26-17,26-26-15,24 1 32,-99 123-17,99-173-15,-49 174 31,74-149-15,0 24 0,0-24-16,-25 25 15,0-25-15,0 74 16,1 25 0,24 0-1,-25-99 1,25 0-16,0 24 15,0-24-15,0 0 0,0 24 16,0 26 0,0-26-1,0 51 17,25-76-32,-25 76 15,0-51-15,0 26 16,24-1-1,1-49 1,-25 0-16,25 24 31,0 1-31,0-25 0,-1 0 16,26 24 0,-25-24-1,0 0 1,-1 24-1,1-49-15,25 25 16,-25 0 0,49 0-1,-49 0 1,0-25-16,49 24 16,-49 1-1,0-25-15,24 25 16,1-25-1,-50 25-15,50-25 16,-26 0-16,26 25 16,24-25-1,1 24 17,-1-24-17,1 0 1,-26 0-1,26 0 1,-26 0 0,26-24-1,-26 24 1,-24 0-16,0 0 16,0 0-16,0-25 0,-1 25 15,26 0 1,0-25-16,24 25 15,-24-25 1,-26 25 0,26-25-1,0 25-15,-26-24 0,1 24 16,0-25-16,49 0 16,-49 0-1,50-24 1,-51 24-1,26-25 1,-25 1 0,24-1-1,-24 0 1,25-24 0,-1 24-1,-49 25-15,50-74 16,-50 50-16,25 24 15,-25-25 1,25-49 0,-25 49-16,25-24 31,-25 49-31,0-24 0,0 24 0,0-25 16,0 1-1,0-51 1,0 1-1,0 25 1,0-25 0,-25-26 15,0 51-15,-25 0-1,50 24-15,-25 0 16,1 1-1,-1-26 1,0 51 0,-25-51-1,26 26 1,-26 24 0,50 0-16,-25 0 15,0 0-15,-24 1 16,24-1-1,-25 0 1,26 0-16,-26 25 16,0-25-1,26 25 17,-1 0-32,25-24 0,-25 24 0,0 0 15,-24 0 16,24-25-15,-25 25 0,1 0-1,-1 0 1,-24-25 0,-1 25-1,1 25 1,-1-25-1</inkml:trace>
  <inkml:trace contextRef="#ctx0" brushRef="#br0" timeOffset="4865.6602">24829 1439 0,'-49'0'0,"98"0"0,-123 0 16,49 0-16,-148-25 15,148 25-15,0 0 0,-49 0 16,-1 0 0,26 25-1,-26-1 1,-24 1 0,0 0-1,49 0 1,-24-25-1,24 25 1,0-25 0,26 24-1,-26 1 1,25-25-16,-24 25 16,24 0-1,0-25 1,0 50-1,-24-26 17,-1 51-17,25-75-15,0 74 16,1-74-16,-1 25 16,0 0-1,0 24 1,0-24 15,25 0-15,-74 49-1,74-49 1,-25 0-16,25 0 0,-49 74 31,49-74-31,-25 0 16,25-1-16,-25-24 0,25 25 31,0 0-31,-50 25 16,50-26-16,0 1 0,-24 0 15,-1 49 1,0-24 0,25 0-1,0-25 1,-25 24 15,25-24-31,-25 0 16,25 24-1,0-24-15,0 0 16,-24 25 0,24-26-1,0 1-15,-25 25 31,25-25-31,0-1 16,0 1-16,-25 74 31,0-74-31,0 99 32,25-74-17,0-25 16,0 24-15,0 1 0,0-1-1,0 1 1,0-25 0,0 25-1,0-26-15,0 1 16,0 0-16,0 0 0,0 0 15,0 24 17,0 1-17,0-25-15,0-1 16,0 1-16,0 0 16,25 0-1,-25 0-15,0-1 16,0 1-16,0 0 15,0 0 1,0 0 0,0-1-16,0 1 15,0 0 1,25 0 0,-25 0-1,0 24 1,0-24-1,25 49 1,0-24 0,-25-25-16,0 0 15,0-1-15,0 1 16,24 0 0,-24 25-1,25 24 1,25 1 31,-25-51-32,-25 1-15,49 25 16,-24-25-16,-25-1 16,25-24-1,24 50 1,-24-25-16,25 0 31,-25-1-31,-1 1 0,1 0 16,0 0-16,25 24 15,-1 26 1,1-50 15,-25-1-31,-1-24 0,1 0 0,0 25 16,0 0-1,0 0 17,-1-25-32,26 49 15,-25-24-15,0-25 0,-1 25 16,1-25-16,0 50 16,0-50-16,25 24 15,-50 1-15,49 0 31,1-25-31,-25 25 16,-1-25-16,51 0 16,-75 25-16,74-25 15,-24 24 17,-1 1-17,1-25 1,24 25-1,-49-25-15,25 0 16,-25 0-16,-1 0 0,51 25 16,-26-25-1,1 25 1,0 0 0,24-25-1,25 0 1,25 0-1,-49 24 1,-26-24 0,26 0-1,-50 0 1,-1 25-16,51-25 16,-50 0-16,-1 0 0,26 0 15,74 0 16,-50 0-15,-49 0-16,0 25 16,25-25-16,-26 0 15,26 0-15,49-25 32,-49 25-17,-25 0-15,49 0 0,-24 0 16,-25 0-16,24 0 15,1-25 1,-25 25-16,-1 0 16,1 0-16,0 0 15,49-24 1,-24 24 15,24-25-15,-24 0-16,-25 25 15,0-25-15,-1 25 16,1 0 0,-25-25-16,50 25 15,-25-25-15,-1 25 0,1-24 16,0 24-16,25-50 16,-26 50-16,26-50 31,0 26-16,-1-26 1,1-24 0,0 49-1,-50 0-15,74-49 32,-49 49-32,0-25 15,24-24 1,-24-1-1,25 1 1,-1 24 0,26-74-1,-51 50 17,26-25-17,-25 74-15,0-99 16,-1 99-16,-24 0 0,25-24 31,0 24-31,0-74 16,0 74-16,-25-25 15,49-49 1,-49 49 15,25-24-31,-25 49 16,0-124-1,0 100-15,0-1 0,25 25 16,-25-49 0,0-1-16,25 1 15,-25-25 17,0 74-32,0-25 15,0 26-15,0-1 0,0 0 0,0 0 16,-25-24-16,0-51 15,-25 26 1,26 0 0,24 24-1,-25 0-15,25 26 0,-25-26 32,0 0-32,25 26 0,-49-26 31,49 25-31,-25-25 15,0 26-15,25-1 0,-25-25 16,-24 1 0,24-1-1,-25-24 1,-24-1 0,24 26-1,1-1 1,-1 25-1,25-24 1,0 49-16,1-25 16,24 0-16,-25 0 31,-50 0-15,1-24-1,49 49-15,-49-50 16,49 50-16,-50-49 15,1-1 1,-25 0 0,74 50-1,-25-24-15,26-1 16,-26 0 0,0 0-16,26 0 0,-76 0 31,76 25-31,-26-24 0,25 24 0,-49-25 15,49 25 1,0-25-16,-49 25 16,49-25-16,0 25 0,-49-25 15,49 1-15,0 24 0,-25-25 16,-49 0 0,25-25-1,-1 26-15,-24-1 16,0 0-1,-25 0 1,0 0 15,0 25-31,50 0 16,49 0-16,-99-24 16,74 24-16,25 0 15,-74 0 1</inkml:trace>
  <inkml:trace contextRef="#ctx0" brushRef="#br0" timeOffset="6176.1037">21282 4068 0,'25'0'47,"0"0"-32,-50 0 63,0 25-62,25 0 15,25-25 0,-25-25 1,-25 25-32,1-25 15</inkml:trace>
  <inkml:trace contextRef="#ctx0" brushRef="#br0" timeOffset="6982.9752">25524 3621 0,'0'25'16,"0"-50"78,-25 25-79,25-24 17,-25 24-17,1-25 1</inkml:trace>
  <inkml:trace contextRef="#ctx0" brushRef="#br0" timeOffset="8318.5116">19174 3994 0,'0'0'15,"25"0"48</inkml:trace>
  <inkml:trace contextRef="#ctx0" brushRef="#br0" timeOffset="8482.5062">19645 4043 0,'25'0'31</inkml:trace>
  <inkml:trace contextRef="#ctx0" brushRef="#br0" timeOffset="8646.5075">20166 4068 0,'0'0'0,"25"0"16,0 0 0</inkml:trace>
  <inkml:trace contextRef="#ctx0" brushRef="#br0" timeOffset="8945.6802">21034 4118 0,'0'-25'16</inkml:trace>
  <inkml:trace contextRef="#ctx0" brushRef="#br0" timeOffset="9102.7861">21456 4142 0,'-25'0'15,"25"-24"1</inkml:trace>
  <inkml:trace contextRef="#ctx0" brushRef="#br0" timeOffset="9282.9452">22076 4068 0,'25'0'16,"-50"0"-16,75 0 0,-1-25 0</inkml:trace>
  <inkml:trace contextRef="#ctx0" brushRef="#br0" timeOffset="9477.1184">22796 3994 0,'99'0'31,"-74"0"-31,-25-25 16</inkml:trace>
  <inkml:trace contextRef="#ctx0" brushRef="#br0" timeOffset="9611.1197">23341 3944 0,'25'0'0,"-50"0"0,75 0 15,24-25 16,-49 25-31</inkml:trace>
  <inkml:trace contextRef="#ctx0" brushRef="#br0" timeOffset="9900.2111">24557 3795 0,'24'0'0,"1"0"0,0 0 0,0 0 16,0 0 15,-1 0-31</inkml:trace>
  <inkml:trace contextRef="#ctx0" brushRef="#br0" timeOffset="10074.2128">25127 3721 0,'50'-25'16,"-25"25"15,-1-25-31,1 25 16</inkml:trace>
  <inkml:trace contextRef="#ctx0" brushRef="#br0" timeOffset="10191.2048">25921 3746 0,'99'-25'16,"-74"0"-16</inkml:trace>
  <inkml:trace contextRef="#ctx0" brushRef="#br0" timeOffset="14007.1284">19943 2952 0,'0'-25'16,"0"0"15,25 25-16,24-25 1,-24 25 0,-25-24-16,75-1 15,-51 0 1,1 0 0,25 0-1,-25 1 16,-1-1-15,51 0 0,-26-25-1,1 50 17,0-25-17,-1 1 1,-24-1-1,0 25-15,24-25 16,-24 25-16,0 0 16,0-25-16,25 25 15,-26 0-15,1-25 16,0 25-16,25 0 16,-26 0-1,26-24 1,0 24 15,-26 0-31,26 0 16,-25 0-16,0 24 15,-1-24-15,26 0 16,-25 0-16,0 0 16,24 0-1,-24 0-15,0 0 16,0 0-16,-1 0 31,-24 25-31,25-25 0,0 0 16,0 0-16,0 0 31,-1 0-31,-24 25 16,25-25-1,-25-25 48,0 0-32,-25 1 0,1 24-15,-1-50-1,-25 25 1,25 25-16,25-25 16,-24 25-1,24-24-15,-25 24 16,0 0-16,50 0 62,0 24-46,-1 1 0,26 25-1,-25-25 1,0-25 0,-25 24-16,24-24 15,-24 25 1,0 0 15,-24-25 0,-1 0-31,0 0 32,0 25-17,0-25 1,1 25-16,-1-1 15</inkml:trace>
  <inkml:trace contextRef="#ctx0" brushRef="#br0" timeOffset="21597.1931">21109 918 0,'0'0'16,"0"25"-16,-25-1 15,25 1-15,-25 50 16,0-26 0,25-24-16,0 25 15,0-26-15,0 1 16</inkml:trace>
  <inkml:trace contextRef="#ctx0" brushRef="#br0" timeOffset="22135.834">20861 719 0,'0'0'0,"-50"25"16,1 0-16,24-25 15,25 25-15,-50 0 31,25-1-31,-24 150 0,49-149 16,0 0-16,0 74 16,0-74-16,49 99 0,-24-100 15,25 51-15,49-1 16,0-49 15,-74-25-31,49 0 0,-24-25 16,24-24-16,-24-1 15,24-74 1,-49 0 0,0-25-1,-75 0 17,26 100-17,-1 24-15,-99-49 16,99 74-16,-99-25 15,99 25-15,-24 0 32</inkml:trace>
  <inkml:trace contextRef="#ctx0" brushRef="#br0" timeOffset="23257.4704">26739 620 0,'-24'-25'16,"73"1"15,50 24-16,-74 0 1,0 24-16,-25 1 0,0 0 16,-25 25-1,-24-1 1,-26-24 0,50-25-1,1 25-15,-1-25 16,25 25-1,25-25 17,-1 0-32,51 0 15,-50 0 1,-1 0-16,26 0 16,-25 0-1,0 0 1,-1 0-1</inkml:trace>
  <inkml:trace contextRef="#ctx0" brushRef="#br0" timeOffset="23797.4742">26566 446 0,'-75'25'15,"150"-50"-15,-298 125 16,223-75-16,-25-1 16,25 1-16,-25 0 0,25 74 15,25 50 1,24-75 0,-24-49-1,198 74 16,-198-99-31,74 0 32,-74-24-32,174-51 15,-175 50-15,51-74 32,-50 74-32,0-99 15,-25 100-15,0-1 0,-25-25 16,-50-24 15,-49 24-15,-25 50-1,100 0-15</inkml:trace>
  <inkml:trace contextRef="#ctx0" brushRef="#br0" timeOffset="29626.2099">24160 843 0,'-25'0'16,"0"25"0,0-25-16,1 25 15,-1-25-15,0 0 16,-25 25-1,1-25 1,-1 25 0,25-25-16,-24 24 15,24 1-15,0-25 16,0 25-16,-74 0 31,0 24-15,74-49-16,0 25 15,0-25-15,25 25 16,-49-25-16,24 25 16,-25 24-1,26-49 1,-1 25-16,0 0 0,0-25 16,-24 50-1,-1-26 1,0 51-1,26-26 1,-1-49-16,25 25 16,-25-25-16,25 25 15,-25-25-15,25 25 0,-25 0 16,25-1-16,-49 51 16,24-75-16,0 50 15,25-26 1,-25 26 15,25-25-31,-24 0 16,24-1-16,-25 1 15,0 0 17,25 0-32,-25 0 15,25-1-15,-25-24 0,25 25 0,0 0 31,0 0 1,0-50 15,0 0-16,0-24-16,0-26 1,-25 26 0,25-1-1,0 0 17,0 26-32,0-26 15,0 25-15,0 0 47,0 50 0,0 25-31,0-1-1,0 26 1,0-26-1,0 26 1,0-26 0,0-24-1,0 0 17,0-50 14,25 25-30,0 0 0,0 0-1,25 0 1,-1-25 15,-24 25-31,0-24 0,0 24 16,-1 0-1,1-25 1,0 25 0,0 0 77,-25-25-77</inkml:trace>
  <inkml:trace contextRef="#ctx0" brushRef="#br0" timeOffset="39821.0788">19273 2034 0,'-25'0'16,"25"25"0,0 0-16,0 99 31,-24-100-31,24 51 15,0-26 1,0-24-16,0 0 16,0-50 15,0-24 0,0 24-31,0-99 16,0 99-16,0 0 15,0 0-15,0-24 16,24 24 0,1 25-1,0 0-15,0 25 16,0 0 0,-1-1-16,26 76 31,-25-100-31,24 74 15,1-24 1,-25-50 0,0 0-1,-25-25 1,25-124 31,-25 99-32,0 26-15,0-51 47</inkml:trace>
  <inkml:trace contextRef="#ctx0" brushRef="#br0" timeOffset="40423.7234">19794 2282 0,'0'25'62,"-25"0"-46,25-1-16,-24 26 16,24-25-16,0 0 0,0 49 15</inkml:trace>
  <inkml:trace contextRef="#ctx0" brushRef="#br0" timeOffset="43006.6552">19794 5581 0,'0'25'32,"-25"-25"-1,25 25-31,-24 49 31,-1-49-31,25 0 0,-25 24 16,25 26-1,-25-26 1,25-24-16,0 0 31,0-50 16,0 0-47,0-24 16,0-26-1,0 1 1,0 49-16,0 0 16,25-24-16,0 49 15,-25-25-15,25-25 16,24 25 0,1 25-1,-25 25 1,49 25-1,-49-25 1,0 49 0,-25 25-1,-25-74-15,-25 50 32,50-51-32,-25-24 0,-24 25 31,-26 0-16,51-25-15,-1 0 0,0 0 16</inkml:trace>
  <inkml:trace contextRef="#ctx0" brushRef="#br0" timeOffset="43846.9147">20092 6003 0,'0'25'31,"0"49"-15,-25 0-1,25-49-15,-25 124 16</inkml:trace>
  <inkml:trace contextRef="#ctx0" brushRef="#br0" timeOffset="45878.5426">26045 6400 0,'0'-25'16,"0"50"-1,0-1-15,0 1 16,-25 0-16,25 49 16,0 1-1,0-1 1,-25-24 0,1-1-1,24-73 1,0-1-1,0 0 1,0 0-16,24 0 31,-24-49-15,50-124 0,-25 148-1,74 50 16,-49 74-15,-50-49-16,24 25 16,-24-25-16,25 123 15,-25-48 1,0-76 0,-74-24-1,-25 0 1,24 0-1,50 0 1</inkml:trace>
  <inkml:trace contextRef="#ctx0" brushRef="#br0" timeOffset="46316.6781">26442 6796 0,'0'0'0,"25"0"0,-1 25 16,-24 0-1,0 0-15,0 0 16,-49 24 0,-1-24-1,25 0 1,50-25 31,25 0-16,-1 0-31,1 0 16,24 0-1,1 0 1</inkml:trace>
  <inkml:trace contextRef="#ctx0" brushRef="#br0" timeOffset="47835.424">27484 1414 0,'0'25'16,"0"-1"0,0 1-1,-25 25 1,25-25-16,-25 24 0,25 1 16,-25 0-1,25-75 32,25-25-31,-25 0-1,25-24 1,24 0 0,-24 49-1,-25 50 1,25-1-1,0 26 1,-25-25-16,49 49 16,-49-49-16,25 25 31,0-25-31,0-1 31,0 1-31,-1-25 0,1-74 31,-25 49-31,25-50 16,-25 26 0,0-26-1,0 51-15,25-1 16,0 25 0</inkml:trace>
  <inkml:trace contextRef="#ctx0" brushRef="#br0" timeOffset="48378.8698">28004 1761 0,'-24'0'0,"24"-25"16,24 25-16,1 0 31,25 25-15,-25-25-16,-25 25 15,0 0-15,0 0 16,-25-1 0,-50 26-1,51-50 1,-1 25-1,50-25 17,-1 0-17,51 0 1,-25 0 15,24 0-15,-49-25-1</inkml:trace>
  <inkml:trace contextRef="#ctx0" brushRef="#br0" timeOffset="56555.5249">2332 1687 0,'0'-25'15,"0"0"-15,-25 25 0,0 0 0,0 0 0,-24 0 0,24 25 16,0 0-16,-25 0 0,26-1 0,-1 1 16,25 0-16,49 49 15,75 1 17,-99-75-32,50 49 15,-51-24-15,26 0 16,-50 0-16,-50 0 15,26-25-15,-1 0 16,-99 24 0,99-24-16,-99-24 15,99-1-15</inkml:trace>
  <inkml:trace contextRef="#ctx0" brushRef="#br0" timeOffset="57032.8031">2654 1687 0,'0'0'0,"25"0"0,-25 25 15,0-1-15,0 1 16,0 0-16,0 25 0,25 98 15,0 26 1,-25-124 0,0 74-1,0-100-15,0 26 0,0 24 16,-25-98 15,25-1-15,0 0-16,0-74 15,25 0-15,24-50 16,50 0 15,-99 124-31,75 0 16,-50 25-16,-1 0 16,-24 50-1,-49 0 1,-26-1 15,51-24-31,-1-25 16,0 0-16</inkml:trace>
  <inkml:trace contextRef="#ctx0" brushRef="#br0" timeOffset="57410.8737">3125 1960 0,'100'24'16,"-76"-48"-16,1 24 0,50-25 31,-1 0-15,-24 0-1,-50 0 1,0 1-16,-25 24 16,-25 0-1,-24 24 1,-1 76 15,75-26-15,25-74-16,25 25 15,-25 0-15,-1-25 16,1 0-16,50-25 16</inkml:trace>
  <inkml:trace contextRef="#ctx0" brushRef="#br0" timeOffset="57748.0805">3696 1960 0,'-25'0'16,"25"24"-16,25-24 15,0 0 1,49-24 15,-49 24-31,25-50 16,-50 25-1,-25 25-15,-25 0 16,1 0 15,24 25-31,-50 0 16,50 0-16,25 24 16,75 1 15,-50-50-31,74 25 15,-49-50-15,24 25 16</inkml:trace>
  <inkml:trace contextRef="#ctx0" brushRef="#br0" timeOffset="58155.2539">4390 1662 0,'0'25'0,"0"0"16,0 74 0,0-74-16,0 74 31,0-74-31,0-1 0,0 1 31,-24 0-15,-1-75-1,0 26 1,-99-26 31,99 75-31,0-25-16,-24 49 15,49-24 1,-25-25-16,25 25 0,0 0 15,0 0-15,25-25 32,0 0-32,74 0 15</inkml:trace>
  <inkml:trace contextRef="#ctx0" brushRef="#br0" timeOffset="58801.4625">4961 1885 0,'-25'-25'0,"25"1"0,25 24 0,-25-25 0,25 25 0,0 0 16,74 0 0,-74 0-16,99 25 15,-100-25-15,76 74 31,-76 0-15,-123-24 0,99-25-16,-49-50 15,24 25-15,25-25 16,0 0-16,25-49 16,-1 49-16,175-124 46,-150 149-30,-24 0 0,-25 25-1,-25-25 1</inkml:trace>
  <inkml:trace contextRef="#ctx0" brushRef="#br0" timeOffset="59676.9471">5829 1910 0,'0'0'0,"25"0"0,-25-25 16,0 0-1,-25 25-15,0 0 16,-49 25-1,-1 25 1,51-25 15,24-1-31,0 1 16,24-25-16,1 0 0,25 0 16,24-49-1,1 24 1,-50 0 15,-50 25 0,25 25-15,0 24 0,0-24-1,49-25 1,-24 0-16,0 0 15,49 0 1,-49-25-16,74-24 16,-74 24-1,0-49-15,-25 49 16,25-50 0,-25 26-16,0 24 0,0 0 15,0 0-15,0 0 0,-25 25 16,25 25 15,0 25-15,-25 24-1,0 26 1,25-1-16,0-25 16,0-24 15,25-50-31,25 0 15,-50-25-15,25 25 0,-1-25 16,1-24 0,-25 24-16,50-50 15,-50 26 1,25 24 0,-25 0-16,0 0 15,0 1 1,0 48 31,0 1-16</inkml:trace>
  <inkml:trace contextRef="#ctx0" brushRef="#br0" timeOffset="59990.9358">6028 1836 0,'-25'24'16,"50"-24"-1,49 0 17,-49 0-32,74 0 15,-74 0-15,0 0 0,24 0 0,26 0 16,-51 0-16,1 0 15</inkml:trace>
  <inkml:trace contextRef="#ctx0" brushRef="#br0" timeOffset="60248.9414">6499 1811 0,'0'25'16,"-25"24"-16,25-24 15,0 0-15,0 0 16,0-1-16,0 1 0,0 0 15</inkml:trace>
  <inkml:trace contextRef="#ctx0" brushRef="#br0" timeOffset="60436.1511">6524 1612 0,'0'-25'15</inkml:trace>
  <inkml:trace contextRef="#ctx0" brushRef="#br0" timeOffset="60706.6745">6821 1910 0,'-25'50'15,"1"-26"-15,24 1 0,0 0 16,0 0-16,49-25 15,-24 0-15,0 0 16,25-25-16,-26 25 0,1-25 16,0 0-16,-25 1 15,-25-51 17,0 50-32,-24 1 15,24 24-15,0 0 0,0 0 0</inkml:trace>
  <inkml:trace contextRef="#ctx0" brushRef="#br0" timeOffset="61533.9078">1860 2406 0,'0'25'0,"-24"-25"0,48-25 0,-24 50 31,25-25-15,0 0-16,0 0 0,99 0 16,149 25-1,-174-25-15,546-25 31,-472 25-31,1-25 0,0 25 0,421 0 16,174 0 0,-25 0-1,-397 0 1,-173 25-16,248-25 16,-298 0-16,0 0 0,-25 0 0,75 0 31,-100 0-31,100-25 15,-199 25 1,-25 0 0,25 25-1</inkml:trace>
  <inkml:trace contextRef="#ctx0" brushRef="#br0" timeOffset="63009.0773">3200 3572 0,'0'25'16,"0"-1"15,0 26-31,-50 74 16,50-74-16,0-1 15,0 26 1,0-26-16,0 1 16,0-25-16,25-25 31,-25-50-31,0 1 16,0-26-1,0-24 1,25 74-16,-25-24 15,0-1-15,25 25 0,-1-49 16,1 49 0,0 50-1,49 49 1,-24 75 0,49 25-1,-49-125 1,-1-24-1,1-25 1,-25-25 0,-25 0-16,0-49 15,0 49-15,0-49 16,0-1 0,-50-24-1,50 74 16,0 75-15</inkml:trace>
  <inkml:trace contextRef="#ctx0" brushRef="#br0" timeOffset="63223.0651">3994 4242 0,'0'99'16,"0"-74"-1,0-1-15,0 26 16,0-25-16,0 49 16,0-49-16,0 0 15,0 0 1</inkml:trace>
  <inkml:trace contextRef="#ctx0" brushRef="#br0" timeOffset="63484.5945">4366 3994 0,'0'-25'0,"24"25"31,1 0-31,50-25 16,-51 25-16,1 0 0,0 0 0,0 0 0,24 0 15,-24 25-15</inkml:trace>
  <inkml:trace contextRef="#ctx0" brushRef="#br0" timeOffset="63696.7041">4440 4118 0,'0'24'0,"25"-24"32,0 0-32,-1 0 15,76 0 1,-51 0-16,26-24 16</inkml:trace>
  <inkml:trace contextRef="#ctx0" brushRef="#br0" timeOffset="64927.538">5779 3770 0,'25'-24'15,"-25"-1"-15,0 50 31,0-1-15,0 26-16,0-25 16,0 49-16,-25-49 15,25 74 17,-49-49-32,24-75 31,25 0-31,0 0 0,0-49 15,0 49-15,0 0 16,0-24 0,50-26-1,-26 51-15,1 24 16,0 24-16,0 1 16,49 99-1,-49-99-15,0 25 16,0-26-16,0 1 15,-25 0 1,24-25-16,1 0 16,25-124 15,-50 50-15,0 24-1,0 0 1,0 1-1,-25 49 17,25 25-17</inkml:trace>
  <inkml:trace contextRef="#ctx0" brushRef="#br0" timeOffset="65210.5356">6375 3894 0,'0'25'0,"-25"50"16,25-51 0,0 1-1,50-25 1,-1 25-1,1-50 1,-25 25 0,-25-25-16,0 1 0,0-1 15,0 0-15,0 0 16,-25 0 0,25 1-16,0-1 0,-25 25 15,0 0-15</inkml:trace>
  <inkml:trace contextRef="#ctx0" brushRef="#br0" timeOffset="65399.5331">6821 4018 0,'25'25'16,"-25"0"-16,-25-25 16,25-25-16</inkml:trace>
  <inkml:trace contextRef="#ctx0" brushRef="#br0" timeOffset="65856.0732">7317 3894 0,'-49'50'15,"24"-25"-15,0-25 0,25 25 16,0 24-1,50-24 1,-25 0-16,-1-25 16,1 0-16,0-25 15,-25 0-15,25-49 47,-25 49-47,25-49 0,-25 49 0,24-25 0,-24 25 16,25-24-16,0 24 0,-25 0 15,99-25 1,-49 75-16,-50 0 16,25 50-16,-25-26 15,24 26-15,1 73 16,-25-24 0,0 25-1,0-124-15,0 99 31</inkml:trace>
  <inkml:trace contextRef="#ctx0" brushRef="#br0" timeOffset="66063.0701">7491 4068 0,'0'0'0,"25"-25"16,0 25-16,49 0 15,-49 0-15,49 0 32</inkml:trace>
  <inkml:trace contextRef="#ctx0" brushRef="#br0" timeOffset="66817.5512">8483 3671 0,'0'25'15,"0"0"1,0 49 0,0-24-1,0 24 1,0-24-16,0-25 15,0-50 17,25-25-17,25-272 17,-26 272-32,76-74 15,-76 124 1,1 0-16,0 25 15,-25 0-15,-25 74 16,-99 50 31,25-75-31,99-99-1,50 1 1,-1 48-1,-24 26 17,49 24-32,-24-24 15,-25 0 1,0-26-16</inkml:trace>
  <inkml:trace contextRef="#ctx0" brushRef="#br0" timeOffset="67708.1573">8979 3746 0,'0'24'16,"0"1"0,0 0-16,0 0 0,0 0 0,0 49 31,0 25-15,0 0-1,0-74-15,0 0 0,0 0 16,0-50-1,0 0 1,-25-74 0,25 74-16,0-99 15,0 99 1,0-24-16,0 24 0,50-49 16,-50 49-16,25-50 15,0 50-15,0 1 16,-1 24-16,26 49 31,-50-24-31,0 50 16,0-51-1,0 26 1,-25-25-16,0 0 0,1-25 16,-1 0-16</inkml:trace>
  <inkml:trace contextRef="#ctx0" brushRef="#br0" timeOffset="68376.8859">9451 3795 0,'0'124'47,"0"-74"-47,0-25 0,0 24 16,0-74 15,0-24-15,0-1-1,0 25-15,24-24 16,1 24-16,-25 0 0,25 0 15,25 25 1,-26 25 0,1 25-1,-25-25-15,0-1 16,0 1-16,0 25 16,25-50 15,25-75-16,49-24 17,-50 74-17,-24 25-15,-25 75 32,0-50-32,0 49 15,0 25 16,0-74-31</inkml:trace>
  <inkml:trace contextRef="#ctx0" brushRef="#br0" timeOffset="69093.4085">10666 3746 0,'-174'49'32,"150"-24"-32,-1 0 15,0 0-15,0-1 0,25 1 0,0 0 0,0 0 16,50-25-1,-25 0-15,24-50 16,1 25 0,-25-24-1,-1 24-15,26-74 16,-25 99-16,-25-25 0,49 0 31,26 50-15,-26 74-1,-49 0 1,0-24 0,0-26-1,0-73 1,0-26 0,25 50-1,0-50-15,0 1 0,0 24 16,24-25-1,-24 26 1,0 24-16,0 49 16,-25-24-16,24 49 15,1 26 1,-25-76 0,25 26-16,-25 0 15</inkml:trace>
  <inkml:trace contextRef="#ctx0" brushRef="#br0" timeOffset="69676.5362">11931 3572 0,'25'74'15,"-25"-24"-15,0-25 0,0 0 0,0-1 16,0 51-16,25 24 16,-25-74-1</inkml:trace>
  <inkml:trace contextRef="#ctx0" brushRef="#br0" timeOffset="69896.0607">11733 3448 0,'-25'-50'15,"25"25"-15,25 25 16,-1 0-16,76 0 15,-51 0-15,75 0 16,-99 0 0</inkml:trace>
  <inkml:trace contextRef="#ctx0" brushRef="#br0" timeOffset="70108.0577">11708 4118 0,'25'74'31,"-1"-74"-31,1 0 0,74-25 16,-74 25-16,124-25 31,-124 25-31,49-24 0,-49 24 0,-25-25 15</inkml:trace>
  <inkml:trace contextRef="#ctx0" brushRef="#br0" timeOffset="70919.7395">12328 3746 0,'0'99'31,"0"-74"-31,0 24 16,0 26-1,-25-51 1,25-48 0,0-1-1,0 0 1,0 0-16,0 0 15,25 1-15,0 24 16,0 0 0,-1 24-16,1 1 15,0-25-15,0 25 16,24 0 15,1-25-31,-25-50 16,0 50-16,24-74 31,-24 49-31,-25-25 0,25 26 0,0-101 16,-25 26-1,0 50 1,0 247 62,0-24-62,0 24-1,0-74 1,24 50 15,-24-149-15,-24-100-1,-26 1 1,50 49-16,0-124 16,0 124-16,0-49 15,25 49-15,0 0 0,-1 1 0,76-76 32,-51 100-32,-24 0 15,0 0-15,-25 75 16,0-50-16,0-1 15,-25 1-15,-25 25 16,26-25-16,-26-1 16,0 1-1</inkml:trace>
  <inkml:trace contextRef="#ctx0" brushRef="#br0" timeOffset="71429.5843">13097 3770 0,'25'50'31,"-50"-25"-31,25 49 16,0-49-16,25-25 15,24 25 1,26-75-1,-50 25 1,-25 1-16,0-1 16,24 25-16,-24-25 0,0 50 31,0 0 0,75-1-15,-26-24-1,1-24 1,0-76 0,-50 76-16,24-76 15,-24 75 1,0-99 0,0 75-1,0 24-15,-24 0 16,24 50-1,0 25 1,0-1 0,0 150-1,0-150-15,0 1 0,24 99 16</inkml:trace>
  <inkml:trace contextRef="#ctx0" brushRef="#br0" timeOffset="71597.1207">13469 3721 0,'-25'0'0,"50"0"16,49-25-16,1 25 15,-50 0-15</inkml:trace>
  <inkml:trace contextRef="#ctx0" brushRef="#br0" timeOffset="72442.292">5978 4837 0,'25'-50'16,"-50"75"0,-25 25-1,26-25-15,-26 148 31,50-148-31,0 0 0,0 0 0,0-1 16,25 1-16,49 0 31,-24-25-15,49-99 0,-99 74-1,50-25 1,-50 75-1,0 0 1,0 25 0,0 24-1,0 0 1</inkml:trace>
  <inkml:trace contextRef="#ctx0" brushRef="#br0" timeOffset="73087.868">6424 5184 0,'25'0'47,"0"0"-47,-25-25 16,99 1-1,-74-1-15,0 0 16,-25 0 0,-25 25-1,-49 0 1,49 25 0,0-25-16,-25 25 15,50 0-15,-24-1 16,48 51-1,76-26 1,24-49 0,24 0 15,-123 0-31,124-49 16,-124 24-16,0 25 15,24-50-15,-24 26 31,-25-1-31,-25 0 16,1 25-16,-51 25 16,1 0-1,-1-1 1,50 1-16,25 25 31,25-25-31,50-25 16,49 0 15,-75-25-15,-49 50-1,0 24 1,0-24 15</inkml:trace>
  <inkml:trace contextRef="#ctx0" brushRef="#br0" timeOffset="73391.9671">7293 5159 0,'99'25'31,"-74"0"-31,-1 0 0,-24 0 16,0-1-16,0 1 16,-24-25-16,-26 25 15,50-50 1,25-24 0,49-51-1,-49 100-15,49-49 16,-74 24-16,25 25 15,25-25 1</inkml:trace>
  <inkml:trace contextRef="#ctx0" brushRef="#br0" timeOffset="73576.9646">7937 5383 0,'0'0'0</inkml:trace>
  <inkml:trace contextRef="#ctx0" brushRef="#br0" timeOffset="74537.9799">3101 6499 0,'0'25'0,"0"-1"0,0 1 15,0 25-15,-25 24 32,0 50-1,25-149-16,25-24 1,-25 24 0,25-49-16,-1 49 15,1-25 1,0-24 0,0 74-1,0 0 1,24 49-1,-49-24-15,25 25 16,0-25-16,-25-1 16,25 1-16,-25 0 0,24-25 0,1 25 0,0 24 15,0-49 1,49-24 0,-74-1-16,25 0 15,0 25-15,0-124 31,-25 99-31,0 0 16,0 1-16,0-1 0,-25 25 16</inkml:trace>
  <inkml:trace contextRef="#ctx0" brushRef="#br0" timeOffset="74911.9855">3820 6871 0,'25'0'31,"0"0"-31,-25 25 15,24 0 17,-98 74-17,49-99-15,0 49 16,1-49-16,-1 25 0,0-25 16,25 25-1,50-50 1,24 25-1,0 0 17,-49 0-32,50 0 15,-51-25-15,1 25 0</inkml:trace>
  <inkml:trace contextRef="#ctx0" brushRef="#br0" timeOffset="75145.1219">4539 6573 0,'50'25'15,"-1"-25"1,1 0-16,49 0 15,-74-25 17</inkml:trace>
  <inkml:trace contextRef="#ctx0" brushRef="#br0" timeOffset="75326.101">4663 6722 0,'0'25'31,"0"-50"-31,124 25 31</inkml:trace>
  <inkml:trace contextRef="#ctx0" brushRef="#br0" timeOffset="75751.3862">6276 6499 0,'-50'0'15,"75"-25"1,0 25-16,24 0 15,50 0-15,-49 0 16</inkml:trace>
  <inkml:trace contextRef="#ctx0" brushRef="#br0" timeOffset="75921.9362">7491 6474 0,'74'0'15,"-49"-25"-15,0 25 0,0 0 0,0 0 0,49-25 16</inkml:trace>
  <inkml:trace contextRef="#ctx0" brushRef="#br0" timeOffset="76093.9337">8855 6375 0,'99'0'31</inkml:trace>
  <inkml:trace contextRef="#ctx0" brushRef="#br0" timeOffset="76299.1071">10046 6300 0,'25'-24'16,"24"24"-1,1-25-15</inkml:trace>
  <inkml:trace contextRef="#ctx0" brushRef="#br0" timeOffset="77605.7981">11435 6251 0,'-99'0'31,"74"25"-31,0-25 0,0 49 16,25 50-1,0-74-15,75 25 16,-50-25 0,-1-25-16,76 0 15,-76 0 1,26-75-1,-50 50-15,0-24 16,-74-26 0,49 26-1,25 24 17,25 25-32,24 0 15,-24 0-15,49 25 16,26 0-1,-51 24 17,-49-24-17,-25 0 1,25 0 0,0-1-1,0 1 1,50-25-1,-25 0-15,49 0 16,-49 0-16,-25-25 0,50 1 16,-1-1-1,-49 50 48,25-1-48,0-24-15,24 25 16,-24-25-16,0 0 16,50-25-1,24-49 1,-74 74-16,24-99 0,-49 74 16,0-74-1,0 74-15,0-124 16,0 124-16,0 1 31,-25 24-15,1 49-1,24 26 1,0-26-16,0 50 16,0-49-1,0-25-15,0 24 0,0 51 16,0-76-16</inkml:trace>
  <inkml:trace contextRef="#ctx0" brushRef="#br0" timeOffset="78197.7984">12204 6176 0,'0'0'16,"25"0"-16,24-24 16,125 24-1,-50-25 1,-50-25 0,-49 25-16,-25 1 15,0-1-15,0 0 16,0 0-1,-25 50 17,25 25-17,0-26-15,0 125 16,0-99 0,0 99-16,25-25 15,-25 49 1,25-123-1,-25-25 1,-25-25 15,25-25-31,-49-74 16,49 74-16,0-25 0,0 25 0,0 1 0,24-51 16,26 1 15,-25 49-31,124 0 31,-125 25-31,-24 25 0,0 0 16,0 49-1,-74-49 1,-50 25 0</inkml:trace>
  <inkml:trace contextRef="#ctx0" brushRef="#br0" timeOffset="78718.6127">13022 6276 0,'0'24'15,"0"76"16,25-100-31,25 49 32,-25-49-32,-1-25 0,1 25 15,0-24 1,-25-1 0,25 25 30,49 25-14,1-75-17,-1-49 1,-74 49 0,25-49-16,-25 74 15,0-74 1,0 74-16,0-24 0,0-51 15,0 125 17,0 0-32,0 49 15,0-24-15,0 0 16,-25 98 0,25 26-1,0-100-15</inkml:trace>
  <inkml:trace contextRef="#ctx0" brushRef="#br0" timeOffset="78889.7556">13444 6127 0,'0'0'16,"0"-25"-16,50 25 15,-25 0 1,49-25-16,-49 25 0</inkml:trace>
  <inkml:trace contextRef="#ctx0" brushRef="#br0" timeOffset="79764.1029">6449 7268 0,'-25'0'16,"1"0"-16,24 25 0,-50-1 16,0 1-16,26 0 0,-26 25 0,50-1 0,-25-24 0,0 49 15,50 1 1,50-50 15,73-25-15,-123-25-16,25 25 15,-25-25-15,-1 0 0,26 0 16,-25 25 15,-25 25-15,25 25-1,-1 24 1,-24-49 0</inkml:trace>
  <inkml:trace contextRef="#ctx0" brushRef="#br0" timeOffset="80415.7644">6871 7739 0,'0'-25'31,"25"25"-15,0-25-16,-1 1 0,1 24 0,0-25 0,0 0 15,24 0 1,-49 0-1,-24 1 17,-26 48-17,-74 26 1,124-25-16,50 74 31,-26-99-31,1 0 16,0 25-16,25-25 0,98 0 15,1 0 1,-50-25 0,-49 0-16,24 0 31,-74 1-31,0-1 0,0-25 16,-24 50-16,-26-25 15,-74 25 16,74 50 1,26-25-32,48 49 15,1-74-15,25 0 16,49 0 0,-74 0-16,49 0 15,-49 0-15,-25 25 47,-25 25-47,25-1 31,0-24-15</inkml:trace>
  <inkml:trace contextRef="#ctx0" brushRef="#br0" timeOffset="80715.7679">7863 7640 0,'124'25'16,"-124"-1"-16,25 1 16,-25 0-1,-25 49 1,-25-49-1,26-25 1,24-25-16,24-49 16,51-25-1,24 0 17,-74 99-32,0-50 15,24 25-15,-24 0 0</inkml:trace>
  <inkml:trace contextRef="#ctx0" brushRef="#br0" timeOffset="82118.3706">3497 9500 0,'0'25'0,"0"0"0,-24 24 16,-1-24-16,25 0 16,0 74-1,0-49-15,0-25 0,0-1 16,25 1-1,-25-50 17,0-49-1,0 49-31,0-74 16,24 49-16,-24 1 15,25-1-15,0 50 0,0-49 16,0 24-16,24 25 15,1 0 1,-25 25-16,74 49 16,-74 0-1,-25-49-15,0 50 16,-124 123 0,49-173 15,-24-25-16,74 0-15</inkml:trace>
  <inkml:trace contextRef="#ctx0" brushRef="#br0" timeOffset="82342.459">3994 9872 0,'74'99'16,"-74"-74"-16,0 0 15,0 50 1,0-1 0,0-49-1</inkml:trace>
  <inkml:trace contextRef="#ctx0" brushRef="#br0" timeOffset="82582.7021">4564 9624 0,'25'0'16,"74"0"0,-49 0-16,24 0 15</inkml:trace>
  <inkml:trace contextRef="#ctx0" brushRef="#br0" timeOffset="82787.6991">4614 9798 0,'0'25'0,"24"-25"15,51 0 1,49-25 0</inkml:trace>
  <inkml:trace contextRef="#ctx0" brushRef="#br0" timeOffset="83557.3338">6077 9302 0,'0'124'15,"0"-99"-15,0 24 16,0-24-16,0 25 16,0-26-16,0 1 15,0 0-15,0-50 31,0-49-15,0-1 0,-25-24-1,149-223 17,-99 272-32,50 0 15,-1 26-15,-49 24 16,0 0-16,-1 0 0,26 24 15,-50 1-15,-25 50 16,0-26-16,1-24 16,-51 25-16,-24 49 15,99-74 1</inkml:trace>
  <inkml:trace contextRef="#ctx0" brushRef="#br0" timeOffset="83742.3317">6400 9550 0,'0'74'16,"0"-49"0,0 0-16,0 0 0,0-1 15,0 1 16</inkml:trace>
  <inkml:trace contextRef="#ctx0" brushRef="#br0" timeOffset="83912.325">6499 9327 0,'0'-25'0,"0"50"0,0-75 0,0 25 15</inkml:trace>
  <inkml:trace contextRef="#ctx0" brushRef="#br0" timeOffset="84160.0411">6821 9153 0,'0'25'0,"0"0"15,0 24-15,0-24 0,0 0 16,0 24-16,0 1 15,0 49 1,0-49-16,0-25 0,0 24 16,0 1-1</inkml:trace>
  <inkml:trace contextRef="#ctx0" brushRef="#br0" timeOffset="84351.0279">6722 9475 0,'-25'25'16,"50"-50"-1,0 25 1,24 0-16,26-24 0,-1 24 0</inkml:trace>
  <inkml:trace contextRef="#ctx0" brushRef="#br0" timeOffset="84955.1314">7293 9401 0,'-25'0'15,"-25"25"1,1 0-16,24-25 0,0 24 16,0 26-1,25-25-15,0 24 16,25-24-16,74-25 31,-74 0-31,25 0 0,-26 0 16,26-25-16,-25 1 15,24-51 1,26 1 0,-26-25-1,-49 49-15,25-74 16,-25 99-16,-25-24 16,1 24-1,24 50 1,0 24-1,-25 26 1,25-26-16,0 26 16,0-51-16,0 1 0,0 50 15,0-51-15,0 1 16,0 0-16,-25 0 0,50-50 31,74-25-15,-25 26-1,-49 24 17,0 0-32,-25 74 15,0-49-15,0 24 16,0 1 0</inkml:trace>
  <inkml:trace contextRef="#ctx0" brushRef="#br0" timeOffset="85617.3462">8706 9203 0,'-74'-25'15,"49"50"-15,25-1 16,-25 26-16,1 24 15,24-24 17,0-25-32,49 49 15,-24-49-15,0-25 0,0 0 0,123-25 32,-48-49-17,-51-1 1,-24 1-1,-25 24 32,25 26-31,-25 98 0,0-24 15,0 98-16</inkml:trace>
  <inkml:trace contextRef="#ctx0" brushRef="#br0" timeOffset="85762.3387">9004 9054 0,'-50'-75'32</inkml:trace>
  <inkml:trace contextRef="#ctx0" brushRef="#br0" timeOffset="86102.8871">9227 9302 0,'50'149'47,"-100"-298"-47,100 322 0,-50-148 16,0-50 15,0-24 16,74-50-16,50-1-15,-99 76-1</inkml:trace>
  <inkml:trace contextRef="#ctx0" brushRef="#br0" timeOffset="87236.8745">9798 9277 0,'-25'0'0,"50"0"0,-149 25 16,99-25-16,0 25 16,0 24-1,25 1 1,0-25-16,25-1 16,25-24-16,-50 25 0,49-25 15,-24 0 1,74-49-1,-74 24-15,74-74 16,-74 74-16,50-99 16,-75-25-1,0 25 1,-25 74 15,-25 100 0,25 49-15,25 75 0,0-75-1,0-49-15,50 49 16,-25-74 0,0-1-16,0-24 0,-1 0 0,26 0 15,24-24 16,1-26-15,-75 25-16,49-49 16,-49 49-16,0 0 15,0 50 79,0-50 125,25 25-157,-25-25-46,0 1 0,25-1 15,-25 0-31,-25 25 15,0 25 1,1 24 0,-1 26 15,25-26-31,49 1 16,1-25-16,74 24 15,-74-49 1</inkml:trace>
  <inkml:trace contextRef="#ctx0" brushRef="#br0" timeOffset="88022.0664">11733 8880 0,'0'0'0,"0"25"15,0 0 1,0 24-16,0 1 15,0 0-15,0-26 16,24 51-16,-24-50 16,0 24-1,-24-49 1,-51-25 15,-24-24-15,0 49-1,24 25 1,1 24 0,49 1-1,25-1-15,124 26 32,124-75-17,-99-50 1,-99 25-16,24-24 15,-74 24-15,25 25 0,0-50 32,-25 26-1,0 48 0,0 1-31,0 25 47,24 24-31</inkml:trace>
  <inkml:trace contextRef="#ctx0" brushRef="#br0" timeOffset="88190.0588">11981 8905 0,'-25'-25'0,"-25"0"15</inkml:trace>
  <inkml:trace contextRef="#ctx0" brushRef="#br0" timeOffset="88637.6044">12427 9227 0,'0'-49'32,"-25"49"-32,1-25 0,-51 25 0,50 25 0,1-25 15,-1 25-15,-50 24 16,75 1 0,25-1-1,50-49 1,98-99 31,-123 99-16,-25 0-15,-25 25 15,0 0-31,0 24 0,-25-24 15,25 25-15</inkml:trace>
  <inkml:trace contextRef="#ctx0" brushRef="#br0" timeOffset="89154.7495">12799 9351 0,'0'25'15,"0"0"1,25-25-16,0 0 16</inkml:trace>
  <inkml:trace contextRef="#ctx0" brushRef="#br0" timeOffset="90147.0967">13791 9079 0,'0'-25'16,"-49"25"0,-26 49-1,26 1 16,49 24-15,49-24 15,-24-50-31,99-50 16,-124 26-16,25-1 0,0 0 0,24-49 16,26-26 15,-50 75-31,49-49 15,-49 49-15,49 0 16,-24 1 0,-25 48-1,-1 26-15,1 0 16,0 24 0,-25 50-1,0 75 1,0-26-1,0-24 17</inkml:trace>
  <inkml:trace contextRef="#ctx0" brushRef="#br0" timeOffset="90344.6967">14238 9178 0,'-25'0'15,"50"0"-15,-50-25 16,75 25 0,99-25-1,-75 25 1</inkml:trace>
  <inkml:trace contextRef="#ctx0" brushRef="#br0" timeOffset="91105.3981">15875 8756 0,'0'-25'0,"-25"-49"15,25 49 1,-25 50-16,1-25 15,24 49 17,-25-24-17,25 0 1,-25 0 15,-74 49-15,74 1-1,0-1 1,25 1 0,50 24 15,24-99-15,1-50-16,24 1 31,25-26-16,-99 50-15,-1 25 0,1 0 16,0 0 0,-25 50-1,0-25-15,0 49 16,0-49 0,25 74-16,0-49 31</inkml:trace>
  <inkml:trace contextRef="#ctx0" brushRef="#br0" timeOffset="91817.0634">16396 9103 0,'0'25'0,"25"-25"31,49-25-31,-49 25 0,25-24 16,-26 24-16,-24-25 15,25 25-15,0-50 32,-75 0-17,-24 50 1,24 25-1,-24 25 17,74 74-17,74-99 1,-49 0-16,25-25 16,-25 0-16,24 0 0,1 0 15,272-75 32,-247 26-31,-51 24-1,-24-25 1,-24 25 15,-51 25-15,50 0-16,-49 25 15,49 0 1,0 0 0,25 24-1,0-24-15,75 0 32,-50-50-32,24 25 0,-24 0 15,0 0-15,-25 25 31,0 0-15,0 0 0,0-1 15</inkml:trace>
  <inkml:trace contextRef="#ctx0" brushRef="#br0" timeOffset="92126.0644">17289 9004 0,'99'0'16,"-198"0"-16,223 0 0,-50 25 31,-74 0-15,0 0-1,-49 24 1,49-74 15,0 1-31,0-1 16,74-25 0,-74 25-16,25 0 0,0 1 15,24-1 1,-24 0-1</inkml:trace>
  <inkml:trace contextRef="#ctx0" brushRef="#br0" timeOffset="92361.0607">18380 8682 0,'0'24'0,"0"-48"0,0 123 16,0-74-16,0-1 16,0 51-16,0-26 15,0 26 1,25-50-1</inkml:trace>
  <inkml:trace contextRef="#ctx0" brushRef="#br0" timeOffset="93541.4109">3547 11584 0,'-50'124'16,"50"-75"-16,-24 1 31,24 0-31,0 49 16,0-50-16,0-24 16,0 0-16,0 0 15,24-25-15,-24-25 16,0 0-1,0-74 1,0-75 0,25 75-1,25 0 1,-25 99-16,-1-25 16,1 25-16,0 25 15,25 49 1,-25 26-16,-50 48 31,-50 1-15,50-124-16,-49 25 15,49-26-15</inkml:trace>
  <inkml:trace contextRef="#ctx0" brushRef="#br0" timeOffset="93890.0132">3795 12080 0,'149'25'16,"-124"-25"-16,24 24 15,1 26 16,-100 0-15,-24-25 0,49-25-1,50 0 17,25-25-17,-26 25-15,26 0 16,-50-25-16,50 25 15,-1-25 1,-24 25 0</inkml:trace>
  <inkml:trace contextRef="#ctx0" brushRef="#br0" timeOffset="94104.6896">4688 11733 0,'0'24'16,"25"-24"-16,0 0 16,-1-24-16,51 24 15,-50 0-15,74 0 16</inkml:trace>
  <inkml:trace contextRef="#ctx0" brushRef="#br0" timeOffset="94276.2264">4713 11906 0,'0'25'16,"25"-25"0,-1 0-16,26 0 0,0-25 0,-25 25 0</inkml:trace>
  <inkml:trace contextRef="#ctx0" brushRef="#br0" timeOffset="95141.6296">6846 11286 0,'50'50'16,"-50"-25"-16,0-1 15,-25 26 1,0-25-16,0 49 15,0-74-15,25 25 0,0 0 16</inkml:trace>
  <inkml:trace contextRef="#ctx0" brushRef="#br0" timeOffset="95300.8997">7243 11361 0,'0'49'16,"0"-98"-16,-50 148 16,26-99-16,-51 74 15,50-49 1</inkml:trace>
  <inkml:trace contextRef="#ctx0" brushRef="#br0" timeOffset="95813.4997">9872 11162 0,'25'25'16,"-25"0"-16,0 24 31,-25 26-15,0-50-16,1-1 16</inkml:trace>
  <inkml:trace contextRef="#ctx0" brushRef="#br0" timeOffset="95990.5002">10418 11311 0,'-99'99'15,"99"-74"-15,-75 49 16,75-49-1</inkml:trace>
  <inkml:trace contextRef="#ctx0" brushRef="#br0" timeOffset="96445.0597">12502 11162 0,'-25'0'31,"25"25"-31,-25-25 0,25 25 16,0 0-16,-25 24 15,25-24-15,-25 25 16,1-26 0</inkml:trace>
  <inkml:trace contextRef="#ctx0" brushRef="#br0" timeOffset="96626.0641">12998 11212 0,'0'74'31,"-25"-49"-16,0-25-15,25 25 0,-25 0 0,0-1 16</inkml:trace>
  <inkml:trace contextRef="#ctx0" brushRef="#br0" timeOffset="96993.6827">14436 11013 0,'-24'50'31,"-1"-25"-31,-25-1 16,50 1-16,-25-25 0,25 25 0,-25-25 15,25 25-15</inkml:trace>
  <inkml:trace contextRef="#ctx0" brushRef="#br0" timeOffset="97153.6815">14709 11112 0,'-25'100'47,"50"-200"-47,-74 274 16,24-124-16,0-25 0</inkml:trace>
  <inkml:trace contextRef="#ctx0" brushRef="#br0" timeOffset="97849.2987">16594 10939 0,'0'0'0,"-74"25"15,49-1-15,-24 26 16,24 0-16,0-1 0,-25 51 16,50 24-1,25-75 1,25-24 0,-1-50-16,1 0 15,-25 25-15,49-49 16,-49 24-16,25 0 31,-26 0-31,51 25 16,-50 0-16,-25 25 15,0 50 1,24 24 15,-24-74-15</inkml:trace>
  <inkml:trace contextRef="#ctx0" brushRef="#br0" timeOffset="98444.3288">17140 11361 0,'25'-25'31,"24"0"-31,-24 25 0,74-25 16,-74 0-1,25 1 1,-50-1-16,-25 25 16,-49-25-1,-1 75 1,26-26 15,24 51-15,25-50-16,49 24 15,-24-49-15,0 25 0,74-25 32,-74 0-32,124 0 15,-75-25-15,-49 25 0,74-49 16,-49 24-1,-25 0-15,0 0 16,-25 0-16,0 1 0,0-1 16,-25 25-16,-25 0 31,-24 0-31,49 0 0,0 25 0,-24-1 16,49 1-1,0 0 1,0 0-1,24-25-15,51 25 16,-75-1-16,25-24 16,-1 25 15,-24 0-31</inkml:trace>
  <inkml:trace contextRef="#ctx0" brushRef="#br0" timeOffset="98811.8257">17983 11237 0,'25'24'0,"0"26"31,0 0-16,-25-26-15,-25 26 16,0-25 0,0-25-1,25-25 1,0 0 0,50-49-1,-25 74-15,49-75 16,-49 75-16,49-49 31,75-1-15,-149 75 15,0 0-15</inkml:trace>
  <inkml:trace contextRef="#ctx0" brushRef="#br0" timeOffset="99292.5528">18852 11137 0,'24'-25'0,"-48"50"0,148-74 16,-100 49-16,1 0 0,0 0 15,25 24 1,-50 51 0,-25-1-1,-50 1 1,1-1 0,74-24-1,50-50 1,-26 0-16,51 0 15,-50 0-15,24 0 16,50 0-16,100-25 16,-75 0 15</inkml:trace>
  <inkml:trace contextRef="#ctx0" brushRef="#br0" timeOffset="111007.4289">11956 13767 0,'0'24'62,"0"26"-30,0-25-32,0 24 15,0-24-15,0 25 16,0-1-1,0 26 1,0-50 0,0 24-1,0-74 32,0-24-31,0-1-16,25-24 31,-25 24-31,0 25 0,24 1 0,1-76 16,-25 26 15,25 49-31,-25 0 16,25 25-16,-25 25 15,25 0 1,24 25-16,1 24 15,0 0 1,-50 1 0,0 49 15,-25-50 0,0-49-31,-99 49 16,74-74-1,1 0-15,49-24 0,-50 24 16,25-25-16</inkml:trace>
  <inkml:trace contextRef="#ctx0" brushRef="#br0" timeOffset="111439.146">12452 14039 0,'25'0'0,"0"0"16,24-24 0,-24 24-16,49 0 15,-49 0-15,0 0 0,25 24 16</inkml:trace>
  <inkml:trace contextRef="#ctx0" brushRef="#br0" timeOffset="111686.1483">12477 14188 0,'0'25'16,"25"-25"15,-1 0-31,26 0 0,0 0 16,-26 0-16,26 0 15,24 0 1</inkml:trace>
  <inkml:trace contextRef="#ctx0" brushRef="#br0" timeOffset="112531.6859">13171 13990 0,'0'49'16,"0"-24"-1,0 0-15,0 0 16,0 0-1,0-1-15,0 1 16,0 0-16,0-50 78,0 0-62,0 1-1,75-76 1,-50 51 15,-1 49-31,26-25 16,-25 25 0,0 0-16,-1 0 15,-24 25 1,0 24-1,0 1 1,0 24 0,0-49-1,0-50 32,75-74-16,-75 74-31,49-24 16,-24 49-16,25-25 31,-25 25-15,-25 25-16,24 49 31,-24 1-15,0-51-16,0 26 15,0-25-15,25 0 32</inkml:trace>
  <inkml:trace contextRef="#ctx0" brushRef="#br0" timeOffset="113766.6328">14139 13767 0,'24'0'0,"-48"0"0,48-25 32,-24 50-17,0-1 1,0 76-1,0-76-15,0 26 16,0-25-16,0 24 16,0 26 15,0-50-31,0-1 16,0 1-16</inkml:trace>
  <inkml:trace contextRef="#ctx0" brushRef="#br0" timeOffset="114199.1892">13915 13717 0,'-49'0'15,"74"0"17,74 0-1,-74 25-31,148-25 15,-123 0-15,74 0 16,-50 0 0,1 0-1,-1 0 17</inkml:trace>
  <inkml:trace contextRef="#ctx0" brushRef="#br0" timeOffset="116893.1432">12551 13345 0,'-372'-50'15,"322"50"-15,-148-24 32,-100-1-17,174 0 1,75 25-16,-1 0 15,25 0-15,1 0 0,-1 0 32,25 25-17,0 0 79,0-1-47,0 1-31,0 25-1,0-25-15,0 123 16,0-123-16,0 25 15,25 74-15,-25 0 16,0-75-16,0 1 16,0 0-16,0 74 15,0-25 1,0-74-16,0-1 16,0 1-16,0 0 0,0 0 15,0 25-15,0-26 16,0 1-1,0 25 1,0-25 0,0-1-1,-25-24 17,25 25-17,0 0 16,0 25-15,0-1 0,0-24-1,25-25 79,-1 0-78,26 0 15,49 0-15,0 0-1,-74 0-15,74 0 16,-24 25-16,24-25 15,174 0 1,-75 0 15,-148 0-15,223 25-16,-174-25 16,50 0-1,-25 0 1,50 0-1,-50 0 1,0 0 0,24 0-1,-73 0 1,-50 0-16,99 0 31,-75 0-31,-24 0 0,0 0 0,49 0 31,-49 0-31,74 0 16,-24 0-16,24 0 16,-25 0-1,26 0 1,-1 0 15,-74 0-31,49 0 16,-49 0-16,0 0 15,-1 0-15,1 0 16,25 0 0,-1 0-1,-49-25 32,0 0 0,0 0-31,0 0-16,0-24 15,0 24 1,0-25 0,0 26-16,0-1 0,0-99 15,0 74 1,0 25-16,25-99 15,0-49 1,-25 24 15,25 74-15,-25 51-16,0-26 16,0 25-16,0-24 0,-25-1 15,0 0 1,25 26-16,0-26 15,0 25 17,-25 25 77,25 25-78,-24-25-15,-1 0 0,-25 0-1,1 0-15,-51 0 16,-24 0-1,50 0 1,24 0-16,-74 0 16,75-25-16,-1 25 0,-49 0 15,-124-25 1,49 1 0,-74 24-1,74 0 1,100 0-16,-125-25 15,100 25-15,50 0 16,-1 25-16,-74-25 16,0 0-1,-25 0 1,25 0 0,99 0-16,-99 0 15,99-25-15,-49 25 16,-25 0-1,24 0 1</inkml:trace>
  <inkml:trace contextRef="#ctx0" brushRef="#br0" timeOffset="117886.1467">16619 14015 0,'-25'-25'16,"50"25"-1,0 0-15,49 0 16,-49 0-16,124 0 16,-99 0-16,123 25 15,75-25 1,-74 0 15,-149 24-15</inkml:trace>
  <inkml:trace contextRef="#ctx0" brushRef="#br0" timeOffset="118151.1529">16991 14188 0,'25'25'32,"124"-25"-17,-100 0 1,26 0-16,-50 0 15,24 25-15,1-25 0,-25 0 0,49 0 16,-49 0-16,25 0 16,-26 0-16</inkml:trace>
  <inkml:trace contextRef="#ctx0" brushRef="#br0" timeOffset="118419.1353">17760 14039 0,'0'25'16,"0"0"-16,0 0 15,0 24 1,0 26-1,0-50-15,-49 24 16,24-24-16,0-25 16,0 25-1,0-25-15</inkml:trace>
  <inkml:trace contextRef="#ctx0" brushRef="#br0" timeOffset="119405.4757">19174 13816 0,'0'25'16,"0"0"-1,0 0 1,0 49 0,0-24-16,0-1 31,0-24-16,0-25 32,0-50-31,25 1 0,-25 24-16,74-74 15,-74 74-15,25 0 0,0 25 16,0-25-16,24 25 31,-24 25-31,0 0 16,-25 0-16,0 0 15,0 24 1,0 1 0,0-25-1,0-50 16,0 0-31,49-25 16,1 1 0,0 24-1,-25 25 17,-1 50-17,-24-1 1,0 1-16,0-25 0,0 24 15,0-24 1,0 0-16,0 0 16</inkml:trace>
  <inkml:trace contextRef="#ctx0" brushRef="#br0" timeOffset="119694.093">20216 13816 0,'25'0'16,"123"25"15,-123-25-31,0 0 16,74-25 0</inkml:trace>
  <inkml:trace contextRef="#ctx0" brushRef="#br0" timeOffset="119943.1878">20290 13965 0,'0'25'15,"0"-25"-15,25 0 16,74 0 0,-24 0-1,-1 0 1,-49 0-16</inkml:trace>
  <inkml:trace contextRef="#ctx0" brushRef="#br0" timeOffset="120770.508">21853 13370 0,'0'0'0,"0"25"0,0 99 16,0-100-16,0 1 16,0 50-1,0-51-15,0 26 0,25 0 16,-25-26-16,0 1 15,0 0-15,0 0 0,0-50 47,0-25-31,0 26-16,0-100 16,0 74-16,25-74 15,-1 25 1,1 99-16,0-50 15,0 50 1,24 25 15,125 149-15,-149-125-16,0 26 16,-25-51-16,0 26 15,0 0 1,-50-1-1,-49-24 1,49-25-16,-74 0 16</inkml:trace>
  <inkml:trace contextRef="#ctx0" brushRef="#br0" timeOffset="121198.5757">21754 14114 0,'-50'25'15,"75"-25"1,25-25-1,123 25 1,-123 0-16,123 0 16,-123 0-16,0 0 0,-1 0 15,50 0 1,-74 0-16,0 0 16</inkml:trace>
  <inkml:trace contextRef="#ctx0" brushRef="#br0" timeOffset="121559.5754">22151 14436 0,'0'25'0,"0"25"16,0-25-16,0 24 15,0 1-15,0 24 16,24-24-1,-24 24 17,0-49-17,25-50 17</inkml:trace>
  <inkml:trace contextRef="#ctx0" brushRef="#br0" timeOffset="121913.3659">21878 14412 0,'-50'0'0,"100"0"0,-75 0 16,149 0 0,0 0 15,-74 0-31,173 0 15,-198 0-15,74 0 16,-99-25 15</inkml:trace>
  <inkml:trace contextRef="#ctx0" brushRef="#br0" timeOffset="125151.321">19769 12998 0,'-24'0'15,"-51"0"1,26 0-16,-26 0 0,50 0 0,-49-25 0,24 25 16,-24 0-16,24 0 0,-123 0 15,123 0-15,-74 0 16,99 0 0,-24 0-1,49 25 32,0-1-31,-25-24-1,25 25-15,-25 25 16,25-25 0,0 49 15,50 546 63,-50-496-79,0 25 16,0 124-15,0-174 15,0-74-31,0 149 16,0-150-16,0 51 16,0-1 15,0 75-16,0-75 1,0-49 0,0 50-1,0-51 1,0 1 0,0 0-16,0 0 31,24-50 109,1 25-124,0 0 0,25 0-1,-26 0 1,76-25 0,-76 25-16,76 0 31,-76 0-31,76 0 15,48 0 1,249-25 31,-248 1-16,-124 24-31,49 0 0,-49 0 0,0 0 16,99-25-1,25 25 1,24 0 0,-48 0 15,-101 0-31,76 25 0,-76-25 16,150 0-1,-75 0 1,0 0-1,1 0 1,-51 0-16,1 0 16,-1 0-1,1 0 1,24-25 0,1 0-16,24 25 31,-74 0-31,0 0 0,0 0 15,-1 0-15,51 0 16,24 0 0,-49 0-1,24 0 1,-24 0 0,-26 0-16,26 0 15,-25 0-15,24 0 16,-24 0-16,25 0 15,-25 0-15,-1-25 0,26 25 16,0 0 0,-1 0-1,-24 0 1,50 0 0,-26 0-1,1 0 1,-25 0-16,-1 0 15,1 0-15,0 0 32,-25-25-17,25 25 17,-25-24-17,25-1 1,-25-25-1,0-24 1,0 49-16,-25-25 16,25 1-16,0 24 0,0-49 15,0-75 1,0 25 0,0 24-16,0-73 31,0-26-16,0 51 1,0-26 0,0 124-16,0-24 15,0 24-15,0 26 16,0-51 0,-25 1-1,25 24 1,0 0-1,0 26-15,0-26 32,0 25-32,0 0 0,25 1 15,-25-1 1,0 0-16,0 0 16,0 0-1,0 50 32,-25-25-16,0 0-15,0 0 0,1 0-1,-1-25 1,0 25-16,-25 0 15,26 0 1,-26 0-16,25 0 0,-124-24 16,124 24-1,-99 0 1,-24 0 0,-26 0 15,124 0-31,-123-25 15,148 25-15,-124 0 16,25 0 0,99 0-1,-99 0 1,50 0-16,24 0 0,-24 0 16,49 0-16,-99 0 15,0 25 1,74-25-1,-74 24 17,100-24-32,-26 0 0,25 0 0,0 0 15,-49 25 1,24-25-16,-49 0 31,0 0-15,24 0-1,26 0 17,24 0-32,-49 25 15,49-25 1,0 0-16,0 25 16,-74 0-1,0-25 1,49 0-1,1 0 1,24 0 15</inkml:trace>
  <inkml:trace contextRef="#ctx0" brushRef="#br0" timeOffset="139833.3794">22845 3572 0,'0'25'16,"-25"-1"-16,25 26 16,0-25-16,0 49 0</inkml:trace>
  <inkml:trace contextRef="#ctx0" brushRef="#br0" timeOffset="149955.3081">24507 1414 0,'25'-25'31,"0"25"78,24-25-93,1 0 0,-25 1-1,24 24-15,1-25 16,-1 25-16,26 0 16,24 0-1</inkml:trace>
  <inkml:trace contextRef="#ctx0" brushRef="#br0" timeOffset="150194.3036">24681 1414 0,'0'0'16,"0"-25"-16,49 0 16,1 0-16</inkml:trace>
  <inkml:trace contextRef="#ctx0" brushRef="#br0" timeOffset="153483.1876">26863 9451 0,'0'-75'31,"0"100"1,0 49-17,0 26 1,0 24 0,0-25 15,25-50-16,-25-24 1,0-50-16,0 1 16,0-26-1,0 0-15,-25 1 16,25-1-16,0 25 0,0-74 16,0 74-16,0-74 15,25 74-15,0 1 16,-25-1-1,25 25-15,0 49 16,-25-24-16,49 0 16,1 74-1,49 50 1,-74-124-16,25 24 16,-26-24-16,51-25 31,-50 0-31,-1-49 31,-24-100-15,0 124-16,0-49 15,0 49 1,0 0 0,0 0-1,0 50 1</inkml:trace>
  <inkml:trace contextRef="#ctx0" brushRef="#br0" timeOffset="153831.3601">27608 9897 0,'0'25'16,"0"0"-1,24-1 1,-24 1-16,0 25 15,0-25-15,0 24 16,0 1 0,0 24-1,0-49 1</inkml:trace>
  <inkml:trace contextRef="#ctx0" brushRef="#br0" timeOffset="154452.6428">27856 9500 0,'0'-25'16,"24"25"15,76 50-15,-51-25-1,1-25-15,24 25 16,-49-25-16,25 24 16,-25-24-1,-1 25-15,-24 0 63,-49 0-48,-26 24 17,51-49-32,-51 50 0,50-25 15,-24 0 1,24-1 0</inkml:trace>
  <inkml:trace contextRef="#ctx0" brushRef="#br0" timeOffset="155436.0052">28724 9451 0,'0'24'31,"0"1"-15,-50 99-1,50-99-15,0 25 16,0-26-16,-25 1 16,25 0-1,0-50 32,0-24-31,0 24-16,50-74 15,-50 74 1,25-50 0,0 51-16,-25-1 15,0 0 1,24 50 0,1 24-1,0 51 1,0-76-16,0 1 31,-25 0-31,24 0 0,1 0 0,-25-1 0,25-24 0,0 25 31,24-25-15,1-25 0,-25-74-1,0 0 1,-25 25-1,-25 49 17,25 0-17,0 50 1</inkml:trace>
  <inkml:trace contextRef="#ctx0" brushRef="#br0" timeOffset="155940.1032">29245 9823 0,'0'-25'16,"25"25"0,49 0-1,-24 25 1,-50 24-1,-25 26 1,-50-1 0,26-49-1,-1 0 1,75-25 15,49-25-15,26 0-1,-51 25 1,1-25 0,24 25-1,-24 25 1</inkml:trace>
  <inkml:trace contextRef="#ctx0" brushRef="#br0" timeOffset="156635.9605">25946 9203 0,'0'24'15,"0"1"-15,0 25 0,0-25 16,0 49-16,0-49 15,-25 124-15,25-75 16,0 25 0,50 100-1,-26-75-15,1-75 16,25 75 0,-25-99-16,-1 74 15,1-74-15,-25 0 16,0-50-16,0 0 31,0 1-31</inkml:trace>
  <inkml:trace contextRef="#ctx0" brushRef="#br0" timeOffset="158266.1608">26095 9153 0,'-25'-25'15,"50"0"17,-1 25-32,51-24 15,-26 24-15,274 0 31,-174 0-31,-50 0 0,149 0 16,0 0 15,223 0-15,-396 0-16,247-25 16,-272 25-1,24 0-15,1-25 0,272 25 31,-298 0-31,199 0 16,-198 0-16,124 0 16,24 0-1,-173-25-15,99 25 16,-50 0-16,50 0 16,-24 0-1,48 0 1,-48 0-1,-76 0 1,1 0 0,-25 25 31,25-25-32,-25 25 1,0 24 15,0 26 0,0 49-15,25 0 0,-25 0-1,0 25 1,0-25 15,0-100-31,0 125 16,0-124-16,0 25 15,0 24 1,0-24 0,0-25-1,0 49 1,0-24-1,0-1 1,0-24-16,0 0 16,0 0-1,-25-25-15,25 24 32,-25-24-17,0 25 1,-24-25-1,-1 0 1,1 0 0,24 0-16,-74 0 15,49 0-15,25 0 0,-99 0 32,75 0-32,-150 0 15,100 0-15,49 0 16,-98 0-1,-26 0 1,25 25 0,0-25-1,100 25-15,-125-25 16,124 0-16,-74 0 16,-24 0-1,23 0 16,1 0-15,25 0 0,50 0-1,-1 0-15,-74 0 16,74 0-16,1 0 16,-75 0-1,25 25 1,74-25-16,-50 0 0,51 0 15,-101 24 1,101-24-16,-26 0 16,25-24-16,-24 24 15,24 0-15,-99 0 16,99 0-16,-149 0 16,125 0-1,24 0-15,-49 0 16,49 0-1</inkml:trace>
  <inkml:trace contextRef="#ctx0" brushRef="#br0" timeOffset="183382.7038">26938 11584 0,'0'25'0,"-25"-1"15,25 1-15,0 25 0,-25-25 0,25 24 0,0 1 16,0-25-16,0-1 0,0 51 0,0-1 15,0-24 1,0-25 0,0-50 31,0 0-32,0-74 1,0 49-16,-25-123 15,25 148-15,0-74 32,0 24-17,0 50-15,50 1 16,-25 24 0,0 0-1,49 49 1,-49-49-16,-25 25 15,25 0 1,0 24-16,-1-24 0,1 25 0,-25 24 0,0-49 16,0 0-16,0 49 15,-25 1 1,-49-26 0,24 1-1,25-50-15,-24 0 47,49 25-47,-50-25 0,25 0 0</inkml:trace>
  <inkml:trace contextRef="#ctx0" brushRef="#br0" timeOffset="184001.7411">27260 12030 0,'25'0'47,"0"0"-32,25 50 1,-26-50-16,-24 49 15,0-24 1,-24 0-16,-51 25 31,-24-25-15,49-1 0,26-24-16,48 0 62,76 25-46,-26-25-1,0 0 1,-24 0 0,-25 0-16,24 0 15,-49 25 1,25-25-1</inkml:trace>
  <inkml:trace contextRef="#ctx0" brushRef="#br0" timeOffset="184579.7395">27856 11733 0,'0'0'0,"24"0"31,1 0-31,0 0 15,99 24 17,75 51-17,-175-75-15,51 25 16,-75-1 15,-25-24-15,-49 25-1,49-25-15,-25 25 16,25 0-16,-49 0 16,49-25-16,-25 24 15,26-24 1,-1 25 0</inkml:trace>
  <inkml:trace contextRef="#ctx0" brushRef="#br0" timeOffset="185610.6729">28848 11658 0,'-25'0'47,"25"25"-32,0 0 17,0 0-32,0-1 15,0 1-15,0 0 0,0 25 16,0-26-16,0 51 15,0-50-15,0-1 16,0 1 0,0 0-16,0 0 31,0-50 0,0 0-15,0-24 15,-25-75-15,25 24-1,25 26 1,25 0 0,-26 49-1,26 25 1,-25 25-1,24 24 1,-24 26 0,0 49-1,-25-50 1,0-49 0,-99 24 15,74-24-31,-25-25 0,26 0 0,-1 0 0</inkml:trace>
  <inkml:trace contextRef="#ctx0" brushRef="#br0" timeOffset="185878.3162">29369 12080 0,'0'99'16,"0"-198"-16,0 223 0,-25-124 31,25 50-15,-25-50-16,25 49 0,0-24 0,0 0 15,0 0-15,25-1 0,-25 1 0,25-25 0</inkml:trace>
  <inkml:trace contextRef="#ctx0" brushRef="#br0" timeOffset="186575.6534">26219 11336 0,'24'99'15,"-24"-49"-15,-24-26 0,-1 100 16,25 75 15,0-125-31,99 323 16,-74-322-1,24 73 1,-24-123-16,-25 50 16,0-51-16,0 1 15,0 0 1,0-50 15</inkml:trace>
  <inkml:trace contextRef="#ctx0" brushRef="#br0" timeOffset="188465.2046">26417 11336 0,'0'-25'0,"0"50"0,-25-50 15,25 0 1,0 0 15,25 25-15,25 0-16,-1-24 0,1 24 15,-25 0-15,148 0 16,224 0 0,-174 24-1,100 1 1,-249-25-16,149 25 15,-148-25-15,-1 25 0,125-25 16,-125 25 0,125-25-16,-125 0 0,-24 0 15,24 0-15,100 0 16,-125 0-16,175-25 31,-175 25-31,-24 0 0,0 0 0,0 0 16,74 0-1,0 25 1,-74-25-16,99 24 16,-99-24-16,74 25 15,0-25 1,-74 0 0,0 0-1,-1 0-15,1 0 16,0 25 15,0-25-31,0 25 16,-1 0 15,1-1-31,-25 76 16,0-76-16,0 1 15,0 25-15,-25 74 16,25-99-16,0 24 31,0 150-15,0-150-16,0 51 15,0-76-15,0 26 0,-24-25 0,24 0 16,0 24-16,-25 75 16,25-74-16,0-1 31,25 26-16,-25-50-15,0-1 16,0 1 0,-25-25-1,25 25 1,0 0 31,-25-25-16,0 0 0,0 25-15,1-25 0,-26 0-1,0 0 1,-24 0-1,-50 0 1,-25 0 0,-24 0-1,24 24 1,50-24 0,-100 0 15,100 0-31,-25 0 15,25-24 1,-50 24 0,99 0-1,1 0-15,-51 0 16,51 0-16,24 0 0,-49 0 16,-1 0-16,50 0 0,-49 0 15,49 0-15,-49 0 16,-1 0-1,-74 0 1,-24 0 15,123 0-31,-74 0 16,50 0-16,24 0 16,25 0-16,-74 0 15,25 0 1,24 0-16,-24-25 15,-1 25 17,50 0-32,-24 0 15,24 0-15,0 0 32,0 0 14,1 0-30,-1 0 0,0 0-1,0 0-15,0 0 16,1 25-16,-1-25 31,25-25-15,0 0-1,0 0 17,25 0-32,-25 1 15,24-26 17,-24-24-17,0 49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9-18T08:34:10.923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5953 1736 0,'0'25'16,"0"50"0,0-51-16,25 125 15,-25-99-15,25-25 16,-25 24-16,49 50 15,1 1 1,-25-76-16,-25 1 16,0-50 15,0 1-31,25-100 31,-25 74-31,24-49 0,-24 24 16,50-49-1,-25-49 1,0 173 0,-25-50-16,24 50 15,-24 25 1</inkml:trace>
  <inkml:trace contextRef="#ctx0" brushRef="#br0" timeOffset="440.0965">6499 2431 0,'0'124'31,"0"-75"-31,0 26 16,25-1-1,-25-49-15,0 0 16,0 0-1</inkml:trace>
  <inkml:trace contextRef="#ctx0" brushRef="#br0" timeOffset="906.822">6846 2084 0,'-25'0'16,"50"0"0,50 0-1,-51 0-15,200-25 16,-200 25 0,26 0-16,0 0 0,49 0 15,-25 0 1</inkml:trace>
  <inkml:trace contextRef="#ctx0" brushRef="#br0" timeOffset="1216.9118">6970 2307 0,'25'0'15,"74"0"1,100-25 0,-26 25 15,-74 0-16,-74 0-15,0 0 16,-25-25-16</inkml:trace>
  <inkml:trace contextRef="#ctx0" brushRef="#br0" timeOffset="1642.1342">7838 1860 0,'25'50'16,"-25"-25"-16,25 0 15,0-1-15,-1 26 16,-24-25 0,50 24-16,-25 1 0,0-25 0,-25 0 0,49 24 31,-24-24-31,0-25 16,-25-25 15,25-24-31,0-26 31,-25 50-31,49-123 16,-49 123-16,50-25 15,-50 25 17</inkml:trace>
  <inkml:trace contextRef="#ctx0" brushRef="#br0" timeOffset="2132.5206">8409 2332 0,'-25'0'16,"50"0"-16,-25 0 16,25-25-16,24 25 15,26 0 16,-51 25-15,-24 24 0,0-24-16,-99 49 15,74-49-15,-24 25 16,24-25 15,99-25 0,-49 0-31,50 0 16,-26 0-16,-24 0 0,25 0 16,-1 0-1,26 0 17,-75-25-32</inkml:trace>
  <inkml:trace contextRef="#ctx0" brushRef="#br0" timeOffset="2831.8082">5259 1513 0,'0'0'0,"0"99"16,0-24-16,0 24 16,0-25-16,0 1 0,0 173 15,0 0 1,0-50 0,49-24-1,1-50 16,-50-99-15,0-50-16</inkml:trace>
  <inkml:trace contextRef="#ctx0" brushRef="#br0" timeOffset="4966.5196">5333 1513 0,'-25'0'0,"0"0"31,1 0-15,48-25 46,26 25-46,-25 0-16,99-25 15,-75 25-15,75-24 16,100-1 0,-175 25-16,274 0 15,-249 0-15,249 0 32,-249 0-32,273 0 15,-198 0-15,149 25 31,-224-25-31,199-25 16,-199 25-16,-24 0 0,124 0 16,24-25-1,-148 25-15,74 0 16,-75 0-16,100 0 16,124 0 15,-248 0-31,173 25 15,-173-25 1,25 25-16,-25-25 0,49 0 16,0 0-1,1 0 1,-50 0 15,-1 0 16,26 24-16,-50 1 1,0 0-17,0 0 1,0 0-16,-25 49 15,25-49-15,0 0 0,0 0 0,-25 99 16,25-25 0,0-74-16,0 74 15,0-74 1,0 24-16,0 26 16,0-51-16,25 100 15,-25-74-15,0 24 16,0 50-1,0-24 1,0-26 0,0 1-1,0-26-15,0 75 47,0-99-31,0 0-16,0 0 15,-25-25 17,25 24-17,-24 1 32,-1-25-16,0 0-31,0-25 32,-24 25-32,24 0 15,-50 0 1,1 0 0,0 0-1,-75 0 1,99 0-16,-124 25 15,125-25-15,-75 25 16,-25-25 0,-25 0 15,1 0-15,98 0-16,-74-25 15,75 25-15,-100-25 16,1 25-1,98 0-15,-73-24 16,98 24-16,-124 0 31,50 0-15,25 0-16,25 0 16,-1 0-1,26 0-15,-26 0 16,50 0-16,-49 0 15,-50 0 17,50 0-17,-26 0-15,-73-25 32,49 0-17,49 25 1,-24 0-1,0 0 1,49-25 0,1 25-1,24-25 17,0 25-17,0 0 1,0 0-16,1 0 31,-1 0-31,25-24 109,0-1-93,0-25 15</inkml:trace>
  <inkml:trace contextRef="#ctx0" brushRef="#br0" timeOffset="15030.4219">5184 4291 0,'0'25'16,"0"0"15,-25-25-31,25 25 16,0-1-16,-24 1 15,24 0-15,-25 25 16,25-26-16,-50 76 16,50-76-1,0 26 1,0-25 0,0 0-16,0-1 31,0-48 0,0 48 63,-25-24-63,25 25-15,0 0 31,0 0-16,25-25 47,-25-25-78,50-25 31,-1 1-31,1-26 0,-25 51 0,0-26 16,49-49-16,-49 49 15,0 25-15,24 1 16,-49-1-16,0 0 16,25 25-1,-25-25 1,25 25 0</inkml:trace>
  <inkml:trace contextRef="#ctx0" brushRef="#br0" timeOffset="15399.423">5531 4762 0,'0'25'16,"0"0"-1,0 25 17,0-25-32,0 49 15,0-49-15,0 0 16,0-1 0</inkml:trace>
  <inkml:trace contextRef="#ctx0" brushRef="#br0" timeOffset="15708.9605">5978 4490 0,'25'0'16,"0"0"15,148-25-15,-98 0-16</inkml:trace>
  <inkml:trace contextRef="#ctx0" brushRef="#br0" timeOffset="15966.2345">6077 4589 0,'-25'25'0,"50"-50"0,-50 74 0,50-73 31,0 24-31,99 0 31,-50 0-15,26-25 0</inkml:trace>
  <inkml:trace contextRef="#ctx0" brushRef="#br0" timeOffset="16895.8668">7466 4192 0,'0'0'0,"-25"50"15,1-1-15,-26 26 16,50-51-16,-25 26 16,0-25-16,25 24 15,-24 26 1,24-50 15,0-50-15,0 0-16,24-99 31,1 99-31,25-99 16,-25 99-16,24-24 15,-24 49 1,0 0 0,24 49-1,-49-24-15,25 50 16,-25-51-16,25 51 31,0-50-31,-25 49 16,0-49-16,0 0 15,0-1-15,25-24 32,-25-24-17</inkml:trace>
  <inkml:trace contextRef="#ctx0" brushRef="#br0" timeOffset="17240.4731">7020 4217 0,'-50'-25'0,"100"50"0,-125-50 0,51 0 31,48 25-15,51-25-16,98 25 31,-98-24-31,173 24 15,-199 0-15,125-25 16,-25 25 0,-100 0-1</inkml:trace>
  <inkml:trace contextRef="#ctx0" brushRef="#br0" timeOffset="17812.5641">8210 4192 0,'0'99'16,"0"-74"-16,0 0 16,0 49-1,0-49-15,0 49 16,0-49-16,0 25 16,0-25-1,0-50 1,0 0-1,0 0 1,0 0-16,0-49 16,0 49-16,0 0 0,0-24 15,0 24-15,0-49 16,25 24-16,-25 25 16,25 25-16,0-25 15,0 25 1,24 25 15,-49 0-31,99 74 16,-74-24-16,0-51 0,-25 1 0,0 25 15,0-25 1,-50 24 0,-74 1-1,25-50 16</inkml:trace>
  <inkml:trace contextRef="#ctx0" brushRef="#br0" timeOffset="18163.6341">8756 4564 0,'-25'74'31,"25"-49"-31,-25 0 0,25 0 15,0 0-15,0 24 16,0-24 0,0 0-1,0 0 1,0 0-16,-24-25 31</inkml:trace>
  <inkml:trace contextRef="#ctx0" brushRef="#br0" timeOffset="18862.7505">8930 4142 0,'0'25'16,"0"0"-16,0 0 15,0 0 17,0-1-32,0 125 15,0-124-15,0 0 0,0 0 16,-25-25-1,25-25 17,-25-25-17,25 25-15,25-74 16,-25 74-16,25 1 0,-1-26 16,26 0-1,-25 26 16,0 24-31,0 49 16,-1-49-16,1 75 16,0-51-16,0 26 15,0-25 1,24 24 0,-49-24-16,75 0 15,-51-25 1,1 0-16,25 0 15,-50-25 1,25 0 0,-25 1-16,0-1 15,0 0-15,0 0 16,-50-49 0,50 49-1,-25 25-15,25-25 16,0 0-1,0 50 17,25-25-17</inkml:trace>
  <inkml:trace contextRef="#ctx0" brushRef="#br0" timeOffset="19077.7514">9674 4415 0,'0'50'16,"0"-100"-16,0 125 0,0-51 15,0 1-15,-25 25 16,25 24-1,0-24 1,0-25-16</inkml:trace>
  <inkml:trace contextRef="#ctx0" brushRef="#br0" timeOffset="19879.2892">7541 5135 0,'-25'0'0,"50"0"0,-75 0 32,75 0-32,24 0 15,-24 0 1,25 0-16,173 0 16,-49 0-1,-1-25-15,26 25 0,-75 0 0,173-25 16,1 25-1,49-50 1,-322 50-16,25-24 16,-25 24-16,24 0 0,-24-25 15,0 25-15,-50 0 32</inkml:trace>
  <inkml:trace contextRef="#ctx0" brushRef="#br0" timeOffset="20392.2856">8533 5432 0,'-99'50'15,"49"-1"-15,50-24 0,-25 0 0,0 25 16,1 49 0,24-50-1,0-24-15,74 50 16,-74-50-16,50-1 16,-26 1-1,51-50 1,-50 25-16,-1-49 15,-24 24-15,0 0 32,-49-49-17,-26 74 1,1 24 0,24 1-1</inkml:trace>
  <inkml:trace contextRef="#ctx0" brushRef="#br0" timeOffset="20701.2815">8979 5804 0,'-25'75'31,"1"-50"-31,24-1 16,0 1-1,49 0 1,26 0-16,-26-50 16,1 0 15,-50-24-16,-25-1 1,0 25-16,-49 0 16</inkml:trace>
  <inkml:trace contextRef="#ctx0" brushRef="#br0" timeOffset="22464.3924">14759 4688 0,'-25'0'16,"0"0"-1,0 0 1,50 0 31,0-25-31,0 25 30,0 0-30,-25 25 0,24-25-1,-24 25 1,0 0 0,-24-1-1,-1-24-15,25 25 16,0 0-16,-25-25 0,25 25 15,-25 0-15,-24 24 32,24-49-32,-25 0 15</inkml:trace>
  <inkml:trace contextRef="#ctx0" brushRef="#br0" timeOffset="23294.7123">17165 4192 0,'25'25'16,"-1"24"-16,51 51 31,-50-76-31,49 76 0,-49-76 16,49 76-1,-49-51 1,0-98-1,-25-100 17,0 124-32,25-74 15,-25 74-15,25-25 16,-25-24 0,24 0-1,1 74 16</inkml:trace>
  <inkml:trace contextRef="#ctx0" brushRef="#br0" timeOffset="23818.2834">17760 4688 0,'25'0'31,"0"0"-15,0 0-16,24 0 15,-24 25-15,-25 0 16,0-1 0,-50 51-1,-49-25 1,50-26-1,73-24 32,1 0-31,25 0 0,-25 0-16,-1 0 15,26 0-15,24-24 16,-24 24-1,0 0 1</inkml:trace>
  <inkml:trace contextRef="#ctx0" brushRef="#br0" timeOffset="24147.2849">18405 4366 0,'0'0'16,"25"0"-16,74 0 15,50 0 1,-50-25 0,-74 25-1,0 0 1</inkml:trace>
  <inkml:trace contextRef="#ctx0" brushRef="#br0" timeOffset="24384.2967">18504 4514 0,'-25'25'16,"50"-25"-1,25 0 1,-25 0-16,99 0 16,-99 0-1,49 0 1,0 0 0</inkml:trace>
  <inkml:trace contextRef="#ctx0" brushRef="#br0" timeOffset="25016.0461">20166 4242 0,'0'24'16,"-25"-24"-16,25 25 0,-24 0 15,-1 0 1,0 24-16,0 51 15,25-125 32,0 0-31,0 0-16,50-74 16,-50 74-16,74-24 15,-24-1 1,-1 50-1,-24 0-15,25 74 32,-25-24-17,-25 0-15,0-26 0,0 26 16,24-25-16,-24 49 31</inkml:trace>
  <inkml:trace contextRef="#ctx0" brushRef="#br0" timeOffset="25274.101">19745 4142 0,'-124'-24'31,"148"24"-15,51 0-1,74 0-15,-100 0 16,199 0 0,-173 0-16,-26 0 0,75 0 15,-99 0-15</inkml:trace>
  <inkml:trace contextRef="#ctx0" brushRef="#br0" timeOffset="25762.5977">21010 4068 0,'0'0'16,"0"25"-16,-25 24 0,25-24 15,-25 0 1,25 0-16,0 49 16,0-49-16,0 0 0,0 24 15,0-24-15,25 25 16,-25-25 0,-25-50 15,0 0-16,25-124 17,0 124-32,0-24 15,0 24-15,0 0 0,25 0 16,25-49 0,-50 49-16,99 25 15,-50 0 1,26 25-16,-75 0 15,74 74 1,-74-74-16,0 0 0,0-1 16,-25 51-16,1-26 15,-76 26 1,76-75-16,-51 25 31</inkml:trace>
  <inkml:trace contextRef="#ctx0" brushRef="#br0" timeOffset="26177.5935">21357 4490 0,'25'24'16,"-50"-48"-16,174 73 16,-125-49-16,1 0 0,-25 25 0,25-25 0,-25 50 31,0-26-31,0 1 0,-99 25 31,24-1-15,51-49-16,-1 25 15,50-25 17,24-25-1,1 1-15,-25 24-16,123-50 31</inkml:trace>
  <inkml:trace contextRef="#ctx0" brushRef="#br0" timeOffset="26764.4975">22027 4167 0,'-25'25'0,"0"0"15,25 24 1,0-24-16,-25 74 16,0-74 15,-24 0-16,24-50-15,25 0 32,0 1-32,0-26 15,50 0-15,-50 26 0,24-1 16,51-50 15,-50 75-15,-25 25-1,24 0-15,1 25 16,-25-26-16,25-24 0,0 50 31,0 0-15,-1-50-16,26 24 16,-25-24-16,24 0 31,-24-24-31,0-1 15,-25 0-15,25 0 16,-25-24-16,0-1 16,0 0-1,0 26 1</inkml:trace>
  <inkml:trace contextRef="#ctx0" brushRef="#br0" timeOffset="27199.3403">22547 4440 0,'25'-25'16,"0"0"0,0 25-16,0 25 15,24 0 1,-24 25 0,-25-1 15,0-24-31,-99 25 15,74-26-15,25 1 16,-25-25 0,50 0 15,-25-25-31,124 1 31,-25-1-15,25 25 15,-99 0-31</inkml:trace>
  <inkml:trace contextRef="#ctx0" brushRef="#br0" timeOffset="27769.8856">20166 5060 0,'0'0'0,"0"-25"0,25 25 16,0-24-16,24 24 15,125 0 17,446-25-17,-248 25 1,-248 0-16,248-25 15,-248 25-15,100 0 16,-125 0-16,124-25 16,-149 25-16,125 0 15,-100 0 1,-99-25 0</inkml:trace>
  <inkml:trace contextRef="#ctx0" brushRef="#br0" timeOffset="28312.8736">21406 5358 0,'-24'0'0,"48"0"0,-148 49 16,75-24-16,24 0 0,-25 49 16,1 26 15,49-1-31,0-74 16,25 124-1,-1-125-15,1 1 16,0 0-16,49 0 31,-49-25-31,0-25 16,0 0-16,0 25 0,-25-49 15,24 49-15,-24-50 16,0 25-16,0 0 0,-49 0 16,-75 1 15,49 24-16</inkml:trace>
  <inkml:trace contextRef="#ctx0" brushRef="#br0" timeOffset="28597.8748">21878 5755 0,'25'24'16,"-25"1"-16,0 0 15,0 0-15,0 0 16,0 0-16,0-1 16,24-24-16,1 0 15,74-24 32,-99-1-47,0-25 0,0 25 16,-24-24-16,-26 24 15</inkml:trace>
  <inkml:trace contextRef="#ctx0" brushRef="#br0" timeOffset="30661.2272">9624 2356 0,'-25'0'16,"50"0"31,521-24-16,-422-1-31,397 25 31,-372 0-31,148 0 0,-173 0 0,0-25 0,348 25 32,-373 0-32,174-25 15,-248 25-15,-1 0 0,26-25 32,-50 50-17,0 0 1</inkml:trace>
  <inkml:trace contextRef="#ctx0" brushRef="#br0" timeOffset="31555.9714">13345 2133 0,'0'25'16,"0"0"0,0 24-1,0 26 1,0-1-1,-25 1 1,0-26 15,25-24-31,0-50 94,0 0-47,-24 1-31,-1-1-1,0 0 1,0 0-16,0 25 0,0-25 15,1 1 1,24-1-16,0 0 16,0 50 15,24-25-15,51 25-1,24-1 1,-74 1-16,74 0 15,-74-25 1,-50 0 0,-24 0 15,-1-25-31,25 25 16,0 0-16,1 0 0,-26 0 0,25 0 0,0 0 0,-24 0 15,-51 0 1,1 0-1,124 0 17,0 0-32,74 0 31,-74 0-31,0 0 0,24-25 0,26 25 16,-1-24-1,-24 24 16,-25-25-31,-25 0 16</inkml:trace>
  <inkml:trace contextRef="#ctx0" brushRef="#br0" timeOffset="32033.5468">13320 2009 0,'-149'0'32,"124"0"-32,1 0 0,-76 75 15,-24 49 16,75 24 1,49-98-32,149 124 15,-100-150-15,26 1 0,24 0 16,-49-25-16,74 0 16,-100 0-16,26 0 15,49-74 1,-74 49-16,25-50 15,-50 51-15,0-1 0,0-74 16,0 49-16,-50-49 16,25 74-16,-49-99 15,-25 74 1,74 26-16,-74-1 16,49 25-16,-99 0 15</inkml:trace>
  <inkml:trace contextRef="#ctx0" brushRef="#br0" timeOffset="37155.2037">5879 7937 0,'0'25'16,"25"50"15,-1-50-31,26 99 16,-50-100-16,50 51 15,-1-1 1,-49-49 0,25 0-1,0-50 16,-25 0-31,0-24 16,0 24-16,25 0 0,-1-49 16,1-100-1,25 75 1,-50 49 15</inkml:trace>
  <inkml:trace contextRef="#ctx0" brushRef="#br0" timeOffset="37449.8265">6424 8458 0,'25'25'0,"-25"25"0,0-25 16,0-1-16,0 1 0,25 0 0,-25 25 0,0-26 15,0 150 16</inkml:trace>
  <inkml:trace contextRef="#ctx0" brushRef="#br0" timeOffset="37778.8281">6796 8111 0,'25'0'32,"25"0"-32,49 0 15,0 0 1,-74 0 0,50 0-1,-51 0-15</inkml:trace>
  <inkml:trace contextRef="#ctx0" brushRef="#br0" timeOffset="38047.71">6846 8310 0,'25'0'16,"25"0"-1,98 0 1,-123 0-16,99 0 16,-99 0-16,49 0 15,-49 0 1</inkml:trace>
  <inkml:trace contextRef="#ctx0" brushRef="#br0" timeOffset="38430.8602">7640 8012 0,'0'25'15,"25"74"1,-1-74-16,26 49 31,-25-24-31,-25-25 0,25 24 0,-1-24 16,-24 0-16,25-25 15,-25-25 1,0 0 0,25 0-16,-25 1 15,25-1-15,-25 0 0,25-74 16,24 0 0,1 49-1,-50 25 1</inkml:trace>
  <inkml:trace contextRef="#ctx0" brushRef="#br0" timeOffset="38918.3818">8260 8458 0,'25'0'16,"-50"0"-16,75 0 15,-26 0 1,-24 25 15,0 0-15,-49 25-1,49-26-15,-99 26 16,99-25-16,-25-25 16,25 25-1,0-1 1,25-24-1,49-24 1,-24 24 0,-26 0-16,51 0 31,-50-25-31,-1 25 0,1 0 0,25 0 16</inkml:trace>
  <inkml:trace contextRef="#ctx0" brushRef="#br0" timeOffset="40405.3308">5011 9847 0,'24'0'0,"-24"25"16,0 0-16,0 0 15,-24 0-15,-1 24 16,-25 51 0,25-51-1,25-24-15,0 25 0,0-26 16,0 1-1,0-50 1,0-24 0,25 24-16,0-25 15,-25 26-15,0-1 0,25-50 16,24 26 0,-49 24-16,50-25 0,-25 25 15,0 1 1,24 48-1,-49 1-15,25 99 32,-25-99-32,0 25 0,0-25 0,0 24 0,0 50 31,25-74-15,-25-50 15</inkml:trace>
  <inkml:trace contextRef="#ctx0" brushRef="#br0" timeOffset="40707.9266">4490 9748 0,'-50'-25'15,"50"1"1,50 24-16,98-25 16,-98 25-16,198 0 31,-198 0-16,74 0-15,0 0 0,-75 0 0,1 0 0,-25-25 16,0 25-16,49 0 16</inkml:trace>
  <inkml:trace contextRef="#ctx0" brushRef="#br0" timeOffset="41238.923">5531 9823 0,'25'49'0,"-25"-24"0,-25-99 0,50 198 16,-25-100-1,0 26 1,0 99-1,0-99 17,0-26-17,0 1 1,0-50 15,-25-74-15,25 50-16,100-200 47,-76 225-47,26 24 15,0 0 1,24 49 0,-74-24-16,25 49 15,-25-49-15,0 25 0,0 0 16,0-26-16,-75 76 31,75-76-31,-49 1 0,24 0 16,-25-25-1,26 0 1</inkml:trace>
  <inkml:trace contextRef="#ctx0" brushRef="#br0" timeOffset="41500.0021">5978 10344 0,'0'99'31,"0"-74"-31,0-1 0,0 1 0,0 0 16,0 0-1,0 0 1,0-1 0</inkml:trace>
  <inkml:trace contextRef="#ctx0" brushRef="#br0" timeOffset="42132.826">6251 9922 0,'0'0'0,"0"49"16,0-24-1,-25 25-15,25-25 0,0 0 0,0 24 16,0 26 15,0-75-15,0-75-1,0 50 1,0 1-16,25-51 16,-25 50-16,0 0 0,25-24 15,-1 24 1,1 0 0,0 75-1,25 24 1,-26 1-1,1-50 1,0 24-16,-25-24 16,25-25-1,-25 25-15,49-25 16,-24 0-16,0-25 16,0-25 15,-25 26-31,25-125 31,-25 124-31,-25 0 31,25 50 1</inkml:trace>
  <inkml:trace contextRef="#ctx0" brushRef="#br0" timeOffset="42351.8265">6945 10244 0,'0'174'15,"0"-149"-15,0 0 0,0-1 16,0 26 0,25-25-1</inkml:trace>
  <inkml:trace contextRef="#ctx0" brushRef="#br0" timeOffset="42757.8343">4688 10939 0,'-74'-25'16,"49"0"-16,25 0 16,25 25-16,-1 0 0,51-24 0,-1 24 0,-24 0 0,198 0 15,-149 0 1,348 24-1,-323-24-15,0 0 0,198 25 16,125 0 0,-249-25 15,-173 0-15</inkml:trace>
  <inkml:trace contextRef="#ctx0" brushRef="#br0" timeOffset="43213.4252">5755 11261 0,'-25'-24'0,"0"24"15,-25 24-15,26 1 0,-1-25 16,0 25-16,-74 74 16,24 100-1,75-125 1,50 50-1,24-74 1,1-50 0,-26-25-1,1-50 1,-50 51 0,0-1-16,-25 0 31,0 25-31,1 0 0,-76 0 15,76 0 1</inkml:trace>
  <inkml:trace contextRef="#ctx0" brushRef="#br0" timeOffset="43493.4283">6028 11683 0,'-25'99'31,"25"-74"-31,0 0 16,49 24-1,26-49 1,-26 0-1,26-24 1,-75-51 0,0 50-1,-75-49 1,26 49 0</inkml:trace>
  <inkml:trace contextRef="#ctx0" brushRef="#br0" timeOffset="44238.1616">7764 10517 0,'25'0'15,"-1"0"1,51 0 0,-26 0-16,1 0 15,74 0 1</inkml:trace>
  <inkml:trace contextRef="#ctx0" brushRef="#br0" timeOffset="44469.4231">7789 10691 0,'0'0'0,"0"25"0,24-25 31,1 0-31,50 0 16,49 0-1,-25-25 1,0 25 0,-49 0-16</inkml:trace>
  <inkml:trace contextRef="#ctx0" brushRef="#br0" timeOffset="45285.8163">9550 9897 0,'25'99'32,"-50"-74"-32,0-25 0,25 25 0,-25 25 15,-24 24 1,24-24-1,25-26 1,0-48 0,0-1-16,25 0 15,-25 0-15,24 0 16,-24 1-16,0-1 0,25-25 16,0 25-16,0-49 15,24 49 16,1 50-15,0 74 0,-26-24-1,1-26 1,0 75 15,-25-99-31</inkml:trace>
  <inkml:trace contextRef="#ctx0" brushRef="#br0" timeOffset="45567.827">9029 9847 0,'-50'0'0,"100"0"0,-125 0 0,100-24 16,0 24-16,25 0 0,123-25 31,224 25-15,-99-25-1,-199 25 1</inkml:trace>
  <inkml:trace contextRef="#ctx0" brushRef="#br0" timeOffset="46035.8195">10294 9847 0,'0'25'0,"0"50"16,0-1-1,0-49-15,0 49 16,25 50 0,-25-74-1,0-50 32,-25-25-31,0-99-1,25 99-15,-25-74 16,25 74-16,0 0 16,25-24-16,25 24 15,-1 25 1,1 25-1,0 24 1,-1 76 0,-24-101-16,-25 100 15,0-99-15,0 0 0,-74 25 32,49-50-32,-50 0 0,51 0 15,-1 0-15,0 0 16</inkml:trace>
  <inkml:trace contextRef="#ctx0" brushRef="#br0" timeOffset="46437.823">10716 10319 0,'49'25'15,"-24"-1"-15,0-24 32,24 50-17,-49 0-15,-24-26 16,-76 51-1,76-50 1,-1-25-16,25 24 16,25-48 15,24 24-15,-24-25-16,49 25 15,-49-25-15,50 25 16,-1-25-1,-49 0-15</inkml:trace>
  <inkml:trace contextRef="#ctx0" brushRef="#br0" timeOffset="47016.9151">11361 9996 0,'0'50'15,"0"-25"-15,0 49 16,-25-49-16,25 25 15,0-26 1,-25-24 0,0-49 15,0 49-31,25-75 16,0 51-16,0-1 0,0 0 15,25 0-15,-25 0 0,25 0 0,0 1 16,24-1-1,-24 25-15,25 49 32,-25-24-32,-1 50 15,51 24 48,-75-74-63,124 24 15,-99-49-15,-1-49 0,-24-1 0,0-24 16,0 24 0,0-24-1,0 24 1,0 75 0</inkml:trace>
  <inkml:trace contextRef="#ctx0" brushRef="#br0" timeOffset="47485.2981">12030 10294 0,'75'-50'47,"-26"50"-32,-49 25-15,50 0 16,-50 0-16,0 24 31,-25-24-31,25 0 0,-25-25 0,25 25 0,-74 24 16,24 1-1,25-50 1,25 25-16,25-25 47,25-25-47,24 0 15,-24 25 17,124-25-17</inkml:trace>
  <inkml:trace contextRef="#ctx0" brushRef="#br0" timeOffset="48157.6476">9599 10964 0,'-24'0'0,"48"0"0,-48-25 0,-1 0 15,25 0 17,25 25-1,24-25-31,1 25 16,99 0-1,-75 0-15,100 0 0,-75 0 16,124 0-1,-74 0-15,595 0 16,-620 0-16,124 0 16,0-24-1,-198 24-15,49 0 16,-49 0-16,-50-25 16,-50 25-1</inkml:trace>
  <inkml:trace contextRef="#ctx0" brushRef="#br0" timeOffset="48604.2004">10765 11237 0,'-99'74'16,"49"-24"-16,26-26 0,-1 1 0,-25 25 15,-24 49 1,-25 75-1,99-75 1,0-50 0,49 26-1,-24-50-15,25-25 0,24 0 16,-49 0-16,24-25 16,-24 25-16,0-50 15,0 50-15,-50-74 16,0 74-16,-24-25 15,24 25-15,-50 0 16,51 0-16,-26 0 31</inkml:trace>
  <inkml:trace contextRef="#ctx0" brushRef="#br0" timeOffset="48867.2012">11038 11782 0,'0'50'16,"0"-25"-16,-25-1 0,25 1 16,0 0-16,0 0 15,0 0-15,99-1 16,-74-24-16,0 0 0,50 0 15,-51-24 1,1 24-16,0-75 16,-75 1-1,-24 24 1</inkml:trace>
  <inkml:trace contextRef="#ctx0" brushRef="#br1" timeOffset="54252.0255">5407 9351 0,'-24'25'0,"48"-50"0,-73 75 0,-174 173 16,173-173-1,0-1-15,-123 150 16,123-125-16,-124 174 16</inkml:trace>
  <inkml:trace contextRef="#ctx0" brushRef="#br1" timeOffset="55284.4411">9897 9550 0,'-74'74'15,"148"-148"-15,-198 223 0,-198 272 16,272-346-16,25-1 0</inkml:trace>
  <inkml:trace contextRef="#ctx0" brushRef="#br1" timeOffset="56305.5423">6102 11311 0,'-25'0'0,"50"0"0,-75 25 0,-123 173 15,148-148-15,-25-1 0,1 26 16,-125 123-1,124-123-15</inkml:trace>
  <inkml:trace contextRef="#ctx0" brushRef="#br1" timeOffset="57308.0851">11311 11385 0,'-149'224'16,"99"-150"-16,1-24 0,-100 173 31,99-124-31,-198 224 15,124-150-15,75-98 16</inkml:trace>
  <inkml:trace contextRef="#ctx0" brushRef="#br1" timeOffset="59851.331">11509 14238 0,'-24'-25'0,"48"50"0,1-75 46,25 50-46,-25 0 0,74 0 16,-50 0-16,125 0 16,-149 0-16,49 0 31</inkml:trace>
  <inkml:trace contextRef="#ctx0" brushRef="#br1" timeOffset="60089.4731">11584 14412 0,'-25'0'16,"50"0"-16,-50 24 31,50-24-31,0 0 0,49 0 16,50-24-1,25 24 1,-100 0-16,26-25 31</inkml:trace>
  <inkml:trace contextRef="#ctx0" brushRef="#br1" timeOffset="60335.0099">12204 14114 0,'124'124'15,"-99"-75"-15,0-24 0,-1 0 0,-24 0 16,0 25-16,-49 24 15,24-74 1,-25 50-16,26-26 16,-51 1-1</inkml:trace>
  <inkml:trace contextRef="#ctx0" brushRef="#br1" timeOffset="61229.7149">14015 13915 0,'0'25'16,"0"0"-16,0 0 0,0 0 15,0-1-15,0 26 0,0-25 16,0 49-16,0-49 0,0 49 15,0-24 17,0-25-17,0-75 1,0 25-16,0-99 31,0 100-31,24-100 16,51-75-1,-1 150 1,1 73 15,-75 1-31,99 74 16,-99-74-16,25 74 16,0-74-16,-25 124 46,0-124-30,0 24-16,0-24 0,-25 0 0,-124 0 16,124-25-16,-74 0 31</inkml:trace>
  <inkml:trace contextRef="#ctx0" brushRef="#br1" timeOffset="61523.7223">14635 14387 0,'0'49'15,"0"-24"-15,0 0 16,0 0 0,-25 74-1,25-49 1,0-26-16,0 26 16</inkml:trace>
  <inkml:trace contextRef="#ctx0" brushRef="#br1" timeOffset="62174.8039">14908 14015 0,'0'0'0,"0"49"16,0-24-16,0 0 16,0 99 15,0-75-16,0-73 48,0-76-47,0 76-16,24-51 15,-24 50-15,25 1 0,-25-1 16,0 0-16,25 25 15,0 0 1,0 25 0,49 74-1,-49-25 1,0-49-16,24 25 16,-24-25-1,0-25-15,0 0 16,-1-25-1,-24 0 17,25 0-32,-25-49 15,0 49-15,0 0 0,0-24 16,0 24 15</inkml:trace>
  <inkml:trace contextRef="#ctx0" brushRef="#br1" timeOffset="62409.4216">15503 14412 0,'25'124'16,"-50"-248"-16,50 297 15,-25-148 1,0 25 0,0-26-16,0 26 31,25-25-31,-25 0 0</inkml:trace>
  <inkml:trace contextRef="#ctx0" brushRef="#br1" timeOffset="62915.17">15974 14015 0,'0'-25'16,"25"25"-16,49 0 15,-49 0 1,25 0 0,24 0-16,-49 0 0,49 0 0,-24 0 0,25-25 15,-51 25 1</inkml:trace>
  <inkml:trace contextRef="#ctx0" brushRef="#br1" timeOffset="63151.065">16073 14188 0,'0'0'0,"25"0"32,25 25-17,49-25 1,-74 0-16,74 0 16,-49-25-16,74 25 15,-99 0-15</inkml:trace>
  <inkml:trace contextRef="#ctx0" brushRef="#br1" timeOffset="63860.9146">17587 13767 0,'0'-25'15,"0"50"1,0 24-1,0 1 17,24-25-32,1 74 15,-25-74-15,0-1 16,0 1 0,0-50 15,-25 1-16,25-125 1,0 124-16,50-74 16,0 24-1,24 75 1,-49 25 0,24 25-1,1 24 1,-25 50-1,-25-25 1,-75-24 0,-49-26-1,75-49 1</inkml:trace>
  <inkml:trace contextRef="#ctx0" brushRef="#br1" timeOffset="64257.4593">18132 14213 0,'124'25'31,"-124"0"-31,25-25 0,-25 24 16,0 1 0,-50 25-1,26-50-15,-51 50 16,50-50 0,25 24-16,25-24 46,0 0-30,99 0 31,-99 0-47,24 0 16</inkml:trace>
  <inkml:trace contextRef="#ctx0" brushRef="#br1" timeOffset="64900.6568">18802 13866 0,'-25'25'15,"0"-1"1,25 1-16,-24 25 16,24-25-16,-25 24 15,25 1 1,-25-50-16,25 25 15,0-50 1,0 0 0,50-99 15,-26 50-15,1 49-1,25 0 16,-25 50-15,24 49 0,-24-74-16,25 50 15,-50-25-15,24-25 0,26 24 16,0 1 0,-1-25-1,-24-25 1,-25-49-1,0-25 17,-25 74-17,0 0 1,25 0 0,0 50-1</inkml:trace>
  <inkml:trace contextRef="#ctx0" brushRef="#br1" timeOffset="65357.8705">19348 14213 0,'0'0'0,"24"0"32,1 0-32,50-25 15,-26 50 16,-49 0-15,-25 49 0,-49-24-16,24 24 15,26-74-15,-1 25 16,0 0-16,50-25 47,74-25-32,0 0 1,-24 25 0,-50 0-16,24 0 15,-49-24-15,25 24 0,0 0 0,0 0 16</inkml:trace>
  <inkml:trace contextRef="#ctx0" brushRef="#br1" timeOffset="66208.2965">13122 13543 0,'0'50'16,"0"0"-16,-25 24 15,25-49-15,0 74 0,0 25 16,0-74-16,49 297 31,-49-248-31,50 75 0,-25-100 0,-25 1 16,25-1-16,0 50 16,-1 25-1,-24-124 1,0-50 15,0 0-31</inkml:trace>
  <inkml:trace contextRef="#ctx0" brushRef="#br1" timeOffset="69222.345">12998 13519 0,'24'0'16,"26"-25"-16,-25 25 16,0 0-16,24 0 0,26-25 15,49 25 1,74-25 15,-148 25-31,198 0 16,-199 0-16,26-25 0,198 25 31,-199 0-31,174 0 31,-124-24-31,-74 24 16,74 0-16,0 0 0,-75 0 0,51 0 16,-76 0-16,100 0 15,-74 0-15,-25 0 0,99 0 16,-99 0-16,124-25 31,-50 25-31,-74 0 0,24 0 0,1 0 0,74-25 16,99 25 15,-99 0-15,-99 0-16,198 0 15,-173 0-15,123 0 16,-123 0-1,198-25 1,-223 25-16,24 0 0,1 0 0,-25 0 0,124 0 31,-125-25-31,125 25 16,-124-24-16,50 24 0,-51 0 16,1-25-16,149 0 15,-125 25 1,1 0-16,74 0 15,-99 0-15,24 0 0,75 25 32,-99-25-32,124 0 15,-99 0-15,-25 0 0,99 0 16,0-25 15,-100 25-31,150 0 16,-124 0-1,-1 0-15,75 25 16,-49-25 0,-1 0-1,-49 0-15,49 0 16,-49 0-16,50 0 16,-26 25-1,26-25 16,-26 0-15,26 0 0,-51 0-16,1 0 15,0 0-15,-25 24 0,0 1 63,25 0-48,24 25 1,-24-1 0,-25 50-1,0-49 17,0 0-32,0-1 15,0-24-15,25 297 47,-25-222-31,25 48-1,-25-123-15,0 99 16,0-99 0,0 0-16,0 49 31,-25 125 0,25-174-31,0 74 16,0-74-16,0-1 0,0 51 15,0-50-15,-25 49 32,0-24-32,25-1 15,-24 26 1,24-51-1,-25 1 17,25 0-17,0 0-15,-25-25 16,25-25 15,-25 25-15,-24 0 15,-75-25-15,0 25 15,-100 0-15,150 0-16,-50 0 15,74 0-15,-24 0 0,-100 0 16,-74 0 15,25 0-15,0 0-1,-25-25 1,99 25 0,-74 0-1,-75 0 16,50-24-15,173 24 0,-148 0-16,149 0 15,-75 0 1,-50 0 0,150 0-16,-75 0 15,49 0-15,26 0 16,-174 0-1,49 24 1,25-24 0,-49 0 15,148 0-31,-198 0 31,174 0-31,-75 25 16,99-25-16,-49 0 15,49 25-15,-24-25 16,-100 25 15,50-25-15,99 0-16,-49 0 16,49 0-16,-74 25 15,25-50 1,-50 25 15,99 0-31,-74 0 16,74 0-16,0 0 15,-49 0 1,24 0-16,0 0 16,26 0-1,-1 0 32,0 0-31,0 0-16,0 0 15,1 0 1,-1 0-16,25-25 16,-25 25-16,0 0 31,25-25 16,25 25-16,-25-25-15,0 1 15,25-1-16,-25 0 1,0 0 0</inkml:trace>
  <inkml:trace contextRef="#ctx0" brushRef="#br1" timeOffset="70425.2179">14287 16272 0,'0'25'16,"0"-1"-16,-24 26 16,-26 49-1,25-24 1,25-50-1,0 24-15,0-24 16,0-50 15,0-24-15,0-26 0,0 50-16,25-99 15,0 99-15,0-24 16,49 24 15,-74 50-31,25 0 16,0-1-16,-25 1 0,25 25 15,-1 49 1,26 0 0,0-49-1,-26-50-15,1 0 16,25-50-1,-25-49 17,24-50-17,-49 124 1,0 1 0,0 48 15</inkml:trace>
  <inkml:trace contextRef="#ctx0" brushRef="#br1" timeOffset="70904.8174">14858 16619 0,'-25'0'15,"25"-25"1,75 25 15,-1 0-15,-49 25-1,-50 50 17,-74 49-17,0-75 1,74-49 0,50 0 15,-1 0-31,1-25 15,0 25-15,49-24 32,-49 24-32,0 0 0,0 0 0,24-25 15,-24 25-15,50 0 32,-51 0-32</inkml:trace>
  <inkml:trace contextRef="#ctx0" brushRef="#br1" timeOffset="71316.8113">14039 17140 0,'-24'0'0,"24"-25"15,24 25 1,26 0-16,24-25 16,-24 25-16,24 0 15,51 0-15,-76 0 0,75 0 16,75-24 0,-150 24-16,50 0 31,-74 0-31,0 0 0,-50 24 15</inkml:trace>
  <inkml:trace contextRef="#ctx0" brushRef="#br1" timeOffset="71937.3746">14436 17388 0,'-49'74'15,"24"-24"-15,25-25 16,0 0-16,-25 49 16,25-49-16,-25 49 15,0-49-15,25 0 0,0 0 16,-24-25-1,24-25 17,24-25-17,26-24 1,-50 49-16,0 0 0,50-49 31,-50 49-31,25 0 0,-25 0 16,0 1-16,24-1 15,1 50 1,0 24 15,25 26-15,-50-50-16,74 24 31,-74-24-31,25 0 0,0-25 0,-1 0 16,1 0-1,0-25 1,-25 0-16,0 0 16,0 1-16,0-26 15,0-25 1,25 1 0,-25 49-1,25 0-15,-25 50 31</inkml:trace>
  <inkml:trace contextRef="#ctx0" brushRef="#br1" timeOffset="72285.3589">14957 17785 0,'0'149'16,"0"-124"0,0-1-16,0 1 0,0 50 15,0-51-15,0 1 16,0 0-16</inkml:trace>
  <inkml:trace contextRef="#ctx0" brushRef="#br1" timeOffset="72743.0243">15701 16942 0,'25'0'16,"0"-25"-1,273 0 17,-274 25-32,1 0 0,0 0 15,25 0-15</inkml:trace>
  <inkml:trace contextRef="#ctx0" brushRef="#br1" timeOffset="72930.7532">15850 17090 0,'174'25'31,"-149"-25"-15,49 0-1,-49 0 1</inkml:trace>
  <inkml:trace contextRef="#ctx0" brushRef="#br1" timeOffset="75613.8189">17264 16123 0,'-25'0'16,"25"25"-16,-25 24 31,25-24-31,0 50 15,0 24 1,0-74-16,0 49 16,0-49-16,0 0 15,0-50 17,0-25-17,0-99 1,25 25-1,0 100-15,25-76 16,-50 76 0,49-1-1,-24 25-15,0 0 32,0 25-32,-1-25 0,1 49 0,0-24 0,-25 0 15,50 99 1,-50 25-1,-25-149 1,-124 74 0,124-74-16,-49 25 15,49-25-15,-25 25 16,26-25-16</inkml:trace>
  <inkml:trace contextRef="#ctx0" brushRef="#br1" timeOffset="75890.4047">17785 16470 0,'25'25'16,"-25"0"-16,0 0 0,0 0 31,0-1-31,0 100 16,-25-124-16,25 25 0</inkml:trace>
  <inkml:trace contextRef="#ctx0" brushRef="#br1" timeOffset="76242.9406">17016 16966 0,'74'0'31,"-49"0"-31,174-24 15,49 24 1,-25-25 0,-99 25 15,-99 0-31,74-25 16</inkml:trace>
  <inkml:trace contextRef="#ctx0" brushRef="#br1" timeOffset="76834.1189">17537 17388 0,'-25'50'0,"50"-100"0,-75 100 0,25 24 16,25-24 0,0-25-16,0-1 0,0 26 15,0-25 1,0 0-16,25-25 15,-25 24 1,0-48 31,-25-1-31,25-99-1,0 0 1,75 24-1,-25 76 1,-1 24 0,-24 0-16,25 24 15,-50 1-15,24 0 32,1 0-32,0 99 15,-25-99-15,0 49 31,-25-49-31,-99 74 16,99-74-16,-24-25 16,24 0-16</inkml:trace>
  <inkml:trace contextRef="#ctx0" brushRef="#br1" timeOffset="77241.118">17909 17760 0,'0'-25'16,"50"25"-1,-26 25-15,51 0 16,-75 0 0,0 24-1,-50-24 1,-24 25 0,49-50-1,75 0 16,-26 25-31,26-25 16,24 0 0,-24-25-1,0 0 1,-26 0 0</inkml:trace>
  <inkml:trace contextRef="#ctx0" brushRef="#br1" timeOffset="78157.4157">13469 15949 0,'0'0'0,"-25"25"16,0 50-16,25-26 15,0 174 17,0 150-17,0-150-15,25-99 16,25 322-1,-25-346-15,-25 98 16,0 0 0,-25-24-1,-25-149 1,25-25 0,1 25-1</inkml:trace>
  <inkml:trace contextRef="#ctx0" brushRef="#br1" timeOffset="81139.2067">13692 15949 0,'-25'0'15,"25"-24"-15,25-1 63,25 25-63,24 0 31,-49 0-31,124 0 16,-75-25-16,-24 25 15,74-25 1,25 25-1,74 0 1,223-25 15,-322 25-31,100 0 32,-175 0-32,1 0 0,0 0 15,49 0-15,-74 0 0,24 0 0,26 0 0,-1-24 16,124 24-1,-49 0 1,50-25 15,-150 25-31,249 0 16,-248 0-16,74 0 16,74 0 15,25 0-16,-99 0 1,50 0 0,-149 0-16,74 0 15,-49 0-15,-26 0 0,51 0 16,49 0 0,-75 0-16,51 0 15,-76 0-15,76 0 16,24 25-1,-75-25 1,26 0 0,-50 0-16,24 0 15,-24 0 1,25 0 0,-26 0-1,1 0 1,0 0 15,0 0-31,24 0 31,-49 24 16,0 1-31,25 0 15,-25 49-15,0 1 15,-25-50-31,1 123 0,24-98 16,0 0-16,0 49 15,0-49-15,49 198 31,-49-199-31,0-24 0,0 25 16,0-26-16,25 51 16,-25-1-1,0-49-15,0 99 16,25-99-16,-25 24 16,0 1-16,0-25 0,25 49 15,-25-24-15,0 49 31,0-24-15,0-51-16,0 51 16,0-50-16,-25 49 15,25-24 1,0 24 0,0 0-1,0-24 1,0 74 31,-25-74-32,25-26-15,0 1 16,0 0 15,-25-25 32,25 25-48,-25-25 1,1 0 0,-1 0-1,-25 0 1,25 0-1,-24-25 1,24 25-16,0 0 0,0 0 16,1 0-16,-1 0 0,-25 0 15,-49 0 1,-25 0 0,0-25-1,25 25 1,-1 0-1,76 0-15,-26 0 16,-24 0-16,-1 0 16,1 0-1,-100 0 1,100 0 0,49 0-16,-74 0 15,74 0 1,0 0-16,0 0 0,-24 0 15,24 0-15,-99 0 32,99 0-32,0 0 0,0 25 0,-24-25 15,24 0-15,-49 0 16,49 0-16,0 0 0,-74-25 16,0 25-1,-1 0 16,51 0-15,-51 25 0,51-25-1,-100 0 1,124 0-16,-99 25 16,99-25-16,1 0 15,-51 0-15,-74 25 31,75-25-15,-199 0 15,174 0-15,74 0-16,-124 24 16,124-24-1,1 0-15,-51 0 16,50 0-16,-123 0 15,123 0-15,-25 25 0,-49-25 16,74 0-16,-49 0 16,24 0-16,25 0 0,-49 25 15,-25-25 1,74 0-16,-74 0 16,74 0-16,-25 0 15,25 0-15,-74 0 0,74 0 16,1 0-16,-51 0 15,50 0-15,-24 0 16,24 0-16,-25 0 16,26 0-16,-1 0 15,0 0-15,-49 0 16,24 0 0,0 0-1,1 25 1,24-25-1,50 0 110,-25-25-93,25 25-17,-25-25 17,0 0-32,24-49 15</inkml:trace>
  <inkml:trace contextRef="#ctx0" brushRef="#br0" timeOffset="86086.3711">18951 16991 0,'-25'-25'15,"50"25"48,0 25-48,-1-25-15,125 0 16,-25 0 0,50 0-16,-75 0 0,224-25 31,-224 25-31,248-24 16,50 24-1,-149-25 1,-198 25-16,74-50 15,-124 25 17,-25 1-32</inkml:trace>
  <inkml:trace contextRef="#ctx0" brushRef="#br0" timeOffset="86779.0149">21878 16793 0,'-75'25'15,"51"-1"1,-76 26 0,75-50-16,1 50 15,-1-26-15,25 1 0,-25 0 16,25 0 15,-25-25-15,25-25-1,0 0 1,-25-99 0,25 99-16,0 1 15,25 24 17,0 24-17,49 26-15,-74-25 16,100 24-1,-75-24-15,24 0 16,1 0 0,-50-50-1,-75 0 1,-49 0 0,75 25-16,-100-24 15,74 24 1,26 0-1,24 0-15,50 0 47,0 0-47,123 0 16,-98 0-16,-25 0 0,74-25 16,-24 25-1</inkml:trace>
  <inkml:trace contextRef="#ctx0" brushRef="#br0" timeOffset="87175.4333">21654 16520 0,'-99'0'0,"198"0"0,-247 0 15,-100 149 1,223-124-16,0 24 0,0 1 16,0 49-16,50 99 15,74-24 16,-49-149-31,74 49 16,-74-74-16,98 0 16,-23 0-16,73-99 15,-173 74 1,74-99-16,-99-99 16,-124 0 15,74 173-31,-74-24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9-18T08:35:44.548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F0"/>
    </inkml:brush>
    <inkml:brush xml:id="br2">
      <inkml:brushProperty name="width" value="0.05292" units="cm"/>
      <inkml:brushProperty name="height" value="0.05292" units="cm"/>
    </inkml:brush>
  </inkml:definitions>
  <inkml:trace contextRef="#ctx0" brushRef="#br0">4762 1761 0,'0'25'0,"-24"74"31,24 0-15,0-49-16,0 49 15,0-49-15,0-1 16,0 26 15,0-125-15,0 25-16,-25-74 31,0 0-31,25 49 0,0 26 0,0-125 16,25 74-1,0 26 1,-1 24-16,26 25 16,-25 25-16,0-25 15,49 74 1,-49-49-16,74 99 16,-74-74-16,49 74 15,-74 0 1,-74 0 15,-75-75-15,50-24-1,74-25-15,-25 0 32</inkml:trace>
  <inkml:trace contextRef="#ctx0" brushRef="#br0" timeOffset="273.5621">5259 2332 0,'24'74'16,"-24"-49"-16,0 0 0,25 24 16,-25 26-1,0-51 1,0 1-16,0 0 31</inkml:trace>
  <inkml:trace contextRef="#ctx0" brushRef="#br0" timeOffset="582.1191">5631 1960 0,'-25'0'15,"50"0"-15,24-25 16,125 25-1,-75-25 1,-49 25-16,-1 0 16</inkml:trace>
  <inkml:trace contextRef="#ctx0" brushRef="#br0" timeOffset="806.1184">5730 2133 0,'-25'50'16,"50"-50"-16,-25-25 0,124 0 31,50 0-15,-50 25-1,-25 0 1</inkml:trace>
  <inkml:trace contextRef="#ctx0" brushRef="#br0" timeOffset="1643.4432">6573 1910 0,'0'25'31,"25"24"-15,-25-24-1,25 0-15,-25 49 16,0-49 0,0 0-1,0-50 1,-25 0 15,25-24-15,25-26-1,0 51-15,49-26 32,-49 50-32,0-25 15,24 50-15,-24-25 16,-25 50 0,0-26-16,0 26 15,0-25 1,0 0-1,0-1 1,0-48 0,0-51-1,50 26 1,-50 24-16,49-25 16,-24 50-16,25-25 31,-25 50-16,-25 0-15,24-25 0,1 74 16,0-49 0,-25 0-16,0 0 15,0 24 1,0-24 0</inkml:trace>
  <inkml:trace contextRef="#ctx0" brushRef="#br0" timeOffset="1968.0834">7689 1860 0,'0'-24'31,"0"48"-31,0 1 16,0 0-1,0 49 1,25-49-16,-25 50 31,0-51-31,0 1 0,0 0 0,0 25 16,0-26-1</inkml:trace>
  <inkml:trace contextRef="#ctx0" brushRef="#br0" timeOffset="2278.6458">7243 1662 0,'-25'0'0,"50"0"0,-25 0 15,74-25 1,100 25 0,24 0-1,50 0 17,-123 0-17</inkml:trace>
  <inkml:trace contextRef="#ctx0" brushRef="#br0" timeOffset="2592.6518">8235 2282 0,'25'124'47,"-25"-74"-47,25-1 15,-25 26 17,0-51-17</inkml:trace>
  <inkml:trace contextRef="#ctx0" brushRef="#br0" timeOffset="3708.0063">4415 3646 0,'25'0'15,"-25"25"1,0 25-16,0 49 31,0-49-31,-25 148 16,25-173-16,0 24 15,0-24-15,0 50 16,0-51 0,0-48 15,0-1-31,-25-99 16,25 99-16,-24-124 15,24 124-15,0-24 16,0 24-16,49-74 15,1 49 1,24 25-16,-24 50 16,-25 0-16,-1 25 15,1-26-15,0 1 16,0 0-16,0 99 16,-25-74-16,0 49 15,0-50-15,0 1 16,-50 24-1,25-74-15,-24 25 16,24-25-16,0 25 0,-25-25 16</inkml:trace>
  <inkml:trace contextRef="#ctx0" brushRef="#br0" timeOffset="4055.578">4887 4291 0,'49'25'0,"-98"-50"0,148 100 16,-74-75 0,-25 24-16,0 1 15,-25 0 1,-25 25-1,50-50 48,25 0-63,0 0 16,0 0-16,24-25 15,-24 25-15,0-25 0,24 25 16,1-25-1,-25 25-15,24 0 16</inkml:trace>
  <inkml:trace contextRef="#ctx0" brushRef="#br0" timeOffset="4355.1176">5804 3845 0,'-25'25'16,"50"-25"15,50 0-15,74-25-1</inkml:trace>
  <inkml:trace contextRef="#ctx0" brushRef="#br0" timeOffset="4548.3855">5879 4018 0,'-25'50'16,"50"-100"-16,-25 100 15,149-75 1,-100 25-16,26 0 15</inkml:trace>
  <inkml:trace contextRef="#ctx0" brushRef="#br0" timeOffset="5551.217">6821 3795 0,'-25'25'0,"50"-50"0,-50 25 63,25-25-48,50-198 32,-25 223-47,25-50 16,-26 50-16,1 0 15,25 25 1,-25 0-16,-25 74 16,0-74-16,0 50 15,0 24 1,-25-25-1,25-99 32,25-49-31,-1 49-16,26-74 16,-50 74-16,50 0 15,-26 0 1,1 25-16,0 0 15,0 25-15,-25 0 16,0 25-16,25-25 16,-25 24-1,0 1-15,0-75 32,24-25-17,1 1 1,25-26-1,-1 26 1,1 49 0,-50 24-1,0 51 17,25-50-32,-25 124 15,0-125-15,0 26 16</inkml:trace>
  <inkml:trace contextRef="#ctx0" brushRef="#br0" timeOffset="5809.3775">7937 3473 0,'25'49'16,"-25"-24"-16,0 25 15,0 24 1,0-24-16,0 24 16,0-49-16,25 25 15,0 74 1,-25-100-1</inkml:trace>
  <inkml:trace contextRef="#ctx0" brushRef="#br0" timeOffset="6052.3808">7739 3324 0,'-74'-25'16,"74"0"-16,24 0 0,76 1 16,247 48 15,-297 1-16</inkml:trace>
  <inkml:trace contextRef="#ctx0" brushRef="#br0" timeOffset="6523.3815">8409 3919 0,'0'50'15,"25"-50"-15,-25 25 16,49-25-1,-24 0 1,-25 24 0,0 1-1,0 0-15,0 0 16,-50 24 0,-24 26 15,49-75-31,0 25 15,25-1-15,25-48 16,0 24 0,0 0-1,124-50 1,-125 50 0,26-25-16,0 0 15</inkml:trace>
  <inkml:trace contextRef="#ctx0" brushRef="#br0" timeOffset="10060.9277">9748 5804 0,'0'-25'15,"0"50"1,0 25 0,-25 74-1,25-25 1,-24-49-16,24 49 31,0-74-31,0 0 16,0-50-1,0-25 1,0-49 0,0-99-1,24 123 1,1 50-16,0 0 15,0 25 1,24 50 0,26 49-1,-26 1 1,-24-76-16,75 76 31,-76-76-31,1-24 0,0 0 0,-25-24 31,25 24-31,-25-25 0,0-25 16,0 25-16,0-99 31,0 50-15,0 24 0,0 75 15,0 0-16</inkml:trace>
  <inkml:trace contextRef="#ctx0" brushRef="#br0" timeOffset="10443.1296">10368 6276 0,'50'-50'16,"-50"25"0,50 25-1,-1-25 1,-24 50-16,0 50 16,-25-51-16,0 1 15,-50 50 1,-49-1-1,49-49 1,50 0 0,25-50-1,25 0 1,24 25 0,-24 0-1,24 0 1,-24-25-1,-25 25 1,-1 0-16</inkml:trace>
  <inkml:trace contextRef="#ctx0" brushRef="#br0" timeOffset="10757.2194">9475 6846 0,'-49'0'0,"24"0"15,25-25-15,25 25 16,148-25-1,26 1 1,-125 24-16,75 0 16,-74 0-16,-1 0 0,25 0 0,100 0 15,-150 0-15,75 0 16,-99 0-16</inkml:trace>
  <inkml:trace contextRef="#ctx0" brushRef="#br0" timeOffset="11362.4913">9922 7218 0,'-25'75'16,"25"-26"-16,0-24 0,0 25 16,0-26-16,0 76 31,-25-51-31,25-24 16,0 0-16,0 0 15,-25-100 16,25-24-15,0 0-16,50 0 16,-25 74-1,0-25 1,-1 50-16,1 0 0,0 0 31,25 99-15,-25-74-16,24 99 31,-24-99-31,0 0 0,0 0 16,24-25-1,-24 0-15,25-25 16,-50 0-16,24-25 16,-24 1-1,0 24-15,0-49 16,25 74-16,-25-50 15,0 25-15,0 0 16,0 50 15</inkml:trace>
  <inkml:trace contextRef="#ctx0" brushRef="#br0" timeOffset="11589.1055">10641 7689 0,'0'25'16,"0"74"-16,0-74 16,0 50-1,0-51 1,0 76-16,0-75 15,0 24 1,0-24 0</inkml:trace>
  <inkml:trace contextRef="#ctx0" brushRef="#br0" timeOffset="11969.7174">11311 6573 0,'25'0'31,"0"0"-31,148-25 16,-148 25-16,49 0 0</inkml:trace>
  <inkml:trace contextRef="#ctx0" brushRef="#br0" timeOffset="12195.7141">11410 6697 0,'25'50'16,"0"-50"-16,24 0 16,51-25-1,-26 25 1,-24 0-1</inkml:trace>
  <inkml:trace contextRef="#ctx0" brushRef="#br0" timeOffset="13005.0959">12923 5928 0,'0'50'31,"0"-25"-31,0 0 0,0-1 16,0 125-1,0-74 1,0-26-16,50 26 16,-50-51-1,0 1-15,0 0 16,-25-25 31,0-25-47,25 0 31,0 1-15,0 48 46,0 1-46,0 0-1,25-25 1</inkml:trace>
  <inkml:trace contextRef="#ctx0" brushRef="#br0" timeOffset="13523.8192">12973 5928 0,'0'-49'15,"0"24"1,25 25-16,24 0 31,-24 0-31,149 99 16,-149-74-16,-1 0 0,26 74 15,-25-74-15,-25 99 32,0-99-32,0-1 0,0 1 0,-25 0 15,-49 25 1,49-26-16,0-24 0,-124 50 16,124-50-16,-24 25 31</inkml:trace>
  <inkml:trace contextRef="#ctx0" brushRef="#br0" timeOffset="13806.8184">13643 6276 0,'0'74'16,"0"-148"-16,-25 198 16,25-100-16,0 1 0,0 0 15,0 25 1,0-26-16,0 1 15,25-25-15,-25 25 0</inkml:trace>
  <inkml:trace contextRef="#ctx0" brushRef="#br0" timeOffset="14137.3591">12626 6921 0,'173'-25'16,"-346"50"-16,396-50 0,124 0 31,-272 25-31,-1 0 0,149 0 32,-173 0-32,173 0 15</inkml:trace>
  <inkml:trace contextRef="#ctx0" brushRef="#br0" timeOffset="14484.8954">13345 7392 0,'-25'25'0,"25"24"16,0 1-16,0-25 0,0-1 0,0 76 15,0-51 1,0 75-1,0-99 1,0 0 0</inkml:trace>
  <inkml:trace contextRef="#ctx0" brushRef="#br0" timeOffset="14983.3114">13419 7417 0,'0'-25'15,"50"25"1,-25 0-16,99 25 16,-99-25-16,99 223 46,-273-74-14,25-50-17,99-99-15,0 0 16</inkml:trace>
  <inkml:trace contextRef="#ctx0" brushRef="#br0" timeOffset="15388.3091">13891 7838 0,'24'25'0,"-48"-50"0,48 75 31,-24-25-31,0-1 16,-49 26 0,24 0-1,0-50-15,25 25 16,-25-25-16,1 0 16,24 24 30,24-24-30,1 0 0,50 0-1,-51 0 1,51 0-16,-50 0 16,-1-24-16,1 24 0,0 0 15</inkml:trace>
  <inkml:trace contextRef="#ctx0" brushRef="#br0" timeOffset="16024.8078">14883 6499 0,'0'25'16,"99"-25"-1,0 0 1,50-25-16,-124 25 16,149 0-1</inkml:trace>
  <inkml:trace contextRef="#ctx0" brushRef="#br0" timeOffset="16277.8163">14932 6772 0,'75'0'31,"-26"0"-31,1 0 0,-25-25 0,99 25 16,0 0-1,-99 0-15,74 25 16,-74-25-16,74 0 31</inkml:trace>
  <inkml:trace contextRef="#ctx0" brushRef="#br0" timeOffset="16602.1257">15726 6350 0,'25'0'15,"0"25"1,74 74 15,-74-74-31,49 99 16,-74-99-16,0 24 15,0-24-15,-49 25 16,24-26-16,0-24 16,-74 100-1,74-100-15</inkml:trace>
  <inkml:trace contextRef="#ctx0" brushRef="#br0" timeOffset="18145.0967">16966 5829 0,'25'124'15,"-25"-99"-15,0 74 32,0-49-32,0-1 15,0 1-15,0-25 16,0 0 0,0-50 15,0 0-31,0-25 15,0 26-15,25-76 16,25 26 0,24 24-1,-24 50 1,49 100 15,-99-26-31,0-24 31,0-26-31,0 1 16,0-50 0,25-74-1,-1 50 1,76-51 15,-76 100-31,26 0 16,-25 0-16,-25 25 15,25 0 1,-25 49 0,25-24-16,-25-25 0,0 24 15,0-24-15,24 25 16,-24-25 0</inkml:trace>
  <inkml:trace contextRef="#ctx0" brushRef="#br0" timeOffset="18553.0924">18157 5779 0,'-25'100'31,"25"-51"-31,0-24 16,0 0-16,0 99 16,0-99-16,0 74 15,0-74 1</inkml:trace>
  <inkml:trace contextRef="#ctx0" brushRef="#br0" timeOffset="18839.6405">17760 5680 0,'0'-49'16,"0"24"-16,25 25 15,49-25 1,125 0-1,-1 25 1,-49 25 0,-124-25-16,0 0 15</inkml:trace>
  <inkml:trace contextRef="#ctx0" brushRef="#br0" timeOffset="19102.3352">18529 6201 0,'0'99'16,"0"-74"-16,0 0 15,0 0-15,0 0 16,25 49 0,-25-24-1</inkml:trace>
  <inkml:trace contextRef="#ctx0" brushRef="#br0" timeOffset="19556.2293">16818 6871 0,'-50'0'15,"75"0"1,0 0-16,24 0 0,26 0 0,-26-25 0,1 25 0,173 0 16,25 0 15,-149 0-31,174-25 0,-74 25 16,-1 0-1,0-25 1,-148 25-1</inkml:trace>
  <inkml:trace contextRef="#ctx0" brushRef="#br0" timeOffset="20605.6314">17190 7541 0,'0'-25'16,"0"50"-1,0-1 17,0 1-17,0 0-15,24 0 16,-24 24-16,0-24 0,0 50 31,0-1-15,0-49-1,0-50 1,-24 0 15,24 0-31,0-49 16,0 49-16,24-24 0,26-26 15,24 50 1,-24 25 0,24 50-1,-74-25 1,50 49 0,-50-49-16,0 0 0,0 49 31,0-49-16,0-50 17,-25-49-17,25 49-15,100-74 16,-76 99-16,-24-25 0,25 25 0,0 0 16,0 0-16,0 25 15,24 49 1,-49 174 46</inkml:trace>
  <inkml:trace contextRef="#ctx0" brushRef="#br0" timeOffset="20875.1655">18256 7516 0,'0'0'0,"25"0"0,-25 74 16,0-49-1,0 0-15,25 0 0,-25 49 16,25 25 0,-1-49-1,-24 24-15,0-49 16</inkml:trace>
  <inkml:trace contextRef="#ctx0" brushRef="#br0" timeOffset="21147.1651">18008 7441 0,'-25'0'16,"50"0"-16,-25-24 16,25-1-16,25 25 15,98-25 1,-98 25-16,124-25 16,-125 25-16,-24 0 15,25 0-15,-1 0 16</inkml:trace>
  <inkml:trace contextRef="#ctx0" brushRef="#br0" timeOffset="21569.0222">18678 8012 0,'25'-50'31,"0"50"-31,-1 0 0,1 0 16,25 0-1,-25 25-15,-1 0 16,-24 0-16,0 0 0,-24 49 15,-1-49 1,-25 49 0,25-49-16,-24 0 15,74-25 1,-1 0 0,1 0-16,74-50 15,-24 50 1,24-25-1,-74 1-15,74-1 16</inkml:trace>
  <inkml:trace contextRef="#ctx0" brushRef="#br1" timeOffset="28071.0041">17537 5556 0,'0'25'16,"-25"0"-16,0-25 0,-99 173 15,50-48-15,-1-1 16,26-50-16,-50 100 0,-75 74 15,75-124 1</inkml:trace>
  <inkml:trace contextRef="#ctx0" brushRef="#br1" timeOffset="28924.5421">17760 7268 0,'-49'49'16,"-1"1"-16,25-25 15,-49 49-15,-1 25 0,-123 174 16,74-25-16</inkml:trace>
  <inkml:trace contextRef="#ctx0" brushRef="#br2" timeOffset="34220.2945">12005 10765 0,'0'0'0,"-24"50"0,-26 24 16,50-49-16,-25 0 0,0 24 15,1-24-15,24 0 0,-25 0 0,0 24 16,0-24 0,25-50 30,25 25-46,0-124 32,0 75-32,-25 24 0,24 0 0,-24-24 15,25 49-15,-25-25 0,25-25 16,0 50 0,24 50-1,26 49 1,99 99 15,-125-173-15,1-74 15,-25-1-31,-25 0 16,0-49-1,0 0 1,0 74-1,0 50 17</inkml:trace>
  <inkml:trace contextRef="#ctx0" brushRef="#br2" timeOffset="34616.2748">12551 11112 0,'25'-24'0,"0"24"16,24 0-1,-24 49 1,-50 51 15,1-100-31,-26 49 16,50-24-16,-25-25 0,25 25 15,25-25 32,74-25-31,50 0 15,0 0 0</inkml:trace>
  <inkml:trace contextRef="#ctx0" brushRef="#br2" timeOffset="34925.2788">11658 11609 0,'-74'24'16,"148"-48"-16,-123 48 15,123-48-15,-24 24 0,-1 0 0,26 0 0,148-25 16,0 25 0,50-25-1,-248 25-15,24 0 31</inkml:trace>
  <inkml:trace contextRef="#ctx0" brushRef="#br2" timeOffset="35550.4499">12105 11931 0,'-25'99'31,"50"-198"-31,-75 248 16,25-124-16,25-1 0,0 1 15,0 0-15,0 0 0,0 0 0,0 0 16,0 99 15,-25-100-31,25-48 31,-24 24-31,24-25 16,0-99 0,0 99-16,49-74 15,-49 74-15,0 0 0,50-49 16,-25 24-1,24 50 1,-24 25 0,0 49 15,-25-49-31,74 99 16,-74-99-16,25 25 15,25-26 1,-25-24-16,24 0 15,-24-24 1,0-1-16,-25 0 0,49-50 31,-49 51-31,0-76 16,0 76 0,0-1-1</inkml:trace>
  <inkml:trace contextRef="#ctx0" brushRef="#br2" timeOffset="35760.4459">12774 12353 0,'0'49'0,"0"1"16,0-25-16,0 24 0,0-24 0,0 25 15,0-1-15,0 51 32,0-76-32,0 26 0</inkml:trace>
  <inkml:trace contextRef="#ctx0" brushRef="#br2" timeOffset="36412.1022">13593 11311 0,'25'0'0,"0"0"16,24 25-16,50-25 16,25 0 15</inkml:trace>
  <inkml:trace contextRef="#ctx0" brushRef="#br2" timeOffset="36628.1011">13692 11460 0,'-25'25'16,"1"-25"-16,24 24 0,-25-24 0,50 0 31,99 0-15,-75 0-16,100-24 15,-124 24 1,74 0-16</inkml:trace>
  <inkml:trace contextRef="#ctx0" brushRef="#br2" timeOffset="37211.175">15056 10790 0,'0'25'15,"0"-50"-15,0 75 0,0-1 16,0-24-16,-24 25 0,24-26 16,-25 125-1,25-124 1,0 74-1,0-74-15,0 0 0,0 0 32</inkml:trace>
  <inkml:trace contextRef="#ctx0" brushRef="#br2" timeOffset="37508.7107">14511 10790 0,'-25'-25'16,"75"0"-1,123 1 17,125-1-17,-75 25 17,-173 0-32,74-25 0</inkml:trace>
  <inkml:trace contextRef="#ctx0" brushRef="#br2" timeOffset="37748.8197">15429 11336 0,'0'74'16,"0"-49"-16,0 0 16,-25 74 15,25-74-31,0 24 16</inkml:trace>
  <inkml:trace contextRef="#ctx0" brushRef="#br2" timeOffset="38090.8993">14660 11832 0,'24'25'16,"26"-25"-16,74-25 15,-50 25-15,472 0 31,-496 0-31,24 0 0,-24 0 16,24 0 0,-49 0-16</inkml:trace>
  <inkml:trace contextRef="#ctx0" brushRef="#br2" timeOffset="38382.0177">15106 12452 0,'0'124'16,"0"-74"-1,0 24 1,0-24-16,25-1 16,-25 1-16,25-1 31,-25-24-31</inkml:trace>
  <inkml:trace contextRef="#ctx0" brushRef="#br2" timeOffset="38676.1125">14734 12378 0,'-74'-25'16,"74"0"-16,24 25 15,76 0 1,24-25 0,24 25-16,26-25 15,0 1 1,-149 24-16</inkml:trace>
  <inkml:trace contextRef="#ctx0" brushRef="#br2" timeOffset="39100.2368">15329 12998 0,'25'0'16,"25"0"-1,-25 0-15,-1 0 0,1 0 16,0 0-1,-25 24-15,0 1 16,0 0 0,-50 49-1,-24-24 1,49-25 0,50-25 15,124-25-16,-25 0 1,49-49 15,-148 74-31</inkml:trace>
  <inkml:trace contextRef="#ctx0" brushRef="#br2" timeOffset="42472.5081">11361 10492 0,'-100'-24'0,"26"24"0,24 0 0,1 0 16,-75-25-16,74 25 0,-74 0 0,25 0 0,49 0 0,-49 0 16,49 25-16,26-25 0,-51 0 15,50 0-15,1 24 16,24 1 0,24-25-1,1 25-15,0-25 0,25 50 16,-50-26-16,24 51 31,-24-50-31,0-1 0,0 1 0,-24 198 31,-1 26-15,25-1 0,0-199-16,25 100 15,-25-99-15,0-1 0,24 50 16,-24 75-1,0-50 1,0 25 0,0 0-1,0-124-15,0 99 16,0-100-16,0 26 16,0 0-16,0-1 31,0 1-16,0 49 1,0 0 0,0-49-1,0-25 1,0 24 0,0 1 15,0 0-16,0-26 1,0 1 0,25-25-16,-25-25 15,50 25 1,-25 0 15,24 0-15,100 0-1,-50 0 1,-49 0 0,49 0-1,-74 0-15,0 0 0,99 0 16,-25 0 0,-49 0-16,123 0 15,-123 0-15,-1 0 0,100 0 16,50 0-1,-150 0 1,26 0-16,-26 0 0,-24 0 16,25 0-16,49 0 15,-49 0-15,123 0 16,-123 0-16,123 0 16,1 0-1,-124 0-15,49 0 16,-50 0-16,76 0 15,48 25 1,-49-25 0,0 0-1,-99 25-15,74-25 16,-74 0-16,49 0 16,-24 0-16,49 0 15,-74 0-15,99 0 16,0 0-1,25 0 1,-25-25-16,-25 25 16,0-25-1,1 1 1,-51 24 0,26 0-1,24 0 1,0 0-1,-49 0 1,-26 0-16,76 0 16,-75 0-1,24 0-15,-24 0 0,49 24 16,26-24 0,-51 0-1,26 0 1,-1 0-16,-24-24 31,-26 24-31,26 0 0,-25 0 16,0 0-1,-1 0 1,76 0 15,-76 0-15,1 0-1,0 0 1,0 0 0,0 0-1,24 0 1,-24-25 0,0 25-1,0 0 1,-25-25-1,0 0 1,0-25 0,0 26-1,0-51 1,0 26 0,0 24-16,25-50 15,-25 26-15,24-100 16,-24-74-1,25 74 17,-25 75-32,50-150 15,-50 175-15,49-100 16,-49 0 0,0 99-16,0-49 15,0 50-15,-24-26 0,-26-49 16,50 50-1,0-1 1,0 26 0,0 24-16,0-50 0,0 51 15,25-1-15,0-74 47,-25-75-31,-25 124-16,25 26 15,0-76 1,0 76-16,0-1 16,0-25-1,0 25 1,0-24 0,0 24-1,0 0 1,0 0-1,-25 25 48,0 0-47,-24 0-1,-26 0 1,1-24-1,24 24-15,-49 0 16,49-25-16,-99 25 31,125 0-31,-150 0 16,149 0-16,-74 0 16,-174-25-1,99 25 1,-74-25 15,174 25-31,-174 0 16,124 25-16,74-25 0,-123 25 15,-26 24 17,1 1-17,173-50 1,-49 0-16,-1 25 0,26-25 15,24 0-15,-25 0 0,1 0 0,-75 0 16,-25 0 0,99 0-16,-173 25 15,148-25-15,-197 0 32,222 0-32,-223 24 31,224-24-31,-51 0 0,-24 25 15,-25-25 1,1 25 0,123 0-16,-99-25 15,99 0 1,0 0-16,-74 0 16,-25 0-1,0 0 1,25 0-1,24 0-15,26 0 16,-26 0-16,50 0 16,-24 0-16,24 0 0,-25 0 15</inkml:trace>
  <inkml:trace contextRef="#ctx0" brushRef="#br2" timeOffset="45236.3921">16520 11708 0,'0'0'0,"-50"0"15,75 0 16,99 0 1,-99 0-32,248 0 15,-199 0-15,25 0 0,273-25 32,-247 25-32,-26 0 0,223 0 15,-223 0-15,-24 0 0,421 25 31,-471-25-31,24 0 16,-73 0 15</inkml:trace>
  <inkml:trace contextRef="#ctx0" brushRef="#br2" timeOffset="45999.5857">19819 11584 0,'0'0'0,"-25"0"16,0 25 0,1-1-16,-26 26 15,-24 74 1,24-50-1,50-24 1,0-25-16,-25-25 16,25-25-1,0-49 17,0-26-17,0 26 1,0 49-16,0-24 15,25 49 1,0 0 0,24 74-1,-24-49-15,50 49 16,-51-49-16,26 0 16,24 24-1,-49-24 16,-50-50-15,-74 1 0,-50-1-1,125 25-15,-51-25 16,25 25 0,26 0-1,48 0 16,1-25-15,0 25-16,74-25 16,-74 25-1,50 0 1,-51-24-16,51 24 16</inkml:trace>
  <inkml:trace contextRef="#ctx0" brushRef="#br2" timeOffset="46420.3528">19918 11410 0,'-223'-49'15,"149"49"1,49 0-16,-149 49 16,50 1-1,25 24 1,74 1 0,25 98-1,25-123-15,198 173 16,-173-198-1,74 0 17,173-75-17,-173-74 1,-99-50 0,-25 125 15,0-1-31,-99-148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9-18T08:36:57.462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7813 3547 0,'-198'124'31,"173"-124"-31,-24 50 16,49-25-16,-75 49 16,75-49-16,-25-25 15,1 49 1,-1 1-1,0 24 1,0-49-16,0 50 31,25-51-31,0 1 0,-24 0 0,24 25 32,0-1-32,-25 1 15,25 24 1,0-49-1,0 49 17,0-24-17,25 0 1,-25-1-16,24-24 16,1 25-1,0 24 16,25-49-15,-26 25-16,26-26 31,-50 1-31,25 0 16,24 0 0,1 0-1,-25-1 1,0-24-16,-1 25 15,1 0 1,0-25-16,0 0 16,-25 25-16,25-25 15,24 0 1,1 25 0,24-1 15,-24-24-16,-25 0 1,0 0 0,24 0-1,26 25 1,-1-25 0,-24-25-1,-26 25 1,26 0-16,-25 0 15,0 0 1,24-24 0,-24 24-16,0 0 15,0 0-15,-1 0 0,1-25 16,0 25-16,0 0 16,0 0-16,-1-25 15,1 25 1,25-25 15,-25 25-15,24-25-1,-24 1 1,0-1 0,24 0-1,-24 0 1,0 25-1,-25-25 1,0 1-16,25 24 16,-25-25-16,0 0 15,25 0 1,-25 0 0,25 0-1,-25 1-15,24-1 16,-24 0-1,0 0 1,25-24 0,-25 24-1,0 0-15,25 0 16,-25-24 0,0 24-1,0-25 16,0 1-15,0-1 15,0 25-31,0-49 16,0 49 0,0 0-1,-25 25-15,25-99 31,-25 74-31,1-24 32,-1-1-17,0 25 1,0-24 0,0 24-1,0-25 1,1 25-1,-1 1 1,0 24 0,25-25-1,-25 0-15,0 25 16,25-25 0,-24 25-16,24-25 15,-25 25-15,-25-25 16,1 1 31,24 24-47,25-25 15,-25 25-15,0 0 16,0 0 0,1 0-1,-1 0 1,0 0-1,0 0 1,0 0 0,-24 0-1,24 0 1,-25 0 0,1 0-1,24 0 1,0 0-1,25 25 1,-49-25 0,24 0-1,0 0 1,-25 24 15,26-24 0,-1 0-15,0 0 0,0 0 15,0 0-31,0 0 31,1 0-15</inkml:trace>
  <inkml:trace contextRef="#ctx0" brushRef="#br0" timeOffset="710.4689">7937 3473 0,'-49'24'15,"49"1"-15,-25-25 32,50 0 30,0 0-46,24-25-1,-24 25 1,0 25-16</inkml:trace>
  <inkml:trace contextRef="#ctx0" brushRef="#br0" timeOffset="5444.3241">11038 2381 0,'-25'0'16,"-24"0"-16,-1 0 16,25 0-16,-24 25 0,-1-25 15,-24 25 17,24 0-1,25-25-31,0 24 15,1-24-15,-1 0 0,0 25 0,0-25 0,-24 0 16,49 25 0,-50-25-1,0 25-15,26 0 16,-1-25-16,0 24 16,0-24-16,-24 25 31,49 0-31,-25-25 0,0 25 15,0-25 1,0 25 0,-24 0 15,-1 24-15,25-24-1,0-25-15,-24 50 16,49-26-1,-25 1 1,-25 0 0,26 25-1,-1-26 1,-25 26 15,50-25-15,-25 0-16,25-1 15,-24 1-15,-1 0 16,25 0-16,-25 24 31,0-24-15,0 50 0,1-26 15,-26 26-16,25-26 1,25 1 15,-25-50-31,25 49 16,0-24-16,-24 0 31,24 0-31,-25 0 16,25 0-16,-25-25 15,0 49 1,0-24 0,1 25-1,-1 24 32,25-49-31,-50 99 46,50-99-62,0-1 16,-25-24-16,25 25 0,0 0 16,-24 0 15,24 24-16,0-24 1,0 0 0,0 0-1,0 24 1,24 26 0,-24-50-1,0 24 1,25-24 15,0 0-31,-25 0 16,25-1-1,-25 1 1,0 0-16,25 25 16,-25-1 15,24-24 0,1 25-15,0-1-1,0 1 1,0 0 15,-25-26-15,24 1 15,1-25-31,0 25 31,-25 0-31,25-25 0,-25 25 0,25-1 16,-25 1 0,24 0-1,-24 0 1,0 0-16,25-1 15,0-24-15,0 25 16,0 0 0,-1 0-1,1 24 1,25-24 0,-1 25 15,1-1-16,-25-24 1,24 0 0,-24 0-1,25-25-15,0 49 16,-1-24 0,1 25 15,-25-50-16,24 49 1,1-24 0,-1 0-1,1 0 1,-25-25-16,0 25 16,-1-25-16,1 25 0,25-1 15,-1-24 16,1 25-15,0-25 0,-26 0-16,51 25 15,-50-25 1,-1 0 0,51 0-1,-50 25-15,49-25 16,-49 0-16,0 0 15,49 0 1,1 25 15,-51-25-31,76 0 16,-76 0-16,51 0 16,-1 0-1,25 0 1,-24 0 15,-26 0-31,-24 0 16,50-25-1,-51 25-15,51-25 16,24 25 15,0-25-15,-74 25-16,25-25 15,-25 25 1,-1 0-16,26-24 16,0-1-1,-1 25-15,26-50 32,-1 25-17,-24 0 1,-1 1-1,-24-1-15,0-25 16,0 50-16,-1-25 16,-24 1-16,75-26 15,-75 25 1,74-49 0,-49 24-1,25 1 1,-26-26-1,-24 26 1,25-26 0,0 1-1,0-1 1,0 26 0,-1 24-16,-24-49 15,25 49 1,-25 0-1,0-50-15,0 26 16,25-1 0,25-24-1,-50 49 1,0-25-16,25 26 16,-25-76 15,0 76-31,0-1 15,0 0-15,0 0 0,0 0 16,0-24 0,0-1-1,0 1 1,0-26 15,0 26-15,-50-51-1,25 51 1,0-50 0,0 24-1,1 1 17,24 49-32,-25-50 15,25 51-15,0-1 16,0 0-16,-25-25 15,0 26 1,0-26-16,1-24 31,-26-1-15,-24-24 0,-1 0 15,26 49-16,-1-24 1,25 49 0,-49-25-1,-1 26 1,-24-1 0,25 0 15,49 0-31,0 25 0,0-25 15,1 25-15,-1 0 0,-149-74 47,149 74-31,0-25-16,1 25 0,-51-25 31,26 25-31,24 0 16,-25-25-1,-24 1 1,24 24 0,25 0-16,1-25 31,-1 25-31,0-25 0,0 25 16,0 0-16,1 0 0,-1-25 31,0 25-31,0 0 31,25-25-15,-74 25-1,24 0 1,50-24-16,-25 24 16,-24 0-1,24 0-15,-50 0 16,51 0-16,-1 0 15,0 0-15,-49 0 32,49 0-17,0 0-15</inkml:trace>
  <inkml:trace contextRef="#ctx0" brushRef="#br0" timeOffset="8056.351">18678 2977 0,'-99'-25'16,"49"0"0,0 25-16,-24 0 15,49 25-15,-49-25 16,49 25-16,-25-25 16,-49 24-1,50-24-15,-125 75 31,149-50-31,-24 24 16,-1 1 0,-24 24-1,49-24-15,-25 24 16,25-49-16,-24 49 16,-1 50-1,25-49 1,0-1-1,1 1-15,24-1 16,0 1 0,0-1-1,0 50 1,0-74 0,0 24-1,24 0 1,1-49-16,50 174 31,-50-175-15,-1 26-1,26 24 1,0-24 0,-26 0-1,1-25 1,25-1-1,-1 26 1,1 0 0,-25-50-16,24 24 15,-24-24-15,25 25 16,24-25 0,50 25 15,-99-25-16,74 25-15,-74-25 16,74 0 0,1 0-1,24 0 17,-100 0-32,51 0 0,-50-25 15,24 25-15,1 0 16,49-25-1,-49 0 1,-26 25-16,26-24 16,-25 24-16,24-25 15,51 0 1,-26-25 0,-24 1-1,-1-1 16,1 0-15,-25 1 0,0-1-1,-1 1 1,-24-1-16,25 0 16,-25 1-1,0-26 16,0 51-31,0-76 16,0 51-16,0-1 16,0 1-1,0-51 1,0 26 0,-25 24-1,25-24 1,-24 24-16,-1-24 15,25 24 1,-50-49 15,25 25-15,0 24 0,-24-24-16,24-1 31,0 50-31,-24-49 31,-1 49-31,25 0 16,0 1-1,1-1-15,-1 0 16,0 25-16,-49-25 31,49 0-31,0 25 16,-25-24-1,26-1 1,-1 25-16,-25 0 31,1 0-15,-26-25 0,50 25-1,1 0-15,-51 0 16,50 0-16,-24 0 31,-1 0-15,25-25-16,0 25 0</inkml:trace>
  <inkml:trace contextRef="#ctx0" brushRef="#br0" timeOffset="11193.3393">21258 2877 0,'0'-24'15,"-25"24"16,-25 0-15,-24-25 0,-100 25 31,125 25-32,-1-25 1,25 0 15,0 24-31,-49-24 16,49 0-16,25 25 15,-25-25-15,0 0 16,1 0-16,-1 0 16,0 0-16,0 25 15,-24-25 1,24 0-1,0 0 1,25 25-16,-25-25 16,0 0-16,1 25 15,-1-25 1,-25 24 0,1-24-1,24 25-15,0-25 16,0 25-1,0-25-15,1 0 16,-1 25 0,-25 0-1,1-1 1,24 1 0,0 0-1,0 25 16,0-26-15,1-24-16,-1 100 31,0-76-31,25 1 16,0 25 0,-25-50-16,0 49 15,25-24-15,0 0 0,0 0 16,-24-25-16,-1 49 15,25-24 1,-25 0-16,25 0 16,-25 49 15,25-24-31,-25 0 31,25-1-15,-24-24-16,24 0 15,0 24-15,-25-49 16,25 50 0,0-25-1,0 0-15,0-1 16,0 1 0,0 25-1,0-25 1,0 24-1,0-24 1,25 25 0,-1-26-1,-24 1 1,25 25 15,0-25-31,-25-1 31,0 1-31,50 25 16,-50-25 0,24-1-16,-24 1 15,25 0 17,0 0-17,0 0 1,-25-1-1,25 1-15,-1 0 16,1 25 15,0-25-15,25-1 0,-26 1-1,26 0 1,0 0-1,-1-25 1,26 25 0,-26-1-1,-24-24 1,49 25 0,-24 0-1,74 0 1,-74-25-1,-26 0-15,26 25 16,-25-25-16,0 0 16,24 0-1,-24 0 1,0 0-16,49 0 16,-49 0-16,25 0 15,49 0 16,75 0 16,-125 0-31,-24 0-16,25 0 16,-26-25-16,26 25 15,24 0 16,1-25-15,-26 25 0,26-25-1,-25 25 1,-1-25 0,1 1 15,49-100 0,-74 99-15,24-50-1,-24 26 1,25-51 15,-25 1-15,-25 0-1,0 0 1,0 49 0,0-49-1,-25 0 1,0-50 15,0-25-15,0 50 15,-24 25-15,49 74-16,-25-49 15,25 49-15,-25-49 32,0 49-32,25-25 0,-24 25 15,-1-49 1,0 24-1,0 1 1,0 24-16,25-25 16,-24 26-1,-1-1 1,0-25 0,-25 25-1,25 25-15,1-24 16,-1 24-16,-25 0 15,-49-25 17,0 25-17,-25 25 1</inkml:trace>
  <inkml:trace contextRef="#ctx0" brushRef="#br0" timeOffset="15498.9471">25772 1984 0,'-50'-24'0,"26"24"16,-100 0 0,24 24-1,76-24-15,-26 25 16,25-25-16,0 0 15,1 0-15,-26 25 16,25-25-16,-49 25 16,74 0-16,-25-25 0,-74 49 15,24 26 17,51-75-32,-51 74 15,50-49-15,0 0 0,-24 24 31,24-24-31,-25 25 16,26-26-16,-1 1 16,-25 50-1,-24 24 1,-1 0 0,51-24 15,24-51-31,-25 76 31,25-26-31,0-49 0,0 0 0,0 24 16,-25-24-1,25 25-15,0 24 0,0-24 0,0-26 16,0 76 0,0-76-16,0 26 0,0 24 15,0-49 1,0 99-1,0 0 1,0-24 0,50 24-1,-26-25 1,1-50 0,25 51-1,-25-76 1,-1 51-1,1-26 1,25 26 0,-25-26-1,24 26 1,1-26 0,-25-24-1,-1 0-15,26 0 16,-25-25-16,0 50 15,49-1 1,-49-24 0,49 25-1,1-26 1,-1 1 0,1 0 15,24 0-16,-50 0 1,1-25 0,24 24-1,-49-24-15,124 50 16,-124-50 0,49 0-1,26 25 1,-76-25-16,100 0 31,-74 0-31,-25 0 16,124 0 15,-100 0-31,26 0 16,-51 0-16,1 0 0,0 0 15,99 0 1,-50-25-1,26 0 17,-51 25-32,1-25 15,-1 25-15,26-24 16,24-1 0,-74 0-16,49 0 15,-49 0 1,25 1-1,49-51 1,-49 26 0,24-26 15,0 1-31,-49 24 16,25-49 15,-25 0-16,-1 24 1,1-49-16,0 50 16,0-25-1,0-25 1,-1 0 0,-24 0-1,0 49 1,25-49 15,-25 25-15,0 49-1,0-24-15,0 24 16,0 1 0,-25-51-1,25 51 1,0 24-16,-24-99 31,24 99-31,-25 0 0,25 1 16,-25-1-1,0 0-15,0-49 16,1 74-16,24-50 16,-25 25-1,-25-25 1,1 1 15,-1-1-15,0 25-1,-49-24 17,74 24-32,-24 0 15,24 0-15,-25 1 16,26-1-1,-1 25-15,-25-50 16,25 50-16,1-25 0,-51 1 16,1-26 15,49 50-31,-74-25 16,99 0-1,-50 25-15,-24-24 31,-1-1-15,-24 0 0,49 25-1,26 0-15,-51-25 16,50 25 0,-24 0-1,24 0 1,0 0-16,0-25 15,1 25-15,-26 0 16,25 0 0,-49-24-1,-1 24-15,-24 0 16,0 0 15,74 0-31,-25 0 0,26 0 16</inkml:trace>
  <inkml:trace contextRef="#ctx0" brushRef="#br0" timeOffset="17874.2816">29096 2952 0,'-25'-25'16,"-74"25"-1,74-25-15,0 25 0,0 0 0,1 0 16,-26 0 0,0 0 15,-74 0-16,75 25 1,-26-25 0,1 0-1,0 25 1,24-25 0,25 0-16,0 0 31,1 0-31,-1 0 15,-25 49 17,1-49-17,24 50 1,0-25 15,-25 24-15,25 1-1,-24-25 1,49 0 0,-25-25-16,25 24 15,-25 1 1,0 0-16,25 0 16,-24 0-1,-1 49 32,25-49-31,0 0-1,0-1 1,0 1-16,0 0 16,-25 0-1,25 0 1,0-1-1,0 26 17,0-25-17,0 0-15,0 0 16,0-1-16,0 51 47,25-26-32,-25-24-15,25 0 16,-25 0 0,24 0-1,-24-1 1,0 1 0,25 0-1,-25 0 1,50 24-1,-50 1 1,25-25-16,24 0 16,-49-1-1,25 1 1,0 0 0,0-25-16,0 25 15,-1 0-15,1-25 16,0 24-16,49 1 31,-49 0-31,25-25 31,-25 25-31,24 0 0,-24-25 16,25 0 0,-1 0-16,26 24 15,-26-24 16,-24 0-31,49 0 16,-49 0-16,0 0 16,25 0-1,-26 0-15,51-24 16,-50 24-16,24 0 16,1-25-1,-25 25 1,49-25-1,-24 0 1,-1 0-16,-24 1 16,0-1-1,0 0 1,0 25-16,24-74 31,-24 24-15,-25 25-16,25 0 0,0-49 15,-25 24 17,0 1-32,0-50 15,0 74-15,0-50 16,0 26-16,0-51 31,0 51-31,-25 24 0,25-74 16,-50 0 15,25-1-15,-24 26-1,-1 0 1,-24-1 0,24 50-1,25 1-15,-124-51 16</inkml:trace>
  <inkml:trace contextRef="#ctx0" brushRef="#br0" timeOffset="19142.9907">7789 1885 0,'0'25'0,"0"0"16,-25-25-16,25 49 16,0-24-16,0 25 15,0-1 1,25 51-1,-25-51 1</inkml:trace>
  <inkml:trace contextRef="#ctx0" brushRef="#br0" timeOffset="20032.4983">11435 1364 0,'0'-25'0,"0"50"0,50-74 16,-26 49-16,1 0 0,0 24 15,25 1 1,-50 50 0,-25 49-1,-50-75 1,26 1-1,74-50 48,24-25-47,50 25-1,100-25 16</inkml:trace>
  <inkml:trace contextRef="#ctx0" brushRef="#br0" timeOffset="20902.2664">18008 1538 0,'0'49'31,"0"-24"-31,0 25 16,0-25-16,0 24 15,0 1-15,0 24 16,0 50-1</inkml:trace>
  <inkml:trace contextRef="#ctx0" brushRef="#br0" timeOffset="21724.9502">20811 1687 0,'-25'0'16,"25"-25"-16,0 0 0,25 25 15,0-25 1,49 25-1,26 50 1,-51 0 0,-49-26-16,0 26 15,0-25-15,-25 0 0,1-25 0,-26 49 16,25-24-16,-24 25 16,24-50-16,0 24 0,0-24 15,50 0 32,99-24-31,0 24-1,25-25 17,-100 50-17</inkml:trace>
  <inkml:trace contextRef="#ctx0" brushRef="#br0" timeOffset="22511.585">25896 1240 0,'0'25'47,"-25"-25"-47,25 50 16,0 24 15,0 0 0,0 1-15,0-50-16,0 49 15</inkml:trace>
  <inkml:trace contextRef="#ctx0" brushRef="#br0" timeOffset="23310.4144">28773 1513 0,'0'-25'0,"0"0"15,25 25 1,50 25 0,-51-25-1,26 75 1,-50-51-16,0 1 15,-25 0-15,25 0 0,-74 25 16,24-1 0,75-49 31,124 0-16,-124 0-31,74 0 15,-74 0-15,0 0 0,99 25 16,-100-25 0,1 0-16</inkml:trace>
  <inkml:trace contextRef="#ctx0" brushRef="#br1" timeOffset="27697.4662">7491 5755 0,'0'24'47,"0"51"-31,-25 49-1,0-50 1,25-98 15,0-1-15,50-50-1,-50 51-15,25-51 16,0 25-16,-25 1 16,24 24-1,1 75 16,25 24-15,-50-49-16,25 0 16,-1 0-16,1-25 15,-25 24-15,50-24 16,-25-24 0,-25-26 30,0-74-30,0 99-16</inkml:trace>
  <inkml:trace contextRef="#ctx0" brushRef="#br1" timeOffset="27966.4678">8037 5928 0,'25'50'15,"-25"-25"-15,0 0 16,0-1-16,0 1 16,0 50-1,0-51 1</inkml:trace>
  <inkml:trace contextRef="#ctx0" brushRef="#br1" timeOffset="28516.9986">7789 6648 0,'0'0'16,"0"24"-16,0 51 0,0-50 16,0-1-16,-25 1 0,25 25 15,0 0 1,0-26-1</inkml:trace>
  <inkml:trace contextRef="#ctx0" brushRef="#br1" timeOffset="28775.9971">7441 6672 0,'25'-24'32,"25"24"-17,148-25 1,-99 0-1,-49 25 1</inkml:trace>
  <inkml:trace contextRef="#ctx0" brushRef="#br1" timeOffset="28999.9976">8086 6995 0,'25'174'16,"-25"-125"-16,0-24 0,0 25 15,0-26 1</inkml:trace>
  <inkml:trace contextRef="#ctx0" brushRef="#br1" timeOffset="30126.8846">11361 6449 0,'0'75'15,"0"-51"-15,0 1 0,-25 25 16,25-1 0,0 1-1,25-75 17,-25 0-32,24 1 15,-24-1-15,25-25 16,-25 25-16,25 1 31,0-1-31,0 25 16,-1 0-1,-24 25-15,25-25 0,0 49 16,0-24 0,-25 0-1,25-25 1,24 0-1,-24-25 17,-25 0-17,25 0-15,-25-24 16,0 24 0,25 25-1</inkml:trace>
  <inkml:trace contextRef="#ctx0" brushRef="#br1" timeOffset="30458.9016">11906 6672 0,'50'0'16,"-50"25"-16,25-25 16,-25 25-1,-25 0 1,-50 24 0,51-24 15,48-25-16,51 0 1,-1-25 0,-24 1 15,-25 24-31</inkml:trace>
  <inkml:trace contextRef="#ctx0" brushRef="#br1" timeOffset="30783.5008">11559 7268 0,'25'25'0,"-25"-1"0,0 76 31,0-76-31,0 26 15,0-25-15</inkml:trace>
  <inkml:trace contextRef="#ctx0" brushRef="#br1" timeOffset="31021.2309">11336 7218 0,'-25'-25'15,"50"1"-15,0 24 0,74-25 16,-50 25-16,-24 0 0,74 0 15</inkml:trace>
  <inkml:trace contextRef="#ctx0" brushRef="#br1" timeOffset="31396.2247">11906 7491 0,'0'50'0,"25"-26"0,-25 1 16,0 0-1,-25 25 1,-24-26-1,49 1 1,24-25 15,26 0 1,-25 0-32,49 25 15,-49-25-15,0 0 0,24 0 31</inkml:trace>
  <inkml:trace contextRef="#ctx0" brushRef="#br1" timeOffset="32355.0406">18455 5655 0,'0'25'0,"-25"-25"0,25 25 0,0 0 16,-25-25-16,25 25 0,-50 49 16,50-24 15,0-75 0,25-25-15,0-24 15,0 49-31,24-25 16,-24 50-1,0 25 1,25 50 0,-1-26-1,1-24 16,0-50-15,-50 0 0,24 25-16,-24-49 31,0 24-31,0 0 0</inkml:trace>
  <inkml:trace contextRef="#ctx0" brushRef="#br1" timeOffset="32555.6447">18951 5978 0,'0'124'32,"0"-99"-32,0 0 0,0-1 0</inkml:trace>
  <inkml:trace contextRef="#ctx0" brushRef="#br1" timeOffset="33767.8596">18554 6598 0,'0'0'0,"0"25"0,0 49 16,-25-49-16,25 25 16,0-1-1,0-24 1,0 0 15</inkml:trace>
  <inkml:trace contextRef="#ctx0" brushRef="#br1" timeOffset="34010.7144">18231 6499 0,'0'-25'0,"0"50"0,124-50 16,-49 25-1,-50 0-15,49 0 0,-49 0 0,99 0 16</inkml:trace>
  <inkml:trace contextRef="#ctx0" brushRef="#br1" timeOffset="34217.7296">18876 6921 0,'0'173'31,"0"-148"-31,0 0 0,0 0 0,0-1 0,0 1 16,0 0-16,0 0 16</inkml:trace>
  <inkml:trace contextRef="#ctx0" brushRef="#br1" timeOffset="35042.2389">20910 5581 0,'0'0'0,"0"25"32,-24 0-32,-1 24 0,25-24 0,-25 25 15,0 49 1,0-74 15,25-50-15,25-25-1,25-24 17,-1-25-32,-24 99 15,25 24 16,74 100 1,-75-99-17,1-25 1,-25-25 0,0-24 15,-25 24-16,0 0-15,0-24 16,-25 24-16</inkml:trace>
  <inkml:trace contextRef="#ctx0" brushRef="#br1" timeOffset="35436.2415">21456 5829 0,'50'0'15,"-50"25"1,24 0-1,-24 0 1,-24 24 15,-26-24-15,-24 0 0,98-25 15,1 0-31,25 0 15,-25 0 1,24 0-16,-24 0 16,0 0-1</inkml:trace>
  <inkml:trace contextRef="#ctx0" brushRef="#br1" timeOffset="35768.9875">20762 6300 0,'-25'0'15,"0"0"-15,25 25 0,0-50 0,50 25 16,49 0 0,-50 0-16,51-24 15,-26 24-15,-24 0 0,74 0 16,-75 0-16,125-25 15,-149 25-15</inkml:trace>
  <inkml:trace contextRef="#ctx0" brushRef="#br1" timeOffset="36219.9945">21208 6697 0,'0'25'0,"0"0"15,-25 24 1,25 51 15,0-26-15,25-74-16,-25 25 16</inkml:trace>
  <inkml:trace contextRef="#ctx0" brushRef="#br1" timeOffset="36456.9957">21010 6648 0,'0'0'0,"0"-25"16,49 25 0,-24 0-16,49-25 15,-24 25-15,74-25 16,-50 0 0</inkml:trace>
  <inkml:trace contextRef="#ctx0" brushRef="#br1" timeOffset="36980.5305">21456 7020 0,'0'25'0,"25"-50"47,0 25-31</inkml:trace>
  <inkml:trace contextRef="#ctx0" brushRef="#br1" timeOffset="38156.6905">20910 6226 0,'-99'74'15,"74"-49"1,25 0 0,25 0-1,74 0 1,-74-50 0,50 0-16,-51 25 15,1 0-15,25-25 16,-50 0 15,-75 25-15,51 0-1,24 25 17,0 0-32,74-25 0,-49 0 15,24 0 1,-24 0-16,74 0 15,-74 0-15,25-25 16,-50-24 15,-25 24-15,0 25 0,-99-25-16,99 25 15,1 0-15,-1 0 0,-25 0 16,1 25-1,24 0 17</inkml:trace>
  <inkml:trace contextRef="#ctx0" brushRef="#br1" timeOffset="38760.2343">21357 7020 0,'25'0'31,"24"0"-15,-24 0 0,25 25-1,-50-1-15,0 1 0,0 0 0,0 0 16,-75 24-1,26 1 1,24-50 15,50 0-15,74 0 0,-74 0-1,49-25-15,-49 25 0,0 0 16,49-25-1</inkml:trace>
  <inkml:trace contextRef="#ctx0" brushRef="#br1" timeOffset="39751.7125">26045 5829 0,'-25'50'15,"0"-25"-15,25-1 0,-24 26 16,24-25-16,-25 49 16,25-24 15,0-75-15,74-99 30,-49 74-30,25 26 0,-1-1-1,-49 50-15,50-1 16,-25 1-16,24 25 16,26-1-1,-51-24 1,1-25-16,0 0 15,-25-25 1,0-49 15,-25 0-15,25 49-16,0 50 31</inkml:trace>
  <inkml:trace contextRef="#ctx0" brushRef="#br1" timeOffset="39918.7183">26615 6176 0,'0'174'16,"0"-124"-16,0-26 0,0 1 15,-24 0-15,24 49 16,0-49 0</inkml:trace>
  <inkml:trace contextRef="#ctx0" brushRef="#br1" timeOffset="40232.2554">26268 6970 0,'0'25'0,"0"0"16,0 74-1,0-74-15,0 24 16,0-24-16,0 0 16,0 0-1</inkml:trace>
  <inkml:trace contextRef="#ctx0" brushRef="#br1" timeOffset="40475.9561">25995 6846 0,'0'-25'0,"0"50"0,25-75 16,0 50-16,0 0 15,0 0-15,148 0 16,-148 0-16,25 0 0,49 0 16,-74 0-1</inkml:trace>
  <inkml:trace contextRef="#ctx0" brushRef="#br1" timeOffset="40677.6844">26665 7441 0,'0'100'0,"0"-200"0,0 224 16,0-24-16,0-76 16</inkml:trace>
  <inkml:trace contextRef="#ctx0" brushRef="#br1" timeOffset="41563.9461">28649 5432 0,'0'25'0,"-24"25"16,-1-26-16,25 1 0,-50 99 15,50-99 1,0 0 0,25-50-1,25-49 1,-1-26 0,-49 51-1,25 49-15,0-25 16,24 25-1,-49 25 1,25 0 0,0 49-1,-25-49-15,50 24 32,-26-49-17,1 0-15,0-24 16,-25-51-1,0 26 1,0 24 0</inkml:trace>
  <inkml:trace contextRef="#ctx0" brushRef="#br1" timeOffset="41953.1227">29121 5779 0,'25'25'15,"-1"0"-15,1-25 16,-25 25-1,0 0 1,0 0-16,-25-1 16,1 1-16,-1-25 15,25 25 1,25-25 31,-1 0-32,26 0 1,24-25 0,26 25 15,-100-25-31</inkml:trace>
  <inkml:trace contextRef="#ctx0" brushRef="#br1" timeOffset="42256.2838">28997 6648 0,'0'49'15,"0"-24"-15,0 25 16,0 24-16,0-49 16,0 49-1,0-49 1</inkml:trace>
  <inkml:trace contextRef="#ctx0" brushRef="#br1" timeOffset="42495.3751">28798 6474 0,'-25'-25'15,"50"25"-15,50 0 16,-1 0 0,50 0-1,-99 0 1</inkml:trace>
  <inkml:trace contextRef="#ctx0" brushRef="#br1" timeOffset="42911.5937">29170 6970 0,'0'50'31,"25"-50"0,-25 25-31,25-25 16,-25 24-16,0 1 47,-25 25-32,-49 24 1,49-49 15,124-50-15,75 0-1,-149 25-15,24-24 32</inkml:trace>
  <inkml:trace contextRef="#ctx0" brushRef="#br1" timeOffset="50045.6071">7863 3497 0,'0'25'47,"25"-25"-31,99 0-1,0 0 17,-99-25-32</inkml:trace>
  <inkml:trace contextRef="#ctx0" brushRef="#br1" timeOffset="50257.7764">8037 3646 0,'25'0'0,"-1"0"15</inkml:trace>
  <inkml:trace contextRef="#ctx0" brushRef="#br1" timeOffset="52385.8019">8037 9103 0,'25'25'15,"-50"99"1,0-49 0,25-1-1,0 25 1,0 0 0,50-74 15</inkml:trace>
  <inkml:trace contextRef="#ctx0" brushRef="#br1" timeOffset="52801.3745">7615 9079 0,'-50'0'0,"100"0"0,-100-25 0,-24 25 16,74-25-1,-25 25-15,50 0 32,49 0-17,-49 0-15,174 0 32,-100 0-32,-25 0 0,26 0 0,-26 0 15,100 25 16,-150-25-31,100 0 16</inkml:trace>
  <inkml:trace contextRef="#ctx0" brushRef="#br1" timeOffset="53389.3836">8533 9674 0,'0'25'0,"-25"-1"16,0 1 0,0-25-16,-49 50 15,49-25-15,-49-1 16,24 26 0,25-50-16,50 0 62,0 0-46,49 25-1,-49-25-15,50 25 16,-51-25-16,76 24 16,-76-24-16,26 0 15,-25 0 1</inkml:trace>
  <inkml:trace contextRef="#ctx0" brushRef="#br1" timeOffset="54597.9915">8235 9798 0,'0'25'0,"0"-1"16,0 26-1,0-25-15,0 0 16,25-25-16,0 0 16,24 0-1,1-50 1,-25 50-16,-25-25 16,0 0-16,0 1 31,-25 24-16,0 24-15,-24 1 16,49 0 0,24-25-1,51 0 1,-1-25 15,-74 0-15,0 1-1,-25 24 1,1 0 0,-1 24-1,25 1 1,25-25 0,24-25 15,-49 1-31,25-1 31,-25 0 0,-74 0-15,49 25 0,-50 50-1</inkml:trace>
  <inkml:trace contextRef="#ctx0" brushRef="#br1" timeOffset="55130.7065">9327 9203 0,'0'24'16,"-75"26"-16,-49 49 31,99-74-31,-49 0 16,49-25-16,0 25 0,0-25 16,25 24 15,25-24-16,75 25 1,-26-25 31,-24 25-47,49-25 16,-74 25-16,-1-25 0,1 0 0,25 25 15,-25-25-15,-25 24 0,24-24 0</inkml:trace>
  <inkml:trace contextRef="#ctx0" brushRef="#br1" timeOffset="55495.8727">10120 9153 0,'0'0'0,"0"25"15,0 0-15,0-1 16,-24 51-16,24-1 16,0 25-1,0-74 1,0 50-16,24-75 0,-24 24 31,0 1-31</inkml:trace>
  <inkml:trace contextRef="#ctx0" brushRef="#br1" timeOffset="55780.9595">9773 9079 0,'-74'-25'16,"98"25"0,26-25-16,49 25 15,-74 0-15,124 0 16,-99-25-16,49 25 15,-50 0-15,26-25 32</inkml:trace>
  <inkml:trace contextRef="#ctx0" brushRef="#br1" timeOffset="56274.5921">10592 9624 0,'-25'0'16,"50"0"-1,-1-25 1,1 25 0,74 25-1,-99 25 1,-24-25-16,-1-1 15,-74 51 1,74-50-16,-25-1 16,25 1-1,25 0 1,25-50 0,0 25-16,25 0 15,-1-25-15,-24 25 0,49-24 16,-49 24-16,50-25 15,-51 25 1,-24-25-16</inkml:trace>
  <inkml:trace contextRef="#ctx0" brushRef="#br1" timeOffset="57206.8068">8235 9773 0,'0'25'16,"0"24"-1,0 26 1,0-1 0,-25-24-1,25-25 1,0-50-1,0 0 1,0-25 0,25-74-1,0 75 17,0 24-32,-25-25 15,0 75 1,25-25-16,-25 124 31,0-99-31,0 0 16,0 0-16,0-1 15,0 1 17,0-50-17,24-49 1,1 0-1,-25 49 1,0 50 15,0 24-31,-49 26 16,49-26-16</inkml:trace>
  <inkml:trace contextRef="#ctx0" brushRef="#br1" timeOffset="60803.1499">8359 9699 0,'0'24'31,"0"1"-15,-25 50-1,25-1 1,0 0 0,0 26-1,0-75 1,0-50 46,-24-50-30,24 50-32,-25-99 15,25 100-15,0-1 0,0-25 32,0 75-17,0 0 1,0 0-16,0 24 15,0-24-15,0 0 0,0 49 16,0 50 0,0-49-1,0-26 17,0-73-1,0-76-16,0-24 1,0-25 15,0 75-15,0 49 0,0 50-1,0 0 1,0 74-1,-25 25 17,25 0-17</inkml:trace>
  <inkml:trace contextRef="#ctx0" brushRef="#br1" timeOffset="62166.39">8409 9723 0,'0'-24'15,"-25"48"17,25 1-17,0 0-15,-25 99 16,25-99-1,0 0-15,0-1 0,0 76 16,0-51 0</inkml:trace>
  <inkml:trace contextRef="#ctx0" brushRef="#br1" timeOffset="64433.2736">7962 11286 0,'-25'0'16,"25"25"-1,0 0 1,-24 24 0,-1 51-1,0-26 1,25-49-16,-25 49 15,25-49-15,-25 0 16,25 0 0,0-50-1,0 0 17,50-124-17,0 25 1,-50 75-1,24 24 17,1 25-17,0 74 1,25 25 0,24-24-1,-74-50-15,25-25 16,-25 24-16,25-24 0,0 0 15,-1 0 17,1-49-1,-25-75-15,0 74-1,0 1 1,0 24 15,0 50-15,0-1-1</inkml:trace>
  <inkml:trace contextRef="#ctx0" brushRef="#br1" timeOffset="64696.8547">8508 11807 0,'0'25'0,"-25"49"16,25-24-16,0-25 0,-25-1 0,25 1 31,0 0-15,0 74 15</inkml:trace>
  <inkml:trace contextRef="#ctx0" brushRef="#br1" timeOffset="65436.0526">9004 11336 0,'0'25'31,"75"-1"-16,-51 1 1,51-25 0,-26 25-16,1-25 0,-25 0 0,49 25 15,-24-25-15,-25 0 0,-25 25 32,-50-1-17,0 1 1,-148 50-1,99-51 1,74-24-16,0 25 16,25 0-1</inkml:trace>
  <inkml:trace contextRef="#ctx0" brushRef="#br1" timeOffset="66371.1872">10120 11336 0,'0'25'31,"0"24"-15,0-24-16,0 49 15,0-49 1,0 0-16,0 0 16,0 24-1,-24 1 1,24 0 0,0-26-1,0 1 1,0-50-1,-25 1 1,0-26-16,25-24 16,0 24-1,0 0 1,50-24 0,-26 74-16,1-50 15,0 50-15,0 0 16,-25 25-1,49 0-15,51 149 63,-76-150-63,51 1 16,-75 0-16,25-50 15,-1 0 1,-24 1-1,0-1-15,0-25 32,0 1-32,0 24 0,0 0 0,0 0 15,0 0-15,0 1 16,0-1 0,0 50 15</inkml:trace>
  <inkml:trace contextRef="#ctx0" brushRef="#br1" timeOffset="66806.1947">10740 11708 0,'50'0'16,"-25"0"-16,0 25 15,-1 49 16,-24-49-31,-74 49 16,49-49 0,0-25-16,1 50 15,-1-50-15,-25 49 16,50-24 0,25-25-1,25 0 1,49-25-1,-25 25-15,1 0 16,-51 0-16,51 0 16,-50 0-16,-1-25 15</inkml:trace>
  <inkml:trace contextRef="#ctx0" brushRef="#br1" timeOffset="67480.4789">7169 11137 0,'0'-25'16,"0"50"-16,0 0 0,0 0 0,0 0 16,0 49-16,0 1 15,0 123 16,0 224-15,0-274 0,0-73-16,0-25 0,24-26 15,-24 1-15,0 0 16,25-50 0,-25 0-16</inkml:trace>
  <inkml:trace contextRef="#ctx0" brushRef="#br1" timeOffset="69421.1447">7367 11088 0,'0'-25'16,"25"25"31,0 0-47,272 0 15,-247 0-15,421 0 32,124 25-17,-74-1 1,-397-24-16,224 25 15,-249-25-15,248 25 16,-124-25 0,-49 0-1,49 0 1,-74-25 0,0 25-16,-99 0 0,98 0 15,-123 0-15,99 25 16,-25 0-1,-24-25 17,-50 0-32,24 25 15,-24-25-15,0 0 16,0 0 0,-25 25 30,0-1-14,0 1-17,-25 0 1,25 25 0,0-26-16,0 26 15,0 0-15,-25 24 16,25 75 15,0-25-15,0 0-1,0-25 1,25 75 31,-25-149-47,0 99 31,0-75-31,0-24 0,0 0 16,0 24 15,-25-49 16,0 0-32,0 0 17,1 0-32,-100 0 15,99 25-15,0-25 16,-49 0 0,-50 0-1,-75 25 1,149-25-16,-74 0 15,50 0 1,-50 0 0,50 0-16,-150 0 15,175 25-15,-26-25 16,26 0-16,-75 0 16,25 0-1,24 0-15,-49 0 16,50-25-16,24 25 15,-24 0-15,-50 0 16,74 0-16,0 0 16,-74 25-1,50-25-15,49 0 16,0 0-16,-49 0 16,49 0-16,-124 0 31,-24 0-16,49 0 1,24 0 0,51 0-16,-75 0 15,99 0 1,-25 0-16,26 0 16,-100 0-1,74 0-15,0 0 16,26 0-16,-26 0 0,-74 0 15,49 0 17,26 25-17,-1-25 1,25 0-16,1 0 16,-1 0 15,0 0-16,0 0-15,0 0 16,1 0-16,-1 0 16,0 0-1,0-25 1,0 25 0,1 0-1,-1 0 1,0 0-1,25-25 1,-25 25 0,25-25-16,-25 25 15,25-25-15,-24 1 16,-1-1 0,25 0-16,-25 0 31,25 0-31,-74-74 31,74 74-15,0-24-1</inkml:trace>
  <inkml:trace contextRef="#ctx0" brushRef="#br1" timeOffset="70994.2917">7491 13320 0,'-25'25'16,"50"-50"-16,-50 75 0,-24 24 15,24-24-15,25-25 0,-25 24 31,25-24-31,0 25 32,0-75-32,0-25 31,50-49-15,-26 49-1,26-24 1,-25 74 31,0 74-32,49 50 1,-74-99-16,25 25 16,0-50-16,-25 25 15,24-25-15,1 0 0,0-50 16,0 0-1,0 26-15,-25-1 0,0 0 16,0 0-16,0-24 16,0-1-1,0 0 1,0 100 15,0-25-15</inkml:trace>
  <inkml:trace contextRef="#ctx0" brushRef="#br1" timeOffset="71431.2894">7962 13568 0,'25'0'16,"0"0"0,0 0-16,-25 25 0,49 0 15,-24 0 1,-25-1 0,0 1-16,-25 0 15,1 0-15,-1-25 16,0 0-16,25 25 0,-25-25 0,0 0 15,50 0 48,0 0-63,49-25 31,1 0-15,-50 25-1,74 0-15,-99 25 16,25-25-16,-1 0 16,1 0-1</inkml:trace>
  <inkml:trace contextRef="#ctx0" brushRef="#br1" timeOffset="71756.8393">7119 14064 0,'-50'0'0,"26"0"0,-1 0 0,0 0 15,50 0-15,0 0 0,123 0 16,-98 0-16,124 0 16,-1 0-1,26-25 1,24 25 0,-99-24-1,-50-1 1,-49 25-1</inkml:trace>
  <inkml:trace contextRef="#ctx0" brushRef="#br1" timeOffset="72367.9989">7441 14436 0,'-49'149'16,"49"-99"-16,0-25 0,0 24 16,-25 26-1,25-26 1,0-74 15,0-49-15,0 49-1,0-24 1,0 24-16,0 0 0,0 0 0,0-49 16,25 24-1,0 25 1,-1 50-1,1 0 1,0 0-16,0 24 16,-25-24-16,49 25 15,1-1 1,-25-24 0,74 0-1,-25-50 1,-24-49-1,-50-25 17,0 49-17,-25 0 17</inkml:trace>
  <inkml:trace contextRef="#ctx0" brushRef="#br1" timeOffset="72614.0153">8111 14784 0,'25'124'15,"-50"-248"-15,50 372 16,-50-224-16,25 1 0,-25 50 31,25-1 1,0-49-32</inkml:trace>
  <inkml:trace contextRef="#ctx0" brushRef="#br1" timeOffset="73055.8359">8781 13866 0,'0'25'15,"25"-25"1,49 0-1,-49 0 1,124 24 0,-75-24-16,-49 0 0,0 0 15</inkml:trace>
  <inkml:trace contextRef="#ctx0" brushRef="#br1" timeOffset="73264.3816">8806 14039 0,'0'50'0,"0"-100"0,49 100 32,-24-50-32,124 0 31,-124 0-31,74 0 15,-74 0-15</inkml:trace>
  <inkml:trace contextRef="#ctx0" brushRef="#br1" timeOffset="73889.3751">9823 13295 0,'0'25'16,"0"0"-1,0 74-15,0-49 16,0-25 0,0 74-16,0-50 15,0 1 1,0 0-16</inkml:trace>
  <inkml:trace contextRef="#ctx0" brushRef="#br1" timeOffset="74161.9021">9376 13271 0,'0'-50'32,"50"25"-32,-1 25 0,-24 0 15,99-25 1,-99 25-16,173 0 15,-148 0-15,99 0 16</inkml:trace>
  <inkml:trace contextRef="#ctx0" brushRef="#br1" timeOffset="74425.9487">10294 13742 0,'0'124'31,"0"-99"-31,-25-1 15,25 51 1,0-50-16,0-1 31</inkml:trace>
  <inkml:trace contextRef="#ctx0" brushRef="#br1" timeOffset="74726.9499">9550 14188 0,'25'0'16,"272"-25"15,-247 25-31,24 0 0,249-24 31</inkml:trace>
  <inkml:trace contextRef="#ctx0" brushRef="#br1" timeOffset="75140.5586">9971 14660 0,'0'24'15,"0"26"1,0 0-16,0-26 0,0 26 16,0 0-16,0-26 0,0 1 0,0 0 0,0 0 0,0 0 31,0-1-31,25 1 15</inkml:trace>
  <inkml:trace contextRef="#ctx0" brushRef="#br1" timeOffset="75414.1072">9525 14585 0,'-25'0'0,"50"0"0,-50 25 0,75-25 16,-1 0-16,51-25 15,-1 25-15,25-25 16,-75 25-16,150-24 16,-174 24-16</inkml:trace>
  <inkml:trace contextRef="#ctx0" brushRef="#br1" timeOffset="75914.7882">10294 15056 0,'0'25'16,"25"-25"15,0 25-15,49-25 0,-49 25-1,-75 24 16,25-24-31,-49 25 16,74-25-16,-25-25 16,0 49-1,25-24 1,25-25 0,0-25-16,25 25 31,-26-25-31,1 25 0,50-24 15,-26 24-15,1 0 16,-1-25 0</inkml:trace>
  <inkml:trace contextRef="#ctx0" brushRef="#br1" timeOffset="113932.4316">8186 16346 0,'0'25'31,"-25"50"-15,25-51-16,-50 150 15,50-124-15,0 49 31,0-25-15,0-99 0</inkml:trace>
  <inkml:trace contextRef="#ctx0" brushRef="#br1" timeOffset="114257.5268">7813 16247 0,'25'-25'32,"0"25"-32,74 0 15,-74 0-15,149 0 16,-1 0 15,1 0-15</inkml:trace>
  <inkml:trace contextRef="#ctx0" brushRef="#br1" timeOffset="114679.1135">8458 16743 0,'0'50'15,"-24"-25"-15,24 24 16,0 1-1,0-25 17,0-1-32</inkml:trace>
  <inkml:trace contextRef="#ctx0" brushRef="#br1" timeOffset="114958.7154">7789 17066 0,'-25'0'16,"50"0"-1,24 0-15,-24-25 0,124 25 32,-99 0-32,173-25 15,74 25 17</inkml:trace>
  <inkml:trace contextRef="#ctx0" brushRef="#br1" timeOffset="115316.29">8235 17413 0,'0'124'31,"-25"-99"-31,25 0 0,0-1 0,0 1 0,0 50 16,0-1 15,0-49-31,0 0 0,25-1 15,-25 1 1</inkml:trace>
  <inkml:trace contextRef="#ctx0" brushRef="#br1" timeOffset="115548.4632">7888 17462 0,'-50'-24'31,"75"24"-31,149-25 31,-1 25-15,1-25 15</inkml:trace>
  <inkml:trace contextRef="#ctx0" brushRef="#br1" timeOffset="116186.537">8483 17934 0,'-49'0'16,"98"0"-16,-98-25 15,73 25 1,1-25 0,25 50-1,-50 0 1,0 0-16,-50 74 31,25-74-31,-49 24 16,74-24 15,25-25 0,0 0-31,49 0 31,-49 0-31,0 0 16,-1 0-16,26 0 0,0-25 16,-26 25-16,1-25 0</inkml:trace>
  <inkml:trace contextRef="#ctx0" brushRef="#br1" timeOffset="116875.7072">9575 16694 0,'-25'49'15,"0"-49"-15,0 25 0,0 0 16,1-25-16,-1 25 0,-25-1 0,-99 26 31,125-25-31,-100 24 16,99-49-16,25 25 47,74 25-32,1-1 1,-51-49-16,51 50 16,-50-50-16,49 25 15,50 24 17,-99-49-32,24 25 15,-24-25-15,0 0 0</inkml:trace>
  <inkml:trace contextRef="#ctx0" brushRef="#br1" timeOffset="117478.3667">10220 16669 0,'0'25'47,"-25"123"-31,25-73-1,0-26 1,0 51 0,0-51-1,-25 1 1,25-25 0</inkml:trace>
  <inkml:trace contextRef="#ctx0" brushRef="#br1" timeOffset="120961.9044">7987 15875 0,'-149'-25'16,"124"25"-16,1 0 16,-51-25-1,50 25-15,-123 0 16,123 0 0,0 0-16,-25 0 0,26 0 0,-100 25 15,24 0 16,76-25-31,-1 0 16,25 25 15,0 0-15,0-1 0,0 1-1,0 25 1,0 49 15,-25 0-31,0 100 31,25-150-31,-25 224 16,1-198-16,24 49 0,49 148 31,-49-222-31,25 99 16,-25-100-1,0 1-15,0 99 16,0-124-16,0 124 16,0-125-1,-25 26-15,25 0 0,-25 98 32,25-73-17,0-50 1,0-1 15,0 26-15,-24 0-1,24-26 1,0 1 46,0 0-46,24-25 0,1 0-1,0 0 1,0 25 15,24-25-15,-24 0-1,25-25 1,-25 25 0,49 0-1,-49 0-15,49 0 16,1 25 0,-51-25-1,51 0 1,-26 0-1,51 0 1,24 0 0,25 25-1,-75-25 1,-49 0-16,49 0 16,-49 0-1,0 0 1,0 0-16,24 0 15,1 0-15,24 0 16,25 0 0,-74 0-16,25 0 15,-25 0-15,24 0 16,26 24 0,-26-48-1,-24 24-15,49 0 16,-49 0-16,50 0 15,49 0 17,-50 0-32,-24 0 15,-25 0 1,74-25 0,-74 25-16,74 0 15,-25-25 1,-49 25-16,0 0 15,0 0-15,24 0 0,1 0 16,-25 0 0,-1 0-16,1 0 0,25 0 15,24-25 1,26 25 0,-26 0-1,-24-25 1,-26 25-16,51 0 15,-50 0 1,-1 0 0,-24-24-16,25 24 15,-25-25 1,25 25-16,0 0 16,0 0-1,-25-25 1,24 25-1,1-25 1,-25 0 0,25 1-1,0-1 1,-25 0 0,25 0-16,-25-24 15,24 24 1,-24 0-1,0 0-15,0-24 32,0-1-17,0 25 1,0-99-16,0 99 16,0-74-1,-24-50 1,24 50-16,-25 25 15,25-26 1,0 1 0,0 25-1,25-25 1,-25 24 0,0-24-1,0 25 1,0 24-1,0 25-15,0-49 16,0 49 0,0 0-16,0 0 15,0-24 1,0 24-16,0-25 16,0 25-16,0 1 15,0-1-15,0-25 31,0 25-31,0 1 16,0-26 0,0 25-1,0 0-15,0-24 32,0 24-32,0 0 15,0-24 1,-25 24 15,25 0-31,-25 0 0,25 0 16,-25 1-1,0-1 1,1 25 15,-26-25-15,0 25-1,-24 25 1,24-25 0,26 0-16,-76 0 15,76 0-15,-1 0 16,-75 0 0,-24 0-1,0 0 1,0 0-1,100 0-15,-100 0 16,99 0 0,0 0-16,-25 0 15,-49 0 1,74 0 0,-74 25-16,74-25 0,-49 0 15,-1 0 1,51 0-16,-26 0 15,25 0-15,-49 0 16,-1 0 0,1 0-1,49 0 1,-24 0 0,-1 0 15,25 0-31,-74-25 15,74 25 1,0 0-16,1 0 0,-1 0 0,-25 0 16,-99 0 15,25 0-15,75 0-1,-26 0 1,26 0-1,49 25 1,-25-25 0</inkml:trace>
  <inkml:trace contextRef="#ctx0" brushRef="#br1" timeOffset="128516.8385">12254 15875 0,'0'25'47,"-25"49"-31,0-24-16,25 49 31,-25-49-31,25-26 0,0 1 16,0-50 15,0 1-15,25-26-16,-25 0 15,25-24 1,-25 49-1,0 0-15,25-24 16,-1 49-16,1 25 16,-25-1-1,75 100 1,-1-24 0,25-51-1,-24-49 16,-51-49-15,1-26 15,-25-49-31,-25 75 32,25 24-1,-24 50-16</inkml:trace>
  <inkml:trace contextRef="#ctx0" brushRef="#br1" timeOffset="129031.3955">12824 16247 0,'25'0'32,"0"-25"-32,-1 50 15,-24 0 1,0 49 15,-24-74-31,-51 100 16,50-100-16,-24 49 15,24-49 1,25-25 15,25 25-15,24 0 0,26 0 15,-1 0-16,-24 0 1,-25 0-16</inkml:trace>
  <inkml:trace contextRef="#ctx0" brushRef="#br1" timeOffset="130860.5775">13742 15875 0,'-50'25'32,"25"0"-32,-24-1 15,24 1-15,-49 25 16,49-50-16,0 25 15,-25 24 1,26-24 0,48-25 31,76 0-16,-1 25-16,-50-25 1,-24 25-16,99-1 16,-74 1-16,-25-25 15,-1 0 1,1 0 15</inkml:trace>
  <inkml:trace contextRef="#ctx0" brushRef="#br1" timeOffset="132358.4065">14635 15850 0,'0'25'15,"0"0"1,-25 0-16,0 24 15,0 26 1,25-26 0,-24 26-1,24-51 1,-25-24 0,25-24-1,0-1 1,0 0-16,0-25 31,25 26-31,-25-1 0,24 0 0,-24 0 0,25-24 31,0 49-31,-25-25 16,25 25 0,-25 25-1,49 49 1,-24-49-1,25 24 1,24-24 0,-24-25-1,24 0 1,-49 0 0,-25-25-16,25 1 15,-25-1-15,0 0 0,25 0 16,-25-24-1,0 24 1,0-25 0,0 25-16,-25 1 15,25-1 1,0 50 15</inkml:trace>
  <inkml:trace contextRef="#ctx0" brushRef="#br1" timeOffset="132623.3994">15205 16173 0,'25'49'16,"-25"-24"-16,0 0 0,0 0 16,-25-1-16,25 1 0,0 0 0,0 0 15,0 0-15,0 24 16</inkml:trace>
  <inkml:trace contextRef="#ctx0" brushRef="#br1" timeOffset="135345.7301">12502 15404 0,'-373'-25'31,"324"25"-15,-1 0-16,-49 0 15,49 0-15,-49 25 16,74-25-16,1 0 0,-26 25 15,50-1 64,0 1-64,0 0 1,0 25-1,0 24 1,25 0 15,-25-49-31,0 25 16,0-25 0,0 49-16,0 0 0,0-49 15,0 25-15,0 24 0,0-24 0,0 49 16,0 25-1,0-99-15,25 99 16,-25-99-16,24 74 16,-24-25-1,0 1 1,0 24 0,0-25-1,0-49 1,0 0-1,0 0 17,25-25-1,0 0 47,0 0-62,49-25 15,-24 25 0,-25 0-15,-1 0-1,26 0-15,24 0 0,-49 0 16,25 0-16,24 0 0,-49 0 0,50 0 0,-51 0 0,1 0 16,74 0-1,298 0 17,-372 0-17,74 25 1,-24-25-16,-51 0 0,1 0 0,25 0 15,49 0-15,25-25 32,0 25-17,-49 0 1,49-25 0,-25 25-1,-50 0-15,100 0 31,-124 0-31,99 0 16,0 0 15,-99 0-31,74 0 16,-74 0 0,0 0-16,49 0 15,1 0 1,49 0-1,-50 0 1,25-25 0,-24 25 15,-51 0-31,26 0 16,-25 0-16,0 0 0,24 0 0,1 0 15,-1-24-15,26 24 16,-1 24-1,-24-24 1,0 0 0,-1-24 15,1 24-15,-25 0-16,-1-25 15,1 25-15,-25-25 16,0 0-1,0 0 1,-25 1 0,1-26-1,24-74 17,0 99-32,-25-99 15,25 75-15,0-51 16,0-49-1,-25-24 17,25 123-32,0-49 15,0 49-15,0 26 0,0-1 0,0-50 47,0 26-47,-25-75 16,25 99-16,0 0 15,0 0-15,0 1 16,0-1-16,0 0 16,0 0 31,-25 25-32,1 0 1,-1 25-1,-25-25 1,25 0 15,-49 0-15,-25-25 0,-1 25-1,-24 0 1,100-25-16,-76 25 15,51 0-15,24 0 16,-25-25-16,-123 25 16,123 0-16,-123-24 15,123 24-15,0 0 0,-371 0 63,396 0-63,-298 0 15,274 0-15,-75 0 16,74 0-16,-74 0 16,99 0-16,-74 0 15,25 0 1,-26 0 0,26 0-1,-50 0 1,25-25-1,-25 25-15,99 0 16,-99 0 0,99 0-16,0 25 0,1-25 0,-1 0 15,0 0-15,0 0 16,25 24 0</inkml:trace>
  <inkml:trace contextRef="#ctx0" brushRef="#br1" timeOffset="139101.1662">14759 1116 0,'0'25'0,"0"-50"0,-25 174 31,25-124-15,0 24 0,25 51-1,-25-1 17,25-74-32,-25 74 15,0-74-15,24-25 0,-24 49 16,0 26-1,0 24 1,0-74-16,0 0 16,0 24-16,0-24 0,0 49 15,0-49 1,0 50 0,0-51-16,0 26 0,0-25 0,0 74 15,0 50 1,0-124-16,0 99 15,0-75 1,-24-24-16,24 99 16,0-49-1,0-51-15,0 76 16,0-76 0,0 1-16,0 0 15,0 0-15,0 99 16,0-99-16,0 24 0,-25 50 15,25-74-15,-25 124 16,25-124 0,0 25-16,-25 49 15,25 149 17,0-124-17,0-50 1,0-49-16,0 124 15,0-100-15,0 125 16,0-25 0,25-50-1,-25-49-15,25 74 32,-25-75-32,0-24 0,25 99 15,-25-25 16,0 149-15,0-223 0,0 50-16,24-51 15,-24 26-15,0-25 0,0 25 0,0-26 0,0 51 16,0 49 0,25 0-1,-25-99-15,0 123 31,25-98-31,-25-25 0,0 24 0,0-24 0,0 99 16,0 75 15,0-174-31,25 24 0,-25 100 16,0-75-16,0-24 0,25 74 16,-1 99 15,1-74-16,-25 0-15,0 124 32,0-50-17,0-49 17,0-1-32,0 125 31,0-273-31,0 148 31,0-98-31,0-26 0,0 100 16,0-99-1,0 99 1,0-100-16,0 50 0,-25 1 16,25-26-1,0 25 1,-24 1-1,24-1-15,0-25 16,0-24-16,0-1 16,-25 1-16,25 49 15,0-74-15,-25 99 16,25-99 0,-25 24-16,25 1 15,0-25-15,0 99 16,0-99-16,0 74 15,0-49-15,0 24 16,0 75 0,0-50 15,0-74-31,0 74 0,0-74 0,0 0 16,25 74-1,0 74 16,-25-148-31,49 74 16,-24-49-16,-25 0 16,0-1-16,25 1 0,-25 0 0,25 49 15,0 50 17,24-75-32,-24 0 31,-25-49-31,50 99 15,-26-99-15,1 25 16,25 49 0,49 149 31,-99-223-32,50 49 1,-1 1-16,-24-1 15,0 0 17,25 26-17,-1 48 17,-49-123-17,50 50 1,-25-51-16,-25 1 0,24 0 0,1 0 15,0 24 1,-25-24-16,50 25 16,-26-1-16,-24-24 0,0 0 0,50 74 47,-25-74-47,74 149 15,-74-174-15,-25 25 16,25-1-16,-1 51 15,-24-50-15,25 74 32,0-50-32,-25-24 0,25 0 0,-25 25 15,0-26-15,25 51 16,-25-26 0,24-24-1,-24 50-15,0-1 16,25 1-1,-25-1 1,0 75 0,0-100-16,0 75 31,0-99-31,0 50 16,0 24 15,0-74-31,25 123 15,-25-73-15,0 24 16,0-74-16,0 49 16,0-24-1,0 99 1,0-50 0,0 0-1,0 50 1,0-124-16,0 74 15,0-74-15,0 0 16,0 74 0,0 0-1,0 50 17,0-25-17,0-74-15,0 24 16,0-49-16,0 74 15,0-74-15,0 24 16,0 1-16,0-25 16,0 49-1,0 1-15,0-1 16,0 0 0,0-49-1,0 25-15,0-25 16,0 24-16,0 1 15,0 0 1,0 49 0,0-74-16,0 24 15,0 1 1,0-25-16,0 74 16,0-74-16,0-1 15</inkml:trace>
  <inkml:trace contextRef="#ctx0" brushRef="#br1" timeOffset="142606.1901">23465 1141 0,'-25'0'31,"1"0"-15,24 25 0,0 49 15,-25-74-31,25 174 15,0-125-15,0 1 0,0-25 0,0 74 16,0 25 0,0-99-16,49 74 31,-49-74-31,25 49 16,25 26-1,-50-51 1,25 26-1,-25-51-15,0 26 32,0-25-32,0 0 15,0 24 1,0-24-16,0 49 16,0-49-1,0 0-15,0 0 0,0 0 16,0 74-1,0-49 1,0-26-16,-25 51 16,25-50-1,-50 123 17,50-73-17,0-1 1,0-24-16,0 24 15,0-24-15,0-25 0,0 49 16,0 25 0,0 25-1,0-49 1,0-26-16,0 51 16,0-51-16,0 26 15,0-1 1,25 273 31,-25-223-32,0-99-15,25 74 16,-25-74-16,0 99 31,0 25-15,0-50-1,25 50 1,-25-25 0,24 0-1,-24 0 1,0-74-16,0 98 16,0-98-16,25 25 15,-25 24 1,0 25-1,25-25-15,-25 174 32,0-174-17,25 298 17,0-347-32,-25 49 15,0-50-15,24 1 0,1 124 16,-25-125-16,25 75 31,-25-25-31,0-74 0,0 74 0,25-24 16,0 148 31,-25-198-47,24 223 15,-24-223-15,25 74 16,-25 50-1,25 0 1,-25-25 0,0-25-1,50 199 17,-25-150-1,-25-98-31,49 124 15,-49-125-15,25 50 16,0-74 0,0 74-1,-25-49-15,24-25 0,1 49 16,-25-24-16,75 124 16,-51-125-16,26 50 15,0 25 1,24 75 15,-24-75 0,-26-99-31,51 198 0,-50-198 16,-25 0-16,49 99 16,26 0 15,-75-100-31,74 125 15,-74-99-15,74 123 16,-49-98 0,50 123-1,-1-49 1,-24-50 0,-1 25-1,-24 0 1,50 75 15,-75-174-31,49 99 31,-24-25-31,0-50 0,24 100 16,1 50 0,-50-150-16,50 75 15,-50-74-15,24 49 16,-24 75-1,25 49 17,0 0-17,0-49 1,0-25 0,-1 49-1,-24-148-15,25 223 31,-25-174-31,0-25 0,25 100 16,0 24 15,-25-123-31,25 173 16,-25-174-16,0 50 16,0 75-1,0-1 1,-25 1 15,25-150-31,-25 174 16,25-173-16,-25 49 15,25-49-15,-25 24 16,25-24-16,-24 0 0,-1 74 16,25 24 15,0-73-16,0-1-15,0 50 32,0-25-1,0-74-31,25 99 16,-25-99-16,24 0 0,-24 49 15,25 1 1,-25-26-1,0-24-15,0 50 16,0-51-16,0 1 16,0 25-1,25-50 1,-25 25 0,25-25-16,0 0 15</inkml:trace>
  <inkml:trace contextRef="#ctx0" brushRef="#br1" timeOffset="148056.9748">17661 8558 0,'0'24'31,"0"1"-15,0 0-16,0 49 16,0-49-1,0 50-15,0-51 16,-25 76-1,25-76-15,0 1 16</inkml:trace>
  <inkml:trace contextRef="#ctx0" brushRef="#br1" timeOffset="148381.2837">17214 8508 0,'-24'-25'15,"48"50"-15,-24-75 16,25 50-16,0 0 16,124 0-1,-124 0-15,124 0 16,-75 0 0,-24-24-16,24 24 0,-49 0 0,24 0 15,-49 24 1</inkml:trace>
  <inkml:trace contextRef="#ctx0" brushRef="#br1" timeOffset="148665.0523">17835 8905 0,'0'25'0,"0"49"16,0-24-16,0-25 0,0-1 16,0 76 15,0-76-31,0 1 15,0 25-15,0-25 16,0-50 0</inkml:trace>
  <inkml:trace contextRef="#ctx0" brushRef="#br1" timeOffset="148981.3711">18083 8781 0,'24'0'32,"1"-25"-32,50 25 15,24 0 1,-74 0 0,24 0-16,-24 0 0</inkml:trace>
  <inkml:trace contextRef="#ctx0" brushRef="#br1" timeOffset="149222.3614">18107 8880 0,'298'-99'15,"-596"198"-15,298-74 0,25-25 16,25 0 0,-1 0-16,51 0 15,-26-25 1,-24 25 15</inkml:trace>
  <inkml:trace contextRef="#ctx0" brushRef="#br1" timeOffset="149548.3811">18876 8558 0,'25'24'0,"-25"26"16,0-25-1,0 0-15,0-1 0,0 76 16,25-76-16,-25 76 31,0-76-31,0 1 0,0 0 16,0-50-1</inkml:trace>
  <inkml:trace contextRef="#ctx0" brushRef="#br1" timeOffset="149853.8984">18604 8458 0,'0'-24'31,"0"48"-31,24-48 16,26 24-16,-25 0 0,124 0 31,49-25-15,-148 25-16,74-25 16,-100 25-16</inkml:trace>
  <inkml:trace contextRef="#ctx0" brushRef="#br1" timeOffset="150319.0788">19224 8806 0,'0'49'32,"24"-24"-32,26 0 15,-25 0 1,-25 24-1,-25 1 1,-49 0 0,24-26-1,0 1 1,50-50 15,25 25-15,74-24-1,1-1 1,-26 25 0,-24 0-1,24-25 1</inkml:trace>
  <inkml:trace contextRef="#ctx0" brushRef="#br1" timeOffset="153007.0448">17338 10220 0,'0'24'31,"0"1"-15,-24 0-16,24 74 16,0-74-16,0 49 15,-25-24-15,25-25 16,0 0-1,-25-50 32,25 0-31,25-124 0,0 124-16,-25 1 15,24-51 1,1 75-16,0 0 15,0 50 1,49 24 0,-49-24-1,0-50-15,0 49 16,0-49-16,-25 25 0,24-25 31,1 0-15,0-49-1,-25-26 32,0 50-31,0 1 0,0-51-16,0 50 31</inkml:trace>
  <inkml:trace contextRef="#ctx0" brushRef="#br1" timeOffset="153610.122">17884 10542 0,'-25'0'31,"1"0"-31,24-25 16,24 25 0,-24-25-1,50 25 1,-25 0-1,0 0-15,-1 50 16,-24-25 0,0 0-1,-49 24 1,-1 1 0,25-50-16,1 25 31,-1-25-31,50 0 15,-1-25 1,150 25 31,-75 25-31,-49-50 15</inkml:trace>
  <inkml:trace contextRef="#ctx0" brushRef="#br1" timeOffset="154063.212">17239 11013 0,'-25'0'0,"50"0"31,25 0-31,-1 0 16,224 0-1,-223-25-15,0 25 0,-1 0 16,100 0 0,-99-24-16,49 24 15</inkml:trace>
  <inkml:trace contextRef="#ctx0" brushRef="#br1" timeOffset="154869.0355">17587 11361 0,'-25'49'15,"0"-24"-15,25 0 0,-50 49 16,25-24 15,25-25-31,0-1 16,0 1 0,-24-25-1,-1-49 16,25 24-15,0 0-16,25-25 16,-1 50-16,1-24 0,0 24 15,-25-25 1,0 50 15,0-50 32,25 25-48,0-25-15,0 0 32,-25 0-32,24 25 31,1 25-31,0 0 15,0 0-15,0-25 16,173 149 31,-173-149-31,0-25-1,-25-25 1,0-24-1,0 24 1,0 1 15</inkml:trace>
  <inkml:trace contextRef="#ctx0" brushRef="#br1" timeOffset="155094.5852">18207 11584 0,'0'99'15,"0"-198"-15,0 223 0,0-75 16,0-24-16,0 0 0,0 0 16,0 49-1,0-49-15,0 25 16</inkml:trace>
  <inkml:trace contextRef="#ctx0" brushRef="#br1" timeOffset="155436.0685">18678 10765 0,'-25'0'0,"25"-25"15,25 25 1,49-24 0,-49 24-16,25 0 0,-1 0 15,-24 0 1</inkml:trace>
  <inkml:trace contextRef="#ctx0" brushRef="#br1" timeOffset="155642.1555">18752 10864 0,'-24'25'16,"48"-25"-1,100-25 1,-49 25-16,-1 0 31</inkml:trace>
  <inkml:trace contextRef="#ctx0" brushRef="#br1" timeOffset="156202.68">19571 10170 0,'25'0'31,"-25"25"-15,0 99-1,0-25 1,49 0 15,-49-24-15</inkml:trace>
  <inkml:trace contextRef="#ctx0" brushRef="#br1" timeOffset="156460.2418">19199 10145 0,'-50'0'0,"75"-25"31,25 1-31,74 24 31,-100 0-31,76 0 16,-26 0-16,-24 0 0,24 0 0,-49 0 0,25 0 16</inkml:trace>
  <inkml:trace contextRef="#ctx0" brushRef="#br1" timeOffset="156701.7965">19968 10542 0,'0'0'0,"0"25"0,0 49 16,0-49-16,0 0 15,0 0-15,0-1 16,0 1-16,25-25 0,-25 25 16,24 0-1,-24 0 1</inkml:trace>
  <inkml:trace contextRef="#ctx0" brushRef="#br1" timeOffset="157055.8886">19323 11063 0,'0'25'16,"25"-25"-16,49 0 15,-24 0-15,99 0 16,-75-25-16,-24 25 15,148 0 1,-24 0 0,-75 0-16,-50-25 15</inkml:trace>
  <inkml:trace contextRef="#ctx0" brushRef="#br1" timeOffset="157356.9734">19819 11361 0,'0'99'16,"25"-74"-1,-25 24 1,0 26 0,0-51-16,0 26 15,0-25-15,0 0 0,0-1 16</inkml:trace>
  <inkml:trace contextRef="#ctx0" brushRef="#br1" timeOffset="157605.6964">19472 11361 0,'372'248'0,"-794"-496"16,447 248-16,0 0 0,-25-25 15,74 25 1,-49 0-16,74-25 16,0 25-16,-49 0 0,0 0 0,-1-25 0,-24 25 15</inkml:trace>
  <inkml:trace contextRef="#ctx0" brushRef="#br1" timeOffset="158027.3384">20117 11683 0,'49'50'0,"-24"-50"0,-25 24 16,0 26 0,0-25-1,0 0 1,0-1-16,-25 1 0,0-25 0,25 25 0,-24 0 15,48-25 32,26 0-31,-25 0-16,24-25 31,1 25-31,0-25 0,-26 25 16,1 0-16,0-25 15</inkml:trace>
  <inkml:trace contextRef="#ctx0" brushRef="#br1" timeOffset="158967.6163">16545 13047 0,'-75'25'16,"100"-25"0,0 0-1,0 0-15,0 0 0,74 0 0,-50 0 0,150 0 16,-150 0 0</inkml:trace>
  <inkml:trace contextRef="#ctx0" brushRef="#br1" timeOffset="159139.6163">16743 13196 0,'273'75'78,"-546"-150"-62</inkml:trace>
  <inkml:trace contextRef="#ctx0" brushRef="#br1" timeOffset="159346.3973">17264 13047 0,'50'298'63,"-50"-273"-63,-25 0 0,-74-199 16,198 372-16</inkml:trace>
  <inkml:trace contextRef="#ctx0" brushRef="#br1" timeOffset="159911.1323">18207 12973 0,'-75'49'16,"75"-24"-16,-74 25 15,74-25-15,-50 49 16,25-74-16,25 25 16,0 0-1,0-50 1,25-25 15,-25-24-31,25 74 16,25-124-1,-50 99 1,24 25 0,26 25-1,0 49 1,-26-49-1,26 25-15,-50-26 16,50 1-16,-26-25 0,26 25 16,0-50-1,-26 0 1,-24 1-16,0-1 16,0 0-16,-24-49 15,24 49 1,0 0 15,0 50-15</inkml:trace>
  <inkml:trace contextRef="#ctx0" brushRef="#br1" timeOffset="160288.6993">18678 13171 0,'25'0'16,"0"25"-16,-1-25 16,-24 25-16,25 0 15,-25 0-15,0-1 16,-49 26-1,-26 0 1,50-50 0,50 0 15,0 0-15,0 0-16,74 0 15,-74 0-15,49-25 31,-49 25-31,25-25 16,-26 25-16</inkml:trace>
  <inkml:trace contextRef="#ctx0" brushRef="#br1" timeOffset="160606.2539">17835 13692 0,'0'25'16,"24"-25"-1,26-25-15,-25 25 0,99 0 32,-75 0-32,1 0 0,0 0 0,74-25 0,-75 25 15,125 0 1,-124-24-16,-1 24 31,-24 0-31</inkml:trace>
  <inkml:trace contextRef="#ctx0" brushRef="#br1" timeOffset="161164.2563">18182 14039 0,'-25'174'32,"50"-348"-32,-50 422 15,0-223-15,25 25 0,0-25 32,0-50-17,0 0 1,0-74-1,0 24 1,50 1 0,24 0-1,-24 74 1,-25 24 0,-1 26-1,-24-25-15,25 24 16,-25-24-16,25 0 0,0 25 15,24-1 1,26-24 0,-50-50-1,0 0 1,-1-173 15,-24 148-15,-24 50 15,24 25-15</inkml:trace>
  <inkml:trace contextRef="#ctx0" brushRef="#br1" timeOffset="161359.2506">18901 14362 0,'0'50'0,"0"-26"0,0 1 0,0 25 0,0-25 16,0 49-16,0-49 0,0 0 16,0-1-16,0 1 31</inkml:trace>
  <inkml:trace contextRef="#ctx0" brushRef="#br1" timeOffset="161817.9519">19323 13295 0,'0'-24'31,"74"24"1,125-25-17,-174 50-15</inkml:trace>
  <inkml:trace contextRef="#ctx0" brushRef="#br1" timeOffset="161990.492">19397 13469 0,'50'25'16,"-100"-50"-16,199 50 15,-99-25 1,-25-25-16</inkml:trace>
  <inkml:trace contextRef="#ctx0" brushRef="#br1" timeOffset="164864.9052">20315 12874 0,'25'0'16,"-25"74"15,0-49-31,0 24 16,0 26-16,0-26 0,0-24 15,0 50 1,0-50-16,0-1 16,0-48-1</inkml:trace>
  <inkml:trace contextRef="#ctx0" brushRef="#br1" timeOffset="165142.0064">19869 12774 0,'-50'-24'15,"50"-1"-15,25 25 16,0 0-16,123 0 16,-123 0-16,25 0 15,148 25 1,-49-25-1,-124 0-15</inkml:trace>
  <inkml:trace contextRef="#ctx0" brushRef="#br1" timeOffset="165434.3299">20588 13146 0,'0'25'31,"0"25"-31,25-50 0,-25 149 16,0-124-16,0-1 16,0 1-16,24 0 0</inkml:trace>
  <inkml:trace contextRef="#ctx0" brushRef="#br1" timeOffset="165785.8894">19918 13643 0,'25'0'0,"74"0"16,50 0 0,-75 0-16,174 0 15,-99 0 1,-99 0-16,24 0 0,75-25 15,0 25 1</inkml:trace>
  <inkml:trace contextRef="#ctx0" brushRef="#br1" timeOffset="167778.0326">20414 13990 0,'0'25'0,"0"-1"16,-25 1-16,25 0 0,0 0 0,0 24 16,0-24-16,0 50 15,0-51-15,0 1 16,25 50 0,0-50-16,-25-1 15,0-48 32</inkml:trace>
  <inkml:trace contextRef="#ctx0" brushRef="#br1" timeOffset="168073.0351">19918 13891 0,'-25'-25'0,"50"50"0,-25-75 15,25 50-15,74-25 16,25 25 0,-74 0-16,123 0 15,-123-25-15,-25 25 0</inkml:trace>
  <inkml:trace contextRef="#ctx0" brushRef="#br1" timeOffset="168410.0322">20712 14511 0,'0'0'0,"0"25"0,0 24 16,-25 1-16,25-25 0,0-1 0,0 1 16,0 0-16,0 0 0,0 0 0,25-1 0,-25 26 15,25 24 1,-25-24-1,-25-50 1</inkml:trace>
  <inkml:trace contextRef="#ctx0" brushRef="#br1" timeOffset="169582.938">21654 13469 0,'0'25'15,"25"-25"16,99 0-15,-99 0 0,74-25-16,-49 25 15,-25 0-15,24 0 16,-24 0 0</inkml:trace>
  <inkml:trace contextRef="#ctx0" brushRef="#br1" timeOffset="169809.9378">21754 13593 0,'0'25'31,"25"0"-31,74-149 0,-174 248 0,274-124 31,-447-50-31,595 75 16,-322-25-16,0 0 15</inkml:trace>
  <inkml:trace contextRef="#ctx0" brushRef="#br1" timeOffset="170296.5436">22101 13295 0,'0'25'16,"25"0"0,74 49 15,-74-49-31,49 25 16,-74-25-16,25-1 0,-25 26 31,0-25-31,-50 24 15,26-49-15,-1 25 16</inkml:trace>
  <inkml:trace contextRef="#ctx0" brushRef="#br1" timeOffset="170696.5442">23019 13097 0,'0'25'0,"0"24"15,0 1-15,0-25 0,0 0 0,0 74 31,0-74-31,25 74 16,-25-74-16,0 24 16,0 1-16,0 24 15,-25-74 1</inkml:trace>
  <inkml:trace contextRef="#ctx0" brushRef="#br1" timeOffset="172154.1633">18628 15875 0,'0'0'15,"-24"0"1,24 25-16,-25 24 15,0 26 1,25 24 0,-25-49-1,25-1 1,0-74 15,0 1-15,0-26-16,25-74 31,0 74-31,0 1 16,-1-1-1,1 50-15,50 75 16,-51-26 0,26 26-1,24 24 1,-49-50-1,0-49-15,-25 25 16,25-25-16,0-25 16,-1-24-1,-24-75 17,0 49-1,0 51-16,-24 48 1</inkml:trace>
  <inkml:trace contextRef="#ctx0" brushRef="#br1" timeOffset="172564.7032">19224 16173 0,'0'24'15,"74"51"1,-74-50-16,0-1 31,0 1-31,-25-25 0,25 25 16,-74 0-16,74 0 0,-50-25 15,25 25 1,50-25 15,0 0-15,25 0-1,-1 24 1,50-48 15,-49-1-15</inkml:trace>
  <inkml:trace contextRef="#ctx0" brushRef="#br1" timeOffset="172904.2925">19720 16024 0,'0'25'0,"-25"-25"16,50 0-16,0 0 0,-1-25 16,1 25-16,50 0 15,-51 0-15,1 0 0,50 0 16,-26 0-1</inkml:trace>
  <inkml:trace contextRef="#ctx0" brushRef="#br1" timeOffset="173157.2541">19769 16222 0,'0'25'31,"0"-50"-31,75 50 16,-50-25-16,-1 0 0,76-25 15,-26 25 1,-24 0-1,-26 0-15</inkml:trace>
  <inkml:trace contextRef="#ctx0" brushRef="#br1" timeOffset="173968.4357">20588 15925 0,'0'24'16,"-25"1"0,0 50-1,25-26 1,0 26 0,0-100 15,0 0-16,0 0 1,25-49 0,-25 49-16,25-25 15,-25 26-15,25-26 16,-1 50 0,1 25-1,0 24 1,-25-24-16,25 25 15,0-50-15,-25 25 0,25-1 32,-1 1-32,100 25 15,-99-50 1,0 0-16,25-25 16,-50 0-1,0 0 1,0 1-16,0-1 0,0 0 15,-25-25-15,25 26 0,-25-26 32,25 25-32,0 0 0,0 50 47</inkml:trace>
  <inkml:trace contextRef="#ctx0" brushRef="#br1" timeOffset="174221.0464">21307 16247 0,'0'50'16,"-25"74"-1,25-75-15,0 1 16,0 0 0</inkml:trace>
  <inkml:trace contextRef="#ctx0" brushRef="#br1" timeOffset="177295.9707">18703 15354 0,'-50'0'15,"100"0"-15,-249 0 32,150 0-17,24 0-15,-50 0 16,51 0-16,-51 0 0,-123 0 16,99 0-1,49 25 1,25-25-1,25 25 1,25 0 0,0-25 15,0 0-31,-1 49 16,-24-24-16,0 25 15,0-26-15,0 26 16,0-25-16,0 0 0,0 74 15,0 25 1,0 25-16,0-100 16,25 75-16,-25-25 15,0 75 1,0-50 15,0-99-31,0 99 31,0-99-31,0 0 0,0-1 32,25-24-1,-25 25-15,0 0 15,0 0 47,25 0-47,0-25-15,-25 24-1,24-24 95,1 0-79,0 0-31,49 0 16,-49 0-16,0 0 15,49 0 1,1 0 0,99 25-1,74 0 1,-50 0-1,-24 0 1,-26-25 0,-123 0-16,74 0 15,-74 0-15,0 0 0,25 0 16,24 0 0,-49-25-16,25 25 15,-26 0 1,100-25-1,-49 25-15,-50 0 0,49 0 16,-49 0-16,24 0 0,75 25 31,149-25-15,0 0 15,-198 0-15,-1 0-1,-49 0-15,49 0 47,-24-25-47,-25 25 0,49 0 0,-49 0 0,0 0 0,-1-25 16,1 25-16,0 0 0,25 0 16,-26 0-1,1 0 1,0 0-16,49 0 31,1 0-15,-1 0-1,-24-25 1,-25 25 15,0-49-15,-25 24-1,24 0 17,-24 0-17,0-49 1,-24 24-16,24 1 16,0-50-1,0-224 32,0 298-47,0-49 16,0 49-16,0 0 15,0-99 1,0 25 0,0-25-1,0 74-15,0-24 16,0 49-16,0 0 15,0-24 17,0-26-17,0 51 1,0-1 15,0 0 16,-25 25 0,0 0-31,0 0-1,0 0-15,0 0 31,1 0-15,-26 0 0,25 0-1,-74 0 1,25 0 0,49 0-16,-50 0 31,1 0-31,-25-25 15,74 25-15,-124 0 16,124 0-16,1 0 16,-100 0-1,-100-25 17,199 25-32,-74 0 15,74 0 1,-74 0-1,-50-25 1,125 25-16,-76 0 16,76 0-16,-26 0 15,0 0-15,26 0 0,-51-24 32,50 24-32,1 0 0,-1 0 0,0 0 0,-74 0 15,24 0 1,-24 0 15,25 0-15,24 24-1,-24-24 1,-26 0 0,51 0-1,-1 0 1,25 0 15,1 0-31,-76 0 16,76 0-1,-76 0 1,1 0-16,-50 0 16,124 0-1,-24 0-15,-50 0 16,74 0-16,0 0 15</inkml:trace>
  <inkml:trace contextRef="#ctx0" brushRef="#br1" timeOffset="179692.0951">17983 17661 0,'-49'0'15,"24"0"-15,25 25 16,-74 24-1,-1 75 1,50 25 0,75-50-16,49-24 31,224-298 16,-274 123-32,-24 1 1,25-25 0,-50 75-1,0 24 1,-25 50 0,0 24-1,25 50 1,0-49-16,0 148 15,0-173-15,0 0 16,0 0-16,0 0 16,0-50 15,0 0-15,50-25-1,-1 26 16,1 24-15,-25 0-16,24 24 16,-24-24-16,0 25 15,25 0 1,-50 0-16,74 0 16,-49-25-16,0 0 0,24 0 15,26-25 1,-75 0-16,24 25 15,1-25-15,-25 0 16,25 1-16,-25-1 16,0 0-16,0 0 15,-25 0 1,0 25-16,-49 25 16,49 0-1,-24 25 1,49-26-16,-25 1 0,50 25 15,24-50 1,26 0 0,-26-25-1,-24 0 1,0 25-16,-25-25 16,0 50 15,-25 50 0,25-26 0</inkml:trace>
  <inkml:trace contextRef="#ctx0" brushRef="#br1" timeOffset="180385.1375">19149 17884 0,'0'75'16,"0"-150"-16,0 174 0,0-49 16,-25-25-1,25 0 1,-24-25-1,24-25 1,49-50 15,26 26 1,-51 49-32,26-25 0,-25 50 15,0 0 1,-1 74 15,-24-50-15,25-24-1,25-25 1,-25-25-16,24-24 16,-24 49-16,0-25 15,25-25 1,-1 1-1,-49 24-15,0-25 32,0 26-32,-25 24 15,1 0 1,-1 0-16,-25 74 31,50-49-31,0 0 16,50-1-1,-1 1 1,-24 0-16,0 74 31,-25 0-15,0-24 0,-25-26-16,0 51 15,25-76-15,-24 1 16,-1 0-16,0-25 15</inkml:trace>
  <inkml:trace contextRef="#ctx0" brushRef="#br1" timeOffset="181038.4278">19943 17983 0,'-50'25'15,"100"-50"-15,-100 75 16,75-50 0,0-25 187,0 0-188,0 25-15,-1-24 16,1 24 0,0-25-1,-25 0-15,0 0 16,0 0-1,0 1 1,-50 24 0,-24 24-1,0 100 1,74-49 0,24-75-1,1 49-15,0-49 16,25 25-1,24-50 1,-24 25 0</inkml:trace>
  <inkml:trace contextRef="#ctx0" brushRef="#br1" timeOffset="181264.5155">20464 17785 0,'25'50'16,"-25"-26"-16,-124 51 0,223-50 31,-99-199-31,0 372 0,0-148 16,0-25-16,0 0 0,-25-1 15</inkml:trace>
  <inkml:trace contextRef="#ctx0" brushRef="#br1" timeOffset="181450.5171">20563 17537 0,'0'-25'47</inkml:trace>
  <inkml:trace contextRef="#ctx0" brushRef="#br1" timeOffset="181609.5115">20762 17934 0,'-50'25'63</inkml:trace>
  <inkml:trace contextRef="#ctx0" brushRef="#br1" timeOffset="181760.5153">20786 17884 0,'174'149'93</inkml:trace>
  <inkml:trace contextRef="#ctx0" brushRef="#br1" timeOffset="182980.7096">22101 17438 0,'0'24'0,"0"-48"0,-74 247 32,74-173-32,0-26 0,0 51 15,0-50-15,0 49 16,0-49-16,24-25 16,-48-25 15,-1 0-16,0 25-15,-25-49 16,26 49-16,-51-25 16,50 25-16,-24 0 15,24 0-15,-25 49 32,75 1-17,25 0 1,-1-26-1,125-24 17,-149 0-32,74-24 15,-74-1-15,24 0 16,26-49 0,-50 74-16,24-75 15,-24 50 1,0 25-1,-25 25 1,-25-25 0,25 50-1,0 49 1,0-74 0,0 0-1</inkml:trace>
  <inkml:trace contextRef="#ctx0" brushRef="#br1" timeOffset="183149.731">22349 17487 0,'-25'-49'15</inkml:trace>
  <inkml:trace contextRef="#ctx0" brushRef="#br1" timeOffset="183467.3423">22597 17835 0,'25'124'63,"-273"-496"-47,471 620-1,-198-149 1,-25-124-16,25 25 15,-1-25-15,1 0 0,25 1 32,-25-1-32,0 0 0,-1 25 15,1-25-15,-25 0 16</inkml:trace>
  <inkml:trace contextRef="#ctx0" brushRef="#br1" timeOffset="183771.3461">22944 17884 0,'199'-124'78,"-497"174"-78,397 24 0,75-223 15,-199 149-15,0 0 0,1 0 16,-26 0 0,0 50-1,26 24 1,48-24-1,26-25 1</inkml:trace>
  <inkml:trace contextRef="#ctx0" brushRef="#br1" timeOffset="184262.3147">23564 17785 0,'-173'99'47,"98"-49"-47,150-75 0,-75 75 31,173-224-31,-321 348 0,197-150 16,-24-24-16,0 0 0,0 0 0,-1 0 16,51-49-1,-1-1 1,-74 25-16,50-99 16,-25 100-16,-25-100 15,0 24 16,0 75-31,-25-74 32,0 74-32,0 100 15,25 24 1,-25 50 0,25-75-1,25 50-15,-25-24 16,0-76-1</inkml:trace>
  <inkml:trace contextRef="#ctx0" brushRef="#br1" timeOffset="184525.5464">23688 17711 0,'149'-25'32,"-298"50"-32,373-25 31,-199 24-31,-1-24 0,-24 25 0,50 25 16,-50-25-1,0-1-15,0 26 16,0-25-1,0 0-15</inkml:trace>
  <inkml:trace contextRef="#ctx0" brushRef="#br1" timeOffset="184711.3857">24061 17487 0,'-25'-25'47</inkml:trace>
  <inkml:trace contextRef="#ctx0" brushRef="#br1" timeOffset="185222.9677">24234 17785 0,'-49'50'31,"49"-26"-31,-50-222 0,100 520 32,-1-520-32,-74 396 15,50-198 1,0-24 15,0-26-15,0-74-1,24 50 17,1 24-17,-25 50-15,-1 0 32,1 25-32,0 0 15,-25-1-15,0 26 16,0-25-16,0 0 15,25-25 1,0 0 15,74-25-15,-50 25 0</inkml:trace>
  <inkml:trace contextRef="#ctx0" brushRef="#br1" timeOffset="187294.1967">17239 3150 0,'0'-25'62,"25"1"-46,49-26 0,-24 25-1,-50 0-15,74-49 16,-24 49 0,-25 0-16,25-24 15,-1 24 1,50-25-1,-24 1 1,-50 49-16,74-50 16,-74 50-16,-25-25 0,74 0 15,0 1 1,1-1 15,24 0-15,-74 25-16,49 0 15,-49 0-15,0 0 16,74 0 0,-74-25-16,25 25 15,-26 0-15,26 0 16,0 0 0,24 25-1,0-25 16,-24 0-15,0 0-16,-26 0 16,1 25-16,0-25 15,0 0-15,0 25 32,24-1-17,-24-24-15,0 25 16,0 0-1,-1-25 1,-24 25 0,25 0-1,-25-50 63,0 0-46,-25 0-17,-24-24 1,-1-26 0,50 50-16,-25-49 31,25 49-31,0 0 0,0 1 0,0-1 15,0 50 32,50-1-31,-25 26 0,24 24-1,-24-24 1,0 24-1,0-49 17,-25 25-17,25-50-15,-25 25 32,-25-25-17,0 0-15,-49 49 31,-26-49-15,76 0 0</inkml:trace>
  <inkml:trace contextRef="#ctx0" brushRef="#br1" timeOffset="188859.6001">21729 2257 0,'-25'0'16,"0"0"-16,0 0 0,1 0 0,-26 0 16,25 0-16,-24 0 15,-51 0 17,-123 50 14,198-50-46,-123 49 16,123-49-16,-50 25 31,51-25-31,-100 50 16,99-50-16,-25 49 16,0-49-1,50 25-15,-99 25 16,74-50-1,-24 25-15,24-1 16,-25 1 0,26-25-16,-1 25 15,0 0-15,0 0 16,-24 0 0,-1-1-1,0 26 1,26-25-1,24 0 1,-25-25 0,25-25 46,0 0-46,0-25-1,25 26-15,-25-26 16,24 25 0,-24 0-16,25 0 0,0-24 15,-25 24 1,0 0 0,0 50 30,0 0-30,-25 24-16,0 1 16,1 0-1,24-1 17,0-24-32,0 0 15,0 0 1,24-25-1,51 0 1,-26 0 0,26-25-1,-1 25-15,-24 0 16,49-25 15</inkml:trace>
  <inkml:trace contextRef="#ctx0" brushRef="#br1" timeOffset="191568.0278">794 14486 0,'0'25'16,"0"0"-16,0-1 15,0 1-15,0 74 16,0-74-16,0 0 0,0 74 16,0-24 15,0-51-31,0 1 0,-25-50 15,25 1 1,-25-100 15,25-25-15,50-25-16,24 50 16,25 25 15,-24 74-16,-75 50-15,-50 149 16,25-150 0,-74 100-1,25-74 1,74-25-16,-25-25 16,50 0-1,24 0 16,-24 25-31,124 24 47,-99-49-47,-26 25 16</inkml:trace>
  <inkml:trace contextRef="#ctx0" brushRef="#br1" timeOffset="191926.0274">1240 14660 0,'149'-25'47,"-124"25"-47,-298 74 0,546-198 31,-447 199-31,323-175 16,-174 100-16,0 0 15,1 0-15,-1 25 16,-50 25 0,51-1-1,48 1 1,100-25 15,0-50-15,-99 0-1</inkml:trace>
  <inkml:trace contextRef="#ctx0" brushRef="#br1" timeOffset="192670.5626">1786 14387 0,'25'173'109,"-50"-346"-109,50 371 0,0-148 16,-25-25-1,0-50 32,-50 0-15,25 25-32,-74-25 15,74 25-15,0 25 16,0 0-1,1 49 1,48-24 0,-24-25-16,75-25 15,24-50 1,-24 0 0,-1 1-1,-24-26 1,-26 26-1,-24 74 32,0 74-15,0-74-32,75 24 15,-50-74 1,24 25-16,1-49 15,-25 24-15,-1-25 32,-24 26-32,25-1 0,-25 0 15,0 50 17,-25 24-17,25-24 1,0 0-16,0 25 15,0-26 1</inkml:trace>
  <inkml:trace contextRef="#ctx0" brushRef="#br1" timeOffset="193107.7729">2530 14412 0,'-124'223'78,"248"-446"-78,-248 471 0,223-248 16,-74 0-16,0-25 0,0 0 15,49-25 1,-24-24 0,-50 49-16,25-24 15,-25-26-15,0 50 0,0-49 16,0-75 0,-25 75-1,25 49-15,0 0 16,0 50-16,-25 24 15,25-24 1,0 50 0,0-26-16,0-24 0,0 25 0,0-26 0,25 101 15,0-1 17,-25-75-17</inkml:trace>
  <inkml:trace contextRef="#ctx0" brushRef="#br1" timeOffset="193378.0458">2580 14436 0,'322'75'125,"-644"-150"-125,644 175 0,-297-51 15,-25-24-15,0 0 16</inkml:trace>
  <inkml:trace contextRef="#ctx0" brushRef="#br1" timeOffset="193565.0466">2977 14163 0,'-50'-24'47</inkml:trace>
  <inkml:trace contextRef="#ctx0" brushRef="#br1" timeOffset="194133.6509">3324 14312 0,'-25'0'16,"0"0"-16,0 0 0,-173 75 0,471-150 0,-372 75 15,49 50 1,25 0-16,0-26 0,25 26 16,0 24 15,100-49 0,-51-74-15,-49 24-1,0 0 1,0 0-16,0 0 16,0 1-16,0-1 0,0-25 0,25 0 15,0 75 17,-25 25-17,25-25 1,-1-50-1,51-25 1,-50 25 15,-1 25-31,76-24 16,-76 24-16,1 0 16,-25 24-16,25 26 15,0-25-15,-25 25 31,0-26-31</inkml:trace>
  <inkml:trace contextRef="#ctx0" brushRef="#br1" timeOffset="194803.767">1141 16024 0,'0'-25'0,"0"50"0,25-50 16,-25 50-16,0 0 15,0-1-15,25-24 0,-25 50 16,0-25-16,24 49 15,1 1 1,-25-51-16,0 1 16</inkml:trace>
  <inkml:trace contextRef="#ctx0" brushRef="#br1" timeOffset="195014.7638">1091 15801 0,'-49'-50'31,"123"496"-31,-99-842 0</inkml:trace>
  <inkml:trace contextRef="#ctx0" brushRef="#br1" timeOffset="195328.7661">1389 16049 0,'50'74'125,"-100"-148"-125,100 123 16,-50-74-16,24 25 0,1-24 15,50-1 1,-51 25-16,1 0 15,0 0-15,0 25 0,0-1 16,24 1 0,-24 25-1,-25-25-15,0-1 16,0 1-16</inkml:trace>
  <inkml:trace contextRef="#ctx0" brushRef="#br1" timeOffset="195870.7686">2505 15577 0,'-124'-24'15,"75"48"-15,24-24 16,0 50-16,50 24 15,49 26 1,25-26 15,-74-49-31,50 49 16,-75-24-16,-25-50 0,0 25 16,0-25-16,-124 0 31</inkml:trace>
  <inkml:trace contextRef="#ctx0" brushRef="#br1" timeOffset="196322.7731">2679 15553 0,'74'322'32,"-148"-644"-32,173 867 31,-74-495-31,-25-1 0,25 1 16,-25 0-16,25 24 15,-25-49 1,0-50-1,-25-25 1,0-49 0,0 74-16,25-99 15,0 75-15,25-1 16,49-123 0,1 98-1,-26 75 1,-24 50-1,-25-25 1,-25-1 0,-74 125-1</inkml:trace>
  <inkml:trace contextRef="#ctx0" brushRef="#br1" timeOffset="196656.7646">3249 15850 0,'50'0'16,"-100"0"-16,100-25 0,24-24 15,-49 24 1,0 0-16,0-24 15,-25 24 1,-25 25 0,-49 25 15,24 24-15,25 26-1,75-26 1,74-24-1,-99-25 1,24 0-16</inkml:trace>
  <inkml:trace contextRef="#ctx0" brushRef="#br1" timeOffset="197034.7685">3746 15726 0,'124'-74'78,"-248"148"-78,248-173 16,-124 74-16,0 0 15,-25 25-15,-25 0 16,1 25 0,-26 25-1,50 49 1,50-25 31,124-74-16,-25-49-15</inkml:trace>
  <inkml:trace contextRef="#ctx0" brushRef="#br1" timeOffset="197459.7643">4266 15180 0,'50'472'157,"-50"-497"-157,-99-49 31,49 74-15,25 0-16,1 0 15,24 24 1,0 26-1,24 0 1,200-1 31,-200-74-47,1 1 16</inkml:trace>
  <inkml:trace contextRef="#ctx0" brushRef="#br2" timeOffset="206118.8618">26863 8533 0,'0'25'47,"0"-1"-31,0 1-1,25 50 1,-25-51-16,25 26 16,-25 0-1,0 24 16,0-49-15,25-25 47,-25-25-63</inkml:trace>
  <inkml:trace contextRef="#ctx0" brushRef="#br2" timeOffset="206480.6097">26467 8483 0,'-50'-25'0,"50"1"15,25 24 1,24-25-1,-24 25-15,74 0 16,1 0-16,-51 0 0,75-25 16,0 25-1,-99 0 1</inkml:trace>
  <inkml:trace contextRef="#ctx0" brushRef="#br2" timeOffset="208025.6908">27186 8930 0,'0'-25'266,"0"50"-16,0-1 47,0 1-281,0 0-1,0 25-15,25-25 16,-25-1 15,0 1-15,0 0-1,0 0 17,0 0-17,25-25 16,-25 24-15</inkml:trace>
  <inkml:trace contextRef="#ctx0" brushRef="#br2" timeOffset="210550.5272">27657 8483 0,'0'-25'15,"0"50"63,50-25-62,49 50 0,-49-50-16,98 49 15,-123-49-15,99 50 16,-99-50 15,-25 25-15,-74 0 15,-26 24-15,76-24-16,-76 49 15,76-49-15,-1-25 0,-50 50 31,51-25-31,-1-1 16</inkml:trace>
  <inkml:trace contextRef="#ctx0" brushRef="#br2" timeOffset="211125.3051">28823 8434 0,'0'24'31,"0"26"-16,0 49 1,0-74-16,0 25 16,0-26-16,25 26 15,-25 0 17,25-26-17</inkml:trace>
  <inkml:trace contextRef="#ctx0" brushRef="#br2" timeOffset="211435.5033">28426 8334 0,'-25'0'15,"50"0"-15,-50-24 0,100 24 16,-26 0-16,-24 0 0,74 0 0,-49 0 16,99 0-1,-50 0-15</inkml:trace>
  <inkml:trace contextRef="#ctx0" brushRef="#br2" timeOffset="212243.8736">29146 8731 0,'24'0'16,"26"0"0,0 0-1,-1 25 1,-24 25 15,-75 24-15,26-49-1,-26 0 1,25-1-16,-24 1 0,-1-25 16,50 25-16,-25-25 0,25 25 15,25-25 1,25-25-1,49 25 1,-25 0 0,-49-25-1,74 25 17,-74 0-32,0 0 0,0 0 0,24 0 15</inkml:trace>
  <inkml:trace contextRef="#ctx0" brushRef="#br2" timeOffset="218189.4922">26640 10096 0,'-25'24'0,"-24"51"15,24 24 1,25-74-16,-25 49 16,25-49-16,-25 0 15,25 0 17,0-50-1,50-124-16,-50 124 1,50-99 15,-26 99-31,-24 50 16,25 0 0,0 0-16,25 49 31,-26-49-31,1 0 0,0 0 0,0-1 0,0-24 15,-25 25-15,24-25 16,1 0 0,-25-25-1,25-49 17,0 24-32,-25 26 15,0-76 1,0 76-16,0-1 31,0 50 0</inkml:trace>
  <inkml:trace contextRef="#ctx0" brushRef="#br2" timeOffset="218670.4904">27087 10492 0,'0'-24'0,"0"-1"15,25 0 17,-1 25-17,1 0-15,25 50 16,-50-26-16,0 1 16,0 0-16,-50 49 15,50-49-15,-74 25 16,49-50-16,0 25 0,-25-1 15,50-48 17,75-1-1,-50 25-31,24-25 16,-24 25-16,0 0 0,0 0 15,0 0-15,24 0 16,-24 0-16,0 0 0,0 0 15,-1 0 1</inkml:trace>
  <inkml:trace contextRef="#ctx0" brushRef="#br2" timeOffset="218979.5073">26392 11013 0,'-25'25'0,"1"-25"16,48 0-1,1 0-15,124 0 16,-99-25-16,148 25 16,-49-25-1,-100 25-15,100-24 16,-124 24 0</inkml:trace>
  <inkml:trace contextRef="#ctx0" brushRef="#br2" timeOffset="219573.4967">26591 11286 0,'-50'298'109,"149"-645"-109,-148 396 0,-1 50 63,75-173-63,0 49 15,-1 0 1,26 50-16,49 50 16,-74-26-1,-25-24-15,50 25 16,-26-26-16,-24 1 15,75 0 1,-26-25 15,1-74-15,-50 24 0,0-24-1,0 24-15,-25 25 16,-24 0-1</inkml:trace>
  <inkml:trace contextRef="#ctx0" brushRef="#br2" timeOffset="219784.5877">27335 11658 0,'-25'223'47,"50"-446"-47,-50 471 0,25-198 15,0-25 1</inkml:trace>
  <inkml:trace contextRef="#ctx0" brushRef="#br2" timeOffset="220171.5853">27831 10616 0,'49'-24'16,"1"-1"-16,0 25 15,-1 0 1,-24 0-16,74 0 16</inkml:trace>
  <inkml:trace contextRef="#ctx0" brushRef="#br2" timeOffset="220374.5981">27930 10740 0,'149'25'47,"-298"-50"-47,348 50 0,-100-50 16</inkml:trace>
  <inkml:trace contextRef="#ctx0" brushRef="#br2" timeOffset="221180.2901">29071 10071 0,'0'25'15,"0"-1"-15,0 76 32,25-1-17,-25-25 1,25-49-16,-25 49 15,0-49 1,25-25-16,-25-25 16</inkml:trace>
  <inkml:trace contextRef="#ctx0" brushRef="#br2" timeOffset="221725.275">28749 10071 0,'-25'0'16,"0"0"-16,25-25 31,25 25-15,24-25-1,-24 25 1,74-25-16,-49 25 16,74-25-1,-74 1-15,123-1 16,-148 25-16,0 0 0,25 0 16</inkml:trace>
  <inkml:trace contextRef="#ctx0" brushRef="#br2" timeOffset="221967.3618">29468 10393 0,'25'199'62,"-50"-398"-62,75 422 0,-26-198 16,-24 0-16,0 0 16</inkml:trace>
  <inkml:trace contextRef="#ctx0" brushRef="#br2" timeOffset="222319.4365">28773 10914 0,'-24'25'0,"48"-50"0,-73 50 0,74-25 16,-1 0 0,76 0-1,-1-25-15,149 0 16,-198 25-16,148 0 15,-148-25 1,123 25 0,-148 0-16,25-24 15</inkml:trace>
  <inkml:trace contextRef="#ctx0" brushRef="#br2" timeOffset="222687.0413">29319 11286 0,'-25'75'31,"25"-51"-31,0 51 16,75 49 15,-75-99-16,0-1 1,25-24-16</inkml:trace>
  <inkml:trace contextRef="#ctx0" brushRef="#br2" timeOffset="222998.1874">28922 11237 0,'-25'-50'15,"50"50"-15,0 0 0,25-25 16,148 0 0,1 25-1,-150 0-15,75 0 16</inkml:trace>
  <inkml:trace contextRef="#ctx0" brushRef="#br2" timeOffset="223631.2526">29691 11609 0,'0'0'0,"-25"0"16,50 0 15,0-25-15,0 25-16,0 0 15,24 25 1,-24 24 15,-99 75-15,-1-74 0,26-25-1,49-1 1,24-48 15,26 24-15,-25 0-16,99-25 15,-99 25 1,-1 0-16,1 0 0,50 0 16,-26-25-1,-24 25 1</inkml:trace>
  <inkml:trace contextRef="#ctx0" brushRef="#br2" timeOffset="230217.2727">26764 12973 0,'25'0'15,"-25"25"-15,0-1 0,-25 26 16,25 24 15,25 1-15,-25-25-1,0-1 1,0-24 15,0-50 1</inkml:trace>
  <inkml:trace contextRef="#ctx0" brushRef="#br2" timeOffset="230494.7864">26417 12898 0,'50'-49'31,"-100"98"-31,124-98 0,1 49 16,-50-25-16,24 25 0,100 0 16,-25-25-1,-50 25 1</inkml:trace>
  <inkml:trace contextRef="#ctx0" brushRef="#br2" timeOffset="230807.8884">26987 13271 0,'0'24'15,"0"1"-15,0 0 16,25 25-1,-25-26 1,0 1-16,0 25 31</inkml:trace>
  <inkml:trace contextRef="#ctx0" brushRef="#br2" timeOffset="231183.0444">26491 13717 0,'0'25'16,"25"-25"-16,0 0 15,99 0-15,74-25 31,75 25-15,-173 0 0</inkml:trace>
  <inkml:trace contextRef="#ctx0" brushRef="#br2" timeOffset="231433.0428">26863 14039 0,'0'298'31,"0"-596"-31,0 671 15,0-349 1,0 1-16,0 0 16,0-50-1</inkml:trace>
  <inkml:trace contextRef="#ctx0" brushRef="#br2" timeOffset="231712.0346">26591 14114 0,'49'-25'31,"-24"25"-31,25 0 0,74-25 16,-50 25-1,25-25 1,-74 25-16</inkml:trace>
  <inkml:trace contextRef="#ctx0" brushRef="#br2" timeOffset="232072.7093">27087 14412 0,'49'148'47,"-98"-296"-47,98 321 0,-148-123 47,99-25-47,0-50 31,25 25-31,49 0 15,1 0 1,49-25 15,-99 25-31,24-25 16,-24 25-16</inkml:trace>
  <inkml:trace contextRef="#ctx0" brushRef="#br2" timeOffset="232794.3391">26070 12675 0,'-199'248'32,"199"-198"-32,-49 248 31,49-26-16,24-73 1,-24-150-16,50 150 16,-25-150-16,-25 26 15,50 98 1,-50-48 0,0-76-16,24 100 15,1-99-15,25 49 31,-25-74-31,123 74 16,-123-99-16,25 49 16</inkml:trace>
  <inkml:trace contextRef="#ctx0" brushRef="#br2" timeOffset="233596.3393">27632 12799 0,'-24'0'16,"24"25"-16,0 0 0,0 0 0,49 74 15,-24-74-15,49 99 32,1 0-17,-26 74 16,-49-148-31,50 123 16,-50-98-16,0-1 16,25 50-1,-25 0 1,0-49-16,0 49 16,0-75-16,-25 26 15,0-1 1,-24 75-1,24-99 1,25-26-16,-50 51 16,50-50-16,-49 24 15,24-49 17,0-25-32</inkml:trace>
  <inkml:trace contextRef="#ctx0" brushRef="#br2" timeOffset="234346.238">28476 13419 0,'-25'0'16,"75"25"15,24 0-16,25 0 17,-74-25-32,74 25 15,-74-25-15,0 24 16,0-24 0,-50 50-16,0-50 15,25 25-15,-25-25 0,-24 49 16,24-24-1,-99 50-15,99-75 16,0 24-16,-24 1 16,-26 25-1,50-25 1,25-1 0</inkml:trace>
  <inkml:trace contextRef="#ctx0" brushRef="#br2" timeOffset="234841.3369">29666 13370 0,'0'25'16,"0"-1"-16,0 76 15,0-51 1,0 1 0,25 99-1,-25-100-15,0 26 32,0-51-32,0 26 0</inkml:trace>
  <inkml:trace contextRef="#ctx0" brushRef="#br2" timeOffset="251465.4173">27980 15602 0,'0'25'15,"0"49"1,-25-49-16,25 0 16,0 0-16,-50 99 15,25-50 1,1-49 15,24-50-15,24-49-1,1-25 1,25 24-16,-25 1 16,-1 49-1,1 0-15,0 25 16,-25 25-1,25 49 1,0 50 0,24-24-1,-24-76-15,25 26 16,-1-50 15,-24-50-15,0 26-16,-25-76 15,0 76-15,0-1 0,25-25 16,-25 1 0,0 24-1</inkml:trace>
  <inkml:trace contextRef="#ctx0" brushRef="#br2" timeOffset="251949.5069">28501 16049 0,'24'0'16,"1"0"15,0 0-15,0 24-1,-25 1 1,0 0-16,-25-25 15,0 25 1,-24 24 0,24-49-1,25 25-15,25-25 47,-1 0-31,26 0-1,-25 0-15,24-25 32,1 25-17,-25 0-15,0 0 0,-1-24 0,1 24 0,0 0 0</inkml:trace>
  <inkml:trace contextRef="#ctx0" brushRef="#br2" timeOffset="252572.0638">28972 15726 0,'25'0'31,"49"25"0,-49-25-31,124 25 16,-124 0-16,-1-1 16,26-24-1,-50 25 32,-25-25-31,0 25-16,-99 0 15,100 0 1,-26-1-16,25-24 0,-49 25 16,24 0-1</inkml:trace>
  <inkml:trace contextRef="#ctx0" brushRef="#br2" timeOffset="253247.2178">29766 15751 0,'-50'74'15,"25"-49"-15,25 0 0,-25 0 0,25 0 16,0-1-1,0 1-15,0 0 16,0-50 15,0 0 1,0 1-32,0-76 15,25 100-15,-25-24 16,25 24-16,-25-25 0,25 25 0,-25-25 15,49 25 1,-49 25 15,25-25-31,25 74 16,-25-49-16,-25 0 0,49 0 16,1-1-1,24-24 1,-49 0-1,0 0-15,-25-24 16,25-1-16,-25-25 16,-25 1-1,0-1-15,25 0 32,0 26-17</inkml:trace>
  <inkml:trace contextRef="#ctx0" brushRef="#br2" timeOffset="253525.5034">30386 16049 0,'0'173'47,"-248"-520"-47,496 744 15,-248-620-15,0 471 0,0-199 16,0-24-16,0 0 15</inkml:trace>
  <inkml:trace contextRef="#ctx0" brushRef="#br2" timeOffset="254311.643">27409 15478 0,'25'0'16,"-25"25"0,0 25-1,0-26 1,50 175 0,-50-75-16,24-50 0,-24 1 15,25 49-15,-25 198 31,0-223 1,0-123-17</inkml:trace>
  <inkml:trace contextRef="#ctx0" brushRef="#br2" timeOffset="255660.248">27409 15404 0,'-25'-50'15,"50"50"-15,74 0 16,-49 0-16,173 0 16,-148 0-1,222-25 1,125 0-1,-100 1 17,100 24-17,149 0 1,-472 0-16,199 0 16,-224 24-16,124-24 15,-148 0 1,124 0-1,-125 0-15,75 0 16,0-24 15,-74-1-15,-1 25 0,-24 25-1,0-1 1,-25 1-1,0 0-15,0 0 16,0 0-16,0 0 16,0 49-1,25 0 1,25 50 0,-26 0-1,-24-99-15,0 74 16,0-74-16,0 0 15,-24 99 1,-1-74-16,-25 148 31,25-173-31,25 0 0,-25 49 16,25-49-16,-24 49 16,24-49-16,0 25 15,0-25-15,0 24 31,0-24-31,-25-25 63,0 0-47,0 0-1,0-25-15,-24 25 16,-26 0-1,-73-25 1,98 25-16,-173 0 31,173 0-31,-24 0 0,-125 25 16,-24-25 15,49 25-31,-198-25 16,298 0-16,24 0 0,-24 0 0,-174 0 31,198 0-31,-297-25 16,297 25-1,-49 0-15,-25 0 32,99 0-32,-99 0 15,75 0-15,-26 25 16,-74-50-1,75 25 1,-75 0 15,124 0-15,-49 0 0,49 0-16,0 0 0,1 0 0,-1 0 15,-25-25 1,25 1-1,25-1 1</inkml:trace>
  <inkml:trace contextRef="#ctx0" brushRef="#br2" timeOffset="257604.1128">27360 17661 0,'-25'0'0</inkml:trace>
  <inkml:trace contextRef="#ctx0" brushRef="#br2" timeOffset="257936.7642">27310 17537 0,'-25'0'16,"25"74"0,-25-74-16,25 25 15,0 50 1,0-1-1,0-24 1,0-26-16,0 1 16,0 0-16</inkml:trace>
  <inkml:trace contextRef="#ctx0" brushRef="#br2" timeOffset="258184.3072">26913 17537 0,'-25'-50'16,"348"323"-16,-621-496 0,372 148 15,-49 75-15,25 0 0,74-24 16,74 24 0,-173-25-16,25 25 15</inkml:trace>
  <inkml:trace contextRef="#ctx0" brushRef="#br2" timeOffset="258428.3103">26913 17909 0,'323'-25'78,"-646"50"-78,695-50 0,-223 0 31,-124 25-31</inkml:trace>
  <inkml:trace contextRef="#ctx0" brushRef="#br2" timeOffset="258834.4726">27608 17686 0,'-25'99'47,"50"-198"-47,-50 248 16,25-174 46,25-25-46,24 1 0,50-1 15,-74 50-31,74 25 15,-74 0-15,-25-1 16,-25 26 15,25-25-15</inkml:trace>
  <inkml:trace contextRef="#ctx0" brushRef="#br2" timeOffset="259105.1192">28277 17611 0,'-24'0'15,"-76"50"1,76 0-16,24-1 16,49 1 15,75-25-15,-99-25-1,0 0-15</inkml:trace>
  <inkml:trace contextRef="#ctx0" brushRef="#br2" timeOffset="260240.3315">28525 17686 0,'100'99'47,"-200"-198"-47,150 248 47,-75-149-32,25-25-15,0 0 16,75-25-1,-1 1 1,-49 49 0,49-50-1,-49 50-15,0 0 16,-25 25 0,25-25-1,-1 25 1,1 0-1,0-25 1,49-25 0,1 0-1,24 0 1,-74 25 0,0-25-1,-25 1 1,-25 24-16,-25 0 15,26 24 1,-26 1 0,25-25-16,0 50 15,0-50-15,25 49 16,25-24-16,25 25 31,-25-50-31,74 25 31,-74-25-31,24-25 16,26 25-16,-50 0 0,49-25 0,-49 0 0,24 0 16,-24-24-1,-25-1 1,-99 75 31,74 0-32,-24 49 1,49-49 0,49 0-1,1-25 1,49 0 15,-49 0-15,-1-25-1,26 0 1,-51 0 0,26-49 15,-50 49-31,25-49 16,-25 49-1,-25 25 16,25 25-15,-25 49 0,0-74-16,25 50 0,0-25 0,0-1 0,0 1 0,25 50 15,-25-26 1,25-24-16,-25 25 16,0-26-1,-25-24 1</inkml:trace>
  <inkml:trace contextRef="#ctx0" brushRef="#br2" timeOffset="260599.3743">30162 17785 0,'75'-99'63,"-150"198"-63,150-223 15,-100 124-15,0 0 16,-49 25 15,-1 24-31,51 1 16,48 0 15,51 24-15,-50-74-16,-1 0 15</inkml:trace>
  <inkml:trace contextRef="#ctx0" brushRef="#br2" timeOffset="260863.9329">30907 17587 0,'-50'49'16,"100"-98"-16,-125 173 31,75-100-15,-25 26-16,25-25 16,0 49-16,0-49 15</inkml:trace>
  <inkml:trace contextRef="#ctx0" brushRef="#br2" timeOffset="261053.9247">30857 17462 0,'-25'-49'32</inkml:trace>
  <inkml:trace contextRef="#ctx0" brushRef="#br2" timeOffset="261411.4762">31055 17760 0,'100'-74'78,"-100"49"-78,0 0 0,24 25 0,-172-25 0,321 25 32,-322 149-32,348-298 15,-174 149-15,-25 25 16,0 0 0,25-25-16,-25 25 15,0 0-15,-25-1 0,25 1 16,0 25 15,25-25-31</inkml:trace>
  <inkml:trace contextRef="#ctx0" brushRef="#br2" timeOffset="261977.5333">32246 17487 0,'0'-49'15,"0"98"-15,-74-98 16,49 49 0,-25 49-1,25-49-15,1 75 16,24-50-16,24-1 0,76 76 31,49 24-15,-174-50-1,-124-49 17,99-25-32,-74 0 15</inkml:trace>
  <inkml:trace contextRef="#ctx0" brushRef="#br2" timeOffset="262423.0919">32519 17512 0,'-50'199'47,"100"-398"-47,-100 422 0,100 125 47,-50-299-47,25-24 0,-25 0 0,0 0 16,-25-25-1,-25 0 1,26-100-1,48 26 1,51-50 0,-50 99-16,24-49 15,1 49-15,99-74 16,-75 74 0,-24 25-1,-50 50 1,-100 24-1,51-49 1,-1 0-16</inkml:trace>
  <inkml:trace contextRef="#ctx0" brushRef="#br2" timeOffset="262978.5908">33040 17810 0,'223'-174'109,"-446"348"-109,421-348 0,-223 174 16,1 0-1,-1 0-15,0 25 16,50 25 0,24-1-1,1-49 16,0 25-31,24-50 32,-49 25-32,25-49 15,-26 49-15,-24-50 16,0 0 0,-49 50-1,-1 25 1,-49 74 15,74-24-15,25-50-16,0 24 31,25-49-31,-25 25 0,25-25 0,24 0 16,26 0-16,-26-25 15</inkml:trace>
  <inkml:trace contextRef="#ctx0" brushRef="#br2" timeOffset="263208.1916">33809 17587 0,'25'-100'0</inkml:trace>
  <inkml:trace contextRef="#ctx0" brushRef="#br2" timeOffset="263464.7129">33834 17487 0,'-25'100'16,"25"73"-16,0-49 141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9-18T08:42:06.699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1960 1786 0,'0'25'16,"0"0"15,0-1-31,-25 76 15,0-76-15,25 1 16,0 0-16,-25 49 31,25-98 1,-25-51-1,1 50-31,-1-24 15,0 24-15,25 0 32,25 25-1,-25 25-31,74 0 16,-24 0-16,-25-25 15,49 49 1,-49-24 15,-50-25-15,-74 0-1,24 0 1,1 0 0,0 0-1,49 0 16,50-25-15,-1 25-16,51-25 31,24-24-15,-74 49 0,0-25-1</inkml:trace>
  <inkml:trace contextRef="#ctx0" brushRef="#br0" timeOffset="436.1824">1885 1687 0,'-25'0'0,"50"0"0,-74 0 0,-26 25 16,50-25-16,1 24 16,-1-24-16,-50 50 15,1 49 1,49-74-16,0 25 16,0-26-16,25 1 0,0 50 15,0-51-15,25 51 0,0-50 16,25 24-16,49 1 15,-74-25 1,99-1-16,-75 1 16,1-25-16,74 0 15,-99-25-15,124-24 16,-125 24-16,26 0 0,-25-24 0,49-51 16,-74 76-1,0-100 1,0 99-16,0-25 0,-49-49 15,-51 49-15,-48 26 16,-26 48 0,124-24-1</inkml:trace>
  <inkml:trace contextRef="#ctx0" brushRef="#br0" timeOffset="13055.3397">3522 1662 0,'-74'0'15,"49"0"-15,0 25 0,-24-25 0,-1 49 31,25 26-15,75-26 0,-25-49-16,74 50 15,-74-50-15,-1 25 16,-24 0 0,0-1-16,-74 1 15,49-25-15,-74 25 16,0-25 15,74 0-15</inkml:trace>
  <inkml:trace contextRef="#ctx0" brushRef="#br0" timeOffset="13306.1588">3770 1811 0,'0'25'15,"0"-50"-15,0 74 0,-24 1 16,24-25-16,0 0 0,0-1 15,0 1 1,0 0 0</inkml:trace>
  <inkml:trace contextRef="#ctx0" brushRef="#br0" timeOffset="13521.8261">3746 1538 0,'0'-25'16</inkml:trace>
  <inkml:trace contextRef="#ctx0" brushRef="#br0" timeOffset="14114.5911">3944 1811 0,'0'49'16,"0"-98"-16,0 148 15,0-74-15,0 0 16,0-1 15,0-48-15,-25 24-1,25-25 1,0-25 0,25 25-1,49 1 1,1 24 15,-50 74 16,-25-99 0,24 0-31,1 1-1,25-26 1,-25 50-1,-1 0 1,1 25 0,-25 49-1,0-24 17,0-25-32,0 24 15</inkml:trace>
  <inkml:trace contextRef="#ctx0" brushRef="#br0" timeOffset="14606.3642">4514 1538 0,'0'25'16,"0"-1"-16,0 26 16,0-25-16,0 0 0,0 74 15,0 25 1,0 0 0,0-25-1,0 50 1,0-75-1,0-98 17,0-76-17,0 76-15,0-76 16,0 76 0,25-76-1,74-48 1,-99 123-16,124-50 15,-99 75 1,-25 25 0,0 0-1,-25 25-15,-24-1 16,49-24-16,-50 25 16</inkml:trace>
  <inkml:trace contextRef="#ctx0" brushRef="#br0" timeOffset="14835.9178">4986 1563 0,'0'24'0,"0"-48"0,0 123 16,25-74-16,-25 0 0,0 74 16,24 0-1,-24-49 1</inkml:trace>
  <inkml:trace contextRef="#ctx0" brushRef="#br0" timeOffset="15213.9206">5234 1885 0,'0'0'0,"25"0"0,-25 0 15,24 0 1,-24-25-16,25 1 15,0-1 1,-25 0 0,25 0-1,-25 0-15,-25 25 16,-25 25 15,-24 25-15,24-1-1,50-24-15,0 25 16,25-25-16,0-25 0,0 24 16,49-24-1</inkml:trace>
  <inkml:trace contextRef="#ctx0" brushRef="#br0" timeOffset="15808.1956">6722 1364 0,'-124'-74'16,"99"74"-16,0 25 15,-24-1-15,-50 76 16,74-26 0,25-49-16,0 99 15,0-99-15,25 0 0,24 24 16,26-24-1,-1-50 1,-74 0-16,50 1 16,-26-1-16,-24 0 0,75-50 15,-26 51 1,-49 48 0,0 76-1,0-75 1,0 49-16,0-49 15,0 0-15,0-1 16,25 1-16</inkml:trace>
  <inkml:trace contextRef="#ctx0" brushRef="#br0" timeOffset="16436.3459">7069 1736 0,'0'0'0,"0"25"15,50-50 1,-25 1-16,0 24 0,49-50 16,0 25-1,-74 0 1,0 0-16,-24 25 31,-1 0-31,-124 75 16,124-50-16,0 24 15,25 1 17,0-25-17,50 0-15,24-25 0,-24 24 16,0-24-16,24-24 15,-24 24-15,74-50 16,-100 25 0,1 25-16,25-49 15,-25-1 1,-25 0 0,-25 50-16,0 0 15,0 0-15,0 0 16,-24 25-1,-1 0-15,50 0 0,-25 0 16,25-1 0,25 1-16,50 0 31,-51-25-31,51-25 16,-50 25-16,24 0 15,-49 25 1,0 0-1,0 0 1,0-1 0</inkml:trace>
  <inkml:trace contextRef="#ctx0" brushRef="#br0" timeOffset="16758.8803">7987 1587 0,'25'25'0,"-50"-50"0,50 75 0,25 25 16,-50-51-16,0 1 15,-25 25-15,0-25 16,-25-25-1,25-25 1,25-25 0,50 1-1,0-26 1,-1 25 0,-24 50-16,25-49 15,-25 49-15,-1 0 0,-24-25 16</inkml:trace>
  <inkml:trace contextRef="#ctx0" brushRef="#br0" timeOffset="17301.0383">9426 1389 0,'0'25'16,"-25"24"0,25-24-16,-25 25 0,25-25 0,0-1 15,0 125 1,25-124-16,0 25 31</inkml:trace>
  <inkml:trace contextRef="#ctx0" brushRef="#br0" timeOffset="17521.0411">9054 1364 0,'-25'-25'15,"50"50"-15,-50-74 0,99 24 16,-49 25-16,25 0 16,-25-25-16,99 25 15,24-25 1</inkml:trace>
  <inkml:trace contextRef="#ctx0" brushRef="#br0" timeOffset="17885.0424">9674 1463 0,'74'100'15,"-49"-76"-15,0 1 16,0 0-16,-1 0 0,-24 25 16,0-26-1,0 1-15,-24 25 16,-51-50 0,50 0-1,25-50 1,25-24-1,50-26 1,-1 26 15,-49 74-31,74-50 16,-99 75 15</inkml:trace>
  <inkml:trace contextRef="#ctx0" brushRef="#br0" timeOffset="18463.8104">10319 1587 0,'0'-24'16,"0"-1"-16,-25 0 16,0 25-16,0 25 15,1 0 1,-51 24 0,75-24-16,-25 25 15,25-25-15,50-25 16,24-25-1,-24 0 17,-25-25-32,0 50 15,-25 25 32,0 25-31,24-25-1,26-25 17,-25 0-32,49-25 15,-74 0-15,25 0 0,25-25 16,-50 1 0,0 24-1,0 50 1,0 24-1,0 1 1,0 25 15,0-26-15</inkml:trace>
  <inkml:trace contextRef="#ctx0" brushRef="#br0" timeOffset="18632.0468">10592 1265 0,'-25'0'31,"25"25"-31</inkml:trace>
  <inkml:trace contextRef="#ctx0" brushRef="#br0" timeOffset="18954.6129">10740 1513 0,'0'25'15,"25"24"-15,-25-24 0,0 0 16,0 0-16,0 0 0,0 0 31,0-1-15,0-48-1,0-1 1,0 0-16,50-50 31,-1 51-31,-24-1 0,0 25 16,0 0-1,24 49 1,-49 1 0,0 0-1,0-25-15</inkml:trace>
  <inkml:trace contextRef="#ctx0" brushRef="#br0" timeOffset="20193.1464">2034 3274 0,'0'25'16,"-50"74"-1,1 0 1,24-74-16,0 50 16,25-51-16,-25-24 0,25 50 15,0-75 32,25 25-47,-25-74 16,0 49-16,0-49 15,0 49-15,0-25 32,25 25-32,0 25 0,0 0 15,74 50 17,-50-25-17,-49 0-15,25-1 16,-25 1-16,-25-25 31,-24 0-15,-75-25-1,25 25 17,49 0-17,75 0 16,0-24 1,-1 24-32,125-50 15,-124 50-15</inkml:trace>
  <inkml:trace contextRef="#ctx0" brushRef="#br0" timeOffset="20546.862">2034 3125 0,'-124'0'16,"74"0"-16,26 25 0,-51 0 0,26 0 15,-125 99 1,149-75-16,-49 125 16,74-124-16,0-1 0,49 51 15,1-76-15,74 76 16,-74-100-1,24 24-15,75-24 16,-25 0-16,25-99 16,-75 25-1,-24-50 1,-50 0 0,-75 0-1,26 74-15,-100-24 31,99 49-31,-74 0 0,75 25 0,-1 0 16,25 0-16</inkml:trace>
  <inkml:trace contextRef="#ctx0" brushRef="#br0" timeOffset="21153.9739">3671 3101 0,'0'-25'15,"-25"25"-15,-74 25 16,-25 74 0,99-74-16,-24 49 15,24-49-15,0 99 16,25-99-16,124 99 16,-99-124-1,24 24-15,75-24 31,-99 0-31,50-24 0</inkml:trace>
  <inkml:trace contextRef="#ctx0" brushRef="#br0" timeOffset="21848.1424">4043 3249 0,'-74'0'16,"24"25"-16,25 25 0,1-25 0,-26 49 31,50-49-31,0 49 16,25-24-1,0-50-15,-1 0 0,51 25 16,-26-75 0,-24 25-16,-25-24 15,0 24-15,0 0 16,0-49-1,0 24 1,25 25 0,25 25-16,-1 50 31,1 24-15,-50 75 15,-25-149-16,25-50 1,0 26 0,50-51-1,-26 50-15,-24 1 0,50-1 16,-25 25 15,0 0-31,-25 49 31,0-24-15,0 0-16,0 0 0,0-50 31,0 0-31,49-24 16,1-1 0,24 25-1,-24 50 16,-25 0-31,-25 49 16,0-49-16,0 0 16,0 0-16,0 49 15</inkml:trace>
  <inkml:trace contextRef="#ctx0" brushRef="#br0" timeOffset="22225.8019">4787 3051 0,'25'-50'16,"-25"75"-1,25 74 1,-25 1 0,0-51-16,25 150 15,-25-100-15,0 75 16,-25 98 15,0-247-15,25-198-1,50-100 17,49 25-17,-25 173 1,-49 50-1,25 125 1,-50-1 0,-25-50-1,-49 51 1</inkml:trace>
  <inkml:trace contextRef="#ctx0" brushRef="#br0" timeOffset="22830.7507">5407 3274 0,'-74'75'31,"49"-26"-31,0-24 0,1 49 16,24 1-1,49-50 1,50-75 31,-99-74-31,0 25-1,0 74-15,0 0 16,0 0-16,0 1 0,25 24 0,0 0 15,0-25 1,0 25-16,24 25 16,-24-1-16,0 1 15,0 0 1,-25 0-16,0 74 31,0-49-31,0-26 0,-25-24 31,74-49-15,1-26 0,0 26 15,-26 24-15,-24 50-1,0 0 1,0 24-1,0-24 1,0 0-16,0 24 0,0-24 16,0 0-16,0 0 15</inkml:trace>
  <inkml:trace contextRef="#ctx0" brushRef="#br0" timeOffset="23182.8406">5928 3249 0,'25'100'16,"-25"-51"-16,0 1 16,0 24-1,0-49 1,0-50-1,0 0 1,50-49-16,-1 0 31,-49 49-31,25 0 0,-25 0 0,25 25 16,0 25 0,0 0-1,-25 49 1,0 1-1,0-26 17</inkml:trace>
  <inkml:trace contextRef="#ctx0" brushRef="#br0" timeOffset="23560.1929">6548 3001 0,'0'25'16,"0"50"-1,-24 123 1,24-99 0,0-49 15,0-75-16,-25 0 1,0 0 0,-25 25-1,1 0 1,24 0 0,-25 25-1,26 0-15,24 0 16,0 24-1,24-24 1,26-25 0,0-25-1</inkml:trace>
  <inkml:trace contextRef="#ctx0" brushRef="#br0" timeOffset="24140.1923">7640 2927 0,'0'-50'0,"-75"26"16,26 48 0,-1-24-16,-24 50 0,24-25 0,25 24 15,-24 150 1,148-100 0,0-99-1,0 0 1,-74-25-16,50-49 31,-51 49-31,-24 0 16,0 50 15,0 0-15,0 124-1,0-125-15,0 51 16</inkml:trace>
  <inkml:trace contextRef="#ctx0" brushRef="#br0" timeOffset="24839.3762">7913 3225 0,'0'24'16,"0"1"15,49 0-15,-49-50-16,124-24 15,-99 49-15,0-25 16,-25 0-16,0 0 31,-25 25-15,-49 25 31,49-25-47,-74 124 15,99-99-15,0 0 16,74 24 0,50-24-1,0-25 1,25-50 15,-99 50-31,-1-49 16,1-1-16,-25 50 0,-1-74 15,-24 49 1,0 0-16,0 0 16,-24 25 15,-1 0-31,-74 75 15,74-75-15,-25 74 16,50-49-16,0 25 16,25-50-16,-25 24 0,25-24 15,49 0 1,-24 0 0,-25-24-16,24-1 15,-49 50 16,0 24 1,-25 1-17</inkml:trace>
  <inkml:trace contextRef="#ctx0" brushRef="#br0" timeOffset="25138.3832">8781 3150 0,'74'25'16,"-148"-50"-16,148 75 15,-49-1 1,0-24-16,0 0 0,-25 0 16,0 24-1,0-24-15,-50 25 16,50-75-1,0-25 1,0 26-16,25-76 16,24 51-16,-24-1 15,25 25 1,0-24 0</inkml:trace>
  <inkml:trace contextRef="#ctx0" brushRef="#br0" timeOffset="25462.377">9947 3001 0,'24'25'15,"-24"0"1,0 74 0,0 25-1,25-74-15,-25 24 16,0-24-16</inkml:trace>
  <inkml:trace contextRef="#ctx0" brushRef="#br0" timeOffset="25710.3782">9599 2952 0,'-99'-50'16,"99"25"-1,25 25-15,74-24 16,25-1 0,-74 25-16,123-25 15,-123 25-15,0 0 0,-1 0 16</inkml:trace>
  <inkml:trace contextRef="#ctx0" brushRef="#br0" timeOffset="26059.459">10195 3101 0,'74'24'0,"-148"-48"0,173 73 0,25 50 16,-99-74-16,0 0 15,-25 25 1,-50-1 15,-49-49-31,74-25 16,25-49-1,25 49-15,24-49 16,-24 74-16,25-25 16,24-25-16,-24 26 15,-1-1 1,-49 50 31</inkml:trace>
  <inkml:trace contextRef="#ctx0" brushRef="#br0" timeOffset="26693.0266">10939 3225 0,'25'-100'16,"-25"76"-16,-25 24 15,-99 24 16,99-24-31,-25 100 16,50-76-16,0 26 31,50-25-15,-25-25-16,24-25 16,-24 0-16,0 0 0,0 1 15,0-1 1,-25 0-16,0 0 31,0 50-15,0 0-1,0 49 1,49-49 15,-24-25-31,25-25 16,-26 25-16,1 0 0,0-25 15,-25 1-15,25-1 16,-25 0-16,0 0 16,0 0-1,25-24 1,-25 74 0,0-1 15,0 1-31,0 74 15,0-74-15,0 0 32,0 0-32</inkml:trace>
  <inkml:trace contextRef="#ctx0" brushRef="#br0" timeOffset="26824.0276">11237 2877 0,'-50'-49'16,"25"24"-16,100 99 0</inkml:trace>
  <inkml:trace contextRef="#ctx0" brushRef="#br0" timeOffset="27147.5662">11410 3101 0,'25'99'16,"-25"-74"-16,0-1 0,-25 1 15,0 0-15,25 0 16,0-50-1,25-25 1,50-24 0,-26 24-1,1 26 1,-25 24 0,-1 49-1,-24 50 16</inkml:trace>
  <inkml:trace contextRef="#ctx0" brushRef="#br0" timeOffset="35257.0664">1960 4862 0,'-25'74'15,"50"-148"-15,-75 173 0,-24-25 16,49-49-16,0 0 16,-25 49-1,50-24 1,0-75 15,0-24-15,0-1-1,0 25-15,0-49 16,0 49 0,0 0 15,50 50-16,0 0-15,24 24 16,-24-24 0,-26 0-1,-24 0 17,-148-25-1,123 0-31,-50-25 0,26 25 15,-1 0 1,0 0 0,75 0-1,50-25 1,-75 0 0,99 1-1,-74 24-15,0 0 16</inkml:trace>
  <inkml:trace contextRef="#ctx0" brushRef="#br0" timeOffset="35647.1471">1712 4738 0,'-273'74'31,"546"-148"-31,-621 198 0,249-25 16,74-74-1,0 24-15,25-24 0,0 0 0,50 99 16,124 0 0,99-50 15,-100-98-16,-123-1-15,74-50 16,-99 51-16,24-51 16,26-49-1,-100-25 1,-124 25 0,-49 75-1,24 49 1,124 0-16,1 24 0</inkml:trace>
  <inkml:trace contextRef="#ctx0" brushRef="#br0" timeOffset="36450.1856">3820 4713 0,'25'49'32,"-25"-24"-32,0 0 0,0 50 15,0-51-15,0 100 32,0-99-32,0 0 15,0-50 16,-50-49-15,50-50 0,0 24-1,199-197 1,-175 272-16,125 0 16,-149 50-1,0 25 1,-124 74-1,99-75-15,-123 50 32,73-24-32,75-50 15,25-25 17,49 25-1,-49-1-31,74 1 31,-74-25-31,0 25 0,0-25 16,24 25-1,-24-25-15,25 25 16</inkml:trace>
  <inkml:trace contextRef="#ctx0" brushRef="#br0" timeOffset="36816.7183">4366 4911 0,'0'25'0,"24"-25"0,1 0 16,0 0-1,0 0-15,49-49 16,-74 24-1,0 0 1,-25 0 0,1 25-16,-100 0 31,99 0-31,0 25 0,-49 25 16,74-26-16,0 26 31,0-25-31,24-25 0,-24 25 0,75-1 15,-50-24-15,99 25 16,-100-50-16,26 25 31</inkml:trace>
  <inkml:trace contextRef="#ctx0" brushRef="#br0" timeOffset="37104.5297">4738 4936 0,'49'-99'31,"-49"124"-16,0 0 1,0 24-16,50 1 16,-25-1 15,24-24-15,-49-50-1,25 1 1,-25-1-16,25-25 15,0 25-15,0-24 16,24-1 0,-24 25-1</inkml:trace>
  <inkml:trace contextRef="#ctx0" brushRef="#br0" timeOffset="37786.3901">5234 4961 0,'25'0'0,"-1"0"16,-24-25-16,25 25 0,25-49 31,-25-26-16,-25 50 17,-75 50-17,50 0-15,-49 49 16,49-49-16,25 25 16,0-1 15,50-24-16,49-25 17,-74-25-32,49-49 15,-49 49-15,0 0 16,0 1-16,24-1 16,-24 25-16,0 0 0,24 99 46,-49-49-30,0-26 0,0-48 15,0-26-15,75-99 15,-1 0-16,100 25 1,-149 99 15,-25 50-31,0 0 0,0 0 16,0 0-16,0 74 16,0-74-16,0 124 31,0-125-31,0 26 0,0-25 0,0 0 0,0-1 15,0 1-15</inkml:trace>
  <inkml:trace contextRef="#ctx0" brushRef="#br0" timeOffset="38231.3916">5879 4887 0,'-25'24'16,"50"-48"-16,-25 48 31,49-24-31,-24 0 0,0 0 0,0 0 16,49 0-16,25 0 31,-74 0-31,74-24 16,-74 24-16,0-25 15,0 25 1,0-50 0,-25 25-1,-25 25 17,0 0-32,-74 50 31,49 24-16,50-24 1,50-25 0,-25 0-16,99-25 15,-100 0-15</inkml:trace>
  <inkml:trace contextRef="#ctx0" brushRef="#br0" timeOffset="38619.7142">6846 4539 0,'0'-25'15,"0"50"-15,0 25 16,0-25-16,0 24 16,-25 75-1,25-24-15,0-51 16,0 1-1,0-25 17,-25-75-17,1 25 17,-1 0-32,-74 1 15,74 24 1,-25 0-16,25 0 15,25 24 1,0 1-16,0 0 16,0 0-16,25 0 15,0-25 1,25 0-16</inkml:trace>
  <inkml:trace contextRef="#ctx0" brushRef="#br0" timeOffset="39178.7714">8012 4341 0,'0'-25'16,"0"0"-16,-50 25 16,25 0-16,1 0 0,-100 50 15,0 123 17,124-123-32,49 99 15,1-124 1,49-1-1,50-48 1,-149-1 15,0 0-15,0 50 0,0 0 15,25 99-16,0-75 1</inkml:trace>
  <inkml:trace contextRef="#ctx0" brushRef="#br0" timeOffset="39774.0199">8260 4762 0,'0'25'31,"99"-50"-15,50-49 0,-124 49-1,-25 0 1,0 1-16,-25 24 15,0 0-15,-24 0 16,24 0-16,-25 24 16,25-24-16,25 25 0,-49 0 15,24 25 1,25-1 0,74 1-1,-49-50-15,50 25 16,-26-25-16,-24 0 0,49 0 0,1-25 15,24 0 1,-25-25 0,-24 26-1,-50-1-15,25 0 16,-25 0-16,0 0 16,-25 1-1,-25 24 16,26 0-31,-51 74 16,75-49-16,0 24 16,50-24-1,-25 0 1,24-25 0,-24 0 15,0 0-16</inkml:trace>
  <inkml:trace contextRef="#ctx0" brushRef="#br0" timeOffset="40088.1666">9054 4589 0,'49'99'31,"-49"-49"-31,0-26 16,0 51-1,0-50 17,0-50-17,0 0-15,0 0 16,25-49-1,0 24-15,25-24 16,-1 49 0,-24 0-16,0 25 31</inkml:trace>
  <inkml:trace contextRef="#ctx0" brushRef="#br0" timeOffset="40560.472">10120 4316 0,'-24'50'16,"24"-26"-1,0 1-15,-25 124 31,25-99-31,0-1 0,0 26 16,0-26 0</inkml:trace>
  <inkml:trace contextRef="#ctx0" brushRef="#br0" timeOffset="40778.4615">9699 4266 0,'-25'0'0,"50"0"0,-75-24 0,100-1 16,-26 0-16,26 25 0,-25-25 15,24 25-15,75 0 16,25-25-1</inkml:trace>
  <inkml:trace contextRef="#ctx0" brushRef="#br0" timeOffset="41126.6711">10319 4465 0,'49'74'16,"1"1"-16,-25-75 16,-25 49-16,25-49 0,-25 50 0,0-25 15,0-1 1,-50-24 0,0 0-1,50-49 16,0 24-31,149-173 47,-124 198-47,0-25 0,0 25 16,24-25 15</inkml:trace>
  <inkml:trace contextRef="#ctx0" brushRef="#br0" timeOffset="41715.5728">10964 4514 0,'-25'-49'16,"0"49"-16,0 0 0,0 0 16,-24 25-16,24-1 0,0-24 0,25 25 15,-25 25-15,25-1 47,100-24-31,-26-50-1,0-49 1,-74 49 15,0 50 1,0 49-17,25 1 1,0-75-16,0 25 15,0-25-15,24-25 16,1-50 0,0 1-1,-50 0 1,0-1 0,0 100 15,0 25-16,0 49 1,0-25 0,0-24-1</inkml:trace>
  <inkml:trace contextRef="#ctx0" brushRef="#br0" timeOffset="41880.248">11187 4167 0,'-50'-49'31</inkml:trace>
  <inkml:trace contextRef="#ctx0" brushRef="#br0" timeOffset="42202.254">11534 4465 0,'0'74'16,"0"-24"-16,0 49 16,0-74 15,0 0-15,99-149-1,1 24 1,-76 100-1,1 0-15,25 25 16,-50 0-16,0 25 31,0-1-15</inkml:trace>
  <inkml:trace contextRef="#ctx0" brushRef="#br0" timeOffset="43314.196">1786 6524 0,'0'148'31,"-25"-98"-31,25-25 0,-25 74 16,1-74-16,24 49 31,0-98 1,0-26-17,0-25 1,-25 26 15,50 49 16,74 25-31,-99-1-1,74 1 1,-74 0-16,-25-25 31,-24 0-31,24 0 0,-74-25 16,74 25-1,-50 0-15,51 0 0,-51 0 32,50 0-32,25-25 31,25 25-31,74-24 15,-49 24-15,-25-25 0,74 0 32,-74 0-32</inkml:trace>
  <inkml:trace contextRef="#ctx0" brushRef="#br0" timeOffset="43666.0878">1761 6424 0,'-223'75'31,"148"-26"-31,51-24 0,-51 99 16,50 75 0,50-150-1,50 51 1,-26-51-16,1-49 0,74 50 15,50-50 1,-150 0-16,100-75 16,-99 51-1,99-150 1,-149-25 0,-74 51-1,-149 24 16,124 124-31,74 0 16</inkml:trace>
  <inkml:trace contextRef="#ctx0" brushRef="#br0" timeOffset="46170.5229">3994 6152 0,'0'-25'15,"0"50"-15,-100-25 16,51 24-16,-1 26 0,25-50 16,1 50-16,-1-50 15,25 49 1,74-24-1,25-25 1,-24-25 0,-50 25-1,-25 25 17,-25-25-32,-25 50 15,1-26-15,24 1 0,-25 25 16,25-50-16,25 74 15,0-49 1,25-25-16,50 0 16,73-25 15,-123 25-31,25-25 0,-25 25 0,-1-24 16,26-1-16,0 0 31,-50 0-31,0 0 15,0 1-15,24-26 16,1-24 15,-25 49-31,0 0 0,0 0 16,0 0 0,0 1-1,0-1 1,0 50 15,0-1-15,0 1-1,-25 99 1,25 0 0,0-49-16,0 49 15,0-50-15,0 50 31,0-74-31,0 24 16,0-49-16,0-75 16,0-49-1,50-99 1,49 24 0,-74 124-16,0 26 78,0-1-16,99 25-46,-199 198-1,50-173 1,-49 25-16</inkml:trace>
  <inkml:trace contextRef="#ctx0" brushRef="#br0" timeOffset="46293.5142">4762 6350 0,'0'248'62,"25"-248"-62</inkml:trace>
  <inkml:trace contextRef="#ctx0" brushRef="#br0" timeOffset="46445.1058">4837 6077 0,'0'-25'0,"0"50"0,0-74 0,-25 24 31</inkml:trace>
  <inkml:trace contextRef="#ctx0" brushRef="#br0" timeOffset="47292.8923">5283 6300 0,'0'-24'0,"-24"24"0,-1 0 16,25 24-16,-75 26 31,51 0-31,-1-26 0,25 26 16,0-25-16,0 0 0,25 49 15,24-49 1,-24-25-16,99-25 31,-74 0-31,-26 0 0,1 1 16,25-26 0,-25 0-1,-25 26-15,0-1 0,0 50 47,0 49-16,0-24-15,49-26 0,1-48-1,-1-26 16,1-24-15,-50 98 0,0 26-1,0 49 17,0 75-17,0 0 1,-50-26-1,26-123-15,-51-25 16</inkml:trace>
  <inkml:trace contextRef="#ctx0" brushRef="#br0" timeOffset="47976.9738">6052 6276 0,'0'0'16,"-49"24"-1,24 1-15,25 0 16,-25-25-16,0 25 0,1 74 15,24-49 1,49-1 0,50-49-1,-74 0-15,50-74 32,-51 49-32,-24 0 0,50-49 15,-50 24-15,0-99 16,25 125-16,-25-26 15,0-49-15,0 0 16,0 74 0,-25 25 15,0 49-31,-24 125 31,49-124-31,0 98 16,0-98-16,0 0 0,0-26 0,49 51 15,-49-50-15,50-1 16,-25-24-16,-1 0 16,1 0-16,0-49 15,0 24-15,0 0 16,-1-24 0,1 24-16,-25-25 15,25 50-15,-25-25 16,0 50 15,0 0-31,0 0 0,0 0 16,0 24-16,0-24 15,0 25 1</inkml:trace>
  <inkml:trace contextRef="#ctx0" brushRef="#br0" timeOffset="48121.9757">6524 6028 0,'0'-25'0,"-25"25"15,25-25-15</inkml:trace>
  <inkml:trace contextRef="#ctx0" brushRef="#br0" timeOffset="48426.0636">6846 6300 0,'-25'0'31,"0"0"-31,-49 149 31,74-99-15,25-1-1,0-49-15,74 25 32</inkml:trace>
  <inkml:trace contextRef="#ctx0" brushRef="#br0" timeOffset="49104.64">8359 5804 0,'-149'-25'16,"100"25"-16,-1 25 15,-24 25 1,24 0-16,-49 98 15,99-73-15,0 49 16,25-75-16,99 75 16,-25-99-1,-49-25-15,49-25 16,-25 1 0,-74-1-16,0-50 15,0 51-15,25-1 16,-25 0-16,0 50 31,0 0-15,25 24-1,-25 1-15,25 24 16,-25-49-16,0 0 0,24 0 16</inkml:trace>
  <inkml:trace contextRef="#ctx0" brushRef="#br0" timeOffset="49754.2929">8706 6325 0,'0'0'15,"25"0"1,0-25-16,49 1 15,1-1 1,-50 0 0,-1-25-1,-24 26-15,-24 24 16,-200 99 31,200-50-32,48 26 17,100-26-17,25-24 1,-25-50 0,0-24-1,-24-26 16,-76 26-15,-24 24-16,0 0 16,-24 25-1,-1 0 1,0 0-16,-49 50 16,49-25-16,0-25 0,25 49 31,50-24-16,-26-25-15,51 0 16,-50 0-16,24 0 16,-49 25 15,0 24-15,0-24 15</inkml:trace>
  <inkml:trace contextRef="#ctx0" brushRef="#br0" timeOffset="50057.8295">9550 6226 0,'74'25'15,"-74"0"1,25-25-16,25 49 15,-50 1 1,-25-25 0,-25-1 15,50-48-31,-25-26 16,25 25-16,25-24 15,0 24-15,49-25 16,-49 25-16,0 1 15,0 24-15,49-50 16</inkml:trace>
  <inkml:trace contextRef="#ctx0" brushRef="#br0" timeOffset="50490.9287">10740 5879 0,'25'25'31,"-50"-50"-31,50 74 0,-25-24 16,0 0-16,0 74 16,25 50-1,25-50 1,-50-74 0</inkml:trace>
  <inkml:trace contextRef="#ctx0" brushRef="#br0" timeOffset="50714.9268">10468 5779 0,'-50'-24'0,"25"24"0,0-25 15,25 0-15,100 0 16,247-24 0,-174 49-1,-148 0 1,25 0-16</inkml:trace>
  <inkml:trace contextRef="#ctx0" brushRef="#br0" timeOffset="51065.1922">11063 5953 0,'174'99'31,"-150"-74"-31,1 0 16,50 25-1,-51-26 1,-24 26-1,-49-25 1,24-75 15,50-49-15,0 74-16,49-24 16,-49 49-16,0-25 0,-1 0 15,1 25-15,25-25 31,-50 50-15</inkml:trace>
  <inkml:trace contextRef="#ctx0" brushRef="#br0" timeOffset="51618.2731">11906 6052 0,'25'-24'0,"-25"-1"16,0-25 15,-25 50-31,0 0 0,1 0 16,-26 25-16,25 0 0,0 24 15,25 1 1,25-25-1,0-25 1,25 0 0,-26-25-16,26 0 31,-50 0-31,0 1 16,0 48 15,0 1-31,0 25 15,25-1 17,0-24-17,24-50 1,50-74 0,-74 50-1,-25-1 1,0 75 15,0 24-15,0 1-1,0 49 17,0-74-32</inkml:trace>
  <inkml:trace contextRef="#ctx0" brushRef="#br0" timeOffset="51782.2733">12105 5755 0,'-25'-25'0,"0"0"15,25 50 16</inkml:trace>
  <inkml:trace contextRef="#ctx0" brushRef="#br0" timeOffset="52097.8507">12278 5978 0,'25'25'0,"-25"49"31,0-49-31,0 0 31,0 24-15,0-73 0,25-51 15,49 26-16,50-1 1,-99 100 15,0-50-31,-25 24 16,0 1-16,0 0 0</inkml:trace>
  <inkml:trace contextRef="#ctx0" brushRef="#br0" timeOffset="52233.4023">12849 6152 0,'0'24'16</inkml:trace>
  <inkml:trace contextRef="#ctx0" brushRef="#br0" timeOffset="54842.068">25 8359 0,'49'0'15,"-24"0"-15,0 0 16,25 0 0,-26 0-16,125 0 15,-50 0-15,-49 0 0,124 0 32</inkml:trace>
  <inkml:trace contextRef="#ctx0" brushRef="#br0" timeOffset="55053.0715">2307 8310 0,'25'24'0,"-1"-24"15,-1289-24-15,2580 24 16,-1414 0-16,297 0 31,-173 0-31,0-25 0,74 25 16,-74 0-16,74 0 0,-49-25 0</inkml:trace>
  <inkml:trace contextRef="#ctx0" brushRef="#br0" timeOffset="55246.6376">4142 8186 0,'496'0'16,"-446"0"-16,0 0 0,-1 0 15,175 0 1,-51-25 0</inkml:trace>
  <inkml:trace contextRef="#ctx0" brushRef="#br0" timeOffset="55358.1653">6796 8186 0,'224'49'16,"-448"-98"-16,497 98 0,124-49 31</inkml:trace>
  <inkml:trace contextRef="#ctx0" brushRef="#br0" timeOffset="55514.1726">9426 8186 0,'645'0'16,"-571"0"-16,50 0 15</inkml:trace>
  <inkml:trace contextRef="#ctx0" brushRef="#br0" timeOffset="55677.1668">12750 8235 0,'223'0'0</inkml:trace>
  <inkml:trace contextRef="#ctx0" brushRef="#br0" timeOffset="55817.7781">14808 8260 0,'224'0'0,"-100"0"0,-75 0 0,26 0 0,-51 0 16,125-25-16,0 0 16,-99 25-1</inkml:trace>
  <inkml:trace contextRef="#ctx0" brushRef="#br0" timeOffset="56013.1952">17959 8186 0,'124'0'0,"74"0"16,-148 0-16,24 0 0,0 0 0,26-25 0,73 25 16,51-25-1</inkml:trace>
  <inkml:trace contextRef="#ctx0" brushRef="#br0" timeOffset="56149.2587">19893 8086 0,'1092'-24'47,"-1018"-1"-47,174 25 15,75-25 1,-75 0-1</inkml:trace>
  <inkml:trace contextRef="#ctx0" brushRef="#br0" timeOffset="56277.2595">23738 7913 0,'174'0'0,"-75"0"0,248 0 15,-272 0-15,-1 0 0,0 0 0</inkml:trace>
  <inkml:trace contextRef="#ctx0" brushRef="#br0" timeOffset="56565.3498">28600 7789 0,'223'0'15,"-446"0"-15,520 0 0,324-25 16,-547 25-16,25 0 0,-24 0 15,-1 0-15,25 0 0,50-25 16,223 50 0</inkml:trace>
  <inkml:trace contextRef="#ctx0" brushRef="#br0" timeOffset="56751.3403">31155 7739 0,'1017'-25'62,"-968"25"-62,1 0 0,99-25 16,74 1 15,-149 24-31,348 24 16,-348-24-1,1 25-15,-26-25 16</inkml:trace>
  <inkml:trace contextRef="#ctx0" brushRef="#br0" timeOffset="58253.3181">1910 9699 0,'-25'-25'16,"25"50"-16,-49 49 15,24-24 1,-50 74-16,75-100 16,-49 51-1,49-50 1,0 0-16,0-50 15,0 0 1,0 0-16,0-49 16,0 49-1,-25-74 1,0 74-16,25 0 16,0 0-16,0 50 15,75 0 1,49 49 15,0-24-15,-25-25-1,-99-50 17,-75 25-17,51-25-15,-76 0 31,76 25-31,-1 0 0,-25 0 0,25 0 0,1 0 16,24-25 0,24 25-1,1 0 1,0 0 0,25 0-16,-1 0 15</inkml:trace>
  <inkml:trace contextRef="#ctx0" brushRef="#br0" timeOffset="58702.242">1662 9575 0,'-149'0'0,"-99"74"16,174 0-16,24-49 0,25 25 15,-24-25-15,49 24 0,-25 1 0,25 24 16,99 26-1,25-26-15,99 0 16,-74-74 0,-99 0-16,123-24 31,-123 24-31,-25-25 0,124-50 16,-75-24-1,-49-50 1,-50 124-16,-74-99 15,74 100-15,-25-1 0,-98-50 32,98 75-32,-124-24 15,149 24-15,-24 24 16</inkml:trace>
  <inkml:trace contextRef="#ctx0" brushRef="#br0" timeOffset="59285.2395">3671 9401 0,'50'-50'16,"-25"1"-16,-100 148 0,150-273 16,-100 150-1,-25 48 1,-24 1-1,-26 124 1,76-25 0,48-99-16,76 74 15,-51-74 1,26 49 0,-75-24-1,-25-50-15,-74 0 31,74-25-31,0 25 0,-25-25 16</inkml:trace>
  <inkml:trace contextRef="#ctx0" brushRef="#br0" timeOffset="59476.8148">3894 9575 0,'25'49'15,"-50"-98"-15,50 173 16,-25-100-16,0 1 0,0 25 31,0-25-15</inkml:trace>
  <inkml:trace contextRef="#ctx0" brushRef="#br0" timeOffset="59654.8047">4018 9401 0,'0'-25'16,"0"0"-16,0 50 46</inkml:trace>
  <inkml:trace contextRef="#ctx0" brushRef="#br0" timeOffset="60172.5847">4192 9649 0,'-25'124'15,"25"-99"1,-25-25-16,25 25 31,0-50 1,0 0-17,25 25 1,0-74-1,0 74-15,0-25 0,-1 25 16,1 0 0,25 25-1,-50 24 1,0-24 0,0 0-1,0-50 16,49-49-15,1 24 0,24 25-1,-24 50 17,-25 49-17,-100 125 16</inkml:trace>
  <inkml:trace contextRef="#ctx0" brushRef="#br0" timeOffset="60577.2954">4812 9351 0,'0'0'16,"0"25"-16,0 0 0,0 49 15,0 75 1,0-25 0,0-49-16,0 98 15,-25-98-15,25 24 0,-25 99 31,25-123-15,0-125 0,0-123-1,50-1 1,0 0 0,-25 125-16,49-75 31,-49 99-16,0 25-15,-1 0 0,-24 25 16,-49 74 0,49-74-1,-75 24 1</inkml:trace>
  <inkml:trace contextRef="#ctx0" brushRef="#br0" timeOffset="60819.9875">5283 9401 0,'0'174'15,"0"-150"1,-24 224 0,-1-223-16,25 0 0</inkml:trace>
  <inkml:trace contextRef="#ctx0" brushRef="#br0" timeOffset="61167.1626">5432 9798 0,'25'25'15,"49"-25"1,-49-25 0,0 25-16,0-25 15,0 0-15,-25 0 16,0-24-1,0 24 1,0 0-16,-25 25 0,0 0 16,0 0-16,0 0 0,-24 0 15,24 0-15,-49 50 16,74-25-16,-25-1 16,25 26-1,0 24-15,25-49 16,-1 0-16,1-25 0,0 25 15,25 0-15,-26-25 0,1 0 16</inkml:trace>
  <inkml:trace contextRef="#ctx0" brushRef="#br0" timeOffset="61765.4662">6871 9376 0,'25'-49'0,"-50"98"0,25-148 16,-25 124-16,-25 0 15,1-1 1,-50 76 0,74-51-16,0 1 15,50 99 1,99-75 0,-25-74-1,-24-50 16,-26 1-15,50-26 0,-74 100-1,-25 0 1,0 0-16,0 49 16,0-49-1,0 25 1,0-26-1</inkml:trace>
  <inkml:trace contextRef="#ctx0" brushRef="#br0" timeOffset="62418.2678">7342 9723 0,'0'25'0,"25"-25"15,25-25 17,-1 1-17,-24 24-15,99-75 16,-99 50-16,-25 1 16,0-1-1,-75 25 1,-24 25-1,74-1-15,-24 1 16,24-25-16,0 25 0,25 0 16,0 49-1,25-49 1,0 0-16,74 0 16,-74-25-16,124 24 15,-1-73 1,-73 24-1,-1-49 1,-49 74-16,-25-50 16,0 25-16,-25 0 15,0 25-15,-24-24 16,-26 48 0,1 26-1,49 0 1,174 49 31,-99-124-32,-1 25 1,-49-25-16,25 25 0,-25 25 47,0 0-32,0 0 1</inkml:trace>
  <inkml:trace contextRef="#ctx0" brushRef="#br0" timeOffset="62718.2771">8136 9624 0,'0'0'0,"50"0"15,24 0 1,-49 0-16,0 0 0,-1 25 16,-24 25-1,0-1 1,0-24-16,-74 49 31,49-74-31,50-24 31,-25-1-31,50-25 0,-26 1 16,51-26-16,-50 50 16,49-49-1,-49 24 1</inkml:trace>
  <inkml:trace contextRef="#ctx0" brushRef="#br0" timeOffset="63138.6985">9599 9500 0,'25'0'0,"-50"0"0,75 0 0,-50 25 31,0 0-15,0 24-16,0-24 16,0 74-1,0-74-15,-25 25 16</inkml:trace>
  <inkml:trace contextRef="#ctx0" brushRef="#br0" timeOffset="63383.2365">9203 9401 0,'-100'-74'47,"200"148"-47,-175-148 0,373 24 16,-174 25-16,-50 25 16,149 0-1,-198 0-15</inkml:trace>
  <inkml:trace contextRef="#ctx0" brushRef="#br0" timeOffset="63738.8578">9996 9500 0,'124'99'16,"-74"-49"0,-50-25-16,0 0 0,0-1 15,0 1 1,-25 0 0,0-50-1,25-24 1,0-51 15,124 1 0,-74 74-15,0 25 0</inkml:trace>
  <inkml:trace contextRef="#ctx0" brushRef="#br0" timeOffset="64340.8481">10740 9575 0,'0'-25'0,"0"0"16,-148 0 0,123 50-16,-25 0 15,25 0 1,25-1-16,-24-24 0,24 25 0,0 25 16,74-1 15,-24-49-16,-1-49 17,-24 49-32,0-50 15,0 50 1,-1 0 15,-24 25-15,50 0-1,0-25 32,-26 0-47,26-50 16,-25 50-16,0-49 0,-25 24 16,0-25-16,0 75 46,0 25-30,0 24 0,0 0-1,0-49 1</inkml:trace>
  <inkml:trace contextRef="#ctx0" brushRef="#br0" timeOffset="64512.863">10864 9203 0,'-49'-75'47</inkml:trace>
  <inkml:trace contextRef="#ctx0" brushRef="#br0" timeOffset="64834.3853">11137 9550 0,'0'25'16,"0"-1"-16,25-24 0,-25 25 0,0 0 31,-25 0-15,25-50 15,50-25-15,24 1-1,1 49 1,-50 0-1,-25 25-15,24-25 16,-24 24-16,0 1 16,0 25-1,0-25 1</inkml:trace>
  <inkml:trace contextRef="#ctx0" brushRef="#br0" timeOffset="65058.3945">11733 9451 0,'0'24'15</inkml:trace>
  <inkml:trace contextRef="#ctx0" brushRef="#br0" timeOffset="65219.3942">11708 9823 0,'25'-273'0,"-75"546"0,50-273 16</inkml:trace>
  <inkml:trace contextRef="#ctx0" brushRef="#br0" timeOffset="65316.3926">12129 9649 0,'75'0'16,"-50"0"-16,-348 50 0</inkml:trace>
  <inkml:trace contextRef="#ctx0" brushRef="#br0" timeOffset="67180.0592">3646 10443 0,'25'0'47,"50"-25"-16,-51 25-31,274-25 15,-248 25-15,49 0 16,25 0 0,-75 0-16,51-25 0,-26 25 15,-24 0-15,74-24 16,-75 24-16,100-25 16,-99 25-16,-25 0 0,74 0 15,-50-25 1,-24 25-16,50 0 15,-51 0-15,1 0 0,0-25 16,124 25 0,0-25-1,372 1 32,-298 24-31,-149 0-1,149 0 1,-173-25-16,124 25 16,-149-25-16,24 25 15,-24 0-15,99-25 16,50 25 0,-26-25-1,-24 25 1,50-24-1,-50 24 17,50 0-17,-25 0 1,-1 0 0,-48 0-1,-51 0-15,50 0 16,-24 0-16,49 0 15,-25 0 1,100 0 0,73 0-1,-172 0 1,-51 0 0,150 0-16,-150 0 15,100 0-15,0 0 16,0 0-1,24 0 1,199 0 15,-248 0 1,0 0-17,-99 0-15,25 0 16,-25-25-16,-1 25 0,1 0 15,25 0 1,49 0 0,0 0 15,-74 25-31,50-25 16,-26 0-16,26 24 15,-51-24-15,1 0 0,0 0 0,49 25 16,-49-25-16,50 0 15,-26 25 1</inkml:trace>
  <inkml:trace contextRef="#ctx0" brushRef="#br0" timeOffset="73459.7349">22423 11683 0,'-24'-25'0,"-51"25"31,50 0-31,-24 25 16,-1-25 15,25 0-31,-74 50 16,74-50-16,1 0 0,-1 0 0,0 24 15,-49 1 1,-1 25-1,26-25 1,49-1-16,-25 1 16,25 0-16,-25 0 15,0-25-15,-25 74 32,26-49-32,-1 0 0,0 24 15,0-49-15,0 75 16,25-50-16,-24 0 15,24-1-15,0 26 16,0 0-16,0-26 16,0 1-16,0 0 0,0 0 15,0 0-15,0-1 0,0 26 16,0 49 15,0-49-15,0-25-16,0 24 15,0-24-15,24 0 16,1 24 0,0-24-1,-25 25 1,25-25 0,-25-1-16,25 1 15,-25 0-15,24 0 16,-24 24-1,25-49-15,0 25 16,-25 0-16,25-25 16,0 25-16,24 25 31,-24-26-15,25 1-1,-25 0 1,-1 0-1,1-25-15,25 25 16,-25-25-16,-1 24 16,26-24-1,24 25 1,-24-25 15,-25 25-31,74-25 16,-74 25-1,24-25 1,-24 0-16,50 0 16,-51 0-1,26 0 1,24 0 15,-49-25-31,99 25 16,-99 0-16,25-25 15,-1 0 17,1-24-17,49-1 1,-99 25-16,50 1 31,-25-1-31,-1 0 16,1 0-16,-25 0 15,25 0 1,0-24 0,0-1-1,-1 25 1,-24-24 0,25 24-1,-25-25 1,0 1-1,25-1 17,-25 1-17,0-1 1,0 0 0,0 26-1,-25-51 1,25 26-1,0 24-15,-25-25 16,25 25-16,-24 1 16,-1-26-1,0 0 1,-25 1 0,26 49-1,24-25-15,-50-25 16,50 25-16,-25 1 15,0-1 1,25 0-16,-24 25 16,24-25-16,-25 25 15,0-25 1,0 1-16,0 24 0,25-25 16,-24 25-1,-26-25-15,25 0 31,0 25-15,25-25-16,-24 25 16,-1-24-16,0-1 31,-50 25-15,51-25-1,-26 25 1,0-25-1,26 25 17,-26-25-17,25 25 1,-24-24 0,24 24-16,0 0 15,0 0 1,25-25 31,-25 25-32,1 0 1</inkml:trace>
  <inkml:trace contextRef="#ctx0" brushRef="#br0" timeOffset="76963.5333">24309 11088 0,'0'-25'0,"-25"25"0,-25 0 16,-49 0 15,25 0-15,24 0 0,25 25-16,-24-1 15,24-24-15,0 25 16,-25-25-1,25 25-15,-24 0 16,24 0 0,0-25-16,0 25 15,-24-1 1,49 1-16,-25 0 16,0-25-1,25 25 1,-25-25-16,1 25 15,-1-25-15,0 24 16,-25 51 31,26-50-31,-1-1-1,25 26 1,-25 49 31,25-74-32,-25 0 1,25 24 0,0-24-1,0 0 1,0 25-1,0-26 1,0 1 15,0 0-15,0 0-16,0 0 16,0-1 15,0 1-16,0 0 1,0 0-16,0 0 16,0-1-1,0 1-15,0 0 32,0 0-32,0 0 15,0 24 1,0-24 15,0 25-15,25-1-1,-25-24 1,0 50 15,0-26-15,0-24-1,0 25 1,0-26 0,0 1 15,0 0-31,25 25 16,-25-26-16,0 1 15,0 25 16,0-25-15,0-1 0,25 26 15,-25-25-31,24 0 16,-24-1-1,0 1 1,0 25 15,25-25-15,-25 24-16,25-49 15,-25 25 1,50 0 0,-26 25-1,26-1 16,-25-24-31,0 0 32,49 24-17,-49-24 1,49 25 0,-49-50-1,0 25-15,49-1 31,-49 1-31,0-25 16,74 50 0,0-25 15,-49-25-15,0 24-1,-1-24 1,1 25-1,-25-25 1,49 25 0,-49-25-16,0 0 0,-1 0 15,76 25 1,-51-25 0,-24 0-16,25 0 15,-26 0-15,1 0 31,0 0-31,25 0 16,-1 0-16,-24-25 16,25 25-1,24 0 1,25 0 15,-24-25-15,-50 25-1,-1 0-15,26-25 16,-25 25 0,0-24-16,49-1 15,-24 0 1,-1 0 15,26-24-15,-51-26-1,26 1 17,-25 49-17,0-49 1,-25 24 0,24-25-1,1-24 1,-25 74-1,0-24-15,0 24 16,25 0-16,-25 0 0,0-24 16,0 24-16,0 0 15,0-49 1,0-25 15,0-1-31,-25 26 16,25 49-16,-25-24 15,25-1 1,-24 25-16,-1-24 16,25-1-16,-25 25 15,25 0-15,-25 0 0,25 1 16,-25-51 0,-24 26-1,24-26 1,-25 26-1,50 24-15,-49 0 16,49 0-16,-25 0 0,0-24 16,-49-26 15,24 26-15,1-1-1,-1 1 1,0 24-1,1-25 1,-26 25 0,26 1-1,24-1 1,0 25-16,-24-50 16,24 50-1,0-25 1,-25-24-1,-24 24 1,-1 0 0,26-25 15,-1 26-15,-24-1-1,-174-25 32,-25 25 0</inkml:trace>
  <inkml:trace contextRef="#ctx0" brushRef="#br0" timeOffset="80044.688">26938 11311 0,'-99'-25'16,"74"25"0,0 0-16,0 0 15,0 0-15,1 0 16,-1 0-16,-74 25 31,74 0-31,0-25 16,0 25-1,0-25-15,1 0 0,-1 24 16,0-24-16,0 25 16,0-25-16,1 25 15,-1-25 1,0 25-1,25 0 1,-50-1 0,1 1-1,24 0 1,25 0-16,-50 0 16,50-1-1,-24-24 1,-26 50-1,25-25 1,0 24 15,25 1-15,-49-25 0,24 0-1,25-1 1,0 26-1,0-25 1,0 49 15,-25 1 1,0-75-32,25 24 0,0 1 15,0 0 1,0 0-16,0 0 15,0 0-15,0-1 16,-25-24 0,25 50-1,0-25 1,0 24 0,0-24-1,0 25 1,0-25-1,25 24 1,-25 1 15,0-25-15,0-1 0,0 1-1,0 0 1,25 0-1,-25 0-15,25-1 16,0 1-16,-25 0 16,0 0-1,0 0 1,0-1 0,25 1-16,-1 0 15,-24 0 1,50 24-1,-25-24 1,-25 0-16,25 0 16,-1 0-1,26 24 17,0-24-17,24 25 1,0-25 15,-49-1-31,25 1 16,-25-25-1,-25 25-15,49-25 16,-24 25 0,49-25-1,-24 25 1,49-1-1,-24 1 1,-26-25 0,1 0-1,24 0 1,1 0 0,98 0 30,-123 0-30,24 0 0,-49 0-1,50 0 1,-51-25 0,1 25-16,0 0 15,0 0-15,0-24 16,-1-1-1,1 25-15,-25-25 16,25 0-16,0 25 16,24-74-1,1-1 1,0 1 0,-26-1 15,1 51-31,0-76 15,0 76 1,0-51 0,-25 1-1,24-1 1,-24-24 0,0-25-1,0 75-15,-24-26 16,-1 50-16,25-49 15,-50-100 17,25 100-17,1 24-15,-1 1 16,0-1-16,0 25 16,-49-49-1,24 24 1,1-24-1,24 49-15,0 0 16,25 0-16,-25 1 0,0 24 16,1-25-16,-26-25 15,25 50-15,-24-49 16,-26 24 0,1 0-16,-1 0 15,-74 25 1,-49 0 15,148 0-31</inkml:trace>
  <inkml:trace contextRef="#ctx0" brushRef="#br0" timeOffset="85095.3494">30113 9897 0,'-149'-25'16,"124"25"-16,0 0 0,1 0 0,-1 0 15,-25 0 1,-49 0-1,25 0 1,-1 0 0,-24 0-1,25 25 1,49-25-16,-25 25 16,25-25-16,-24 25 31,-1-1-16,-49 1 17,49-25-17,1 25 1,24-25 0,-25 25-1,25 0-15,1 0 16,-1-1-1,0-24-15,0 25 16,0-25-16,1 25 31,-26 25-15,25-26 0,-49 26 15,24-25-16,50 0-15,-74 24 16,49-49-16,0 25 16,0-25-1,25 25-15,-24-25 16,24 25-16,-25-25 16,-50 49 15,26 26-16,-1-26 1,1 1 0,24-1 15,0-24-15,25 0-1,-25 25 1,25-26-16,-25 26 15,0-25-15,25 0 16,-24 24 0,-1 1-1,0-1 1,25-24-16,0 50 47,-25-50-47,25-1 15,0 1 17,0 0-17,0 0-15,0 0 32,0-1-32,0 1 31,0 25-16,0-25 1,0-1 15,0 1-31,0 25 32,0-25-17,0-1 16,0 1-31,0 0 16,0 0-16,0 0 16,0-1-1,0 26 17,0-25-17,0 24 16,0-24-31,25 0 0,-25 0 16,0 0 0,0-1-1,0 26 1,0 0 0,0-26-1,25 51 16,-25-25-15,0-1 0,0 1 15,25-50-31,-25 49 0,0-24 16,0 0-1,0 49 1,0-24-1,0 49 32,24-74-47,-24 25 16,25-26 0,-25 26-1,25 0 1,-25-1 15,25 1-15,0-1-1,0-24 1,-25 0-16,24 0 16,1 0-1,0-1-15,-25 1 16,25 0-1,0 0 17,-25 0-32,0 0 15,24-1-15,-24 1 16,0 0 0,50 25-1,-25-26 16,24 26-15,-24 0 0,25-26-1,-25 26 1,-1-25-16,26 24 16,-25-24-1,0 0-15,24 0 31,-24 0-31,0-25 16,0 24 0,24 1-1,1 0 1,-25-25 0,24 25-1,1 0-15,-1-1 16,26 1 15,-50 0-15,74 0-16,-74 0 0,24-25 15,1 24 1,0 1 0,-26-25-1,51 25 1,-26-25-1,-24 0-15,25 25 16,-25-25-16,-1 0 16,1 25-16,50-1 15,24 1 1,-50-25 0,1 0-1,-25 25-15,24-25 16,-24 0-1,25 0-15,-25 0 16,24 0 0,-24 0-16,0 0 0,0 0 15,24 0 1,26 0 0,24 25-1,-25-25 1,1 0-1,-26 0 1,-24 0 0,0 0-16,49 0 15,-49-25 1,25 25 0,-25 0-16,49 0 15,-49 0 1,24 0-1,1 0 1,-25-25 0,24 25-1,-24 0-15,25 0 16,-25 0-16,-25-25 16,49 25-16,1 0 15,0-24 16,49-26-15,-50 25 0,-24 0-1,0 1 1,0 24-16,0-25 16,-1 0-1,1 0-15,0-24 16,0 49-16,0-25 0,-1 0 15,26-49 1,24-26 15,-49 26-15,0 0-16,25 24 16,-26-24-1,1-1 1,0-24-1,0 49 1,0-24-16,-1-1 31,26-98 1,-25 123-17,-25 1-15,25-1 16,0-198 31,-25 174-32,0-26 1,0 51 15,0 24-31,0-50 16,0 1-16,0 0 15,0 49-15,0-50 16,0-49 0,-50 0-1,25-24 17,-25 48-17,50 76-15,-24-51 16,24 50-1,-25-49 1,0 49-16,-25-74 16,26 74-16,-1-49 15,0 49-15,0 0 16,0 0-16,25 0 16,-49-49-1,-26 24 1,26 1-1,24 24-15,-25-25 16,26 26-16,-26-26 16,0 0 15,26 26-31,-26-26 16,50 25-16,-25 25 15,-49-74 1,49 49-1,-25-25 1,1 26 0,24 24-1,-25-25 1,25 25-16,1-25 16,-1 25-16,0 0 15,0-25-15,-24 25 16,-26-25 15,-24 1-15,25-1-1,24 0 1,-49 0 0,74 25-16,0 0 15,0-25 1,1 25-16,-26 0 31,-24-25-15,-1 1-1,26-1 1,24 25-16,-25-25 16,25 25-16,0 0 31,1-25-16,-1 25 17,-25 25-1,25-25-31</inkml:trace>
  <inkml:trace contextRef="#ctx0" brushRef="#br0" timeOffset="86441.9994">22349 12601 0,'-25'0'16,"0"0"15,50 0 0,0 0 1,-25-25-17,-25 25 1</inkml:trace>
  <inkml:trace contextRef="#ctx0" brushRef="#br0" timeOffset="87277.3759">24681 12378 0,'-25'0'0,"-25"24"15,50 1 16,25-25-15,0 0 0,-25-25 15,-25 25 0</inkml:trace>
  <inkml:trace contextRef="#ctx0" brushRef="#br0" timeOffset="88023.0753">26987 12378 0,'-49'0'31,"24"0"-15,25 24 0,50-24-1,-26 0-15,-24-24 47,-24 24-31,24-25-16</inkml:trace>
  <inkml:trace contextRef="#ctx0" brushRef="#br0" timeOffset="88729.9977">30113 12154 0,'0'-25'15,"25"25"32,-1 0-31,1 0-1,-50 0 17,1 0-17</inkml:trace>
  <inkml:trace contextRef="#ctx0" brushRef="#br0" timeOffset="89747.7929">21010 12626 0,'-25'0'0,"50"0"78</inkml:trace>
  <inkml:trace contextRef="#ctx0" brushRef="#br0" timeOffset="89924.0329">21654 12626 0,'25'0'0,"-50"0"0,75 0 16</inkml:trace>
  <inkml:trace contextRef="#ctx0" brushRef="#br0" timeOffset="90087.028">22027 12626 0,'74'0'15,"-49"0"-15</inkml:trace>
  <inkml:trace contextRef="#ctx0" brushRef="#br0" timeOffset="90277.5749">22647 12601 0,'24'0'0,"1"-25"15</inkml:trace>
  <inkml:trace contextRef="#ctx0" brushRef="#br0" timeOffset="90442.5727">23217 12601 0,'25'-25'16,"0"25"-1</inkml:trace>
  <inkml:trace contextRef="#ctx0" brushRef="#br0" timeOffset="90617.4281">23763 12576 0,'74'-25'15</inkml:trace>
  <inkml:trace contextRef="#ctx0" brushRef="#br0" timeOffset="90781.2472">24259 12526 0,'25'0'15,"-50"0"-15,50-24 0,24-1 16</inkml:trace>
  <inkml:trace contextRef="#ctx0" brushRef="#br0" timeOffset="90957.9701">24681 12477 0,'0'-25'15,"24"25"-15</inkml:trace>
  <inkml:trace contextRef="#ctx0" brushRef="#br0" timeOffset="91126.523">25152 12427 0,'25'0'0</inkml:trace>
  <inkml:trace contextRef="#ctx0" brushRef="#br0" timeOffset="91594.0675">26888 12353 0</inkml:trace>
  <inkml:trace contextRef="#ctx0" brushRef="#br0" timeOffset="91745.0756">27186 12353 0,'0'-25'0,"0"50"0</inkml:trace>
  <inkml:trace contextRef="#ctx0" brushRef="#br0" timeOffset="92455.1135">27806 12328 0,'-25'0'16,"50"0"15,49-25-15,-49 25-1</inkml:trace>
  <inkml:trace contextRef="#ctx0" brushRef="#br0" timeOffset="92638.1103">28823 12204 0,'50'0'0,"-100"0"0,149-25 16,-74 25-16,25 0 16,49 0-1,-49-25 1</inkml:trace>
  <inkml:trace contextRef="#ctx0" brushRef="#br0" timeOffset="92780.657">29567 12154 0,'0'0'0,"25"-25"31,0 25-31</inkml:trace>
  <inkml:trace contextRef="#ctx0" brushRef="#br0" timeOffset="93114.8409">30882 12080 0,'25'-25'0,"-1"25"31,1 0-31</inkml:trace>
  <inkml:trace contextRef="#ctx0" brushRef="#br0" timeOffset="93309.8411">32569 12005 0,'74'-49'0</inkml:trace>
  <inkml:trace contextRef="#ctx0" brushRef="#br0" timeOffset="95846.6702">21357 10691 0,'0'25'31,"-25"-1"-31,0 51 16,0-1 15,25 75 0,0-174-15,25-74-1,50-124 32,-51 198-31,1 50-1,25 74 17,-25-25-17,-1-49 1,26 0 0,-25-50-1,0 0-15,-25 1 16,0-1-16,0-25 15,0 25-15,0 1 16,0-26 0,0 75 15</inkml:trace>
  <inkml:trace contextRef="#ctx0" brushRef="#br0" timeOffset="96106.3149">21927 10864 0,'0'0'15,"0"50"1,-24-50-16,24 25 0,0 0 16,0 148 31</inkml:trace>
  <inkml:trace contextRef="#ctx0" brushRef="#br0" timeOffset="96938.9167">22002 13915 0,'0'25'0,"-25"25"16,25 24 0,0-24-1,25 49 16,-25-74-31,0 0 16,0-1-16</inkml:trace>
  <inkml:trace contextRef="#ctx0" brushRef="#br0" timeOffset="97247.6926">21530 13915 0,'-49'-24'16,"74"24"-16,49 0 31,-24 0-31,123 0 16,-123 0-16,74-25 31,-50 25-31</inkml:trace>
  <inkml:trace contextRef="#ctx0" brushRef="#br0" timeOffset="97483.3109">22200 14362 0,'0'174'31,"0"-125"-31,0-24 0,0 0 0,0 0 16,0-1 15</inkml:trace>
  <inkml:trace contextRef="#ctx0" brushRef="#br0" timeOffset="99748.1439">24284 10021 0,'0'25'47,"0"0"-16,0 0-15,-25 24 15,0 26-31,0-51 0,1 51 16,-1-50-1,25 24-15,-25-24 16,25-50 0,0 0-1,25-24 1,0 24-16,-1-74 16,1 0-16,0 74 15,0-25 1,-25 25-16,0 50 15,0 0 1,0 0-16,49 49 16,-49-49-1,25 0-15,25 24 0,24 26 47,50-50-31,-99-75-1,-25-49 1,0 49 0,0 25-16,0 1 31,0-1-31</inkml:trace>
  <inkml:trace contextRef="#ctx0" brushRef="#br0" timeOffset="100136.1445">24755 10344 0,'-74'-75'0,"148"150"0,-49-125 32,24 50-17,1 50 1,-50-26 0,0 26-16,-25 0 15,-24-26 1,49-48 15,0-1-15,24 25-1,51-25 1,-50 25-16,49 0 16,1 0-1,-51 0 1</inkml:trace>
  <inkml:trace contextRef="#ctx0" brushRef="#br0" timeOffset="100869.1414">24829 14213 0,'-24'0'15,"24"25"1,0 0-16,0-1 16,0 26-1,0 25-15,0-26 16,0 1 0,0-25-16,0-1 15</inkml:trace>
  <inkml:trace contextRef="#ctx0" brushRef="#br0" timeOffset="101101.2232">24532 14188 0,'-25'-25'0,"0"1"16,50-1 0,0 25-16,74-25 15,-74 25 1,49 0-16,1 0 0,-51 0 16</inkml:trace>
  <inkml:trace contextRef="#ctx0" brushRef="#br0" timeOffset="101535.9753">25053 14536 0,'25'49'31,"-1"-24"-15,1 0-1,-50 0 1,-49-1 15,74 1-31,-50 0 16,26-25-16,24 25 0,49-25 15,1 0 17,-25 0-32,49 0 15,-24 0-15,-26 0 0,1-25 16,25 25-1,-25-25 1</inkml:trace>
  <inkml:trace contextRef="#ctx0" brushRef="#br0" timeOffset="105932.4912">26367 10344 0,'0'-25'0,"25"25"15,-25 25 1,0-1 0,0 1-1,0 74 17,0-74-32,0 25 0,0-25 0,0-1 15,0-48 16,0-1-15,0 0 0,0 0-16,50-49 15,-50 49-15,25 0 16,24 0 0,-24 25-1,0 50 1,0 0-16,-1-1 15,26 1 1,-25-25 0,0-50-1,-1 0 1,-24-25 0,0-49-1,0 50 1,0 24-1,0 50 17</inkml:trace>
  <inkml:trace contextRef="#ctx0" brushRef="#br0" timeOffset="106387.7129">26938 10592 0,'0'-25'15,"25"0"1,-1 25-1,1 0-15,0 0 16,-25 25-16,0 0 16,0-1-1,0 1 1,-25 0 0,-24 0-16,24 0 15,25-50 16,74 25 1,-49 0-32,25 0 15,-50 25-15,0-1 16,0 1 0,-25 0-16,0-25 15,-49 25-15,49-25 16</inkml:trace>
  <inkml:trace contextRef="#ctx0" brushRef="#br0" timeOffset="107128.7135">26963 13915 0,'0'25'16,"0"0"-16,0 49 16,0 1-1,0-26 1,24 1 0,-24-25-1</inkml:trace>
  <inkml:trace contextRef="#ctx0" brushRef="#br0" timeOffset="107362.7322">26739 13891 0,'-74'-25'16,"148"50"-16,-148-75 0,372 50 47,-249 0-47,-24 0 0,25 0 15</inkml:trace>
  <inkml:trace contextRef="#ctx0" brushRef="#br0" timeOffset="107843.792">27236 14238 0,'-25'0'16,"50"0"15,49-25-15,-49 25-1,0 25-15,-1-25 16,-24 25-16,0-1 16,-24 1-1,-26 25 1,25-50-16,25 25 16,25-25-1,0 0-15,0 25 16,-1-1-1,-24 1 1,-24 0 0,-1-25-1,-99-25 17</inkml:trace>
  <inkml:trace contextRef="#ctx0" brushRef="#br0" timeOffset="109081.0669">29691 9128 0,'25'-25'32,"-25"50"-17,-25 25 1,0 24 15,1 50-15,24-99-16,0 0 15,0-50 1,0 0 0,24-49-1,26-25 1,-25 24 31,0 125-32,24 24 1,26 1 15,-26-75-15,-24 0 0,-25-25-1,0-74 1,0 49-1,0 25 1,0 50 15</inkml:trace>
  <inkml:trace contextRef="#ctx0" brushRef="#br0" timeOffset="109454.0784">30237 9376 0,'0'50'47,"0"-100"-47,0 125 16,0-51-16,0 1 15,0 0 1,25-25 15,24-50-15,-24 1 0,25-1-1,-50 75 48,0 99-48,0-74-15</inkml:trace>
  <inkml:trace contextRef="#ctx0" brushRef="#br0" timeOffset="110290.8483">30535 14660 0,'-25'49'15,"0"-24"1,0 25 0,25-26-16,0 1 15,0 0-15,0 0 0,0 24 16,0-24-1</inkml:trace>
  <inkml:trace contextRef="#ctx0" brushRef="#br0" timeOffset="110522.8448">30113 14560 0,'0'-24'32,"25"24"-32,-1-25 0,1 25 0,0 0 0,0 0 15,173 25 1,-173-1-16,99-24 15,-99 0-15</inkml:trace>
  <inkml:trace contextRef="#ctx0" brushRef="#br0" timeOffset="110986.418">30807 14908 0,'0'0'0,"0"24"0,-24 1 15,-1-25-15,25 25 16,-25 0 15,50 24-15,0-24-1,49-50-15,-24 1 16,-26-1 0,1 25-16,0-25 15,0 25 1,-25-25-1,0 50 1,0 0 0,0 0-16,0 74 15,0-74 1,0 99 0,0-100-16</inkml:trace>
  <inkml:trace contextRef="#ctx0" brushRef="#br1" timeOffset="126292.5262">23143 12204 0,'0'25'0,"25"-25"203,-25-25 0,74 25-172,-24 0-15,-1 0-1,-24 0-15,0-25 16,0 25 0,-25 25 31,0 0-32,0 0 63,-75-1-62,-24 26-16,99-25 16,-25 0-1,0-25-15,1 24 31,-1-24-15,25 25 0,25-25 31,24 0-32,50 0 16,-74 0-15,25 0 0,-1 0 15,-24 0-31,0 0 31,-25 25-15,0 0-1,-25-25 1,25 25 0,-25-1-1,-49-24 17,24 25-17,1 0 1,24-25-16,0 25 15,25 0 1,-25-25 0,25 24 31,25-24-32,0 0 1,0 0 15,0 0-31,-1 0 31,1 0-31,0 0 0,0 0 0,24 0 32,-24 0-17,-25 25 32,25-25-31,-25 25 15,-25 0 0,25 0 0,-25-25-15,1 0 0,-26 0 15,25 24-15,0-24-1,1 25 1,-26 0 15,50 0-15,25-25 46,0 0-62,-1 0 16,1 0-1,0 25 1,25-25 0,-26 0-1,26 0 1,-25 0 0,0 0 15,-25 24 16,-50 26-32,0-25 1,1-25 0,-1 0-1,-24 25 1,49-25 15</inkml:trace>
  <inkml:trace contextRef="#ctx0" brushRef="#br1" timeOffset="130212.8923">25747 12129 0,'25'0'140,"25"0"-124,-26 0 0,26 0-1,-25 0-15,0 0 16,-25 25 46,-25-25-62,0 25 16,0-25-16,0 25 0,1-25 0,24 25 0,-25 0 16,-25-1 15,-24 26 0,74-25 0,0 0-15,25-25 0,-1 0-1,26-25 17,-25 25-32,24 0 15,-24 0-15,0 0 16,0 0-1,-25 25 32,0-1-31,-25 1 15,0 0 0,-24 0-15,24 0 0,0-25-1,0 24 1,0 1 0,25 0-1,25-25 63,0 0-78,0 0 32,24 0-17,1 0 1,0 0-1,-1 25 1,-49 0 15,0-1 16,-24-24-31,-1 25-1,0-25-15,-74 25 16,74-25 0,0 25-1,0 0 1,50-1 15,25-24 0,-1 0-31,-24 0 16,74 0 0,-99 25 46,0 0-15,-74 0-16,24 0 1,25-25-32,-24 24 31,24-24-16,50 0 1,74 25 0,-49-25-1,74 0 1</inkml:trace>
  <inkml:trace contextRef="#ctx0" brushRef="#br1" timeOffset="132559.405">27732 11807 0,'24'0'31,"1"0"0,25 0-15,-1 0-1,-24 0 1,0 0-16,25 0 16,-26 0-16,1 0 15,-25 25 16,-25-25-15,-24 49 0,-26 1-1,26 0 1,-1-26 15,25 1-15,25 0 15,50-25-15,49 25-1,-49-25 1,-25 0 15,-25 25 0,0-1-15,-50-24 0,-24 50 15,24-25-15,25 0-1,75-25 1,-1 0-1,-24 25 1,50-25 0,-26 0-1,1 0 1,-25 0 0,-25 24-1,-25-24 1,0 25-1,0 0 1,0-25-16,1 25 16,-26-25-1,25 25 1,25-1 0,0 1 15,25-25-16,25 25 1,-26-25 0,51 0-1,-50 0-15,0 0 16,-25 25 15,-25-25-31,-25 25 31,0-1-15,26-24-16,-1 0 16,25 25-16,-50 25 31,25-50-31,25 25 16,25-25-1,25 0 1,-1 0-1,-24 0-15,25 0 16,-25 0-16,0 0 16,-25 24-1,0 1 17,-25-25-32,0 25 15,0-25 1,0 25-16,-24 0 31,24-1-31,0 1 16,50-25 15,0 25-15,24-25-1,1 0 1,-25 0-16,24 0 15,-49 25 1,-24-25 0</inkml:trace>
  <inkml:trace contextRef="#ctx0" brushRef="#br1" timeOffset="139247.4202">5135 11385 0,'0'-24'16,"0"48"-16,0-24 31,0 25-31,-25-25 15,25 25-15,-50 124 32,50-100-32,-25-24 0,25 25 15,0 24 1,-24 25 0,24-123 15,0-76-16,24-48 1,1 48 0,25 51 15,-1 74-15,-24 24-1,25 26 1,-25-26-1,49 26 1,-49-75-16,0 24 16,-1-24-1,1 0 1,0-24 0,-25-1-16,0 0 15,0 0 1,0 0-16,0-24 15,0-1 17,-25 50-32,25-25 0,0 1 15,0-1 1,0 50 15</inkml:trace>
  <inkml:trace contextRef="#ctx0" brushRef="#br1" timeOffset="139834.0805">5631 11782 0,'0'25'0,"-25"-25"15,25-25 1,0 0 15,25 25-31,24-24 16,-24 24-16,-25 24 16,25 1-1,-25 50 1,-50-1-1,-24 0 1,49-74-16,0 25 16,0-25-1,25-25 17,50 25-17,0-24 1,24 48 15,50-24-15,-74 0-1,-25 0-15</inkml:trace>
  <inkml:trace contextRef="#ctx0" brushRef="#br1" timeOffset="140234.0836">4837 12427 0,'-124'-25'16,"248"50"-16,-223-25 15,123 0 1,125 0-1,-74 0-15,49 0 16,-50 0-16,75-25 0,-75 25 0,50 0 16,50 0-1,-25-24 1,-124 24 0</inkml:trace>
  <inkml:trace contextRef="#ctx0" brushRef="#br1" timeOffset="140959.4075">5184 12774 0,'-49'25'16,"24"25"-1,25-25-15,0-1 32,0 1-32,0 0 0,0 25 15,0-26-15,0 1 0,-25-25 47,25-49-31,0-26-1,0 50 1,0 1-16,74-76 16,-49 100-1,0-24-15,0 73 16,0 1 15,49 74-15,-24-75-1,24-24 17,-74-50-17,0 1-15,25-26 16,-25 25-16,0 0 16,0 1-1,0-1-15,0 0 0,0 0 0,0 0 16,0 1-16,25-1 31,-25 0-15,0 50-1</inkml:trace>
  <inkml:trace contextRef="#ctx0" brushRef="#br1" timeOffset="141215.5555">5779 13122 0,'0'74'15,"0"-148"-15,0 198 0,0 25 16,-24-125-16,24 1 15,0 25-15,0-1 16,0 1 0,0-25-1</inkml:trace>
  <inkml:trace contextRef="#ctx0" brushRef="#br1" timeOffset="141629.6433">6424 12229 0,'25'0'32,"74"0"-17,50-25 17,-124 25-32,74 0 15,-74 0-15</inkml:trace>
  <inkml:trace contextRef="#ctx0" brushRef="#br1" timeOffset="141839.2944">6474 12427 0,'124'25'31,"-248"-50"-31,273 50 0,-75-50 16,-49 25-16,25 0 0,-26 0 15,-24-25-15</inkml:trace>
  <inkml:trace contextRef="#ctx0" brushRef="#br1" timeOffset="143689.8651">7665 11385 0,'0'0'15,"0"25"1,0 25 0,0 49-1,0-49 1,0-1-1,0 26 1</inkml:trace>
  <inkml:trace contextRef="#ctx0" brushRef="#br1" timeOffset="143977.4173">7218 11361 0,'-25'-25'16,"472"322"-16,-869-569 0,521 222 31,-49 50-15,0 0-16,-26 0 0,224-25 31,-198 25-31,124-25 16</inkml:trace>
  <inkml:trace contextRef="#ctx0" brushRef="#br1" timeOffset="144295.4176">8062 11683 0,'0'50'31,"0"-26"-31,0 1 16,0 25 0,0-1-1,0 1 16,0-25-15,-25 0 0</inkml:trace>
  <inkml:trace contextRef="#ctx0" brushRef="#br1" timeOffset="144811.0033">7243 12278 0,'0'0'15,"0"-24"1,25 24 0,0 0-16,74 0 15,-25 24-15,-24-24 0,49 0 16,-49 0-16,173 0 31,-124 0-31,-74 0 0,25 0 0,-26 0 0,51-24 31</inkml:trace>
  <inkml:trace contextRef="#ctx0" brushRef="#br1" timeOffset="145202.9977">7689 12650 0,'-24'50'16,"24"49"-1,0-74-15,0 49 31,0-24-31,0 0 16</inkml:trace>
  <inkml:trace contextRef="#ctx0" brushRef="#br1" timeOffset="145524.0011">7293 12700 0,'-50'-25'16,"75"25"-1,49-25 1,-49 25-16,173-24 16,-148 24-16,74 0 15,25 0 1,-100-25-1</inkml:trace>
  <inkml:trace contextRef="#ctx0" brushRef="#br1" timeOffset="146259.6348">7987 12948 0,'0'25'31,"0"-50"47,25 25 94,0 25-156,49 0 15,-49-1 0,-124 100-15,-1-49 15,26-25-15,99-50 15,0 0-15,49 0-1,-49 0-15,49 0 16,-49 0-16,99-25 16,-49 0-1</inkml:trace>
  <inkml:trace contextRef="#ctx0" brushRef="#br1" timeOffset="149721.1111">4961 10964 0,'0'0'0,"-74"-25"15,24 25-15,25 0 16,-49 25-16,-26-25 16,51 0-16,-150 24 15,150-24-15,-100 25 16,0 0 0,124 0-1,25 0 1,25-1-1,25 51 1,-25-25 0,-25-26-16,24 125 15,-24-124-15,0 25 0,-49 198 32,24 24-1,25-197-31,25 520 15,0-545-15,-1 123 32,1 125-17,-25-149 1,0 49 0,-25-98-1,25-76 1,-24 76-1,24-76-15,-25 51 16,25-50-16,0 49 31,0-49 1,25-25-32,-25 25 31,24-25-16,1 74 1,-25-49 0,25-25-16,0 25 15,0-25 1,-1 0 0,1 0-16,0 0 31,-25 24-31,25-24 15,0 0 1,99 0 15,-100-24-31,26 24 16,-25 0-16,49 0 0,-49 0 0,124 0 31,0 0-15,-100-25-16,75 25 0,-74 0 15,99-25 1,49 0 0,-24 25-1,124 0 1,-174 0 0,99-25 15,0 1-16,-173 24-15,74-25 16,-50 25-16,-24 0 16,-25 0-16,24 0 0,50-25 15,-74 25-15,124 0 16,-124 0-16,24 0 0,-24 0 16,74-25-1,25 25-15,50 0 31,-124 0-31,74 0 16,-100 0-16,76 0 31,-75-25-31,123 25 32,-98 0-32,0 0 15,-26 0-15,1 0 0,0 0 0,25 0 16,-26 0-1,26-24 1,0-1 0,-1 0-1,-24 25 1,25 0 0,-50-50-1,0 26 1,0-1-1,0-50 1,24-49 0,26-99-1,0-25 1,-50 174 0,24 24-16,-24-99 15,0 100-15,0-26 16,0-98-1,0 98-15,0-198 16,0 199-16,0-1 0,0-98 16,0 123-16,0-123 15,0 123 1,0 25-16,0 0 0,0-74 16,0 0-1,25 0 16,-25 74-31,0-74 16,0 74 0,0 0-16,0 0 15,0-24 1,0-1 0,0 0-16,-25 50 15,25-24 1,0-1-16,-49 0 15,49 0 1,-25 0 0,0 25-1,0 0 17,1 0-17,-51 0 1,-49 0 15,99 0-31,-247-24 16,222 24-16,-49-25 15,49 25-15,-99-25 16,100 25-16,-1-25 0,-148 0 16,123 25-16,-148 0 31,173-24-31,-24 24 0,0 0 0,24 0 15,-24 0-15,-1 0 0,-148 0 16,-75 0 0,25 0-1,199 0-15,-472 49 47,497-24-47,-1-25 0,0 0 0,-49 25 16,-25-25-1,75 0-15,-75 25 16,99-25-16,-25 0 0,-49 0 16,74 0-16,-25 0 47</inkml:trace>
  <inkml:trace contextRef="#ctx0" brushRef="#br1" timeOffset="153354.4456">8632 11534 0,'0'-25'16,"25"25"31,24 25-16,1-25-31,49 0 16,0 0-1,50 0 1,25 25-1,0-25 1,-75 0 0,-50 0-16,100-25 15,-74 25-15,98 0 16,175 0 0,-100 0 15,-199 0-31,125 0 15,-125 0-15,1 0 0,0 0 0,123-25 16,100 25 0,273-74 31,-373 49-32,26 0 1,-100 25-1,224-74 1,-274 74-16,125-25 16,-125 0-16,1 25 15,99-49 1,-99 24-16,222-74 31,-222 74-31,-25 0 0,124-49 16,24-26-1,-74 26 1,50 0 0,-124 49-16,74-50 15,-49 75-15,-25-24 16,74-51 0,-49 50-16,123-99 15,-148 100-15,0-1 16,49 0-16,-49 0 15,223-148 1,-198 148-16,24-25 16,-24 25-16,49-24 15,-49 24-15,-26 0 16,100-49 0,25 24-1,0-49 1,-99 74-16,49-25 15,-74 50-15,24-24 0,-24 24 16,124-75 0,-75 50-16,75-24 15,-124 24-15,74 0 32,-74 0-32,25 1 0,74-26 15,-100 50-15,26-25 0,49 0 16,25-24-1,-99 24-15,49 0 16,-49 25-16,25 0 0,-25-25 16,99 1-1,25-1 1,-125 0-16,51 25 16,-1-25-16,-49 25 0,25-25 15,148-24 1,-49-1-1,-50 25 17,124-24-17,-198 49-15,99-25 16,-99 25-16,49 0 0,-49 0 16,99-25-16,0 25 15,50 0 1,-1-25 15,76 25-15,-1 0-1,-75 0 1,-24 25 0,0 0-1,-75-25 1,50 25-1,-74-1-15,24-24 16,-49 25-16,25-25 0,148 25 16,-148 0-1,148 24 1,-148-49-16,-25 25 0,74 0 16,-74 0-1,49 25 1,-49-50-16,24 24 15,-24 1-15,0-25 0,25 25 0,-26 0 0,101 24 32,48 51-17,-74-26 1,-49-24 0,-25-1-1,-25-24-15,25 25 16,-1-26-16,1 26 15,-25-25 1,50 49 0,-50-49-16,25-25 0,-1 74 15,51 75 32,-1-99-31,-74-25-16,75 49 15,-51-49 1,1 0-16,25 74 31,-1 0-15,-24-49 0,0 24-1,0-74-15,0 50 16,0-1-1,-1-24 1,-24 25 0,25 24-1,0-24 1,-25-25 0,25-1-16,-25 1 0,25 25 15,-1-1 1,-24 1-1,25 0 1,-25-26-16,0 26 16,25-25-16,-25 0 15,0 0 1,25-1 0,-25 1 15,0 0-16,25 0 1,-25 0 0,0-50 77,-50 0-77,0 0 0,26 25-16,-26-25 15,50 1-15,-50 24 16,50-25 15,0 0-31,25 25 47,0 0-16,0 50-15,24-26 15,-24 1-31,25 0 16,-25 0-1,-1-25 1,26-25 0,-50 0-1,0 0 1,25 1 0,-25-1-1,25 25 1,-1-50-16,-24 25 15,0 0 1,25-24 0,0 24 15,0 25-31</inkml:trace>
  <inkml:trace contextRef="#ctx0" brushRef="#br1" timeOffset="158513.5642">6970 15007 0,'0'0'15,"0"25"1,0-1-16,0 1 16,-25-25-16,1 124 15,24-99-15,-25 0 16,0 74 0,25-49 15,0-25-31,0-50 15,0 0-15,0-25 32,0-24-17,25 49-15,24-74 16,-49 74-16,50-25 16,-25 1 15,0 98-16,-1 26 1,26 24 0,-25-74-16,24 24 15,-24-49-15,-25 25 16,25-25-16,0 0 0,24 25 31,-24-25-15,-25-25-16,0 0 15,0 1-15,0-51 16,-25-49 15,25 75-15,0 24 0,0 50 15</inkml:trace>
  <inkml:trace contextRef="#ctx0" brushRef="#br1" timeOffset="159282.1227">7541 15429 0,'0'0'16,"0"-25"-1,0 0-15,24 25 110,1 0-110,0-25 31,0 25-31,0 25 31,-25 25-15,0-26-1,-50 26 1,25-50 0,-24 25-1,49 0-15,0-50 16,24 25-1,51-25 17,24 50-17,-74 24 1,-50-24 0,-74 0-1,-25-25 16,74 0-15</inkml:trace>
  <inkml:trace contextRef="#ctx0" brushRef="#br1" timeOffset="159726.3701">6871 15925 0,'0'0'16,"-25"0"-16,50 0 16,0 0-16,49 0 15,100 0 1,99-25-1,-224 25 1,100-25 0,-99 25-1,-1 0-15,1 0 0,-25 25 16</inkml:trace>
  <inkml:trace contextRef="#ctx0" brushRef="#br1" timeOffset="160413.0646">7268 16297 0,'-25'0'16,"25"24"-16,-25-24 0,25 25 15,-25-25-15,25 25 0,0 0 0,-24 49 16,-1 1-1,0-1 1,25-99 31,25-49-31,-25 49-16,25-49 15,-1 49-15,1-25 16,0 1-1,0 49 17,0 0-17,-25 49-15,49 26 16,-24-26 0,0-24-16,0 50 15,49-26 1,-49-24-16,0-25 31,-1 0-31,1 0 0,-25-25 0,0 0 16,25 1-16,-25-1 15,0 0-15,0-74 16,0 74-16,0 0 16,-25 0 15,25 0-16</inkml:trace>
  <inkml:trace contextRef="#ctx0" brushRef="#br1" timeOffset="160964.773">7739 16718 0,'-25'0'16,"25"-24"-1,50-1 1,-1 25 15,-24 25-31,0-25 0,0 49 16,-25-24-1,-25 25 1,-25-1 0,-24-24-16,49 0 0,-24 0 15,24-25 1,50 0 31,-1 0-32,26 0 1,0 0-16,-26 0 16,51-25-1,-50 25-15,-1 0 0,26-25 16,-25 25-16</inkml:trace>
  <inkml:trace contextRef="#ctx0" brushRef="#br1" timeOffset="161636.1265">8235 15726 0,'-25'0'16,"50"0"-1,0 0-15,74 0 16,-74 0 0,25 0-16,74-25 15,-50 25 16</inkml:trace>
  <inkml:trace contextRef="#ctx0" brushRef="#br1" timeOffset="161869.7426">8310 15925 0,'-25'24'0,"50"-48"0,49 24 31,-49 0-31,0 0 0,49 0 16,-49 0-16,74-25 16,-74 25-16,0 0 15</inkml:trace>
  <inkml:trace contextRef="#ctx0" brushRef="#br1" timeOffset="163548.3595">9773 14858 0,'0'25'16,"0"24"15,0-24-31,0 25 16,0-25-16,0 24 15,0-24-15,0 0 0,0 0 0,25 24 16,-25-24-1,0 0 1</inkml:trace>
  <inkml:trace contextRef="#ctx0" brushRef="#br1" timeOffset="163861.3673">9327 14808 0,'-50'0'0,"100"0"0,-150 0 16,125 0-16,0 0 0,0 0 15,0 0-15,99-24 16,24-1 0,-73 25-16,148-25 31,-173 25-31,24 0 0,-49 0 0,25 0 0,-26 0 31</inkml:trace>
  <inkml:trace contextRef="#ctx0" brushRef="#br1" timeOffset="164334.2547">10120 15230 0,'-24'25'0,"48"-25"16,1 0 15,0 0-31,0 0 16,0 0-16,-25 25 15,-25-1 17,25 1-32,-75 0 15,51 0-15,-26 0 16,25-25-16,0 0 0,25 25 0,-25-25 0,50 0 31,50-25-15,-50 25-1,49 0-15,-49 0 16,24 0 0,26 0-1,-50 0-15,24 0 16</inkml:trace>
  <inkml:trace contextRef="#ctx0" brushRef="#br1" timeOffset="164776.4354">9327 15900 0,'0'0'0,"24"25"16,76-25 0,24 24-1,-75-24-15,249-24 16,-224 24 0,-24 0-16,99-25 15,-50 25 1,-49 0-1</inkml:trace>
  <inkml:trace contextRef="#ctx0" brushRef="#br1" timeOffset="165058.1508">9971 16297 0,'0'173'47,"0"-346"-47,0 371 0,-24-123 15,24-51-15,0 1 0,0 0 0,0 25 16,0-26-1,0 1 1</inkml:trace>
  <inkml:trace contextRef="#ctx0" brushRef="#br1" timeOffset="165308.153">9500 16222 0,'174'0'47,"49"348"-47,-397-696 0,373 348 15,-621 0-15,993-25 16,-522 25-16,1 0 0,-25 0 16,0 0-16</inkml:trace>
  <inkml:trace contextRef="#ctx0" brushRef="#br1" timeOffset="165922.0996">10269 16842 0,'-49'0'16,"49"-24"15,24 24-31,100-25 16,-74 25 0,-75 74 30,-24-49-46,-1 25 16,75-50 15,24 24-15,26 1 0,-75 0 15,-25 0-31,-49-25 31,49 0-31,-99 0 16</inkml:trace>
  <inkml:trace contextRef="#ctx0" brushRef="#br1" timeOffset="168454.2828">7045 14536 0,'-174'0'0,"348"0"0,-398 0 0,-24 0 16,199 0-16,-1 0 16,0 0-16,-98 24 15,123-24-15,-74 25 16,74-25-16,0 25 16,0-25-16,25 25 15,0 0 1,25 148-1,0 150 17,-25-249-32,0 199 15,0-199-15,25 224 32,-1-224-32,1 174 15,-25-99-15,0-74 16,0 123-1,0-123-15,0 197 16,0-172 0,-25 73-1,1-24 1,24-124 0,0 49-1,0-49-15,0 0 16,24-25 15,-24 25-31,0 0 16,25-25-1,0 0 1,0 24 0,0-24-16,-1 25 15,1-25 1,0 0-16,0 25 0,49-25 15,50 0 1,75 0 0,-26 25-1,75 0 1,-49 24 0,-125-49-1,273 25 1,-272-25-16,173-25 15,-174 25-15,150 0 16,-150-25-16,100 25 31,-125 0-31,224 0 16,-248 0-16,25 0 0,-1 0 16,100 0-16,74 0 31,50-24-16,-223 24-15,123 0 16,-123 0-16,-25 0 16,99 0-1,74 0 1,-74 0 0,-74 0-16,74 0 15,-75 0-15,125 0 16,24-25-1,-148 25-15,25 0 16,-1 0-16,-49 0 0,0 0 16,99 25-16,-50-25 31,0 0-31,-24-25 16,-25 25-1,0-25 1,-25 0-1,0-24 1,0-1 0,-25 25-1,25-99 17,0 74-32,0-49 0,25 0 15,-25 49-15,24-74 0,-24-74 16,25-100-1,-25 224-15,25-149 16,-25 74-16,0 74 16,0 1-16,-50-199 15,50 75 1,-24 148-16,24-148 16,0 148-16,0-74 15,24-25 1,-24 50-1,0 74-15,0-49 16,0 49-16,0 0 0,0-24 16,0 24-1,0-25 1,0 25-16,0 1 16,0-1-16,0 0 15,0 0-15,0 0 16,-24 25 31,-1 0-32,-74 25 1,74-25 0,0 0-16,-74 25 15,24-50 1,-24 25-1,-75 0 1,-49 0 0,149 0-16,-50 0 15,74 0-15,-24-25 0,24 25 0,1 0 0,-75 0 16,24 0 0,51-25-16,-26 25 0,-446 0 46,472 25-46,-274-25 32,274 0-32,-1 0 0,-99 0 15,100 0-15,-150 25 16,150-25-16,-1 0 16,-99 0-1,-74 0 1,0 0-1,49-25 17,149 25-32,-198 0 31,198 0-31,0 25 0,1-25 16,-1 0-16,-50 25 0,26 0 15,24-25 1,-25 25-16,26-25 0,-51 0 15,1 24 1,-25-24 0,24 25-1</inkml:trace>
  <inkml:trace contextRef="#ctx0" brushRef="#br1" timeOffset="172164.1958">11782 15999 0,'25'0'0,"0"0"0,0 0 31,99 0-15,-100 0-16,51 25 16,-26-25-16,76 25 15,23-1 1,-98 1-16,223 0 16,-199-25-16,-24 25 15,322 24 1,-298-49-16,125 50 15,-150-50-15,1 0 16,272 74 0,-247-74-16,297 75 15,-298-75-15,150 74 32,148 26-17,-100-26 1,1 0-1,-49-24 1,-150-25-16,75 24 0,-50-24 0,-25-25 16,274 75-1,73 24 1,-98-25 0,49 25 15,-322-74-31,594 99 31,-520-99-15,-74 0-16,198 24 15,-173-49 1,24 25-16,25 0 16,-75-25-16,75 25 0,-74-25 0,124 25 15,-125-25 1,150 25-1,-100-1-15,-49-24 0,24 0 0,100 25 16,49-25 15,-174 0-31,199 25 16,-198-25-16,0 0 0,49 0 0,25 0 16,25 0-1,-100 0-15,100-25 31,-99 25-31,24-25 16,-24 25-16,-1 0 0,-24-24 0,25 24 16,49-25-1,-49 25-15,49-25 16,-49 0-16,24 25 16,-74-25-16,124 0 31,-74 25-31,74-24 31,0-1-15,-100 25-16,100-25 15,-99 25-15,25 0 0,-1-25 16,1 25-16,49-25 16,-24 1-16,24-1 15,99-25 16,-148 50-31,148-49 16,-148 24-16,49 0 31,-49 0-31,99-49 16,-125 74-16,26-25 16,49-25-1,-74 26-15,74-26 16,-49 50-16,-25-25 15,24 0 1,-24 1-16,25-26 16,-25 50-16,24-74 15,-24 24 1,0 25-16,24-24 31,-24 24-31,0 0 0,-25 0 0,50-49 47,-26-1-31,-24 50-16,50-49 15,-50 49-15,0 0 0,25-24 16,0-1 0,-1 1-1,1-1 1,0-24-1,0-1 1,0 50-16,-1-49 31,1 24-31,0 1 16,25-26 15,49-24 0,-99 74-31,99-99 32,-74 99-32,-25 1 15,25-26 1,24 0 0,1 1-1,-50 24-15,25 0 16,0-24-1,-25 24-15,24 25 0,-24-25 0,25 0 16,0-24 0,0 24-16,0-25 15,-1 50 1,1-49 0,-25 24-1,50 0 1,-25-25-1,24 26 1,-49-1-16,25 0 16,0 25-16,-25-25 15,0 0-15,25 1 16,-25-1-16,0 0 16,0 0-1,0 0-15,24 1 31,-24-1-31,0-75 47,25 100-47,-25-24 0,0-1 16,25 0 15,0 25-31,-25-50 16,0 26-16,0-1 15,25-25 17,-25 25-17,0 1-15,24-26 16,-24 25-16,0 0 16,25 1-1,0-26 16,0 0-15,25-24 0,-26 24 15,-24 26-15,0-1-1,-24 25 126,-1 25-126,0-25-15,-25 49 16,25-24-16,1 25 31,-1-26-31,50-24 125,-25-24-125,24-1 16,1 25-16,-25-25 16,25 25-16,0-25 15,0 0 1,-25 50 31,0 0-32,25-25 1,-1 25 0,-24 0 46,25-25-46,-25 24-16,0 1 31,0 0 16,25 0-32,-25 0-15</inkml:trace>
  <inkml:trace contextRef="#ctx0" brushRef="#br1" timeOffset="177173.8479">27384 3448 0,'0'49'16,"0"-24"-16,0 25 15,-24 49 1,-1 25 15,0-99-31,0 49 16,25-98 0,0-1-16,0-74 31,25 74-31,-25-50 0,25 50 15,-25-24-15,74-26 16,-24 51 0,24 73-1,-24 26 1,-25 24 15,24 0-15,26-74 15,-26-75-15,1 1-1,-50 24-15,49-99 16,-49 99-16,0 0 0,0 0 16,0 1-16,0-1 31,0 50 0</inkml:trace>
  <inkml:trace contextRef="#ctx0" brushRef="#br1" timeOffset="177631.4945">28104 3770 0,'0'25'0,"0"-50"0,-25 199 46,25-149-46,0 0 0,50-1 16,-26-24 0,1-24-1,0 24-15,0-50 16,-25 25 0,25-49-1,-1 49 1,-24 50 15,0 0-15,0 49-1,0 25 1,-24-24 0,24-26-1</inkml:trace>
  <inkml:trace contextRef="#ctx0" brushRef="#br1" timeOffset="178021.4888">27360 4415 0,'-25'0'0,"0"0"16,50 0-16,0 0 0,-1 0 0,51 0 31,346 0 0,-346 0-31,272 0 16,-322 0-16,25 0 16</inkml:trace>
  <inkml:trace contextRef="#ctx0" brushRef="#br1" timeOffset="178963.6628">27632 4936 0,'0'25'0,"-24"0"0,-1 0 15,0-25-15,25 24 0,-50 51 16,1 24 15,49-49-15,0-75-1,0 0 17,0-49-32,0 24 15,25 0 1,24 26 0,-24 24-16,0 0 0,0 0 15,-1 49 1,26 50 15,-25-24-15,0-75-16,-1 25 15,1-25-15,0 24 0,0-24 16,0-24 0,-1 24-16,-24-50 15,0 25-15,0-24 16,0-26 15,0 26-15</inkml:trace>
  <inkml:trace contextRef="#ctx0" brushRef="#br1" timeOffset="179466.2649">28104 5333 0,'25'0'63,"24"-25"-48,1 50 1,-25-25-1,-25 50-15,-25-26 16,-25 26 0,-24-25-1,49 0 1,50-25 0,24 24-1,1 26 16,-50-25-31,25 49 16,-50-74-16,0 0 16,-24 25-16,-1-25 15,-25-25 1,1 25 0</inkml:trace>
  <inkml:trace contextRef="#ctx0" brushRef="#br1" timeOffset="180012.9104">28922 4266 0,'25'0'47,"0"0"-47,99-24 15,-99 24-15,0 0 0,49 24 31</inkml:trace>
  <inkml:trace contextRef="#ctx0" brushRef="#br1" timeOffset="180227.9037">28972 4465 0,'0'0'32,"49"0"-17,125-149-15,-323 298 0,273-149 16,-322 0-16,520 0 16</inkml:trace>
  <inkml:trace contextRef="#ctx0" brushRef="#br1" timeOffset="180918.3354">30162 3522 0,'0'-25'32,"0"50"-17,0 25 1,0 24 0,0 249 30,0-298-46,0 24 16</inkml:trace>
  <inkml:trace contextRef="#ctx0" brushRef="#br1" timeOffset="181200.9403">29716 3448 0,'25'-50'46,"-50"100"-46,75-100 0,74 25 16,-50 25-16,25 0 16,-49 0-16,99-24 15,-124 24-15</inkml:trace>
  <inkml:trace contextRef="#ctx0" brushRef="#br1" timeOffset="181810.9441">30485 3944 0,'-50'-25'15,"75"25"16,50-25-15,-51 25 0,26 0-1,-50 25 17,0 0-32,-25 25 31,-49-1-16,49-49 1,50 25 0,49 0-1,25 0 17,-74-1-32,-25 1 15,-25-25-15,-49 25 16,-25-25-1,0 0 1,49 0 0</inkml:trace>
  <inkml:trace contextRef="#ctx0" brushRef="#br1" timeOffset="182139.1301">30038 4514 0,'100'0'16,"-26"0"-1,50 0 1,-74 0-16,99 0 16,-100 0-16,75 0 15</inkml:trace>
  <inkml:trace contextRef="#ctx0" brushRef="#br1" timeOffset="182680.1286">30237 4986 0,'0'25'15,"0"-1"1,0 76 15,0-26-15,0 0-1,0-49-15,0 0 0,0 0 0,0 0 16,-25-25-16</inkml:trace>
  <inkml:trace contextRef="#ctx0" brushRef="#br1" timeOffset="182975.8637">29865 4936 0,'25'-25'15,"-1"25"-15,175 0 16,-174-24-16,173 24 16,-99 0-1,1 0 1</inkml:trace>
  <inkml:trace contextRef="#ctx0" brushRef="#br1" timeOffset="183468.0401">30559 5308 0,'-24'99'47,"24"-74"-47,0 0 0,24 25 0,1-26 0,0 1 16,49-25 15,1-49-15,-50-1-1,24 0 1,-49 75 31,0 50-32,-25-1 1,25 25 0,-49 75 15</inkml:trace>
  <inkml:trace contextRef="#ctx0" brushRef="#br1" timeOffset="184812.3617">26566 2977 0,'-25'0'31,"25"148"-15,0 100-1,50 125 16,-1 23-15,-49-247-16,0 298 31,0-298-31,0-25 0,0 124 16,0 49 0,0 51 30,0-324-30,0-48 0,25 24-16</inkml:trace>
  <inkml:trace contextRef="#ctx0" brushRef="#br1" timeOffset="187184.1009">26690 2629 0,'-50'-25'15,"75"25"48,0 0-48,99 0 17,-99 0-32,49 0 15,-24 0-15,-26 0 0,101 0 32,23-24-17,-123 24-15,223 0 16,-173 0-16,98 0 15,-123 0-15,148 0 16,-74 0 0,0 24-16,75-24 15,-150 0-15,100 0 16,-99 0-16,24 0 0,-24 0 0,74 0 16,74 0-1,-148 0-15,124-24 16,-125 24-16,1 0 0,-1 0 0,100 0 31,-99 0-31,173 0 16,-173 0-16,-26 0 15,26 0-15,24 0 16,175 24 0,-150-24 15,-74 0-31,74 0 15,-74 0-15,-25 25 16,24-25 0,1 0-16,25 25 0,-25-25 15,-1 0-15,26 25 16,0 0 0,-26-25-16,26 25 15,-25-25-15,0 24 16,-1-24 15,26 25 0,-50 0-15,0 25 0,0 74-1,0-75-15,0 174 31,0-173-31,0-25 0,0 74 32,0-74-32,0 223 15,0-198 1,0-1-16,-50 100 16,50-75-1,-49 75 1,49-25-1,0 0 1,0 0 0,0-25-1,0 25 1,0 1 0,25-1-1,-25 0 16,0-50-15,0-49-16,0 74 16,0-49-16,24-1 15,1 75 17,-25-99-32,0 74 15,0-74-15,0 25 16,0-1-1,0 1 1,0-25 0,0 24-1,0-24 1,0 0 0,0 0-1,0 0 1,0-1-1,0 1 1,0 0-16,0 0 31,0 0-31,-25-25 47,1 0-47,-1-25 16,0 25-16,-25 0 15,-74-25 17,50 25-17,24 0-15,-49 0 16,-25 25-16,75-25 0,-150 0 31,1 25-15,-174 24 15,198-49-15,100 0-1,-26 0 1,26 0-16,-25 25 16,49-25-16,-24 0 0,-26 25 15,1-25 1,0 0-1,49 0-15,1 0 16,-1 0-16,-49 0 16,-75 0-1,26 0 1,-1 0 15,-25-25 0,-74 0-15,174 25-16,-26-25 16,51 25-16,-75 0 31,74 0-31,-99 0 16,124 0-16,-123 0 31,73 0-16,26-24 1,24 24 15,0-50-15,0 25 0,-24 0-1,24 25-15,-25-49 16,25 49-1,25-25-15,-49-25 16,49 26 0,25 24-16,-1-25 0</inkml:trace>
  <inkml:trace contextRef="#ctx0" brushRef="#br1" timeOffset="189773.1663">28302 6226 0,'25'-25'16,"-50"50"-16,50-25 15,-25 25 1,25 49 0,-25-24-1,25 74-15,-25-25 16,0 75-1,0-150-15,-25 225 32,25-200-32,-25 1 0,0 99 31,0-125-31,-24 175 31,24-150-31,25 1 0,-50 74 16,1 0-1,49-99 1,-25 24-16,0 1 16,25-25-16,-50 25 15,-24 24 1,24-24 0,1-1-1,24-24-15,0-25 0,25 25 16,-25 0-16,1-1 0,-1 26 15,25-25-15,-50 24 16,50-24 0,-25 0-1,1 25-15,-100 148 47,74-148-47,25 24 0,25-49 16,-25 49-1,1 1-15,24-50 16,-25 24 0,25 1-16,-25-25 0,25 24 15,-50 75 1,50 50 0,0-50 15,0 25-16,0-50 17,0-50-17,-24-24-15,24 25 16,0-25-16,0 24 0,0 26 16,24 24-1,1-49 1,-25-26-1,25 26 1,0-25 0,0 0-1,-1 24 17,1-24-17,0 0-15,0 0 16,0-25-1,-25 49 1,0 1 0,0-1-1,24-24 1,1 25 0,25-1-1,-1 26 16,-24-1 1,0 1-17,0-26 1,-25-24 0,0 0-1,0 0-15,25 0 16,-1-25-1,-24 24 1,0 1 0,25-25-1,-25 25 48,-25-50 31,1 25-79,24-25-15,-25 1 16,0 24-1,25-25-15,-25 25 16,0 0 0,50 0 77,0 0-61,-25 25-17,25-25 1,0 24 0,-1 1-1,1-25 1,-25 25-1,25-25 1,0 0 15,-25-25-15,49-74 31,-24 74-32,0 0-15,-25 0 16,0 1 0,25 24-16,0 0 31</inkml:trace>
  <inkml:trace contextRef="#ctx0" brushRef="#br2" timeOffset="362413.1634">13965 8483 0,'-74'50'0,"148"-100"0,-148 125 0,-100 49 15,149-100-15,25 1 0,-49 0 16,-51 49-1,51-49 1</inkml:trace>
  <inkml:trace contextRef="#ctx0" brushRef="#br2" timeOffset="364815.7525">12700 9451 0,'-25'0'0,"25"24"16,0-48-1,25 24 1,49-50-1,-24 0 1,-25 1 0,0 24-16,-1-74 31,-24 49-31,0 25 0,0 1 16,0 48 15,0 1-31,0 50 31,0-51-31,0 125 16,0-74-16,0 73 15,25-48 17,-25-76-17,-49 1 1,24-25-1,0 0 1,0 0-16,-24 0 16,49 25-16,-25-25 15,50 0 17,24 0-17,50-25 1,-74 25-16,74-49 15,-74 49 1,0 0-16,0-25 16</inkml:trace>
  <inkml:trace contextRef="#ctx0" brushRef="#br2" timeOffset="365389.1067">13568 9153 0,'-25'0'16,"1"0"-1,24 25-15,-75 74 16,50-49 0,1 74-1,24-100-15,0 1 0,49 0 16,1 0 15,-25-50-31,49-49 16,-74 49-1,25 25-15,0-25 16,-1 0-16,26 25 16,-25 0-1,0 25-15,-1 49 32,-24-49-17,0 0 1</inkml:trace>
  <inkml:trace contextRef="#ctx0" brushRef="#br2" timeOffset="365967.1921">13990 9376 0,'49'-49'47,"-98"98"-47,148-123 16,-74 49-16,24 0 15,-24 0 1,-25 1 0,-25 24 15,-24 0-16,-26 74 1,26-24 15,49-26-31,0 26 16,49-25-16,-24-25 16,25 0-16,24-25 15,25 0 16,-24-24-31,49-26 47,-124 50-47,0 1 16,-74 48 31,49-24-47,0 25 15,25 0-15,-25 0 16,25 0-16,0-1 16,0 1-1,75-25 1,-51 0-16</inkml:trace>
  <inkml:trace contextRef="#ctx0" brushRef="#br2" timeOffset="366336.3622">14610 9153 0,'74'198'62,"-148"-396"-62,124 396 16,-75-173 0,25-50-16,0 1 15,0-26 17,25 25-32,99-99 31,-100 124-31,-24-25 15</inkml:trace>
  <inkml:trace contextRef="#ctx0" brushRef="#br2" timeOffset="367185.6952">14436 9277 0,'0'25'16,"0"0"15,0-1-15,0 1-16,0 25 15,0-25-15,25-1 16,0 1-16,0 0 15,24-25 1</inkml:trace>
  <inkml:trace contextRef="#ctx0" brushRef="#br2" timeOffset="368032.6921">15801 8855 0,'-25'0'16,"0"0"-16,0 25 0,-49 49 15,49-74-15,0 50 16,25 0 15,75-25-15,-26-50 0,-24 0-1,25-50 1,-26 51-16,-24-26 0,25 25 15,25 0 1,-25 25 0,-1 25-1,-24 25 1,0 24 0,-24-49-1,24-50 16,24 0-31,26-24 16,0-1 0,-26 25-16,26 25 15,-25 0 1,0 0-16,-25 50 16,0-25-1,0 0-15,24-1 16,-24 1-1</inkml:trace>
  <inkml:trace contextRef="#ctx0" brushRef="#br2" timeOffset="368315.0047">16694 8458 0,'0'75'15,"0"-50"1,0 24-1,0-24-15,0 25 0,24-1 16,1 75 0,-25-99-1</inkml:trace>
  <inkml:trace contextRef="#ctx0" brushRef="#br2" timeOffset="368699.5628">17289 8384 0,'-25'0'15,"0"0"-15,-74 74 32,99-49-32,-25 0 0,25 0 0,0 0 0,0-1 0,25 26 15,49 24 1,-49-49 15,-50 0-15,1-25-16,-76 0 31</inkml:trace>
  <inkml:trace contextRef="#ctx0" brushRef="#br2" timeOffset="369530.0872">17388 8384 0,'74'248'63,"-148"-496"-63,148 570 31,-74-346-15,0-1 15,0 0-31,50-49 16,-25 49-16,0 0 0,0 25 0,-1 0 15,1 0 1,0 25-1,0 24 1,0-24 0,24 0-1,-24-25 1,99-25 0,-99 25-16,-25-25 15,25 25-15,-25-24 0,0-1 16,0-25-1,-25 25 1,0 25 0,0 0-16,0 25 15,1 0-15,24 0 16,0 0 0,0 24-1,24-49-15,26 0 31,-25 0-31,0 0 0,-1-25 0,51-24 16,-1-26 0,1-49 15,-51-24-15,-24 123-1,0 0 1,0 50-1,-24-25-15,24 25 16,-25-1-16,25 1 16,0 99-1,0-25-15,49 50 16,-24-25 0,50 50-1,-51-100 1</inkml:trace>
  <inkml:trace contextRef="#ctx0" brushRef="#br2" timeOffset="369920.9937">18355 8533 0,'124'-50'32,"-248"100"-32,273-125 15,-74 26 1,-50 24-16,-1 0 0,-24 0 0,75-49 31,-75 49-31,0 0 16,0 1-16,0-1 15,0 50 1,-25-1 0,25 1-16,-25 50 31,25-51-31,0 100 16,25-74-16,-25-25 0,74 74 15,-49-99 1</inkml:trace>
  <inkml:trace contextRef="#ctx0" brushRef="#br2" timeOffset="370110.9887">18529 8409 0,'422'-99'63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9-18T08:45:29.793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3870 2009 0,'0'0'16,"-25"50"-1,0-25-15,0 49 16,-49 75 0,-1-25-1,75-75 1,0-24-1,25-50 1,0-24 0,49-75-1,-24 25 1,24 49 0,-49 50-1,25 74 1,-1 1-1,1-1 17,-25-74-32,24 50 15,1-50-15,-25-25 16,0 0 0,-25 0-16,0 1 15,0-26-15,0 25 0,0-49 16,0-1-1,0 51-15,0-1 16,0 0 0,0 50-1,-25 0 1</inkml:trace>
  <inkml:trace contextRef="#ctx0" brushRef="#br0" timeOffset="441.4274">4440 2480 0,'25'0'46,"0"0"-46,-1 0 32,26 0-32,-25 25 15,0 0-15,-25 0 0,-25 0 16,25-1-16,-75 26 16,26-25-1,-26 25 1,51-26-1,48-24 17,1 0-17,0 0 1,25-24-16,24 24 16,-49 0-16,49-25 15,-24 25-15,-1-25 31</inkml:trace>
  <inkml:trace contextRef="#ctx0" brushRef="#br0" timeOffset="769.0646">3349 3225 0,'-50'24'0,"100"-48"0,-125 48 0,125-24 31,-25-24-31,24 24 0,1 0 0,74-25 0,-50 25 0,26-25 0,-26 25 16,248-25 0,-49 0-1,-223 25-15,49 0 16</inkml:trace>
  <inkml:trace contextRef="#ctx0" brushRef="#br0" timeOffset="1407.5838">3919 3696 0,'-74'174'31,"74"-125"-31,-25-24 0,0 74 15,25-24 1,0-75 15,0-25-31,25-50 16,-25 51-16,25-76 16,0 76-16,-25-1 15,24-25 1,-24 25-16,50 1 15,-25 24-15,0 49 16,49 75 0,0-49-1,-49-51-15,50 51 32,-75-50-32,24-25 0,-24-25 15,25 0 1,-25-99-1,0 99-15,0-99 16,0 99-16,0-74 31,0 74-31,0 0 16,0 50-16,0 0 31,0 0-31,25 25 16</inkml:trace>
  <inkml:trace contextRef="#ctx0" brushRef="#br0" timeOffset="1617.5891">4614 4217 0,'0'248'16,"0"-223"-16,0 74 16,-25 25 15</inkml:trace>
  <inkml:trace contextRef="#ctx0" brushRef="#br0" timeOffset="2117.7885">5730 2828 0,'-25'25'0,"0"-1"0,0 1 16,-24 0-16,-26 25 0,51-1 0,-51 1 0,50-1 0,1-24 0,-51 74 16,50-49 15</inkml:trace>
  <inkml:trace contextRef="#ctx0" brushRef="#br0" timeOffset="2343.7945">5283 2853 0,'25'24'16,"-25"1"-1,25 0-15,-25 0 0,74 49 16,-49-24-16,50 49 15,-26-74-15,26 49 16,-51-49-16,1 0 16,25 0-1</inkml:trace>
  <inkml:trace contextRef="#ctx0" brushRef="#br0" timeOffset="6346.9523">6548 2257 0,'0'25'15,"0"25"1,0-26-16,-24 76 16,24-76-1,0 51 1,0-50-16,0 24 16,0-24-16,0-50 46,0 0-30,0 1-16,0-125 31,0 99-31,0 25 0,0 1 0,0-26 0,24 50 16,-24 25-16,50 0 16,-25-1-16,24 51 15,26-1 1,-50-74-16,24 50 15,-24-50-15,0 0 16,0 0-16,24-50 16,-24-24-1,-25-1 17,0-49-17,-49 50 1,49 99 15</inkml:trace>
  <inkml:trace contextRef="#ctx0" brushRef="#br0" timeOffset="6733.5243">7094 2530 0,'99'-74'16,"-74"74"-1,0 24-15,0 1 16,-50 50-1,-25-26 17,26-24-32,-1 0 15,50-25 1,49 0 15,25 50-15,-74-1 15,-124-24-15,74 0-16,-99-25 15,74 0-15,26 0 0</inkml:trace>
  <inkml:trace contextRef="#ctx0" brushRef="#br0" timeOffset="7019.5251">6375 3125 0,'-25'25'16,"0"-25"-16,75-25 0,-100 75 0,75-50 16,0 0-16,24 0 0,1 0 0,124 0 31,272-25-15,-396 25-16,99-25 15</inkml:trace>
  <inkml:trace contextRef="#ctx0" brushRef="#br0" timeOffset="7721.0673">6821 3795 0,'-74'99'15,"74"-74"-15,0 74 32,0 1-17,0-76-15,0 51 16,0-100 15,0-149 0,0 100 1,0 49-32,0-74 15,25 74-15,-1 0 0,26 50 16,-50 0-16,75 49 16,-51-49-1,1 0-15,0 25 16,25-1-16,-1 1 31,1-50-15,-25-25-1,-1-49 1,1-1 0,-25-24-1,0 49 1,0 26-1,0-1-15</inkml:trace>
  <inkml:trace contextRef="#ctx0" brushRef="#br0" timeOffset="8108.8027">7367 4118 0,'25'0'16,"24"0"0,1 0-1,-25 0-15,24 49 31,-49-24-31,0 0 0,0 0 16,-24-1-16,-76 76 31,51-76-31,24 1 0,25 0 0,-25-25 0,25 25 47,50-25-31,-25 0-16,49-25 15,-24 25-15,-26 0 16,51-25 0,49 0-1,-99 1 1</inkml:trace>
  <inkml:trace contextRef="#ctx0" brushRef="#br0" timeOffset="8514.8652">8582 2753 0,'-99'124'16,"74"-99"-16,1 25 0,-26-25 0,-49 99 15,0-25 1,74-74 0,25-1-1</inkml:trace>
  <inkml:trace contextRef="#ctx0" brushRef="#br0" timeOffset="8731.8601">8086 2877 0,'25'0'0,"25"50"0,-25-25 16,24 24-16,-24-24 0,49 50 15,26-1 1,24 0 15</inkml:trace>
  <inkml:trace contextRef="#ctx0" brushRef="#br0" timeOffset="11050.6232">9525 2381 0,'25'25'15,"-25"0"-15,-25 49 16,-25 25-1,1-24 17,-1-1-32,50-49 15,0-50 1,25 1-16,25-249 47,-26 223-32,1 25 32,0 50-47,0 0 0,124 124 16,-149-125 0,24-24-16,51 50 15,-1-25 1,-74-75-1,0 25 1,0-49 0,0 49-16,0 0 0,0 1 0,0-1 0,0-50 31,0 26 0,25 74-15,-25-1-16,0 26 15</inkml:trace>
  <inkml:trace contextRef="#ctx0" brushRef="#br0" timeOffset="11448.4156">10145 2604 0,'0'25'0,"0"-50"0,-25 150 16,1-101-16,24 26 15,24-25 17,76-25-17,-51-25 1,-24 0-16,0 0 15,-25 1 1,0-1-16,25 25 31,-25 25-15,0 24 0,0 75 15,0-74-16,0-25-15,-25-1 0</inkml:trace>
  <inkml:trace contextRef="#ctx0" brushRef="#br0" timeOffset="11735.14">9277 3249 0,'-74'0'16,"98"0"-16,26 0 15,0 0-15,173-24 16,-149 24-1,1 0-15,148 0 32,223 0-17,-421 0-15</inkml:trace>
  <inkml:trace contextRef="#ctx0" brushRef="#br0" timeOffset="12336.8326">9773 3696 0,'-25'50'16,"0"-26"-16,25 1 0,-24 25 0,-1-25 0,0 49 15,25-49-15,0 24 0,-25 26 16,25-1 0,0-123-1,0-26 16,0 50-31,0-74 16,0 74-16,50-49 16,-50 49-16,49 0 15,-24 25 1,50 50 0,-26 24-1,26 1 1,-1-26-1,-49-24-15,49 0 32,-49-25-32,-25-25 15,25 0 1,-25-148 0,0 49-1,0 49 1,0 50-16,0 1 15,0 48 1,0 1 0</inkml:trace>
  <inkml:trace contextRef="#ctx0" brushRef="#br0" timeOffset="12841.948">10368 4167 0,'-24'0'16,"48"0"-16,-48-25 16,73 1-1,26 24 17,-26 0-32,-24 24 15,-25 1-15,0 0 16,-50 49-1,1-24 1,24-25 0,50-25-1,49 25 1,-49-25 0,0 24-16,0-24 0,-1 50 15,-48 24 16,-76-24-15,-98-25 0</inkml:trace>
  <inkml:trace contextRef="#ctx0" brushRef="#br0" timeOffset="13318.5193">11013 2952 0,'0'25'16,"0"-50"-16,25 50 31,25-25-15,-1-25-16,125 0 31,-100 25-31,-49 0 0,25 0 0,-25 0 0,-1 0 15</inkml:trace>
  <inkml:trace contextRef="#ctx0" brushRef="#br0" timeOffset="13539.5983">10988 3225 0,'0'49'32,"0"-98"-32,100 98 15,-76-49 1,1 0-16,223-49 16,-198 49-16,0 0 0,24-25 15,0 0 1</inkml:trace>
  <inkml:trace contextRef="#ctx0" brushRef="#br0" timeOffset="17614.6949">12998 2158 0,'0'74'15,"0"-49"1,0 25-16,0 49 31,0-49-31,0 49 16,24-74-16</inkml:trace>
  <inkml:trace contextRef="#ctx0" brushRef="#br0" timeOffset="17887.6932">12526 2059 0,'0'0'0,"-49"0"0,24 0 16,25-25 0,25 25-16,148 0 15,-49-25-15,-74 25 0,223 0 32,-224 0-32,-24 0 15</inkml:trace>
  <inkml:trace contextRef="#ctx0" brushRef="#br0" timeOffset="18135.694">13395 2480 0,'0'174'16,"0"-149"-16,0 25 16,0-26-1,0 26 1</inkml:trace>
  <inkml:trace contextRef="#ctx0" brushRef="#br0" timeOffset="18460.8449">12675 3026 0,'-124'25'16,"248"-50"-16,-273 50 0,174-25 15,25 0 1,148 0-16,-123 0 15,148-25 1,-25 25-16,-24 0 16</inkml:trace>
  <inkml:trace contextRef="#ctx0" brushRef="#br0" timeOffset="18732.3965">13196 3547 0,'-25'149'0,"50"-298"0,-75 472 16,50-274-1,0 75 1,25 0 0,-25-74-1</inkml:trace>
  <inkml:trace contextRef="#ctx0" brushRef="#br0" timeOffset="19033.5182">12774 3621 0,'-24'0'0,"48"0"0,-48 25 16,48-50-1,26 25-15,-25 0 0,124-24 16,124-26 0,-125 0-1</inkml:trace>
  <inkml:trace contextRef="#ctx0" brushRef="#br0" timeOffset="19488.9301">13618 4093 0,'-50'25'16,"100"-50"-16,-125 50 16,75-1-1,25-24-15,0 0 0,0 0 0,49 0 16,-49 25-1,0-25-15,0 25 0,-25 25 16,-124 74 15,24-50-15,76-74 15,48 0-15,51-25 15,123 0-31,-99 1 31,-24-1-31</inkml:trace>
  <inkml:trace contextRef="#ctx0" brushRef="#br0" timeOffset="19826.2089">14635 2803 0,'0'25'16,"0"-50"-16,-25 75 0,-25-1 15,1-24-15,24 0 0,-99 74 16,-75 124 31</inkml:trace>
  <inkml:trace contextRef="#ctx0" brushRef="#br0" timeOffset="20070.2233">14064 2952 0,'25'0'0,"25"25"15,-1 24-15,-24-49 16,0 25-16,0 25 0,74 24 16,-49-24-16,49 24 15,-50-49-15,-24 0 16,0-25-16,0 24 0,74 1 15,-74-25 1</inkml:trace>
  <inkml:trace contextRef="#ctx0" brushRef="#br0" timeOffset="22267.1493">15354 2208 0,'0'24'0,"0"1"16,0 0-1,-25 49 1,25-49-16,0 74 16,0-49-1,25-25-15,-25 24 16,25-24-16,-25 0 16</inkml:trace>
  <inkml:trace contextRef="#ctx0" brushRef="#br0" timeOffset="22510.7674">15007 2133 0,'-25'-25'0,"50"1"32,24 24-17,26 0-15,74 0 16,-100 0-16,-24 0 0,50 0 31</inkml:trace>
  <inkml:trace contextRef="#ctx0" brushRef="#br0" timeOffset="22955.3365">15602 2480 0,'0'25'16,"0"-50"-1,25 25-15,25 0 32,-26 0-32,1 50 15,-25-25-15,-25 0 16,1-1-16,-26 1 15,25 0 1,0 0 0,25-50-1,50 25 1,-25 0 0,74 0-1,-74 0-15,0 0 0,49-25 16,0 25-1,-24 0 1</inkml:trace>
  <inkml:trace contextRef="#ctx0" brushRef="#br0" timeOffset="23245.5168">15156 3125 0,'0'0'0,"24"0"0,26 0 16,-25 0-16,24 0 0,76 0 15,98-24 1,-25-1 15,-24 0-15,-149 25-16</inkml:trace>
  <inkml:trace contextRef="#ctx0" brushRef="#br0" timeOffset="23508.4919">15726 3597 0,'0'248'15,"0"-174"-15,0-24 0,0-25 0,0 49 16,0 0 0,0-24-1,25-50-15,0 0 32</inkml:trace>
  <inkml:trace contextRef="#ctx0" brushRef="#br0" timeOffset="23768.569">15329 3621 0,'0'0'16,"25"0"0,0 0-16,25 0 15,-26-24-15,125-1 0,-50 25 0,-24 0 16,-26-25-16,26 25 0,49-25 16,-99 25-16</inkml:trace>
  <inkml:trace contextRef="#ctx0" brushRef="#br0" timeOffset="24250.1028">16049 4192 0,'-50'0'31,"75"0"-31,24-25 16,51 25 15,-76 0-31,-24 25 16,0 0-16,0 24 15,-49 26 1,49-50 0,25-25-1,49 24 16,-49 51-15,-100-26 15,51-49-31,-100 25 16,99-25-16,0 0 0</inkml:trace>
  <inkml:trace contextRef="#ctx0" brushRef="#br0" timeOffset="24602.3265">17016 2853 0,'-50'49'16,"26"-24"-16,-26 25 0,0-1 15,26-24-15,-51 74 16,50-74-16,-24 49 0,24-24 16,-25 0-16</inkml:trace>
  <inkml:trace contextRef="#ctx0" brushRef="#br0" timeOffset="24806.325">16570 2927 0,'74'50'31,"-49"-26"-31,0 1 0,49 25 0,-24-25 0,24 49 0,50 0 16,-50-24-1</inkml:trace>
  <inkml:trace contextRef="#ctx0" brushRef="#br0" timeOffset="26774.6599">17859 2034 0,'0'0'0,"25"0"15,-25 25-15,0 0 16,0-1-16,0 76 15,0-76 1,0 76-16,0 24 31,0 0-15,0-75 0</inkml:trace>
  <inkml:trace contextRef="#ctx0" brushRef="#br0" timeOffset="27015.6705">17512 1984 0,'-50'-24'15,"75"24"1,-25-25 0,100 25-1,-1 0-15,-74 0 0,24 0 16,1 0-16,123 0 16,-123 0-16</inkml:trace>
  <inkml:trace contextRef="#ctx0" brushRef="#br0" timeOffset="27537.4703">18182 2505 0,'-25'0'16,"50"0"-16,-75 0 15,75-25 16,99 25-15,-50 0 0,-74 25-1,-24 25 1,-51-1 0,-24-24 15,124-25 0,-25 25-31,124 0 16,-99-25-16,-25 25 15,24 24 1,-24-24 0,-49 0-16,-26 0 15,51-25-15,-26 0 16,0 0-16</inkml:trace>
  <inkml:trace contextRef="#ctx0" brushRef="#br0" timeOffset="27879.2438">17735 3076 0,'25'0'16,"0"25"-16,49-25 31,-49 0-31,273 0 16,-249 0-16,1 0 0,0 0 15,49 0 1,-74 0-16,49-25 16</inkml:trace>
  <inkml:trace contextRef="#ctx0" brushRef="#br0" timeOffset="28352.782">18008 3547 0,'25'223'31,"0"-173"-31,-25 0 15,0 24 1,0-24-16,0 24 0,0-49 16,0 0-16</inkml:trace>
  <inkml:trace contextRef="#ctx0" brushRef="#br0" timeOffset="28608.7786">17636 3473 0,'-25'0'0,"50"0"15,25 0-15,24 24 0,-24-24 0,-1 0 0,75 0 16,25 0 0,25 0-1,-125-24 1</inkml:trace>
  <inkml:trace contextRef="#ctx0" brushRef="#br0" timeOffset="29095.9752">18405 4018 0,'-25'0'0,"25"25"15,-25-25-15,25 25 16,0 0-16,0 24 16,0-24-16,0 0 0,0 0 15,0 0-15,25-25 0,0 0 16,0 24-16,24-24 15,-49-24-15,50 24 16,-25 0 0,25-25-1,-26 0-15,1 25 16,-25 25 15,0 99-15,0-99-16,0 74 15,0-50-15,0 100 32,-25-124-32,1 49 15,24-49-15</inkml:trace>
  <inkml:trace contextRef="#ctx0" brushRef="#br1" timeOffset="36241.4456">3349 2753 0,'24'0'47,"26"-24"-16,148-76-15,125-49-1,-249 100 1,100-50-16,0-1 0,-100 76 15,0-26-15,150-74 16,-1 0 0,-173 99-16,74-24 15,-100 24-15,1 25 16</inkml:trace>
  <inkml:trace contextRef="#ctx0" brushRef="#br1" timeOffset="37131.4441">6226 4440 0,'99'-50'16,"-74"26"-16,25 24 15,-26-25-15,249-99 16</inkml:trace>
  <inkml:trace contextRef="#ctx0" brushRef="#br1" timeOffset="37258.4464">7739 3597 0,'-25'0'16,"25"24"-16,-49 1 16</inkml:trace>
  <inkml:trace contextRef="#ctx0" brushRef="#br1" timeOffset="37927.2735">7789 3597 0,'-50'24'0,"25"1"0,-24 0 16,24 0-16,-50 25 0,26-1 0,-1-24 0,1 25 15,-1-1-15,-198 125 16</inkml:trace>
  <inkml:trace contextRef="#ctx0" brushRef="#br1" timeOffset="38889.6275">6375 2803 0,'-50'25'16,"75"-25"77,0-25-77,99-25 0,-75 26-16,1-1 0,49-25 15,-49 25-15,223-124 16,-50 25 15</inkml:trace>
  <inkml:trace contextRef="#ctx0" brushRef="#br1" timeOffset="39939.3966">9227 4539 0,'149'-74'16,"-99"49"-16,-1 0 15,100-49 1,-99 49-16,247-124 15,-222 100-15,173-51 16,74-73 0,-123 98-1,-174 51-15,74-26 32,-99 25-32,0 0 15,0 50 16,-25-25-31</inkml:trace>
  <inkml:trace contextRef="#ctx0" brushRef="#br1" timeOffset="41669.5168">12650 4415 0,'0'0'15,"25"0"-15,0 0 0,49-25 16,50-24-1,124-75 17,-173 74-32,223-99 15,-249 125-15,1-1 16,-1 0-16,-24 0 0,74-24 16,-74-1-1</inkml:trace>
  <inkml:trace contextRef="#ctx0" brushRef="#br1" timeOffset="42646.4493">14858 2704 0,'25'0'16,"0"0"-16,-1 0 16,423-224 15,-199 76-16,-74 48 1,-125 76-16,125-76 16,-100 26-1,-24 74-15,-25-25 0,24-24 16</inkml:trace>
  <inkml:trace contextRef="#ctx0" brushRef="#br1" timeOffset="43472.647">15280 4415 0,'74'-49'47,"-24"24"-47,-1-25 0,75-24 0,-74 49 15,74-49-15,-74 49 0,74-50 0,74-49 16,-74 50 0,-99 24-1,0 50 1,-25-24-1,24 24 17</inkml:trace>
  <inkml:trace contextRef="#ctx0" brushRef="#br1" timeOffset="44271.7248">17562 2654 0,'0'0'0,"25"0"15,-1 0-15,-24-25 16,75 0 0,-50 25-16,99-49 15,-75 24 1,1 0-16,198-99 15,-199 99 1,26-24-16,49-26 16,0 1-16,-74 49 0,-1 0 0,1 1 15,-25-1-15,24 25 0,-24-25 0,25 0 16,-75 50 0</inkml:trace>
  <inkml:trace contextRef="#ctx0" brushRef="#br1" timeOffset="47870.5132">5234 6350 0,'0'50'31,"0"-1"-31,0-24 0,-25 25 0,0-26 16,0 51-16,25-50 0,-24 74 15,24-74 32,0-1-47,0-48 16,0-26-1,0 25-15,0 0 0,0-74 16,24 25 0,1 49-16,25-25 15,-25 50 1,24 50 0,26 49-1,-26-24 16,-24-51-31,25 26 0,-26-50 16,1 25 0,50-50-1,-75-49 1,0 49 0,0-50-1,-25 51-15,25-1 0,0 0 0,-25-49 16,25 24-1,0 0 1,25 75 15,-25 0-15</inkml:trace>
  <inkml:trace contextRef="#ctx0" brushRef="#br1" timeOffset="48288.7138">5879 6722 0,'0'0'0,"0"50"16,-25-26-1,25 1-15,0 50 16,0-50-16,25-1 16,24-24-1,1-24 1,-25-1 0,0 0-1,-25 0-15,24 0 16,-24 0-16,25 25 15,-25-24-15,0 48 32,0 1-17,0 75 1,0-76-16,0 76 16,0-51-1,0-24-15,0 0 0,0 0 16</inkml:trace>
  <inkml:trace contextRef="#ctx0" brushRef="#br1" timeOffset="48686.7184">4837 7441 0,'-124'50'16,"149"-50"-1,74 0 1,-49 0-16,74 0 16,24 0-16,125-25 15,0 25 1,-50-25-16,1 1 16,-150 24-1,-49-25 16</inkml:trace>
  <inkml:trace contextRef="#ctx0" brushRef="#br1" timeOffset="49644.4097">5531 7962 0,'0'25'16,"0"0"-16,0 25 16,-24-1-16,-1 1 0,0-25 0,0 24 0,25-24 0,0 0 15,-25 24 1,25-73 15,0-1-15,0 0-16,50-49 31,-50 49-31,0 0 0,50-49 16,-26 49 15,26 50-15,-25-1-16,49 51 31,-24-26-16,-25-24-15,-25 0 0,49 0 16,-24-25 0,0 25-16,0-25 15,0 0-15,49-100 47,-74 26-31,0 49-16,-25 0 15,25 1-15,0-1 16,0 0 0,0 50 31</inkml:trace>
  <inkml:trace contextRef="#ctx0" brushRef="#br1" timeOffset="49913.1677">6226 8409 0,'0'25'0,"0"-50"0,0 74 0,0 1 15,0-25-15,0 0 0,0-1 16,0 26-16,0 24 16,0-49-1,0 25 17,0-25-32</inkml:trace>
  <inkml:trace contextRef="#ctx0" brushRef="#br1" timeOffset="50403.266">6921 7268 0,'0'-25'16,"0"50"-16,24-50 31,26 25-31,-25-25 0,24 25 16,-24 0-16,0 0 0,124 25 16,-124-25-1</inkml:trace>
  <inkml:trace contextRef="#ctx0" brushRef="#br1" timeOffset="50626.2561">6995 7466 0,'25'25'15,"0"-25"-15,-25-25 0,24 25 0,26 0 16,74 0 0,-25-25-1,-74 25 1,0 0 0</inkml:trace>
  <inkml:trace contextRef="#ctx0" brushRef="#br1" timeOffset="51848.4254">8558 6424 0,'0'0'0,"0"25"0,0 99 16,-25-74 0,25-25-16,0-1 0,0 1 0,0 50 15,0-26 1,0-24-1,0 0 1</inkml:trace>
  <inkml:trace contextRef="#ctx0" brushRef="#br1" timeOffset="52178.1267">8136 6375 0,'-74'-25'0,"49"25"16,25-25-16,49 25 16,-24 0-16,223-25 31,-149 25-31,-49 0 0,0-24 16,123 24-1,-49 0 1</inkml:trace>
  <inkml:trace contextRef="#ctx0" brushRef="#br1" timeOffset="52504.1243">8880 6697 0,'0'50'16,"-25"-25"-16,25 49 15,0-49-15,0 25 16,0-1 0,25 1-1,-25-25 1</inkml:trace>
  <inkml:trace contextRef="#ctx0" brushRef="#br1" timeOffset="52912.3657">8359 7317 0,'-49'25'31,"73"-25"-31,76 0 16,-76 0 0,224-25 46,-198 25-62,24 0 0,-24 0 0,24-24 0,-24 24 0,0 0 16,-1 0-16</inkml:trace>
  <inkml:trace contextRef="#ctx0" brushRef="#br1" timeOffset="53316.3714">8731 7739 0,'0'25'16,"0"0"-1,0 74 1,0-25 0,0 1-1,0-26 1,0-24-16</inkml:trace>
  <inkml:trace contextRef="#ctx0" brushRef="#br1" timeOffset="53646.447">8359 7665 0,'25'0'31,"99"0"-15,-99-25 0,148 25-1,-123 0-15,0 0 0,123-25 16,-73 25 0</inkml:trace>
  <inkml:trace contextRef="#ctx0" brushRef="#br1" timeOffset="54206.7089">9004 8111 0,'0'25'16,"0"0"0,0 0-16,0 24 15,0-24-15,0 0 16,0 24-16,25 1 31,0-50-15,99 0-1,-99-25-15,-1 0 0,1 1 0,0-1 16,0 0 0,-25 0-16,25 25 0,-25 25 47,24 0-32,-24 49 1,0 100-1,0-1 17</inkml:trace>
  <inkml:trace contextRef="#ctx0" brushRef="#br1" timeOffset="57441.205">5631 6028 0,'-323'-25'16,"224"25"-1,0 25-15,-149-1 16,0-24 15,223 0-31,-50 0 0,51 0 16,-26 0-16,25 0 0,-49 0 16,-1 0-1,26 25 1,24-25-16,25 25 15,-25-25 1,25 25 0,0 0-1,0-1 1,0 1-16,-25 50 16,25-51-16,-24 100 15,24-99-15,-50 198 31,50-148-31,-25-26 0,25 125 16,-25 198 15,25-223-31,25 99 32,-25-99-17,0-124-15,0 148 16,0-98-16,0 49 15,0-75-15,-25 125 16,25-124 0,0 98-1,0-123-15,0 74 16,0-74-16,-24 74 31,-1 150 16,25-225-47,0 76 31,0-76-31,0 1 0,25-25 110,24 0-79,-49-25-31,75 25 16,-51 0-1,1 0 1,0 0-16,124 0 15,-124 0 1,-1 0-16,51 0 0,-26 0 0,100-24 31,174 24-15,-199 0 0,74 0-1,25 0 1,25-25-1,-223 25-15,124-25 32,-124 25-32,49 0 0,50 0 31,0 25-15,-99-25-1,99 0 1,-49 0-16,-51 0 0,51 0 15,74 0 1,-25 25 0,124-1-1,-99-24 1,49 0 0,-49 0-1,-100 0-15,100 0 16,-99 0-16,-1 0 0,76 0 15,-76 0-15,125 25 16,-149-25-16,123 0 16,51 25 15,-1 0-15,-173-25-16,174 0 15,-150 0-15,1 0 0,99 0 31,99 0-15,-100 25 0,-123-25-16,25-25 15,-50 0 17,0 0 14,25 25-30,-25-25 0,0 1-16,24-1 15,-24 0 1,0-49 0,75-299 15,-75 299-31,49-124 15,1 49-15,-25-74 16,0 148-16,-25-148 16,0 148-1,0 26-15,-25-125 16,0 50-16,-25 0 16,26 75-16,24-100 15,0 124-15,24-99 31,1 99-31,25-99 16,-25 99 0,-25-24-1,25-51 1,-25 26 0,0 49-16,0-49 15,0 49-15,24 0 0,-24 0 16,0-24 15,0 24-15,0 0-1,0 0 1,0 1 0,0-26-1,0 25 1,0-24-1,-24 24-15,24-25 16,-25 50-16,25-25 16,-25 1-16,25-1 15,-50 0 1,25 25 0,1-25-16,-1 25 15,-25 0-15,25 0 16,-24 0-16,-26 0 15,51 25-15,-51-25 16,50 0-16,1 0 0,-51 0 31,-148-25-15,74 25 0,0 0-1,100 0-15,-150 0 31,150 0-31,-1 0 0,0 0 0,-49 0 16,-99-25 0,24 25-16,75 0 15,-100 0 1,-49 0 15,-24 0-15,222 0-16,-148 25 31,173-25-31,-50 0 0,26 0 0,24 0 16,-248 0-1,174-25 1,-25 1 15,99 24-31,-198 0 16,198 24-16,-124 1 15,-25-25 17,75 25-17,-74 0 1,49-25 0,99 0-16,-99 25 31,74-25-31,25 0 15,25 24-15,-24-24 16</inkml:trace>
  <inkml:trace contextRef="#ctx0" brushRef="#br1" timeOffset="58321.371">10145 7689 0,'-74'-24'32,"99"24"-1,223 0-16,-174 0-15,149 0 16,-124 0-16,149-25 16,-24 25-1,-150 0-15,100-25 16,-125 25-16,1 0 16,-75 0-1,-24 25 1</inkml:trace>
  <inkml:trace contextRef="#ctx0" brushRef="#br1" timeOffset="58593.5374">11336 7491 0,'25'0'15,"-1"25"1,1-25-16,74 49 16,-99-24-16,25 0 0,25 25 15,-50-26-15,-25 51 31,0-50-31,0-1 0,-74 1 16,74-25-16,-74 25 16</inkml:trace>
  <inkml:trace contextRef="#ctx0" brushRef="#br1" timeOffset="59099.5457">13122 7193 0,'0'25'32,"0"0"-17,0 0-15,0 124 31,0-125-31,24 51 0,-24-26 0,25-24 16,-25 25 0,0-25-1</inkml:trace>
  <inkml:trace contextRef="#ctx0" brushRef="#br1" timeOffset="59394.7197">12502 7119 0,'-124'-25'16,"124"0"-16,24 25 16,274-24-16,-199 24 15,149-25 1,-149 25-16,199-25 16,-248 0-16,-1 25 0</inkml:trace>
  <inkml:trace contextRef="#ctx0" brushRef="#br1" timeOffset="59715.7937">13618 7417 0,'-25'49'16,"25"-24"0,0-50 31,-25 25-16,25-25-16,-25 25-15</inkml:trace>
  <inkml:trace contextRef="#ctx0" brushRef="#br1" timeOffset="60303.7369">13965 7243 0,'0'0'0,"0"25"0,0 24 15,0 1-15,0-25 0,0 24 16,0 1-1,0-25-15,0 0 32,0-1-32,0-48 0,0-1 15,-25 0 1,25-74 0,0 74-16,25-74 15,0 74-15,24-49 16,-24 49-16,0-25 0,49 1 15,75-1 1,-99 75 0,-50 49-1,-99 25 1,-50-24 0,50-50 15,99-1-16,24-24 1,26 25 0,99 50 15,-75-51-15,1 26-1,-50-50 1,24 25-1</inkml:trace>
  <inkml:trace contextRef="#ctx0" brushRef="#br1" timeOffset="61023.9005">15850 7466 0,'50'25'16,"-25"-50"-16,-1 25 0,1-25 31,25-24-15,-25 24-16,49-25 0,-49 1 15,0 24-15,24-99 16,-24-50 15,-25 150-31,0-51 0,-25 1 0,0 49 16,25 0-16,-24 0 0,-26 25 16,0 75 15,50-26-31,0 1 0,0 124 15,0-75-15,0 0 16,25 0 0,25 224-1,-50-150-15,0-123 0,0 74 16,-25-99 15</inkml:trace>
  <inkml:trace contextRef="#ctx0" brushRef="#br1" timeOffset="61617.2591">15925 7441 0,'0'0'16,"0"0"-1,24-24-15,1 24 16,25-25-16,-1 25 0,26-25 0,74 0 15,-25 25 1,-25 0 15,-124 25-15,-24 0 0,-1 49 15,25-74-31,75 75 15,-25-75-15,-1 0 16,1 0-16,25-25 31,-25 0-31,-25 0 0,0-24 32,0 24-32,0-50 15,49 75-15,26 25 31,24 50-15,-50-26 0,-49 26-1,0-26 17,-24-49-32,-100-49 15,124 24-15,0-50 16,148-73 15,-148 123-31,75 0 16,-50 25-16,-1 0 15,1 0 1</inkml:trace>
  <inkml:trace contextRef="#ctx0" brushRef="#br1" timeOffset="62113.7113">18107 6995 0,'-24'-50'16,"48"100"-16,-73-124 0,-26 98 31,51 26-31,-1-25 0,25 0 0,0 24 0,25 26 31,148 73-15,-98-98-1,-75-25-15,-50 0 32,25-1-32,-24-24 0,-75 0 15,74 0 1</inkml:trace>
  <inkml:trace contextRef="#ctx0" brushRef="#br1" timeOffset="62307.2501">18331 7193 0,'49'75'16,"-49"-50"-16,0-1 16,0 26-1,0-25-15,0 0 16,0-1-16</inkml:trace>
  <inkml:trace contextRef="#ctx0" brushRef="#br1" timeOffset="62485.2479">18380 6871 0,'-74'-75'16,"74"100"-1</inkml:trace>
  <inkml:trace contextRef="#ctx0" brushRef="#br1" timeOffset="62989.5385">18604 7193 0,'0'0'0,"24"50"0,-24-25 0,0 49 16,0-49-16,0 0 16,-24-25 15,-1-25-16,25 0 1,25-49 0,-25 49-16,74 0 15,-49 0-15,0 25 16,-1 25-16,26 25 16,-25 24 15,-25-24 0,0-75-15,0 0-16,25-24 15,-1 24 1,26-50 0,-25 75-16,0 0 15,24 75 1,-24 24 15,0-49-15,-25-1-1</inkml:trace>
  <inkml:trace contextRef="#ctx0" brushRef="#br1" timeOffset="63429.1699">19199 6796 0,'0'100'16,"0"-75"-16,0 49 16,25 100-1,24 49 1,-24 25-1,-25-50 17,0-123-32,0-26 15,0-24-15,0-50 16,0-49-16,50-125 31,-26-73-15,-24 98-1,0 75 1,50 24 0,0 100-1,-1 74 1,-49 25 0,-149 0 15,100-99-16</inkml:trace>
  <inkml:trace contextRef="#ctx0" brushRef="#br1" timeOffset="63630.8913">19695 6921 0,'0'74'16,"74"323"15,-74-372-31,0 24 16</inkml:trace>
  <inkml:trace contextRef="#ctx0" brushRef="#br1" timeOffset="63974.4294">19918 7317 0,'50'0'0,"-25"0"16,-1 0-16,100-74 62,-124 49-62,0-49 16,0 49-16,-49 25 31,-26 25-15,75 0-16,-49 74 15,49-74-15,0-1 16,0 26-16,0-25 0,49 74 31,-24-99-31,25 25 0,24 0 16</inkml:trace>
  <inkml:trace contextRef="#ctx0" brushRef="#br1" timeOffset="64686.6662">21481 6697 0,'0'0'0,"-99"50"15,24-1-15,50 1 0,1 0 0,24-1 16,-25 1-16,25 24 0,0-24 0,49 99 16,75-50-1,-24-99 1,-1-50 15,-74-49-31,-1 0 31,1 74-31,0 25 16,0 50 15,0 49-31,-25-25 31,0-49-15</inkml:trace>
  <inkml:trace contextRef="#ctx0" brushRef="#br1" timeOffset="65314.469">21952 7243 0,'50'0'16,"-25"0"-16,49-74 31,-49 74-31,0-25 0,-1 0 0,-24 0 32,0-24-17,-24 49 1,-76 0-1,100 24-15,-74 1 16,74 0-16,-25 0 0,25 49 16,25-24-1,25-1 1,24-24 0,0-25-1,26-25 1,48-49 15,-73-25-15,-100 49-1,-49 50 1,-1 25 0,26 0-1,49 0-15,0 24 16,0-24-16,124 25 31,-75-50-15,-24-25-1,-25 50 17,0-1-1,25-24-16</inkml:trace>
  <inkml:trace contextRef="#ctx0" brushRef="#br1" timeOffset="65591.6344">22647 7144 0,'24'0'0,"1"25"0,0-25 0,-25 24 0,50 1 16,-50 0-16,49 25 16,-49-26-16,0 1 15,-24-25 1,-1 0 0,0-25-1,25-49 1,74-25-1,1 24 1,-50 75-16,24-24 16,-24-1-16</inkml:trace>
  <inkml:trace contextRef="#ctx0" brushRef="#br1" timeOffset="65986.7275">23788 6821 0,'49'100'16,"-49"-76"-1,0 51 1,25-1-16,-25-49 0,0 49 16,0-49-16,0 0 0,0 0 15</inkml:trace>
  <inkml:trace contextRef="#ctx0" brushRef="#br1" timeOffset="66219.704">23416 6697 0,'-50'-25'15,"100"50"-15,24-99 16,-49 74-16,24 0 0,26-25 15,-26 25-15,125 0 16,-50-25 0</inkml:trace>
  <inkml:trace contextRef="#ctx0" brushRef="#br1" timeOffset="66563.8337">24160 6896 0,'25'49'16,"99"125"0,-124-149-16,0 0 0,0 24 31,-75-49-16,50-74 17,100-25-17,-50 74-15,49-25 16,-24 25-16,24-24 16,-49 24-1</inkml:trace>
  <inkml:trace contextRef="#ctx0" brushRef="#br1" timeOffset="67148.4944">24805 7020 0,'24'-99'31,"-48"198"-31,-1-223 0,0 99 16,-49 50 0,-1 49-1,50-49 1,25 74-1,0-74-15,25-25 0,25 0 16,24-25 0,1 0 15,-75 1-31,0-1 31,0 50-15,0-1-1,49 1 1,1-25 0,-25 0-16,49-25 15,-49 25 1,0-24 0,-25-51-1,0 50-15,0 1 16,0-1-16,0 50 31,0-1-15,25 51-1,-25-1 1,0-24-16,0-25 16</inkml:trace>
  <inkml:trace contextRef="#ctx0" brushRef="#br1" timeOffset="67305.4991">25053 6648 0,'-50'-25'31,"100"50"-31,-100-25 15</inkml:trace>
  <inkml:trace contextRef="#ctx0" brushRef="#br1" timeOffset="67664.49">25251 6921 0,'0'24'16,"25"51"0,-25-50-16,0-1 15,0 1 17,-25 0-17,0-50 1,100-49 15,-50 49-31,99-25 16,-100 50-16,1 0 0,25 50 15,-50 24 1,25 1 0,-25-50-1</inkml:trace>
  <inkml:trace contextRef="#ctx0" brushRef="#br1" timeOffset="86000.5179">5804 11832 0,'-25'25'16,"25"-1"-1,-49 125 1,24-99-16,0 124 16,25-125-16,0 26 15,-25 24 1,25-74 0,0-50-1,0 0-15,0-124 31,25 75-31,-25 24 0,50-99 16,-50 100-16,25-26 16,-1 50-1,-24 50 1,25 0 0,75 149 15,-76-125-31,51 51 15,-50-51-15,49 1 16,-49-25 0,-25-1-16,0-48 15,0-1 1,25-50 0,-25-24-1,0 0 1,0 0 15,0 74-15,0 50 15,0-1-15</inkml:trace>
  <inkml:trace contextRef="#ctx0" brushRef="#br1" timeOffset="86819.3251">5928 12129 0,'0'0'0,"25"-24"0,-25-26 16,-25 50-1,1 0-15,-1 0 0,-75 50 16,1 24 0,74-49-16,1 0 15,24 99 1,24-124-16,26 25 16,0-25-16,-26 0 0,26 0 0,49-25 15,25-74 1,-99 24-1,-174 50 32,50 75-15,74-25-32,0 74 15,50-99-15,-25 25 0,25-25 0,0 0 16,74 0-1,-74 0-15,49-25 16,-74 0-16,25 25 0,-25-25 0,25-24 31,-25-51-31,-149 1 32,25 99-1,99 0-31,-99 50 31,99-25-31,1-25 0,-1 24 0</inkml:trace>
  <inkml:trace contextRef="#ctx0" brushRef="#br1" timeOffset="87493.7849">7615 11509 0,'25'-99'31,"-50"198"-31,-49-173 16,49 74-16,-25 25 16,-74 124-1,25 74 1,99-174-16,50 125 15,-26-149 1,1 0-16,74-25 16,-49 0-1,24-75 1,-74 50-16,50-49 16,-50 49-16,25 25 0,-25-25 15,49 1-15,-49 48 16,0 26 15,0-25-31,0 74 16,0-49-16,25 74 15,0-75 1</inkml:trace>
  <inkml:trace contextRef="#ctx0" brushRef="#br1" timeOffset="88124.2007">7913 12055 0,'24'0'0,"-48"0"0,73 0 16,-24 0-1,50 0 1,-51 0-16,51-25 15,-26 0-15,-24 25 16,-25-24 0,25 24-16,-25-25 0,0 0 0,0 0 15,-25 0 1,-49 1 0,-25 48-1,24 26 1,50 0-1,25-26 1,0 100 0,25-99-16,74 25 31,199-50-15,-124-50-1,-150 25 1,26 1-1,-25-1-15,-25 0 0,0 0 16,0 0-16,-25 1 16,0 24-16,-49 0 31,-25 49-15,99-24-1,24 25 16,1-50-31,74 24 16,-74 1 0,-25 0-16,25-25 31,-25 25-31,0 0 0</inkml:trace>
  <inkml:trace contextRef="#ctx0" brushRef="#br1" timeOffset="88449.1545">8855 12005 0,'25'0'16,"49"75"-1,-49-50 1,-25-1-16,0 1 0,0 50 31,-25-75-31,1 25 0,-26-50 16,25-50-1,100-74 17,24 75-17,-74 49-15,24 0 0,-24 25 16,-25-24-16,25 24 15,0 0 1</inkml:trace>
  <inkml:trace contextRef="#ctx0" brushRef="#br1" timeOffset="89015.869">10319 11757 0,'49'-49'15,"-24"24"-15,0 25 0,0-25 0,0 25 0,24 0 16,-49 25-16,25 25 16,-25-26-1,-74 150 1,24-149-16,25 0 0,0-1 0,-74 51 31,74-75-31,25 25 16,0-50-1,50 25 1,74 0 15,-25-25-15,-74 25-16,124 0 16,-124 0-16,-1 0 15</inkml:trace>
  <inkml:trace contextRef="#ctx0" brushRef="#br1" timeOffset="89688.9681">12601 11956 0,'-75'49'31,"75"1"-15,25-50-16,99 25 15,50-100 17,-100-24-17,-148-50 16,49 125-31,-99-150 16,74 124-16,-24-24 16,49 24-16,-49-24 15,24 49-15,25-24 0,-24-26 16,24 25 0,124 26-1,50 73 1,-50 1-1,-74-25-15,0 148 32,-25-123-32,-50 148 15,-24-49 1,49-74-16,25 148 16,0-149-1,273 199 16,-174-248-15</inkml:trace>
  <inkml:trace contextRef="#ctx0" brushRef="#br1" timeOffset="90291.0878">14734 11237 0,'-99'-50'15,"49"50"1,1 25-16,-51 24 16,1 100-1,74-25 1,100 50 0,74-75-1,-25-124 1,-75-24-16,26-26 15,-51 26 1,1 24 15,0 50-15,-25 24 0,0 50-1,0 1 1,0-76-16</inkml:trace>
  <inkml:trace contextRef="#ctx0" brushRef="#br1" timeOffset="90909.8388">15056 11782 0,'50'-25'31,"-100"50"-31,150-74 15,-76 49-15,51-25 16,24 0 0,-24-25-1,-51 26 1,1 24 0,-25-50-1,-25 50-15,1 0 16,-1 0-16,-75 74 31,51-49-15,24 0-16,0 25 15,25-26-15,25 26 16,0-25-16,24 24 16,1-49-16,25 25 15,-26-25-15,-24 0 0,0 0 0,49-25 16,-49 25-16,74-49 15,-74 24-15,25 0 16,-1-49-16,-49 24 31,-25 25-15,1 25-16,-51 0 16,50 25-1,-24-25-15,49 50 16,0-25-1,0-1-15,25 1 16,-1-25-16,26 25 16,0 0-1,-26 24 17</inkml:trace>
  <inkml:trace contextRef="#ctx0" brushRef="#br1" timeOffset="91202.9715">16024 11683 0,'124'74'16,"-422"-49"-16,472-124 0,24 223 15,-173-99 1,-25 0-16,0-1 16,-74-24-1,49-24 1,25-76 15,0 76-31,74-100 31,-24 99-31,-25 0 0,24 0 0,-24 0 16,25 25 0</inkml:trace>
  <inkml:trace contextRef="#ctx0" brushRef="#br1" timeOffset="91850.0832">17785 11485 0,'0'-25'16,"0"0"-1,50-25-15,-1 50 16,-24 0-16,0-24 0,49 24 16,-24 124 15,-149-50-16,24-49 1,50 0 0,50-1-1,99 1 1,0 25 0,-74-25-1,-50 24 32,-50-49-47,-223 75 16,224-51-16,-1-24 0</inkml:trace>
  <inkml:trace contextRef="#ctx0" brushRef="#br1" timeOffset="92433.9494">20389 11460 0,'0'-50'0,"-74"1"16,-25 49-1,74 0-15,-49 0 0,24 24 0,-24 26 16,98 49 15,26-74-31,148-50 47,-173 0-47,-25 1 16,25 24-16,-25-25 15,25 74 48,-25 75-63</inkml:trace>
  <inkml:trace contextRef="#ctx0" brushRef="#br1" timeOffset="92727.9517">20538 11460 0,'25'-25'0,"0"25"0,24 25 15,-24-25-15,0 25 16,50 24 0,-51 1-1,-24-25 1,0-1-16,-24 1 16,-1-25-16,0 0 0,25-25 15,0 1-15,25-51 31,0 50-31,-25 1 0,74-76 16,-24 51 0,24-1-1</inkml:trace>
  <inkml:trace contextRef="#ctx0" brushRef="#br1" timeOffset="93102.5213">21406 11088 0,'50'24'16,"-50"26"-16,25-25 0,-25 0 0,49 99 16,-49-75-16,0-24 0,25 74 15,-25-49 1,-49-50 15,24 0-31,-50-50 16,51 26-1,-1-1-15,-25 0 16,1 50 15,24 0-15,25 49-1,0-49 1,25 24 0,49-49-1,-24 0-15</inkml:trace>
  <inkml:trace contextRef="#ctx0" brushRef="#br1" timeOffset="93474.5042">23416 11187 0,'24'0'0,"-24"25"0,0 0 0,0-1 15,0 1-15,25 0 0,-25 74 16,25 0 15,0-24-15</inkml:trace>
  <inkml:trace contextRef="#ctx0" brushRef="#br1" timeOffset="93682.1161">23068 11137 0,'-49'-25'16,"98"50"-16,-24-74 31,0 49-31,74-25 0,-49 25 0,24 0 0,-24 0 0,24 0 0,125 0 31</inkml:trace>
  <inkml:trace contextRef="#ctx0" brushRef="#br1" timeOffset="93884.2131">23168 11658 0,'0'25'0,"49"0"16,1-25-16,-1-25 15,26 25-15,-26-25 0,1 25 0,124-25 16,-125 25-16,26-24 16</inkml:trace>
  <inkml:trace contextRef="#ctx0" brushRef="#br1" timeOffset="95430.6651">21208 11534 0,'-50'25'15,"75"-25"1,0 0 0,0-25-1,0 0 1,24 1 15,26-26-15,-1 0-1,-74 26-15,25-76 32,-50 100-17,25-24 1,-74 48 0,49 26-1,0-50-15,0 74 16,25-49-16,0 0 0,-25 25 15,25 24 1,0-49 0,50 24-1,-25-24-15,74 0 32,50-25-17,-124-25-15,24 25 16,-49-25-16,25 1 15</inkml:trace>
  <inkml:trace contextRef="#ctx0" brushRef="#br1" timeOffset="96190.0854">21382 11336 0,'99'-99'31,"-74"99"-31,-1 0 16,1 0 0,0 24-1,-25 1-15,-99 99 31,74-99-31,-25 25 0,26-50 0,-76 49 16,76-24-16,-1-25 16,50 0 31,-1 0-32,26 25 1,0-25-1,-26 0-15,76-25 16,-76 0-16,51-24 16,-50 24-1,-25-25 1,0 25-16,0 1 0,0-26 16,0 25-1,-50 0 1,-24 50-1,-1 0 1,1 74 15,74-74-31,-25 99 16,50-99-16,-25 0 0,25-1 16,74 1-16,50 25 31,-125-50-31,76 25 15,-75-25-15,-1 0 16</inkml:trace>
  <inkml:trace contextRef="#ctx0" brushRef="#br1" timeOffset="97193.7817">24309 11063 0,'0'49'32,"0"-24"-32,0 25 15,0-25-15,0 49 16,0 1 0,0-26-16,0 50 15,0-74 1,0 0-16,0-50 15,-50 0 1,-49-24 15,-25 24-15,49 75 0,51-26-1,24 51 1,124-50 15,-100-25-31,125 0 16,-99-25-16,49 0 15,-74 25-15,24-25 16,1-24-16,-25 49 0,0-50 16,-1-24-1,-24-26 1,0 76-16,25-125 15,-25 173 32,-25 1-47,25 99 32,0-49-17,0 49 1,50-50-1,-25-74-15</inkml:trace>
  <inkml:trace contextRef="#ctx0" brushRef="#br1" timeOffset="97510.7791">24829 11485 0,'323'-100'62,"-646"200"-62,646-224 16,-323 99-16,0 0 16,-74 25-1,-1 0 1,-49 74-1,99-24 1,25-25-16,50 74 31,-25-74-31,223 0 32</inkml:trace>
  <inkml:trace contextRef="#ctx0" brushRef="#br1" timeOffset="97809.5622">25450 11460 0,'198'-75'47,"-396"150"-47,396-125 0,-173 100 31,-25-25-31,0-1 0,-25-24 0,25 25 16,-25-25-16,-24 0 15,49-25 1,0 1-16,24-26 31,1 25-31,0 0 0,0 1 0,24-1 16,-24 25-16,0-25 16,0 0-16,24 0 15,-24 25 1,-25-24-16</inkml:trace>
  <inkml:trace contextRef="#ctx0" brushRef="#br1" timeOffset="98340.8799">27533 10790 0,'0'-25'0,"-25"25"16,-74 50-1,74-25 1,-49 49-16,24-24 0,26-1 16,-1 100-1,74 25 1,1-149-1,148-25 1,-123-25 0,-50 0-16,24-25 0,-24 26 0,0-1 15,0 0-15,-25 0 0,24 25 16,1-25 0,-25 50-16,25 0 15,-25 0-15,0 49 31,0-49-31,0 74 32</inkml:trace>
  <inkml:trace contextRef="#ctx0" brushRef="#br1" timeOffset="98992.8271">28054 11286 0,'25'0'32,"-50"0"-32,75-25 0,-25 25 15,-1-24-15,76-1 16,-1-25 0,-74 25-1,-25 0 1,-75 1-1,-49 48 1,25 51 15,74-25-15,25-1-16,50 1 16,-25-50-16,-1 25 0,1-25 15,74 24 1,-24-24-16,98 0 31,-148-24-15,50 24-16,-26-25 0,1 0 0,-1 25 0,1-50 15,0 1 1,-50-1 0,-75 25 15,50 0-31,-74 50 15,74-25-15,1 25 0,-1 25 16,50-1 15,49 1-15,0-25 0,-24-25-1,-25-25 1,-25 50 15,0 0-31,0-1 16</inkml:trace>
  <inkml:trace contextRef="#ctx0" brushRef="#br1" timeOffset="99333.8197">29046 11212 0,'273'99'62,"-546"-198"-62,571 248 0,-298-125 16,0 1-16,-74-74 47,148-51-32,0 1 1,-24 49 0,-25 26-1,0-1-15,-25 50 31,-25 24-15</inkml:trace>
  <inkml:trace contextRef="#ctx0" brushRef="#br1" timeOffset="99784.299">29666 11112 0,'0'-24'31,"0"48"-31,-24-48 16,-1 24-16,50-25 62,-1 0-31,1 0-31,0 0 16,-25-24 0,-25 49 15,-24 25-31,24 49 31,25-49-31,0 49 16,0-24-16,0-25 0,99 173 47,-99-173-47,-25 0 15,0-25-15</inkml:trace>
  <inkml:trace contextRef="#ctx0" brushRef="#br1" timeOffset="102466.7482">6970 13246 0,'0'0'0,"25"0"31,25 0-31,98 0 31,-98 0-31,99 0 16,-100 0-16,125 0 15,-100 0-15,174 0 16,-148-25-16,197 25 16,249 0-1,0 0 1,-447 0 0,99 0-1,-98 0 1,98 0-1,-123 0-15,445 25 16,-371-25-16,-50 0 0,50 0 16,-74 0-16,-26 0 0,100 25 0,-74-25 0,-26 0 15,26 0-15,-26 0 0,26 0 0,-26 0 0,75 0 16,99 0 0,1 0-1,-75 0 1,74-25-1,-74 25 1,-1 0-16,1 0 16,50-25-1,-1 25 1,-148-25 0,223 25-1,-224 0-15,75-25 0,25 25 16,25-25-1,-25 25 1,74 0 0,-174 0-16,51-24 15,-26 24-15,25 0 0,-24 0 16,-26 0-16,125 0 16,-100 0-16,150-25 15,-150 25-15,174 0 16,-174 0-16,125 0 15,-125 0-15,1 0 16,148 0-16,75 0 16,-50 0-1,0-25 1,-174 25-16,75 0 16,-75 0-16,26 0 0,48 0 15,100 0 1,174 0-1,-75 0 1,100-25 0,49 25 15,-25 0-15,-372 0-1,497 0 1,-398 0-16,25 0 0,75 0 15,-199 0 1,199 0-16,-224 0 0,125 0 16,74 0-1,124 0 1,-125 0 15,-197 0-31,644-25 16,-644 25-16,148 0 15,74 0 1,-48-24 0,-51 24-1,25-25 1,0 25 0,-74 0-1,-99 0-15,124 0 31,-100 0-31,25 0 16,-49 0-16,49 0 0,-49 0 0,49 0 16,0 0-16,0 0 0,-49 0 15,99 0-15,-125 0 0,150 0 16,-124 0 0,99 0-16,-25 0 15,74 0 1,-124 0-1,-24 0-15,49 0 16,-49-25-16,24 25 16,25 0-16,26 0 15,98 0 17,-174 0-32,75 0 15,-74 0-15,0 0 0,24-25 16,50 25-16,0-25 15,-99 25-15,74 0 32,-24 0-32,-51 0 15,1 0-15,25 0 16,49 0-16,0 0 0,-74 25 0,74-25 16,-74 0-16,49 0 0,-24 0 15,-25 0-15,74 0 0,0 0 31,-74 0-31,124 0 16,-124 0 0,-1 0-16</inkml:trace>
  <inkml:trace contextRef="#ctx0" brushRef="#br1" timeOffset="126999.6752">23937 15180 0,'-100'-24'15,"75"24"-15,-49 24 16,49 1-1,-49 25-15,49-50 16,0 25-16,-24 24 16,24-24-16,-25 50 15,50-1-15,0-49 0,0 49 16,0 50 0,0-49-1,50 49 1,-50-75-16,49 1 15,-24-25-15,25 49 16,-25-49-16,99 0 16,-100-1-1,51-24-15,74 0 16,0-24 15,-25-26-15,-25-24-1,-74 74 1,24-75-16,-24 75 0,25-74 31,-1-125-15,-49 175-16,0-100 31,-25 99-31,-24-99 16,24 99-16,-25-25 15,26 25-15,-1 1 0,-50-26 16,-49 0 0,25 26-1,-25 24 1,99 0-16,-49 0 16</inkml:trace>
  <inkml:trace contextRef="#ctx0" brushRef="#br1" timeOffset="128167.3157">25598 14759 0,'-49'-25'0,"98"50"0,-123-50 0,-75-25 15,124 50-15,-123 25 32,123-25-32,-124 50 15,124-25-15,-24-1 0,-26 51 31,50-50-31,-99 123 16,124-123-16,-25 0 0,25 0 0,0 49 16,-24-49-16,24 25 15,0-26-15,0 1 16,0 0-16,0 50 16,0-26-16,0-24 15,0 0-15,24 74 31,-24-74-31,0 0 0,0-1 0,25 51 16,-25-26 0,25 51-1,0-26 1,0 0 0,24-24 15,125 49 0,-124-99-15,-1 25-1,26-25-15,-26 0 16,-24 0 0,25 0-16,-26 0 0,76 0 15,24-25 16,-75 25-31,75-49 16,-74 49-16,-25-25 16,99-25-16,74-123 31,-74 24-15,-74 74-1,24-123 1,-74-1-1,-74 1 17,24 124-32,-198-125 15,199 150 1,-100-1-16,-99 0 31,24 50-15</inkml:trace>
  <inkml:trace contextRef="#ctx0" brushRef="#br1" timeOffset="129347.4689">27384 14660 0,'-74'0'16,"49"0"-1,0 0-15,-24 0 0,24 0 0,-25 24 0,1-24 0,24 25 16,-25-25-16,-49 50 15,-25 24 1,0 25 0,50 50 15,74-99-31,-25 99 16,25-125-16,0 1 15,-25 0-15,25 74 16,-25-74-16,25 0 15,0 0-15,-25 0 16,25-1-16,-24 1 16,-1 25-1,25-25-15,0 24 16,0-24 0,25 49 15,-1-24-31,76 49 31,-76-74-31,51 0 16,-26 0 15,-24-25-31,74 49 16,-74-49-16,25 0 0,-25 25 15,-1-25-15,1 0 0,25 25 16,49-25-1,124 0 17,-49-25-1,24-49-15,-98-1 15,24-98-16,-50 24 17,-74 25-17,0-100 17,-25 175-32,-24-125 15,-1 100-15,25 24 16,-24 1-16,-125-75 15,100 74-15,-50 0 16,-149-24 0,248 74-16</inkml:trace>
  <inkml:trace contextRef="#ctx0" brushRef="#br1" timeOffset="130551.1557">28749 14759 0,'-50'0'0,"-49"-25"16,49 25-16,25 0 16,1 0-16,-51 25 15,1 24 1,-1 75-1,75-99-15,-49 74 16,24-74-16,25 50 16,-25-51-16,0 51 31,25-50-31,0-1 16,-24 26-16,24 25 15,0-1 1,24-24-1,-24 49 1,0-25 15,0-49-31,0 25 16,0-26-16,0 1 16,25 25-1,0-25 1,25 24-1,24 1 17,-49-50-32,74 49 31,-74-49-31,49 25 31,-49-25-31,99 25 16,-74-25-16,49 0 15,25 0 1,-50 0 0,1-50-1,-1 1-15,25-50 16,-49 24 0,0-24 15,-50 49-16,24-98-15,-24 48 16,0 51-16,0-1 0,-49-74 16,-1-50-1,-49 50 1,0 50 0,-50 0-1,-124 24 1</inkml:trace>
  <inkml:trace contextRef="#ctx0" brushRef="#br1" timeOffset="131966.651">30411 14610 0,'-199'-50'32,"149"50"-32,1 0 0,24 0 0,-74 25 15,-75 50 1,100-26 0,49-24-16,-49 124 15,74-100-15,0 26 31,-25-50-31,25 123 16,-25-123-16,25 50 16,-25-26-1,0 1 1,25-25-16,0 49 16,0-49-16,0 25 15,0 24 1,25 25 15,-25-74-31,0 25 16,25-26-16,-25 1 15,25 25 1,24 24 0,-24-24-1,0-25 1,49 24-1,-24 1 1,0-1 0,-1 1-1,26-25 1,-1 0 0,-49-25-16,149 49 31,-125-49-31,1 25 15,49-25 1,0 25 0,-49-25-16,49-25 15,-49 0 1,74-24 0,24-26-1,-73 50 1,24-49-1,-49 24 1,-50 1-16,49-26 16,-49 26-16,0-50 15,0-25-15,-24-100 16,-26 75 15,25 50-31,-173-223 16,123 247-16,1 1 15,-472-199 17</inkml:trace>
  <inkml:trace contextRef="#ctx0" brushRef="#br1" timeOffset="134033.8873">18554 14287 0,'0'25'32,"0"0"-32,-50 25 0,50-25 0,-25 24 0,-24 1 15,24 24-15,25-49 16,-25 49-16,25-49 15,0 0-15,0-50 32,0 0-17,0 1-15,25-100 16,0 99-16,-25 0 0,0-25 16,49-24-16,1 24 31,0 75-16,24 99 17,-74-99-32,25 25 15,0-1-15,0-49 0,-25 25 16,24-25-16,1 25 16,-25-50-16,25 25 15,-25-50 1,0-24-16,0-25 31,0 74-31,0 0 31,25 50-15,24 25 0,-49-26-16</inkml:trace>
  <inkml:trace contextRef="#ctx0" brushRef="#br1" timeOffset="134300.6954">19075 14660 0,'49'49'78,"-98"-98"-78,148 173 16,-99-100-16,0 1 16,0 0-16,0 0 0,-50 0 15,26-1 1,-1-24-16,-25 0 15</inkml:trace>
  <inkml:trace contextRef="#ctx0" brushRef="#br1" timeOffset="134481.5327">19100 14560 0,'49'-49'31,"-198"222"-31,497-396 31,-596 322-31,520-198 0,-197 99 31</inkml:trace>
  <inkml:trace contextRef="#ctx0" brushRef="#br1" timeOffset="134760.0605">18132 15180 0,'-74'25'15,"99"-25"1,-1 0-16,51 0 16,-26 0-16,51 0 0,-51 0 0,1 0 0,223 0 15,-100-25 1,-123 25-16,24 0 16</inkml:trace>
  <inkml:trace contextRef="#ctx0" brushRef="#br1" timeOffset="135377.3091">18529 15627 0,'-25'0'15,"25"25"-15,0 0 16,0-1-16,-25 1 0,25 0 0,0 0 16,-24 24-16,-1 1 15,25-25-15,0 0 16,-25-1-1,25-48 1,0-26 0,50-74-1,-1 25 1,-24 74-16,25-74 16,-25 99-16,-25-25 0,24 25 31,1 0-16,-25 25-15,50 99 16,-25-99-16,-25-1 0,49 51 16,-24-26-1,25-24 1,-26-25 0,26-49 15,-50 24-31,25-50 15,-25 51-15,25-1 0,-25-50 32,0 26-17,0 24 1,0 50 0</inkml:trace>
  <inkml:trace contextRef="#ctx0" brushRef="#br1" timeOffset="135657.3936">19273 15925 0,'0'124'15,"0"-100"-15,-49 200 47</inkml:trace>
  <inkml:trace contextRef="#ctx0" brushRef="#br1" timeOffset="135993.685">19769 14932 0,'0'-24'16,"0"-1"-1,75 0 1,-50 25-16,49 0 16,-24 0-16,24 0 15,0 0 1</inkml:trace>
  <inkml:trace contextRef="#ctx0" brushRef="#br1" timeOffset="136193.072">19819 15106 0,'0'25'0,"0"-50"0,223 50 31</inkml:trace>
  <inkml:trace contextRef="#ctx0" brushRef="#br1" timeOffset="136612.6903">20910 14362 0,'0'-25'32,"-24"50"-32,24 0 0,0 0 0,-25 24 15,25 174 16,0-198-15,0 0 15</inkml:trace>
  <inkml:trace contextRef="#ctx0" brushRef="#br1" timeOffset="136870.6919">20414 14312 0,'-25'-49'31,"50"98"-31,0-123 15,25 49-15,24 25 16,-24 0-16,148-25 16,1 25 15,-175 0-31</inkml:trace>
  <inkml:trace contextRef="#ctx0" brushRef="#br1" timeOffset="137123.8544">21258 14585 0,'-25'124'31,"25"-99"-31,0 25 16,0-1 15,0-24-31</inkml:trace>
  <inkml:trace contextRef="#ctx0" brushRef="#br1" timeOffset="137466.8555">20489 15230 0,'24'-25'16,"1"25"-16,0 0 0,174-25 31,-150 25-31,224 0 15,-223 0-15,74 0 16,-75 0-16,1 0 0,49 0 16,-74 0-1</inkml:trace>
  <inkml:trace contextRef="#ctx0" brushRef="#br1" timeOffset="137733.5885">21084 15577 0,'0'100'0,"0"-200"0,0 224 0,0-49 47,-25-1-47,25-24 0,0-1 0,0-24 15,0 0-15,0 0 0,0 0 16,0-1-16</inkml:trace>
  <inkml:trace contextRef="#ctx0" brushRef="#br1" timeOffset="137957.5909">20662 15528 0,'-74'0'0,"99"0"31,-1 0-31,150 0 16,-124 0-16,74 0 15,-75 0-15,125 25 16,-124-25-16,74 0 16</inkml:trace>
  <inkml:trace contextRef="#ctx0" brushRef="#br1" timeOffset="138323.5886">21530 15875 0,'25'-25'16,"-50"25"-16,-24 25 31,-26 74 0,75-74-31,0 49 16,25-49-16,-25 0 0,50 25 16,-50-1-1,0-24-15,0 0 16,0 0-16,-124-50 15</inkml:trace>
  <inkml:trace contextRef="#ctx0" brushRef="#br1" timeOffset="138445.5896">21506 15776 0,'248'-50'31</inkml:trace>
  <inkml:trace contextRef="#ctx0" brushRef="#br1" timeOffset="139905.214">25474 14362 0,'-24'25'16,"24"-50"62,0 0-78,0-74 31,24 0-15,1-1 0,0 51-1,0 49 17,-25 25-17,25-25-15,-1 24 31,1-24-31,0 25 16,49-25 0,100 0-1,-124 0 1,247-25 0,-222 25-16,-1 0 0,125 0 15,-125 0-15,50 0 16,-25-24-16,-49 24 0,49 0 15,100 0 17,-125 0-32,25 24 15,-74-24 1,-25 25 93,0 0-109,25 0 32,-25 0-32,0 49 15,0-49-15,0 0 0,0 24 16,0-24-1,0 74 1,-25-24 0,25-50-1,0-1 17,0-48-32</inkml:trace>
  <inkml:trace contextRef="#ctx0" brushRef="#br1" timeOffset="140601.8584">27285 13990 0,'0'0'16,"25"0"0,-25-25-16,25 25 15,49-25 1,75 25 15,49 25-31,26-25 16,-1 25-1,-25-25 17,-49 0-17,-50 0 1,-49 0 0,0 0 15,-26 0-16,-24 25 1,25-1 0,-25 26-1,0 0 1,-25 49 0,1 25 15,24-74-16,0 74 1,24-50 0,1-49-1</inkml:trace>
  <inkml:trace contextRef="#ctx0" brushRef="#br1" timeOffset="141587.7547">26591 13146 0,'0'25'15,"0"0"-15,0 0 16,0 25 15,0-26-31,-25 175 16,25-174-1,0-1-15,0 1 16,0-50 0</inkml:trace>
  <inkml:trace contextRef="#ctx0" brushRef="#br1" timeOffset="141856.4633">26293 13146 0,'25'0'47,"0"0"-47,173-24 16,-99 24-16,-24 0 0,-51 0 0,26 0 15</inkml:trace>
  <inkml:trace contextRef="#ctx0" brushRef="#br1" timeOffset="142085.0139">26367 13494 0,'-24'49'32,"48"-98"-32,1 98 15,0-49-15,0 0 0,49 0 16,-49 0-16,25 0 15,-26-24-15,26 24 16,-25-25 0</inkml:trace>
  <inkml:trace contextRef="#ctx0" brushRef="#br1" timeOffset="142701.0926">27087 13171 0,'0'25'15,"0"25"1,25 49 0,-25-25 15,0-49-31,0 0 15,-25-25-15,0 0 32,0-25-17,0-24 1,-74 24 0,25 50 15,24-1-31,50 1 15,0 25 1,0-25-16,0-1 16,74-24-1,-74 25-15,100-50 16,-76 25-16,1 0 16,25-24-16,99-76 31,-75-48-16,-74 98 17,0 0-17,0 75 1,0 25 0,0-1-1,0-24 1,0 0-16,0 25 15,0-26-15,0 1 16,25 0 0</inkml:trace>
  <inkml:trace contextRef="#ctx0" brushRef="#br1" timeOffset="143294.4081">27434 13419 0,'99'0'31,"-74"0"-31,-248 25 0,496-74 16,-447 73-16,397-73 31,-198 49-31,-25-25 0,0 0 16,0 0-1,-50 25 17,26 0-32,-51 50 15,50-50-15,25 25 0,0 0 16,0-1 0,25 51-1,25-50-15,24-50 16,25 0-1,-24-25 17,-50 26-32,24-1 15,-24 25-15,0-25 0,0 25 0,24 0 16,-24 50 0,-25-1-1,-25 26 16,0-75-15,25-25 0,0-25-1,50 1-15,0-1 16,24 0 0,-24 26-1,-1 24 1</inkml:trace>
  <inkml:trace contextRef="#ctx0" brushRef="#br1" timeOffset="144151.9581">28749 13146 0,'-100'25'31,"100"0"-31,-24 0 0,-1 0 15,0 49 1,25 25 0,25-49-1,24-25 1,-24 0 0,0-50-16,0 25 15,0 0-15,-25-25 0,24 25 0,26-25 16,-25 0-1,0 25 1,-25 25 0,0 0-1,0 0 1,0 0-16,0-1 0,24-24 0,-24 25 16</inkml:trace>
  <inkml:trace contextRef="#ctx0" brushRef="#br1" timeOffset="144789.2138">29021 13444 0,'125'-25'46,"-250"50"-46,274-50 0,-124 1 16,0 24-16,0 0 16,-25-25-16,0 0 15,-25 25 17,-25-25-17,1 25 1,-1 25-1,25 0-15,25 24 16,0-24 0,0 25-1,25-50-15,25 25 32,-25-1-32,-1-24 0,1 0 0,0 0 15,25 0-15,-26 0 0,1 0 0,0-24 0,49-1 16,-24-25-1,0-24 17,-50 49-32,0 0 0,0 0 31,0 50-15,-100 25-1,100-1 1,0 1-1,25-25 1,25-25 0,-25 0-1,-1 0 1,1 0 0</inkml:trace>
  <inkml:trace contextRef="#ctx0" brushRef="#br1" timeOffset="145262.195">29691 13370 0,'75'74'47,"-274"-74"-47,323-74 0,-25 148 0,-99-24 15,0-25-15,-24-25 16,24-25 15,24-50-15,26 26-1,0-1 1,-50 25-16,24 25 16,1-24-16,-25-1 31,0 50-15,-25-25-1,1 49 1,-1 1-1,25-25 1,0 49-16,0-49 0,25 24 16,-1 1-1,1 0 17,-50-50-32,-24 24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9-18T08:48:24.276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1761 1761 0,'25'0'0,"-50"25"15,-49 99 16,24-25-15,25-74-16,0 74 16,25-124 31,-49-49-32,24 24 1,0 1-1,25 24-15,25 25 16,0 0 15,74 25-15,0 24-16,-49-24 16,-25-25-1,-50-25 32,-25 25-31,-49-24-1,-75 48 1,150-24 0,24-24 15,198-26 0,-123 25-15,24 0-1</inkml:trace>
  <inkml:trace contextRef="#ctx0" brushRef="#br0" timeOffset="460.0281">1662 1662 0,'-99'-50'16,"198"100"-16,-347-50 16,223 25-16,-25 0 0,-74 99 15,50 49 17,74-148-32,149 198 15,-100-198-15,1 0 16,124 0-1,49-75 1,-99-24 15,-99 24-31,49-99 16,-74 100-16,0 24 0,0-25 16,0 25-16,-25-49 15,1 49-15,-125-49 16,124 49-1,-25 25-15,26 0 0,-1 0 16</inkml:trace>
  <inkml:trace contextRef="#ctx0" brushRef="#br0" timeOffset="1031.171">3125 1538 0,'0'-25'15,"-24"25"-15,-1 25 16,-25 0-16,-24-1 16,49 26-16,-49 49 15,49-74 1,25 50-16,25-1 15,74 0 1,74-49 0,-73-25-1</inkml:trace>
  <inkml:trace contextRef="#ctx0" brushRef="#br0" timeOffset="1688.3884">3547 1712 0,'0'-25'16,"-25"25"-16,0 0 16,1 25-16,-51-1 15,-24 200 32,149-175-47,24-49 31,-49 0-31,24-25 0,-49 1 16,25-1-16,0-50 31,0 1-31,0 49 16,-1-24 0,1 49-16,0-25 15,0 50 1,0-25-16,-25 49 15,25-24-15,-25 0 16,0 0-16,-25 49 16,25-99 31,25 0-32,24-49 1,1 49-1,-25 0-15,24 25 16,-49 25 0,0 0-1,0 25 1,0-26 0,0-48-1,50-1 16,-50 0-31,74-25 16,-49 50-16,-25-24 0,25 24 0,24 0 16,1 24-1,-50 51 1,0-26 0,-50 1 15,50-25-31,-24 0 15</inkml:trace>
  <inkml:trace contextRef="#ctx0" brushRef="#br0" timeOffset="2112.0569">4366 1513 0,'24'-25'15,"-24"50"-15,0 0 16,0 0-16,0-1 0,25 26 0,-25-25 0,0 74 16,0 75-1,0-1 1,-25-49 0,1-49 15,24-100-31,-25-25 15,25-98 17,0 98-32,49-99 15,-24 100-15,0 24 0,74-74 32,-74 74-32,74 50 31,-99-1-31,0 26 15,0-25-15,-25 0 0,1-1 0,-1 1 0,0 0 16,-49 25 0,49-26-16</inkml:trace>
  <inkml:trace contextRef="#ctx0" brushRef="#br0" timeOffset="2813.2331">4986 1736 0,'0'0'0,"-50"25"16,25 0-16,-24 0 16,49 0-16,-25 49 15,25-49-15,25 0 16,0-1-1,123-73 32,-123 24-47,-25-25 16,0 26-16,0-1 0,0 0 16,-25 0-16,1 0 31,24 1-31,24 24 31,26 24-15,49-24-1,-74 0 1,25 25 15,-50 0-31,0 25 16,0-26-16,-25-24 15,0 50 1,25-25-16,25 0 16,0-25-1,24-25 1,26 0 0,-26-25 15,-49 26-31,0-1 15,0 0 17,0 50-1,0 0-15,25 49-1,-25-49 1,0 0-16</inkml:trace>
  <inkml:trace contextRef="#ctx0" brushRef="#br0" timeOffset="3162.8656">5631 1712 0,'24'24'15,"-24"1"1,0 50 15,0-26-15,0 1-1,0-25-15,0-1 16,0-48-16,0-1 16,0 0-1,50-49-15,-50 49 16,74-25-1,-49 50 1,25 50 0,-25 24-1,-25 1 1,0-51 0</inkml:trace>
  <inkml:trace contextRef="#ctx0" brushRef="#br0" timeOffset="3591.4867">6375 1538 0,'49'0'15,"-98"0"-15,98 25 0,-49 49 16,0-49-16,0 0 0,0 49 15,0-49-15,0 25 16,0-26-16,0 1 16,0 0-1,-24-50 32,-51-24-31,50 24-1,-24 25 1,-1 25 0,-24 49-1,49-24 1,25-26 0,0 26-16,25-50 15,0 0-15,74-25 16,-74 25-16</inkml:trace>
  <inkml:trace contextRef="#ctx0" brushRef="#br0" timeOffset="4203.0391">7441 1463 0,'50'-74'16,"-50"49"-16,0 0 0,-149 75 16,50 49-1,74 0 1,25 50 0,99-25-1,100-148 16,-125-26-15,-49 0 0,0 26-1,-25 48 17,25 51-17,-25-1 16,0-49-31</inkml:trace>
  <inkml:trace contextRef="#ctx0" brushRef="#br0" timeOffset="4819.3137">7913 1786 0,'24'25'16,"1"-25"-16,50-50 16,24 25 15,-49 1-15,-50-26-1,-75 50 1,-24 50 15,49-26-31,25 1 0,1 25 16,24-25-1,24-1-15,1-24 16,99 50 15,0-25-31,50-50 31,-124 0-31,24 0 16,-49 1-16,0-1 0,-1 0 0,-24 0 16,0-24-1,-24 24 1,-1 25-16,0-25 16,0 50-16,0-25 15,1 25 1,-1 24-1,25-24-15,25 25 32,24-26-17,26 1 1,-26-25 15,-49 25-15</inkml:trace>
  <inkml:trace contextRef="#ctx0" brushRef="#br0" timeOffset="5149.9479">8756 1662 0,'74'0'15,"-148"0"-15,148 25 0,-24 0 16,-25-1-16,0-24 0,-1 50 16,1-25-1,-25 0-15,0-1 16,0 1-16,-49 0 16,24-50-1,25-49 16,49-50-15,-24 99-16,50-74 16,-50 99-16,-1 0 15,1 0-15</inkml:trace>
  <inkml:trace contextRef="#ctx0" brushRef="#br0" timeOffset="5553.4742">10096 1538 0,'49'-50'16,"-49"75"15,25 25-15,-25-26-16,25 76 16,0-26-1,-25-49-15,0 25 16</inkml:trace>
  <inkml:trace contextRef="#ctx0" brushRef="#br0" timeOffset="5810.0209">9699 1414 0,'-100'-75'32,"100"51"-32,50 24 15,124-25 1,-125 0-16,175 25 16,-175 0-16,1 0 0,-1 0 15,1 0 1</inkml:trace>
  <inkml:trace contextRef="#ctx0" brushRef="#br0" timeOffset="6118.026">10492 1414 0,'124'173'31,"-248"-346"-31,273 346 0,-99-73 15,-25-100-15,-25 49 16,0-24-16,-50 0 31,-49-25 1,148-124-17,51 0 1,24 25 15,-100 99-31,1-25 16,-25 50-16,0-1 15</inkml:trace>
  <inkml:trace contextRef="#ctx0" brushRef="#br0" timeOffset="6734.918">11187 1587 0,'0'-24'0,"0"48"0,25-98 15,-50 49-15,0 25 16,0 0-16,0 25 15,1-25-15,-26 74 16,50-49-16,-25 50 31,50-50-31,25-25 32,-26 0-32,51-75 31,-50 50-31,-25 0 0,25 1 15,-25-1 1,0 124 31,24-24-31,26-51 15,0-48-16,74-76 1,-124 75-16,49-49 16,-49 49-16,0 0 15,0 50 32,0 99-31,0-99-16,25 50 15,-25-51 1</inkml:trace>
  <inkml:trace contextRef="#ctx0" brushRef="#br0" timeOffset="6872.9463">11460 1240 0,'-25'-49'16,"25"24"-16</inkml:trace>
  <inkml:trace contextRef="#ctx0" brushRef="#br0" timeOffset="7225.9378">11733 1488 0,'24'99'0,"-24"-74"16,0 0 0,0 0-16,0 0 15,-24 0 1,-1-25-1,25-25 1,0 0 0,25 0-16,24-49 15,-24 74-15,49-50 16,1 25 0,-26 25-1,1 75 16,-25 24-15,-25-74-16,0 0 16</inkml:trace>
  <inkml:trace contextRef="#ctx0" brushRef="#br0" timeOffset="8998.8318">2853 2406 0,'24'0'0,"1"0"15,0-25 1,0 25-16,74 0 15,-74 0-15,0 0 0,123-25 16,26 25 0,-124 0-16,123-24 15,-73 24-15,-51 0 16,26 0-16,-26 0 0,224 0 16,-199 0-1,75 0 1,-74 0-16,-26 0 15,1 0-15,-25-25 0,49 25 0,50 0 16,75-25 0,-51 0-1,-24 0 1,-74 25-16,74 0 16,-99-24-16,24 24 15,75 0-15,75-25 16,-149 25-16,148-25 31,-148 25-31,-1 0 0,150 0 16,-175 0-16,150 0 31,-124 0-31,-26 0 0,76 0 0,-76 0 16,26 0-16,124-25 15,-1 25 1,-123 0-16,74-25 15,-74 25-15,-1 0 0,-24 0 16,74 0-16,-49 0 16,123 0-16,-123 0 15,49 0-15,-49 0 16,124 0 0,-125 0-16,-24 0 0,99 0 15,74 0 1,-98 0-1,-76 0-15,125 0 16,-74 0 0,-51 0-16,26 0 0,74 0 15,-99 0-15,173 0 16,-148 0-16,148 0 31,-148 25-31,198-25 16,-198 0-16,-1 0 15,75 0-15,124 0 16,0 0 15,-198 0-31,148 0 16,-148 0-16,0 0 0,148 0 31,-148 0-31,74 0 16,-50 0-16,1 0 15,-51 0-15,150 0 16,-149 0-16,24 0 16,-24 0-16,0 0 0,99 0 15,-74 0-15,49 0 16,-74 0 0,-1 0-16,51-25 15,-25 25 1,-1 0-1,1 0 1,-25-24 0</inkml:trace>
  <inkml:trace contextRef="#ctx0" brushRef="#br0" timeOffset="14289.8569">12799 3597 0,'-49'0'15,"98"0"-15,-247 0 16,173 0-16,-25 0 0,1 24 16,24-24-16,0 25 15,0-25-15,-74 100 31,99-76-31,-49 26 16,49-25 0,-50 49-1,50-49-15,0 25 16,-25-26 0,25 51-1,0-50-15,0-1 0,-25 1 16,25 0-16,0 0 15,0 0-15,0-1 16,0 26 0,-25 24-1,25-24 1,0 24-16,0-49 16,0 25-1,25-1 1,0 1-1,0 0 1,0-26 0,0 26 15,24 0-15,-24-25-1,0-25-15,0 24 16,-1-24-16,1 0 15,0 0-15,25 25 16,-26 0 0,1-25-16,0 0 31,0 0-31,74 0 16,-49 0-1,24 0 1,25 0-1,-74 0-15,25-25 32,-26 25-32,1 0 0,0 0 15,49-25 1,26-24 15,49-1 0,-75-24-15,-49 74 0,0-50-1,-1 25 17,1-24-17,0-1 1,0 25-1,-25 0-15,0-24 32,0 24-32,0 0 15,0 0-15,0 1 16,0-1-16,0 0 16,0 0-16,0 0 15,0 1 1,0-1-1,0 0-15,0 0 16,-25-24 0,25 24-16,-25 0 15,25 0 1,-25 0-16,25 1 16,-49-1 15,49-25-16,-25 50 1,0-25 0,-49-49-1,49 24 1,0 26 0,0 24 15,25-25-16,-24 0 1,-51-25-16,50 50 16,0-25-16,1 25 0,-1-24 15,0 24 1,-25-25 0,26 25-1,-26 0 1,-24 0 15,24 0-15,25 0-16,-99-25 15,99 50-15,1-25 0,-26 0 32,25 0-32</inkml:trace>
  <inkml:trace contextRef="#ctx0" brushRef="#br0" timeOffset="18594.0958">15056 2555 0,'-24'0'16,"24"-25"-16,-25 25 15,0 0-15,0 0 16,0 0 0,-49 0-1,24 0-15,26 25 0,-51-25 31,50 25-31,-24-25 16,49 24-16,-25-24 0,-25 25 16,-49 0 15,74 0 0,-24 0-15,24-25-1,25 25-15,-50-25 16,25 24-16,1 1 16,-1-25-1,0 0 1,0 25 0,0 0-1,1 0 1,-1-25-1,25 24 1,-25-24-16,0 25 16,0 0-16,1-25 15,24 25 17,-25 24-17,0-24 1,0 25-1,0-50 1,1 49 0,-1-24-16,25 0 15,-25 25 1,25-26 0,-25 1-1,25 0 1,0 0-1,-25 0 1,25-1-16,-24 1 16,24 0-1,0 0 1,-25-25 0,25 25-16,0-1 15,-25 1-15,25 0 16,0 0-16,0 0 31,0-1-31,-25-24 0,25 25 0,0 0 16,0 0-1,-25 0 1,25 24 0,-24 1-1,24-25 1,-25 0-16,25-1 15,0 1-15,0 0 32,0 0-17,0 0 1,0-1 0,0 26-1,0-25 1,0 24-1,0-24 1,0 0 0,0 0-1,0 0 1,25-25-16,-25 49 31,24 1-15,-24-1 15,0 1-15,0-25-1,25 0 1,-25-1 0,25 51 30,0-1-30,0-24 0,-1-25-16,26 49 31,-50-24 0,0-1-15,25 26-1,0-50 1,-1-1 0,1 26 15,0 0-15,0-26-1,24 26 1,-24 0-1,-25-26 1,0 1-16,50-25 16,-50 25-1,25-25 1,-1 25 0,26 24-1,0-24 1,-1 0-1,-24 0 1,0 0-16,49-1 31,-49-24-31,0 25 0,0 0 16,24 0 15,-24-25-31,50 49 31,-51-24-31,1-25 0,0 0 0,0 25 16,49 0 0,25 0 15,-49-1-15,-25-24-16,124 50 46,-100-50-30,1 25-16,24-25 0,-49 0 0,25 0 16,24 25-1,25-25 1,-74 0 0,0 0-16,0 0 0,0 0 15,24 0-15,50-25 31,-74 25-31,50 0 16,-51 0-16,26-25 31,-25 25-31,49-25 16,-49 25-16,25-25 16,74 1 15,-75 24-16,51-50 17,-76 50-17,1-25-15,0 0 0,0 25 16,24-24 0,-24-1-16,50-25 15,-51 25 1,1 25-16,50-74 31,-51 49-31,1 0 16,0 1-16,25-51 31,49-49-15,-74 75-1,-25-1-15,24-24 31,1-1-15,0 26 0,25-76-1,-50 51 1,24 24 0,1-24-1,-25 24 1,25 1-1,-25 24-15,25-49 32,-25 49-32,0 0 0,0 0 15,0-24 1,0-26 0,0 1-1,0 49-15,0 0 16,0-24-16,0-1 15,0 0-15,0 1 16,0-26 0,-25 51-16,-25-51 15,26 50 1,-1-49-16,-25-1 31,50 26-15,-25 24-16,1-25 15,24 26-15,-25-1 0,0 0 16,-25-49 0,1 24-1,-1-24 17,-24-1-17,49 50 1,-25-49-1,1 49 1,-1-24 0,25 24 15,-24 0-15,-1 0-1,-24-24 1,-1 24-1,50 25 1,-49-25 0,49 25-16,0-25 0,1 25 15,-51-25 17,26 0-17,24 25 1,-74-24-1,74 24-15,0 0 0,0-25 16,-74 0 0,74 25-16,-74-25 31,49 25-15,50-25-16,-74 1 0,49 24 15,0 0-15,1 0 16,-1 0-1,-99-25 1,99 25 0,0 0-16,0 0 0,0 0 15,-24 0-15,-1 0 32,25 0-32,-24 0 15,24 0-15,-25 0 16,-24 25-1,24-25 1,26 0-16,-1 0 16</inkml:trace>
  <inkml:trace contextRef="#ctx0" brushRef="#br0" timeOffset="20864.5365">15304 3497 0,'-24'0'0,"-26"-24"15,25 24 1,0 0-16,1 0 0,-1 0 16,-50 24-1,1 26 16,0 0-15,74-26-16,-50-24 16,50 25-16,-25 0 0,0 0 15,25 0 1,0 0 0,-24 24-1,-1-24 1,25 0-16,0 49 15,-25-49-15,25 0 16,-25 24 15,25 1-15,0 0 0,0-26-16,0 26 15,0-25 1,0 0-1,0-1-15,25 26 32,-25 0-17,0-1 1,25-24 0,-25 0-16,0 0 15,25-1-15,-1-24 16,-24 25-16,25 0 0,0 0 15,0 0-15,0-1 16,-1-24-16,-24 25 16,25 25-1,-25-25 1,50-1 0,-1 1-1,1 0 16,0 0-15,-1 0 0,-24 0-1,0-25 17,24 0-17,1 0-15,0 0 16,-1 0-1,26 0 17,-26 0-17,1-25 1,0 25 0,24 0-1,25-25 16,-74 0-15,25 25-16,-26 0 16,26-25-1,0-24 1,-1 24 0,-49 0-16,50 0 15,-50 0 1,49 1-1,-49-26 1,25 25-16,0-24 16,-25 24-16,50-174 62,-50 150-46,0-1 15,0 25-31,0-49 31,0 49-31,-25-49 16,0 24 15,0 1-15,0 24-1,1-25 1,-1 25 0,25 1-16,-25-1 15,25 0 1,-25 0-16,0 0 16,25 0-16,-24 25 15,-1-24-15,0-1 31,0 25-31,0 0 16,25-25-16,-49 25 16,24 0-16,0-25 15,-24 25 1,-26-25 0,50 25-1,-173-24 16,148-1-31,-148 25 16,148-25-16,1 25 16,-26 0-16</inkml:trace>
  <inkml:trace contextRef="#ctx0" brushRef="#br0" timeOffset="24912.563">18380 2530 0,'-99'0'15,"74"-25"-15,0 25 0,-74 0 16,25 0 0,24 0-1,-49 0 16,74 0-31,-74 25 16,74-25 0,-49 25-16,49-25 0,0 0 0,-49 25 15,-1-1 1,26 1 0,24-25-1,-25 25 1,25 0-16,-24 0 15,24-25-15,-25 25 16,26-1-16,-1-24 16,0 0-1,0 25 1,0-25-16,1 50 16,-1-25-1,0-25 16,-49 49-15,74-24-16,-25-25 0,25 25 16,-25-25-16,25 25 15,-25-1 1,-24 1 0,-1 25-1,0-1 1,1 26 31,24-50-32,0-1-15,25 1 16,-25-25 0,1 50-1,-1-25 16,0-25-31,0 24 16,25 1-16,-49 0 16,49 0-16,0 0 15,-25-1 1,25 26 0,0-25-1,-25 49 1,25-24-1,0-25 1,0 0 0,0-1-1,0 1 1,0 0 0,0 0-1,-25 0-15,25-1 16,0 1-16,-25-25 0,25 25 15,-25 49 17,25-49-17,0 0 17,0 0-17,0 0 1,0-1-1,0 1-15,-24 25 16,24-25 15,0-1-15,0 1-16,0 0 16,0 0-1,24 24 16,1 1-15,-25 0 0,25-1-1,0 1 1,-25-1 0,25 1-1,0-25 1,-1 0 15,1 24-15,0 26-1,-25-50-15,25 24 16,0 1 15,-1-1-15,26-24-1,-25 0 1,0 25 0,-1-50-1,1 49 17,0-24-32,0 0 0,-25 0 15,0-1 1,25-24-16,24 50 15,1-25 17,-1 24-17,-24-24 1,25 25-16,-1-1 16,1-24 15,0 25-16,-1-1 1,1-24 0,24 25-1,-49-50 1,25 25-16,-50-1 16,49-24-1,1 25 1,24 0-1,1 0 1,-1 0 0,-24-25-1,49 49 1,-25-49 0,1 25 15,-50-25-31,99 0 15,-100 0-15,1 25 16,25-25 0,-25 0-16,24 0 15,-24 0-15,25-25 16,-1 25 0,1-25-16,0 25 15,-1 0 1,-24-24-16,0 24 15,0 0-15,-1 0 16,1 0-16,25-25 16,-1 25-1,75-50 17,-49 25-1,-26 25-31,1-49 31,24 24-15,1-25-1,-26 25 1,-24 25 0,0-24-16,0-1 0,0 0 15,24-25 1,1 1-1,24-26 1,-49 51-16,0-26 16,0 25-16,-25 0 15,49-49 1,-24 0 0,25-26-1,-25 1 1,-1 74-16,1-24 15,-25-1-15,0 25 16,0-24 0,0-1-16,0 0 15,25-49 1,-25 0 15,25 49-31,-25-24 16,0 0-1,0 24 1,-25-49 0,25 49-1,-25-24 1,25 24 0,-25-24-1,25-1-15,-24 26 16,-1-1-16,25-24 31,0 49-31,-25 0 0,0-25 16,0-24-1,25 24 1,-24 26 0,24-26-16,0 25 0,-25 0 15,0 1 1,0-26-16,0 25 15,1-24 1,-1 24 0,0 0-1,-25-49 1,1 24 0,-1 25-16,0 0 31,1 1-16,24-1-15,0 25 0,25-25 16,-25 0-16,-24 0 16,-1 1-1,25-1 1,-49 0 0,-25 0-1,24 0 1,-24 0-1,25 1 1,24-1 0,-24 0-1,-1 25 1,1-25-16,-75 0 16,99 25-16,-24 0 15</inkml:trace>
  <inkml:trace contextRef="#ctx0" brushRef="#br0" timeOffset="27759.0686">21010 3101 0,'-25'0'15,"-50"0"1,1 24-1,49-24-15,-74 25 16,99 0 0,-25-25-16,-25 25 15,26 0-15,-1-25 16,25 24-16,-25-24 0,0 25 16,-24 0-1,-1 25 1,0-26-1,1 1 17,49 0-32,-25 0 15,0-25-15,25 25 0,-25-1 32,-24 26-17,24-25 1,25 24 15,-50 1-15,50-25-1,-24 0-15,-1 0 16,25-1-16,0 1 31,-25 50-15,0-51-1,25 1 17,-25 25-17,25-25 1,-24-1 0,24 1-1,-25 25 1,0-25 15,25-1-31,0 1 16,0 0 15,0 0-15,0 0-16,0-1 31,0 1-31,0 0 15,0 0 1,0 0 0,0-1-1,0 26 1,0-25 0,25 24-1,0 1 1,-1-25 15,1 0-31,0 24 16,0-49-16,-25 25 15,25-25-15,-1 25 16,26 24 15,0 1-15,-26-25-1,1 0 1,0 0 0,-25-1-1,50 1 1,-26 0 0,1 0-1,0 0 1,0-25-16,0 0 15,-1 24-15,1-24 16,50 25 15,-1-25-15,-49 25-16,0-25 16,0 0-16,-1 0 0,26 25 15,-25-25 1,49 0-1,-24 0 1,-25 0-16,-1 0 16,1 0-16,25 0 15,-25 0-15,-1 0 0,26 0 16,-25 0-16,49 0 16,-49 0-1,0 0-15,0-25 16,-1 25-16,1 0 15,0 0-15,74-25 32,-24 0-17,-26 25 1,26-24 0,-50-1-1,24-25 1,1 1-1,-1-1 1,1 0 0,0-24-1,-26 24 1,26-24 0,-50 49-16,25-49 31,-25 49-31,25-50 0,-25 51 15,0-26 1,0-24 0,0 24-1,0 25-15,-25-124 32,25 125-32,-25-26 15,25 25-15,-50-74 31,50 74-31,-124-149 47,124 150-47,-49-51 16,24 50 0,0-24-1,-49-26 1,49 26-1,-25-1 1,-24 25 0,-1-24 15,1 24-15,24-25-1,1 26 1,-26-1-1,1 0 1,49 25 0,-49-25-1,-25 0-15,24 25 0,26-24 16</inkml:trace>
  <inkml:trace contextRef="#ctx0" brushRef="#br0" timeOffset="29764.5407">12303 2828 0,'0'25'62,"0"-1"-46,0 1-1,0 25 1,0-25-16,-25 24 16,25-24-16,0 25 0,0-26 15,0 1-15,0 25 31,0-25-15,0-50 0,0 0 15</inkml:trace>
  <inkml:trace contextRef="#ctx0" brushRef="#br0" timeOffset="30650.1407">14610 1960 0,'0'-25'15,"0"0"-15,50 0 16,24 25 0,-49 0-1,0 50 1,-25-25-16,0-1 0,-50 26 15,25 0 17,0-26-32,-24 1 15,74-25 17,24 0-17,26-25 16,-51 25-31,51-24 16,-50 24-16,-1 0 16,51-25-1,-50 0 1</inkml:trace>
  <inkml:trace contextRef="#ctx0" brushRef="#br0" timeOffset="31702.7023">14461 3497 0,'-25'0'16,"25"-24"-16,25-1 15,25 25 1,-1 0 0,-49 25 15,0-1-15,-24 26-1,-1 0 1,25-26-1,25 1 17,-25 0-17,0 0 1,0 0 0,-25 0-1,-25-1 1,1-24-1</inkml:trace>
  <inkml:trace contextRef="#ctx0" brushRef="#br0" timeOffset="33185.1886">17735 1885 0,'0'25'0,"-24"0"15,24 49 1,74-24 31,-49-50-31,24-25-1,-24 0 16,-25 0-15,0 50 31,0 74-31,0-49-1,0 24 1,0-49-16</inkml:trace>
  <inkml:trace contextRef="#ctx0" brushRef="#br0" timeOffset="33965.3552">21332 2282 0,'0'-25'16,"-74"50"-16,49-25 16,-25 25-16,25 0 15,25 24 1,0 26 0,75-1-1,-50-49-15,-1 49 31,-48-74-31,-1 0 0,-50-25 32</inkml:trace>
  <inkml:trace contextRef="#ctx0" brushRef="#br0" timeOffset="34153.3345">21282 2282 0,'25'-50'16,"0"50"0,25-24-1,24 24 1,-24-25 0</inkml:trace>
  <inkml:trace contextRef="#ctx0" brushRef="#br0" timeOffset="36804.671">11881 5234 0,'25'0'16,"-25"25"-1,0-1-15,-25 26 16,1 0-1,24-26 1,-25 26 0,25-25-16,0-50 31,0 0-15,25-24-1,-25 24 1,74-50-1,-49 75 1,0 25 0,-1 0-1,1 0 1,25 0 0,-25-1-16,-1-24 15,-24-24 1,25 24-1,-25-25-15,0 0 16,0 0-16,0 0 16,0 1 15,0-1-15,0 50-1</inkml:trace>
  <inkml:trace contextRef="#ctx0" brushRef="#br0" timeOffset="37056.541">12402 5457 0,'0'25'16,"0"0"-16,0 49 15,-24-49 1,24 24-16,0-24 16,0 0-16,-50 0 15</inkml:trace>
  <inkml:trace contextRef="#ctx0" brushRef="#br0" timeOffset="37435.6069">12005 6077 0,'0'25'0,"0"49"16,0-49 0,0 0-16,0 0 15,0 0-15,0-1 0,0 1 16</inkml:trace>
  <inkml:trace contextRef="#ctx0" brushRef="#br0" timeOffset="37694.1357">11757 6102 0,'-49'0'16,"74"-25"0,24 25-1,-24 0-15,99-25 16,-50 1 0,1 24-1,-50 0-15,24 0 0,-24 0 16</inkml:trace>
  <inkml:trace contextRef="#ctx0" brushRef="#br0" timeOffset="37901.1446">12254 6400 0,'0'99'15,"0"-50"1,0 1-16,-25 0 31,25-1-15</inkml:trace>
  <inkml:trace contextRef="#ctx0" brushRef="#br0" timeOffset="39243.9507">15875 1836 0,'-25'24'16,"50"-48"-16,-75 98 15,50-49-15,0 0 0,-24-1 16,-1 1-16,25 0 47,0-50-32,0 0 17,49-99-17,-24 124 1,0 25-1,0 0 1,0 25 0,24-1-1,-24-24 1,25-25 0,-50-25-16,49 25 15,-49-25-15,0 1 16,0-26-1,-25 25 1</inkml:trace>
  <inkml:trace contextRef="#ctx0" brushRef="#br0" timeOffset="39570.0582">16222 2059 0,'25'25'32,"-25"-1"-17,0 1 1,0 0-1,-25 25 1,0-50-16,25 24 16,-24-24-16,24-24 47,24 24-32,1 0 1,0-25-16,25 25 15</inkml:trace>
  <inkml:trace contextRef="#ctx0" brushRef="#br0" timeOffset="39808.0578">16644 1935 0,'0'25'32,"0"-1"-17,0 26 1,0-25-16,0 24 16,0-24-1,-25 0 1,0-25-16</inkml:trace>
  <inkml:trace contextRef="#ctx0" brushRef="#br0" timeOffset="40011.0575">16495 1860 0,'-25'-24'16,"50"24"-1,0 0-15,25 0 16,-26 0-16,1 0 0</inkml:trace>
  <inkml:trace contextRef="#ctx0" brushRef="#br0" timeOffset="40375.1361">16818 2034 0,'24'74'31,"-24"-49"-31,-24 50 47,24-100-16,24 0 0,1 25-15,0 0-16,25-25 31,-26 25-15,1 0-1</inkml:trace>
  <inkml:trace contextRef="#ctx0" brushRef="#br0" timeOffset="41459.6856">15131 4118 0,'0'24'16,"-25"76"15,0-100-31,0 49 16,25-24-16,0 0 16,-24-25-16,24-25 31,0 0-16,0 0-15,24-49 16,1 49-16,0 0 16,0 1-1,0 24 1,-1 24 0,1 1-16,-25 0 15,25-25-15,-25 25 0,0 0 16,25-25-1,0 0 1,-1-25 0,-24 0 15,0-74 0,25 99 0</inkml:trace>
  <inkml:trace contextRef="#ctx0" brushRef="#br0" timeOffset="41860.4458">15453 4217 0,'0'25'15,"25"-25"17,0 24-17,-25 1 1,0 0-1,-74 25 1,74-26 15,24-48-15,1 24-16,25 0 31,-50 24-31,0 1 16,-50 25-1,1-50 17,24 0-32,0 0 0</inkml:trace>
  <inkml:trace contextRef="#ctx0" brushRef="#br0" timeOffset="42105.4549">15701 4118 0,'0'74'0,"0"-49"15,0 0-15,0-1 0,0 26 16,0-25-1,0 0 17</inkml:trace>
  <inkml:trace contextRef="#ctx0" brushRef="#br0" timeOffset="42299.9906">15652 4068 0,'-25'-25'0,"50"50"0,-25-75 16,25 50 15,-1 0-31,1 0 0</inkml:trace>
  <inkml:trace contextRef="#ctx0" brushRef="#br0" timeOffset="42680.2341">15825 4217 0,'0'25'16,"25"-25"0,-25 24 15,0 1 0,-25-25-31,1 25 0,48-25 47,51 0-16,-75 25-31,25 24 16,-25-24-16,-25-25 16,25 25-16,-50-25 15,50 25-15</inkml:trace>
  <inkml:trace contextRef="#ctx0" brushRef="#br0" timeOffset="43792.9153">18058 4068 0,'0'25'47,"0"0"-47,0-1 16,0 1-16,-25 50 31,25-51-31,0 26 16,0 0 15,0-75-15,0 0-1,0 0-15,0-74 32,0 74-32,0 0 0,25-74 15,0 99 1,-25-25-16,24 25 0,1 0 31,-25 25-31,0 0 16,25 0-16,0 49 31,0-24-15,-1-50 15,26-25-16,-50 0-15,25-24 16,-25 24-16,0 0 16,0 0-16,0 0 31,0 50-15</inkml:trace>
  <inkml:trace contextRef="#ctx0" brushRef="#br0" timeOffset="44143.6467">18430 4291 0,'0'25'16,"0"0"-1,0 0 17,0-1-32,25-24 31,-1 0-31,-24-24 31,25 24-31,0 24 31,-25 1-15,0 25 0,-25-1 15,25-24-31,0 0 16</inkml:trace>
  <inkml:trace contextRef="#ctx0" brushRef="#br0" timeOffset="44390.2791">18802 4093 0,'0'49'0,"0"-98"0,0 123 16,0-49-16,0 0 15,0 24-15,0-24 16,0 25-16,0-25 0,0-1 16,0 1 15</inkml:trace>
  <inkml:trace contextRef="#ctx0" brushRef="#br0" timeOffset="44578.8841">18678 4068 0,'-25'-25'15,"50"50"-15,-50-75 0,25 26 31,25-1-31,25 25 0,24 0 0,-49 0 16,0 0-16</inkml:trace>
  <inkml:trace contextRef="#ctx0" brushRef="#br0" timeOffset="44964.6067">18951 4291 0,'0'50'16,"0"-25"-16,0 24 15,0-24 1,25-50-1,24 0 1,-24 1 0,0 24-1,-25 24 1,0 1 0,0 0-1,0 0-15,0 49 16,0-49-1</inkml:trace>
  <inkml:trace contextRef="#ctx0" brushRef="#br0" timeOffset="45944.9754">20613 4093 0,'0'0'0,"-25"49"15,25-24-15,-25-25 16,25 25-16,-25 25 16,0-26-1,25 1-15,0-50 47,50-24-31,-25-1-1,24 1 17,-24 98-17,0-24 1,25 25 0,-25-26-1,-1 1 1,1-25-1,0-25 1,-25-24 0,0-26 15,0 51-15,0-1-1,0 50 1</inkml:trace>
  <inkml:trace contextRef="#ctx0" brushRef="#br0" timeOffset="46200.3174">21034 4341 0,'-49'49'0,"49"1"32,0 0-32,0-26 15,25 26 1,-1 0 0,-24-26-1,-24-24 1,-1 0-1,-25-49-15</inkml:trace>
  <inkml:trace contextRef="#ctx0" brushRef="#br0" timeOffset="46361.0139">21010 4316 0,'24'0'0,"1"0"0,0 0 16,49-25 15,-49 25-15</inkml:trace>
  <inkml:trace contextRef="#ctx0" brushRef="#br0" timeOffset="46595.0741">21357 4167 0,'0'25'16,"0"25"15,0-26-31,0 1 0,0 0 16,0 25-16,0-26 15,0 1-15,-25 0 0,25 0 16</inkml:trace>
  <inkml:trace contextRef="#ctx0" brushRef="#br0" timeOffset="46825.678">21183 4118 0,'-25'-50'16,"50"100"-16,0-125 31,0 75-31,0 0 0,74 0 16,-74 0-1</inkml:trace>
  <inkml:trace contextRef="#ctx0" brushRef="#br0" timeOffset="47184.1969">21580 4366 0,'-25'24'31,"25"1"-15,0 0-16,0 25 16,0-26-1,0 1 1,0 0 0,0 0-16,-25-25 0</inkml:trace>
  <inkml:trace contextRef="#ctx0" brushRef="#br0" timeOffset="47309.1939">21555 4291 0,'25'-25'16,"-99"149"-16,173-248 0,25 124 31,-298 25-31,373-50 0</inkml:trace>
  <inkml:trace contextRef="#ctx0" brushRef="#br1" timeOffset="56283.5769">13543 3919 0,'0'-25'219,"25"25"-203,-25 25 46,-25-25-46,1 25-1,-1 0 1,0 0 0,50-25 31,0 0-32,-1 0 1,26 0-1,0 0 1,-50 24 15,-75 26-15,1 0 15,49-50-15,99 0 15,1 0 0,-50 0-31,-1 0 16,1 0-16,-25 24 16,-25-24-1,-24 25 1,-1 0-1,25-25 1,25 25 0,25-25 15,74-25 16,-99 50-16,-24-25-15,-1 25-16,0-1 31,-25 1-15,50 0-1,25-50 16,50 25 1,-51 0-17,-24 25 1,-49 0 0,-1 0 15,25-25-31,25 24 15,25-24 32,50 0-31,-51 0 0,1 0-1,-25 25 1,-74 0 15,24 0-15,50 0-1,25-25 17,25 0-17,-1 0 1,-24 0-1,0 0 17,-25 24-17,-25-24-15,-49 50 16,49-50-16,-50 25 16,75 0-1,25-25 48,-25 24-63,75-24 15,-51 0-15,1 0 16</inkml:trace>
  <inkml:trace contextRef="#ctx0" brushRef="#br1" timeOffset="65305.4738">16197 3845 0,'25'0'140,"25"0"-109,-1-25-15,1 25 0,-25 0-1,-25 25 17,-50-25-17,25 25-15,-24-1 16,24-24-16,-25 0 15,-24 50 1,74-25 15,124-25 1,-50-25-17,-24 25 1,-50 25 31,-25-25-32,-24 25 17,-1-1-1,50 1-31,25-25 31,49 0-15,-49 0-1,0 0 32,-75 25-31,-24 25-1,24-26 17,75-24-1,49 0 0,-49 0-31,25 0 16,-50 25 15,-50 0 0,25 0-31,-49 0 16,74-1-16,-25-24 31,50 0-15,25 0-1,24 0 1,-24 0 0,-50 25 15,0 0 0,-25-25-31,0 0 16,25 25-16,-25-25 0,0 0 0,-24 25 15,24-1 1,50-24 15,24 0 1,-24 0-17,0 25 1,-50-25-1,-24 25 1,-26 0 0,26 0 15,24 24 0,50-49-15,-1 0-1,1 0-15,0 0 16,0 0-16,0 0 31,-25 25 1,-25 0-17</inkml:trace>
  <inkml:trace contextRef="#ctx0" brushRef="#br1" timeOffset="69614.061">19893 3845 0,'0'25'32,"25"-25"-1,0 0-15,25 0-1,-26 0-15,1 0 16,-25 24 15,0 1 16,-25-25-31,1 0-16,-1 25 15,0 0-15,-49 0 31,49-1-15,50-24 0,24 0 15,1 0-15,-25 0-16,-1 0 15,1 0-15,-25 25 16,25-25-1,-25 25 17,-50 25-17,-24-26 17,49-24-32,0 25 15,50-25 16,25 0-15,-1 0 0,-24 25-1,0-25 17,-25 50-17,-50-26 1,-74 1 31,75 0-32,74-25 17,-1 25-17,1-25-15,0 0 0,0 0 0,24 0 0,-24 0 16,0 0-1,0 25-15,0-25 16,-50 0 31,-50 24-31,1 1-1,24 0 1,50 0 15,25-25-15,50 0-1,-26 25 1,-24-25-16,-50 0 47,-24 24-47,-51 1 31,51 25-15,-1-25-1,50-1 1,25 1 0,0-25-1,49 25 1,-49-25-16,25-25 15,-26 25 1,1 0-16,-25 25 63</inkml:trace>
  <inkml:trace contextRef="#ctx0" brushRef="#br1" timeOffset="72672.986">4142 8508 0,'0'0'0,"0"50"32,0-1-32,-24-24 0,-1 25 15,25-1-15,0-24 0,-25 49 16,0-24-16,25 24 15,0-49-15,0 0 16,0-50 0,25-74 15,-25 74-31,99-173 31,-99 173-31,25 25 0,0-25 16,24 75-1,-49-25-15,50 74 32,-25-74-32,-25-1 0,25 1 0,49 50 31,-24-75 0,-26 0-31,1-50 16,-25 25-16,0-49 15,0 49-15,0-74 32,0 49-32,-25 25 0,25 1 31,0 48 0</inkml:trace>
  <inkml:trace contextRef="#ctx0" brushRef="#br1" timeOffset="72937.6544">4862 8930 0,'0'24'0,"0"-48"0,0 98 16,0 1-16,0-51 0,0 1 0,0 0 16,0 0-1</inkml:trace>
  <inkml:trace contextRef="#ctx0" brushRef="#br1" timeOffset="73747.9233">4738 8930 0,'0'-25'62,"24"25"-62,1 0 0,0 0 0,25 25 16,-1 24 0,-49 1-1,-24 0 1,-26-1-1,25-24-15,-25 0 16,26 0-16,24-50 31,24 25-15,26-25 15,-25 25-31,0 0 16,0 0-16,-1-25 0,1 25 15,74 0 17,-49 0-17</inkml:trace>
  <inkml:trace contextRef="#ctx0" brushRef="#br1" timeOffset="74124.7658">3522 9624 0,'0'0'0,"-124"25"0,99-25 0,-24 25 32,123-50-32,-24 25 0,24 0 0,348-25 15,173-24 16,-496 49-31,224-25 16,-224 0-16,-24 25 31</inkml:trace>
  <inkml:trace contextRef="#ctx0" brushRef="#br1" timeOffset="74753.6526">4192 10071 0,'-99'124'16,"74"-99"-16,-25 173 47,50-173-31,0-50-1,0 0 1,0-49-1,25 49-15,0-74 16,0 74-16,74-99 31,-74 124-15,0 50 0,24-1-1,26 75 16,-26-74-15,-24-25-16,0-25 16,-25-25-1,25-50 1,-25 1 0,24-25-1,-24 49 1,0 25-1,25 25 17,-25 25-17</inkml:trace>
  <inkml:trace contextRef="#ctx0" brushRef="#br1" timeOffset="74956.749">4862 10368 0,'0'174'16,"0"-124"0,0 24-1,0-24-15,0 49 16,0-74-1,0-1-15</inkml:trace>
  <inkml:trace contextRef="#ctx0" brushRef="#br1" timeOffset="75276.7574">5680 9252 0,'0'-25'32,"25"25"-32,-25-24 0,74 24 15,100 0 1,-149 0-16,25 0 16</inkml:trace>
  <inkml:trace contextRef="#ctx0" brushRef="#br1" timeOffset="75490.3648">5804 9451 0,'0'0'16,"25"0"-1,25 0 1,24 0 0,-24-25-16</inkml:trace>
  <inkml:trace contextRef="#ctx0" brushRef="#br1" timeOffset="75971.835">6796 8632 0,'0'50'0,"-24"-1"0,24 1 0,-25 24 15,25-49-15,0 99 16,0-25-1,0-74 1</inkml:trace>
  <inkml:trace contextRef="#ctx0" brushRef="#br1" timeOffset="76211.8423">6375 8657 0,'-25'-25'16,"25"0"-16,25 75 0,-50-125 15,50 51-15,0 24 0,24 0 16,50-25-1,-49 25-15,0 0 0,123 0 16</inkml:trace>
  <inkml:trace contextRef="#ctx0" brushRef="#br1" timeOffset="76466.9997">7069 9079 0,'0'49'0,"0"26"31,0-51-31,0 1 0,0 0 0,0 0 16,0 0-1,0-1 1</inkml:trace>
  <inkml:trace contextRef="#ctx0" brushRef="#br1" timeOffset="76848.0691">6400 9624 0,'-25'0'16,"50"0"0,24-25-16,150 25 15,-1-24 1,149-1 15</inkml:trace>
  <inkml:trace contextRef="#ctx0" brushRef="#br1" timeOffset="77244.7026">6871 9922 0,'0'25'0,"0"-1"15,0 26-15,0-25 32,0 0-17,0 24 1,0 26 0,0-50-1,-25 74 1,25-74-1,0-1-15,0 26 16,0-25-16,0-50 16</inkml:trace>
  <inkml:trace contextRef="#ctx0" brushRef="#br1" timeOffset="77461.2555">6598 9922 0,'-50'0'16,"100"0"-16,-50-25 15,74 0-15,-49 25 0,25-25 16,148 1-1,-74-1 1</inkml:trace>
  <inkml:trace contextRef="#ctx0" brushRef="#br1" timeOffset="77896.8203">7169 10344 0,'0'24'16,"0"-48"-16,0 73 15,24-49 32,100 25-31,-124 74-1,-49-49 17,-50 24-32,74-49 0,-25 0 15,50-50 16,25 25-31,49-50 16,-49 50 0,50-24-16,-51 24 0,26 0 15,74-25 1,-99 0-16</inkml:trace>
  <inkml:trace contextRef="#ctx0" brushRef="#br1" timeOffset="79761.8499">2853 8458 0,'-25'75'16,"25"-50"-16,0 24 0,-25 100 15,0 248 17,50 124-17,-25-397-15,74 298 16,-49-323-16,25 99 16,-50-99-16,49 149 15,-49-198-15,0 223 31,25-99-15,-25-50 0,0-100-1,0 1-15,0 0 0,25-50 32,-25 0-17,0 1 16,25 24-15,74-25 0,-25 0-1,75 0 1,50 0 0,-1 25-1,-123 0-15,297 0 16,-149 0-1,-99 25-15,223-25 16,-223 25 0,844 0-1,-745-25 1,322-25 0,-172 0-1,-274 25-15,149 0 16,-75-25-16,26 25 15,-125 0 1,100-24 0,-149 24-16,223-75 15,-174 50 17,-74 1-17,0-1 1,0 0 15,0 0-15,25 0-16,-25-49 15,0 49-15,0-149 16,-25 125-16,25-249 31,0 224-31,0-1 0,0 1 0,25-100 16,0-123-1,74-299 1,-49 224 0,-50 273-16,24-223 15,-24 247-15,0-148 16,0 49 0,0 100-16,0-25 0,0 74 15,-74-174 16,49 175-15,-24 48 0,-51 51 15,1-26-15,0-24-1,74-25-15,-148 0 31,123 0-31,-25 0 0,-49-25 0,-24 25 16,48 0-16,26 0 0,-323 0 16,99 0-1,199 0-15,-322 0 16,321 0-16,-346 25 16,24 0 15,25 0-16,-198 49 1,372-24 0,124-25-16,-174 49 31,223-74-31,-49 25 0,-25 0 0,74 0 16,-123 24-1,-51 1 1,175-50-1,-50 25-15,49-25 16,-24 0 0,49 0-16,-75 24 15,76-24-15,-1 0 0</inkml:trace>
  <inkml:trace contextRef="#ctx0" brushRef="#br1" timeOffset="82521.2281">8880 8012 0,'0'25'0,"-25"-25"16,25 25-16,25-25 47,0 0-47,24 24 16,1 1-1,25-25 1,24 25-1,0-25 1,50 0 0,-100 0-16,26 0 15,-26 0-15,249 0 32,-99 0-17,-150 0-15,125 0 31,-125 0-31,75 0 0,-24 0 0,-51 0 16,75 0-16,75 0 16,-51-25-1,-23 0 1,48 1 0,-123-1-1,24 0-15,-49 25 0,74-25 16,-74 25-16,49-25 0,26 0 15,-1 1 1,124-51 15,-99 26-15,-99 24-16,49 0 16,-74 0-16,25 25 0,0-25 0,0 1 15,0-1-15,24-25 16,-24 25-1,25 1-15,-26-1 0,1-25 16,50-24 15,-26-25-15,-24 74-16,25-74 31,-26 49-31,1 0 0,0 26 0,-25-1 16,25-50-1,0 51-15,-25-125 32,0 124-32,0 0 0,0-25 15,0 26-15,0-100 16,0 99 0,0 0-16,0 0 0,24-49 15,-24-1 1,25-24 15,0 25-31,-25 49 16,50-49-1,-50 49-15,24 0 0,-24 0 16,25 0 0,0-24-1,0-26 1,0 26 15,-25-1-31,25-24 31,-1 74-31,-24-25 0,0 0 0,25 0 16,0-24 15,0-1-15,-25 25-16,25-24 31,-1 24-31,-24 0 16,50-49 15,-50 49-31,25 0 16,-25 0-16,0 0 31,0 1-16,25 24-15,-25-25 16,-50 50 125,0-1-141,26-24 0,-26 25 31,0 0-31,26 0 16,-1-25-16,-25 49 31,50-24-16,0 0 1,25-25 31,25 0-31,-1-50-1,26 1 1,-51 24-1,-24 50 79,25 0-78,0-25-16,-25 24 47,0 1-47,25 0 93,-25 0-93,49 49 16,-49-49-16,0 0 16</inkml:trace>
  <inkml:trace contextRef="#ctx0" brushRef="#br1" timeOffset="84327.3329">13543 8384 0,'-24'25'16,"24"0"0,-50 74-1,-24 25 1,74-99-16,-50 74 15,50-74-15,0-1 16,0 1 0,0 0-1,0-50 1,25-49 0,24-100-1,1 75 1,-25 49-1,0 26 1,-1 24-16,51 49 16,-75-24-1,99 74 1,-74-74-16,49 49 16,-49-49-16,49 0 15,-49-25-15,50 0 16,-75-25-16,24-24 31,-24-125 0,-24 149-31,24-74 16,0 74 0,0 50 15</inkml:trace>
  <inkml:trace contextRef="#ctx0" brushRef="#br1" timeOffset="85435.223">14337 8682 0,'0'24'0,"0"1"16,0 25-1,0-1 1,0-24-16,0 50 16,0-51-1,25-24-15,25 0 16,-26-24-16,1 24 16,50-25-1,-75 0-15,74-25 16,-49 50-16,-25-24 15,0 48 32,0 1-31,0 50 0,49 24 15,-49-49-16</inkml:trace>
  <inkml:trace contextRef="#ctx0" brushRef="#br1" timeOffset="85779.2241">13171 9426 0,'-74'25'0,"148"-50"0,-123 50 16,98-25-1,1 0-15,0 0 0,322-25 16,99 0 0,-173 0-1,-224 25-15,124-25 32,-123 25-32</inkml:trace>
  <inkml:trace contextRef="#ctx0" brushRef="#br1" timeOffset="86629.0014">13891 9773 0,'-25'0'0,"25"25"15,-25 0 1,25-1-16,-25 26 16,0 124 15,25-100-16,0-49 1,0-50 15,-24 25-31,24-49 16,0-1-16,0 25 0,0-49 16,24-26-1,-24 51 16,25 24-15,25 50 0,24 0-1,-74-1-15,50 26 16,-25-50-16,-25 25 16,0 0 62,49-1-47,1 51-15,-50-50 15,25-25 0,-25-25-15,24-74 15,-24 74-15,0 0-16,25-74 15,-25 74-15,0 0 16,0 0-1,25 1-15,-25 48 32</inkml:trace>
  <inkml:trace contextRef="#ctx0" brushRef="#br1" timeOffset="87093.0054">14412 10170 0,'0'0'0,"0"25"0,-25-25 16,50 0 15,49-50 0,-49 50-31,24 0 16,-49 25 0,25 0 15,-50 49-16,1-74-15,24 25 16,-25-25-16,50 0 16,49 25 15,-24 24-15,-26 1-1,-73 24 1,-26-49-1,51-25-15,-51 0 16,50 0-16,1-25 16</inkml:trace>
  <inkml:trace contextRef="#ctx0" brushRef="#br1" timeOffset="87432.4936">15453 9103 0,'25'0'31,"0"0"-31,25 0 16,49 0-1,-50 0-15,26 0 16,-50 0-16</inkml:trace>
  <inkml:trace contextRef="#ctx0" brushRef="#br1" timeOffset="87643.0459">15478 9327 0,'0'0'15,"25"0"1,0-25-16,49 25 16,50-25-1,-99 25 1,99-25-16</inkml:trace>
  <inkml:trace contextRef="#ctx0" brushRef="#br1" timeOffset="88057.3066">16644 8483 0,'25'0'0,"-50"0"0,50 25 32,-25 0-32,0 0 0,0 49 15,-25 100 1,25-125 0,0 50-1</inkml:trace>
  <inkml:trace contextRef="#ctx0" brushRef="#br1" timeOffset="88283.3027">16173 8458 0,'-25'-24'0,"-25"-1"16,75 0-16,25 25 16,223-25 15,-224 0-31,75 25 0,-74 0 16,-1 0-16,100 0 15</inkml:trace>
  <inkml:trace contextRef="#ctx0" brushRef="#br1" timeOffset="88810.3008">16917 8979 0,'-25'-25'16,"25"-24"-1,25-1 1,49 50 15,-24 0-15,-50 25-1,0 25 1,-25-26-16,-25 26 16,26-50-16,24 25 31,0 0-16,24-25-15,51 25 16,-26-1 0,-49 26-1,-24-50 17,-150 25-17,124-25-15</inkml:trace>
  <inkml:trace contextRef="#ctx0" brushRef="#br1" timeOffset="89080.3028">16272 9475 0,'25'0'15,"49"-24"1,-49 24-16,149 0 16,-125 0-16,150-25 15,-150 25-15,75-25 16,-74 25-16,-25 0 15,24-25 1</inkml:trace>
  <inkml:trace contextRef="#ctx0" brushRef="#br1" timeOffset="89361.386">16694 9897 0,'0'149'16,"0"-124"-16,0 24 16,0-24-16,24 149 62</inkml:trace>
  <inkml:trace contextRef="#ctx0" brushRef="#br1" timeOffset="89600.0862">16396 9872 0,'-25'0'16,"50"-25"-16,25 25 15,247-24 16,50-26-15,-322 50 0</inkml:trace>
  <inkml:trace contextRef="#ctx0" brushRef="#br1" timeOffset="89968.084">17115 10170 0,'0'50'0,"-49"-1"16,98-148-16,-98 273 15,73-150 1,1-24-16,99-49 31,-74 24-15,-50 50 31,0 74-1,0-74-46,-25 148 16,0-123 0</inkml:trace>
  <inkml:trace contextRef="#ctx0" brushRef="#br1" timeOffset="99231.1788">12799 8285 0,'0'25'16,"0"-1"-16,0 1 0,-25 74 16,25-49-16,-24 99 15,-1 0 1,25 74 0,0 99-1,25-247-15,-1 123 16,-24-74-1,0-25-15,0-49 0,0 0 0,0 148 16,0-148 0,-24 99-1,-1-100-15,25 50 16,0-24 0,0-26-1,25 1 1,-25-25-16,0 24 31,0-24-31,0 0 16,0 0-1,0-50 32,24 0-31,26 25-1,0 0 17,-26 0-32,51 25 15,-50 0-15,24-25 0,50 25 16,-74-25-16,174 24 16,-150-24-1,125 0-15,148 50 31,-272-50-31,223 0 32,-124 25-32,-75-25 0,-24 0 0,223 0 15,-100 25 1,-123-25-16,173 24 16,-173-24-16,-1 25 15,100-25 1,50 25-1,-150-25-15,100 0 16,-99 0-16,-1 0 0,1 0 0,49 0 16,-49 0-16,74 0 15,-75 0-15,1 0 0,74 25 16,0 0 0,-74-25-16,148 0 15,-148 0 1,49-25-1,0 25-15,-25 0 32,26 0-17,24 0 1,-25 0 0,0-25 15,-49 25-16,-25 0-15,24 0 16,-49-25 0,50 0-1,-1-24 1,-49 24-16,25-99 31,-25 74-31,25 1 0,-25-1 0,25-148 16,24-25 15,-49 148-31,100-297 16,-100 298-16,49-125 15,-24-148 17,-25 297-32,0-297 31,0 322-16,-25-74-15,25 25 0,0 49 0,0-50 0,0 51 16,0-26-16,0-24 16,0 24-1,0 0 1,0 26-16,0-26 16,0 25-16,0 0 15,0 1 1,-25-51-1,1 50 1,24 0 0,-25 25-1,0-24-15,0 24 16,-24-25 0,24 25-16,-74 0 15,74 0-15,-124-25 31,124 25-31,-99 25 32,25-25-32,-25 0 0,74 0 0,1 25 0,-26-25 0,-123 0 15,-273-25 17,198 0-17,198 25-15,-297-25 16,298 25-16,-125 0 15,-49 25 17,174-25-32,-199 0 15,223 25-15,-173-25 16,174 0-16,-150 25 16,174-25-16,-124 0 31,100 0-16,-174 0 1,173 0-16,0 0 0,26 0 0,-150 0 16,-24 24 15,74 1-15,-1 25-1,-73-25 1,74 0-1,99-25-15,-124 24 32,100-24-32,-1 0 0,1 25 0,24-25 0</inkml:trace>
  <inkml:trace contextRef="#ctx0" brushRef="#br1" timeOffset="101628.9615">15825 7863 0,'0'25'15,"25"-25"16,-25-25-15,50 0 0,-25-24-1,24-26 1,50-198 31,-74 174-16,50-124-15,-26 49-1,-24 25 1,0-24 0,0 49 15,-25 25-16,0 74-15,24-74 16,-24 74-16,0-50 16,25 1-1,0 0 1,25-1 0,-25 1-1,-25 24 1,49-49 15,-49 24 0,0 51-15,0-1-16,0-50 16,0 51-16,0-26 15,0 0 16,0 1-15,0-1 0,0 25-1,0 1 1,0-1 0,-25-25-1,1 25 1,-1-24 15,0 24-15,0 0-1,25 0 1,0 1 31,-25 24-32,0 0 17,1 0-17,-1 0 17,25 24 46,0 1-63,-25-25 1,0 0 15,0 25-15,25-50 62,0 0-47,50 1-15,-25-1-1,0 0 1,-1 25 0,1 0-1,-25 25-15,25-25 16,0 0 0,0 0-1,0 25 1,-1-25 31,1 24-32,0-24-15,25 0 16</inkml:trace>
  <inkml:trace contextRef="#ctx0" brushRef="#br1" timeOffset="103525.9445">20861 7392 0,'25'0'0,"-25"25"32,0-1-32,-50 100 31,0 25 0,50-174 0,-24 1-15,24-51 15,0 50-31,0-99 16,0 100-16,24-1 0,1-25 16,0 50-1,74 75 16,-99-51-31,50 26 16,-50-25-16,99 74 16,-49-49-1,-26-50-15,26 0 16,-25 0-16,0 0 16,-25-25-1,0 0-15,0 0 16,0-49-1,0 49-15,-25-25 16,25 26-16,-25-1 16,25 0-16,25 25 47</inkml:trace>
  <inkml:trace contextRef="#ctx0" brushRef="#br1" timeOffset="103895.9442">21580 7689 0,'0'0'15,"0"-24"-15,-25-1 16,-24 99 0,49-24-1,24 24 1,76 25 15,-100-49-15,-124-75-1,99 25 1</inkml:trace>
  <inkml:trace contextRef="#ctx0" brushRef="#br1" timeOffset="104051.0158">21530 7640 0,'174'-50'47,"-149"50"-47,-224 50 0,423-100 0,-175 50 31</inkml:trace>
  <inkml:trace contextRef="#ctx0" brushRef="#br1" timeOffset="104390.4044">20489 8285 0,'-25'0'15,"50"0"-15,223-25 16,-149 25-16,447-25 16,-472 25-16,124-25 15,-73 1 1,-101 24-16,1 0 16</inkml:trace>
  <inkml:trace contextRef="#ctx0" brushRef="#br1" timeOffset="105265.5177">21059 8855 0,'0'0'16,"0"25"-16,0 25 16,-25 24-1,1 25 17,-26 1-17,50-76 1,0-73-1,0-1 1,25-49 0,0 49-1,24-24 1,-24 49 0,0 50-1,24 24 1,1 51-1,-50-75-15,25-1 16,-25 1-16,25 0 0,-1 0 16,1 0-1,0-25-15,0-25 16,-25 0 0,25 25-16,-25-74 15,0 49 1,0 0-16,-25-74 15,25 74 1,0 0 0,0 50-1,0 0 1</inkml:trace>
  <inkml:trace contextRef="#ctx0" brushRef="#br1" timeOffset="105772.1901">21506 9277 0,'0'25'16,"0"0"-16,0 74 31,0-50-16,0-24-15,24 0 16,1-25-16,0 0 0,0 0 16,49-25-1,-49 0-15,0-24 16,0 24-16,-25 0 16,0 0-1,0 50 16,0 0-15,0 49 0,0 26-1,0-1 1,0-74-16,0-1 16</inkml:trace>
  <inkml:trace contextRef="#ctx0" brushRef="#br1" timeOffset="106123.191">22473 8111 0,'25'0'15,"24"0"17,26-25-32,99 25 31</inkml:trace>
  <inkml:trace contextRef="#ctx0" brushRef="#br1" timeOffset="106329.4317">22448 8260 0,'75'50'32,"-150"-100"-32,174 100 0,50-50 15,-124 0 1,0 0-16,49 0 15,-49 0-15,0 0 16</inkml:trace>
  <inkml:trace contextRef="#ctx0" brushRef="#br1" timeOffset="106980.0896">23688 7466 0,'-24'0'16,"24"-25"-1,0 50 17,0 0-17,0 49 1,0 26 0,-25-1 15,25-74-31,0 49 15</inkml:trace>
  <inkml:trace contextRef="#ctx0" brushRef="#br1" timeOffset="107233.078">23118 7417 0,'-25'-25'16,"50"50"-16,99-100 31,-99 75-31,24 0 0,175-25 31,48 25-15,-247 0-16,0 0 15</inkml:trace>
  <inkml:trace contextRef="#ctx0" brushRef="#br1" timeOffset="107724.1703">23887 7764 0,'25'-25'32,"-25"50"-32,0 0 15,0-1 1,0 51 0,0-50-16,25-1 15,-1-24-15,1 0 16,0 0-16,-25-24 15,25-26 1,24-24 0,-24 24-1,0 50 1,-25 25 15,0 24-15,-50 125-1,26-99 1,24-51-16</inkml:trace>
  <inkml:trace contextRef="#ctx0" brushRef="#br1" timeOffset="108011.1652">23292 8384 0,'24'0'16,"1"0"-1,-74 0-15,123 0 0,75 0 16,-100 0 0,26 0-16,-26 0 0,75 0 0,-74 0 0,0 0 0,-1 0 15,100-25-15,-74 25 16</inkml:trace>
  <inkml:trace contextRef="#ctx0" brushRef="#br1" timeOffset="108345.7795">23788 8930 0,'-25'24'0,"0"1"0,-25 75 31,50-51-31,0-24 16,0 0-16,0 0 16,0-1-16,0 1 0,0 0 15,25 0 1,-25-25 15</inkml:trace>
  <inkml:trace contextRef="#ctx0" brushRef="#br1" timeOffset="108619.3021">23416 8905 0,'0'0'0,"-25"0"0,50 0 32,247-25-1,-222 25-31,0 0 0,49 0 15,50 0 1,-124 0-16</inkml:trace>
  <inkml:trace contextRef="#ctx0" brushRef="#br1" timeOffset="108930.3856">24110 9277 0,'-25'0'16,"1"0"-16,-1 25 0,0-25 0,0 25 15,25 24 1,0 1 0,50 24-1,-25 1 1,-25-1 0,-75-49-1,26-50 1</inkml:trace>
  <inkml:trace contextRef="#ctx0" brushRef="#br1" timeOffset="109100.3846">24160 9203 0,'49'0'0,"-24"-25"16,0 25-16,0 0 0,0 0 0,-1 0 15,51 0 1,-50 0-16</inkml:trace>
  <inkml:trace contextRef="#ctx0" brushRef="#br1" timeOffset="111317.2626">20489 6796 0,'-348'75'31,"274"-50"-31,0 0 15,49-25-15,-25 0 0,1 24 0,24-24 0,0 0 0,-25 25 16,26 0 0,24 25 15,24-26-31,26 76 16,-50-51-16,25 150 15,-25 24 1,0 25-16,0 99 15,0-24 1,49 24 0,-24-124-1,-25-148 1,50 148-16,-50-149 0,0 125 16,0-26-1,0-123-15,0 99 16,0-100-16,0-24 15,0 74 1,0 1 0,0-76-16,0 1 15,25-25-15,-25 25 0,24-25 32,1 0-17,0 0 16,25 25-15,49-50 0,99 25 15,75 0-15,0-25-1,-223 25-15,272-25 16,-248 25-16,299 25 31,-101 0-31,76 0 16,98-25 15,-173 0-15,297-50-1,-247 25 1,-249 25-16,249 0 31,-274 0-31,1 0 0,148 0 16,-24-24-1,0-26 17,-1 25-1,-148 0-16,0 25-15,0-24 16,0-26 0,-25 25-1,0 0-15,0-49 32,0 49-32,0 0 0,0-24 15,0-1-15,24-173 31,-24 173-31,0-24 0,0 24 0,25-24 0,0-149 16,49-794 31,-74 942-47,-24-322 31,-1 248-31,25 100 0,-25-100 16,0 99-1,0-74 1,25 75-16,0 24 0,0-49 16,0 49-16,0-25 15,0 25-15,25 1 32,0-26-1,-25 25-31,0-25 31,0 1-31,0 24 31,-25 25-31,0 0 16,1 0 0,-1 0-16,25 25 0,-25-25 0,0 0 15,-24 0 1,24 0-1,-50 0-15,26 0 16,-26 0-16,26 0 0,-1 0 0,0 0 0,-98 0 16,73 0-1,-247 0 1,272 0-16,-173-25 16,173 25-16,-371-25 31,346 25-31,1 0 0,-1-25 0,1 25 0,-149 25 15,-199 0 17,348-25-32,-100 25 15,124-25-15,-123 0 16,123 25-16,-173-25 16,173 0-16,-148 24 31,148-24-31,-148 25 15,173-25-15,0 0 16,-24 0-16,24 0 0,0 0 0,-173-25 31,148 25-31,-99 0 16,50 0-16,49 0 16,1 0-16,-26 0 0,26 0 15,-51 25-15,76-25 16,-51 25-16,1-25 15</inkml:trace>
  <inkml:trace contextRef="#ctx0" brushRef="#br1" timeOffset="112828.3638">21208 6747 0,'-50'0'15,"26"25"-15,-1-25 32,0-25-17,0 0 1,0 25-16,1-25 16,-1 0-1,-25 1 1,1-51-1,-1 1 1,-24-25 0,-1-50-1,25 50 1,50 74-16,-24-124 31,24 99-31,-25-24 16,0 24-1,0 1-15,-24 24 16,24-25 0,-25 1-1,50 24 17,0 0-32,-25-25 15,25 26-15,0-1 31,0 0-15,-24 0 0,24 0-16,-25 1 31,0 24-15,25-25-1,-25 25 63,0 0-62,25 25 15,-49-1-15,49 1-1,0 0-15,-25 49 47,0-49-47,25 0 16,0 0 0,0-50 46,25 0-31,-25 0-31,50-24 16,-26 24-16,1 0 16,0-24 15,-25 24-16,25 25 1,24 0 0,51 0 15,-51 0-15,-24 25-16</inkml:trace>
  <inkml:trace contextRef="#ctx0" brushRef="#br1" timeOffset="120169.4525">12378 1389 0,'0'25'0,"24"-25"62,-24-25-46,25 25 0,-25-25 15,-25 25-15</inkml:trace>
  <inkml:trace contextRef="#ctx0" brushRef="#br1" timeOffset="120403.4478">12502 1736 0,'0'50'16,"0"-25"-1,0-50 17</inkml:trace>
  <inkml:trace contextRef="#ctx0" brushRef="#br1" timeOffset="120677.4375">12725 1587 0,'0'-24'31,"25"24"-15,74-25 0,-74 25-16,99-50 15,-100 50-15</inkml:trace>
  <inkml:trace contextRef="#ctx0" brushRef="#br1" timeOffset="120992.234">13047 1364 0,'0'-25'32,"25"25"-32,25 50 15,-26-50-15,-24 25 0,50 24 16,-50 1-1,0-25-15,0 0 0,0-1 16,-25 1 0</inkml:trace>
  <inkml:trace contextRef="#ctx0" brushRef="#br1" timeOffset="122086.6344">14163 744 0,'0'0'16,"0"25"0,0 0-16,0 0 15,0 74 1,0-74-16,0-1 0,0 26 15,0 0 1,0-75 31,-24-74-31,48-25-1,1 99-15,25-25 16,-50 25-16,74 25 31,1 0-15,-75 25-16,25 50 15,-25-51 1,0 1-16,0 25 16,-25-25-1,25-50 1,25-50 15,-25 51-31,49-51 16,-24 50-16,0 25 15,0 0 1,-1 75 15,-24-50-31,0 49 16,0-49-16,0 24 15,0-24-15</inkml:trace>
  <inkml:trace contextRef="#ctx0" brushRef="#br1" timeOffset="122600.0018">14932 744 0,'0'25'0,"-49"25"31,24-26-31,0 76 32,25-76-32,25-24 0,25 0 31,-1-49-16,-24 49-15,-25-75 16,0 51-16,25 24 0,0-75 31,-1 50-15,1 25 0,25 25-1,-1 50 1,-49 24-1,0-50 17,0-73-1,0-100 0,0 99-31,75-50 16,-50 75-1</inkml:trace>
  <inkml:trace contextRef="#ctx0" brushRef="#br1" timeOffset="122917.0028">15453 819 0,'0'24'16,"-124"-98"-16,248 124 0,-74-50 15,-50-25-15,25 25 0,0-25 0,-1 25 16,1-25 0,-25 0-16,-25 25 46,-24 25-30,24 0 0,0 49-1,50-24-15,0-25 16,24-25 0,-24 0-16,0 0 15</inkml:trace>
  <inkml:trace contextRef="#ctx0" brushRef="#br1" timeOffset="123280.5632">16718 620 0,'0'25'16,"-24"25"0,24-26-16,0 1 0,-25 124 47</inkml:trace>
  <inkml:trace contextRef="#ctx0" brushRef="#br1" timeOffset="124127.1247">16371 571 0,'-74'0'0,"148"0"16,-124-25 0,75 25-16,75-25 15,-51 25-15,50-25 16,1 25 0,24 0-1,-100 0-15,76 0 16,-76 25-16,-24 0 15,0 24 17,0 1-32,0-25 15,-24 24 1,24-24-16,0 0 31,0-50 0,24 0-15,100-24 31,-99 49-31,-25 25-1,50-1 1,-1 1-1,1-25 1,0-25 0,-1 25-1,-49-24-15,25 24 0,-25-25 16,25 25 0,-25-25-16,0 0 31,-25 25-31,0 0 0,0 0 0,1 25 15,-26 0 1,25 24 0,25-24 15,99-25-15,-99-25-16,50 25 15,-25 0-15,-25 25 31,0 0-15,0 0 15</inkml:trace>
  <inkml:trace contextRef="#ctx0" brushRef="#br1" timeOffset="124484.01">17611 645 0,'0'50'16,"0"-100"-16,0 124 16,0-49-1,0 0 1,0-50 31,75-24-32,-1-1 1,-24 50 0,-1 25-1,-24 0 1,0-1-16,-25 26 31,0-25-15,-25 0-16</inkml:trace>
  <inkml:trace contextRef="#ctx0" brushRef="#br1" timeOffset="125663.6355">18728 471 0,'0'25'47,"0"0"-47,0 0 15,0 49 1,0-24 0,24-25-1,-24-1-15,25 1 16</inkml:trace>
  <inkml:trace contextRef="#ctx0" brushRef="#br1" timeOffset="126461.1942">20439 446 0,'-50'25'32,"100"-50"-32,-124 50 0,24 0 15,0 0-15,1 49 16,24-49-16,25 25 16,0-25-16,25-1 0,0 1 15,-1-25 1,100 25 15,-49-75-31,-1 26 16,-49-1-1,0 25-15,0 0 16,-1 0 0,-24 25-1,25-25 1,-25 49-1,0-24 1</inkml:trace>
  <inkml:trace contextRef="#ctx0" brushRef="#br1" timeOffset="127086.248">20886 719 0,'0'0'15,"24"-24"1,1 24-16,50-25 31,-1-25-15,-49 50-1,-174-25 32,75 50-31,24 50 0,50-26 15,25-49-31,49 50 15,-49-50-15,74 25 16,25-50 0,-25-25 15,-74 50-31,0-25 16,25 1-16,-26 24 0,1-25 0,-25 0 0,0 0 31,-25 25-16,1 0-15,-76 25 16,76 0-16,-1 0 16,25-1-1,49 1 17,-24-25-32,74 0 31</inkml:trace>
  <inkml:trace contextRef="#ctx0" brushRef="#br1" timeOffset="127409.3972">21605 645 0,'25'74'47,"-174"-148"-47,273 74 0,-99 124 16,-25-99 0,0 0-16,0-50 31,0-50 0,99-24-15,-49 50-1,24 49 17,-49-25-32</inkml:trace>
  <inkml:trace contextRef="#ctx0" brushRef="#br1" timeOffset="128092.4311">22895 546 0,'-25'0'15,"-25"25"1,26-25 0,-51 49-1,75-24 1,0 0 0,75-25-16,-26-25 31,26 0-16,-26-24 1,26 24 0,-51 25-16,51 25 15,-50-25 1,-25 24-16,24-24 0,1 50 16,-25 0-1,-25-50 1,1 0-16,-1 0 15,25-25 1,0 0-16,25 25 16,-1-50-1,1 50 1,0-24-16,25 24 0,-26 0 0,1 0 0,25 0 16,-25 24-1,-1 26 1,-24 0-1,0-26 1,0 1-16</inkml:trace>
  <inkml:trace contextRef="#ctx0" brushRef="#br1" timeOffset="128568.449">24780 521 0,'-25'-25'0,"-74"25"16,49-25-16,-24 25 0,24 25 15,50 50 1,99 24 15,-24 0-15,-100-49 0,-49-50-1,-26-25 1,51 0-1</inkml:trace>
  <inkml:trace contextRef="#ctx0" brushRef="#br1" timeOffset="128957.5087">25102 595 0,'0'0'31,"0"0"-31,-148 50 16,123-25-1,25 0-15,25-1 16,49-24 0,-49 0-16,0 0 0,24 0 15,-24-24-15,0 24 16,24-25-1,-49 0 1,0 50 0,0 0 15,0 24 0,0-24-15</inkml:trace>
  <inkml:trace contextRef="#ctx0" brushRef="#br1" timeOffset="129445.1162">25425 595 0,'0'100'31,"0"-200"-31,0 249 16,0-124-1,-25-25 1,25-25 15,25-49-15,49 24-1,-49 50-15,49-25 32,-49 50-32,-25 0 15,0 0 1,0 24-16,-25 1 16,25-25-1,0-50 16,50-25-15,0 26 0,-26-1-16,26 0 15,0 25-15,-26 25 16,1 24 15,-25 1-15</inkml:trace>
  <inkml:trace contextRef="#ctx0" brushRef="#br1" timeOffset="129801.1175">26144 744 0,'25'25'0,"-25"-50"16,25 25-16,0 0 31,49-49-15,-74 24 0,0 0-1,-25 25 1,0-25-16,1 25 0,-1 0 15,-25 25 1,1 0 0,49 0-16,0 49 15,0-49-15,0 0 32,49 49-17,-24-74-15,49 0 16</inkml:trace>
  <inkml:trace contextRef="#ctx0" brushRef="#br1" timeOffset="130245.7438">27260 471 0,'-74'-49'16,"49"49"-16,0 0 0,-74 24 15,49 1 1,50 50 0,50 49-1,25 0 1,-51-99-16,-24 74 31,-24-99-31,-51 0 16,1-75-1</inkml:trace>
  <inkml:trace contextRef="#ctx0" brushRef="#br1" timeOffset="131035.9364">27484 422 0,'24'74'16,"-619"50"-16,1166-223 0,-596 149 16,50-199-16,-50 322 0,0-123 15,25-25-15,0 0 0,0 74 31,0-74-15,0 24-16,0-74 47,25 25-47,24-74 16,1 49-16,0 0 0,-26 25 15,1 0-15,0 0 16,0 0-16,49 25 15,-49 0-15,0-25 16,0 25-16,24 0 16,26-1-1,-1-48 1,-49 24-16,0-50 16,-25 25-1,-25 0-15,-25 25 16,1 0-1,24 0-15,0 25 16,0 0-16,25 0 31,0 0-31,0-1 0,0 1 16,25-25-16,0 0 0,24 0 16,1 0-1,124-99 16,-75-25-15,-25 25 0,-74 74-16,25-50 15,-25 51 1,-25 24-16,-24 0 16,-1 74-1,25 25 16,25-74-31,0 74 0,0-49 16,0 74 0,0 50-1,0-125-15,0 75 16,0-99-16</inkml:trace>
  <inkml:trace contextRef="#ctx0" brushRef="#br1" timeOffset="131356.5595">28277 719 0,'348'-74'31,"-844"322"-31,644-422 0,299 50 15,-422 100-15,49-26 47,-49 0-31,-50 50-16,0 25 16,0 25-16,25-25 0,-24 49 15,-1 50 1,25-99-1,0 99 1,0-75-16,0-24 0,0 0 0</inkml:trace>
  <inkml:trace contextRef="#ctx0" brushRef="#br1" timeOffset="131478.5591">28972 719 0,'273'-49'31</inkml:trace>
  <inkml:trace contextRef="#ctx0" brushRef="#br1" timeOffset="146001.827">4787 13122 0,'-25'124'16,"1"-75"-16,-1 1 0,0 0 0,25-1 15,-50 26-15,26 73 16,24-98 0,0-75-1,24-49 16,26-1-31,0-73 16,-26 98-16,-24 0 0,25-49 16,25 0-1,0 99 1,-50 25-16,74 99 31,-49-99-31,0 49 0,-1-24 16,26 24-1,-25-49-15,0 0 16,-1-1-16,1-24 0,0 0 16,0-24-1,-25-1-15,25-50 16,-25 51 0,24-51-16,-24 26 0,0-1 15,0 25-15,0-25 16,0 26-16,0 48 78</inkml:trace>
  <inkml:trace contextRef="#ctx0" brushRef="#br1" timeOffset="146557.3694">5457 13618 0,'0'-25'16,"0"0"15,50 0-16,-26 25-15,76 0 16,-76 25 0,-24 0-1,0 0-15,-24 24 16,-1-24-16,-50 25 16,51-25-16,-51-1 15,50 1-15,1-25 0,-1 0 31,0 0-15,50 0 0,0 0-16,99-25 31,-100 25-31,1 0 16,25 0-16,-25 0 0,-1 0 0,26-24 15,-25 24-15,24 0 16</inkml:trace>
  <inkml:trace contextRef="#ctx0" brushRef="#br1" timeOffset="146909.9191">4440 14486 0,'-50'-25'31,"75"25"-31,174-25 32,322-24-17,-447 49-15,224-50 16,-249 50 0,-24 0-16,0-25 0,24 25 15</inkml:trace>
  <inkml:trace contextRef="#ctx0" brushRef="#br1" timeOffset="147514.9889">5035 14784 0,'-24'49'15,"24"1"-15,0-25 0,0-1 0,-25 26 0,0 0 16,25-26-16,0 1 0,0 25 16,-25 24-1,25-99 1,0 1-1,0-26 1,0 25-16,50-74 16,-50 74-16,49-24 15,-24-1 1,0 50-16,0 25 16,0-25-16,24 99 15,-24-25 1,25-24-1,-26 0 1,1-26 0,0-48-1,0-26 1,-25-74 0,25 0-1,-25 74 1,24 26-1,-24-1-15,25 25 32,-25 25-17,25 24 17</inkml:trace>
  <inkml:trace contextRef="#ctx0" brushRef="#br1" timeOffset="147676.9794">5755 15230 0,'0'347'63</inkml:trace>
  <inkml:trace contextRef="#ctx0" brushRef="#br1" timeOffset="148411.9745">6772 13816 0,'0'0'0,"-25"25"16,25 0-16,-50 24 0,-24 26 0,49-26 15,-25 1-15,26 0 0,-51 49 16,-24 50-16,49-75 16,26-49-1</inkml:trace>
  <inkml:trace contextRef="#ctx0" brushRef="#br1" timeOffset="148644.9798">6400 13965 0,'0'-25'0,"0"50"0,24 0 31,1 0-31,0-1 0,25 26 16,-26-25-16,76 49 16,-76-49-16,1 0 0,0 0 15,74 24 1,-49-49 0</inkml:trace>
  <inkml:trace contextRef="#ctx0" brushRef="#br1" timeOffset="149426.551">8086 13618 0,'0'25'0,"0"24"15,-24-24-15,-76 124 16,100-124-16,-25-1 0,25 26 0,-24 0 16,24-26-1,0-48 1,49-51 15,1 1-15,-25 49-16,74-149 15,-74 150-15,0 24 16,24 49 0,1 1-1,-25-25-15,49 99 16,-49-124 0,24 24-16,1 1 15,24-99 16,-49-1-15,-25 51 0,0-125-1,0 99-15,0 25 32,0 75-17,0-25-15</inkml:trace>
  <inkml:trace contextRef="#ctx0" brushRef="#br1" timeOffset="149767.5443">8905 13866 0,'124'25'78,"-248"-50"-78,298 25 16,-150 0-16,-24-25 0,25 0 31,-25 50 0,0 0-31,0 49 16,0-24 0,0 24-1,0-24 1</inkml:trace>
  <inkml:trace contextRef="#ctx0" brushRef="#br1" timeOffset="150069.8857">7764 14486 0,'-99'25'16,"198"-50"-16,-149 50 16,75-25-16,25 0 0,-26 0 0,175 0 15,24-25 17,-124 25-32,397-50 15,-421 26-15</inkml:trace>
  <inkml:trace contextRef="#ctx0" brushRef="#br1" timeOffset="150685.9939">8409 14957 0,'-149'174'15,"124"-149"1,0 24-16,1 26 16,24-51-1,0 1-15,0-50 16,0-24 15,24-50-15,26 24-1,0 1 1,-26 74-16,26 0 16,-25 0-16,-25 25 15,49 24 1,26 50 0,-26-24-1,1-50 1,-25-50-1,0 25-15,-1-75 16,-24 51 0,25-76-1,-25-24 1,0 100 0,0-1-16,0 0 0,0 50 31</inkml:trace>
  <inkml:trace contextRef="#ctx0" brushRef="#br1" timeOffset="151095.1702">9004 15230 0,'25'0'0,"-50"0"0,75 0 0,74 25 47,-99-25-47,-25 25 15,0-1 1,-50 1-1,0 0 1,1 0 0,173 0 31,-75 0-32,-49-1-15,25 1 16,-50 0-16,1-25 15,-100 25 1,49-25 0</inkml:trace>
  <inkml:trace contextRef="#ctx0" brushRef="#br1" timeOffset="152045.2489">8830 13568 0,'0'25'16,"0"0"-1,0 74 1,0-49-1,0-26-15,0 26 16,0-25 0,25-25-16,50 0 15,-51 0 1,1-25-16,25 0 16,-25-24-1,0-1 1,-25 25-1,24 25 17,-24 25-17,0 74 1,0-24 0,25-51-16,-25 26 15,0-25-15,0 0 16</inkml:trace>
  <inkml:trace contextRef="#ctx0" brushRef="#br1" timeOffset="152556.6504">10244 14114 0,'0'-25'0,"0"50"31,-24-25-31,-26 74 16,25-24-16,-24 24 0,-1-24 0,25 0 0,0-26 0,0 1 15,-24 50-15</inkml:trace>
  <inkml:trace contextRef="#ctx0" brushRef="#br1" timeOffset="152761.2959">9922 14238 0,'0'0'31,"0"0"-31,74 74 16,-24-24-16,-25-50 0,0 25 16,74 24-16,0-24 31,-74-25-31</inkml:trace>
  <inkml:trace contextRef="#ctx0" brushRef="#br1" timeOffset="153492.0691">11162 13692 0,'0'0'16,"0"25"-1,-25 0-15,-24 74 32,49-74-32,-50 74 15,50-74-15,-25 24 16,50-98 15,25-50-15,24-25 15,-74 99-31,75-50 16,-51 51-16,1 24 31,74 148-16,-99-123-15,50 50 16,-25-51 0,24 26-16,-49-25 0,50-25 15,-25 0 1,0-50 0,-25 1-16,0-75 46,0 99-46,0-50 16,0 100 0,0 0-1</inkml:trace>
  <inkml:trace contextRef="#ctx0" brushRef="#br1" timeOffset="153782.7671">12005 13891 0,'0'0'0,"-24"0"0,-26 0 15,50 24-15,0 1 16,-25 50-1,50-1 1,0-24-16,24 49 16,-24-74-16,-25-1 15,0 1-15,0 0 32,-49-25-32,24 0 0,-25-25 15</inkml:trace>
  <inkml:trace contextRef="#ctx0" brushRef="#br1" timeOffset="153946.7604">11956 13915 0,'273'-74'47</inkml:trace>
  <inkml:trace contextRef="#ctx0" brushRef="#br1" timeOffset="154286.3178">10815 14833 0,'-75'0'16,"150"0"-16,-100-25 15,124 1 1,-24 24-16,73-25 0,26 25 0,-99-25 0,24 25 16,74-25-16,-73 25 0,197-49 31,-247 49-31,-1-25 0,76 0 16,-101 25-16</inkml:trace>
  <inkml:trace contextRef="#ctx0" brushRef="#br1" timeOffset="155065.3956">11410 15205 0,'-25'25'0,"25"0"0,0 0 32,0-1-17,0 1 79,0 25-63,0 49-15,0-24-1,-24-1 1,24-49 0,-25-75-1,25 1 17,49-100-17,26 49 1,-50 100-1,-1 0 1,-24 25-16,50 50 16,-25-50-16,0 24 15,-25-24 1,24 0-16,1 0 16,50 24-1,-26-49 1,-24 0-16,0-74 31,0 49-31,-25-74 16,0-1 15,0 76-31,0-1 16,0 0-16,0 50 15,0 0 1</inkml:trace>
  <inkml:trace contextRef="#ctx0" brushRef="#br1" timeOffset="155432.9157">12105 15528 0,'0'198'78,"0"-396"-78,49 446 16,-24-248-16,0 0 16,0 0-16,49-50 31,-74 25-31,75-49 15,-51 74-15,-24-25 16,25 25-16,-25 25 31,0 25-15,0-26 0,0 51 15,0-50-31,0-1 0,0 1 0</inkml:trace>
  <inkml:trace contextRef="#ctx0" brushRef="#br1" timeOffset="155750.4474">12998 14312 0,'0'0'0,"24"0"16,51 0-1,123-25 17,-98 25-17,-76 0-15</inkml:trace>
  <inkml:trace contextRef="#ctx0" brushRef="#br1" timeOffset="155927.5396">13171 14536 0,'0'24'16,"0"-48"-16,25 48 16,0-24-16,25 0 15,24 0 1</inkml:trace>
  <inkml:trace contextRef="#ctx0" brushRef="#br1" timeOffset="156495.7563">15056 13593 0,'25'0'16,"-50"0"-16,50 25 0,-25 0 15,0-1 1,-25 1-16,1 223 31,24-99 0</inkml:trace>
  <inkml:trace contextRef="#ctx0" brushRef="#br1" timeOffset="156779.7279">14660 13643 0,'-50'0'0,"100"0"0,-100-25 0,75-25 16,0 50-16,-1 0 0,76-25 15,98-24 1,-24 49 0,-125 0-16,50-25 15,-49 25-15,0 0 16</inkml:trace>
  <inkml:trace contextRef="#ctx0" brushRef="#br1" timeOffset="156969.9195">15528 13866 0,'25'372'78,"-50"-744"-78</inkml:trace>
  <inkml:trace contextRef="#ctx0" brushRef="#br1" timeOffset="157272.9328">14734 14486 0,'-50'25'15,"75"-25"1,50 0-1,173-25 1,124 0 0,-149 25-1,25-49 1</inkml:trace>
  <inkml:trace contextRef="#ctx0" brushRef="#br1" timeOffset="157546.5999">15280 15131 0,'0'49'0,"0"1"0,0-25 0,-25 74 32,25-74-32,0 99 31,0-99-31,0 0 0,0-1 0,25-24 0,-25 25 16</inkml:trace>
  <inkml:trace contextRef="#ctx0" brushRef="#br1" timeOffset="157823.1689">14883 15106 0,'-25'0'0,"50"-25"16,99 0 0,0 1-1,149-26 1,-100 25-16,-123 0 15,24 25-15</inkml:trace>
  <inkml:trace contextRef="#ctx0" brushRef="#br1" timeOffset="158188.2441">15677 15379 0,'24'25'0,"1"24"16,0-49-16,-25 25 0,25-25 0,0 25 0,-25 0 16,0 0-1,-50 49 1,-24-49-1,49-25 17,50 0-17,-25-25-15,99 0 16,-74 25-16,-1-25 16,125 1-1,-124 24-15,74-25 16,-74 0-16,0 25 0,49-25 15</inkml:trace>
  <inkml:trace contextRef="#ctx0" brushRef="#br1" timeOffset="158680.877">16768 14015 0,'-25'74'16,"0"-49"-1,-49 74 1,49-74-16,-99 124 16,124-124-16,-25-1 0,-24 51 15,49-50 1</inkml:trace>
  <inkml:trace contextRef="#ctx0" brushRef="#br1" timeOffset="158897.0114">16421 14114 0,'198'124'47,"-396"-248"-47,421 273 0,-124-100 15,-74-24-15,0 0 16,24 0-16,-24-25 0,0 0 16</inkml:trace>
  <inkml:trace contextRef="#ctx0" brushRef="#br1" timeOffset="159381.5542">18132 13543 0,'25'25'16,"-25"0"-16,0 74 15,0 0 1,0 25 0,0-24-1,0-76 1</inkml:trace>
  <inkml:trace contextRef="#ctx0" brushRef="#br1" timeOffset="159643.5461">17711 13519 0,'0'-25'0,"0"0"15,0 0 1,24 25-16,51-25 16,-50 25-16,49-24 15,-24 24-15,148-25 16,-148 25-16,-1 0 16</inkml:trace>
  <inkml:trace contextRef="#ctx0" brushRef="#br1" timeOffset="160143.8849">18529 13866 0,'0'-25'15,"25"25"1,-25-25 0,99 25-1,-99 25 16,-25 0-15,-24 24 0,24-49-16,0 50 31,50-50-15,0 0-1,0 25-15,49-25 16,-49 25-16,0-25 0,24 24 15,-24 26 1,-50-25 0,-74 0-1,49-1 1</inkml:trace>
  <inkml:trace contextRef="#ctx0" brushRef="#br1" timeOffset="160430.8776">17909 14536 0,'-25'0'16,"50"0"-16,49 24 15,-49-24-15,25 0 0,99 0 16,99 0 0,-25-24-1</inkml:trace>
  <inkml:trace contextRef="#ctx0" brushRef="#br1" timeOffset="160800.4435">18281 15032 0,'25'99'15,"-25"-74"-15,0-1 16,0 1-16,0 74 16,0-49-1,0 49 1,0-24 0,0-50-1,0-1-15</inkml:trace>
  <inkml:trace contextRef="#ctx0" brushRef="#br1" timeOffset="161078.4944">17859 15007 0,'25'-25'31,"0"0"-31,25 25 0,-26 0 16,150 0-16,0-25 15,24 1 1,-74-1 15</inkml:trace>
  <inkml:trace contextRef="#ctx0" brushRef="#br1" timeOffset="161498.2017">18752 15453 0,'-24'174'31,"-51"-893"-31,125 1488 16,-1-993-16,-49 448 15,25-249-15,0 25 0,-25-25 16,74 0-16,-24 0 31,-25 1-31,0 24 16,-25 24 15,24 1-31,-24 25 31,25 74-15,-25-99-16,0-1 16,0 1-16,0 0 15,0 0-15</inkml:trace>
  <inkml:trace contextRef="#ctx0" brushRef="#br1" timeOffset="161906.9361">20017 14114 0,'-124'74'15,"75"1"-15,-1-1 0,50-49 0,-49 74 16,24-49 0,-50 123-16,51-148 15</inkml:trace>
  <inkml:trace contextRef="#ctx0" brushRef="#br1" timeOffset="162131.5806">19521 14213 0,'75'124'31,"-100"223"-31,-25-818 0,199 670 16,-99-175-16,-25-24 0,49 25 16,50 25-1,-99-50-15,0 0 16</inkml:trace>
  <inkml:trace contextRef="#ctx0" brushRef="#br1" timeOffset="162581.402">21034 13593 0,'25'0'15,"-25"25"1,0 49 0,-25 50-1,25-74 1,-24 123-1,24-148-15,-25 0 0,25 25 16</inkml:trace>
  <inkml:trace contextRef="#ctx0" brushRef="#br1" timeOffset="162855.9875">20513 13519 0,'-49'-25'0,"98"50"0,-98-75 16,74 50-16,99-25 31,-75 0-31,199 25 15,-173 0-15,-1 0 0,75-24 16,-99 24-16,-1 0 16</inkml:trace>
  <inkml:trace contextRef="#ctx0" brushRef="#br1" timeOffset="163257.1841">21456 13915 0,'-25'100'15,"50"-200"-15,-75 224 0,50-99 16,0 0-16,25-25 15,50 0 1,-51 0 0,1-25-16,25 0 15,-25 25 1,24-49 0,26 49 46,-75 49-46,-25 75-1,25 0 1</inkml:trace>
  <inkml:trace contextRef="#ctx0" brushRef="#br1" timeOffset="163615.3465">20811 14734 0,'25'-25'32,"0"25"-32,0 0 0,99-25 15,223 1 1,99-26 15,-173 50-15</inkml:trace>
  <inkml:trace contextRef="#ctx0" brushRef="#br1" timeOffset="163897.3615">21382 15280 0,'0'149'31,"0"-298"-31,0 397 15,0-223-15,24-1 16,-24 51-16,25 49 16,-25-50-1,0-49-15,0 0 32,0 0-32</inkml:trace>
  <inkml:trace contextRef="#ctx0" brushRef="#br1" timeOffset="164153.3439">20935 15304 0,'-74'0'16,"619"447"-16,-693-918 31,-175 495-31,844-73 32,-447 49-32,1 0 0,49-25 0,-74 25 0,-1-25 0</inkml:trace>
  <inkml:trace contextRef="#ctx0" brushRef="#br1" timeOffset="164589.5681">21903 15900 0,'-50'25'16,"100"-50"-16,-125 74 0,1 75 15,74-99-15,0 0 16,49 49 0,-24-49-16,99 99 15,-99-99 1,-25 0-16,-25 0 15,0-25 1,-24-25-16</inkml:trace>
  <inkml:trace contextRef="#ctx0" brushRef="#br1" timeOffset="164770.5617">22027 15801 0,'347'-75'47</inkml:trace>
  <inkml:trace contextRef="#ctx0" brushRef="#br2" timeOffset="170586.9728">9302 13196 0,'-25'25'15,"-49"49"1,-75 50-1,-75 124 17,-24 0-17,50-74 1,49-50 15,100-124-31,-26 74 16,50-74-16,-24 25 15</inkml:trace>
  <inkml:trace contextRef="#ctx0" brushRef="#br2" timeOffset="171537.7783">12229 14908 0,'0'24'31,"0"1"-31,-25-25 0,-25 75 16,-74 49-1,75-75-15,-175 224 32,200-223-32,-26-1 0,25 1 0,-74 99 15,74-100-15,-24 51 16,-1-51-16,0 26 16</inkml:trace>
  <inkml:trace contextRef="#ctx0" brushRef="#br2" timeOffset="173513.8583">18951 14932 0,'25'0'32,"-25"50"-32,-25-25 15,-174 248 1,175-224-1,-26 1-15,0 0 0,-148 198 16,-50 99 15</inkml:trace>
  <inkml:trace contextRef="#ctx0" brushRef="#br2" timeOffset="174402.2331">21977 13122 0,'-25'0'15,"-24"74"1,24-49-16,-124 124 15,99-100-15,1 26 0,-26-1 16,-247 249 0,49-1-1,0 25 1,248-297 0</inkml:trace>
  <inkml:trace contextRef="#ctx0" brushRef="#br2" timeOffset="178854.4617">27533 2332 0,'0'-25'0,"0"50"16,0 24-1,-25-24-15,1 49 31,24-49-31,-25 50 0,25-51 0,-50 51 16,50-50 0,0 0 15,0-50-31,0 0 0,25-50 16,25-24-1,-26 25 1,-24 49-16,50-49 31,-25 98-15,0 26-1,49 49 1,0-24 0,-74-51-16,100 26 15,-76-25 1,1-25-1,0 0-15,-25-25 16,0 0 0,0 0-1,0-99 1,0 50 15,0 49-31,0 0 16,0 1-1,25 24-15,0 0 16</inkml:trace>
  <inkml:trace contextRef="#ctx0" brushRef="#br2" timeOffset="179301.1085">28129 2729 0,'0'0'31,"24"0"0,1 0-31,0 24 0,0-24 0,0 25 0,-25 0 16,-25 74 0,-50-49-1,-24-25 17,74-1-17,25-48 1,25 24-1,74-25 17,-74 25-17,25 0-15,-25 0 0,24 0 0,-24 0 16,0-25-16,0 25 0,49 0 16,-49 0 15</inkml:trace>
  <inkml:trace contextRef="#ctx0" brushRef="#br2" timeOffset="179666.736">28649 2555 0,'0'0'0,"0"-25"16,25 25 0,25 0-16,24 0 15,1 0 1,24-25 0,-74 25-1</inkml:trace>
  <inkml:trace contextRef="#ctx0" brushRef="#br2" timeOffset="179900.4312">28699 2704 0,'124'25'32,"-248"-50"-32,372 25 15,-223 0-15,0 0 16,49 0-16,-49-25 16</inkml:trace>
  <inkml:trace contextRef="#ctx0" brushRef="#br2" timeOffset="180632.1762">29542 2406 0,'0'74'31,"-24"-74"-31,-1 50 16,-25 49 0,50-49 15,0-25-31,0-50 31,-25 0-15,25-25-16,0 1 15,0 24 1,50-25-16,-25 26 0,0-1 16,-1 25-16,1-25 15,0 25-15,0 0 16,0 25 0,-25 0-16,24 24 15,1-49-15,0 50 16,0-25-16,-25-1 0,49 1 15,1 0 1,-50 0-16,50-25 16,-50-25-1,24 25 1,-24-50-16,25-24 31,-25 49-31,0 0 0,0-24 16,0 24-16,0 0 0,0 0 15,0 1 1,0 48 15</inkml:trace>
  <inkml:trace contextRef="#ctx0" brushRef="#br2" timeOffset="181169.7192">30187 2753 0,'-25'0'0,"1"0"32,48 0-17,26 0 1,0-24-1,-25 48 1,-25 1 0,0 0-1,-25-25-15,0 25 16,0-25-16,25 25 0,-50-25 16,50 24-1,0 1 16,75 25-15,-50-1 0,-25 26 15,-75-50-15,50-25-16,-49 0 15,0-25-15,49 25 0</inkml:trace>
  <inkml:trace contextRef="#ctx0" brushRef="#br2" timeOffset="182881.6698">27484 1935 0,'-25'0'0,"50"0"0,-75 0 0,-74 25 15,50-1-15,24-24 0,0 25 0,1-25 16,-51 25-16,-73 25 16,49-26-1,49 1 17,75 25-17,75 99 16,-75-75-15,0-49 0,0 49-16,-25-49 0,25 49 15,-25-24-15,25 74 16,-25-74-16,25-25 0,0 74 16,0-74-16,25 123 31,-25-123-31,25 0 0,-25 49 15,0-24 1,0-25 15,25-25 1,0 0-32,24 0 15,50 0 16,-74 0-31,74 0 16,-49 0-16,-25 0 16,25 0-16,-1 0 0,1 25 0,198-1 15,0-24 17,-174 0-32,472 25 15,-472-25-15,26 0 0,73-25 16,224 25-1,-322 0-15,197 0 16,-197 0 0,-1 0-16,174 25 15,50 0 1,-100-50 0,-24 0 15,-50 25-16,-74 0-15,49 0 32,-50 25-17,-73-25 17,-1-25-17,0 1 1,25-1-1,0-25 1,25-24 15,-25 49-31,0-99 16,0 74-16,0-74 16,0-49-1,0-100 1,-25 198-16,-25-173 31,26 174-31,-1 0 0,-99-100 16,74 124-16,-99-74 15,125 75-15,-26 24 0,25 0 0,-49-49 16,49 74 0,0 0-1,25 24-15,0 1 16,-50 0-1,1 25 1,-50-26 0,24 1-1,26-25-15,-150 50 32,150-50-32,-1 0 0,-74 0 15,74 0-15,-223 25 16,100-25-1,98 25-15,1-25 0,-174 49 16,174-24-16,-224 49 31,223-49-31,-49 25 0,75-50 0,-26 25 0</inkml:trace>
  <inkml:trace contextRef="#ctx0" brushRef="#br2" timeOffset="183419.3377">28773 3621 0,'0'-24'15,"0"48"1,25-48-16,-25-1 0,0 50 15,0-1 1,0 1-16,0 124 31,0-50-31,-49 100 32,49-150-32,-50 75 15,50-74-15,-25 0 0,25-26 16</inkml:trace>
  <inkml:trace contextRef="#ctx0" brushRef="#br2" timeOffset="183753.8906">28451 4366 0,'-50'99'31,"100"-198"-31,-75 223 16,224-25 15,-175-99-31,1 0 0,50 0 16,-51-25-16,76-25 15,-76 50 1,1-24-16,-25-1 0,25 0 0,0 0 0,0 0 15,-1-24-15,-24 24 16,0 0-16</inkml:trace>
  <inkml:trace contextRef="#ctx0" brushRef="#br2" timeOffset="184352.051">27831 5110 0,'-99'-25'16,"74"25"-16,0 0 15,-49 50 1,74-26-16,0 1 16,0 0-16,49 49 15,-24-49-15,99 50 32,-74-51-32,-50 1 0,24 0 0,-24 0 31,-173-25-16,49 0 1,99-25-16,0 0 16</inkml:trace>
  <inkml:trace contextRef="#ctx0" brushRef="#br2" timeOffset="184778.6164">28377 5358 0,'24'-25'16,"-48"50"-16,-51-75 15,50 50 1,1 0-16,-26 25 15,0 49 1,50-24 0,25-50-16,50 0 31,-26-25-31,-24 25 16,25-25-16,-26 1 0,1-1 15,-25 50 32,0 24-31,-25-24-16,25 0 15,0 0-15,0-1 16</inkml:trace>
  <inkml:trace contextRef="#ctx0" brushRef="#br2" timeOffset="185304.8027">28600 5358 0,'0'173'93,"0"-346"-93,0 322 16,0-199-16,0 25 16,25 0-1,-1 25-15,26-24 16,-25 24-16,0 0 15,-1 24-15,1 26 16,-25-25 0,0 24 15,-25-49-15,25-24-1,75-76 16,-26 76-15,-24 24-16,0 0 16,0 24-16,-25 1 15,0 25-15,0-1 32,0 1-17</inkml:trace>
  <inkml:trace contextRef="#ctx0" brushRef="#br2" timeOffset="185633.9033">29170 5482 0,'149'-50'78,"-298"100"-78,298-125 15,-149 51-15,-25 24 16,-24 0 0,-26 24-1,26 26 1,49 49 15,99-49-15,50-25-1,-124-25 1</inkml:trace>
  <inkml:trace contextRef="#ctx0" brushRef="#br2" timeOffset="186034.4615">30113 5159 0,'-50'-49'31,"25"74"-31,-24-1 16,-26 26-1,75 49 1,50 0 15,-25-24-15,-25 49-1,-75-99 1,51-25-16,-51 0 16,50 0-16,25-25 0</inkml:trace>
  <inkml:trace contextRef="#ctx0" brushRef="#br2" timeOffset="186927.2371">30460 5060 0,'-49'99'31,"98"-198"-31,-123 223 0,24-25 16,50-74-16,-25 25 0,25-25 16,-49 49-1,49 0 1,0-98 15,74-1-15,1-25-1,-51 25 1,26 25 0,-50 50-1,25-50-15,-25 50 16,0-26-16,25 1 16,-1 0-1,26-25 1,-25 0-16,74-25 15,-99 0-15,50 1 16,-26-26 15,-24 0-15,-24 75 0,-26 0-1,0 0 1,26 24 15,24-24-31,24-25 16,26 0-1,-25 0-15,0 0 0,24 0 16,-24 0 0,0-25-1,49 1 1,1-1-1,-51 0-15,51-25 16,-50 26 0,24-76-1,-49 76-15,50-100 16,-50 99-16,0 0 0,0 0 16,0 50 15,-50 49 0,50-24-31,-49 74 16,24-50-16,0 75 15,-49 50 1,-1-26 0,-24-73-1,74-76-15</inkml:trace>
  <inkml:trace contextRef="#ctx0" brushRef="#br2" timeOffset="187830.238">31204 5432 0,'0'25'16,"25"-25"46,0-25-46,0 0 0,24 1 15,-24 24-31,124-174 31,-149 149-15,25 0-16,-25 1 15,0-1-15,0 0 32,0 50-1,-25-25-15,25 25-16,-25-1 15,25 1 95,-25 0-95,1 25 1,-26 49-1,25 50 17,25-100-32,25 26 31,-25-51-31,25 1 16,0 0-16,49-25 15,-24 0-15,24-50 31,-49 50-31</inkml:trace>
  <inkml:trace contextRef="#ctx0" brushRef="#br2" timeOffset="188031.2487">31428 5308 0,'173'25'32</inkml:trace>
  <inkml:trace contextRef="#ctx0" brushRef="#br2" timeOffset="188459.9297">28525 6052 0,'-198'-49'15,"198"24"-15,50 25 16,272 0 15,323 25-15,-149 24-1,-149-24 1,125 25 0,-348-50-16,173 0 0,-222 0 15,49-25 1,-99 25-16,24-25 0,-49 0 15,-25 25 1</inkml:trace>
  <inkml:trace contextRef="#ctx0" brushRef="#br2" timeOffset="192309.127">4192 13940 0,'0'-25'16,"25"25"-16,0 0 16,49-24-16,124-51 31,-123 75-31,49-49 15,50-1-15,-75 25 0,99-24 16,100-75 0,99-25-1,-75 0 1,-223 99 0,-49 25 15,-50 50-31</inkml:trace>
  <inkml:trace contextRef="#ctx0" brushRef="#br2" timeOffset="193281.5508">7838 15701 0,'0'0'0,"0"25"0,25-50 16,0 1-16,0 24 15,124-75 1,173-74 0,25 0-1,25 25 1,-49 0-1,-249 100-15,125-51 32,-150 50-32,-24 25 0,0-24 15,-25-1 1,-25 0 0</inkml:trace>
  <inkml:trace contextRef="#ctx0" brushRef="#br2" timeOffset="195071.2832">23912 14387 0,'-25'-25'15,"50"25"32,24 0-31,-24 0-16,174-25 16,-150 25-16,-24 0 0,25 0 15,49-25 1,-74 25-16</inkml:trace>
  <inkml:trace contextRef="#ctx0" brushRef="#br2" timeOffset="195292.8221">24036 14461 0,'397'50'63,"-794"-100"-63,818 100 0,-321-100 31</inkml:trace>
  <inkml:trace contextRef="#ctx0" brushRef="#br2" timeOffset="195520.8224">24581 14238 0,'174'174'47,"-348"-348"-47,348 372 0,-174-98 31,0-76-31,-25 1 0,-24 0 0,24-25 0,-50 25 16,26-25 0</inkml:trace>
  <inkml:trace contextRef="#ctx0" brushRef="#br2" timeOffset="197393.3973">26367 13295 0,'0'0'0,"0"-24"32,0 48-32,0 1 0,0 0 0,-24 0 15,24 0-15,-25-1 0,0 76 16,-25-26 15,50-49-15,-24-25-1,24-25 1,0 0 0,0 0-16,0 1 15,0-1-15,24-50 16,1 51-16,50-100 31,-51 99-31,26 0 16,0 50-1,-50 0 1,49 74 0,-49-74-16,25-1 0,-25 1 0,25 74 15,0-24 16,-1-50-31,51-1 32,-50-24-32,49-74 15,-49 24 1,-25-49 0,0 0-1,0 74 1,0 0 15,0 50-15,0 0-1</inkml:trace>
  <inkml:trace contextRef="#ctx0" brushRef="#br2" timeOffset="197772.4543">27087 13568 0,'25'0'0,"-50"25"15,25 0 17,0 0-17,0-1 1,0 1-16,0 25 0,49-25 15,-49-1-15,25 1 0,-25 0 0,0 0 32,-25-25-32,-49 0 31,49-25-31</inkml:trace>
  <inkml:trace contextRef="#ctx0" brushRef="#br2" timeOffset="197971.0294">27136 13419 0,'348'-24'62,"-696"48"-62,720-48 16</inkml:trace>
  <inkml:trace contextRef="#ctx0" brushRef="#br2" timeOffset="198392.1281">26020 14163 0,'99'0'16,"-74"0"-16,50 0 16,321 0 15,-73-24-16,-75 24 17,-149-25-32,0 25 31,-74-25-15</inkml:trace>
  <inkml:trace contextRef="#ctx0" brushRef="#br2" timeOffset="199186.3777">26640 14585 0,'0'25'0,"0"-50"0,-25 50 0,-24 25 15,49-26-15,-25-24 0,25 25 16,-25 25 0,0 24-1,25-49 1,0-50 15,25-49-15,-25 49-16,50-25 31,-1 1-31,-24 24 16,25 25 15,-25 50-16,-1-26 1,1 26 0,50 0-1,-51-26 1,26 1 0,-25-25-16,0 25 15,-1-25-15,-24-25 16,0-49-1,0-1 1,0 51-16,25-26 31,-25 25-31</inkml:trace>
  <inkml:trace contextRef="#ctx0" brushRef="#br2" timeOffset="199504.9983">27236 14982 0,'24'74'16,"-247"-346"-16,422 644 31,-199-546-31,0 372 0,0-148 16,0-25-16,0 0 0,0-1 0,0 1 15,0 0-15,0 25 16,0-25 15</inkml:trace>
  <inkml:trace contextRef="#ctx0" brushRef="#br2" timeOffset="200677.8295">28079 13841 0,'25'0'47,"24"0"-31,-24-25-16,74 25 16,-49 0-16,24 0 15,-49 0-15,74 0 16</inkml:trace>
  <inkml:trace contextRef="#ctx0" brushRef="#br2" timeOffset="200897.9512">28228 14039 0,'496'-49'94</inkml:trace>
  <inkml:trace contextRef="#ctx0" brushRef="#br2" timeOffset="201602.6716">29815 13122 0,'0'24'31,"0"1"-15,0 0-16,25 99 31,-25-99-31,25 74 16,-25 0-1,0-74 1,-25 0 0</inkml:trace>
  <inkml:trace contextRef="#ctx0" brushRef="#br2" timeOffset="201942.2067">29443 13097 0,'-25'0'16,"50"0"-16,-74 0 15,49-25 1,24 25 0,100-25-1,100 0 17,-175 25-32,150 0 15,-175 0-15,76 0 16,-76 0-1</inkml:trace>
  <inkml:trace contextRef="#ctx0" brushRef="#br2" timeOffset="202276.3532">30187 13667 0,'0'75'15,"0"-150"-15,0 199 16,0-99-1,25 25 1,-25-25-16,0 49 16,0-49-1,0 0 17,0-1-32</inkml:trace>
  <inkml:trace contextRef="#ctx0" brushRef="#br2" timeOffset="202654.5301">31031 13221 0,'-50'25'16,"-74"124"-1,-99 148 32,223-272-31</inkml:trace>
  <inkml:trace contextRef="#ctx0" brushRef="#br2" timeOffset="202913.5337">30659 13320 0,'148'124'47,"-296"-248"-47,420 372 16,-247-223-1,50 49 17,-51-74-32,1 0 15,0 0-15</inkml:trace>
  <inkml:trace contextRef="#ctx0" brushRef="#br2" timeOffset="203220.2297">31428 13221 0,'-323'322'0,"646"-619"0,-299 346 16,-48-123-16,48 173 0,-24 75 16,0-149-16,0 123 31,0-98-16,0-25 1,-24-25 0</inkml:trace>
  <inkml:trace contextRef="#ctx0" brushRef="#br2" timeOffset="203516.2365">31204 13196 0,'0'-25'16,"0"50"-16,50-99 15,-25 74-15,0 0 0,24 0 0,26-25 0,-51 25 16,26 0-16,0 0 16,-1-25-16,50 25 15,-74 0-15,0 0 0,0 0 16</inkml:trace>
  <inkml:trace contextRef="#ctx0" brushRef="#br2" timeOffset="204151.7739">31775 13692 0,'-25'-49'16,"50"49"-1,-25-25-15,99 25 31,-49 0-31,-1 25 16,-49-1 0,-25 26-1,-99 0 1,75-26 0,74 1 15,123 25-16,-123-50-15,25 49 16,-25-49-16,-1 50 16,-24 0-1,-99-1 1,0-49 0,74 0-16,-24 0 0</inkml:trace>
  <inkml:trace contextRef="#ctx0" brushRef="#br2" timeOffset="204635.9711">29642 14486 0,'-25'0'16,"50"0"-16,-1 25 0,51-25 16,173 0-1,-174 25-15,125-25 16,-75 0-16,0 0 0,124 24 16,298-24-1,-422 0 1,322 0-1,-372 0-15,75-24 0,25 24 16,-100 0 0,-98 0 15</inkml:trace>
  <inkml:trace contextRef="#ctx0" brushRef="#br2" timeOffset="205361.2602">30287 15081 0,'0'25'15,"0"0"-15,0 49 32,0-49-32,0 124 15,0-99-15,0-26 16,0 76-1,0-1 1,0-74 0</inkml:trace>
  <inkml:trace contextRef="#ctx0" brushRef="#br2" timeOffset="205686.8766">29790 15081 0,'-24'0'16,"48"-25"0,1 25-16,149-49 31,-125 49-31,224-25 16,-223 25-16,0 0 15,49 0-15,-50 0 16</inkml:trace>
  <inkml:trace contextRef="#ctx0" brushRef="#br2" timeOffset="206442.517">30584 15602 0,'25'-25'15,"0"25"-15,24 0 32,26 75-17,-75-50-15,-25 49 16,25-49-16,-25 0 0,-49 24 16,-25 1-1,74-25-15,-50-1 31,51-24-31,48 0 32,51-24-17,-50 24-15,49 0 16,-49 0-16,74 0 16,124 24 15,-173-48-16</inkml:trace>
  <inkml:trace contextRef="#ctx0" brushRef="#br2" timeOffset="206795.7667">31700 15255 0,'-24'0'15,"-1"25"-15,-74 74 16,-25 0 15,49 0-15,50-99-16,25 25 16,-24-25-16</inkml:trace>
  <inkml:trace contextRef="#ctx0" brushRef="#br2" timeOffset="207036.29">31328 15230 0,'571'323'140,"-1142"-646"-140</inkml:trace>
  <inkml:trace contextRef="#ctx0" brushRef="#br2" timeOffset="207403.5286">32321 15156 0,'0'124'31,"0"-75"-31,0 1 0,0-25 15,0 74 1,0 25 0,0-50 15,-25-74-31,0 0 16</inkml:trace>
  <inkml:trace contextRef="#ctx0" brushRef="#br2" timeOffset="207677.1141">32023 15056 0,'-25'-24'16,"50"24"-16,24 0 31,-24-25-31,74 25 16,-49 0-16,0 25 0,-25-25 0,-1 0 15,26 0-15,74 0 16,-99 0-16</inkml:trace>
  <inkml:trace contextRef="#ctx0" brushRef="#br2" timeOffset="208134.6747">32717 15429 0,'-24'0'31,"-51"49"-15,50 26 0,25-26-1,25 26 1,0-1-1,0-24 1,0-26 0,-50-24-1,0-24 1</inkml:trace>
  <inkml:trace contextRef="#ctx0" brushRef="#br2" timeOffset="208308.3116">32767 15404 0,'273'-25'63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9-18T08:52:09.531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5779 2059 0,'0'0'0,"-24"74"31,-1-49-31,-50 248 31,26-174-15,49-49 15,-25-26-15,25-123 0,0-25-1,50-74 16,-26 173-31,1-49 16,-25 49-16,25 0 0,0 0 0,0 25 16,-1 25-16,26 25 31,-25-26-31,0 1 0,49 124 16,1-25-1,-75-99 1,49 49-16,-24-49 15,0-25 1,0 0-16,24-74 16,-24 49-16,0-25 15,-25 25-15,0-99 32,0 75-32,-25 24 0,25 0 0,-25-24 15,0-1 1,25 75 46</inkml:trace>
  <inkml:trace contextRef="#ctx0" brushRef="#br0" timeOffset="357.2922">6598 2431 0,'0'-50'15,"0"100"-15,0-75 32,-25 25-32,-24 50 15,49-26 1,0 26 0,0-25-16,0 0 0,0-1 0,74 51 15,-49-50-15,0 24 31,-25-24-15,-124-25 0,49 0-1</inkml:trace>
  <inkml:trace contextRef="#ctx0" brushRef="#br0" timeOffset="538.844">6598 2406 0,'99'-74'15,"-74"74"-15,0 0 16,0-25-16,24 25 16,-24 0-16,0-25 15,25 25 1</inkml:trace>
  <inkml:trace contextRef="#ctx0" brushRef="#br0" timeOffset="899.6719">5457 3274 0,'-74'25'0,"49"-25"0,124-25 0,-198 25 15,124 0 1,-1 0-16,51-25 0,222 1 15,-222 24 1,223-25-16,-224 25 16,248-25-1,-148 0 1,-50 0 0,-99 25-16</inkml:trace>
  <inkml:trace contextRef="#ctx0" brushRef="#br0" timeOffset="1739.7049">5854 3820 0,'25'0'16,"-50"0"-16,50 50 15,-25-26-15,0 26 16,-25 124 0,-25-75 15,50-74-31,-25 49 16,25-99-1,0-24 1,50-51-1,0-24 1,-1 50 15,1 49-15,0 50 0,-50 0-16,49 49 0,-49-49 15,50 74 1,-25-49-1,24 24 1,1-74 0,-1-25-1,-24-49 1,0 24 0,-25 26-16,0-51 15,0 50-15,-25 1 16,0-26-1,50 50 32,-25 25-47</inkml:trace>
  <inkml:trace contextRef="#ctx0" brushRef="#br0" timeOffset="1944.6983">6697 4390 0,'25'248'16,"-25"-223"0,-25 50-1,25-51-15,0 76 16,0-75-16</inkml:trace>
  <inkml:trace contextRef="#ctx0" brushRef="#br0" timeOffset="2357.6996">7714 2952 0,'-25'0'0,"50"0"0,-25 0 16,25 0-16,0 0 15,74-25-15,0 25 16,1 25 0,-76-25-16,1 0 15</inkml:trace>
  <inkml:trace contextRef="#ctx0" brushRef="#br0" timeOffset="2570.7704">7665 3249 0,'24'75'15,"1"-75"1,74 0 0,-74 0-1,248-75 1,-223 75-16,24-24 15</inkml:trace>
  <inkml:trace contextRef="#ctx0" brushRef="#br0" timeOffset="5257.978">10244 2084 0,'25'0'0,"-50"0"0,50-25 0,-25 0 15,0 50-15,0 0 16,0-1-16,0 26 15,0 74 1,25 25 0,-25-75-1,0-49-15,-25-25 16</inkml:trace>
  <inkml:trace contextRef="#ctx0" brushRef="#br0" timeOffset="5534.5122">9823 2034 0,'-100'-25'31,"100"0"-31,25 25 0,0 0 0,74-24 16,125 24 0,24-25-1,-174 25-15,124 0 16,-148 0-16,49 0 16,-74 0-1</inkml:trace>
  <inkml:trace contextRef="#ctx0" brushRef="#br0" timeOffset="5843.038">10790 2530 0,'-25'25'15,"25"0"-15,0-1 16,0 26-16,0-25 0,0 0 0,0 0 0,0 24 0,0-24 16,25 0-16,-25 0 15,50 49 1,-50-49-1,-25-25 1</inkml:trace>
  <inkml:trace contextRef="#ctx0" brushRef="#br0" timeOffset="6114.1622">11708 2133 0,'0'50'0,"0"-100"0,-149 298 31,99-173-31,26-51 0,-26 51 16,25-50-16</inkml:trace>
  <inkml:trace contextRef="#ctx0" brushRef="#br0" timeOffset="6331.6899">11336 2232 0,'25'25'16,"-1"-25"-16,-24 25 0,124 49 15,-99-74-15,25 25 0,24 0 0,-49 0 16,74 0-1,-74-25-15,25 0 0,-26 0 0,1 0 16</inkml:trace>
  <inkml:trace contextRef="#ctx0" brushRef="#br0" timeOffset="6607.4135">12452 2108 0,'0'50'16,"0"-25"0,0 24-16,0-24 15,0 50-15,0-26 16,0-24-16,0 25 0,0-26 15,0 51 1,0-50-16,-25-1 16</inkml:trace>
  <inkml:trace contextRef="#ctx0" brushRef="#br0" timeOffset="6854.2133">12005 2034 0,'-24'0'0,"48"-25"0,1 0 15,25 25-15,-25 0 0,-1-24 0,76 24 32,-75 0-32,297-25 15</inkml:trace>
  <inkml:trace contextRef="#ctx0" brushRef="#br0" timeOffset="7521.1088">12675 2456 0,'-25'-25'16,"50"25"-1,50 0 1,-26 0 15,-24 74-15,-50-49-16,-49 25 15,49-26-15,0-24 0,0 25 16,25 0 0,0 0-1,25-25-15,50 25 16,-26 0-16,-24-25 0,49 24 15,-24 26 1,-25-50-16,-25 25 16,-25-25-16,25 25 0,-74-25 15,-125 0 1,50-25 0</inkml:trace>
  <inkml:trace contextRef="#ctx0" brushRef="#br0" timeOffset="8018.6811">9872 3299 0,'-74'25'0,"148"-50"0,-173 50 0,124-25 15,49 0 17,75 0-32,25 0 15,-50 25-15,173-25 16,448 24 0,-26-24-1,-198-24 1,-422-1-16,223-25 15,-247 50-15,24-25 16,50-24 0,-124 49-1,-25 25 1,-25-25-16</inkml:trace>
  <inkml:trace contextRef="#ctx0" brushRef="#br0" timeOffset="8630.483">10443 3994 0,'0'24'15,"0"76"-15,-25-51 16,25-24-16,0 0 0,-25 0 0,25 49 15,0 25 1,0-24 0,0-51-1</inkml:trace>
  <inkml:trace contextRef="#ctx0" brushRef="#br0" timeOffset="8902.5483">9922 4018 0,'-25'-49'15,"25"24"-15,323-74 47,-249 99-47,75 0 0,-100 0 16,1 0-16,24 0 16</inkml:trace>
  <inkml:trace contextRef="#ctx0" brushRef="#br0" timeOffset="9387.1727">10740 4514 0,'-24'25'0,"48"-50"0,-48 25 31,48 0-31,1-24 0,0 24 0,0 0 16,0 0-16,24 74 31,-49-49-31,-25 0 16,1-1-16,-1 1 0,-50 50 15,51-75-15,-1 24 16,0-24-16,0 0 16,50 0 15,25 0-16,-1-24 1,-24 24-16,99-25 31,-99 25-31,0 0 0,49 0 16,-49 0 0</inkml:trace>
  <inkml:trace contextRef="#ctx0" brushRef="#br0" timeOffset="9642.2274">11881 4118 0,'-99'99'31,"74"-74"-31,-74 74 31,-25 50-15,99-125-16,1 1 16</inkml:trace>
  <inkml:trace contextRef="#ctx0" brushRef="#br0" timeOffset="9873.9231">11460 4192 0,'25'25'31,"123"74"0,-98-99-31,124 74 16,-150-74-16,1 0 0,0 0 0,49 0 15</inkml:trace>
  <inkml:trace contextRef="#ctx0" brushRef="#br0" timeOffset="10166.9255">12799 3944 0,'25'0'0,"-50"0"0,0 223 16,25-173-1,0-1 1,0-24-16,0 25 0,0-25 0,0-1 16,0 1-1</inkml:trace>
  <inkml:trace contextRef="#ctx0" brushRef="#br0" timeOffset="10435.9418">12452 3944 0,'-25'0'0,"25"-25"15,25 0-15,74 25 16,-24 0-16,123 0 16,-148 0-16,74 0 15,0 25 16</inkml:trace>
  <inkml:trace contextRef="#ctx0" brushRef="#br0" timeOffset="10830.9276">13295 4242 0,'-49'24'16,"24"-24"-16,0 25 0,25 0 16,-25 25-16,50-1 15,50 50 17,-75-74-32,24 25 15,-24-25-15,0-1 0,0 1 16,0 0-16,-49-25 15,-26 0 1</inkml:trace>
  <inkml:trace contextRef="#ctx0" brushRef="#br0" timeOffset="11004.6725">13370 4242 0,'173'0'16,"-148"0"-16,25-25 31</inkml:trace>
  <inkml:trace contextRef="#ctx0" brushRef="#br0" timeOffset="15007.9178">6424 1637 0,'-148'-50'16,"296"100"-16,-321-124 0,123 74 0,-74-25 16,75 25-16,-1 0 0,0 0 15,-173 0 1,149 0-16,-323 49 16,322-49-16,-148 25 15,-50 0 1,75 0-1,173-25-15,-49 25 16,49-25-16,25 25 16,-25-1-1,25 1 1,0 0-16,0 0 16,0 0-16,0-1 15,0 1-15,0 25 16,0-25-1,0 49 1,-25 75 0,0-100-16,-24 199 15,24-173-15,25-26 0,-50 200 32,26-175-32,-26 348 15,50-348-15,0 25 0,-25 546 47,25-446-31,0-150-16,0 125 15,0-125-15,0 1 0,0-25 0,0 173 32,0-74-17,0-24 1,0-76-16,0 26 15,0-25-15,0 0 16,0-1-16,0 76 16,0-76-1,0 1-15,0 25 32,0-25-32,25-25 31,0 0 0,0 0-15,49 0-1,25-25 1,0 0 0,50 25-1,25 0 16,173 0 1,-148-25-17,-51 25 1,-48 0 0,197 0-1,-247 0-15,74-25 16,-99 25-16,49 0 0,224 0 31,-199 25-15,50-25-1,-100 0-15,51 0 16,-51 0-16,-24 0 0,99 0 16,0 0-1,-25 0 1,-49 0-16,0 25 15,-1-25-15,75 0 16,99 25 0,-173-25-16,148-25 15,-148 25-15,0 0 16,74 0-16,0 0 16,49 0-1,-49 25 1,-99-25-16,198 25 31,-173-25-31,24 0 16,-24 24-16,49-24 0,-49 25 0,99 0 15,-100-25 1,199 25 0,-198-25-16,49 25 0,124-25 31,-173 0-31,173 0 31,-123 24-31,-51-24 0,50 0 0,-24 0 16,24 0-16,-25 0 0,50 25 15,-74-25-15,297 0 16,-297 0-16,24 0 16,150 25-1,24 0 1,-199 0-16,100-25 15,-99 24-15,-1-24 0,150 0 32,-150 0-32,150 25 15,-174-25-15,-1 0 0,76 0 16,-26-25 0,-49 25-16,24 0 15,-24 0 1,0-24-16,25-1 15,-1 0 1,1 0 0,-25 0-1,-1 25 1,51 0 15,24-24-15,25-1-1,-49 0 1,-51 0-16,76 0 16,-76 1-1,51-1 1,-26 0-16,-24 0 16,50-24-1,-51 24-15,26 0 16,-25-25-1,0 1 1,-1 49-16,1-75 16,-25 51-1,25-1-15,0-25 16,-25 25-16,0-74 16,0 74-16,25-74 15,-1-75 1,1-24-1,0 0 1,0 49 0,0-25-16,-25 100 0,24-150 31,-24 175-31,0-26 0,0-73 16,0 98-16,0-99 15,0 100-15,0 24 0,0-74 16,0-1-1,0 51-15,0-50 16,0 49-16,25 0 16,-25 25-16,25-74 15,-25 74-15,50-99 16,-50 75 0,25 24-16,-25-74 15,0 74-15,0 0 0,0 0 0,0-99 16,0 100-16,0-51 31,0 50-31,0-49 16,0 24-1,0 26 1,0-26 0,0 25-1,-25 25 32,0 0-31,0 0-1,-25 0 1,-24-25 15,0 0-15,24 25-1,25 0-15,0 0 0,-49-24 32,24 24-32,26 0 0,-1 0 0,-25 0 0,-49-25 31,-50 25-15,-24 0-1,73 0 1,-24 0-1,25 0 1,-99 25 0,49-25-1,99 0-15,-74 0 32,99-25-32,-74 25 0,50 0 0,24 0 0,-174 0 31,150 0-31,-100 0 15,99 0-15,-74 0 16,-49 0 0,49 0-1,0 0 1,-25 0 0,99 0-16,-74 0 0,74 0 15,-74 0 1,75 0-16,-100 0 15,99 0-15,1 0 0,-50 25 16,-323-1 31,397-24-47,-99 25 16,74-25-16,1 0 0,-26 0 15,-98 25 1,123-25-16,-198 0 15,199 0 1,-26 0-16,-148 0 31,-124-25-31,123 25 32,175 0-32,-299 0 15,299 0 1,-1 0-16,-99 0 15,75 0-15,-75 0 32,100 0-32,-299 0 31,299 0-31,-199 0 31,173 0-31,26-25 0,-26 25 16,50 0-16,-24 0 0,24 0 0,0 0 0,-24-24 15,24 24-15,-25 0 16,25 0 0,1 0-1,-1-25 1,0 25 15,-25 0-15,-24 0-1,24 0 1,26 0-16,-26 25 16,25-25-1,0 0 1</inkml:trace>
  <inkml:trace contextRef="#ctx0" brushRef="#br0" timeOffset="16240.4998">14337 3448 0,'-25'0'15,"25"-25"1,75 0 15,-50 25-31,123-25 16,-48 1-16,-26 24 15,0 0-15,348-75 16,-25 26 15,-199-1-31,100 0 16,-248 50-16,-1 0 0,26-24 15</inkml:trace>
  <inkml:trace contextRef="#ctx0" brushRef="#br0" timeOffset="16966.1918">17537 2877 0,'25'0'16,"-50"25"-1,0-25-15,-99 124 16,99-74-16,-24-1 16,24 1-16,0-25 0,-25 74 15,26-99-15,24 50 16,-25-50-16,25-25 31,0-50-15,0 1-16,0 0 15,0 24 17,0 25-32,0-24 15,0 24-15,25 25 16,24 0 0,50 49-1,1 1 1,-76-50-16,76 74 15,-75-74-15,-25 25 0,24-25 0,-24 25 16,0 0 15,-24-50-15,-1 25-16,-50-25 16,50 25-16,-49-25 31,0 25-31,49-24 0,-25 24 0,25 0 15,1 0-15,-51 0 16,26 0 15,73 0-15,150-25 0,-124 25-1,74-50 1,-75 50-16,1-25 0,-25 25 0,49 0 15,-49-24 17</inkml:trace>
  <inkml:trace contextRef="#ctx0" brushRef="#br0" timeOffset="17399.8273">17661 2555 0,'-174'-25'16,"348"50"-16,-373-50 0,100 50 16,-25 0-16,-74 49 15,24 75 1,100-99-16,-75 322 15,149-323 1,0 26-16,99 98 16,-49-123-16,198 74 31,-124-99-31,0-25 0,124-75 16,-74-24-1,-100 49-15,100-148 16,-125 124-1,100-373 17,-199 323-17,26 99-15,-125-74 0,74 99 0,-148-25 32,124 25-32,24 0 15</inkml:trace>
  <inkml:trace contextRef="#ctx0" brushRef="#br0" timeOffset="26286.5286">8657 7069 0,'0'25'16,"0"25"-1,0-25-15,0 49 16,0-24-16,0-26 0,0 51 31,49 98-15,-49-123 0,0-25-1</inkml:trace>
  <inkml:trace contextRef="#ctx0" brushRef="#br0" timeOffset="26573.6256">8062 7045 0,'-50'0'0,"25"-25"16,75 0-16,-25 25 0,-1 0 0,26-25 15,223-24 1,49-1 0,-247 50-16,98-25 15,-123 25-15,0-25 0,-26 25 16,1 25-16,-25 0 31</inkml:trace>
  <inkml:trace contextRef="#ctx0" brushRef="#br0" timeOffset="26978.8479">9079 7367 0,'0'74'16,"0"-148"-16,0 198 0,-25-50 15,25-49-15,0 0 16,0 0-16,0 0 16,0 24-1,25-49-15,-25 25 0,24-25 0,51 0 16,-26-25-1,-49 0 1,25-24 0,0 24-1,-25 0-15,0 0 0,25 1 16,-25 48 15,0 1-15,0 99-1,0 0 1,0-49 15</inkml:trace>
  <inkml:trace contextRef="#ctx0" brushRef="#br0" timeOffset="27468.8472">8582 6449 0,'-620'199'15,"571"-150"-15,-26 26 0,-49 148 16,149 199 15,223 49-15,-149-347 0,1-25-16,98 50 0,0-75 31,-98-49-31,470-74 15,-495-1-15,-1 0 16,174-123 0,0-150 15,-174 174-31,1-322 16,-100 397-16,-25 24 0,-222-173 15,-249 49 16,422 149-31,-224-24 16,273 74-16,1-25 16,24 0-16,0 24 0</inkml:trace>
  <inkml:trace contextRef="#ctx0" brushRef="#br0" timeOffset="27952.2782">9922 7466 0,'-25'-25'16,"50"50"-16,-75-50 0,75 25 15,0-24-15,0 24 0,99 0 16,149-25 0,-50 0-16,447 0 31,-348 25-16,-272 0-15,24-25 16</inkml:trace>
  <inkml:trace contextRef="#ctx0" brushRef="#br0" timeOffset="28154.9804">11336 7169 0,'74'24'15,"174"51"1,-223-50-16,0-1 16,24 1-16,-24 0 0,0 49 15,-25-49-15,-124 99 16,99-99 0,-24 0-16,24-25 15</inkml:trace>
  <inkml:trace contextRef="#ctx0" brushRef="#br0" timeOffset="29011.3484">13146 7069 0,'25'25'0,"0"25"16,-25-25-16,0-1 0,0 1 15,0 25-15,0-25 16,0 24 0,0-74 30,0 1-46,50-76 16,-50 76-16,49-26 16,1 0-1,24 75 1,-49 50 0,0 24 15,-25-50-16,0-73 17,25 24-32,99-174 15,-124 149 1,25 25-16,-1 0 16,1 25-1,0 49 16,0 26-15,24-76 0,1-48-1,-25-1-15,0 0 16,-1-25 0,26 26-16,-50-1 0,25 25 0,0-25 15,-25 50 32,0 124-31,0-50-1,0-74-15,0-1 16</inkml:trace>
  <inkml:trace contextRef="#ctx0" brushRef="#br0" timeOffset="29187.3504">13915 6846 0,'-49'-25'15,"98"50"-15,-98-25 16</inkml:trace>
  <inkml:trace contextRef="#ctx0" brushRef="#br0" timeOffset="29445.3534">14337 7119 0,'-99'0'32,"99"25"-32,0 24 15,25 51 1,74 48 15,-99-123-31,-75 0 31,51-25-31</inkml:trace>
  <inkml:trace contextRef="#ctx0" brushRef="#br0" timeOffset="29709.2392">14610 7069 0,'25'0'15,"-50"0"1,25 25 0,-25-25-16,0 50 15,25-25-15,0-1 16,50 76 0,0-26 15,-50-24-31,-100-26 15</inkml:trace>
  <inkml:trace contextRef="#ctx0" brushRef="#br0" timeOffset="29894.238">14883 7218 0,'25'25'16,"-25"0"-16,0 0 0,0-1 0,0 1 16,0 25-1,0-1 1</inkml:trace>
  <inkml:trace contextRef="#ctx0" brushRef="#br0" timeOffset="30054.2357">14908 6921 0,'0'-50'16,"0"25"-16,0 50 31</inkml:trace>
  <inkml:trace contextRef="#ctx0" brushRef="#br0" timeOffset="30618.237">15131 7193 0,'0'100'15,"0"-76"-15,0 1 0,0 0 32,0 0-32,0 0 15,0-50 1,0 0 0,49-49-1,26-1 1,-50 75 15,-1 50-15,1-25-1,75-1 1,-26-24 15,-49 0-31,74-49 16,-74 49-16,-25-25 0,25-49 15,-50-1 1,0 75 0,0-25 15,0 50-15,25 0 15,0 297-16,75 1-15,-75-150 32,0-98-32,-99 123 15,49-173-15,0 25 0</inkml:trace>
  <inkml:trace contextRef="#ctx0" brushRef="#br0" timeOffset="31091.5089">16619 7268 0,'-25'0'16,"50"0"-16,-25 0 31,50 0-31,24 0 0,199-25 31,-174 25-31,124 0 0,-148-25 16</inkml:trace>
  <inkml:trace contextRef="#ctx0" brushRef="#br0" timeOffset="31376.0641">17537 7069 0,'25'25'16,"24"25"0,1-1-1,0 100 16,-50-99-31,-25 49 16,-25-74-16,-49 49 16,0-49-1,74-25-15</inkml:trace>
  <inkml:trace contextRef="#ctx0" brushRef="#br0" timeOffset="32670.9689">19893 6573 0,'25'-49'0,"-50"98"0,50-123 16,-25 99-1,-25-25-15,-24 49 16,-26 75 0,51-74-16,-1-1 15,0 76-15,25-26 32,74 0-17,26-99 1,-76-25-16,26-24 15,-50 24-15,25 25 0,0-25 0,-1 0 0,26-24 32,0 49-17,-50 49 1,24 75 0,-24-99-1,0 25 1</inkml:trace>
  <inkml:trace contextRef="#ctx0" brushRef="#br0" timeOffset="33320.751">20365 7020 0,'0'0'0,"74"-25"16,0-25 0,-49 50-16,0-24 0,74-1 15,-49-25 1,-50 25 0,-25 0-1,-49 25 1,-1 25-1,50 0-15,-74 74 32,99-74-32,0 0 0,0 0 0,0 0 15,25 24-15,74-24 32,-74 0-32,174-25 15,-150 0-15,100-50 16,-99 50-1,74-49 1,-100 24-16,26 0 0,-50 0 16,0-49-1,-50 49 17,-74 50-17,75 24 1,98 26 15,51-75-15,-26 25 15,-49-25-31,-25 24 16,0 1-16,0 0 15,0 25 1,0-26-1,0 1-15</inkml:trace>
  <inkml:trace contextRef="#ctx0" brushRef="#br0" timeOffset="33662.9306">21456 6921 0,'25'0'0,"-25"24"0,-25-48 0,50 123 32,-25-74-32,0-1 15,0 26 1,25-100 15,49-24-15,25 0 15,-24 74-15,-26 74-1,-49-24 1,0-26-16,25 76 16,-25-76-16,0 1 15</inkml:trace>
  <inkml:trace contextRef="#ctx0" brushRef="#br0" timeOffset="34213.8933">23044 6623 0,'24'0'15,"-48"0"-15,48 25 16,-24 24-16,0 50 16,100-24 15,24-75-16,-50-50 1,-49 1 0,-25-1-1,25 50 17,-25 50-17,0 24 1,0 1-1,0-26-15,0 26 16,0-51-16,24 1 16</inkml:trace>
  <inkml:trace contextRef="#ctx0" brushRef="#br0" timeOffset="34626.5179">23143 6300 0,'-149'-24'16,"298"48"-16,-348-48 0,-98 148 15,247-75-15,0 1 16,1 123-16,49 26 15,99 99 1,298 24 31,-323-297-47,447-149 16,-471 99-16,24-25 0,-24 1 15,74-150-15,-199-396 47,-148 496-16,149 74-31,-224-25 16,249 50-16</inkml:trace>
  <inkml:trace contextRef="#ctx0" brushRef="#br0" timeOffset="35017.9127">25251 6772 0,'25'24'0,"-25"1"0,0 0 0,0 50 32,0-26-32,25 26 31,-25-51-31,25 76 16</inkml:trace>
  <inkml:trace contextRef="#ctx0" brushRef="#br0" timeOffset="35190.921">25326 6524 0,'0'-75'16,"0"150"-16,0-175 15,0 125 1</inkml:trace>
  <inkml:trace contextRef="#ctx0" brushRef="#br0" timeOffset="35547.5537">25524 7169 0,'99'0'15,"-99"-25"-15,25 0 0,0 25 0,0-50 16,-1 26-16,51-76 16,-50 76-16,24-51 15,-49-24 1,0 24 0,-25 75 15,25 25-31,-24 25 15,24 74 17,24-74-17,26 74-15,-50-75 0,25-24 16,-25 25-16,0 24 16,0-49-16,-99 0 15</inkml:trace>
  <inkml:trace contextRef="#ctx0" brushRef="#br0" timeOffset="35931.7032">27136 6747 0,'50'25'16,"-100"-50"-16,100 99 0,-50-49 15,0 25-15,0-1 16,0 51 0,0-26-1,0 25 1,0-74-1</inkml:trace>
  <inkml:trace contextRef="#ctx0" brushRef="#br0" timeOffset="36151.0513">26839 6648 0,'-75'-25'16,"150"50"-16,-51-75 15,26 50-15,0 0 0,99 0 16,-75 0-16,149 0 16,-148 0-16,-26 0 15</inkml:trace>
  <inkml:trace contextRef="#ctx0" brushRef="#br0" timeOffset="36355.7687">27062 7293 0,'25'24'16,"-50"-48"-16,50 73 0,74-49 15,-99-25-15,50 25 0,-1 0 0,-24-24 0,0 24 16,99-25 0</inkml:trace>
  <inkml:trace contextRef="#ctx0" brushRef="#br0" timeOffset="36951.95">28203 6623 0,'0'49'16,"0"-24"0,0 50-1,0-51-15,0 76 16,0-51-16,0 51 15,0-51 1,-25-24-16,-24-50 16,-26-49 15,50 74-31,-74-50 16,74 25-16,0 25 0,-24 0 15,24 25 1,-25 25-1,50-25-15,0 24 16,25-24-16,99 25 16,0-26-1,25-73 1,25-50 15,-149 74-31,74-149 16,-99 149-16,0-74 15,0 49 1,0 1 0,-25 98 15,25 75 0,0-74-31,25 99 16,-25-124-16,0 24 15,25 1-15,-25-25 0</inkml:trace>
  <inkml:trace contextRef="#ctx0" brushRef="#br0" timeOffset="37539.4786">28773 7045 0,'50'-25'16,"-25"25"-16,0 0 0,-1 0 0,26-25 15,-25 0-15,49 0 16,-49-49 15,-50 49-15,-24 25-16,-51 25 31,26 25-15,49 98-1,25-98 1,75 24 0,-26-74-1,50-49 1,-74 49-16,50-50 31,-26 50-31,1-49 0,0 49 0,49-25 16,-74 25-16,74 0 31,-74 0-31,-1 25 0,1-1 16,0 26-16,-25-25 0,0 0 15,0-1 1,-50-48 15,50-76-15,25 76-1,0-1-15,25-50 0,-26 51 16,26-26 0,-25 25-16,24 0 15,-24 0-15,0 25 0</inkml:trace>
  <inkml:trace contextRef="#ctx0" brushRef="#br0" timeOffset="38058.4816">30733 6474 0,'0'0'0,"50"-25"0,-50 0 15,-25 25-15,-74 25 16,-1 50 0,26 148 15,74-99-15,124-50-1,-25-74 1,0-49-1,-49-1 1,-25 50-16,24-25 16,-24 0-16,0 50 15,-25 25 17,0 24-17,0 50 1</inkml:trace>
  <inkml:trace contextRef="#ctx0" brushRef="#br0" timeOffset="38672.0942">31279 6896 0,'25'0'31,"24"-25"-15,50 0 0,-99 0-1,25-24 1,-25 24-16,-25 25 16,-49-25-1,-50 50 1,74 24-1,50 26 1,0-50-16,75 49 16,-26-24-16,1-50 15,74 49 1,-50-49 0,100-49-1,-50-26 1,-99 51-16,49-51 15,-74 50 1,0 0 0,0 1-16,-49 24 15,24 0-15,-74 0 16,74 74 0,25-24-1,74-25 1,50-25 15,-74 0-31,-50 24 47,-25 1-31,25 0-16,-25 0 31</inkml:trace>
  <inkml:trace contextRef="#ctx0" brushRef="#br0" timeOffset="38968.6665">32221 6821 0,'-149'149'0,"298"-298"0,-124 174 16,25 0-1,-50 0-15,0 0 0,25-1 0,-25 1 16,0 0-16,0 0 16,0-50-1,0-25 1,49-24 0,26-25-1,24-1 16,-99 76-31,25 24 16,-25 24-16</inkml:trace>
  <inkml:trace contextRef="#ctx0" brushRef="#br0" timeOffset="39099.9212">32792 7020 0,'0'49'0,"0"-98"0,0 123 15,0-99-15</inkml:trace>
  <inkml:trace contextRef="#ctx0" brushRef="#br0" timeOffset="66601.1534">198 10468 0,'0'24'16,"-24"-24"-16,48 0 31,51 0-15,322-24-1,-75-1 1,348 0 0,-50-25 15,25 26-15,-471 24-16,297 0 15,-322 0-15,0 0 0,-1 0 0,224 0 16,125 0-1,-423-25-15,25 25 16,-49 0-16,-1 0 0,-24 0 16</inkml:trace>
  <inkml:trace contextRef="#ctx0" brushRef="#br0" timeOffset="66916.163">6152 10145 0,'0'50'15,"-25"-25"-15,-25 49 16,25-49-16,-99 49 16,75-24-16,24-25 15,-124 49 1,99-24-16,-24-1 31,49-49-31</inkml:trace>
  <inkml:trace contextRef="#ctx0" brushRef="#br0" timeOffset="67095.7241">5606 10294 0,'0'-50'0,"25"50"31,-1 25-31,1 0 16,124 74-1,-124-74-15,149 74 16,-26-24 0</inkml:trace>
  <inkml:trace contextRef="#ctx0" brushRef="#br0" timeOffset="67626.3124">6747 10443 0,'-75'0'31,"100"0"-31,74 0 32,224-25-17,223 25 17,-398-25-32,646 0 15,-620 25-15,198 0 0,-198 0 16,346 0-16,349 0 31,-721 0-31,572-24 16,-596 24-16,198 0 15</inkml:trace>
  <inkml:trace contextRef="#ctx0" brushRef="#br0" timeOffset="67940.4065">13494 10096 0,'0'24'0,"0"-48"0,-99 172 32,74-123-32,-50 50 0,51-51 0,-26 1 0,-25 50 15,26-51-15,-26 51 16,51-75-16</inkml:trace>
  <inkml:trace contextRef="#ctx0" brushRef="#br0" timeOffset="68153.929">13047 10220 0,'0'-50'16,"0"75"-16,75 24 16,-51-24-16,150 99 15,-149-99 1,25-25-16,98 74 16,-48-49-1</inkml:trace>
  <inkml:trace contextRef="#ctx0" brushRef="#br0" timeOffset="68687.5819">14709 10418 0,'-74'0'16,"99"0"15,495-25 0,175 0 0,-521 1-31,892 48 16,-867-24-16,-26 0 16,373 0-1,297 50 1,-694-50-1,124 25-15</inkml:trace>
  <inkml:trace contextRef="#ctx0" brushRef="#br0" timeOffset="69028.7802">21282 10244 0,'25'0'0,"-50"0"0,50 25 15,-50-25-15,1 0 0,24 25 16,-100 25 0,-123 98-1,74-24 17,100-99-32,24 25 0</inkml:trace>
  <inkml:trace contextRef="#ctx0" brushRef="#br0" timeOffset="69241.7881">20687 10344 0,'25'-25'16,"-50"50"-16,100-25 0,-51 0 15,1 24-15,0-24 0,0 25 0,99 25 16,49 24 0,-49-24 15</inkml:trace>
  <inkml:trace contextRef="#ctx0" brushRef="#br0" timeOffset="69722.9234">22547 10567 0,'-49'-25'15,"49"0"-15,25 25 0,24-25 16,-24 25-16,124-24 16,-99-1-16,98 0 0,76 25 15,-125-25-15,471 25 16,-396 0-16,148 0 16,373 25-1,-521 0-15,173-25 16,-25 25-16,-148-25 15,-25 0-15,24 0 0,299 24 16,-324-24-16,249 0 16</inkml:trace>
  <inkml:trace contextRef="#ctx0" brushRef="#br0" timeOffset="70034.5827">28798 10269 0,'-74'75'32,"49"-51"-32,-198 100 15,173-99-15,-123 124 32,148-124-32,0-25 0</inkml:trace>
  <inkml:trace contextRef="#ctx0" brushRef="#br0" timeOffset="70272.5895">28401 10269 0,'25'-25'15,"-50"50"-15,50-25 16,0 25-16,0 25 0,0-26 0,74 51 16,74 49-1,-24-50 17,-124-74-32,25 25 0</inkml:trace>
  <inkml:trace contextRef="#ctx0" brushRef="#br0" timeOffset="70757.4784">29394 10443 0,'0'-25'15,"0"0"-15,74-24 16,-49 24-16,793-25 47,-520 50-47,-149 25 0,372 0 15,198 24 1,124-24 0,1-74-1,-695 49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9-18T08:53:26.258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1265 1836 0,'0'24'0,"0"51"16,0 49 15,0-75-31,0 125 32,-25-149-32,25 0 0,0-1 0,0-48 31,25-51-31,25-123 15,-1-25 1,26 74 0,-1 49-1,-49 76-15,24-1 16,-24 25-16,0 0 0,0 174 47,-50-150-47,-173 175 31,148-174-31,25-25 0,0 24 31,25-48 1,124 48-17,-99-24-15,74 50 16,-74-25-1,0 0-15,25 49 16,-25-74-16,-1 25 16,-24 0-16,0-1 0</inkml:trace>
  <inkml:trace contextRef="#ctx0" brushRef="#br0" timeOffset="375.0032">1960 2034 0,'0'25'16,"49"-50"0,1 0-1,74-24 16,-124-1-15,0 25-16,-50 25 16,25 0-1,-49 25-15,24 25 32,1 98-1,74-123-31,24 0 15,-49 0-15,25 0 0,0-25 0,49 24 0,-49-24 0,74-24 16,-74 24-16,0-25 16</inkml:trace>
  <inkml:trace contextRef="#ctx0" brushRef="#br0" timeOffset="652.0047">2431 2084 0,'99'-149'16,"-99"174"30,0 24-30,50 50 15,-26-49-15,1-50 0,0-25-1,0-24 1,25-51-1,-1-24 1,-24 75 0,-25 74-1</inkml:trace>
  <inkml:trace contextRef="#ctx0" brushRef="#br0" timeOffset="1397.8063">3001 2084 0,'174'-124'47,"-348"248"-47,348-298 16,-174 149-16,-25 25 31,-24 0-15,-51 99-1,51 1 1,24-26 0,25-49-16,25 24 15,0-49-15,-1 0 16,1-24-16,50-26 31,-51 25-31,1 0 0,0 1 0,25-26 16,-26 50-16,51-74 31,-26 74-31,26 0 16,-26 74-1,-49 0 1,-24-24-1,-26-50 1,50-99 15,74-25-15,1 49 0,-50 51-16,99-100 15,-99 124 1,49-75-1,-24 25 1,-50 75 31,0 25-31,0-25-1,0 0-15,24 74 16,-24-74-16,0-1 15,0 51-15,0-1 16,0 25 0,0-24-1</inkml:trace>
  <inkml:trace contextRef="#ctx0" brushRef="#br0" timeOffset="1919.9442">3820 1860 0,'-50'25'16,"100"-50"-16,-75 50 15,75-25 1,49-25-1,25 25 1,-25 0 0,0 0-1,-49 0 1,-25 25 0,0 0 15,-1-25-31,51-50 31,-50 50-15,-1-24-16,1-1 15,-25 0 17,-25 0-32,1 25 0,-1 0 15,-25 25-15,-49 25 16,74 24 15,25-24-31,25-1 31,124 1-15,-25-100 0</inkml:trace>
  <inkml:trace contextRef="#ctx0" brushRef="#br0" timeOffset="2328.484">5085 1587 0,'0'-24'16,"-25"24"-16,0 99 16,25-74-1,0 0-15,0-1 0,0 26 16,0 0-16,0 49 15,0-74-15,0-1 16,0 26 0,0-25-1,-24-50 1,24 0 0,-25 25-16,0-49 31,0 24-31,0 0 0,1 25 0,-1 0 0,-25 0 15,25 25 17,0-25-32,25 49 31,0-24-31,0 25 0,75-25 16,-1-25 15,-24-25-31</inkml:trace>
  <inkml:trace contextRef="#ctx0" brushRef="#br0" timeOffset="2896.0291">6449 1463 0,'-49'-74'32,"-1"49"-32,0 25 0,26 25 0,-26 0 15,0 0-15,26 24 0,-26 26 16,0-1-1,50 50 1,0-74-16,75 24 16,-50-74-16,49 25 15,25-50 1,-74 25-16,25-49 16,-26 49-16,1-25 15,25 0 1,-50 50-1,0 24 1,0 1 0,0 24-1</inkml:trace>
  <inkml:trace contextRef="#ctx0" brushRef="#br0" timeOffset="3532.0324">6747 1885 0,'25'0'32,"-1"-25"-17,76 1 1,-75-1-1,-1 25-15,1 0 0,0-25 16,-50 0 0,-24 25-1,-26 25 1,1 0 0,49 24-1,0-49-15,25 25 16,0 0-16,25 0 0,0 0 15,-1-25-15,101 49 16,-101-49 0,51 0-1,-50 0-15,148-25 16,-148 1-16,74-26 16,-49 0 15,-25 26-31,-50-26 15,0 50-15,-25-25 16,-49 50 15,74 25-15,25-26 0,0 1-16,50 0 15,-25-25-15,74 25 31,-49-25-15,-26 0-16,-24 25 31,0-1-31</inkml:trace>
  <inkml:trace contextRef="#ctx0" brushRef="#br0" timeOffset="3844.031">7739 1761 0,'25'50'15,"-25"-25"-15,0-1 0,0 1 0,0 25 16,0-25-1,0-1 1,0-73 15,0-26-15,25 51-16,-1-1 16,-24 0-16,75-25 31,-50 26-16</inkml:trace>
  <inkml:trace contextRef="#ctx0" brushRef="#br0" timeOffset="4220.3359">8905 1662 0,'25'25'0,"-50"-50"0,50 99 15,-25-49 1,0 0-16,0 99 31,0-74-31,0-26 0,24 1 16</inkml:trace>
  <inkml:trace contextRef="#ctx0" brushRef="#br0" timeOffset="4439.3375">8533 1563 0,'-99'-25'16,"198"50"-16,-223-50 0,173-25 16,-24 50-16,0-25 0,74 1 15,-49 24-15,247 0 32,-247 0-32,49 24 0,-49-24 15</inkml:trace>
  <inkml:trace contextRef="#ctx0" brushRef="#br0" timeOffset="4768.8203">9376 1786 0,'50'74'16,"-25"-24"-16,-1 0 15,-24-26-15,0 51 16,-24-50 0,-26-25-1,25-25 1,25-25 0,25 25-16,25-24 15,-26 24 1,100-25-1,-74 26 1,-25-1 0</inkml:trace>
  <inkml:trace contextRef="#ctx0" brushRef="#br0" timeOffset="5301.4767">10046 1885 0,'0'0'0,"0"-25"0,-75-24 31,26 49-15,24 25-16,-25-1 0,26-24 0,24 25 0,-25 25 15,50-1 1,49-24 0,25-50-1,1-24 17,-76 24-17,-24 50 16,-24 0-15,24-1-16,24 1 16,1-25-1,0 0-15,49-25 16,-49 1 0,-25-1-16,50 0 15,-50 0-15,25 0 16,-25 50 31,0 25-32,0-1 1,0 1 0,0-25-1</inkml:trace>
  <inkml:trace contextRef="#ctx0" brushRef="#br0" timeOffset="5450.1004">10368 1612 0,'0'-25'0,"0"50"16</inkml:trace>
  <inkml:trace contextRef="#ctx0" brushRef="#br0" timeOffset="5744.8359">10592 1860 0,'24'75'15,"-24"-50"1,-24-25-16,24 24 0,-25-24 15,0 25 1,25-50 15,99-74-15,-24 74 0,-1 1 15,0 73-16,-49-49-15,-25 50 16,0-25-16,0-1 0,0 1 16</inkml:trace>
  <inkml:trace contextRef="#ctx0" brushRef="#br0" timeOffset="6979.9071">1067 2927 0,'-25'0'15,"50"0"1,49 0-16,50-25 15,-74 25-15,222-25 16,-197 1 0,297-26-1,-74 25 1,173 0 0,-347 1-16,471-1 15,-471 0 1,0 25-16,0-25 0,348 0 15,-1 0 1,-25 1 0,-24-1-1,-298 0-15,298 25 16,-298-25-16,322 0 31,-346 25-31,569-24 16,-570 24-1,25-25-15,-24 25 0,321-25 16,-321 25-16,197-25 16,-198 25-16,174-25 15,149 25 17,-323 0-32,348-24 15,-398 24 1,26 0-16,148-25 15,-149 25-15,125 0 16,-125-25-16,-24 25 0,148 0 16,-148 0-16,198-25 15,-198 25-15,98 0 16,125-25 15,-198 25-31,123-24 16,-148 24-16,-1 0 0,-24 0 0,99 0 15,-99 0 1</inkml:trace>
  <inkml:trace contextRef="#ctx0" brushRef="#br0" timeOffset="8053.0756">546 1960 0,'0'-25'16,"0"50"0,-50 49-1,50-24-15,-50 74 16,26-100-16,24 1 16,-25 0-16,25 0 0,0 24 15,0-73 16,-25-26-15,0-49 15,25 49 1,0 1-17,25 73-15,0-24 16,0 25-16,-1 0 0,1-25 15,124 124 17,-149-99-17,-25-50 1,1 25-16,-76-25 16,75 0-16,-24 25 15,-50 0 1,24 0-16,50 0 31,50-24-15,99-1 15,-99 0-31,124-25 31,-124 50-31</inkml:trace>
  <inkml:trace contextRef="#ctx0" brushRef="#br0" timeOffset="8414.7488">422 1811 0,'-50'0'16,"100"0"-16,-125 25 0,-98 99 15,148-75-15,-50 75 16,51 124 0,148-74-1,74-75 1,100-149 15,-149-24-15,-100 49-16,50-74 15,-74 49-15,0 1 0,0-75 16,-124-75 0,-149 51 15,173 123-31,-49 25 16,74 0-16</inkml:trace>
  <inkml:trace contextRef="#ctx0" brushRef="#br0" timeOffset="9931.0391">22349 3051 0,'-25'0'15,"50"0"1,99-25-1,-74 25-15,272 0 16,-223 0-16,1 0 16,197 0-16,-222 0 15,247-25-15,-248 25 16,51 0 0,-76 0-1</inkml:trace>
  <inkml:trace contextRef="#ctx0" brushRef="#br0" timeOffset="11370.3492">22349 3051 0,'0'25'16,"-25"-25"-1,25 25 1,0-1-1,0 51 1,0-50-16,0 74 16,0-74-1,0 49 1,0 50 0,25-74-1,-25-1 1,25-49 15,-25-25-15,25 25 31,-1-24-32,1 24 1,0 0-1,124-25 1,-100 25 0,324-25 15,-274 25-31,-25 0 0,75-25 16,149 25 15,-150 25-16,-123-25-15,25 0 16,-25 0-16,-25-25 16,25 25-1,-1 0 1,26 0 0,-25 0 15,0 0 31,-1 0-46,1 0 0,0-25-1,-50 25 16,25-24 1,0-1-17,-25 25 1,25-50 15,-24 25-31,24-49 16,0 49-16,0 0 0,0 1 0,0-76 15,0 76 1,0-76 0,-25 51-16,25 24 0,0 0 15,-25 25 1,25-25 0,0 50 46</inkml:trace>
  <inkml:trace contextRef="#ctx0" brushRef="#br0" timeOffset="12564.0809">23986 2356 0,'0'0'15,"0"25"1,0 0 15,0 74-15,0 0-1,0-24 17,0-50-32,25 24 15,-25-24-15,0 0 16,0 74 15,0-24-15,25-26-1,-25 26 1,25 49 31,-25-75-31,0-24-16,0 25 15,0-26 1,0 26-1,0 0 1,24 24 0,-24-24 15,25 74-15,-25-75-1,0-24-15,0 50 16,0-51-16,0 1 15,0 0-15,25 25 16,-25-26-16,25 1 16,-25 25-16,25-1 15,-25-24-15,0 25 16,0-1 0,0 1-1,0-25 1,0 0-16,0-1 15,24 1 17,-24 25-17,0-25 1,25-50 15</inkml:trace>
  <inkml:trace contextRef="#ctx0" brushRef="#br0" timeOffset="14126.2941">24061 2356 0,'-75'-24'31,"50"24"-31,50 0 78,50 0-62,24 0 0,50-25-1,-125 25-15,125 0 16,-99 0-16,74 0 16,-99 0-16,24-25 15,-24 25-15,-50 0 47,25 25-31,-25-25 31,25 25-32,0 24 16,-24 26-15,24-26 0,0 26-1,0-51-15,0 26 16,0-25-16,0 49 31,-25 1-15,25-1-1,0-24 1,0-1 0,0 75 15,25-24-15,-25 24-1,0 49 16,0-49 1,0-74-32,24 148 62,1-173-62,-25 0 0,0 0 16,0 0-16,0 24 15,25 26 17,-25-26-17,0-24-15,0 25 16,25-26-16,-25 1 16,0 0-1,0 0-15,0 0 31,0-1 1,0 1-1,25 0-15,-25 0 15,-25-25 47,0 0-62,-25 0 15,26 0-31,-100 0 15,99 0-15,-50 0 16,-49 25 0,75-25-1</inkml:trace>
  <inkml:trace contextRef="#ctx0" brushRef="#br0" timeOffset="16575.1427">24333 4514 0,'-24'0'31,"-1"0"0,0 0-15,0 0-16,0 0 15,1 0 1,-1 0 0,25 25-1,25-25 32,-25 25-31,0 0 15,0 0-15,0-1-1,0 1 1,0 0 0,0 25-1,0 24 1,0-49-1,0 25 1,0-26-16,0 51 16,-25 24 15,25-49 0,0-1-15,25 1-1,-50 99 17,25-125-32,0 51 31,0-50-15,0-1-16,0 1 15,-25 50 1,25 24-1,0-50 1,0 1 0,0-25-1,0 25 1,0-26 0,0 26-1,0-25-15,0 74 31,0 0-15,0-74-16,0 25 31,0-26-31,0 1 0,25 0 16,-25 25 0,0-1-1,0 1 1,0-1-1,0 26 17,0-50-32,0 24 15,0-24-15,0 25 16,25 24 15,-25-49-31,0 99 16,24-99-16,-24 49 15,0-49-15,25 74 32,-25-74-32,25 0 15,-25 0 1,0-1-16,25 1 16</inkml:trace>
  <inkml:trace contextRef="#ctx0" brushRef="#br0" timeOffset="18904.6591">24829 4415 0,'0'25'47,"0"0"-16,0 0-15,0-1 0,0 76-1,0-26 1,0 100 31,0-75-32,-24 0 17,24 0-17,0-24 17,0-26-17,0 26 1,0-26-1,0 1-15,-25 0 32,0-26-32,25 1 15,0 25 1,0-25-16,0 24 16,25 50 15,-25-49-16,0-25-15,0 0 0,0 0 16,0 49-16,0 75 47,25-75-31,-25 25-1,0-24 16,0-1-15,0 1 0,0-26-1,0-24-15,24 49 16,-24-49-16,0 25 16,0 49 15,0-74-16,0 25 1,0-26 0,0 1-16,0 0 0,0 0 15,0 0-15,0 24 32,0 26-17,0-26 1,0-24-16,25 25 15,-25-26 1,0 1 0,0 50-1,0-51 1,0 51 15,0-50 0,0-1-15,0 26 0,0-25-1,0 0 1,0-1 15,0 1-15,0 0 15,0 0 0,-25-25 63,1-25-78,-1 25-1,-25 0 1,1 0 0,-26 0-1,26 0 1,24 0-16,0 0 15,0 0-15,0 0 0,-24 0 16,24 0 0,0 0 15,0 0 47,1 0-47,24-25 63,0 0-78,0 1 15,0-1-15,0-25-1,-25-49 1,0-25 15,25 74-15,0 26 15</inkml:trace>
  <inkml:trace contextRef="#ctx0" brushRef="#br0" timeOffset="21243.3903">24829 5804 0,'25'0'31,"0"0"1,0 0-17,0 0 1,0 0-16,49-25 16,-49 25-1,24 0-15,75 0 16,-49 0-1,-1 0 17,50-24-1,-99 24-31,49 0 16,1 0-16,-26 0 0,1 0 0,24 0 15,-49 0-15,25 0 0,49-25 16,25 25 15,-99 0-31,25 0 16,24 0-16,-49 25 0,24-25 15,-24 0-15,50 0 0,148 0 47,-50 0-16,-148 0-31,124-25 16,-124 25 0,99 0-1,-99 0-15,173 0 16,-123 0-16,-51 0 16,1 0-16,0 0 0,25 0 0,-1 0 15,-24 0-15,74 0 16,-74 0-16,0 0 0,24 0 15,51 0 1,-26 0 0,-49 0-16,49 0 15,-49-25 1,0 25-16,25 0 16,-26 0-16,51-25 15,-50 25-15,-1 0 0,1 0 16,0 0-16,0 0 0,0 0 31</inkml:trace>
  <inkml:trace contextRef="#ctx0" brushRef="#br0" timeOffset="22796.557">24805 6325 0,'24'0'15,"26"0"1,0 0 15,49 0-15,-25 0-1,1 0 1,-1 0 0,50 25 15,-25-25-15,-24-25-1,24 25 1,174 0 31,-248 0-47,272 25 47,-272-25-47,74 0 31,25 0-16,-99 0 1,99 0-16,-99 0 16,74 0-1,-74-25-15,25 25 0,-26 0 16,26 0 0,74 0-1,-74 0 1,49 0 15,-74 0-31,49 0 16,-49-25-16,0 25 0,24 0 15,-24 0-15,74 0 16,-74 0 0,50 0-1,-51 0-15,76 0 16,-76 0-16,1 0 0,50 0 15,-1-24 1,-24 24 15,-26 0-31,1 0 16,0 0-16,25 0 16,24 0-1,1 0 1,-1 0-1,-24 0 1,-26 0 0,26 0-1,0 0 1,-1 0 0,-24 0-1,0 0 16,0 0 1,-50 0-1</inkml:trace>
  <inkml:trace contextRef="#ctx0" brushRef="#br0" timeOffset="24425.62">28401 4837 0,'25'0'0,"-50"0"0,50 25 62,-25 0-46,0-1-1,0 1 1,0 0 0,0 0-16,0 24 31,0-24-31,0 25 16,0 24-1,0-24 16,0-25-31,0 24 16,0-24-16,0 25 16,0 49 15,0-50-15,0 1-16,25 24 15,-25-24 16,0-25-31,0 24 16,0-24 0,0 0-1,0 0 1,0 25 0,0-26-16,0 1 15,0 0-15,0 0 16,0 0-1,0 24 1,0 1-16,0-25 16,0-1-1,0 1 1,0 25 15,0-25-31,0 24 16,0-24-16,0 0 15,25 49 17,-25-49-32,0 25 15,0-1-15,0-24 16,0 25 0,0 24-1,0 0 16,0-24-15,0 25 0,0 49 31,0-75-32,0-24-15,0 49 16,0-49-1,0 0 1,0 0 0,25-25-1,-25-25 1,24-25 0</inkml:trace>
  <inkml:trace contextRef="#ctx0" brushRef="#br0" timeOffset="26270.1981">28426 4837 0,'-25'0'16,"25"-25"-1,25 25 48,25 0-47,-25 0-16,24 0 15,-24 0-15,0 0 0,24 0 16,26 0-1,24 0 1,0-25 0,-24 25-16,-1 0 31,-24 0-15,-50 25 15,0 0 47,0 25-62,0-26 15,0 1-16,0 25 1,0-1 0,0 26-1,0-1 1,0-24 0,0-1-1,0 26 1,0 49 15,0-25-15,0-25-1,0-49 1,0 99 0,0-99-1,0 25 1,0-1-16,0-24 0,0 0 0,0 25 15,0 49 17,0-74-32,0-1 15,0 1-15,0 0 16,0 25 0,0-1-1,-25 1 1,25-1-1,0 1 1,0-25 0,0 0-16,0-1 15,0 1 1,-25 0 0,25 0-1,0 24 1,0 1-1,0-25-15,0 0 16,0-1 0,0 1-1,0 25 1,0-25 0,0 24-1,25 1 1,-25 0 15,0-1-15,0-24-16,0 0 15,0 0 1,25-1 0,-25 1 15,0 0-16,-25-25 17,0 25-1,0-25-31,-24 25 16,24-25-16,-174 49 46,150-49-46,-75-49 16,74 49 0,25-25-16,-99-25 15,100 25-15</inkml:trace>
  <inkml:trace contextRef="#ctx0" brushRef="#br0" timeOffset="27162.0906">29220 5680 0,'25'0'62,"24"0"-46,26 0 0,148 0-1,-173 0-15,74-25 16,-75 25-16,125 0 31,-100-24-31,-49 24 0,0 0 0,0 0 0,-1 0 0,1 0 16,-50 0 15,1 0-31,-1 0 16</inkml:trace>
  <inkml:trace contextRef="#ctx0" brushRef="#br0" timeOffset="27970.5463">30038 5680 0,'0'25'31,"25"-25"-31,-25 50 16,0-26-1,0 1-15,0 0 0,0 0 0,0 25 16,0-26-16,0 51 15,-25-26 1,25 26 0,0-26 15,0-24 0,-24-25 0,-1 0 16,0-25-31,0 25 0,-49 0-1,-1 0 16,26 0-31,-50 0 16,24 0-16,50 0 0,-99 0 16,0 25 15,100-25-31,-51 25 16,50-25-16,1 25 0,-1-25 15,0 0 1</inkml:trace>
  <inkml:trace contextRef="#ctx0" brushRef="#br0" timeOffset="29744.6497">24036 5854 0,'25'0'47,"-25"25"16,-50-25-48,-24 25 17,49-25-32,-99 0 15,99 0-15,0 0 0,-74 0 16,49 0-16,-99 0 31,100 0-31,-75 24 16,25-24-1,-50 25 17,74-25-1,51 0-31,-1 0 16,25 25 109,-25 0-125,25 0 31,0 24-16,0 1 1,0 24 0,0-49-16,25 99 15,-25-99-15,0 24 32,0 1-17,25-50 79,-25-25-78,24 25-16,1 0 15,0 0-15,25 0 31,-26 0-31,125 0 16,-99 0-16,-1 0 0,75 0 16,124 25-1,-49-25 1,-100 0 0,-49 0 15</inkml:trace>
  <inkml:trace contextRef="#ctx0" brushRef="#br0" timeOffset="32406.7995">21828 3373 0,'25'-24'16,"0"24"-16,0 0 0,24 0 16,-24 0-1,25 0 1</inkml:trace>
  <inkml:trace contextRef="#ctx0" brushRef="#br0" timeOffset="32621.0876">22547 3349 0,'50'0'16,"-50"-25"-1,25 25 1,0 0-1,-1 0-15,101 0 32</inkml:trace>
  <inkml:trace contextRef="#ctx0" brushRef="#br0" timeOffset="32831.0808">23416 3324 0,'24'0'16,"1"0"0,25 0-1</inkml:trace>
  <inkml:trace contextRef="#ctx0" brushRef="#br0" timeOffset="33001.6288">24085 3249 0,'50'0'0,"-25"0"0,-100 0 15,175 0-15,-76 0 0,1 0 16,-25 25 0</inkml:trace>
  <inkml:trace contextRef="#ctx0" brushRef="#br0" timeOffset="33204.6226">24929 3225 0,'25'0'16,"-1"0"-16,1 0 15,25 0-15,-25 0 31</inkml:trace>
  <inkml:trace contextRef="#ctx0" brushRef="#br0" timeOffset="33380.1637">25648 3200 0,'25'-25'0,"-50"50"0,124-75 16,-74 50 0,0 0-16,0 0 0</inkml:trace>
  <inkml:trace contextRef="#ctx0" brushRef="#br0" timeOffset="33554.1623">26491 3101 0,'25'0'16,"0"0"-16,0-25 16,0 25-16,-1 0 0,1 0 15</inkml:trace>
  <inkml:trace contextRef="#ctx0" brushRef="#br0" timeOffset="33731.8261">27186 3076 0,'50'25'15,"-100"-50"-15,124 50 0,-24-50 16,-25 25-16,0 0 0,49 0 15,25 0 1</inkml:trace>
  <inkml:trace contextRef="#ctx0" brushRef="#br0" timeOffset="33912.9001">28277 3076 0,'75'-25'32</inkml:trace>
  <inkml:trace contextRef="#ctx0" brushRef="#br0" timeOffset="34106.4338">28848 3026 0,'25'0'15,"-1"0"1,26 0-1,-50-25 1</inkml:trace>
  <inkml:trace contextRef="#ctx0" brushRef="#br0" timeOffset="34259.9706">29245 3051 0,'49'0'16,"-98"0"-16,123 0 0,-24 0 16,-25 0-16,-1 0 0</inkml:trace>
  <inkml:trace contextRef="#ctx0" brushRef="#br0" timeOffset="36296.7091">28327 2133 0,'0'25'0,"0"0"15,-25 0-15,25 24 32,0 1-1,0-25-31,0-1 15,0 1-15,0 0 0,0 0 32,25 0-17,-25-1 1,0 26 0,25 0-1,-25-1 16,0 1-15,25 24 0,-25-24-1,24 0 1,1-1 15,-25 1-15,0-1-1,0-24 1,0 25 0,0-25-16,0-1 0,0 1 15,0 50 1,0-26 0,0-24-16,25 74 15,-25-49 1,0 49-1,0-49 1,0-26-16,0 26 16,0-25-16,0 0 0,0 0 15,0 49 17,0 0-17,0-49-15,0 25 16,0-25-16,0-1 0,0 26 31,0-25-15,-25 24-1,0-24 1,25 25 15,0-25-31,0-1 0,0 1 16,0 0-1,0 0 1,0 24 0,-24 1-1,24-25 1,0 24 0,0 1-1,0-25 16,0 0-15,0-1 0,24 1-1,-24 0 1,0 0 15,25-25 0,-25 25 1,25 24-17,-25-24 1,50-25 0</inkml:trace>
  <inkml:trace contextRef="#ctx0" brushRef="#br0" timeOffset="39746.9168">28327 2257 0,'0'-25'78,"-25"25"-63,25-24 17,-25-26-17,25 25 1,0-24 0,0 24-1,0 0-15,0 0 0,0-49 31,0 49-15,0 0-16,-24 25 0,24-49 16,0-1-1,0 0 1,0 1 15,0 24-31,0-25 16,0 25-16,0 1 15,24-1 1,-24 0 0,0 0-1,0 0 1,0 1 0,0-1 15,25 0 0,-25 0 32,0 50-17,0-50 64,-25 0-95,1 1 1,24-1 0,-25 0-1,25 0 17,25 25-1,-25-25-16,24 25 79,1 0-78,0 0-1,49 0 17,1 0-17,-1 0 1,1 0 0,24 25-1,-25-25 16,-49 0-31,25 0 16,-26 0-16,1 0 16,-25 25-16,25-25 31,-25 25 78,0 0-62,-25-1-31,25 1-1,0 0-15,0 25 16,0-26 0,0 1-1,0 0-15,25 0 16,-25 0-16,0-1 16,0 1-1,0 0 1,0 25 15,25 24-15,-25-49-1,0 0-15,0 0 16,0-1-16,0 1 31,0 0-31,0 0 16,0 24-1,0-24 1,0 0-16,0 25 16,0-26-1,0 26 17,0 0-17,0-26 1,0 51-1,0-26 1,0 1 15,0-25-15,0 24 0,0 1-1,0 0 16,0-1-15,0 1 0,0-25-1,0 99 32,25-75-31,-25 1-1,0-25 1,24 24 0,-24 1 15,0 0-15,0-1-1,0-24-15,0 25 16,0-1 15,0 26-15,0-51-1,0 26 1,0-25 0,0 24-1,0-24 1,25 0-16,-25 25 15,0-26-15,0 1 0,0 0 16,0 0 0,0 0-1,0 0 1,0 24 0,0 1-1,0-25 1,0 24-1,0-24 1,0 0-16,0 0 16,0-1-1,0 1 1,0 0 0,0 0-1,-25 0 1,25-1-1,0 26 1,0-25 0,0 0-16,0-1 15,0 1-15,0 0 16,0 0 0,0 0-1,0-1 1,0 1-1,0 0 1,0 25 15,0-26-15,0 1 0,25 25-1,-25-25 16,0-1-15,0 1 0,0 0-1,0 0 1,0 0 15,0-1-15,0 1 15,0 0-15</inkml:trace>
  <inkml:trace contextRef="#ctx0" brushRef="#br0" timeOffset="44130.2598">29021 2679 0,'-24'0'16,"48"0"77,51 0-77,-50 0-16,198 0 16,-173 25-16,24-25 0,50 0 15,223 0 1,-198 0-1,25 0 17,-149 0-32,49 0 0,-49 0 15,49 0 1,-74 25 15,0-1 16,0 1-16,0 0-31,0 0 16,0 74 0,0-74-16,-25 49 31,25-49-31,0 0 0,0 24 15,0-24-15,0 0 16,0 25-16,0-26 16,0 1-1,-24-25 17,-1 0-17,0 0 16,-25 0-15,1 0 0,24 0-1,-149 25 17,50-25-32,50 0 0,-1 0 0,-173 0 15,-124-50 16,323 50-31,-100-24 16,124 24-16,0-25 16</inkml:trace>
  <inkml:trace contextRef="#ctx0" brushRef="#br0" timeOffset="45300.4156">21580 2555 0,'25'0'31,"0"25"-31,74 24 16,-49 1-1,49 24 1,-74-24-16,24 49 31,-49-74-31,25 124 16,-25-75-16,0 50 15,0-74-15,0 24 16,0 50 0,-50 50-1,50-124-15,-49 74 16,49-100-16,-75 76 31,26-1-15,-26-25-1,26 1 1,49-51 15,0-48 1,0-1-32,0 0 15</inkml:trace>
  <inkml:trace contextRef="#ctx0" brushRef="#br0" timeOffset="45634.2438">21431 4142 0,'-25'174'15,"25"-149"1,0 0-16,50 24 31,24-49-15,1-25 0,24-24-1,-49-1 1,24 1-1,-24-1 1,-50 25 0</inkml:trace>
  <inkml:trace contextRef="#ctx0" brushRef="#br0" timeOffset="46247.2513">21654 1513 0,'0'74'16,"-24"-74"-16,24 25 15,-50 99 1,50-24-1,0-76-15,0 26 16</inkml:trace>
  <inkml:trace contextRef="#ctx0" brushRef="#br0" timeOffset="46517.3386">21282 1538 0,'-49'-25'16,"49"0"-1,25 25 1,-1-25-16,200-24 15,-175 49-15,150 0 47</inkml:trace>
  <inkml:trace contextRef="#ctx0" brushRef="#br0" timeOffset="46735.3523">21233 1935 0,'0'25'16,"25"-25"-16,74-25 15,-74 25 1,99-25-1,-100 25-15,1 0 0,0-25 0,0 25 16</inkml:trace>
  <inkml:trace contextRef="#ctx0" brushRef="#br0" timeOffset="47510.883">21754 1786 0,'25'50'16,"-25"-26"-16,0 1 15,0 0-15,0 0 32,0-50-17,0 0 1,49-49 15,26 24-15,-26 50-1,1 25 1,-50 0-16,0 0 16,0-1-1,0 1 1,25-25-1,-1-25 17,26-24-17,0-75 1,-1 0 0,-49 49-1,25 50 16,-25 50-15,-25 74 0,25-49-16,0 124 15,0-125-15,0 51 16,0 24 0,-25-25 15,1-50-16,-1-98 1,0-75 15,99-75-15,-49 175-16,99-76 31,-99 125-31,-25 0 16,0 0-1,-25 49 1,0-74-16,-24 50 16,24-50-16</inkml:trace>
  <inkml:trace contextRef="#ctx0" brushRef="#br0" timeOffset="47960.6205">22547 1687 0,'0'25'0,"0"-50"0,0 74 0,-24 26 15,24-50 1,0-1 0,49-24 15,50-49-16,-74 24 1,-25 50 0,0 0-1,50-25 1,24 0 0,-49 0-16,25-25 15,-25 0-15,24-49 16,-24-26 15,-25 26-15,0 49-1,0 25 1,-25 74 15,25 1-15,0-25-16,0 74 15</inkml:trace>
  <inkml:trace contextRef="#ctx0" brushRef="#br0" timeOffset="48139.8534">22845 1587 0,'0'0'16,"25"-24"-16,25 24 0,49 0 31</inkml:trace>
  <inkml:trace contextRef="#ctx0" brushRef="#br0" timeOffset="51223.5622">30411 1712 0,'0'-25'0,"-25"25"16,25 25-16,-75-1 0,51 1 16,-26 0-16,50 0 15,-25 24-15,25-24 16,0 50 0,75-51-1,-1-24 16,-49-49-15,-50-26 0,0 1 15,25 49-31,0-24 16,0 24-16,25 0 15,0 25-15,49 0 31,-49 0-31,25 25 16,-26-25-16,-24 25 0,25-25 0,-25 24 0,25 26 31,-25 0-15,-50-26 0,50 26 15,0-25-16,25-25-15,25 0 16,-25 0-16,-1 0 16,26-25-1,-25 0-15,0 0 16,-25 50 31,24 0-32,1 0 1,25-25 0,-25 0-1,24 0 1,-24 0-16,0-25 0,-25 0 16,25-49-1,-25-25 16,24-1-15,-24 75-16,0 1 16,-24 48-1,24 26 1,0 74 0,0-99-16,-25 49 15,25-49 1,0 0-16,0 49 15,0-49-15,0 0 0,-25 99 16,25-99 0,0 0-1,0-1-15,0 1 16,0-50 15,0 1 0,0-26-31</inkml:trace>
  <inkml:trace contextRef="#ctx0" brushRef="#br0" timeOffset="51906.1064">30882 1860 0,'-25'0'16,"50"0"-16,0 0 15,24 0 1,-24-24-16,74 24 15,-74 0-15,49-25 16,26-25 0,-51-24 15,-49 49-15,0 50-1,-49 0 1,24 99-1,25-25 1,0 25 0,0-25-1,0 0 1,0-49 0,0-75 30,-25-49-30,50-50 0,0 99-16,0-25 15,-1 25-15,1 1 16,0-1-16,49-25 16,1 25-1,-50 50 1,-25 0-16,-50 25 15,50-26-15,-25 1 16,-74 0 0,25 0-1</inkml:trace>
  <inkml:trace contextRef="#ctx0" brushRef="#br0" timeOffset="52503.2128">31750 1836 0,'0'24'15,"0"1"1,0 25 0,0-1-1,50-24 32,-1-50-31,-24 1-1,-25-1 1,25 25-16,-25 25 31,25-25-15,-25 24-16,49 1 16,-24-25-1,25 0 1,-26 0-16,26-49 15,-25-1-15,0 50 16,24-50-16,-24-24 16,0 24-1,-25 1 1,0 74 15,-25 24-15,25-24-16,0 74 31,-25-24-31,25-26 0,0-24 16,0 0-1</inkml:trace>
  <inkml:trace contextRef="#ctx0" brushRef="#br0" timeOffset="52655.2106">32172 1761 0,'0'-25'31,"0"50"-31,74-50 16,1 25-16</inkml:trace>
  <inkml:trace contextRef="#ctx0" brushRef="#br0" timeOffset="54261.2409">29766 2332 0,'0'24'15,"24"-24"1,-24 25-1,25 25 1,25 49 0,-25 25 15,-1 0-15,-24-99-16,0 74 15,0-74-15,0 49 16,0-24-1,-24 74 1,-1-99-16,25 99 16,-25-99-16,0 123 15,25-123-15,0 25 16,0-1 0,0 1-1,-25 0 1,25-25-1,-24-1 17,24 1-32,0-50 15</inkml:trace>
  <inkml:trace contextRef="#ctx0" brushRef="#br0" timeOffset="54504.3097">29716 3696 0,'-25'149'16,"25"-124"0,0-1-16,25-24 15,0 0-15,0 0 0,24 0 16,1 0-1,-25-24 1,-1-1 0</inkml:trace>
  <inkml:trace contextRef="#ctx0" brushRef="#br0" timeOffset="58854.0958">22027 6276 0,'0'-25'31,"49"25"-15,26 0-1,-26 0-15,1 0 16</inkml:trace>
  <inkml:trace contextRef="#ctx0" brushRef="#br0" timeOffset="59070.4438">22994 6226 0,'50'0'15,"-50"-25"-15,24 25 16,26 0 15,-25 0-15</inkml:trace>
  <inkml:trace contextRef="#ctx0" brushRef="#br0" timeOffset="59241.0369">23688 6201 0,'25'0'15,"0"0"1,0 0-16,0 0 0,-1 0 16</inkml:trace>
  <inkml:trace contextRef="#ctx0" brushRef="#br0" timeOffset="59430.1067">24284 6201 0,'74'0'15,"-49"-25"1,0 25-16,0 0 16</inkml:trace>
  <inkml:trace contextRef="#ctx0" brushRef="#br0" timeOffset="59580.115">24954 6176 0,'24'-24'0,"1"24"31</inkml:trace>
  <inkml:trace contextRef="#ctx0" brushRef="#br0" timeOffset="59774.1168">25598 6127 0,'50'0'16,"-25"0"0,-25-25-16,49 25 31</inkml:trace>
  <inkml:trace contextRef="#ctx0" brushRef="#br0" timeOffset="59973.117">26343 6102 0,'0'0'0,"24"0"16,1 0-16,0-25 0,0 25 31,0 0-16,-1 0-15,1 0 0</inkml:trace>
  <inkml:trace contextRef="#ctx0" brushRef="#br0" timeOffset="60153.641">27062 6102 0,'0'-25'16,"25"25"-16,0 0 31,-1-25-15</inkml:trace>
  <inkml:trace contextRef="#ctx0" brushRef="#br0" timeOffset="60364.6446">27831 6028 0,'49'0'0,"-24"0"16,-99 0-16,173 0 0,-74 0 0,0 0 15,-1 0 1</inkml:trace>
  <inkml:trace contextRef="#ctx0" brushRef="#br0" timeOffset="60528.1902">28327 6052 0,'50'-24'32,"-26"24"-32,1 0 0,0 0 15,0 0-15,0 0 16</inkml:trace>
  <inkml:trace contextRef="#ctx0" brushRef="#br0" timeOffset="60698.1857">29046 6077 0,'25'-25'0,"25"25"16,-1-24-16,-24 24 15,0 0-15,0-25 0,0 25 0,24 0 16</inkml:trace>
  <inkml:trace contextRef="#ctx0" brushRef="#br0" timeOffset="60987.323">30683 6127 0,'149'0'15,"-124"0"1,25 0-16,24 0 16</inkml:trace>
  <inkml:trace contextRef="#ctx0" brushRef="#br0" timeOffset="62508.4294">22994 3349 0,'-25'0'47,"0"24"-47,-49 100 16,74-99-16,-25 0 16,25 0-16,0 0 0,0-1 31,0-48-16,0-1 1,0 0 0,25-25-16,25 1 15,-1-1 1,1 50 15,-1 0-31,-49 25 16,75 25-1,-75-26-15,25 1 0,24 25 16,-24-25 0,0-1-16</inkml:trace>
  <inkml:trace contextRef="#ctx0" brushRef="#br0" timeOffset="63543.0564">23019 3473 0,'-25'24'0,"25"1"16,0 0-1,0 0-15,0 24 16,0 224 31,0-248-47,0 74 16,0-74-16,0 25 15,0-25-15,0 74 16,0-74-16,0-1 15,0 26 1,0-25-16,0 24 16,0-24-16,0 0 0,0 0 15,0 0 1,-25-1-16,25 51 16,0-50-16,0 24 15,0 50 1,0-49-1,0 25 1,0 24 15,-25-25 1,25 25-17,0-24 1,0 24 15,0 0-15,0 0-1,0-24 17,0-1-17,0 25 1,0-24 15,0-50-15,0 0-1,0 24 1,0-24 0,0 25-1,0-1 1,0-24-16,0 0 15,0 0 1,0-1 0,0 1-1,0 0 1,25-25 62</inkml:trace>
  <inkml:trace contextRef="#ctx0" brushRef="#br0" timeOffset="63998.6023">22820 6077 0,'0'0'0,"0"25"32,0 0-17,0 0 1,0-1 0,25 26-1,0-50 1,-25 25-1,25-25-15,0 0 0,-1 0 32,26-50-32,-25 50 15,0-49-15,-1 24 0,1-25 16,-25 25 0,0 1-1,0-1 1</inkml:trace>
  <inkml:trace contextRef="#ctx0" brushRef="#br0" timeOffset="64853.3921">23515 4514 0,'25'-24'16,"-25"48"-1,0 51 17,0-50-32,-25 99 15,25-100-15,0 101 16,0-76 0,0-24-1,0 0 1,0-50 15,-25-25-15,25 1-1,-50-1 1,26 50-16,-26 0 16,25 0-16,0 25 15,1 0-15,-1 0 16,25-1-1,0 26 1,0-25-16,25 0 16,-1-25-16,1 24 15,25-24 1,-1-24 0,-24 24-16,50-25 31,-51 0-31</inkml:trace>
  <inkml:trace contextRef="#ctx0" brushRef="#br0" timeOffset="66214.5546">30683 2977 0,'0'24'47,"-24"1"-47,-26 25 31,50-25-31,-25-1 16,50-24 15,0-24-16,0-1 1,-1 0 0,1 0-16,0 25 0,0 0 15,0 0 1,24 50 15,-24-50-31,0 25 16</inkml:trace>
  <inkml:trace contextRef="#ctx0" brushRef="#br0" timeOffset="67434.7807">30758 3001 0,'25'0'0,"-25"75"31,0-50-31,0-1 0,0 51 16,0-50-16,24 74 16,-24-25-1,0 75 1,0-25-16,-24 25 15,24-124-15,-25 49 16,25-24-16,0 49 16,0 25 15,25-99-31,-1 74 16,-24-74-16,0 0 0,0 99 15,0-50 1,-24 25-1,-1-24 1,25-26 0,0 26-1,0-26 1,0-24-16,25 99 31,-25-99-31,0 25 16,0-1-1,-25 26 1,25-51 0,0 51-1,-25-26 1,25 26 0,0 24-1,0-74 1,0 0-1,0-1-15,0 1 16,0 0 0,0 49 15,0-49-15,0 0-1,0 25 1,0-25-1,0 24 1,0-24-16,0-50 63,-25 0-32,0 25-16,1-49 1,-51 24 0,26-25 15,-1 1-15,25 24-1,25 0 1,0 50-1,50 0 1,-25 24 15,-1-24-31,26 0 16,-25 0-16,24 0 16,-24-1 15,0-24-16,25-24 1,49-51 15,-74 50-31,-1 0 16,-24 1 0,25 24-16,-25-25 15</inkml:trace>
  <inkml:trace contextRef="#ctx0" brushRef="#br0" timeOffset="68059.9573">31527 4316 0,'25'0'15,"-25"25"17,0 124-1,24-100-31,-24 100 16,0-124-1,0 24-15,0 26 16,0-50-1,-24-25 1,-26-75 0,25 50-1,-49-24 17,24 74-1,25 24-31,25-24 15,25 25 1,50-25 15,-26-25-31,1 0 16,-25 0-16,-1 0 0,51-50 16</inkml:trace>
  <inkml:trace contextRef="#ctx0" brushRef="#br1" timeOffset="75228.3726">24209 4366 0,'-24'0'0,"24"24"16,0-48 31,74 24-31,-49 0-16,24 0 15,-24 0-15,0 0 0,0-25 16,49 25-16,25 0 15,-74 0-15,50-25 32,-51 25-32,-24 25 15,-49-25 1,-26 25 0,51-25-16,-51 24 15,26-24 1,-26 25-1,50-25 1</inkml:trace>
  <inkml:trace contextRef="#ctx0" brushRef="#br1" timeOffset="75443.9003">24557 4415 0,'49'0'15,"-74"0"1,1 0 0,-51 25-1,1 25 1,49-50-16,-49 24 31,49-24-31,25 25 0</inkml:trace>
  <inkml:trace contextRef="#ctx0" brushRef="#br1" timeOffset="75667.8982">24482 4514 0,'-124'0'31,"372"0"-31,-372 0 0,223 0 16,-148 25-1,24-25-15,0 25 0,0-25 16,-49 25 0,99-25 15,0 0-15</inkml:trace>
  <inkml:trace contextRef="#ctx0" brushRef="#br1" timeOffset="75768.4347">24606 4589 0,'-49'49'78</inkml:trace>
  <inkml:trace contextRef="#ctx0" brushRef="#br1" timeOffset="77199.5794">28649 4614 0,'25'0'47,"0"0"-31,0 0-16,74 0 15,-49 0 1,24 0 0,-49 0-16,0 0 15,-50 24 17,0-24-32,-124 50 15,124-50-15,-49 25 31,24 0-15,75-25 0,25 24-1,24-24 1,-49 0-16,25 0 16,-26 0-16,1 25 15,-50-25 16,1 25-31,-26-25 16,-49 25 15,74 0-31,50-25 47,24 0-31,26 0-1,-26 0 1,-49 25 15,0-1-31,-74 1 16,74 0-16,-25-25 16,25 25-1</inkml:trace>
  <inkml:trace contextRef="#ctx0" brushRef="#br0" timeOffset="83959.4147">24805 1637 0,'-25'0'0,"0"99"16,0-99-16,0 100 16,25-76-1,0-48 32,0-1-31,50-50 15,0 26-15,-26 49-1,1 49 1,25 1 0,0 0-1,-26-50 1,1 24-16,0-24 0,0 0 31,0-49-15,-25-1-1,0 1 1,0 24-16,0 0 16,0 0-16,0 50 31</inkml:trace>
  <inkml:trace contextRef="#ctx0" brushRef="#br0" timeOffset="84166.4163">25202 1860 0,'0'75'0,"0"-50"16,0-1-16,-25 1 0,25 0 0,0 0 0,0 0 16,0 24-1,0-24 1</inkml:trace>
  <inkml:trace contextRef="#ctx0" brushRef="#br0" timeOffset="84445.417">25549 1786 0,'0'25'16,"0"24"-1,0-24 1,-25 74 0,25-74-16,0 0 0,0 0 15</inkml:trace>
  <inkml:trace contextRef="#ctx0" brushRef="#br0" timeOffset="84678.4167">25425 1712 0,'-25'-25'16,"50"50"-16,-25-50 16,25 25-1,24 0 1,-24 0-16,25 0 0,-26 0 0,51 0 16</inkml:trace>
  <inkml:trace contextRef="#ctx0" brushRef="#br0" timeOffset="84880.4151">25797 1910 0,'0'124'15,"0"-99"1,0 0-16,-25 24 15,25 1 1,0-1 0</inkml:trace>
  <inkml:trace contextRef="#ctx0" brushRef="#br0" timeOffset="86094.1702">25127 4490 0,'-25'49'15,"1"-24"-15,-1 49 16,0 1-1,25-50-15,0 24 16,-25-24-16,25 0 16,-25 0 15,25-75-15,0 25-16,25-24 31,-25 24-31,25 0 0,25-25 15,-1 26 1,1 24 15,-1 74 1,-49-49-32,25 0 15,-25-1-15,25-24 16,25 0 15,-26-24-15,1-26-1,-25 0 1,0 26 0</inkml:trace>
  <inkml:trace contextRef="#ctx0" brushRef="#br0" timeOffset="86448.1671">25524 4812 0,'25'25'31,"-25"0"-15,0 0 0,-50 24-1,50-24-15,-49-25 31,73 0 1,51 0-17,-26-25 1,26 25 0,-50-25 15</inkml:trace>
  <inkml:trace contextRef="#ctx0" brushRef="#br0" timeOffset="86659.3123">26045 4688 0,'0'25'31,"0"-50"-31,0 149 16,0-99-16,0 0 0,0 0 16,0 49-1,-25-49 1</inkml:trace>
  <inkml:trace contextRef="#ctx0" brushRef="#br0" timeOffset="86850.3173">25946 4638 0,'-25'-24'31,"50"24"-31,0 0 0,-1-25 0,1 25 15,99 0 1</inkml:trace>
  <inkml:trace contextRef="#ctx0" brushRef="#br0" timeOffset="87217.8561">26318 4837 0,'0'25'0,"0"0"0,0-1 15,0 1-15,0 0 16,0 0 0,-25 0-1,0-25 1,0 24 15,25-48-15,25-1-1,25 25 1,-25 0 0,-1 25-1,26-25 1,-25 0-1</inkml:trace>
  <inkml:trace contextRef="#ctx0" brushRef="#br0" timeOffset="88327.3022">29642 4738 0,'0'24'0,"0"1"31,0 0-31,0 25 31,-25-25-31,25 24 0,-25 1 16,25-25-1,-25-1 1,25-24 0,0-49-1,25-1 1,0 1-1,0 49-15,24-75 32,-24 75-32,-25 25 31,0 0-31,25 0 16,-25-1-16,0 1 15,0 0 1,25-25-16,-1 25 31,1-25-31,25 0 16,-25 0-16,-1-25 0,1-25 31,-25-24 0</inkml:trace>
  <inkml:trace contextRef="#ctx0" brushRef="#br0" timeOffset="88724.4277">30038 5060 0,'0'25'47,"0"0"-32,-24 0 1,-1-1-1,50-24 17,-1 0-17,-24 25 1,0 25 0,-24-25 15,-51-25-16,50 0 1</inkml:trace>
  <inkml:trace contextRef="#ctx0" brushRef="#br0" timeOffset="88977.4285">30411 4961 0,'0'25'16,"-25"0"0,0-1-1,25 1-15,0 0 0,-25 0 0,25 0 0,0-1 0,0 1 16,-25-25-16,25 25 15</inkml:trace>
  <inkml:trace contextRef="#ctx0" brushRef="#br0" timeOffset="89176.9787">30311 4936 0,'0'-25'15,"50"25"17,-25 0-32,0 0 15</inkml:trace>
  <inkml:trace contextRef="#ctx0" brushRef="#br0" timeOffset="89504.9775">30510 5135 0,'-25'49'16,"25"-24"-1,-25-25 1,25 25-16,-25-25 31,50 0-31,0 0 16,0 25 15,-25 24-15,-25-24-1,0-25-15,-24 25 16,24-25 0</inkml:trace>
  <inkml:trace contextRef="#ctx0" brushRef="#br0" timeOffset="90562.6568">29344 819 0,'-74'99'0,"49"-74"16,0 49 0,-25-24-1,50-26 1,0-48 15,25 24-31,25-100 31,-25 76-31,-1-26 16,1 50-16,50-25 31,-51 50-31,1 25 16,0-1 0,25-24 15,-1-50 0,-24-24-15,0-51-1,-25 51 1,0 74 15</inkml:trace>
  <inkml:trace contextRef="#ctx0" brushRef="#br0" timeOffset="90908.6589">29741 1116 0,'-25'50'31,"50"-100"-31,-50 125 16,50-75 15,49 0-15,-49-25 0,0 25-16,0 0 31,-25-25-16,0 50 1,0 0 0,-25-25-1,25 49 1</inkml:trace>
  <inkml:trace contextRef="#ctx0" brushRef="#br0" timeOffset="91149.1987">30361 868 0,'-50'75'15,"26"-51"-15,-1 51 16,25-1 0,0 1-1,0-51 1</inkml:trace>
  <inkml:trace contextRef="#ctx0" brushRef="#br0" timeOffset="91363.1984">30113 794 0,'-25'-25'0,"50"50"0,-50-75 31,50 50-31,0 0 0,74 0 31,-49 0-31,-26 0 0</inkml:trace>
  <inkml:trace contextRef="#ctx0" brushRef="#br0" timeOffset="91689.9663">30535 992 0,'0'25'0,"0"25"0,0-26 15,-25-24-15,25 50 16,25-50 15,-1 0-31,1-25 31,0 25-31,0-25 16,-25 50 15,0 0-15,0 0 0,0 24 15</inkml:trace>
  <inkml:trace contextRef="#ctx0" brushRef="#br0" timeOffset="95430.3236">3473 4043 0,'-50'149'15,"50"-124"-15,-25 0 0,0 49 16,1-49-16,-51 198 47,75-248-47,25-24 15,25-75 1,-26 0 15,1 99-31,0-25 16,0 50-1,0 0 1,24 75 0,-24-51-16,74 100 31,-74-99-31,0 0 0,0 0 0,0-25 16,24 0 15,-24-25-31,-25 0 0,0-24 15,0 24-15,0-50 16,0 26 15,0 24-15,0 50 0</inkml:trace>
  <inkml:trace contextRef="#ctx0" brushRef="#br0" timeOffset="95830.8648">4068 4564 0,'50'0'0,"-50"-25"15,24 25-15,1 0 16,-25 25 0,0 25-1,-25-26 1,-24 26 0,24-25-16,-25 0 15,26-1-15,-1 1 16,50-25 15,-1 0-31,224-49 63,-173 24-48,-50 25 16</inkml:trace>
  <inkml:trace contextRef="#ctx0" brushRef="#br0" timeOffset="96116.955">3001 5259 0,'-99'49'31,"124"-74"-31,0 25 0,24 0 0,-24 0 16,273-49 0,74-1-1,0 25 1,-149 25-1,-148-24 1</inkml:trace>
  <inkml:trace contextRef="#ctx0" brushRef="#br0" timeOffset="96687.7388">3696 5606 0,'-25'49'15,"25"-24"-15,-25 50 16,-24-26-16,49-24 0,-25 25 0,25-25 16,-25 24-16,25-24 0,-25 0 15,25-50 32,0 0-31,-25-49-1,25-1 1,0 26 0,25 24-16,0 25 31,25 0-31,-26 25 15,1-25-15,25 49 16,-25-24-16,-25 0 16,49 0-1,-24 24-15,25-24 47,24-74-31,-49-26-1,-25 50-15,0-24 16,0 24-16,0 0 16,25-25-1,-25 75 17,25 0-17</inkml:trace>
  <inkml:trace contextRef="#ctx0" brushRef="#br0" timeOffset="96863.2844">4242 5978 0,'24'248'31,"-48"-496"-31,48 521 0,-24-199 16,0-49-1,0 0-15,25 24 16</inkml:trace>
  <inkml:trace contextRef="#ctx0" brushRef="#br0" timeOffset="97446.694">5085 4986 0,'-74'25'31,"98"-25"-31,1-25 0,99 0 32,75 0-17,-175 25-15</inkml:trace>
  <inkml:trace contextRef="#ctx0" brushRef="#br0" timeOffset="97665.691">5110 5209 0,'0'25'0,"0"0"16,25-25-16,-1 0 0,175-50 16,-174 50-1,74-25 1,-74 25-16</inkml:trace>
  <inkml:trace contextRef="#ctx0" brushRef="#br0" timeOffset="99202.1427">6722 3994 0,'50'0'15,"-50"24"1,0 1-1,0 0-15,0 49 32,0-49-32,0 99 15,-25-74-15,25-25 0,0 49 16,0-24 0</inkml:trace>
  <inkml:trace contextRef="#ctx0" brushRef="#br0" timeOffset="99452.1455">6325 4043 0,'-49'-49'16,"98"98"-16,-24-148 15,0 99-15,24-25 16,1 25-16,0 0 0,98-25 16,51 1-1,-149 24-15</inkml:trace>
  <inkml:trace contextRef="#ctx0" brushRef="#br0" timeOffset="99675.1538">7045 4341 0,'49'124'16,"-49"-75"-16,0-24 0,0 0 0,0 49 15,0-24 17,0-25-17</inkml:trace>
  <inkml:trace contextRef="#ctx0" brushRef="#br0" timeOffset="99971.695">6350 4961 0,'0'25'0,"25"-25"16,49-25-16,1 25 0,24-25 15,25 25-15,-50-25 0,125 1 16,24-1-1</inkml:trace>
  <inkml:trace contextRef="#ctx0" brushRef="#br0" timeOffset="100238.687">6945 5383 0,'-24'297'15,"24"-247"-15,0-25 0,0 49 16,0 25-1,0-24 1,0-50-16</inkml:trace>
  <inkml:trace contextRef="#ctx0" brushRef="#br0" timeOffset="100510.8511">6598 5581 0,'0'-25'0,"0"50"0,0-75 0,25 26 15,24 24 1,26-25-16,-50 25 0,74-25 0,-74 25 16,74-25-16,-74 25 0,24-25 0,26 1 15</inkml:trace>
  <inkml:trace contextRef="#ctx0" brushRef="#br0" timeOffset="103360.7142">4986 3770 0,'-99'-24'0,"-1"24"0,299 24 0,-497-73 0,0 24 31,224 25-31,24 0 0,-24 0 0,-149-25 16,-25 25-1,24 25 1,150-25-16,-174 50 16,74-26-16,100 1 0,-298 74 31,322-99-31,-272 124 31,272-124-31,25 25 0,1-25 0,-1 25 0,0-25 16,0 25-1,25 0-15,0 24 16,0-24-16,25 74 16,-25 25-1,25-74-15,0 223 16,-1-199-16,-24 1 0,50 173 16,-50-174-16,50 298 31,-50-273-31,0 273 15,0-297-15,0 322 16,0-348 0,0 26-16,0 123 15,0-49 1,0-124-16,0 24 16,0-24-16,24-25 15,1 0 1,25 0-1,-25-25-15,74 25 16,-74 0-16,-1 0 16,100-24-1,75-1-15,-1 0 32,-123 25-32,173-50 0,-149 50 15,0-24-15,100-1 16,346-75-1,-197 76 1,148-26 0,-372 50-16,273-25 15,-273 25-15,25-25 0,1240-49 47,-918 49-31,-347 0-16,347 1 31,-322-1-31,-25 25 0,0 0 16,-99-25-16,124 0 15,-50 0 1,-99 1 0,-75-1-1,-24 0 16,50 0-15,49 0-16,0-24 16,0-1-16,0 25 15,0-123 1,49-150 0,-49 223-16,50-470 31,-25 346-31,-1-24 15,76-645 17,-100 769-32,25-199 15,-25 224-15,24-26 16,-24-48 0,-49 73-1,24 50-15,25 1 16,-25 24-1,0 0-15,0 0 16,-49 24 0,-50 1 15,25-25-15,-50 0-1,0 0 1,100 0-16,-199 0 15,173 0-15,-247 25 32,198-25-32,-348 50 15,348-50-15,-25 24 0,-272 26 16,-125 24 0,0 1-1,100-1 1,347-74-16,-224 75 15,274-75 1,-26 24-16,26-24 16</inkml:trace>
  <inkml:trace contextRef="#ctx0" brushRef="#br0" timeOffset="112862.5304">7466 5730 0,'0'-25'31,"25"25"16,0 0-31,0 0-16,24 25 15,-49 0-15,0-1 0,0 1 32,0 0-32,-74 74 15,49-74-15,0 0 16,0 0-1,1-25-15,48 0 32,26-25-17,24 25 1,26 0 0,48 0 15,-98-25 0</inkml:trace>
  <inkml:trace contextRef="#ctx0" brushRef="#br0" timeOffset="116715.4292">3200 8458 0,'0'100'15,"0"-76"1,-75 150-1,1-25-15,-25 74 32,74-173-1,99-149-15,-24-50-1,0 25 1,-1 0-1,1 124 17,-25 0-32,24 24 15,-24 1-15,-25 0 0,50 49 0,-26-49 16,-24 0-16,25 0 0,0 0 0,0-1 16,24 51-1,-24-75-15,25 25 16,-25-50-16,-1-25 31,1-24-15,-25-1-1,0-73 1,0 123-16,-25-50 16,25 51-16,0 48 31,0 1-16</inkml:trace>
  <inkml:trace contextRef="#ctx0" brushRef="#br0" timeOffset="117173.9626">3894 9004 0,'25'-25'16,"-25"50"-16,-25 25 15,25 49 17,0-74-32,50 0 15,-25-25 1,0-25-16,-1 25 0,-24-25 0,25 25 0,25-74 16,-25 49-1,-25 0 1,0 0-1,0 50-15,0 0 16,0 49 0,0-49-16,0 49 15,-25-49-15,25 50 16,0-1 15</inkml:trace>
  <inkml:trace contextRef="#ctx0" brushRef="#br0" timeOffset="117460.5007">2604 9947 0,'-99'24'16,"198"-48"-16,-123 48 31,123-24-31,-25-24 0,199-1 16,-174 25 0,422-50-16,-421 25 15,197 25 1,-247 0-16,49 0 15</inkml:trace>
  <inkml:trace contextRef="#ctx0" brushRef="#br0" timeOffset="118021.2849">3497 10319 0,'-24'49'16,"470"-446"-16,-868 745 0,323-75 31,99-249-31,0 1 0,0 25 0,-25-25 0,25 24 0,0-24 16,0 74 0,0-74-16,-24 25 15,24-75 1,-50-74 15,50 74-31,0-99 16,0 74-16,0 25 0,0-49 15,0 49-15,50-24 16,-26 24 0,1 25-16,0 25 31,0-1-31,49 76 0,-49-76 15,0 1-15,0 25 16,-25-25-16,24 49 16,-24-49-16,25-25 15,0 0 1,50-149 0,-51 99-1,1 26-15,50-100 31,-75 74-31,0 25 16,0 0-16,0 1 31</inkml:trace>
  <inkml:trace contextRef="#ctx0" brushRef="#br0" timeOffset="118488.9667">4142 10889 0,'0'-25'16,"50"1"0,-25-1-16,99 25 31,-99 0-31,-1 25 0,-24 24 16,-49 26-1,-1-26 1,-24 1-1,99-50 17,-1-25-32,51 50 15,-26 24 1,-24-49 0,-25 75-1,-25-50-15,1 0 0,-51-1 16,-24 1 15,74-25-31</inkml:trace>
  <inkml:trace contextRef="#ctx0" brushRef="#br0" timeOffset="118771.63">4986 9624 0,'25'-25'0,"-1"1"16,1 24-16,0 0 0,25 0 31,74 0-15,-100 0-16,26 0 15,-25 0-15</inkml:trace>
  <inkml:trace contextRef="#ctx0" brushRef="#br0" timeOffset="118972.6262">4936 9922 0,'0'25'0,"0"-50"0,25 50 16,0-25-1,0 0-15,-1 0 0,1 0 0,74-50 16,-24 50-1</inkml:trace>
  <inkml:trace contextRef="#ctx0" brushRef="#br0" timeOffset="119489.1237">6921 8483 0,'0'50'0,"0"-1"15,0 1-15,0 0 0,0 49 0,0 0 0,0-49 16,-25-1-16,25 100 15,-25-25 1,25-99 0</inkml:trace>
  <inkml:trace contextRef="#ctx0" brushRef="#br0" timeOffset="119782.1183">6201 8607 0,'0'-25'0,"0"50"0,0-74 0,25 24 15,25 0-15,24 0 0,0 0 16,150 1 0,73-26-1,-197 50 1</inkml:trace>
  <inkml:trace contextRef="#ctx0" brushRef="#br0" timeOffset="120330.1916">7317 9029 0,'0'0'15,"-24"0"1,24-25-1,24 0 1,1 25-16,25-25 16,-1 25-16,-24 0 15,-25 50 17,-25-50-32,-24 75 15,24-51-15,0 1 16,0 0-1,50 0 1,50 0 15,-51-1-31,26 51 16,-50-50-16,0-1 0,-74 1 31,49 0-31,-124 25 16,124-50-16</inkml:trace>
  <inkml:trace contextRef="#ctx0" brushRef="#br0" timeOffset="120603.1925">6300 9798 0,'298'-50'16,"-224"50"-16,175-25 31,-150 1-31,149-1 0,-174 25 15,50 0-15,0-25 16</inkml:trace>
  <inkml:trace contextRef="#ctx0" brushRef="#br0" timeOffset="121093.8396">6995 10220 0,'0'173'16,"-25"-148"-16,25 99 15,0 0 1,50 0 15,-50-74-15</inkml:trace>
  <inkml:trace contextRef="#ctx0" brushRef="#br0" timeOffset="121356.8406">6474 10244 0,'-25'0'0,"50"0"0,25-49 32,-1 49-32,-24 0 0,25-25 0,49 0 15,149 0 1,-25 1-1,-148 24-15</inkml:trace>
  <inkml:trace contextRef="#ctx0" brushRef="#br0" timeOffset="121761.8357">7392 10616 0,'0'75'15,"0"-26"-15,0 1 16,-25-25-16,25 0 0,0-1 0,0 26 0,0-25 0,25-25 15,24 0 1,26-75 0,24 1-1,-74 24 1,0 50 0,-1 0-1,-24 25 1,25 0-16,-25 49 15,0-49-15,0 25 16,0 99 0,0-100-1,-25 1-15,1-25 0</inkml:trace>
  <inkml:trace contextRef="#ctx0" brushRef="#br0" timeOffset="124333.2825">1860 8483 0,'-24'25'0,"-1"0"0,25 0 16,0 49-1,0-49-15,25 99 16,-25-99-16,24 24 0,-24-24 0,25 198 47,-25-173-47,25 446 15,-25-422-15,0 224 16,0-149 0,25 297-1,-25-371-15,0-1 0,0-24 16,0 198-1,-25 50 1,-25 198 31,50-397-31,0-74-16,0 123 31,0-123-31,0 0 0,0 0 0,0 49 15,0-49-15,0 74 32,0-74-32,0 0 0,0 0 15,25 0 1,0-1 0,0 1-1,0 0 1,-1-25 15,51 0-15,24 25-1,25-25 17,-74 25-32,74-25 15,-75-25-15,26 25 0,173-50 16,198-74 15,-99 75-15,26-26-1,-274 50-15,124 1 32,-99 24-32,0-25 0,0 25 0,0 0 0,471-25 31,-495 25-31,222 0 15,-272 0-15,123 0 16,-98 0 0,346 0-1,-321 0-15,148 0 16,-149 0-16,124 25 16,-99-25-16,248 25 15,-149-1 1,249 26 15,-373-50-31,0 25 0,0-25 0,125 0 31,-100 0-15,-99 0-16,24-75 47,-49 51-47,0-1 0,0 0 15,0-25-15,0-49 16,0 49-16,0-123 16,0 98-16,0-49 15,0 50-15,50-397 32,-1-25-17,-49 396-15,25-296 16,-25 222-1,25-74 1,-25 173-16,0-73 0,0 73 16,0 1-16,-25-149 15,0 173-15,1-149 16,24 150-16,0-75 16,-25 0-1,25 99 1,0-49-1,-25 49-15,25 0 16,0 0 0,0 0-16,0 1 15,0-1 1,0 0-16,0 0 16,0 0-1,0 1 1,-25 24-1,0-25 1,1 25 0,-76 0-1,75 0-15,-49 0 16,49 0-16,-49 0 0,49 0 16,-49 0-16,24 0 0,-74-25 15,50 25-15,24 0 16,-521-50 15,522 50-31,-174 0 16,49 0-1,100 0-15,-150 0 16,-73 0 0,-26 0-1,125 0 1,123 0-16,-173 0 15,174 0-15,-125 25 16,26-25 0,123 25-16,-74-25 0,75 0 15,-1 25-15,-74-25 16,-74 25 0,73-25-16,76 0 15,-50 0-15,49 24 16,25-24-16,-74 0 15,49 0-15,-74 25 16,75-25-16,24 0 0,-99 0 16,99 25-1,-148-25 1,148 0-16,-25 0 0,-49 0 16,-50 0-1,124 25-15,-124-25 16,125 0-16,-1 0 15,-74-25-15,49 25 16,0 0 0,-123 0-1,123 0-15,25 0 0,-24 0 16,-125 25 0,149-25-16,-24 0 15,-26 0 1,50 25-16,-24-25 15</inkml:trace>
  <inkml:trace contextRef="#ctx0" brushRef="#br2" timeOffset="129567.3256">13915 10368 0,'-24'0'16,"24"25"-1,-25-25-15,25 25 0,-50 49 16,50-49 0,-49 50-1,49-51-15,-50 125 16,50-124-16,0 0 15,0 0 1,0-50 0,25-50-1,24-49 1,1 25 0,-25 25-1,0 24 1,-1 50-16,1 25 15,-25 0-15,25 0 16,25 74 0,-50-74-16,49 49 15,-24-74-15,-25 25 0,25 0 16,49-1 0,-49-48-1,0-1 1,0-50-1,-25-24 1,0 0 0,0 74-1,0 50 17,0 0-17</inkml:trace>
  <inkml:trace contextRef="#ctx0" brushRef="#br2" timeOffset="129986.3287">14486 10740 0,'25'0'47,"-50"0"-47,99 25 15,-74 0 1,0 0-16,0 0 16,-24 49-1,-26-24-15,-24 24 16,24-49-1,0-25 1,50 25-16,25-25 31,50-25-15,-51 25-16,76-25 16,-76 25-16,26 0 15,49-25 1,-74 25-1,25 0 1</inkml:trace>
  <inkml:trace contextRef="#ctx0" brushRef="#br2" timeOffset="130343.6139">13419 11534 0,'-24'0'31,"73"0"-15,-24 0-16,0 0 15,24-25-15,398 1 16,-150-1 0,-272 25-16,75 0 31,-100 25-16</inkml:trace>
  <inkml:trace contextRef="#ctx0" brushRef="#br2" timeOffset="130913.9067">13791 11881 0,'-24'124'31,"24"-74"-31,-25-25 0,25 24 0,-25 1 0,25-25 16,0 0-16,0 0 0,-25-1 0,25 1 15,0 0-15,0 0 0,-25-25 0,25-25 16,0 0 0,25-49-1,-25 49-15,50-74 16,-50 74-16,49-50 16,-49 26-1,25 49-15,0 0 16,-25 25-16,74 74 31,-74-74-15,75 49-1,-75-49-15,49 0 0,-24-25 32,0 25-32,0-25 15,0 0-15,-1-25 0,26 0 16,-25-74-1,-25-25 1,0 99-16,0 0 31,0 0-31,0 50 16</inkml:trace>
  <inkml:trace contextRef="#ctx0" brushRef="#br2" timeOffset="131145.9106">14536 12402 0,'0'50'0,"0"0"31,0-26-31,0 51 0,0-50 0,0-1 0,0 1 0,0 25 0,0-25 16,0 24-16,0-24 0,24-25 0,-24 25 15</inkml:trace>
  <inkml:trace contextRef="#ctx0" brushRef="#br2" timeOffset="144542.9168">15999 11063 0,'25'-25'15,"-25"50"1,0 0-16,-75 74 15,26-49 1,24-26-16,0 26 16,-74 49-1,49-74-15,50 0 0,-24-25 32</inkml:trace>
  <inkml:trace contextRef="#ctx0" brushRef="#br2" timeOffset="144785.4811">15627 11112 0,'0'0'16,"0"25"15,25 0-31,24 0 15,-24 0-15,50 0 0,49 24 32,-75-24-32,125 25 15,-149-50-15,-1 0 16</inkml:trace>
  <inkml:trace contextRef="#ctx0" brushRef="#br2" timeOffset="145428.4713">16892 10716 0,'25'24'16,"-50"1"-1,0 25-15,25-25 0,-25-25 0,25 24 0,-24 51 16,-1-26 0,25-24-1,0-50 16,0 1-15,0-26 0,0-24-1,25 49-15,74-124 32,-74 149-17,24 50 1,-24 24-1,0-49-15,0 49 32,-1-49-32,1 0 0,0 0 15,25-1 1,-1-48 0,-49-26-1,25 50-15,-25-50 16,0 26-16,0-1 0,0 0 15,0 0 17,0 0-32,0-24 15,25-1 1,-25 75 0,0 0-1</inkml:trace>
  <inkml:trace contextRef="#ctx0" brushRef="#br2" timeOffset="145830.4735">17537 11013 0,'0'124'16,"0"-99"0,0 25-1,0-25 1,25-25-16,24 0 16,-24 0-16,0-25 15,25-25 1,-1-24 15,1 24-15,-50 75-1,0 49 17,0 100-1,-25-100-31</inkml:trace>
  <inkml:trace contextRef="#ctx0" brushRef="#br2" timeOffset="146203.4754">16594 11906 0,'-24'0'15,"48"0"-15,-73 25 0,74-25 16,-1 0-16,26 0 16,148-25-1,-123 25-15,-1 0 0,1 0 0,73-25 16,-73 25-16,123 0 16,-123 0-16,-26 0 0,75 0 31</inkml:trace>
  <inkml:trace contextRef="#ctx0" brushRef="#br2" timeOffset="146793.8506">17214 12378 0,'-124'223'16,"124"-174"-16,-24 1 31,-1-25-31,0 99 16,25-99-1,0-50 1,25-25 15,-25 25-31,25-123 16,-25 123-16,0 0 15,24-25 1,1 1-16,-25 24 0,25 25 16,-25-25-1,25 25-15,-25 25 0,49 0 16,26 74 15,-75-74-31,49 24 31,-24-24-31,0 0 0,0-25 0,-25 25 0,49-25 16,1-25 0,-25 0-1,-25-173 32,0 99-31,0 74-1,0 50 17</inkml:trace>
  <inkml:trace contextRef="#ctx0" brushRef="#br2" timeOffset="147267.3796">17735 12849 0,'25'0'31,"0"0"-15,49-25 0,1 25-1,-75 25 1,-25 24-1,-25-24 1,26 25 0,-1-50-16,50 0 31,24 0 0,26 74-15,-26 1-1,-49-26 1,-25 1 0,-49-25-1,49-25-15,-24-25 16</inkml:trace>
  <inkml:trace contextRef="#ctx0" brushRef="#br2" timeOffset="147760.4886">18728 11460 0,'-25'0'15,"50"0"1,-1 0-16,76-25 15,-51 25-15,100 0 16,-124 0-16,99-25 16</inkml:trace>
  <inkml:trace contextRef="#ctx0" brushRef="#br2" timeOffset="147968.2493">18827 11683 0,'372'25'62,"-744"-50"-62,769 50 0,-273 0 16,-100-25-16,1 0 15,0 24-15,0-24 16</inkml:trace>
  <inkml:trace contextRef="#ctx0" brushRef="#br2" timeOffset="148739.3219">21208 10443 0,'50'74'47,"-75"-24"-47,25 24 0,-25 1 0,25-26 0,0 1 0,-25 99 31,25-100-31,25 26 16</inkml:trace>
  <inkml:trace contextRef="#ctx0" brushRef="#br2" timeOffset="149058.3251">20662 10492 0,'-49'-24'0,"24"24"16,25-25-16,25 25 0,-25-25 15,99 25 1,-74 0-16,272-25 16,-247 25-16,24 0 15,-24 0-15,24 0 0,75 0 16,0 0 0</inkml:trace>
  <inkml:trace contextRef="#ctx0" brushRef="#br2" timeOffset="149334.8619">21754 11063 0,'0'99'16,"0"-198"-16,0 223 0,0-50 31,0-49-31,0 0 0,0 49 16,0-49-16,25 25 16,-25-25-1,0-1 1,0 1-16</inkml:trace>
  <inkml:trace contextRef="#ctx0" brushRef="#br2" timeOffset="149624.715">23093 10616 0,'-149'174'31,"100"-149"-31,-125 124 16,149-100-16,-74 50 16,74-49-1</inkml:trace>
  <inkml:trace contextRef="#ctx0" brushRef="#br2" timeOffset="149874.7168">22547 10641 0,'25'75'32,"-50"-150"-32,100 199 0,198 25 31,-248-124-16,24 0-15,-24-25 0,0 24 0,49-24 16,-74 25-16,25-25 16</inkml:trace>
  <inkml:trace contextRef="#ctx0" brushRef="#br2" timeOffset="151154.3231">20886 11981 0,'-25'24'32,"50"-24"-17,-1 0-15,150 0 16,-50-24-16,-74 24 0,148 0 15,-74-25 1,-74 25-16,148-25 16,-148 25-16,123-25 15,-148 25 1</inkml:trace>
  <inkml:trace contextRef="#ctx0" brushRef="#br2" timeOffset="151884.4945">21406 12650 0,'0'75'15,"0"-50"-15,0 24 0,0 26 16,0 98 15,0-74-15,0-74 0,0-50 15,0 1-16,0-1 17</inkml:trace>
  <inkml:trace contextRef="#ctx0" brushRef="#br2" timeOffset="152035.4931">21382 13072 0,'0'0'15</inkml:trace>
  <inkml:trace contextRef="#ctx0" brushRef="#br2" timeOffset="152742.4932">20985 12700 0,'173'-74'16,"-148"74"-16,50-25 15,-51 25-15,76-25 31,-51 25-31,1 0 0,74 0 16</inkml:trace>
  <inkml:trace contextRef="#ctx0" brushRef="#br2" timeOffset="153195.1217">21679 13047 0,'50'0'16,"-100"0"-16,100 50 15,-50-25-15,0-1 0,0 1 16,-50 50 0,1-1-1,24-24 1,0-50 0,50 0 46,24 0-31,-24 0-31,50 0 16,-50 0-16,-1 0 0,76 0 16,-1-25 15</inkml:trace>
  <inkml:trace contextRef="#ctx0" brushRef="#br2" timeOffset="154134.3808">23912 10368 0,'0'100'0,"0"-51"16,0-24-16,0 49 0,0 1 0,-25-50 0,25 24 0,0 1 15,0-25-15,0 49 16,0-49-16</inkml:trace>
  <inkml:trace contextRef="#ctx0" brushRef="#br2" timeOffset="154393.3776">23589 10368 0,'0'-24'15,"0"-1"-15,25 25 16,49-25-16,-49 25 0,124 0 31,-50 25-31,-24-25 0,-26 0 0,1 0 16,124 0 15</inkml:trace>
  <inkml:trace contextRef="#ctx0" brushRef="#br2" timeOffset="155060.3818">24358 11212 0,'-25'0'16,"50"0"-16,-50-50 16,50 50-1,50 0 16,-75 25-31,24 25 16,-24-26-16,-24 1 0,-26 25 16,-74 24 15,149-74 0,0 0-31,24-25 0,-24 25 16,0 0-16,49 0 15,-24 25 1,-50 0 0,-99 25 15,-125 24 0</inkml:trace>
  <inkml:trace contextRef="#ctx0" brushRef="#br2" timeOffset="155454.3735">23738 12154 0,'-50'0'0,"1"0"0,98 0 16,249-25 15,-223 25-31,197-24 16,-197 24-16,-1 0 0,125 0 15,-175 0 1,51 0-1</inkml:trace>
  <inkml:trace contextRef="#ctx0" brushRef="#br2" timeOffset="155721.3786">24309 12650 0,'-75'224'31,"150"-448"-31,-150 522 0,50-174 16,25-99-16,0 49 15,0-49 16,0 0-15</inkml:trace>
  <inkml:trace contextRef="#ctx0" brushRef="#br2" timeOffset="156012.3734">23837 12700 0,'0'-25'0,"0"50"0,75-50 31,-50 0-31,49 25 0,-24 0 0,49 0 0,-25 0 0,75-24 15,74-1 1,-99 25 15</inkml:trace>
  <inkml:trace contextRef="#ctx0" brushRef="#br2" timeOffset="156392.9038">24656 13146 0,'-25'50'0,"0"0"16,25-25-16,0-1 0,0 1 0,-25 50 15,25-1 1,50-49 0,0-50 15,-26 25-31,100-74 31,-99 74-31,0-25 0,0 25 0,0 0 31,-25 173 1,0-73-17,0-51 1</inkml:trace>
  <inkml:trace contextRef="#ctx0" brushRef="#br0" timeOffset="168100.077">28476 8533 0,'25'0'0,"-1"0"0,-24 25 16,25-25-16,-25 49 16,0-24-16,25 49 15,-25-24 1,0-25-16,0 49 15,0-49-15,0 25 16,0-26 0,0 1 15,0-50 969,0 1-984,-25-26 15,25 25-31,0-49 15,0 49-15,0-25 16,0 1 0,0 24-1,0 50 32,25-25-47,0 49 16,0-24-1,24 50 1,-24-51-16,0 1 16,0 0-16,24 25 15,-24-50-15,0 0 16,0 0 31,-25-50-16,0-24-15,0-1 15,24 26-15,-24 24-1</inkml:trace>
  <inkml:trace contextRef="#ctx0" brushRef="#br0" timeOffset="168524.7357">29071 8979 0,'-124'-173'31,"248"346"-31,-74-173 16,-25 0-1,-1 0-15,1 0 0,25 25 16,-50 74 15,-25-99-31,-74 100 31,74-100-31,0 0 0,0 24 16,25 1 0,25-25-1,0 0 16,198-49 1,-99 24-17,-74 0 1</inkml:trace>
  <inkml:trace contextRef="#ctx0" brushRef="#br0" timeOffset="168822.3757">29716 8855 0,'50'-49'47,"-100"98"-47,199-123 16,-124 74-16,99 0 16,-50 0-1</inkml:trace>
  <inkml:trace contextRef="#ctx0" brushRef="#br0" timeOffset="169040.9147">29790 8979 0,'100'25'31,"-200"-50"-31,274 25 16,-149 0-16,0 0 0,24 0 0,1 0 15,49-25 1</inkml:trace>
  <inkml:trace contextRef="#ctx0" brushRef="#br0" timeOffset="169600.0829">30559 8731 0,'-49'199'63,"98"-398"-63,-123 447 0,74-223 15,0-50 17,-25 0-17,25-74 1,0 74-16,50-74 15,-50 74 1,0 1-16,25-1 16,24 0-1,-24 25 1,25 74-16,-50-49 16,24 0-16,-24 0 0,50 24 15,-25-24 1,24 25-1,1-50 1,-50-25 0,25-25-1,-25 26-15,0-1 0,0-25 16,0-49 0,0 74-16,25 0 31,-25 50-16</inkml:trace>
  <inkml:trace contextRef="#ctx0" brushRef="#br0" timeOffset="170052.0856">31080 9004 0,'0'-25'16,"0"0"-1,25 25-15,49 0 16,-49 0-16,0 25 0,-25 0 16,-25 25 15,25-25-31,-74 24 16,49-24-1,25 0-15,25-25 16,74 25 15,-49 24-15,-125 26 15,-74-51-15,100-48-1</inkml:trace>
  <inkml:trace contextRef="#ctx0" brushRef="#br0" timeOffset="171618.5668">28550 8235 0,'-173'-49'15,"346"98"-15,-371-98 0,24 49 16,125 0-16,24 0 0,-149 0 15,100 0 1,-50 74 15,173 25-15,26-24 15,-51-51-31,-24 224 16,0-198-1,-24-25-15,-51 124 16,-24 74 0,74-99-1,25 0 1,25 50 0,0-150-1,0 51-15,-1-50 0,-24-1 0,25 1 16,0 0-16,-25 25 0,0-26 15,50-24 17,49-24-17,50-1 1,24 0 0,100 25-1,-198 0-15,173 0 16,-174 0-16,25 0 0,174 0 15,25 0 1,644 50 31,-520-26-31,-348-24-16,175-24 15,-200 24-15,100 0 16,-124-25-16,173 25 15,-173 0 1,99-25 0,-99 25-16,24 0 15,-24 0-15,-25-25 32,50 25-17,-1-49 16,-49 24 1,-74-174-1,49 125-15,25 24-16,0-74 15,0 100-15,0-125 16,25-50-1,-25-98 1,-25 148 0,0 25-1,25 25-15,0 24 16,0 50-16,-24 1 31,24-1-31,-25 25 16,0 0-16,0-25 0,-49 25 15,-1 25 1,26 24 0,-1-24-1,-49-25 17,-25 25-17,74-25-15,-148 0 16,148-25-16,1 25 0,-249-25 15,-24 25 17,-125-24-1,373 24-31,-100 0 0,0 0 16,100 0-16,-174 24 15,174-24-15,-125 50 16,149-50-16,-24 0 0,-75 50 15,-124-26 1,199 1 0</inkml:trace>
  <inkml:trace contextRef="#ctx0" brushRef="#br0" timeOffset="172503.4826">30237 9897 0,'-25'-25'16,"0"25"-16,0 0 31,25 25-31,-24 25 16,-1-26-16,25 1 0,0 25 0,-25 49 15,25 100 17,0-26-17,25 1 1,24-125 0,-24-24-16,25 25 15,-25-50-15,99 49 16,-75-49 15,-24 0-15</inkml:trace>
  <inkml:trace contextRef="#ctx0" brushRef="#br0" timeOffset="172711.6398">30559 10790 0,'-24'198'47,"48"-396"-47,-48 421 0,-51-148 31,50-51-31,25 1 0,-24-25 0,-26 25 15</inkml:trace>
  <inkml:trace contextRef="#ctx0" brushRef="#br0" timeOffset="173770.4601">29195 11683 0,'-49'0'0,"24"0"16,0 25-16,-74 0 16,49 24-1,75 1 1,74-1 0,-74-24-16,49 25 31,-49-50-31,25 49 0,-50-24 0,0 0 0,-25 0 15,-25 0 1,-148-1 15,148-24-31,-49-24 16</inkml:trace>
  <inkml:trace contextRef="#ctx0" brushRef="#br0" timeOffset="174200.7812">29691 11956 0,'0'-25'0,"-99"25"16,49 0-16,1 0 0,-1 50 16,50-26-1,50 26 1,74-50 0,-25 0 15,-49-25 0,-50 50 0,-25-25-31,25 25 16,-25 0 0,25-1-16,0 1 15</inkml:trace>
  <inkml:trace contextRef="#ctx0" brushRef="#br0" timeOffset="174713.7771">29914 11981 0,'-24'173'78,"-51"-297"-78,174 75 0,-123 197 32,24-197-17,49-1 1,1 25-1,-25 50 17,-1 0-17,-24 0-15,0 24 47,0-73-47,0-1 16,25 25-1,0-25-15,25 0 16,-26 25-16,26-25 16,-25 50-1,-25 25 1,0-25 15,-25-1-31,-49 51 31</inkml:trace>
  <inkml:trace contextRef="#ctx0" brushRef="#br0" timeOffset="175282.8032">30460 12129 0,'0'25'15,"25"-25"1,0 0-1,49-25 1,-74 1-16,25 24 0,-25-25 0,0 0 31,0-49-15,-25 74 0,-24 0-16,24 0 15,-25 24-15,50 1 16,-25 0-16,25 25 15,0-26-15,0 51 16,0-50-16,25-25 16,99 25 15,-49-25-15</inkml:trace>
  <inkml:trace contextRef="#ctx0" brushRef="#br0" timeOffset="175696.3483">31229 11857 0,'-223'148'93,"446"-296"-93,-446 321 0,223-123 16,25-25-16,-1-25 0,1 0 0,0 0 16,0 0-1,-25 24-15,25-24 16,-1 0-16,1 25 31,25 25-15,-50-25-16,25 0 0,-25 24 15,0 1 1,-75-1 0,50-49-16,-148-49 31</inkml:trace>
  <inkml:trace contextRef="#ctx0" brushRef="#br0" timeOffset="176797.5912">31626 11708 0,'-50'74'15,"50"-49"-15,-74 173 16,74-173-16,0 74 16,-25-24-1,25-25 1,0-75-1,0 0 1,0 0 0,50-25-1,24 26 1,-49 48 15,0-24-31,0 25 16,-1 0-16,1 0 15,25 0 17,-25-25-32,49 25 15,-49-25-15,49-25 32,1 0-17,-51-25 16,-24 25-15,-74 1 15,49 24-31,0 49 16,1-49-16,24 25 16,0 25-1,24-50 1,-24 25-16,50-25 15,-25 0-15,24 0 32,-24 0-17,25 0 17,24 0-17,-74-25-15,75-50 16,-75 50-1,49-74 1,-24-25 0,0 50-1,0-25 1,0 49 15,-50 50 0,0 25-15,0 0 0,0 24-1,25 50 1,0-24 0,0-50-16,-49 173 15,49-148 1,-25-25-16,25 74 15,-25 0 1,0-25 0,25-24-16,0-25 15,-25 24-15,1-24 0,-1-25 0,0 25 16,-74 0 0</inkml:trace>
  <inkml:trace contextRef="#ctx0" brushRef="#br0" timeOffset="177133.1294">32445 12080 0,'198'-199'94,"-396"398"-94,346-199 31,-172 49-31,24-24 0,0 25 16,0 124 15,0-75-15</inkml:trace>
  <inkml:trace contextRef="#ctx0" brushRef="#br0" timeOffset="177280.19">32693 12179 0,'496'-149'78</inkml:trace>
  <inkml:trace contextRef="#ctx0" brushRef="#br0" timeOffset="178074.1774">28600 10666 0,'-50'-25'16,"25"50"-16,-24 0 0,-26 24 0,26 1 15,-26 24-15,75-49 0,-24 25 0,-1 49 16,50-49 0,74 24-1,25-74 1,-99 0-1,49-25-15,-49 25 16,-25-25-16,49 25 16,-49 25-1,-24 50 32,24-50-31</inkml:trace>
  <inkml:trace contextRef="#ctx0" brushRef="#br0" timeOffset="178683.904">28823 11137 0,'298'-149'94,"-596"298"-94,571-322 0,-298 173 16,0 0-16,0 0 0,1 0 0,-26 24 15,-24 26 1,49 24 15,99 51 0,-49-125-31,74 24 16,-74-24-16,0 0 0,99 0 16,25-49-1,-124-26 16,-50 26-15,-25 49 0,-24 24 15,49 26-15,50 0-1,49-50 1,25 0 15,-74 0-15,-50 25-1,1-25-15,24 24 16,-25-24-16,25 25 16</inkml:trace>
  <inkml:trace contextRef="#ctx0" brushRef="#br0" timeOffset="178947.9872">29617 11162 0,'74'124'78,"-148"-248"-78,148 223 31,-74-123-15,25 24-16,-25-25 0,25 0 0,0 0 15,-1 0-15,1-24 16,25 49 0,-25-25-16,-25 50 31</inkml:trace>
  <inkml:trace contextRef="#ctx0" brushRef="#br0" timeOffset="179827.7391">30336 11212 0,'0'-25'16,"-25"25"-16,-24 0 15,24 25-15,-74 24 16,99-24-16,0 0 15,0 0 1,49 0 0,-24-25-16,50-25 15,-51 0 1,1 0-16,25 0 16,-25 1-1,-1-1-15,51 25 16,-75 25-1,0-1 1,-25 1 0,25 0-16,-25 0 15,0-25-15,25-25 47,25 25-47,50-25 16,-51 25-16,1 0 15,-25 25 1,25 25 31,-25-26-31,25-24-1,0 0 1,-1-24-16,1 24 0,0-25 15,25 25 1,-26-25-16,26 25 16,24-50 15,-49 26 0,-50 24-15,1 0-1,-26 24 1,0 26 0,50-25-1,0 0-15,0-1 16,25-24 0,25 25-16,49 25 31</inkml:trace>
  <inkml:trace contextRef="#ctx0" brushRef="#br0" timeOffset="182390.3215">14808 10195 0,'-124'74'15,"50"-24"-15,24-1 0,-98 26 0,73-26 0,-99 51 16,75-26-16,-198 124 16,-125 75 15</inkml:trace>
  <inkml:trace contextRef="#ctx0" brushRef="#br0" timeOffset="183440.3205">18033 12204 0,'0'0'0,"-99"74"15,74-24 1,-25-25-16,-49 74 16,50-49-16,-150 123 0,125-123 15,-1 24-15,-123 100 16,-75 74 0</inkml:trace>
  <inkml:trace contextRef="#ctx0" brushRef="#br0" timeOffset="187285.9545">13047 15156 0,'0'-25'0,"0"50"16,0 24 0,0-24-16,-49 74 15,49-74 1,-25 25-16,25-25 0,-25 24 0,25-24 16,-25 0-16,50-25 31,-25-25-31,50-49 31,-50 49-31,49-50 16,-49 50-16,25-24 15,0 24 1,0 50 0,24 74 15,-24-24-16,0-75 1,49 49 0,-49-49-16,0 0 15,0 0 1,0-49 0,-25 24-16,0-25 31,0 0-31,0 1 0,0 24 0,0-25 0,24 1 31,-24 24 0,0 50-15</inkml:trace>
  <inkml:trace contextRef="#ctx0" brushRef="#br0" timeOffset="187728.5151">13593 15429 0,'0'74'16,"0"-148"-16,0 173 0,0-74 16,0-1-16,0 1 15,25-25 1,0 0 0,-1 0-16,1-25 15,0 1-15,0-1 31,0-25-15,-25 75 31,0 0-47,0 24 31,0-24-31,-25 25 31,25-1-31,0-24 0,-25-25 0,25 25 0</inkml:trace>
  <inkml:trace contextRef="#ctx0" brushRef="#br0" timeOffset="188051.7964">12849 16098 0,'-50'25'15,"75"-25"-15,0-25 0,49 25 16,-24 0-16,-1 0 0,1 0 0,124-25 31,173 25-15,-273 0 0,-49 0-16</inkml:trace>
  <inkml:trace contextRef="#ctx0" brushRef="#br0" timeOffset="188677.607">13271 16446 0,'-75'99'16,"150"-198"-16,-175 297 16,75-173-1,25 0-15,0-1 0,-24 26 16,24 0 0,0-75 15,-25-25-16,50-49 17,-25 74-32,74-74 15,-74 74 1,25 25-16,-25-25 0,25 25 16,0 0-16,-1 0 15,1 25 1,0 0-16,-25 25 15,50 49 1,-1-25 0,-24-74-1,0 25-15,0-25 16,-1 0 0,1-25-1,-25 0-15,50-74 16,-50 74-1,0 1-15,0-26 16,0 0 0</inkml:trace>
  <inkml:trace contextRef="#ctx0" brushRef="#br0" timeOffset="188894.7416">13866 16842 0,'0'199'31,"0"-398"-31,0 447 16,0-223 0,0 0-16,0 0 15</inkml:trace>
  <inkml:trace contextRef="#ctx0" brushRef="#br0" timeOffset="189548.2794">14387 15949 0,'-25'0'16,"50"0"-1,74 0 1,-49 25-16,74-25 16,-100 0-16,1 0 0</inkml:trace>
  <inkml:trace contextRef="#ctx0" brushRef="#br0" timeOffset="189785.2831">14412 16148 0,'49'25'31,"-98"-50"-31,123 50 0,75-25 16,-100 0-16,-24 0 15,99 0 1,-99 0 0</inkml:trace>
  <inkml:trace contextRef="#ctx0" brushRef="#br0" timeOffset="191302.4378">15900 15156 0,'25'24'16,"-50"-48"-16,25 123 15,0-74 1,0 24-16,-25 26 15,0 98 1,25-98 0,0-50-1,0-1-15,0 1 16,-25-25 0</inkml:trace>
  <inkml:trace contextRef="#ctx0" brushRef="#br0" timeOffset="191614.446">15329 15156 0,'-25'0'0,"50"0"0,75-50 31,-26 50-15,0 0-16,75 0 15,-74 0-15,148 0 16,-198 0-16,24 0 0,1 0 15</inkml:trace>
  <inkml:trace contextRef="#ctx0" brushRef="#br0" timeOffset="191901.4439">16247 15677 0,'0'297'31,"0"-594"-31,0 619 0,0-272 16,0-26 0,0 1-1,-25-25-15</inkml:trace>
  <inkml:trace contextRef="#ctx0" brushRef="#br0" timeOffset="192202.9772">17190 15453 0,'0'25'16,"-25"0"-16,-25 0 0,25 24 16,1-49-16,-1 25 0,0 0 0,0 0 0,0 0 0,1 24 15,-51 26 1</inkml:trace>
  <inkml:trace contextRef="#ctx0" brushRef="#br0" timeOffset="192475.4405">16818 15453 0,'0'0'0,"49"50"31,-24-25-31,0-25 0,0 25 0,-1-1 0,100 26 16,0 0 15,-99-26-31,25-24 0,-25 0 0,-1 0 15</inkml:trace>
  <inkml:trace contextRef="#ctx0" brushRef="#br0" timeOffset="192734.7972">17785 15354 0,'0'25'0,"0"-50"0,-74 496 78</inkml:trace>
  <inkml:trace contextRef="#ctx0" brushRef="#br0" timeOffset="193000.7931">17289 15255 0,'0'-25'16,"0"0"-16,25 25 15,49-25-15,0 25 0,-24-24 0,0 24 0,173 0 16,-173 0 0,-1-25-16</inkml:trace>
  <inkml:trace contextRef="#ctx0" brushRef="#br0" timeOffset="193708.789">18083 15701 0,'0'-24'15,"0"-1"-15,24 25 16,76-25-1,-26 50 1,-24 0 0,-50 24-1,-25-24-15,-74 49 16,74-74-16,-50 25 31,75 0-31,25-25 31,25 25-15,24 24 0,-49-49-16,0 50 15,-25-25-15,0 0 32,-25-25-17,-99 24 1,50-24-16,24 0 0,-24-24 0</inkml:trace>
  <inkml:trace contextRef="#ctx0" brushRef="#br0" timeOffset="194155.8677">15801 16495 0,'24'0'16,"1"0"0,25 0-16,148-25 15,298 25 1,-272 0 0,-100 0-16,645 0 31,-546 0-31,-124 0 0,199 0 15,-224 0-15,273-24 16,-322 24 0,99 0-1,-99 0-15,25 0 16</inkml:trace>
  <inkml:trace contextRef="#ctx0" brushRef="#br0" timeOffset="194761.8319">16669 16991 0,'0'25'16,"-25"99"-1,0-25 1,25-24-1,0-1 1,0-49 0</inkml:trace>
  <inkml:trace contextRef="#ctx0" brushRef="#br0" timeOffset="195021.0476">16098 16917 0,'50'-25'31,"-100"50"-31,199-75 16,-75 50-16,-49 0 0,174-25 16,-150 25-16,125 0 31</inkml:trace>
  <inkml:trace contextRef="#ctx0" brushRef="#br0" timeOffset="195534.001">16917 17314 0,'-50'24'15,"75"1"17,25-25-17,-1 0 1,-24 25-1,-25 25-15,-50 49 32,26-74-32,-76 49 15,76-74-15,-1 0 16,0 25 0,50-25-1,-25-25 1,25 25-16,49 0 15,-49 0-15,74-25 32,0 25-17,-74 0 1,74-24 0</inkml:trace>
  <inkml:trace contextRef="#ctx0" brushRef="#br0" timeOffset="195770.101">18033 17090 0,'-273'174'47,"546"-348"-47,-670 472 16,372-273-1,1 0-15,-1-1 16</inkml:trace>
  <inkml:trace contextRef="#ctx0" brushRef="#br0" timeOffset="196001.1012">17587 17165 0,'396'248'78,"-792"-496"-78,842 496 16</inkml:trace>
  <inkml:trace contextRef="#ctx0" brushRef="#br0" timeOffset="196327.6406">18579 17090 0,'0'25'0,"0"-50"0,0 125 15,-25-76-15,25 1 0,-25 25 0,25-25 16,0 24-16,0-24 0,0 49 15,0-24 64,0-25-64</inkml:trace>
  <inkml:trace contextRef="#ctx0" brushRef="#br0" timeOffset="196561.645">18157 16966 0,'198'-49'47,"-396"98"-47,620-123 15,-397 74 1,24 0-16,26 0 31</inkml:trace>
  <inkml:trace contextRef="#ctx0" brushRef="#br0" timeOffset="197033.2579">18852 17314 0,'0'24'31,"-25"-24"-15,25 25-16,0 0 0,0 0 15,25 24 1,24-24 0,-24 0-16,74-25 15,-74 0 1,0-25 0,0 0-16,-1 1 15,1-1 1,-25 50 15,0-1-15,0 101-1,-25-26 1</inkml:trace>
  <inkml:trace contextRef="#ctx0" brushRef="#br0" timeOffset="199862.1024">13816 14585 0,'-273'0'15,"546"0"-15,-595 0 0,-1 0 16,249 0-16,-25 0 0,-149 0 16,0 0-1,-75-25 1,149 25 0,1 0-16,123 25 15,-173 0 1,198-25-16,-74 50 15,74-50 1,0 74 0,25 0-16,0-49 0,0 0 15,0 173 1,0 125 0,0-224-1,25 323 1,-25-323-16,0 0 0,25 373 31,-25-373-31,25 248 16,-25-273-16,0 1 0,25 98 15,-25-123-15,49 124 32,-49-149-32,25-1 0,-25 26 15,25-25 1,-25 0-1,25-25 1,-25 24 0,24-24-1,-24 25 1,25-25-16,-25 25 16,25 0-1,0 0 1,24-25 15,75 0-15,-24 0-1,24 0 1,-25 0 0,75 0-1,123 0 16,1 0-15,-249 0-16,200 0 16,-175 24-16,124-24 31,174 25-15,-297-25-16,173 25 15,-174-25-15,1 0 16,173 0-1,0 0 1,-50 25 0,-24 0-1,-125-25-15,51 0 0,-51 0 16,75 0 0,124 0-1,0 24 1,-49 1-1,-25-25 17,24 25-17,-148-25-15,322 25 32,-348-25-32,26 0 15,49 0 1,75 0 15,-125 0-31,76-25 16,-51 25-16,0 0 0,-24 0 0,99 0 15,-100 0 1,100 0 0,-74 0-16,-26 0 0,1 0 0,99 0 31,-100 0-31,150 25 15,-150-25-15,125 0 32,24 25-17,-173-25 1,99 0-16,-99-25 16,0 25-16,49 0 15,25-25 1,-24 0 15,-25 0-15,-50 1-1,24-1 1,-24 0 0,25 25-1,0-50 1,-25 26-16,0-26 15,0 25-15,0-99 16,0-74 15,0 49-15,0 74-16,50-148 16,-50 174-16,24-1 0,1-24 0,-25 24 15,75-198 1,-26-25-1,1-173 1,-50 322 0,0 49-16,25-148 15,-25 173 1,0-24-16,0 24 0,-50-49 16,50 74-16,-25-49 31,25-25-16,0 49-15,25 0 16,0 1 0,0 24-1,-1-49 32,-24 49-31,-24 25-1,-1 0-15,0 0 16,-25 0 0,-74-25-1,0 25 1,-25 0 0,-173 0-1,148 0 1,-24 0-1,148 0-15,-98 0 16,73 0-16,1 0 0,-1 0 0,-148-25 16,-99 25-1,-1 25 1,50-25 0,-49 25-1,-25-25 1,49 25-1,199-25 1,-125 0-16,125 0 0,-198 0 31,222 24-31,-148-24 16,173 0-16,-24 0 0,24 0 0,-123-24 16,-75 24-1,74-25 1,0 25-1,25-25-15,75 25 16,-25 0-16,74 0 0,-25 0 16,-24 0-16,-50 0 15,99 0-15,-74 0 16,74 0-16,-49 0 16,24 0-1,25 0-15,-24 0 16,24 0-16</inkml:trace>
  <inkml:trace contextRef="#ctx0" brushRef="#br0" timeOffset="200724.3798">20141 16346 0,'-124'25'15,"100"-25"1,48 0 31,1 0-47,124 0 15,-99 0-15,148-25 16,174 0 0,-273 25-16,100 0 15,-75 0-15,0 0 16,223 0 0,298 0-1,-298 0 16</inkml:trace>
  <inkml:trace contextRef="#ctx0" brushRef="#br0" timeOffset="201343.9114">23812 16148 0,'-396'372'62,"792"-744"-62,-792 769 0,396-348 16,-25-73 15,0-76-15,0-24 31,25-25-32,75 174 1,-26 50-1,-24-51-15,49 76 16,-49-51-16,0-24 0,25 25 16,-1-25-1,-74-50 17,-49 0-17,-25-25 1,49 26-16,-148-26 15,173 50-15,-49-25 32,49 25-32,0 0 15,50 0 1,0 0-16,99 0 16,-75 0-16,75 25 15,0 0 1,-99-25-16,149-25 15</inkml:trace>
  <inkml:trace contextRef="#ctx0" brushRef="#br0" timeOffset="201705.0047">23912 15925 0,'-918'719'94,"1861"-1314"-94,-968 471 0,-819 893 0,1142-621 31,-149-98-31,-50-50 0,199-50 16,-75-74 0,-99-198 15,-124 223-31,-223-298 16,148 322-1,-49 1-15,-223-50 16,223 124-16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928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327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66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003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82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981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18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761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205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34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4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3BB5E-79B0-415D-80FF-A382F1229C04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09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8771" y="795253"/>
            <a:ext cx="111144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DESIGN OF MACHINE ELEMENTS-</a:t>
            </a:r>
            <a:r>
              <a:rPr lang="en-US" sz="6000" b="1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r>
              <a:rPr lang="en-US" sz="6000" b="1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endParaRPr lang="en-GB" sz="6000" b="1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38329" y="1810916"/>
            <a:ext cx="33153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(BME3102)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02592" y="2946659"/>
            <a:ext cx="37868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Lecture </a:t>
            </a:r>
            <a:r>
              <a:rPr lang="en-US" sz="3200" b="1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8.1 </a:t>
            </a:r>
            <a:r>
              <a:rPr lang="en-US" sz="3200" b="1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Module 1</a:t>
            </a:r>
            <a:endParaRPr lang="en-GB" sz="3200" b="1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537889" y="4867421"/>
            <a:ext cx="2654111" cy="1429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000" b="1" dirty="0" smtClean="0"/>
              <a:t>By:</a:t>
            </a:r>
            <a:r>
              <a:rPr lang="en-GB" sz="2000" b="1" dirty="0" smtClean="0"/>
              <a:t>-</a:t>
            </a:r>
          </a:p>
          <a:p>
            <a:pPr>
              <a:lnSpc>
                <a:spcPct val="150000"/>
              </a:lnSpc>
            </a:pPr>
            <a:r>
              <a:rPr lang="en-IN" sz="2000" dirty="0" smtClean="0"/>
              <a:t>Dinesh Kumar</a:t>
            </a:r>
          </a:p>
          <a:p>
            <a:pPr>
              <a:lnSpc>
                <a:spcPct val="150000"/>
              </a:lnSpc>
            </a:pPr>
            <a:r>
              <a:rPr lang="en-IN" sz="2000" dirty="0" smtClean="0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691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8000" y="267840"/>
              <a:ext cx="11930400" cy="62424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640" y="258480"/>
                <a:ext cx="11949120" cy="6261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1237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660960" y="160560"/>
              <a:ext cx="10224720" cy="53316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51600" y="151200"/>
                <a:ext cx="10243440" cy="5350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9964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598400" y="500040"/>
              <a:ext cx="6670800" cy="613512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89040" y="490680"/>
                <a:ext cx="6689520" cy="6153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3434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571760" y="589320"/>
              <a:ext cx="5643720" cy="42152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62400" y="579960"/>
                <a:ext cx="5662440" cy="4233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8313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267840" y="401760"/>
              <a:ext cx="11912760" cy="64386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8480" y="392400"/>
                <a:ext cx="11931480" cy="6457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7515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9000" y="446400"/>
              <a:ext cx="11992680" cy="59565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360" y="437040"/>
                <a:ext cx="12011400" cy="5975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4331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178640" y="651960"/>
              <a:ext cx="10099800" cy="52509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69280" y="642600"/>
                <a:ext cx="10118520" cy="5269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4646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410760" y="151920"/>
              <a:ext cx="11484000" cy="57600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1400" y="142560"/>
                <a:ext cx="11502720" cy="5778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922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62640" y="553680"/>
              <a:ext cx="12117960" cy="32954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280" y="544320"/>
                <a:ext cx="12136680" cy="3314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8116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19</Words>
  <Application>Microsoft Office PowerPoint</Application>
  <PresentationFormat>Widescreen</PresentationFormat>
  <Paragraphs>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Doctor_Strange</dc:creator>
  <cp:lastModifiedBy>Doctor_Strange</cp:lastModifiedBy>
  <cp:revision>252</cp:revision>
  <dcterms:created xsi:type="dcterms:W3CDTF">2024-07-27T06:12:03Z</dcterms:created>
  <dcterms:modified xsi:type="dcterms:W3CDTF">2024-09-18T08:57:26Z</dcterms:modified>
</cp:coreProperties>
</file>