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1290.03943" units="1/cm"/>
          <inkml:channelProperty channel="Y" name="resolution" value="2064.713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4T05:24:39.97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9987 11449 388 0,'0'0'556'0,"0"0"-55"0,0 9-63 0,0-9-66 0,0 0-57 0,-5 6-52 0,5-6-50 0,0 0-66 0,-4 7-94 0,4-7-135 0,-9 7-167 0,-1-1-238 0,0-3-525 0,-8-3 233 0</inkml:trace>
  <inkml:trace contextRef="#ctx0" brushRef="#br0" timeOffset="1504.04">2585 717 121 0,'0'0'460'0,"0"0"11"0,0 0 22 16,0 0 2-16,-104-6 1 0,104 6-6 0,-28 29-17 15,13 0 4-15,-7 10 10 0,0 6 0 0,-2 4-23 16,8 7 6-16,-2 0-17 0,-1-1-29 0,11 3-25 16,4-4-44-16,7-6-30 0,3-6-36 0,-5-13-227 15,11 12-62-15,-12-41 0 0,19 42 0 0,1-21 0 16,0 1 0-16,-20-22 0 0,43 26 0 0,-43-26 0 15,45 11 0-15,-45-11 0 0,0 0 0 0,84-29 0 16,-60 9 0-16,2 1 0 0,-3-18 0 0,0-1 0 16,-3-1 0-16,-7-4 0 0,-3-6 0 0,2 1 0 15,-4-1 0-15,-7-5 0 0,-5 0 0 0,-2-1 0 16,-3 6-12-16,-4-7-12 0,0 15 0 0,-1-3 27 16,0 6 6-16,5 14-1 0,9 24 15 0,-23-42-6 15,23 42-17-15,-19-21 0 0,19 21 0 0,0 0 0 16,0 0 0-16,-44-9 0 0,44 9 0 0,0 0 0 15,0 0 0-15,-62 58 0 0,43-15 0 0,16-16 0 16,3 20 0-16,1 0 0 0,2 7 0 0,10-2 0 16,2-1 0-16,4-4 0 0,13 2 0 0,-1-2 0 15,2-3 0-15,5-1 0 0,-4 0 0 0,-5 3 0 16,-6-7 0-16,-10-12 0 0,2 12 0 0,-10-15 0 16,-5-24 0-16,-1 54 0 0,1-54 0 0,-7 47 0 15,-3-21 0-15,-2-2 0 0,12-24 0 0,-26 37-308 16,8-16-339-16,18-21-559 0,-43 33-1307 0,20-18 578 15</inkml:trace>
  <inkml:trace contextRef="#ctx0" brushRef="#br0" timeOffset="1712.16">2189 2002 120 0,'0'0'487'0,"-56"19"-24"0,56-19-24 0,0 0-3 0,0 0 6 0,0 0 0 0,0 0-25 0,0 0-35 0,0 0-35 15,0 0-28-15,0 0-38 0,158-60-24 0,-92 35-21 16,5 5-11-16,3-2-28 0,-1-1-19 0,0 8-19 0,-4-6-33 16,-4 5-37-16,-13 5-37 0,-20 4-52 15,-32 7-69-15,54-13-78 0,-54 13-63 0,0 0-64 16,0 0-49-16,0 0-43 0,0 0-28 0,0 0-325 16,0 0-778-16,0 0 344 0</inkml:trace>
  <inkml:trace contextRef="#ctx0" brushRef="#br0" timeOffset="1899.8">2304 2151 352 0,'-51'30'406'0,"6"-10"-4"0,17-2-21 16,2-4 2-16,26-14 6 0,-36 19 3 0,36-19-7 15,0 0-9-15,0 0-21 0,0 0-21 0,0 0 2 0,0 0-13 16,0 0-19-16,0 0-13 0,178-22-18 0,-110 11-28 16,3-6-27-16,6-2-21 0,4-4-27 15,-1 4-18-15,-3-2-33 0,-4-1-27 0,-6-5-38 16,-4 0-41-16,2 7-53 0,-16-2-71 0,-5-1-76 15,-17 8-85-15,-27 15-99 0,39-37-110 0,-22 19-433 0,-17 18-989 16,26-27 437-16</inkml:trace>
  <inkml:trace contextRef="#ctx0" brushRef="#br0" timeOffset="3211.96">3384 929 51 0,'0'0'182'0,"0"0"-21"0,0 0-23 0,0 0-17 0,0 0-11 0,0 0-16 16,0 0 0-16,0 0-18 0,0 0-4 0,0 0 5 15,0 0 8-15,0 0 11 0,0 0 5 0,0 0 9 16,0 0 2-16,0 0 7 0,0 0 8 0,0 0 7 0,0 0 19 16,0 0 14-16,0 0 15 0,0 0 18 15,0 0 17-15,0 0 13 0,0 0 7 0,0 0 12 16,0 0 3-16,0 0 2 0,0 0-6 0,0 0-6 16,0 0-20-16,0 0-13 0,0 0-11 0,0 0-19 0,0 0-16 15,0 0-13-15,0 0-13 0,0 0-15 0,0 0-26 16,0 0 4-16,0 0-7 0,0 0-8 0,0 0-6 15,0 0-13-15,0 0 2 0,0 0-5 16,0 0-3-16,0 0 4 0,0 0-6 0,0 0-1 0,0 0 7 16,0 0-1-16,0 0-4 0,0 0 3 0,0 0-8 15,0 0-2-15,0 0 4 0,0 0-1 0,0 0-7 16,0 0 4-16,0 0-4 0,0 0 4 0,0 0-12 16,0 0 2-16,0 0 2 0,0 0 0 0,0 0-1 15,0 0-3-15,0 0 5 0,0 0-6 0,0 0 1 16,0 0 1-16,0 0-6 0,0 0-10 0,0 0 6 15,0 0-7-15,0 0 2 0,0 0-19 16,0 0-7-16,0 0 0 0,0 0 0 0,0 0 0 0,0 0 0 16,0 0 0-16,0 0 0 0,0 0 0 0,0 0 0 15,0 0 0-15,0 0 0 0,0 0 0 0,0 0 0 16,0 0 0-16,0 0 0 0,0 0 0 0,0 0 0 16,0 0 0-16,0 0 0 0,0 0 0 0,0 0 0 15,0 0 0-15,-50 54 0 0,50-54 0 0,4 38 0 16,-4-38 0-16,6 56 0 0,-1-14 0 0,0-19 0 15,-5-23 0-15,13 52 0 0,-13-52 0 0,15 33 0 16,-2-14 0-16,-13-19 0 0,23 30 0 0,-23-30 0 16,27 23 0-16,-27-23 0 0,0 0 0 0,40 20 0 15,-40-20 0-15,0 0 0 0,0 0 0 0,0 0 0 0,0 0 0 16,0 0 0-16,0 0 0 0,93-38-98 0,-93 38-10 16,15-26 18-16,-15 26 25 0,13-26 25 15,-13 26 14-15,10-30 50 0,-10 30 45 0,12-32 38 16,-12 32 39-16,0 0-65 0,0 0-81 0,0 0 0 0,10-27 0 15,-10 27 0-15,0 0 0 0,0 0 0 0,0 0 0 16,0 0 0-16,0 0 0 0,28 79 0 0,-20-52 0 16,8 16 0-16,1 1 0 0,0 6 0 15,3-1 0-15,-5-3 0 0,-3-3 0 0,-3 1 0 0,-3 3 0 16,-3 1 0-16,-7-4 0 0,5 5-1366 0,-2-20-1478 16,1-29 654-16</inkml:trace>
  <inkml:trace contextRef="#ctx0" brushRef="#br0" timeOffset="50740.57">2774 10910 335 0,'-8'2'415'0,"-3"1"-3"0,2 6 19 0,-4 2 13 0,-7 4-2 0,-2 5-10 16,-7 11-22-16,4 4-32 0,10-7-26 0,-3 14-28 16,4 1-31-16,-1 2-20 0,2-2-28 0,7 0-26 15,3-14-28-15,-1 2-12 0,4-3-24 0,4-1-15 16,1 17-19-16,3-22-33 0,-1-5-26 0,7 2-30 16,-3-4-28-16,0-7-21 0,5 1-26 0,4-6-18 0,5-3-23 15,1 0-25-15,0-14-19 0,1 3-25 0,13-15-14 16,-4 0-3-16,-4-6-1 0,-1-4 4 15,-2 0 3-15,-6 1 2 0,2-5 17 0,-3 1 12 0,0-2 20 16,-5-6 19-16,-6-1 19 0,-3 7 10 0,-4 9 15 16,-7-13 24-16,1 18 34 0,-10 2 33 0,2-3 36 15,-3 8 41-15,-5-1 32 0,-2 8 18 0,-2 3 21 16,-6 2 14-16,0 5 8 0,-4 6 0 0,3 0-3 16,-15 12 4-16,17-3-7 0,-14 7-14 0,17-2-17 15,-12 10-14-15,18-6-11 0,2 4-16 0,3-2-14 16,4 2-22-16,3 4-4 0,7-1-17 0,4 1-4 15,3-1-6-15,15 9-5 0,7-5-7 0,4 1-12 16,9-5-12-16,3-1-19 0,0 2-8 0,-1-7-10 16,1 4-9-16,-8 1 0 0,-11-9-19 0,6 11-9 0,-3 3-15 15,-14-13-7-15,-2 5-5 0,-1-4 6 16,-9-4-2-16,-4 0-1 0,1-2-5 0,-5 2-10 0,-2 1-18 16,-3-3-20-16,-1-3-32 0,-5 0-54 15,-1-2-46-15,-3-2-31 0,-12 0-47 0,3-1-40 16,9-3-62-16,-12 0-349 0,3-3-846 0,0 4 374 0</inkml:trace>
  <inkml:trace contextRef="#ctx0" brushRef="#br0" timeOffset="51023.96">2213 12033 47 0,'-5'6'419'0,"5"-6"-47"0,0 0-31 0,0 0-6 0,0 0 11 0,0 0 0 15,46-5 12-15,-18-4-14 0,18-2-19 0,7-2-16 16,3-1-29-16,1-2-14 0,5-4-23 0,1 2-20 16,1 0-16-16,3 0-20 0,-7 4-20 0,0 0-20 0,-5 3-23 15,-5 1-29-15,-4 1-36 0,-14 7-55 0,0-2-48 16,-7 3-53-16,3-3-50 0,-7 7-38 15,-6 0-49-15,0 0-50 0,-6-1-43 0,-1 4-36 0,-7 0-282 16,-1-6-697-16,-7 17 310 0</inkml:trace>
  <inkml:trace contextRef="#ctx0" brushRef="#br0" timeOffset="51288.52">2219 12197 124 0,'-14'0'416'0,"-1"3"-30"0,7 0-23 0,8-3-8 0,0 0-14 16,-10 5-15-16,10-5 1 0,0 0 9 15,0 0 15-15,0 0-11 0,60-2-16 0,-13-1-27 16,7 0-22-16,-5-6-34 0,-1 5-20 0,6-6-24 16,-3-1-21-16,10 3-13 0,-3 0-23 0,3-3-21 0,-1-3-25 15,-1 1-19-15,0-1-31 0,-9 1-26 0,-3-1-25 16,-15 5-38-16,0 0-32 0,15-8-31 15,-2 5-34-15,-19 4-20 0,-7 4-22 0,-3-2-27 0,1 3-21 16,-3 0-34-16,-6 4-36 0,-8-1-33 0,15-1-46 16,-15 1-219-16,0 0-649 0,0 0 287 0</inkml:trace>
  <inkml:trace contextRef="#ctx0" brushRef="#br0" timeOffset="52413.89">4245 10999 22 0,'-11'-10'515'0,"2"5"-13"0,0 0-17 0,-4 2-13 0,-1 3-8 0,-4 6 1 15,-8 5-12-15,-2 1-25 0,-5 14-6 0,-4 5-17 16,4 3-34-16,11 2-33 0,-1 3-27 0,4-3-32 16,6-8-29-16,2 12-30 0,6-12-24 0,-2 1-14 15,7 1-22-15,1 12-22 0,7-18-30 0,-2 3-35 16,1-10-29-16,3 7-35 0,-4-8-29 0,6-2-28 16,3 4-22-16,-1-4-24 0,3-7-22 0,-1-3-25 15,11-2-21-15,-9-1-17 0,12-4-19 0,-2-4-4 16,-1-4-1-16,-2 2 8 0,-4-4 18 0,2-1 19 15,-7 3 16-15,2-6 45 0,-4 2 28 0,0-6 17 16,-4 7 35-16,-1-1 48 0,-1 4 59 0,-3-2 31 0,2 0 35 16,-2 6 35-16,-3 1 14 0,1 0 23 0,-3 6 2 15,0 0-6-15,1-9-15 0,-1 9-8 0,0 0-3 16,0 0 17-16,0 0 5 0,5 30 3 0,-5-11-3 16,0-2-21-16,0 2-141 0,0 7-58 0,1 0 0 15,-1 1 0-15,-1 0 0 0,8-2 0 0,-7 1 0 16,3-3 0-16,0-5 0 0,2-1 0 0,0-2 0 15,3-2 0-15,-2 2 0 0,-1-1 0 0,3 0 0 16,-3-8-254-16,3 6-178 0,-3-7-61 0,-1 0-63 0,-4-5-75 16,0 0-341-16,0 0-1051 0,0 0 466 15</inkml:trace>
  <inkml:trace contextRef="#ctx0" brushRef="#br0" timeOffset="52586.5">4593 11493 217 0,'2'-9'396'0,"2"1"26"16,-1 3-10-16,-3 5-8 0,0 0-9 0,0 0 11 15,0 0 20-15,0 0-5 0,0 0-15 0,15 14-7 16,-11-2-38-16,-3-2-26 0,3 3-32 0,-3 1-29 16,2 2-27-16,-1-1-32 0,2-2-18 0,-3 2-21 15,3 0-29-15,-1-5-49 0,-2 3-60 0,-1-3-75 16,0 2-95-16,0-3-98 0,0-1-105 0,0-8-108 16,0 0-477-16,-1 9-997 0,1-9 442 0</inkml:trace>
  <inkml:trace contextRef="#ctx0" brushRef="#br0" timeOffset="52754.28">4644 11246 309 0,'0'0'369'0,"-8"-4"-42"0,8 4-26 15,0 0-31-15,-5-10-31 0,5 10-37 0,0 0-44 16,0 0-61-16,0 0-74 0,0 0-80 0,31 10-89 0,-20-2-203 15,-3-1-378-15,3 4 168 0</inkml:trace>
  <inkml:trace contextRef="#ctx0" brushRef="#br0" timeOffset="53086.48">4857 11518 391 0,'1'8'455'0,"2"1"2"16,-2-2 7-16,3-1-1 0,1 7-9 0,3-2-34 15,-3 0-30-15,4 2-37 0,-4 0-32 0,-1 0-33 16,5 2-31-16,-4-2-25 0,0 1-26 0,-2-6-20 16,2 7-27-16,-3-6-30 0,2 4-33 0,-2-3-36 15,0-1-40-15,-1-4-41 0,-1-5-36 0,8 10-25 16,-8-10-38-16,8 3-23 0,-8-3-32 0,0 0-5 16,0 0-23-16,32-13 3 0,-21 4-8 0,2-1 17 15,-2-4 19-15,6-4 4 0,-3-5 33 0,-4 8 27 0,6-8 38 16,-6-1 40-16,-4 13 50 0,3-4 39 0,-6 2 29 15,3 1 36-15,-3-1 44 0,-2 6 33 0,0-1 24 16,-1 8 6-16,3-10-3 0,-3 10-20 0,1-7-16 16,-1 7-29-16,0 0-27 0,0 0-48 0,0 0-58 15,0 0-65-15,0 0-66 0,0 0-53 0,0 0-80 16,0 0-70-16,0 0-75 0,10 25-370 0,-6-17-812 16,-1 0 360-16</inkml:trace>
  <inkml:trace contextRef="#ctx0" brushRef="#br0" timeOffset="53628.18">5253 11643 246 0,'0'0'415'0,"0"0"-15"0,0 0-11 15,0 0 13-15,18-12-16 0,-18 12-14 16,8-10-20-16,-2 3-26 0,-1-2-33 0,1 0-32 0,0 2-28 16,2-4-23-16,2 1-24 0,-5 1-23 0,1 3-27 15,0-1-30-15,-3 0-18 0,2-1-16 0,-5 8-8 16,4-13-6-16,-4 13-7 0,3-6-2 0,-3 6-2 15,0 0-3-15,-3-11 0 0,3 11-1 0,0 0 4 16,0 0 8-16,0 0 6 0,-32 13-2 0,20-6 4 16,0 5-5-16,2 3 1 0,-4 5-13 0,5-5-1 15,1-1-6-15,-2 10-5 0,6-8-3 0,-1 3-6 16,4 3-11-16,1-4-9 0,1-2-5 0,4-3-15 16,0 1-12-16,7-4-6 0,-1-1-8 0,6-2 5 0,-2-3-15 15,4-4-21-15,-2-3-14 0,3-1-6 0,6-5-5 16,-2-1-3-16,-1-2-1 0,3-4-4 0,-6 2-12 15,-6 2 3-15,-1-2 0 0,1-7 11 0,-4 10 6 16,-1-4 12-16,-2 2 18 0,-1-2 23 0,1 4 25 16,-2 0 38-16,-3 6 37 0,-2 5 37 0,3-5 26 15,-3 5 13-15,0 0 3 0,2-9-2 0,-2 9-4 16,0 0-3-16,0 0 14 0,0 0 21 0,0 0 6 16,0 0-3-16,-1 24-12 0,0-14-14 0,2 5-12 15,0-4-6-15,-1 4-18 0,3-3-9 0,-2-2-7 0,2 2-17 16,0 1-19-16,1-7-34 0,0 3-42 0,0-4-43 15,2 3-43-15,-6-8-40 0,13 3-38 0,-13-3-18 16,28-11-14-16,-10 4-6 0,5-5 6 0,1-4 26 16,-1 1 27-16,-7 7 36 0,7-4 44 0,-5 5 62 15,-3 1 60-15,0 2 65 0,-7 1 48 0,-8 3 46 16,14 1 25-16,-14-1 29 0,14 10 31 0,-10-4 3 16,1 9-17-16,2-4-21 0,-4 5-26 0,1-1-27 15,-1 1-37-15,-5-2-96 0,-1 4-140 0,-2-5-183 16,-2 3-213-16,2-3-640 0,2-4-1214 0,-2-3 537 15</inkml:trace>
  <inkml:trace contextRef="#ctx0" brushRef="#br0" timeOffset="54551.59">7874 11564 602 0,'0'0'614'0,"0"0"-36"0,0 0-10 0,0 0 29 16,0 0 17-16,15 22 7 0,-11-5-13 0,-3 6-28 0,0 1-46 15,4 1-49-15,0 0-44 0,-1 3-44 16,2 13-34-16,-3-12-39 0,-2 1-59 0,2-2-265 0,-2-1 0 16,0-1 0-16,-1-11 0 0,0 0 0 0,2-1 0 15,-1-1 0-15,-2-6 0 0,1 3 0 16,0-10 0-16,-2 7 0 0,2-7 0 0,0 0 0 0,0 0 0 16,0 0 0-16,0 0 0 0,-15-32 0 0,9 8 0 15,3-2 0-15,-3-20 0 0,1-4 0 0,1 0 0 16,0 0 0-16,1-4 0 0,2-4 0 0,5 3 0 15,-1-5 0-15,2-2 0 0,6 4 0 0,-3 0 0 16,2 8 0-16,4 5 0 0,1-2 0 0,-6 21 0 0,4-1 0 16,0 4 0-16,-5 7 0 0,2 2 0 15,0 3 0-15,-2 6 0 0,-2-2 0 0,2 5 0 0,-8 2 0 16,0 0 0-16,29 14 0 0,-17 0 0 0,5 8 0 16,-2 1 0-16,0 17 0 0,-10 2 0 0,-4 1 0 15,-5-2 0-15,-1-13 0 0,-3 1 0 0,-7 16 0 16,0-23 0-16,-6 18 0 0,8-18-132 0,-3 0-52 15,1-2-6-15,2 1-11 0,0-8-12 0,3 3-11 0,2-6-20 16,3-4-27-16,0-1-22 0,3 1-25 16,-1 2-38-16,3 0-37 0,0-8-41 0,5 7-356 15,-5-7-855-15,10 7 377 0</inkml:trace>
  <inkml:trace contextRef="#ctx0" brushRef="#br0" timeOffset="54773.82">8194 11733 394 0,'0'0'494'0,"0"0"-20"0,0 0-6 0,0 0-9 15,0 0-27-15,0 0-45 0,0 0-38 0,0 0-36 16,29-11-31-16,-12 7-33 0,10-2-23 0,2-5-26 16,2 6-44-16,0-1-16 0,-2 1-25 0,3 2-19 15,-5 0-28-15,0-3-35 0,-7 4-24 0,-2 0-55 0,1-1-26 16,-1 3-36-16,0 0-41 0,-9 2-48 15,-9-2-51-15,15 5-50 0,-7-2-56 0,-5 5-292 16,-3-8-699-16,-3 12 310 0</inkml:trace>
  <inkml:trace contextRef="#ctx0" brushRef="#br0" timeOffset="54961.2">8286 11918 121 0,'0'0'430'0,"-10"4"-19"0,10-4-8 15,0 0-6-15,0 0 8 0,0 0 7 0,0 0-17 16,0 0-26-16,20 12-30 0,-1-9-31 0,1 0-32 0,5 0-22 16,2 0-25-16,1-2-26 0,0-4-28 0,-1 3-36 15,1-1-58-15,0-1-61 0,-7 1-56 16,6-6-81-16,-7 6-91 0,-1-2-105 0,4-2-109 0,-6-1-291 16,1 0-770-16,-4 3 341 0</inkml:trace>
  <inkml:trace contextRef="#ctx0" brushRef="#br0" timeOffset="55863.27">9538 11634 210 0,'-5'-10'356'0,"5"10"12"0,-5-9 10 0,5 9 6 0,-5-7 1 0,5 7-12 16,-1-9-3-16,1 9-22 0,0-9-19 15,0 9-21-15,4-15-26 0,1 9-22 0,5-4-23 16,0 2-21-16,6 2-5 0,7-5-16 0,1 3-8 0,4 0-18 15,-9 8-11-15,8-2-10 0,-3 4-13 0,2 6-18 16,-8 1-13-16,-3 0-3 0,-2 1-15 0,1 12-7 16,0 2-12-16,-9-2-23 0,-5 6-21 0,-3-2-20 15,-9 15-33-15,-1-15-25 0,-7 10-35 0,3-14-6 16,-1-1-11-16,-5-3 0 0,5 3-2 0,-4-6 21 16,2 0 8-16,7-6 3 0,0 0 7 0,3-4 13 15,-4-1 16-15,4 0-6 0,1-2 22 0,9-2 20 0,0 0 7 16,-18-2 6-16,18 2 13 0,-10-7 16 0,10 7 8 15,-4-7 0-15,4 7 3 0,3-12-4 16,2 5-7-16,1-1-1 0,3-4-5 0,5 7-3 0,1-4 1 16,2 4-11-16,9-4 0 0,0 4 0 0,3-2-5 15,0 3-4-15,-1 1 0 0,4 1-3 0,0 0-10 16,-3 2 1-16,5 3-20 0,-6-2-27 0,-3 3-39 16,3-2-30-16,4 1-33 0,-15 0-37 0,11 0-40 15,-9 1-48-15,-6 0-56 0,2-2-73 0,-7 2-291 16,-8-4-753-16,14 2 334 0</inkml:trace>
  <inkml:trace contextRef="#ctx0" brushRef="#br0" timeOffset="56148.28">10290 11550 383 0,'-4'-10'455'0,"4"10"-26"0,0 0-8 0,-11-1-8 15,11 1 1-15,0 0-19 0,0 0-28 0,-30 9-33 0,24-1-32 16,-3 3-25-16,5-3-19 0,0 6-25 16,0-2-9-16,7 5-16 0,0-4-22 0,2 3-12 15,5 8-27-15,3-10-6 0,7 10-15 0,-2 0-19 0,13 8-8 16,-12-12-12-16,0-1-9 0,-1 2-9 16,-4 0-5-16,-5-8-7 0,-3 3-7 0,-1 0-7 0,-3 1-10 15,-6-3-12-15,-6 7-16 0,-6-2-28 0,2-8-28 16,-8 3-63-16,5-8-45 0,-1-2-41 0,-1-3-59 15,-8-1-63-15,7-5-62 0,8-4-64 0,-2-2-326 16,1-2-838-16,3-8 371 0</inkml:trace>
  <inkml:trace contextRef="#ctx0" brushRef="#br0" timeOffset="56302.43">10282 11561 229 0,'3'-10'519'0,"-2"4"2"0,-1 6 4 0,0-11 3 16,0 11 1-16,0-11-3 0,0 11-37 0,4-11-56 15,1 2-40-15,5 0-45 0,-2 4-34 0,6-4-40 16,0 3-52-16,2 0-74 0,1 3-74 0,1 0-103 16,9 2-96-16,0 1-85 0,1 5-108 0,-2-2-120 15,-1 3-388-15,-6 0-894 0,7 0 396 0</inkml:trace>
  <inkml:trace contextRef="#ctx0" brushRef="#br0" timeOffset="56696.45">10925 11558 360 0,'0'0'464'0,"0"-10"-2"0,0 10 0 16,0 0-10-16,0 0-11 0,0 0-2 15,0 0 3-15,0 0-14 0,9 30-4 0,-4-14-24 0,3 8-19 16,-2-2-18-16,-1 3-28 0,3-1-23 0,1 1-24 15,1 0-46-15,-5 2-10 0,3-2-27 0,-4 0-28 16,-2-2-54-16,6-6-60 0,-2 5-57 0,-4-6-55 16,-1-1-59-16,-4-2-65 0,2-1-72 0,4-5-60 15,-3-7-76-15,-2 10-75 0,2-10-83 0,0 0-336 0,0 0-947 16,0 0 420-16</inkml:trace>
  <inkml:trace contextRef="#ctx0" brushRef="#br0" timeOffset="56974.9">11319 11554 11 0,'0'0'379'0,"0"0"-15"0,-16-3-11 0,16 3-2 15,-21 13 4-15,5-5-21 0,-7 3-28 0,8-1-28 16,-8 5-29-16,1 2-25 0,1-1-30 0,0 0-23 16,7-5-22-16,1-1-13 0,2-1-22 0,3-2-6 15,-3 0-21-15,4-2-4 0,1-2-11 0,6-3-12 16,-6 6-11-16,6-6-2 0,0 0-6 0,-7 9-9 15,7-9-1-15,0 0-3 0,-4 6-2 0,4-6-12 16,0 0 7-16,3 9 5 0,-3-9-3 0,6 8-2 16,1-4-2-16,1 1 2 0,-8-5-9 0,15 8 5 15,0-3 0-15,-1 0-7 0,4 2 3 0,-3-1-17 0,6-2-28 16,-5-1-37-16,2 1-39 0,1-1-46 0,-2 2-44 16,1-2-43-16,-3 0-46 0,4-3-65 0,-5 0-216 15,3 0-613-15,-3-2 272 0</inkml:trace>
  <inkml:trace contextRef="#ctx0" brushRef="#br0" timeOffset="57446.75">11563 11664 274 0,'0'0'511'0,"0"0"-12"0,0 0 1 0,-12 28-5 0,11-15-16 16,-3 1-36-16,3 3-25 0,-3-2-29 0,4 10-42 15,0-7-37-15,0 7-30 0,0-3-25 0,0-5-29 16,0-3-31-16,1 3-35 0,1-9-40 0,0 7-41 16,-2-8-45-16,0-7-45 0,0 10-58 0,0-10-47 15,4 5-40-15,-4-5-53 0,0 0-27 0,0 0-15 16,31-9-24-16,-22 5 18 0,2-3 6 0,2-4 29 16,0 1 20-16,-3 0 33 0,-1-1 52 0,5 3 31 15,-4-3 61-15,-5 5 38 0,3 0 27 0,1 1 28 0,-3 1 16 16,-6 4 18-16,11-6 18 0,-11 6 26 0,0 0 6 15,0 0 15-15,0 0 0 0,19 13-7 16,-14-6-19-16,0-2-7 0,-1 2-12 0,1-1-14 0,1 2-10 16,1 0-7-16,-1-2-14 0,-2-1-3 0,1 1-10 15,5-3-19-15,-1 2-19 0,-1-1-15 0,-8-4-10 16,19 3-11-16,-19-3-18 0,24-4-7 0,-11-3 3 16,-1 3 1-16,2-2 5 0,-3-5 2 0,2 0 20 15,-3 0 7-15,-3-2 31 0,-1 0 15 0,-1-1 17 16,-4-1 10-16,-2-1 11 0,-5 0-6 0,-1 1 10 15,-2 3 1-15,-1-1-4 0,-5 2-6 0,1 5-6 0,-3 0-8 16,2-1-9-16,-2 4-11 0,1 0-34 0,-2 4-51 16,1-1-81-16,17 0-90 0,-17 1-87 0,6 3-114 15,-2 0-480-15,13-4-962 0,-8 4 426 0</inkml:trace>
  <inkml:trace contextRef="#ctx0" brushRef="#br0" timeOffset="57759.2">12355 11739 381 0,'0'0'553'16,"0"0"-61"-16,0 0-47 0,0 0-37 0,0 0-24 0,40-8-20 0,-16 3-28 0,2-3-36 0,1 2-31 0,3-1-40 16,16-4-46-16,-14 6-51 0,-2-1-56 0,-1-5-51 15,-2 8-66-15,-3 0-41 0,-4-1-53 0,-3 2-60 16,1 1-52-16,-1-1-74 0,-6 3-272 0,-11-1-643 15,0 0 285-15</inkml:trace>
  <inkml:trace contextRef="#ctx0" brushRef="#br0" timeOffset="57960.5">12419 11893 411 0,'-9'6'453'0,"9"-6"-10"0,0 0-8 15,0 0-5-15,0 0-4 0,0 0-14 0,0 0-21 16,0 0-31-16,54-8-38 0,-27 6-38 0,2-3-25 16,16-1-34-16,-16 3-40 0,3-2-43 0,-1 1-55 15,-2 3-56-15,3 0-65 0,0-1-51 0,0 1-56 16,-4-2-52-16,-10 6-85 0,6-3-64 0,-7-3-363 0,0 0-762 16,1 3 338-16</inkml:trace>
  <inkml:trace contextRef="#ctx0" brushRef="#br0" timeOffset="58662.58">13835 11730 397 0,'-5'-9'458'0,"1"2"3"0,0 1 16 0,4-4-7 16,2 1-21-16,1 1-30 0,7-5-28 0,11-2-25 16,7 3-30-16,16-5-4 0,-15 11-17 0,16-1-14 0,1 5-22 15,-17 9-31-15,2 2-29 0,-3 3-13 16,-4 2-25-16,-2 5-8 0,-4 5-26 0,-9 2-23 16,-5 3-29-16,-8 1-37 0,-8 10-23 0,-8-1-32 0,-7-3-28 15,-7-1-19-15,-1-4-8 0,12-9-9 16,-16 1 1-16,0 0 8 0,10-11 3 0,-3-5 7 0,0 1 5 15,1-1 3-15,2-3 2 0,8-2 3 0,-4-2 3 16,8 0 11-16,-2-2 1 0,6-2 13 0,4 2 24 16,-1 0 23-16,10 2 22 0,-8-12-1 0,7 6 8 15,1 6-6-15,9-14 7 0,5 4-10 0,2 2 0 16,12-3 7-16,16 0 3 0,-12 3-4 0,16-1 1 16,4 5-2-16,-6 1 2 0,5 0-15 0,-4 2-9 0,-14 5 2 15,17 2-5-15,-2-1-3 0,-19 0-7 0,3-1-16 16,-3 3-17-16,-3-2-38 0,-3 1-31 0,-8 0-56 15,-2 2-61-15,1-3-71 0,-5-2-51 0,-4 0-57 16,-5-3-68-16,14 5-72 0,-14-5-400 0,0 0-976 16,14-2 432-16</inkml:trace>
  <inkml:trace contextRef="#ctx0" brushRef="#br0" timeOffset="59008.62">14700 11769 281 0,'0'0'505'0,"0"0"-16"0,0 0 8 16,0 0 20-16,-37 13 9 0,27-5 0 0,-4 0-18 15,4 4-15-15,1 1-35 0,-1 1-44 0,2 0-37 16,4 4-37-16,0-3-35 0,3 4-29 0,1-6-31 16,4 4-28-16,1-2-36 0,4-1-43 0,2-1-43 15,5-4-58-15,3-2-49 0,5 5-44 0,-10-7-34 16,5 2-43-16,-2-3-36 0,3-1-33 0,7-3-23 15,0 0-20-15,-10-3 1 0,-1-1-2 0,1 1 10 0,-3-4 23 16,-1 2 20-16,-8-4 28 0,3 2 26 0,-3-6 22 16,-7 0 30-16,-1-2 18 0,-5-2 23 0,-2 3 10 15,-4-7 23-15,-4 2 32 0,-4 3 17 0,0 1 4 16,7 6-4-16,0-2-5 0,-2 0-6 0,0 2-5 16,2 1 4-16,0 2-14 0,-2 4-17 0,8 1-38 15,9 1-43-15,0 0-43 0,-19 3-46 0,19-3-51 16,0 0-34-16,-9 7-50 0,9-7-268 0,1 10-629 0,-1-10 278 15</inkml:trace>
  <inkml:trace contextRef="#ctx0" brushRef="#br0" timeOffset="59383.74">15145 11834 30 0,'0'0'403'0,"0"0"3"0,-1 13-6 15,-1-5 16-15,1 1 9 0,-5 5-4 0,2-1-13 16,0 4-38-16,2-3-31 0,-1 1-30 0,-1-1-27 16,0-1-24-16,2 1-23 0,-1-1-25 0,2-3-19 0,2-3-18 15,2 3-19-15,1-6-29 0,2 2-24 0,3-1-40 16,2-2-48-16,6-2-45 0,1-1-60 0,10-4-48 15,-6-4-22-15,4 1-13 0,-1-3-15 0,-3 0-3 16,1-2-8-16,-9 4 20 0,0-1 20 0,0-3 26 16,-4 1 48-16,-5-3 44 0,0-2 40 0,-5 8 38 15,0-6 46-15,-6-2 22 0,-2 3 37 0,-5 3 13 16,-2 0 9-16,1 4 5 0,-11-4-8 0,4 7-13 16,-6-1-14-16,9 1-17 0,-1 2-20 0,1 3-45 15,0 0-63-15,8-1-75 0,10-1-71 0,-12 9-79 0,5-5-83 16,7-4-99-16,0 0-286 0,0 8-764 0,0-8 337 15</inkml:trace>
  <inkml:trace contextRef="#ctx0" brushRef="#br0" timeOffset="60099.85">15698 11872 21 0,'-6'4'618'0,"-4"3"-35"0,-3-1-29 0,-1 4-18 16,1 1-10-16,-2 1-10 0,3-1-30 0,2 0-38 0,1 3-37 16,3 0-44-16,6-4-44 0,0 2-33 0,5 0-27 15,6 0-47-15,2-2-47 0,5-1-26 0,-1-2-52 16,1-1-50-16,-3-3-46 0,4 0-38 0,0 0-32 16,-5-4-30-16,3-1-14 0,-4-2-14 0,0-1-1 15,-3 2 5-15,-4-4 5 0,-1 1 21 0,0-1 3 16,-3-1 36-16,-1 0 13 0,-1 8 18 0,-4-17 29 15,-4 10 16-15,2-1 28 0,1 1 22 0,-3 0 13 0,2-1 15 16,-2 4 0-16,-1-2 8 0,-1 3-2 0,10 3-8 16,-13-4-9-16,13 4-7 0,-14-3-4 0,14 3-12 15,0 0-5-15,-10-2-3 0,10 2-8 0,0 0-1 16,0 0-5-16,0 0-1 0,0 0 2 0,0 0-2 16,0 0 4-16,0 0 2 0,-13 8 6 0,13-8-5 15,0 0-7-15,0 0 1 0,0 0-7 0,1 8-3 16,-1-8 0-16,0 0-4 0,0 0 1 0,0 0-4 15,0 0-3-15,0 0 0 0,0 0 1 0,0 0-5 16,0 0 1-16,0 0-2 0,0 0 4 0,0 0 5 0,0 0 7 16,0 0 13-16,0 0-1 0,0 0 10 0,0 0 4 15,0 0-8-15,0 0 2 0,0 0-2 0,0 0-10 16,0 0-3-16,0 0 7 0,0 0-16 0,0 0-9 16,0 0 8-16,0 0-5 0,0 0 5 0,0 0-18 15,0 0-2-15,0 0 3 0,0 0 5 0,0 0 0 16,0 0 3-16,0 0-3 0,0 0 9 0,0 0 4 15,0 0-15-15,0 0 0 0,0 0 1 0,0 0 4 16,0 0 21-16,0 0-1 0,0 0-4 0,0 0 1 0,0 0 6 16,0 0-11-16,0 0-12 0,0 0 6 0,0 0 6 15,0 0-5-15,-2-19 6 0,2 19-5 0,0 0-8 16,0 0 3-16,0 0-4 0,0 0-4 0,0 0 15 16,0 0-10-16,0 0-11 0,0 0 5 0,-3-7 11 15,3 7-8-15,0 0-4 0,0 0 0 0,0 0 6 16,0 0-14-16,0 0 2 0,0 0 11 0,0 0-2 15,0 0-4-15,0 0 2 0,0 0 0 0,0 0-1 16,0 0 1-16,0 0 5 0,0 0-2 0,0 0-5 16,0 0-5-16,0 0 6 0,0 0-12 0,0 0-7 0,0 0-10 15,0 0-14-15,0 0-35 0,0 0-31 0,0 0-44 16,0 0-45-16,0 0-53 0,0 0-50 16,0 0-55-16,0 0-75 0,0 0-82 0,0 0-446 0,0 0-1036 15,0 0 459-15</inkml:trace>
  <inkml:trace contextRef="#ctx0" brushRef="#br0" timeOffset="60710.43">15362 11669 273 0,'0'0'311'0,"4"-9"4"0,-4 9 10 0,4-4 8 0,-4 4 7 0,0 0 0 16,0 0-11-16,0 0-13 0,0 0 10 0,0 0 19 16,0 0 7-16,-15 20 8 0,3 1 5 0,-4 2 13 15,-5 0 7-15,-6 13-6 0,-1 1-30 0,-2 0-32 16,4 1-32-16,4 4-28 0,-5-6-23 0,2 0-29 15,7-13-33-15,-5 13-26 0,9-13-28 0,0-3-36 16,-3-1-28-16,8-5-34 0,4-7-32 0,-5 5-33 0,4-5-29 16,-1 1-30-16,2-1-34 0,5-7-37 15,-6 6-49-15,6-6-52 0,0 0-46 0,0 0-40 16,0 0-64-16,0 0-35 0,0 0-438 0,15-31-974 0,-6 20 432 16</inkml:trace>
  <inkml:trace contextRef="#ctx0" brushRef="#br0" timeOffset="61084.91">15015 11722 231 0,'0'0'345'0,"0"0"-4"0,-4-5 11 15,4 5-7-15,0 0-3 0,0 0-9 0,0 0-20 0,0 0 7 16,0 0 12-16,0 0 14 0,0 0 21 0,29 22-5 15,-11-5 13-15,1-1-11 0,-2 4 11 0,2 0-2 16,-1 1-14-16,14 8 2 0,-17-10-13 0,3 0-22 16,1 3-1-16,-1-1-11 0,-1-2-24 0,-9-5-238 15,8 6-52-15,-3-7 0 0,5 4 0 0,-8-2 0 16,3-3 0-16,-2 1 0 0,1-1 0 0,1-1 0 16,1-2 0-16,-3 1 0 0,2-3 0 0,0 0 0 0,-4-3 0 15,-2-1 0-15,2 2 0 0,-9-5 0 0,16 5 0 16,-16-5 0-16,9 6 0 0,-9-6 0 0,7 3 0 15,-7-3 0-15,0 0 0 0,8 5 0 0,-8-5 0 16,0 0 0-16,0 0 0 0,0 0 0 0,0 0 0 16,0 0 0-16,0 0 0 0,0 0 0 0,0 0 0 15,0 0 0-15,0 0 0 0,0 0 0 0,0 0 0 16,0 0-484-16,-13-24-263 0,13 17-413 0,-2-1-1257 0,3-2 555 16</inkml:trace>
  <inkml:trace contextRef="#ctx0" brushRef="#br0" timeOffset="61460.15">15685 11756 466 0,'0'0'478'0,"0"-9"-1"0,0 9 6 0,0 0 0 0,0 0-7 0,0 0-6 16,0 0 3-16,0 0 13 0,0 0-14 0,5 27 1 15,-2-14-3-15,0 3-5 0,-2 0-27 0,4-1-33 16,-2 1-29-16,-1 6-16 0,2 2-22 0,0-8-236 16,0 1-102-16,2 1 0 0,1-1 0 0,-1-3 0 15,1 3 0-15,0-4 0 0,1 1 0 0,0-2 0 16,-2 1 0-16,-2-5 0 0,0 2 0 0,1-6 0 15,-2 6 0-15,-3-2 0 0,0-8 0 0,4 11 0 0,-2-5 0 16,-2-6 0-16,-2 10 0 0,2-10 0 0,-2 11-20 16,2-11-323-16,-3 8-15 0,3-8-15 15,0 0-14-15,-4 6 3 0,4-6-10 0,0 0-14 0,0 0-15 16,0 0-33-16,0 0-319 0,0 0-838 0,0 0 371 16</inkml:trace>
  <inkml:trace contextRef="#ctx0" brushRef="#br0" timeOffset="61808.28">16102 11864 123 0,'0'0'486'0,"0"0"-8"0,0 0 9 0,0 0 7 16,0 0 2-16,-9 20-14 0,7-11-14 0,-2-1-40 15,-2 6-34-15,3 2-30 0,3-4-23 0,0 1-40 16,3 0-26-16,2 0-21 0,2-1-21 0,1-1-22 16,2-2-32-16,4-1-23 0,-1 3-25 0,1-4-29 15,3-4-30-15,-1 1-28 0,-2 1-24 0,-2-5-20 16,-12 0-14-16,23 0-17 0,-8 0-13 0,-15 0-2 0,18-6 5 16,-10 1-2-16,-1 1 4 0,-7 4 4 0,7-12 4 15,-6 3 0-15,-2 1 9 0,-3-2 4 0,0-4 8 16,-7-8 2-16,2 11 12 0,-3-1 11 0,0-2 1 15,-4 3 7-15,-3-6-6 0,6 7-4 0,-1-1 0 16,1 3-6-16,1 1-22 0,4 1-39 0,0 1-76 16,3 0-85-16,5 5-87 0,-9-8-109 0,9 8-145 15,0-9-283-15,0 9-908 0,10-7 402 0</inkml:trace>
  <inkml:trace contextRef="#ctx0" brushRef="#br0" timeOffset="62307.42">16455 11408 375 0,'-13'-7'530'0,"8"3"-15"0,5 4-7 0,-10-8-3 0,5 1-7 0,5 7-22 16,-3-9-33-16,3 9-42 0,5-11-44 0,4 5-34 16,2-3-36-16,3 5-25 0,2-4-31 15,5 3-22-15,3 3-19 0,-5 2-15 0,3-3-26 0,-7 3-17 16,2 3-13-16,-4 0-15 0,-1 5-15 0,-4-3 0 15,-3 7-15-15,-1 0-11 0,-4-4-3 0,-3 6-13 16,0 0-24-16,-3 0-5 0,-2-1-25 0,1-2-33 16,1 0-19-16,-1 0-20 0,2-3-22 0,1-4-27 15,1 3-23-15,3-7-20 0,3 11-30 0,5-6-13 16,1 2-12-16,6-1 1 0,1 0-5 0,2 2 8 16,5 3 21-16,1 0 21 0,-2 2 20 0,-1 1 24 0,0 1 32 15,-9-4 37-15,-1 2 50 0,-2-1 33 0,-8-1 52 16,3 2 41-16,-8 1 26 0,-5-3 21 0,-6-1 8 15,-7 2 2-15,-5 0-2 0,-2-2-10 0,-15 1-16 16,14-7-13-16,-4 1-15 0,6-1-27 0,-4-1-52 16,7-5-84-16,8 1-96 0,0 1-117 0,1-6-131 15,8 3-452-15,-1 2-918 0,9 1 407 0</inkml:trace>
  <inkml:trace contextRef="#ctx0" brushRef="#br0" timeOffset="63036.2">17390 11839 108 0,'0'0'466'0,"0"0"8"0,0 0 10 0,0 0 15 0,0 0 6 0,0 0 0 0,0 0 3 0,0 0 17 0,-22 26-19 16,22-16-15-16,2 6-22 0,1-1-18 0,2 8-11 0,0-8-26 15,6 11-29-15,-5-9-33 0,0 8-34 0,-2-7-34 16,-2-1-277-16,1 1-7 0,-1 7 0 0,0-12 0 15,-1 3 0-15,-1-2 0 0,0-7 0 0,0 1 0 16,0-8 0-16,1 10 0 0,-1-10 0 0,0 0 0 16,8 4 0-16,-8-4 0 0,0 0 0 0,29-10 0 15,-17-1 0-15,0 4-175 0,1-4 15 0,1 0 16 16,0 0 14-16,-1-1 16 0,0 0 15 0,1-1 15 0,-1 2 19 16,-2-1 19-16,1 2 19 0,-2 1 18 15,-1 2 12-15,3 1 9 0,-5 6 13 0,-7 0 8 16,0 0 10-16,19 0-5 0,-19 0 0 0,16 10 12 0,-11-7-8 15,5 6 11-15,-2-1-13 0,1 0-5 0,-3-2-8 16,4 5-1-16,2-3-2 0,-1 1-1 0,-3-5-4 16,7 2-17-16,-2 0-14 0,0-6-9 0,2 3-12 15,0-3-16-15,5-3-7 0,-2-3 1 0,-3 0 6 16,-2-1 15-16,-2-5-2 0,-4 1 5 0,0-3 20 16,-3 1 25-16,-4-1 17 0,-4-3 23 0,-6-7-5 15,0 2-2-15,-3 3 22 0,-5-1 14 0,-3 1 5 0,2-2 1 16,-2 7-13-16,-2 2-7 0,9 2-15 0,-1 0-50 15,-1 7-74-15,-2 0-75 0,0 2-111 16,0 0-128-16,3 3-181 0,0 1-534 0,3 2-1190 0,5 1 526 16</inkml:trace>
  <inkml:trace contextRef="#ctx0" brushRef="#br0" timeOffset="80540.22">14653 11570 14 0,'0'0'84'0,"0"0"-13"0,0 0-10 0,0 0 19 0,0 0-9 0,0 0 12 0,-13-6 4 0,13 6 12 15,0 0 8-15,0 0 12 0,0 0 6 0,0 0 1 16,0 0-9-16,-6-6 4 0,6 6 8 0,0 0 7 15,0 0 7-15,-8-5 4 0,8 5 1 0,0 0-1 16,0 0-1-16,0 0-1 0,0 0-2 0,-14-3 16 0,14 3 6 16,0 0-6-16,0 0 11 0,-9-4 5 15,9 4-13-15,0 0-10 0,0 0-7 0,0 0-10 0,0 0-5 16,0 0-13-16,0 0-5 0,0 0-16 0,0 0-8 16,0 0-10-16,0 0-11 0,0 0-26 0,37-6-7 15,-16 3-5-15,4 0-4 0,2 3-4 0,0-1 2 16,-4 0-11-16,-3 1-7 0,7-4-13 0,-10 4 0 15,1-2-3-15,0 2-6 0,-4 0 5 0,0-3-10 16,-14 3 2-16,19 0-7 0,-19 0 4 0,15-3-1 16,-15 3-10-16,0 0 9 0,9-2-5 0,-9 2 6 0,0 0 0 15,0 0 1-15,0 0-5 0,0 0-3 0,0 0 17 16,0 0-6-16,-47 0 4 0,34-2 1 0,-6 1 4 16,1 0-3-16,-1 1 3 0,2 1 1 0,-2-2-5 15,0-1 7-15,1 2 0 0,2 0-3 0,0 0 3 16,2 0 0-16,14 0 0 0,-18-2-1 0,18 2-1 15,-19 0-3-15,19 0 2 0,0 0 6 0,-14 2-11 16,14-2 8-16,0 0-5 0,-13 0 2 0,13 0-8 0,0 0-1 16,0 0-8-16,0 0-14 0,0 0-11 15,0 0-1-15,0 0-5 0,0 0 5 0,0 0-11 0,0 0-6 16,0 0-10-16,47 0-8 0,-30 0-21 0,-3 0-4 16,-14 0-3-16,18-4 0 0,-8 2 3 0,-10 2 8 15,0 0 8-15,0 0 10 0,18 2 16 0,-18-2 17 16,0 0 8-16,0 0 11 0,0 0 13 0,0 0 14 15,0 0 9-15,0 0 1 0,0 0 13 0,0 0 13 16,-45-2 9-16,45 2-2 0,-19-2-3 0,9-1-1 16,-4 3-3-16,14 0-9 0,-23-4-1 0,23 4-3 0,-15 0-2 15,15 0-1-15,-13 4-8 0,13-4-4 0,0 0-4 16,-21 0-5-16,21 0-2 0,0 0-6 0,-12 2-7 16,12-2-3-16,0 0-7 0,0 0-1 0,0 0 2 15,-14 3 6-15,14-3-1 0,0 0 4 0,0 0 6 16,0 0-1-16,0 0 7 0,0 0 7 0,0 0 1 15,0 0 4-15,0 0 9 0,0 0 3 0,0 0 4 16,0 0 8-16,0 0 8 0,0 0 1 0,0 0 6 0,0 0 4 16,0 0 7-16,0 0 6 0,0 0 10 15,0 0 0-15,0 0 9 0,0 0 2 0,0 0-1 0,0 0-1 16,0 0-2-16,0 0 2 0,0 0 3 0,0 0-8 16,0 0-7-16,0 0 5 0,0 0-2 0,0 0-8 15,0 0 0-15,0 0 2 0,0 0-6 0,0 0 3 16,0 0-1-16,0 0 28 0,0 0 10 0,0 0 17 15,17 14 2-15,-15-6 6 0,0-1 2 0,2 6 19 16,0-2 10-16,-4-1 0 0,0 4-6 0,3 0-1 16,-1-2-3-16,-2 5 8 0,0 0 7 0,1 6-3 0,-1-7-11 15,0 0-1-15,0 3-7 0,0-2-3 0,0 0-5 16,2 0-8-16,-2 0 0 0,-2-2-13 0,5-1-6 16,-3-2-4-16,0 2-9 0,0-6-5 0,1 2-7 15,-1-10-12-15,0 11-1 0,0-11 13 0,0 11-27 16,0-11-6-16,4 7-7 0,-4-7 0 0,0 0-2 15,1 7-12-15,-1-7 3 0,0 0-11 0,0 0 15 16,0 0-2-16,0 0-26 0,0 0 3 0,0 0 5 0,0 0-16 16,0 0 9-16,0 0-22 0,0 0-12 15,0 0-17-15,0 0-13 0,0-32-8 0,0 16-8 0,1-2-10 16,1 2-10-16,-2-3 3 0,-3 1-1 0,3 1 11 16,-1 2 7-16,-3-2 9 0,4 2 9 0,-1-1 7 15,1 0 7-15,0 2 12 0,-1 5 13 0,-2 0 11 16,3 9 18-16,-1-10 15 0,1 10 7 0,-1-9 10 15,1 9-6-15,0 0-4 0,0 0 2 0,0 0 6 16,0 0 2-16,0 0 2 0,0 0-4 0,-2 26 5 16,2-11 13-16,0 0-3 0,4 2 3 0,-4 0 1 0,4 1 2 15,-3 4-1-15,3-4-9 0,-4-1-6 0,2 0-10 16,2-1 3-16,0-3-10 0,-1 1 0 16,1 1-5-16,-2-3 2 0,0-3 4 0,-2-2 5 0,2 0-10 15,-2-7-3-15,4 11-6 0,-4-11 3 0,0 5 8 16,0-5-8-16,5 9 0 0,-5-9-4 0,0 0 14 15,0 0-12-15,0 0 3 0,0 0 5 0,-1 9-7 16,1-9-4-16,0 0 6 0,0 0-1 0,0 0 2 0,0 0 4 16,0 0-6-16,0 0-3 0,0 0 4 0,0 0 0 15,0 0-10-15,0 0 11 0,0 0-18 16,0 0 5-16,0 0 1 0,0 0-1 0,0 0-3 0,0 0-8 16,0 0 1-16,-12-21 6 0,12 21-10 0,0 0 2 15,0 0-1-15,0 0-13 0,0 0 6 0,0 0-3 16,-5-8 2-16,5 8-2 0,0 0 0 0,0 0 5 15,0-11-4-15,0 11-5 0,0 0 17 0,3-10-5 16,-3 10 6-16,0 0-7 0,1-12 3 0,-1 12 9 16,1-7 0-16,-1 7 2 0,2-10 1 0,-2 10 3 15,0 0-6-15,3-7 2 0,-3 7 2 0,8-8 4 0,-8 8-8 16,8-6 0-16,-8 6 4 0,10-5-5 16,0 1 3-16,-1 1 0 0,-9 3 2 0,15-6 5 0,-4 5 1 15,-11 1-5-15,15-4 2 0,-15 4-3 0,11-2-2 16,-11 2 5-16,0 0 2 0,0 0-2 0,0 0 4 15,0 0-5-15,20 4 2 0,-20-4 4 0,0 0-1 16,12 4-4-16,-12-4 4 0,8 6 1 0,-8-6 4 16,9 5 2-16,-9-5-7 0,6 5 17 0,-6-5-16 15,11 4-4-15,-11-4 4 0,7 4-1 0,-7-4 3 16,9 7 3-16,-5-3 3 0,1 0 5 0,-5-4 5 16,13 11-5-16,-5-7 5 0,-2 2-6 0,2 5 1 0,-3-5 1 15,-1 0-11-15,1 1 4 0,-1-3 0 0,-1 4-5 16,-3-8 3-16,8 12 7 0,-7-5-2 0,2 0-5 15,-3-7 3-15,2 12 1 0,0-6 23 0,-2-6 2 16,2 10-37-16,0 0-6 0,-2-10 0 0,1 10 0 16,0-3 0-16,-1-7 0 0,0 11 0 0,0-11 0 15,0 10 0-15,0-10 0 0,0 9 0 0,0-9 0 16,0 14 0-16,0-8 0 0,0-6 0 0,-1 13 0 16,0-7 0-16,1-6 0 0,-2 7 0 0,2-7 0 0,-5 12 0 15,3-7 0-15,-2 2 0 0,4-7 0 0,-7 11 0 16,5-6 0-16,2-5 0 0,-8 9 0 0,3-3 0 15,-1-1 0-15,-3-1 0 0,9-4 0 0,-10 9 0 16,3-6 0-16,7-3 0 0,-11 6 0 0,4 4 0 16,1-7 0-16,-2 1 0 0,-1 1 0 0,9-5 0 15,-14 8 0-15,8-5 0 0,6-3 0 0,-17 5 0 16,8-1 0-16,0-4 0 0,9 0 0 0,-18 7 0 16,9-5 0-16,-2 2 0 0,11-4 0 0,-14 5 0 0,14-5 0 15,-10 4 0-15,10-4 0 0,-12 2 0 0,12-2 0 16,0 0 0-16,-17 0 0 0,17 0 0 0,0 0 0 15,0 0 0-15,-12-5 0 0,12 5 0 0,0 0 0 16,0 0 0-16,-12-3 0 0,12 3 0 0,0 0 0 16,-9-5 0-16,9 5 0 0,0 0 0 0,-7-5 0 15,7 5 0-15,0 0 0 0,0 0 0 0,-7-6 0 16,7 6 0-16,0 0 0 0,0 0 0 0,0 0 0 16,-5-6 0-16,5 6 0 0,0 0 0 0,0 0 0 15,-5-6 0-15,5 6 0 0,0 0 0 0,0 0 0 0,0 0 0 16,0 0 0-16,0 0 0 0,-4-8 0 0,4 8 0 15,0 0 0-15,0 0 0 0,0 0 0 0,0 0 0 16,0 0 0-16,0 0 0 0,0 0 0 0,0 0 0 16,0 0 0-16,0 0 0 0,0 0 0 0,0 0 0 15,0 0 0-15,0 0 0 0,0 0 0 0,0 0 0 16,0 0 0-16,0 0 0 0,0 0 0 0,0 0 0 16,0 0 0-16,0 0 0 0,0 0 0 0,0 0 0 0,-14 0 0 15,14 0 0-15,0 0 0 0,-9-5 0 0,9 5 0 16,0 0 0-16,0 0 0 0,-10-3 0 0,10 3 0 15,0 0 0-15,0 0 0 0,0 0 0 0,0 0 0 16,-10-4 0-16,10 4 0 0,0 0 0 0,0 0 0 16,-3-7 0-16,3 7 0 0,0 0 0 0,0 0 0 15,-5-8 0-15,5 8 0 0,0 0 0 0,-4-6 0 16,4 6 0-16,0 0 0 0,0 0 0 0,-5-6 0 0,5 6 0 16,0 0 0-16,0 0 0 0,0 0 0 15,0 0 0-15,0 0 0 0,0 0 0 0,0 0 0 16,0 0 0-16,0 0 0 0,0 0 0 0,0 0 0 0,0 0 0 15,24 12 0-15,-24-12 0 0,13 5 0 0,-13-5 0 16,9 7 0-16,-9-7 0 0,7 1 0 0,-7-1 0 16,0 0 0-16,0 0 0 0,12 3 0 0,-12-3 0 15,0 0 0-15,0 0 0 0,17-1 0 0,-17 1 0 16,0 0 0-16,14-5 0 0,-14 5 0 0,10-2 0 16,-10 2 0-16,13-5 0 0,-13 5 0 0,11-1 0 15,-11 1 0-15,17-2 0 0,-17 2 0 0,18-1 0 0,-18 1 0 16,17 0 0-16,-17 0 0 0,14 1 0 0,-14-1 0 15,0 0-22-15,15-1 2 0,-15 1 19 0,0 0-19 16,19-2 1-16,-19 2-5 0,14 0 6 0,-14 0-5 16,13-5 3-16,-13 5-8 0,17-3-7 0,-10 1 0 15,1-2-10-15,1-1-11 0,0 0-6 0,-9 5 5 16,10-6 8-16,-2 2-2 0,-8 4 7 0,9-9 0 16,-9 9 3-16,3-6 7 0,-3 6 8 0,4-7-3 15,-4 7 11-15,0-8 5 0,0 8 1 0,-1-10 2 16,1 10-1-16,-1-11 4 0,1 11 4 0,-3-10-2 0,3 10-6 15,0-11-1-15,-1 4-1 0,1 7 10 0,0-10 6 16,0 10-8-16,0-9 1 0,0 9-1 0,0-12 4 16,0 12-3-16,1-8-2 0,-1 8 11 0,3-12-11 15,-3 12-5-15,1-10 0 0,-1 10-6 0,4-9 5 16,-4 9-8-16,0-11-1 0,0 11 0 0,-1-8 7 16,1 8-8-16,0-8 1 0,0 8 1 0,0-9-1 15,0 9 6-15,0 0 1 0,-3-12-5 0,3 12 7 16,-3-7 1-16,3 7-1 0,-2-7-1 0,2 7 0 15,-6-11 5-15,6 11-5 0,-5-8 2 0,1 3 1 16,4 5 2-16,-7-8 4 0,5 2-2 0,2 6-1 0,-7-6 2 16,7 6 0-16,-7-9-2 0,7 9 0 0,-8-8 1 15,4 4 4-15,4 4-2 0,-9-6 5 0,9 6-1 16,-9-6-3-16,9 6-1 0,-10-9-2 0,10 9 6 16,-6-4 1-16,6 4-1 0,-7-6-2 0,7 6-4 15,-9-4 1-15,9 4-1 0,0 0-8 0,-9-4-3 16,9 4-8-16,0 0-1 0,-16-1 1 0,16 1 3 15,0 0 2-15,-17-2 3 0,17 2 3 0,0 0 0 0,0 0 0 16,-18 3 5-16,18-3 1 0,0 0 0 16,0 0 2-16,0 0-6 0,0 0 4 0,0 0 2 15,-14-1-4-15,14 1 3 0,0 0-3 0,0 0-1 0,0 0-3 16,0 0 2-16,0 0-1 0,0 0 4 0,0 0 2 16,0 0 1-16,0 0 4 0,0 0-9 0,0 0 5 15,0 0 0-15,0 0 1 0,0 0-2 0,-9-3 3 16,9 3 1-16,0 0 0 0,0 0 0 0,-4-10 3 15,4 10 0-15,-3-7-3 0,3 7 3 0,-3-9-2 16,3 9-1-16,0 0 5 0,-1-12-2 0,1 12 3 16,0 0-2-16,-1-7 1 0,1 7-2 0,0 0 1 0,-3-12 1 15,3 12 2-15,-1-6-3 0,1 6 5 0,0 0 3 16,-3-9-7-16,3 9-1 0,0 0 2 0,0 0 0 16,0-9 2-16,0 9 0 0,0 0-2 0,0-8 0 15,0 8 4-15,0 0-9 0,-3-10 6 0,3 10 7 16,0 0-5-16,-1-12 4 0,0 6-2 0,-3-4-3 15,3 2 3-15,1 8-3 0,-3-12 1 0,2 6-1 16,1 6 0-16,-5-12-1 0,4 3-2 0,1 9 0 0,-3-15-1 16,3 10-1-16,0 5 3 0,0-14-1 15,0 14 3-15,0-11 0 0,0 11 1 0,-1-9 0 16,1 1 0-16,0 8-4 0,0-10-3 0,0 10 0 0,-3-10 5 16,3 1 1-16,0 9 1 0,0-12-1 0,0 12 0 15,-2-11 1-15,-1 2-3 0,3 9 8 0,-1-7 4 16,1 7 3-16,-4-9 4 0,4 9-2 0,0 0 0 15,0 0-4-15,-4-6 2 0,4 6-5 0,0 0-2 16,0 0-3-16,0 0-1 0,0 0-1 0,0 0 1 16,0 0-4-16,0 0 3 0,0 0-4 0,0 0-2 15,-3-7 4-15,3 7 0 0,0 0-2 0,0 0 3 0,0 0-5 16,0 0 5-16,0 0-2 0,0 0 1 0,0 0 3 16,0 0-9-16,0 0 10 0,0 0 3 0,0 0 5 15,0 0-4-15,0 0 0 0,0 0-2 0,0 0-5 16,0 0 5-16,0 0-3 0,0 0-3 0,0 0 2 15,0 0-6-15,0 0 5 0,0 0-3 0,0 0-1 16,0 0-1-16,0 0-4 0,0 0-4 0,0 0 3 16,0 0-1-16,0 0 2 0,0 0 0 0,0 0-1 15,0 0 1-15,0 0-1 0,0 0 3 0,0 0 0 16,0 0 3-16,0 0-2 0,39 11 5 0,-25-9-6 16,3-2 2-16,2 0 0 0,-1-2 3 0,2 2-1 0,-2 0 1 15,1 0 3-15,0-1-1 0,-3 0 1 0,-1 1-6 16,-15 0 5-16,19 1-7 0,-19-1-2 0,14-3 1 15,-14 3-6-15,0 0-6 0,0 0-21 0,9 6-38 16,-9-6-51-16,0 0-79 0,0 0-123 0,0 0-200 16,0 0-404-16,0 0-1008 0,0 0 446 0</inkml:trace>
  <inkml:trace contextRef="#ctx0" brushRef="#br0" timeOffset="86039.81">4706 2481 102 0,'0'0'213'0,"0"0"-7"0,0 0-7 0,0 0-11 0,0 0-11 0,0 0-7 0,0 0-1 16,0 0-1-16,0 0 2 0,0 0-1 0,0 0-8 15,0 0-5-15,-84-19-2 0,84 19-2 0,0 0-7 16,0 0-12-16,-87 8-2 0,87-8-14 0,-56 11 3 16,56-11 2-16,-64 10-8 0,64-10 6 0,-75 12 4 15,30-1 8-15,45-11-1 0,-64 16-4 0,35-7 3 16,29-9-10-16,-59 19-3 0,28-7-7 0,31-12-12 15,-55 20 0-15,30-8-10 0,25-12-1 0,-43 17-9 0,43-17-9 16,-30 14-6-16,30-14-7 0,-31 18-5 16,31-18-5-16,0 0-9 0,-43 26-6 0,43-26-3 15,-27 19 1-15,27-19-3 0,-30 23-5 0,30-23-6 16,-29 20 6-16,29-20-3 0,-31 20-1 0,31-20 0 0,-28 20-3 16,28-20-7-16,-24 19-11 0,24-19-12 0,0 0-5 15,-32 22-10-15,32-22-14 0,0 0-28 0,0 0-13 16,-27 19-28-16,27-19-19 0,0 0-15 0,0 0-21 15,0 0-27-15,0 0-20 0,0 0-21 0,0 0-13 16,0 0-29-16,0 0-23 0,0 0-239 0,0 0-585 16,0 0 259-16</inkml:trace>
  <inkml:trace contextRef="#ctx0" brushRef="#br0" timeOffset="86414.33">3658 2686 163 0,'0'0'219'0,"0"0"-7"0,0 0-9 15,0 0-6-15,0 0-7 0,0 0-6 0,0 0-4 16,0 0-1-16,0 0 0 0,0 0 29 0,0 0 15 16,0 0 5-16,0 0-11 0,0 0-11 0,0 0 1 15,-49 77-11-15,49-77-12 0,-8 26-16 0,8-26-10 16,0 0-15-16,-3 38-9 0,3-38-17 0,0 0-11 0,-1 32-7 15,1-32-10-15,0 0-9 0,0 0-5 16,0 0-7-16,27 32-7 0,-27-32-7 0,0 0-4 16,0 0-9-16,24 19 1 0,-24-19-9 0,0 0-3 15,0 0 4-15,0 0-9 0,0 0-4 0,0 0-3 0,0 0-2 16,44 13-1-16,-44-13-8 0,0 0-12 0,0 0 2 16,0 0-8-16,0 0-18 0,0 0-5 15,0 0-9-15,83-13-14 0,-83 13-8 0,0 0 12 16,0 0-16-16,0 0-9 0,0 0 5 0,0 0-4 0,0 0-4 15,0 0-2-15,0 0-13 0,0 0-21 16,0 0-33-16,0 0-51 0,0 0-58 0,0 0-85 0,0 0-212 16,0 0-601-16,53-10 266 0</inkml:trace>
  <inkml:trace contextRef="#ctx0" brushRef="#br0" timeOffset="88338.4">7808 13303 137 0,'0'0'237'0,"0"0"-9"0,-5-8-11 0,5 8-11 0,0 0-4 0,-1-9-8 0,1 9-8 16,0 0-8-16,1-13 5 0,-1 13 8 0,1-8 19 15,-1 8 22-15,0 0 27 0,5-6 30 0,-5 6 23 16,0 0 13-16,0 0 7 0,0 0-5 0,-1-9-11 16,1 9-5-16,0 0 11 0,0 0 11 0,0 0 13 15,0 0-11-15,-5 28-11 0,5-12 4 0,-1 2 5 16,-2 4-15-16,2 5-13 0,0 15-130 0,-1-15-175 16,0-1 0-16,-1 15 0 0,2-11 0 0,1 0 0 15,-4-1 0-15,3-1 0 0,-2-1 0 0,3 0 0 0,-4-4 0 16,4 5 0-16,0-11 0 0,4 8 0 0,-4-11 0 15,0 0 0-15,3-1 0 0,-2-5 0 0,-1-3 0 16,0-5 0-16,0 9 0 0,0-9 0 0,0 0 0 16,0 0 0-16,1 8 0 0,-1-8 0 0,0 0 0 15,0 0 0-15,0 0 0 0,0 0 0 0,3-24 0 0,-3 9 0 16,-1-1 0-16,1-9 0 0,-2-3 0 16,1 0 0-16,1-2 0 0,0-14 0 0,-3 15 0 15,2-14 0-15,-1 16 0 0,2 0 0 0,-4-3 0 0,0 8 0 16,4-4 0-16,-2 9 0 0,0-1 0 0,0 3 0 15,2-1 0-15,0 4 0 0,1-1 0 0,0 4 0 16,-1 0 0-16,3 3 0 0,-3 6 0 0,1-9 0 16,-1 9 0-16,4-8 0 0,-4 8 0 0,0 0 0 15,16 1 0-15,-16-1 0 0,23 11 0 0,-7 2 0 16,6 0 0-16,-1 6 0 0,0 4 0 0,11 8 0 16,-12-7 0-16,12 13 0 0,-9-14 0 0,5 12 0 15,-10-12 0-15,3 0 0 0,-4 1 0 0,0-2 0 16,-3-2 0-16,-1-1 0 0,2 0 0 0,-3-7 0 15,1 0 0-15,-1-1 0 0,0-1 0 0,-3-5 0 0,1 0 0 16,-2-2 0-16,-1 3 0 0,-7-6 0 16,13 4 0-16,-13-4 0 0,8 2 0 0,-8-2 0 0,0 0 0 15,0 0 0-15,0 0 0 0,15-14 0 0,-12 1 0 16,-2-3 0-16,5-9 0 0,-1-2 0 16,-2 0 0-16,0 0 0 0,-3-3 0 0,1 0 0 0,-1 3 0 15,0-1 0-15,-1 1 0 0,-3 0 0 0,1 2 0 16,4 1 0-16,-2 7 0 0,1 2 0 0,0 0 0 0,-1-1 0 15,1 6 0-15,1 1 0 0,-1 2 0 0,0 7 0 16,-1-10 0-16,1 10 0 0,-2-9 0 16,2 9 0-16,-1-8 0 0,1 8 0 0,0 0 0 0,0 0 0 15,0 0 0-15,0 0 0 0,0 0 0 0,0 0 0 16,0 0 0-16,14 30 0 0,-11-13-260 0,3-1-513 16,3 1-420-16,3 5-1293 0,-10-6 571 0</inkml:trace>
  <inkml:trace contextRef="#ctx0" brushRef="#br0" timeOffset="89163.8">8514 13657 230 0,'0'0'427'0,"0"0"8"0,0 0 27 0,-5 28 10 0,5-14 10 0,0 2 0 0,0 2 1 16,2 7-3-16,-1 1-16 0,3 0-17 0,1 4-15 15,-4 13-29-15,1-11-23 0,4 13-20 0,-2-4-25 16,-3 2-34-16,-2-1-27 0,0-14-26 0,3 14-29 0,-2-14-20 15,2-1-23-15,-4 1-176 0,4-5 0 0,-6 1 0 16,1-11 0-16,3 4 0 0,-4-2 0 0,3-2 0 16,1-5 0-16,0-1 0 0,0-7 0 0,-4 10 0 15,4-10 0-15,0 0 0 0,0 9 0 0,0-9 0 16,0 0 0-16,0 0 0 0,0 0 0 0,0 0 0 16,0 0 0-16,1-28 0 0,2 5 0 0,-2-1 0 15,3-2 0-15,-1-2 0 0,-2-2 0 0,9-9 0 16,-2 8 0-16,2-8 0 0,-1 11 0 0,5-15 0 15,-5 18 0-15,1 0 0 0,-1 2 0 0,4 1 0 16,-1 2 0-16,-5 8 0 0,2 0 0 0,-2 6 0 0,-1 3 0 16,4-5 0-16,-1 5-9 0,-9 3-47 0,19-3 8 15,-5 6 0-15,0 1 6 0,-5 1 5 0,4 5 3 16,-4-1-2-16,-1 5 2 0,-3 0 1 0,-4-1 7 16,3 4-5-16,-8 0-6 0,-2-1 1 0,-1 1-13 15,-3-5-18-15,1 3-6 0,-1-5-11 0,-4 2-9 16,2-3-23-16,-2 2-30 0,2-5-24 0,-5-3-17 15,8-3-40-15,9 0-23 0,-23-5-6 0,14 3-11 16,9 2-1-16,-13-4-9 0,3 0-20 0,2-3-33 16,3 1-44-16,1-1-319 0,4 7-749 0,-5-10 331 15</inkml:trace>
  <inkml:trace contextRef="#ctx0" brushRef="#br0" timeOffset="89476.11">9012 13665 416 0,'0'0'580'0,"0"0"-27"0,0 0-20 0,0 0-9 0,0 0-16 0,14-3-4 16,-5 1-52-16,-9 2-37 0,26-5-43 0,-10 4-35 0,1-4-41 16,10-1-42-16,-2 0-21 0,2 0-42 15,-9 2-59-15,6 1-45 0,-6-3-62 0,-1 2-67 16,-2 1-61-16,0 0-77 0,2 0-66 0,-17 3-67 0,12-2-85 16,-12 2-75-16,0 0-304 0,13 6-840 0,-13-6 371 15</inkml:trace>
  <inkml:trace contextRef="#ctx0" brushRef="#br0" timeOffset="89677.28">9103 13808 161 0,'0'0'453'0,"0"0"-41"0,0 0-28 0,0 0-15 16,0 0-3-16,25 1-5 0,-9-2-29 0,-2-3-33 0,1 1-37 15,3 1-48-15,1 0-29 0,-2-1-72 0,2 2-29 16,5-6-46-16,-7 5-43 0,2-1-45 0,-3 0-46 16,-1 3-61-16,-1-1-46 0,2-4-72 0,-3 2-267 15,0 0-586-15,-3 2 260 0</inkml:trace>
  <inkml:trace contextRef="#ctx0" brushRef="#br0" timeOffset="90365.6">10507 13433 377 0,'-14'0'385'0,"-4"0"7"0,2 0 5 0,-13 0 5 0,0 3-4 15,5 1-17-15,-3 0-33 0,0 1-24 0,9-2-17 16,-6 6-29-16,6-4-21 0,5 3-20 0,-1-1-23 0,8-1-28 16,-3 4-20-16,5-2-15 0,3 2-12 0,-1 2-17 15,5-2-14-15,2 5-8 0,4-2-12 0,9 5-15 16,-4-6-7-16,9 1-8 0,1 1-7 0,6 1-8 15,16 3-7-15,0 0-8 0,-17-6-2 0,1-2 0 16,-5 3 1-16,3-1 6 0,-6 2 2 0,-7-5 7 16,-2 1 12-16,-4 1 10 0,-5-6 10 0,-3 9 7 15,3-7 4-15,-9 4 5 0,-4-1-11 0,-1 1-7 0,-12 1-6 16,3-7-7-16,-8 2-29 0,-4-4-22 0,3 0-46 16,-18-2-50-16,17-2-69 0,3-6-60 15,8 2-62-15,-6-8-67 0,1 1-65 0,10 1-73 0,-1-2-357 16,0-6-911-16,3-1 404 0</inkml:trace>
  <inkml:trace contextRef="#ctx0" brushRef="#br0" timeOffset="90566.95">10314 13430 422 0,'3'-11'456'0,"-3"11"10"0,0 0 8 0,4-5 0 0,-4 5-19 16,0 0-16-16,10-5-25 0,5 0-34 0,4 2-25 15,13-3-18-15,-2 1-46 0,17-3-14 16,0-2-42-16,1 4-26 0,-15 4-51 0,18-3-43 0,-4-2-56 16,-12 2-67-16,-3 5-77 0,15-8-70 0,-15 5-73 15,-4 3-88-15,-9 0-112 0,-5 3-372 0,-2-1-865 16,-5 4 382-16</inkml:trace>
  <inkml:trace contextRef="#ctx0" brushRef="#br0" timeOffset="90913.97">11046 13641 368 0,'-12'11'651'0,"-1"-1"-33"0,0 4-31 15,2 0-22-15,-3 4-14 0,5-5-34 0,1 3-39 16,3-3-44-16,1 3-42 0,4 1-40 0,4-3-40 15,-3 0-31-15,3-1-38 0,1 2-40 0,-1-5-39 16,4-4-38-16,1 0-50 0,0-1-32 0,2-2-36 16,3-1-40-16,-4-2-49 0,-10 0-35 0,31-2-37 15,-17-2-32-15,0-2-11 0,1-4-14 0,-3 2 4 16,-2-1 16-16,-1-3 14 0,-4 2-4 0,2-3 24 16,-7-1 18-16,1-3 7 0,-2 3 21 0,-2 1 17 15,-2-3 9-15,-4 2 21 0,0 2 7 0,-2 2 16 0,-1 1 18 16,-2 2 17-16,2 0 12 0,-3 1-10 0,2 3 0 15,3 1-4-15,10 2-17 0,-10-4-21 0,10 4-38 16,0 0-39-16,0 0-54 0,0 0-57 0,-22 5-63 16,22-5-265-16,0 0-607 0,0 0 269 0</inkml:trace>
  <inkml:trace contextRef="#ctx0" brushRef="#br0" timeOffset="91191.19">11341 13734 24 0,'-7'15'477'0,"2"-8"-34"0,1 5-28 15,2-2-6-15,-1 3-16 0,3-1-20 0,5 0-36 16,2-1-30-16,0-2-39 0,5 1-33 0,-1-2-39 16,1 1-53-16,4-5-27 0,-3 1-31 0,1 1-23 15,2-6-33-15,0 3-24 0,-3-5-19 0,3 1-10 16,-1-5-30-16,-4 4-3 0,3-5 3 0,-5 3 2 15,-1-3 5-15,-1-5 11 0,-3 3 1 0,-1 1 5 16,-6-2-2-16,3-5 6 0,-5 3-5 0,-4-1-2 16,-1 2-7-16,-3 0-5 0,-1 1-14 0,-1 1-25 15,1 1-41-15,-2 0-50 0,6 2-65 0,1 2-264 16,-4-2-546-16,6 4 241 0</inkml:trace>
  <inkml:trace contextRef="#ctx0" brushRef="#br0" timeOffset="91780.05">11711 13769 290 0,'-11'-3'486'0,"11"3"-47"0,0 0-32 0,0 0-2 0,0 0 5 0,0 0-7 15,51-5-17-15,-26 3-31 0,5 8-29 0,3-2-30 16,-4 1-25-16,1 5-18 0,-3 2-28 0,-2-3-18 16,-1 2-22-16,-9 1-19 0,-2-1-17 0,-4-1-17 15,-1 2-19-15,-7-3-18 0,-1 1-18 0,-1-1-24 16,-4-1-22-16,0-3-28 0,-4-1-36 0,-2-1-15 15,-5 0-8-15,1 0-3 0,15-3 6 0,-27 1-7 16,27-1 5-16,-18-5 3 0,9-1 6 0,-5-2-4 0,8 2-2 16,-1-4 9-16,1-2 0 0,2-2-12 0,4 5 6 15,1-5-2-15,6-2 7 0,3 5 5 16,-1-1 4-16,5-1 0 0,-3-1 9 0,9 0-1 0,-6 3 9 16,2 3-1-16,-2-3 7 0,3 3-3 0,-2-1 12 15,3 3-12-15,-4 2 4 0,1-4-7 0,-3 4-7 16,-3-1-40-16,1-1-57 0,-3-1-52 0,-1 2-87 15,-6 5-63-15,10-13-58 0,-3 7-233 0,-2-1-666 16,-1 0 295-16</inkml:trace>
  <inkml:trace contextRef="#ctx0" brushRef="#br0" timeOffset="92149.9">12173 13573 346 0,'0'0'365'0,"0"0"-4"16,0 0 0-16,0 0 13 0,0 0 28 15,10 17 25-15,-8-7 7 0,-2 4-2 0,1 2-27 0,2 7-20 16,1 0-17-16,1 2-16 0,-2-8 10 0,4 21-8 15,-3-8-15-15,0-1-23 0,-2 14-29 0,-3 1-28 16,0-5-26-16,-2 4-21 0,3-15-22 0,-1-1-18 16,1 2-19-16,0-1-12 0,-2-1-11 0,0-2-99 15,2-1-31-15,0-9 0 0,2 0 0 0,-4-1 0 16,2-1 0-16,0-5 0 0,0-8 0 0,4 11 0 16,-4-11 0-16,0 7 0 0,0-7 0 0,0 0 0 15,0 0 0-15,0 0 0 0,-7-31 0 0,1 9 0 0,5-3 0 16,-2-4-21-16,0-11-194 0,1 12-39 0,6-19-48 15,3 3-2-15,-1 2-2 0,3 1 27 0,-3 15 24 16,16-15 31-16,-9 13 7 0,10-6 22 0,-8 9 28 16,8 6 26-16,-4 0 22 0,-1 3 26 0,-4 5 20 15,-1 3 27-15,-6 3 22 0,3 3 30 0,-10 2 38 16,12-1 41-16,-12 1 23 0,13 6 17 0,-8 2 10 16,-3 5 1-16,-4 1-11 0,-1 0-14 0,5 3-5 15,-12 6-16-15,2-6-15 0,-3 5-26 0,-6 1-38 16,-6-3-48-16,5 0-57 0,7-11-47 0,-1 0-48 15,1-4-39-15,-3 4-36 0,5-6-55 0,2-1-47 0,7-2-64 16,0 0-253-16,0 0-739 0,-21-8 327 16</inkml:trace>
  <inkml:trace contextRef="#ctx0" brushRef="#br0" timeOffset="92649.82">12617 13734 9 0,'0'0'627'0,"0"0"-43"0,13-1-34 0,-13 1 2 0,10 6 2 0,-10-6 5 0,9 7-1 15,-5-3-38-15,1 2-50 0,3 6-40 0,-3 0-39 16,-1-5-38-16,2 5-36 0,-1 0-32 0,-5 0-23 0,2 1-32 16,-1-3-34-16,-4 3-41 0,1 3-41 15,-1-4-42-15,-1-2-44 0,4-5-31 0,0-5-27 0,-1 10-23 16,1-10-24-16,-6 7-30 0,6-7-16 0,-3 6-15 15,3-6-25-15,0 0-23 0,0 0-7 0,0 0 8 16,0 0-16-16,5-36 16 0,3 24 9 0,-2-4 19 16,2 1 9-16,0 1 20 0,2 2 7 0,0-3 25 15,-1 4 29-15,1 2 25 0,-1-1 25 0,-4 4 35 16,-1 2 22-16,-4 4 17 0,11-6 13 0,-11 6 22 16,0 0 21-16,0 0 20 0,0 0 11 0,0 0-3 15,20 12 2-15,-20-6-11 0,1 4-8 0,-1 0-11 0,1-2-10 16,-1-8-11-16,2 16-9 0,-4-11 6 15,2 3-43-15,0-8-28 0,-1 9-35 0,1-9-33 0,0 10-33 16,0-10-29-16,0 0-26 0,0 0-12 0,0 0-9 16,0 0-13-16,0 0 11 0,0 0 21 0,30-14 24 15,-20 8 22-15,-4 0 16 0,3 2 48 0,-9 4 55 16,19-7 51-16,-19 7 40 0,23 6 35 0,-14-2 27 16,0-1 18-16,3 4 5 0,-2-3 7 0,0 5 1 15,3 1-2-15,-7-3-17 0,-2-2-25 0,6 4-19 16,-2-3-41-16,2-2-76 0,-5 3-127 0,-2-2-168 15,-2 4-188-15,-1-9-689 0,0 0-1237 0,0 0 547 16</inkml:trace>
  <inkml:trace contextRef="#ctx0" brushRef="#br0" timeOffset="118992.43">7785 15712 30 0,'5'-8'154'0,"3"-3"-15"0,2 2-9 0,2 1-6 0,-3-5 0 15,3 2-6-15,0 2 3 0,-6-3 11 0,3 3 22 16,-1 2 28-16,-3 0 21 0,-1 3 30 0,1-4 26 16,-2-1 35-16,-3 9 26 0,3-10 26 0,1 6 27 15,-4 4 13-15,0 0-7 0,0 0-9 0,0 0-25 16,0 0-11-16,0 0-7 0,0 0-3 0,0 0 6 0,-15 41-1 16,4-14-8-16,4 15-22 0,2-1-28 15,2-10-30-15,-1 12-18 0,-3-3-30 0,2-10-110 16,-3 0-83-16,4-4 0 0,-1 2 0 0,2-6 0 0,3-4 0 15,-1-11 0-15,1 2 0 0,-1-5 0 0,1-4 0 16,-3 11 0-16,3-11 0 0,0 0 0 0,0 0 0 16,0 0 0-16,0 0 0 0,-1-30 0 0,1 16 0 15,0-5 0-15,5-5 0 0,-6 6 0 0,-3-10 0 16,0 2 0-16,-1 0 0 0,0 0 0 0,3 0 0 16,-1-2 0-16,-1 1 0 0,4 5 0 0,3 4 0 15,-2 3 0-15,3 0 0 0,0 3 0 0,2 4 0 16,-5 3 0-16,-1 5 0 0,13-5 0 0,-13 5 0 15,26 10 0-15,-5 5 0 0,1 3 0 0,10 13 0 16,-12-9 0-16,-2 1 0 0,0 0 0 0,4 0 0 16,-5-1 0-16,-1 3 0 0,3-3 0 0,-2-3 0 15,-3-5 0-15,7 4 0 0,-9-9 0 0,1 2 0 0,1-1 0 16,-2-2-35-16,-7-2-69 0,1-3-12 0,-6-3-2 16,11 3-1-16,-11-3-1 0,0 0 11 15,0 0 9-15,17-8 9 0,-13-2 9 0,-3 2 8 0,-2-8 11 16,1-8 15-16,0-3 9 0,-4 0 15 0,0-3 12 15,3 2 16-15,-3-2 8 0,-5-10 2 0,4 15 8 16,4 1 8-16,1 7-1 0,-3 1 1 0,6-1 1 16,-3 4-3-16,1 5-4 0,2-3-5 0,-2 4-5 15,-1 7-16-15,1-10-27 0,-1 10-21 0,0 0-28 16,0 0-28-16,0 0-35 0,27 17-39 0,-22-11-59 16,4 7-43-16,-5 4-54 0,1 0-57 0,3 1-51 15,-3 7-375-15,-1-7-888 0,0-1 393 0</inkml:trace>
  <inkml:trace contextRef="#ctx0" brushRef="#br0" timeOffset="119367.65">8556 15843 71 0,'0'0'560'0,"0"0"-27"0,0 0-20 0,0 0-6 0,-12-8 0 0,12 8 3 0,0 0-31 15,0 0-34-15,-32 19-34 0,22-8-29 0,-8 8-42 16,4 3-19-16,-5-3-20 0,6 5-18 16,5-8-23-16,-2 7-31 0,4 3-21 0,-1-3-18 0,5-8-25 15,2 1-15-15,0 1-18 0,2 0-30 0,6-2-29 16,2-2-35-16,3-4-33 0,0-3-34 0,5-2-30 16,2 1-28-16,-2-5-16 0,9 0-20 0,0-3-16 15,-9 0-14-15,-2 0-13 0,2-3 6 0,-1 0 2 16,-2-3 20-16,-3 1 12 0,-3 3 16 0,-1 2 13 15,-2-5 13-15,0 2 19 0,-2 2 17 0,-4 4 27 16,9-5 14-16,-9 5 14 0,0 0 3 0,10-4 4 16,-10 4 15-16,0 0 20 0,0 0 14 0,13 18 16 15,-13-8 2-15,4 4-2 0,-2 0-2 0,2 3-10 0,-3-1-7 16,3 1-5-16,0 2-7 0,0-3-7 16,-3 2-20-16,0-2-39 0,2 1-51 0,-2-3-54 15,3 1-72-15,0-2-78 0,1-1-85 0,-1-3-93 16,-4-1-406-16,0-8-926 0,-1 12 410 0</inkml:trace>
  <inkml:trace contextRef="#ctx0" brushRef="#br0" timeOffset="119645.53">7728 16681 554 0,'0'0'544'0,"0"0"-54"0,0 0-48 0,0 0-30 0,0 0-19 0,21-21-10 0,23 5-30 0,8 5-34 16,7 1-31-16,-4 5-30 0,10-5-34 0,-4 0-26 16,6 2-28-16,-6 2-33 0,-1-1-37 0,-6 9-47 0,-3-2-41 15,-1 0-37-15,-4 0-26 0,-18 1-24 16,3 3-30-16,-1-1-24 0,-3-3-27 0,-8 2-30 15,-2 2-45-15,1 1-50 0,-4-4-46 0,-5 5-301 16,0-2-679-16,-9-4 300 0</inkml:trace>
  <inkml:trace contextRef="#ctx0" brushRef="#br0" timeOffset="120221.75">8130 16938 117 0,'-4'17'399'0,"0"7"-12"0,2 2 15 0,-4 2-14 16,3 1-5-16,-5 14-15 0,4-13-20 0,2 14-25 15,-6-4-30-15,4-14-34 0,-2 2-24 0,2-3-24 16,0 0-24-16,2-6-16 0,-3-5-19 0,1 2-20 15,2-3-25-15,1-6-31 0,-4-2-22 0,5-5-20 16,0 0-32-16,0 0-16 0,0 0-3 0,0 0 6 16,-5-30 9-16,9 13-1 0,-4-8 5 0,4-1 0 15,1 0 0-15,-4-2 13 0,2 2 14 0,2-3 12 16,-1 4 8-16,-4-2 10 0,4 5-1 0,-2-2 12 16,7 1-1-16,-7 10-1 0,1-3 9 0,1 3 0 15,0 4 3-15,1 3-7 0,0-2-1 0,0 2-5 16,-5 6-3-16,9-5-2 0,-9 5 5 0,0 0-6 15,28 5-3-15,-14 6 6 0,0 0 3 0,4 6-11 16,0 2-1-16,8 0-4 0,-15-4-7 0,8 4-7 16,-3 2-5-16,1-3-5 0,0 1 0 0,-4-5-5 15,2 7 1-15,-7-8-8 0,2-3-12 0,0 1-9 16,4-6-10-16,-6-2-19 0,-3 0-20 0,3 0-6 16,-8-3-17-16,0 0-17 0,0 0-18 0,24-9-2 0,-17 1 9 15,-1-5 6-15,-1-5 7 0,-1 3 3 16,-3-1 23-16,3-9 25 0,-3 2 9 0,2-1 26 15,-2-1 16-15,0 7 27 0,-4-7 18 0,1 3 24 16,5 6 13-16,-4 4 7 0,2 4 15 0,-2 1 6 0,1 7-7 16,-3-10-11-16,3 10-9 0,-1-9-11 0,1 0-12 15,0 9-37-15,0 0-42 0,0 0-56 16,0 0-63-16,0 0-62 0,0 0-59 0,0 0-63 0,0 0-71 16,0 0-74-16,9 34-359 0,-9-21-884 0,5 0 392 15</inkml:trace>
  <inkml:trace contextRef="#ctx0" brushRef="#br0" timeOffset="120693.73">8646 17461 259 0,'-6'26'438'0,"1"-1"-29"0,-3 1-12 0,4 3-5 0,2-12-4 16,-3 5-17-16,2-7-35 0,-3 11-32 0,6-9-30 16,-3 7-33-16,2-8-26 0,0 0-30 0,1-3-36 15,1 0-33-15,0-3-37 0,1-4-30 0,-2-6-28 16,1 12-15-16,-1-12-21 0,0 0-10 0,0 0-11 15,0 0-14-15,0 0 2 0,0 0 10 0,0 0 10 16,0 0 3-16,0-31 11 0,-4 6 16 0,4 1 8 16,0 6 13-16,0-8 12 0,1-4 4 0,2 2 3 15,-3-2-3-15,10-10-7 0,-1 16 2 0,-2-4 5 0,5 3-13 16,-2 3-7-16,6 3-7 0,-1 0 10 16,-5 6-2-16,3 0 6 0,3 3-8 0,-3-2 0 15,-4 8 3-15,2 2-8 0,-11 2 0 0,18 2 10 16,-18-2 3-16,15 12-3 0,-5-1 1 0,-5 2-3 0,-2 2 9 15,-2-1-10-15,-1 3-1 0,-4 7-6 0,-1-9-16 16,-8 5-10-16,3-7-24 0,2 2-20 16,-3-4-42-16,-2-4-38 0,-3 3-36 0,3-4-44 0,0 0-50 15,4-6-36-15,9 0-322 0,-19-9-676 0,9-2 300 16</inkml:trace>
  <inkml:trace contextRef="#ctx0" brushRef="#br0" timeOffset="120958.18">9233 16442 151 0,'1'-6'468'0,"-1"6"-37"0,2-10-36 0,-2 10-23 0,3-8-19 15,0 1-23-15,-3 7-36 0,14-13-33 0,-5 5-18 16,4 3-34-16,6 0-25 0,-5 0-28 0,5 3-22 16,0 1-16-16,-1 1-27 0,3 0-13 0,4 1-18 0,-5 2-27 15,6 4-47-15,-7-3-34 0,-4 3-32 16,-2 3-39-16,-1-4-51 0,-7 2-56 0,5 3-63 16,-10 3-281-16,-2-1-616 0,-1 1 272 0</inkml:trace>
  <inkml:trace contextRef="#ctx0" brushRef="#br0" timeOffset="121132.06">9324 16684 139 0,'0'0'502'0,"0"0"-39"0,-9 4-36 16,9-4-25-16,0 0-5 0,0 0-7 0,0 0-8 16,0 0-35-16,0 0-29 0,23 5-39 0,-23-5-26 15,22-1-41-15,-22 1-36 0,25-1-63 0,-12 0-51 16,6-4-102-16,-2 0-92 0,-2 4-84 0,12-5-142 15,-16 0-328-15,6 1-744 0,-3-2 330 0</inkml:trace>
  <inkml:trace contextRef="#ctx0" brushRef="#br0" timeOffset="121867.21">10598 15754 39 0,'0'0'287'0,"0"-11"6"0,0 11 8 0,0 0 1 15,0 0-12-15,0 0 7 0,0 0 10 0,0 0 15 16,0 0 8-16,0 0 19 0,14 23 9 0,-13-5 32 16,3 10 0-16,-1 2 8 0,-1-4-8 0,3 17-10 0,3 0-19 15,-2-1-18-15,1 1-29 0,-1 4-40 0,-3 2-22 16,3-1-26-16,3-4-42 0,0-1-47 0,-5-15-101 16,5-1-61-16,4-2-86 0,-6-1-84 0,2-13-77 15,-2 1-78-15,0 1-87 0,1-5-102 0,-7-3-399 16,3 1-1014-16,-4-6 449 0</inkml:trace>
  <inkml:trace contextRef="#ctx0" brushRef="#br0" timeOffset="122603.65">11127 16088 159 0,'1'-7'328'0,"2"-1"1"0,-3 8 13 0,0 0 0 16,1-14 10-16,-1 14-15 0,0 0-12 15,4-4-2-15,-4 4-4 0,0 0 5 0,0 0 3 16,0 0-7-16,0 0-18 0,0 0-28 0,-11 24-27 0,11-24-25 16,-2 14-20-16,5-8-21 0,-3-6-23 0,0 0-27 15,5 9-29-15,-5-9-36 0,10 4-31 0,-10-4-30 16,0 0-35-16,0 0-20 0,18-3-16 0,-18 3-45 15,10-7-21-15,-10 7 13 0,9-9 6 0,-9 9 9 16,7-7 4-16,-7 7 17 0,0-7 14 0,0 7 9 16,0 0 13-16,-7-11 18 0,7 11 4 0,0 0-1 15,-9-6 1-15,9 6 0 0,0 0 2 0,-7-4-2 16,7 4-40-16,0 0-38 0,0 0-60 0,0 0-73 16,0 0-78-16,0 0-338 0,-7-4-706 0,7 4 312 15</inkml:trace>
  <inkml:trace contextRef="#ctx0" brushRef="#br0" timeOffset="122916.23">11205 16415 333 0,'-4'8'480'0,"4"-8"-46"0,0 0-29 16,0 0-14-16,-2 7-26 0,2-7-33 15,0 0-37-15,0 0-74 0,0 0-64 0,0 0-40 16,0 0-35-16,0 0-25 0,30-15-17 0,-23 8-22 0,-1 3-12 16,2-4-13-16,-1 3 0 0,-7 5 0 0,8-10-4 15,-7 5 3-15,-1 5 5 0,8-9 4 0,-8 9 3 16,0 0 3-16,1-8 2 0,-1 8 2 0,0 0 3 16,0 0 8-16,0 0 1 0,0 0 5 0,0 0 18 15,0 0 15-15,-29 3 10 0,29-3 11 0,0 0-7 16,-22 9-4-16,17-7-9 0,5-2-6 0,-9 3-25 15,9-3-34-15,0 0-34 0,-6 5-44 0,6-5-60 16,0 0-79-16,0 0-72 0,0 0-307 0,0 0-648 16,18-15 287-16</inkml:trace>
  <inkml:trace contextRef="#ctx0" brushRef="#br0" timeOffset="123116.84">11601 16056 30 0,'0'0'710'0,"4"18"-29"0,-3-4-13 0,-1 2 2 15,3 0-11-15,-3 9-20 0,1 3-28 0,6-2-48 16,-2-1-59-16,5 3-48 0,1 10-53 0,-2-10-63 16,-1 1-80-16,1 0-96 0,5 12-95 0,-5-12-134 15,-4 12-103-15,-2-13-115 0,-1 1-108 0,-3 1-112 16,-3 1-501-16,3-3-1085 0,-6-1 480 0</inkml:trace>
  <inkml:trace contextRef="#ctx0" brushRef="#br0" timeOffset="125290.9">8119 15232 106 0,'-45'-5'214'0,"13"2"-11"0,-1 0-18 0,-21-5-6 15,4 6-13-15,0-1-4 0,-2 4 12 0,-4-2 6 16,2 2 6-16,-5 2 9 0,3 1 3 0,-7-2 10 16,0 3-4-16,4-4-19 0,0-2-19 0,2 3-25 15,-1 0-18-15,4 0-7 0,-3 2-9 0,6-4-14 16,1 2-24-16,1-2-31 0,1 5-24 0,15-2-12 15,1 3 0-15,1-1 5 0,2 3 6 0,3-2 3 16,11-3-5-16,-2 5 3 0,4-5-3 0,0 2-5 0,6 1 2 16,-1-1 1-16,3 3-14 0,5-8-16 0,-3 9-1 15,3-9 1-15,2 14-11 0,0-9-2 16,6 7-6-16,-2-4-6 0,7 4 5 0,-4 1 1 0,0-6 5 16,4 6 6-16,-7-1-2 0,1 0 6 0,3 2 13 15,-1 8 14-15,-4 2 11 0,1-1 9 0,-2 4 3 16,-3 14 6-16,-3-10 3 0,-2 14 8 0,3 4 1 15,-2-2-1-15,-3 6-8 0,0 3-3 0,-4 1-1 16,1 0-2-16,3 5-5 0,-2 7 1 0,-4 2-4 16,0 4 1-16,9-1 0 0,-3-1-8 0,1 4-11 15,-8 1 6-15,9-3-3 0,-1 4 3 0,-1-7 1 16,-3 5-2-16,5-3-1 0,4 0 3 0,0-1-2 16,-2-5-5-16,2 4-1 0,-3-13-1 0,7 1-2 0,1 2 1 15,0-4-4-15,1-5 3 0,-1-3-9 16,-1 1 7-16,-1-4-1 0,5 0 4 0,-2-1-7 15,0-16-1-15,-2 0 6 0,-4 0-2 0,4-1 25 16,-3 0-7-16,-2-2 5 0,1-2 6 0,-1 0-9 0,-1-7 7 16,-1 6-13-16,-1-9 10 0,-1 0-1 15,1-1-10-15,0-5 3 0,4 6 0 0,0-15-8 16,0 0 6-16,0 0-4 0,0 0 6 0,0 0-2 0,0 0-4 16,-23 43-1-16,23-43 2 0,0 0 4 15,0 0-9-15,0 0 7 0,-8 7 5 0,8-7-1 16,-1 3 9-16,1-3-7 0,0 0 6 0,0 0-7 0,0 0-1 15,0 0 2-15,0 0-4 0,0 0-7 0,0 0-7 16,22-3 2-16,-22 3 2 0,18-1-12 0,-18 1 8 16,29-2-2-16,-11 4-2 0,10-2 1 0,-10 2-7 15,-18-2 1-15,55 4-16 0,-55-4 1 0,0 0-23 16,107 2-1-16,-57 3 31 0,1 1 13 0,-51-6 16 16,113 0 11-16,-57 4-15 0,19 0 7 0,-7-4-12 15,1-2 1-15,6 2 5 0,7-6-12 0,1-3 6 16,12 3 1-16,-3 0 2 0,14-1 1 0,0-4 6 15,5 2 19-15,-2 4 27 0,15-2 9 0,6 2 8 16,-1 2-10-16,8 3-2 0,-5-5-47 0,-2 2-19 16,2-5-12-16,-2 11-10 0,-1-2 5 0,-1 4 9 15,2-5 5-15,-3 6 14 0,6-8 23 0,-8 1 1 16,4-3 0-16,0 0 14 0,1 1 3 0,3 5 4 16,-2-5 6-16,-5 1-2 0,-6 2 0 0,3-3-4 15,-4-1-4-15,1-1 1 0,-4 0 8 0,-1 2 7 16,-11-6 19-16,-6 3 0 0,7-4-4 0,-5 5-2 15,-7-3-6-15,-4 3-2 0,-8-3-6 0,0 3-9 16,-10-2-6-16,-7 1-3 0,4 1-10 0,-7 0-1 16,-11 2-5-16,4 4-6 0,-6-6-18 0,-15 3-12 15,13-1-17-15,-15 2-16 0,1-1-9 0,-3 4-24 0,0-2 7 16,-9 0-5-16,-6 1 5 0,3 0 6 0,-7 1-9 16,-10-2 1-16,0 0 3 0,14 1 3 15,-14-1 19-15,0 0 9 0,3 7 12 0,-3-7 31 16,0 0 0-16,0 0 3 0,-22 14 8 0,10-11-10 0,-2-1 15 15,-2 1 2-15,5-1 3 0,11-2-2 0,-14 1 1 16,4 3-1-16,10-4-9 0,0 0-2 0,-18-2-7 16,18 2-3-16,0 0 4 0,0 0-6 0,-11-3 5 15,11 3-2-15,-7-7-14 0,2-3-14 0,0-3-7 16,5-1 3-16,0-3 10 0,-1-2 8 0,1-8-4 16,1 2 3-16,2-18-14 0,-1 16 8 0,7-24-3 15,-6-1 14-15,1-3 19 0,-6-1-21 0,6-5 3 16,-4-2-12-16,0-10 14 0,-2-4-21 0,-1-2 4 15,3-9 4-15,3-1 5 0,-1 1 13 0,1 0 7 16,-1 1 12-16,-2 0 11 0,3-1 16 0,-2 5 3 16,0 4 18-16,-1 7 20 0,-2 5-7 0,2 0-7 15,-3 1 6-15,-4 7 4 0,-6 6 3 0,5 2-2 16,-7-2-12-16,10 3-12 0,-3-3-4 0,0 4-16 16,-2-1-3-16,1 4-9 0,1 1-8 0,-5-2-2 15,0 6-16-15,-1 2-1 0,2 0-10 0,7 11 0 16,-3 2 2-16,2 2-1 0,-2-4-6 0,-1 0 0 15,3 0-9-15,-5 5 4 0,4 8 0 0,3-2-3 16,-5-5 3-16,0 6 2 0,2 1 1 0,-1 0 1 16,1 3 2-16,0-1 0 0,2 1 6 0,5 12-3 0,-9-13-3 15,9 13-3-15,-8-11 10 0,8 11-3 16,-14-10-1-16,14 10 2 0,0 0-3 0,-14-5-3 16,14 5-7-16,0 0-8 0,0 0 4 0,-23-5-5 15,23 5 0-15,0 0-4 0,0 0 2 0,0 0-1 0,-37 6 1 16,37-6-7-16,0 0 0 0,-26 7 6 15,26-7-5-15,-15 6 2 0,15-6-2 0,-26 8 2 16,10-3 2-16,2-2-5 0,-4 3 7 0,1 0 1 16,-7 1 6-16,-3-1-7 0,-1 3-12 0,0-6-8 0,-17 3-13 15,1 0 4-15,14-1-6 0,-16 4-4 0,-1-7-13 16,1 0 0-16,-4-1-10 0,-1-2-4 16,-2-1-3-16,-4-3-3 0,-2-2 5 0,-3 3 6 15,0 1 8-15,-7-6 3 0,-2 6 9 0,-5-3 11 0,-3 3 5 16,-2 2 8-16,1-4 4 0,-7 1 4 0,-2 4 5 15,-6 4 1-15,-1-4 1 0,-2 2 1 0,-3 5-3 16,-4-3-4-16,3 1-5 0,-2 5-10 0,-2-3-8 16,5-5 0-16,-5 4 3 0,0-3 1 15,1 3 8-15,3 2 5 0,-4-1 8 0,5-1 6 0,-5-6 3 16,6 1 9-16,6-2 6 0,-2 4 8 0,-1-2 9 16,1-5 1-16,5 4 2 0,0-6 2 0,2-1-1 15,-1 4 4-15,9-1 2 0,-4-1 1 0,3 1 6 16,-2 0-3-16,5 5 5 0,2-5 2 0,-3 2-7 15,2-1-14-15,5 2-10 0,-1 1-27 0,-5 0-37 16,6-1-42-16,-3 3-66 0,6 0-72 0,-3-4-173 16,7 5-454-16,0 0 200 0</inkml:trace>
  <inkml:trace contextRef="#ctx0" brushRef="#br0" timeOffset="127429.47">11532 16148 149 0,'0'-12'236'0,"5"5"2"0,-5 7 3 0,2-13 3 0,-1 7-5 0,-1 6-10 16,6-10-12-16,1 3-9 0,-5 2-5 0,-2 5-9 16,8-7 1-16,-8 7-13 0,7-8 1 0,-3 4-10 15,-4 4-7-15,0 0-2 0,7-7 3 0,-7 7-1 16,0 0-10-16,0 0 2 0,0 0-3 0,0 0-8 16,0 0-10-16,0 0-13 0,0 0-4 0,0 0-13 15,0 0 24-15,11 18 8 0,-7-8-7 0,1 2-6 0,-1 2-2 16,1 0-7-16,-1 4-7 0,2-1 7 15,-2 1 9-15,3 7 0 0,-2 4-8 0,0-5 3 16,0-8-3-16,-2 11 0 0,4-5-2 0,-1 1-6 0,-4-13-10 16,0 6-3-16,1-1-2 0,-3-7 1 0,0 5-7 15,4 0-16-15,-3-6-5 0,0 1-10 0,-1-8-5 16,0 9-1-16,0-9-4 0,4 8-4 0,-4-8-4 16,0 0-12-16,3 8-1 0,-3-8 2 0,0 0-8 15,0 0-3-15,2 6 9 0,-2-6 6 0,0 0-28 16,7 6-1-16,-7-6 9 0,7 5 3 0,1 0-4 15,-8-5-7-15,15 7-6 0,-7-3 2 0,2-1-12 16,4 1-1-16,-14-4 1 0,18 5-17 0,-8-3 29 16,-1 2-8-16,3-3-7 0,3 0-7 0,1-1-12 0,0 0-24 15,0-5-1-15,-4 2-8 0,6-2-10 16,5-5-7-16,3 2-6 0,-11 2-9 0,0-3 7 16,0 0 5-16,-2-1 11 0,-2 0 3 0,-2-2 13 0,1 0 4 15,-5-1 7-15,-5-2 8 0,0 0 8 0,-4-2 7 16,0 2 12-16,-1-2 9 0,0 2 19 15,0-3 9-15,-3 2 5 0,3 1 16 0,-1 4 29 0,1-2 18 16,2 5 15-16,-2-4 15 0,4 7 0 0,1 5 11 16,-3-7 0-16,3 7 1 0,-4-7-12 0,4 7-5 15,0 0-9-15,0 0-29 0,0 0-79 0,2 25 0 16,3-8 0-16,1 9 0 0,2 3 0 0,6 12 0 16,-6-1 0-16,3 9 0 0,1-4 0 0,-3 1 0 15,2 5 0-15,-1-2 0 0,-5 1 0 0,3 4 0 16,-4-6 0-16,2-6 0 0,-2 1 0 0,9-1 0 15,-10-16 0-15,2 0 0 0,-3-8 0 0,-1-3 0 16,-2 2 0-16,-3-1 0 0,3-6 0 0,1-1 0 0,0-3 0 16,0-6 0-16,1 11 0 0,-1-11-1366 0,0 0-1478 15,0 0 654-15</inkml:trace>
  <inkml:trace contextRef="#ctx0" brushRef="#br0" timeOffset="129491.29">23511 10024 187 0,'0'0'438'0,"0"0"-11"0,0 0-1 0,23-42 0 0,-23 42-4 16,0 0-17-16,0 0-25 0,0 0-22 0,0 0-11 15,0 0 10-15,0 0-3 0,0 0 9 0,0 0 3 0,0 0-6 16,0 0-19-16,-23 114-18 0,15-85-22 0,-1 12-19 16,0-14-25-16,9-27-22 0,-15 53-25 0,10-25-18 15,5-28-21-15,-10 39-17 0,10-39-45 0,-8 30-109 16,8-30 0-16,0 0 0 0,0 0 0 0,-6 33 0 15,6-33 0-15,0 0 0 0,0 0 0 0,0 0 0 16,0 0 0-16,0 0 0 0,0 0 0 0,0 0 0 16,0 0 0-16,0 0 0 0,0 0 0 0,0 0 0 15,15-105 0-15,-15 105-12 0,8-59-94 0,-1 16-2 16,1 16 0-16,2-2-1 0,-1-12 8 0,0 18 8 0,-9 23 6 16,21-38 7-16,-9 17 8 0,-12 21 8 0,0 0 7 15,27-33 5-15,-27 33 0 0,0 0 4 0,0 0 4 16,36-8 9-16,-36 8 1 0,0 0 3 0,0 0 3 15,0 0 7-15,84 47 2 0,-57-13 11 0,1-1 8 16,-6-9 11-16,4 9 8 0,-2 2-4 0,-10-10-2 16,1 2-4-16,3-2 0 0,-4 1-1 0,0 0-2 15,-14-26-2-15,27 46 3 0,-27-46-7 0,19 29-4 0,-19-29-9 16,21 22-11-16,-21-22-11 0,0 0-7 0,21 18 0 16,-21-18 0-16,0 0 8 0,0 0 6 15,0 0 4-15,0 0 3 0,0 0 1 0,0 0 10 0,0 0 6 16,77-61 12-16,-68 38 23 0,-9 23 18 0,14-56 9 15,-10 28 15-15,2-16 4 0,-6 18 3 0,0 26 1 16,3-58-4-16,-3 29-9 0,0 29 5 0,0-50-5 16,0 50 8-16,0-37-5 0,0 37 4 0,0 0-7 15,1-34-24-15,-1 34 0 0,0 0 3 0,0 0-18 16,0 0-24-16,0 0-26 0,0 0-21 0,0 0-44 16,0 0-55-16,0 0-34 0,0 0-33 0,0 0-34 0,0 0-45 15,0 0-47-15,18 123-44 0,-14-98-42 0,-4-25-36 16,14 48-376-16,-14-48-902 0,11 39 399 0</inkml:trace>
  <inkml:trace contextRef="#ctx0" brushRef="#br0" timeOffset="129886.67">24343 10496 107 0,'15'47'399'0,"-11"-23"-13"0,0 2-6 0,-3-3-2 0,3 2 21 15,-3 3 10-15,-1-3 12 0,2-7-1 16,-4 13 0-16,5-6-30 0,-3 0-11 0,2-11-49 0,-4 11-27 15,-1-8-28-15,3 8-30 0,-1-13-23 0,-3 3-26 16,3 0-19-16,-3-2-22 0,2 1-17 0,0-6-26 16,1-2-23-16,-2 1-23 0,3-7-17 0,-1 10-11 15,1-10-13-15,0 0-15 0,0 0-21 0,0 0-35 16,0 0-8-16,-9-31-10 0,5 14 1 0,3-26-6 16,0 15-16-16,-6-17-14 0,4 1-10 0,4-3-8 15,3 4-9-15,0-1 6 0,1-1 2 0,2 3 9 16,0 15 10-16,4-16 13 0,-1 18 8 0,2-3 13 0,2 1 12 15,-14 27 4-15,31-46 7 0,-15 26 9 16,6 0 0-16,-22 20 6 0,33-17 8 0,-33 17 20 0,0 0-8 16,55-5 3-16,-55 5 11 0,0 0-3 0,51 34 17 15,-51-34-1-15,21 36-10 0,-16-9 1 0,-5-27-7 16,-5 50 8-16,5-50-3 0,-30 47-4 0,11-25-2 16,19-22 2-16,-36 34 3 0,36-34-2 0,-33 20-4 15,33-20-5-15,-36 19-22 0,36-19-12 0,0 0-30 16,-35 8-47-16,35-8-36 0,0 0-44 0,0 0-51 15,0 0-42-15,0 0-75 0,0 0-268 0,0 0-682 0,0 0 302 16</inkml:trace>
  <inkml:trace contextRef="#ctx0" brushRef="#br0" timeOffset="130130.28">25002 10157 151 0,'0'0'437'0,"0"0"-50"0,0 0-25 0,0 0-14 0,0 0-16 0,0 0-5 15,0 0-19-15,0 0-17 0,0 0-19 0,76-24-31 0,-76 24-26 16,60 1-28-16,-60-1-18 0,57-2-38 16,-57 2-31-16,59-2-44 0,-59 2-29 0,56-6-41 0,-56 6-37 15,0 0-51-15,0 0-53 0,60 0-52 0,-60 0-50 16,0 0-64-16,0 0-218 0,0 0-585 0,0 0 259 15</inkml:trace>
  <inkml:trace contextRef="#ctx0" brushRef="#br0" timeOffset="130290.01">25153 10316 45 0,'0'0'354'0,"0"0"-5"0,-51 28-13 16,51-28-29-16,0 0 2 0,0 0-2 0,0 0 14 0,0 0-5 15,0 0-8-15,0 0-24 0,0 0-21 0,0 0-30 16,0 0-21-16,0 0-28 0,104 18-30 15,-104-18-39-15,0 0-46 0,113-11-62 0,-113 11-74 0,50-8-85 16,-50 8-129-16,53-8-382 0,-53 8-717 0,44-7 318 16</inkml:trace>
  <inkml:trace contextRef="#ctx0" brushRef="#br0" timeOffset="130707.58">26040 10043 19 0,'0'0'401'0,"0"0"-15"15,0 0 1-15,0 0 13 0,0 0-7 0,0 0 3 16,0 0-12-16,0 0-17 0,0 0-21 0,0 0-16 16,-91 49-23-16,91-49-15 0,-12 32-12 0,12-32-33 15,4 42-14-15,-4-42-15 0,24 49-32 0,-7-22-14 16,10 7-21-16,5-5-17 0,-10-10-9 0,1 1-21 0,10 8-12 15,-33-28-7-15,40 32-18 0,-40-32-6 0,22 26-5 16,-22-26-7-16,9 26-11 0,-9-26-6 0,0 0-6 16,0 0-10-16,0 0-4 0,-39 48-21 0,39-48-29 15,-37 8-42-15,37-8-47 0,0 0-52 0,0 0-45 16,-87-15-41-16,87 15-47 0,-41-23-56 0,41 23-32 16,-30-34-399-16,16 11-865 0,14 23 383 0</inkml:trace>
  <inkml:trace contextRef="#ctx0" brushRef="#br0" timeOffset="130866.26">26096 10008 300 0,'0'0'304'0,"55"-41"-7"0,-55 41-8 15,32-16-7-15,-32 16-5 0,40-16-12 0,-40 16-14 16,36-14-29-16,-36 14-8 0,0 0-25 0,53-9-29 16,-53 9-40-16,0 0-52 0,0 0-56 0,0 0-69 15,0 0-73-15,72 25-81 0,-72-25-265 0,18 20-514 16,-18-20 227-16</inkml:trace>
  <inkml:trace contextRef="#ctx0" brushRef="#br0" timeOffset="131706.56">26647 10179 163 0,'0'0'455'16,"-34"47"-4"-16,16-27-4 0,18-20-15 0,-35 38 0 15,20-18-19-15,15-20-20 0,-18 27-23 0,18-27-27 16,-13 26-25-16,13-26-36 0,0 0-29 0,4 39-28 15,-4-39-16-15,0 0-23 0,23 33-23 0,-23-33-27 16,0 0-29-16,42 22-36 0,-42-22-30 0,34 10-27 16,-34-10-36-16,0 0-43 0,56 5-28 0,-56-5-17 0,0 0-19 15,0 0-7-15,0 0-6 0,66-26 3 0,-66 26 9 16,0 0 12-16,15-31 5 0,-15 31 9 16,0 0 7-16,-3-43 11 0,3 43 5 0,-13-41 14 0,13 41 7 15,-12-33 12-15,12 33 7 0,-10-41 11 0,10 41 1 16,-5-29 5-16,5 29 0 0,0 0 6 0,1-35 1 15,-1 35 3-15,0 0-3 0,21-28-2 0,-21 28 1 16,0 0 11-16,41-16-4 0,-41 16-2 0,0 0 1 16,53-10 0-16,-53 10 5 0,0 0 1 0,0 0 18 0,77 10 5 15,-77-10 19-15,0 0 2 0,43 26 9 16,-43-26 5-16,25 18 17 0,-25-18 10 0,0 0 24 0,24 28 22 16,-24-28 17-16,0 0 6 0,9 29 1 0,-9-29 4 15,0 0-3-15,0 0-12 0,5 38-8 0,-5-38-9 16,0 0-10-16,0 0-11 0,1 37-7 0,-1-37-9 15,0 0-8-15,9 28-7 0,-9-28-7 0,0 0-9 16,22 24-7-16,-22-24-4 0,0 0-5 0,28 22-11 16,-28-22-10-16,0 0-8 0,31 15-5 0,-31-15 5 15,0 0-13-15,0 0-12 0,0 0-8 0,0 0-13 16,42 11-13-16,-42-11-16 0,0 0-17 0,0 0-8 0,0 0-4 16,0 0 6-16,0 0 1 0,0 0 0 15,0 0 3-15,0 0 2 0,0 0 6 0,42-48-3 0,-42 48 0 16,0 0 12-16,0 0-4 0,5-36 6 0,-5 36 2 15,0 0 1-15,-1-35 14 0,1 35-2 0,0 0-2 16,0 0-3-16,3-44-6 0,-3 44 0 0,-2-30 1 16,2 30 9-16,0 0 2 0,0 0 5 0,-2-45 5 15,2 45 8-15,0 0-3 0,0 0 7 0,-3-30 3 16,3 30 2-16,0 0 3 0,0 0 2 0,0 0 6 16,0 0 3-16,0 0 7 0,0 0 1 0,0 0 13 15,-5-32 6-15,5 32 7 0,0 0-3 0,0 0-2 0,0 0 1 16,0 0-9-16,0 0 0 0,0 0 3 15,0 0-9-15,0 0 11 0,0 0-9 0,0 0 4 0,0 0-6 16,0 0 5-16,0 0 2 0,0 0-2 0,0 0 18 16,0 0-10-16,0 0 15 0,0 0-11 0,0 0 0 15,0 0 5-15,0 0-5 0,0 0-5 0,0 0 0 16,0 0-1-16,0 0-16 0,0 0-2 0,0 0-16 16,0 0-18-16,0 0-18 0,0 0-24 0,0 0-24 15,0 0-28-15,0 0-18 0,0 0-18 0,0 0-8 16,0 0 2-16,0 0 8 0,0 0 12 0,0 0 17 15,0 0 17-15,0 0 19 0,0 0 28 0,0 0 27 0,0 0 30 16,0 0 22-16,0 0 18 0,0 0 12 0,0 0-1 16,0 0-5-16,0 0-4 0,0 0-12 0,0 0-17 15,0 0-34-15,0 0-36 0,0 0-31 0,0 0-35 16,0 0-31-16,0 0-49 0,0 0-135 0,0 0-382 16,0 0 169-16</inkml:trace>
  <inkml:trace contextRef="#ctx0" brushRef="#br0" timeOffset="132915.21">23630 11891 180 0,'0'0'345'0,"0"0"-14"0,0 0-9 0,-12-2-17 0,12 2-14 0,0 0-7 0,0 0-10 15,0 0-5-15,0 0-3 0,-10 8 4 0,6 3 16 16,4-4 16-16,-4 6-1 0,2 9-3 0,-1-7-16 16,-1 3 5-16,2-3-22 0,-2 3-16 0,-1 9-19 15,-3 1-22-15,3-3-19 0,-4 1-15 0,0-2-18 16,0 4-20-16,2-5-12 0,-4-1-14 0,4 2-14 15,-1-8-3-15,2 0-12 0,-1-1-11 0,2-2-7 16,-2 3-5-16,3-7-3 0,1 4-4 0,-2-7-15 0,2-1-9 16,3-5-10-16,-3 7-4 0,3-7-4 0,0 0 2 15,0 0-11-15,0 0-20 0,0 0-14 0,0 0-3 16,1-37-10-16,4 11 1 0,3-2-6 0,-1 0 3 16,6-13-3-16,-1 0 1 0,-5 14 3 0,2-3-3 15,-1 1 8-15,-2 1 4 0,3 3-1 0,1 2 8 16,-2-1 2-16,-4 10 7 0,4 0 15 0,-5 3 19 15,3 4 20-15,-4 3 3 0,-2 4 2 0,3-7-6 0,-3 7-6 16,0 0 9-16,0 0 9 0,0 0 22 0,25 22 13 16,-11 0 13-16,3 0 9 0,10 12 5 15,-9-9-2-15,6 12-7 0,-1 0-23 0,-6-12 12 0,7 10-14 16,-9-12-2-16,-1 2-17 0,4 1-10 0,-4-3-22 16,1-1-5-16,1-3-15 0,-3-7-14 0,-3 3-10 15,-1-7-8-15,2 3-5 0,0-3-4 0,-2-5-10 16,-2 0-3-16,3 2-4 0,-10-5-8 0,17 1-1 15,-17-1-2-15,22-7 11 0,-16 0 4 0,7-1 8 16,-5-7-1-16,-1 2 12 0,0-4 2 0,0-7 3 16,-4-6 11-16,-2 13 22 0,-1-13 11 0,-1 1 16 0,-2 3 2 15,3-1 11-15,-5 0-1 0,3 3 7 0,-1-1 16 16,3 7-10-16,-1 3 6 0,2-8-5 0,-1 8 3 16,1 2-20-16,1 4 1 0,-2 1-4 0,0 8 1 15,6-10-13-15,-6 10-8 0,1-4-18 0,-1 4-22 16,0 0-15-16,0 0-24 0,0 0-21 0,0 0-12 15,0 0-21-15,0 0-27 0,8 20-35 0,-7-7-35 16,1 1-53-16,-1 0-33 0,1 3-57 0,-2-2-64 0,4-1-69 16,-1 4-346-16,1-3-906 0,-1-1 400 15</inkml:trace>
  <inkml:trace contextRef="#ctx0" brushRef="#br0" timeOffset="133351.34">24412 12290 438 0,'1'-6'451'0,"-1"6"-32"0,0 0-10 0,0 0-1 0,-39 21-5 16,14-4-1-16,2 1-8 0,0 2-27 0,-2-1-29 16,-8 10-36-16,13-7-26 0,2-2-29 0,4 5-26 15,2 0-23-15,1 0-17 0,5-3-21 0,1 2-25 0,4-6-29 16,1 1-33-16,5-5-32 0,0 1-38 0,1-1-34 15,5-4-28-15,0-1-18 0,4-2-27 0,2-1-10 16,-2-3-9-16,2 0-3 0,-2-3 1 0,3 0-3 16,-1-4 1-16,2 1 8 0,-1-3 7 0,6-4 8 15,-6 1 12-15,-1-1 11 0,7-6 14 0,-2 1 24 16,-1 2 23-16,-7 1 24 0,0 2 39 0,0-1 33 16,4 5 31-16,-6-5 28 0,1 6 10 0,-1 0 14 15,-1 1 2-15,-11 4-1 0,10-2 3 0,-10 2 6 0,0 0 16 16,11 16 13-16,-11 0 20 0,0 1 17 0,0 0 0 15,-5 8-15-15,-5 3-4 0,2-2-19 16,-1 3-19-16,2-3-14 0,-2-2-21 0,-1 2-14 0,4-10-15 16,3 2-20-16,1-2-71 0,2-1-23 0,2-3 0 15,-1-8-53-15,1 9-74 0,2-7-54 0,0 3-61 16,4-6-71-16,-8-3-68 0,12 3-96 0,-12-3-98 16,20-3-399-16,-9-6-1055 0,-2 5 466 0</inkml:trace>
  <inkml:trace contextRef="#ctx0" brushRef="#br0" timeOffset="133567.17">24923 12294 444 0,'0'0'522'0,"-10"-3"-31"0,10 3-22 0,0 0-17 0,0 0-12 0,0 0-15 0,0 0-18 0,0 0-37 15,0 0-36-15,42-5-32 0,-12 6-36 0,-4-2-33 16,4-1-27-16,-5-2-42 0,3 1-46 0,-1 6-51 16,-8-3-70-16,1 1-79 0,0-4-64 0,-5 1-69 15,-1 3-73-15,0-3-79 0,-14 2-402 0,17 0-831 16,-17 0 368-16</inkml:trace>
  <inkml:trace contextRef="#ctx0" brushRef="#br0" timeOffset="133775.31">25038 12458 157 0,'-10'6'448'0,"10"-6"-29"0,0 0-29 0,-3 4-4 16,3-4-1-16,0 0 3 0,0 0-11 0,0 0-30 16,30 1-35-16,-15-1-33 0,4 0-27 0,-3-3-32 15,4 1-37-15,-2 0-33 0,1 2-46 0,0-3-46 16,1 3-56-16,-1-1-39 0,7-1-44 0,-6 4-41 15,5-5-51-15,-7 3-51 0,-2 0-64 0,4-3-74 0,-5 0-233 16,3 1-646-16,1-5 286 0</inkml:trace>
  <inkml:trace contextRef="#ctx0" brushRef="#br0" timeOffset="134650.57">26371 11912 199 0,'0'0'409'0,"-19"-2"-10"0,19 2 11 0,-24 6 8 0,7 0-3 0,2 1 0 16,-2 1-17-16,2 3-18 0,2 0-22 15,0 1-26-15,4 0-24 0,-1 0-26 0,6 1-18 16,2 1-25-16,3 0-12 0,4-1-18 0,6 0-21 0,6 7-13 16,6-4-19-16,3 2-19 0,13 6-9 0,-12-6-14 15,14-1-2-15,-13-2-14 0,-1 1-13 0,0-4-6 16,-9-3-15-16,4 4-9 0,-9-5-6 0,-1 3-2 16,-8-5-9-16,0 1 0 0,-4-7-7 0,-5 9-20 15,5-9-16-15,-26 8-34 0,-1-6-29 0,0 3-40 16,-2 1-42-16,-2-5-30 0,1-8-52 0,-2 0-37 15,1-1-55-15,0-3-49 0,6 1-47 0,0-3-80 0,11 3-267 16,-3 1-830-16,6-3 367 0</inkml:trace>
  <inkml:trace contextRef="#ctx0" brushRef="#br0" timeOffset="134852.04">26315 11929 233 0,'0'0'478'0,"7"-8"-26"0,1 1-21 0,3-1 10 0,-3 3-2 16,5 0 11-16,10-7-26 0,5 6-34 16,-1-2-48-16,1 2-21 0,17-3-36 0,0 2-24 0,1 4-42 15,-1 1-29-15,-15-2-52 0,0 4-51 0,-4 0-76 16,1 2-66-16,0-3-81 0,-10 4-54 0,-1 4-69 16,-3-2-67-16,-3-2-61 0,-1 5-320 0,-4-2-765 15,-1 0 339-15</inkml:trace>
  <inkml:trace contextRef="#ctx0" brushRef="#br0" timeOffset="135178.06">27004 12066 215 0,'-8'6'491'0,"-5"1"-6"0,2 3 11 0,-8 7 5 0,4-7 6 16,3 0-3-16,2 3-25 0,-2 0-32 0,3-3-43 15,1 6-36-15,3 3-31 0,5 3-34 0,0-4-30 16,3-2-22-16,2-1-29 0,5 1-24 0,2-5-20 16,1 0-39-16,4-9-43 0,-1 2-36 0,9 0-37 15,-6-4-43-15,1 0-28 0,0-2-42 0,8-4-31 16,-5-2-18-16,0-2-6 0,-6 1-11 0,-1 0 10 0,-3-3 8 16,-1 0 1-16,-1 1 7 0,-2 0 18 15,-8-3 12-15,-1-1 7 0,-5 1 26 0,-4 2 16 16,-3-1 8-16,-4 2 16 0,2 0 14 0,-1 2 6 0,-3 0 12 15,1 3 0-15,-2-2 1 0,3 2 6 0,0 1-11 16,2 3 0-16,4 0-17 0,10 2-26 0,-14-2-49 16,14 2-54-16,0 0-66 0,0 0-82 0,0 0-93 15,0 0-288-15,0 0-729 0,0 0 322 0</inkml:trace>
  <inkml:trace contextRef="#ctx0" brushRef="#br0" timeOffset="135468.81">27470 12119 292 0,'-4'10'611'16,"-1"0"-19"-16,1 3-32 0,-2-6-38 0,2 2-38 15,3-5-35-15,-2 11-15 0,5-2-19 0,0-3-27 16,5 1-36-16,3 0-33 0,1-2-33 0,5-2-38 16,0 2-22-16,3-2-57 0,9-1-45 0,1-3-46 15,-1-1-43-15,-4-7-39 0,-2 5-36 0,2-8-33 16,-6 5-18-16,0-3 5 0,-3 0 5 0,-5-2 4 15,-1 2 14-15,-5-2 5 0,-2-3 2 0,-1-4 11 16,-8 2 11-16,-2-2 11 0,-6 2 13 0,-3-6 0 0,-5 3-1 16,0 0 5-16,-1 2-2 0,7 8 1 15,-7-3-20-15,-1 3-34 0,5 3-46 0,4 0-54 0,-2 3-61 16,-1 0-77-16,3 0-83 0,2 5-375 0,1 1-821 16,-2 0 363-16</inkml:trace>
  <inkml:trace contextRef="#ctx0" brushRef="#br0" timeOffset="135803.07">26320 12715 38 0,'0'0'541'0,"0"0"-32"0,0 0-23 0,28 6-13 15,0-7 6-15,26-3-9 0,1 2-21 16,1-4-19-16,7-1-44 0,8 0-41 0,8 3-35 0,3-3-37 16,1-1-22-16,3-2-35 0,6 4-32 0,-4-2-14 15,-5 3-31-15,-2-1-6 0,-8 3-40 0,-4 1-27 16,-7-5-29-16,-7 7-27 0,-2-1-22 0,-23 1-23 15,2-2-8-15,-13-1-5 0,8 3-8 0,-14 0-23 16,-13 0-29-16,15 0-26 0,-15 0-50 0,0 0-40 16,0 0-47-16,0 0-54 0,0 0-73 0,0 0-365 15,-34 13-824-15,8-7 365 0</inkml:trace>
  <inkml:trace contextRef="#ctx0" brushRef="#br0" timeOffset="136191.34">27143 13005 252 0,'-9'10'521'15,"5"-3"4"-15,4-1-1 0,-4 5 2 0,4 3-3 16,-2-2-2-16,3 1 13 0,0-4-38 0,3 14-30 16,1-5-39-16,-1 5-32 0,6-2-51 0,-6-3-37 15,1-2-32-15,8 6-30 0,-8-7-37 0,9 7-41 0,-5-8-46 16,4-4-50-16,-3-1-48 0,3-1-34 15,-3-5-29-15,4 0-26 0,2-1-27 0,-5-2-28 16,3 0-22-16,-14 0-21 0,26-8-5 0,-14 0 0 0,3 3 9 16,-1-5 19-16,-2-3 11 0,1 1 26 0,4 0 28 15,-7-1 36-15,3-2 36 0,-2 2 43 0,1 4 42 16,1 0 42-16,-6 3 36 0,1 3 28 0,-8 3 21 16,10-4 17-16,-10 4 19 0,0 0 20 0,17 9 16 15,-12 1 7-15,1 3-33 0,-1 3-254 0,3 9 0 16,-4 4 0-16,-1 0 0 0,-1 15 0 0,1-16 0 15,0 0 0-15,-1 13 0 0,-1-13 0 0,0 2 0 0,-2-2 0 16,-2 13 0-16,-3 2 0 0,2-18 0 16,0 3 0-16,1-2 0 0,-4 2 0 0,-3 1 0 15,5 0 0-15,2 13-255 0,-4-16-326 0,3-9-646 0,2-3-1327 16,1-5 587-16</inkml:trace>
  <inkml:trace contextRef="#ctx0" brushRef="#br0" timeOffset="136803.94">28587 12499 109 0,'0'0'467'0,"0"0"24"0,0 0 18 0,0 0 16 0,0 0 20 15,0 0 16-15,0 0 18 0,0 0-15 0,0 0-21 16,0 0-26-16,19 17-43 0,-6-10-34 0,6-3-44 0,-1 0-43 15,9-2-33-15,0-2-37 0,1 0-43 16,0-1-64-16,-2-2-89 0,6 0-118 0,-6-1-98 0,1 1-118 16,-10 0-118-16,-1-1-106 0,-7 1-94 0,4-2-498 15,1 1-1149-15,-14 4 509 0</inkml:trace>
  <inkml:trace contextRef="#ctx0" brushRef="#br0" timeOffset="137003.76">28629 12661 373 0,'-14'7'455'0,"4"0"-5"0,2-1-5 16,2-3-6-16,6-3 6 0,-4 11 2 0,4-11-9 15,0 0-28-15,22 6-37 0,-3-9-39 0,9 1-41 16,18-5-34-16,-16 4-38 0,2-4-41 0,17 0-46 0,-17 1-36 16,16-1-53-16,-18 1-41 0,1 4-48 0,-3-6-43 15,-2 5-53-15,-1-4-60 0,-11 4-56 16,-5 1-51-16,-9 2-51 0,17-1-45 0,-17 1-272 0,10-3-731 15,-10 3 323-15</inkml:trace>
  <inkml:trace contextRef="#ctx0" brushRef="#br0" timeOffset="137212.63">29157 12480 335 0,'0'0'530'0,"0"0"-13"0,0 0-7 0,0 0-3 15,0 0 1-15,28 9-1 0,-16-4 1 0,-1 8-12 16,2-2-12-16,-3 5-34 0,2 4-30 16,-5 4-37-16,-1-2-44 0,-4 2-31 0,-2-1-28 0,0 2-44 15,-8 0-60-15,-6-2-79 0,0 0-83 0,-5 0-80 16,1 1-88-16,-5-4-97 0,4-1-83 0,-17 10-112 16,22-15-107-16,-6 3-415 0,-2 0-1046 0,9-7 462 15</inkml:trace>
  <inkml:trace contextRef="#ctx0" brushRef="#br0" timeOffset="142926.7">29923 12452 87 0,'-7'14'493'0,"2"4"0"0,1-2 7 0,-1 10 2 0,5 0-10 15,4 0-21-15,0 1-31 0,2-2-37 0,3 2-38 16,0-3-30-16,0-4-34 0,4 2-31 0,-3 2-28 15,-3-9-26-15,0 1-27 0,2-3-47 0,-4 0-55 0,-2-5-56 16,-1 2-73-16,1-4-68 0,-3-6-73 0,3 11-77 16,-3-11-90-16,0 0-110 0,0 0-316 15,0 0-841-15,0 0 373 0</inkml:trace>
  <inkml:trace contextRef="#ctx0" brushRef="#br0" timeOffset="143336.37">30232 12506 463 0,'10'-13'508'0,"2"4"-10"0,2 0 6 0,9-4 10 16,1 4 5-16,6-3-17 0,1 5-23 0,-4 3-34 16,0 0-34-16,-8 4-34 0,0 2-31 15,8 3-30-15,-13 2-31 0,-1 3-21 0,-3 1-25 0,-3 3-23 16,-5 2-21-16,-2 8-23 0,-4-6-22 0,-1 8-32 15,-1-4-28-15,-3 3-32 0,-4-3-33 0,-1-3-30 16,0 0-16-16,1-4-21 0,-1-3-9 0,0-1-6 16,3 0-19-16,2 1-2 0,1-6 3 0,-3 2 2 15,3-2 7-15,0 0 11 0,8-6 4 0,-9 5 8 16,9-5 5-16,-5 4 4 0,5-4 20 0,0 0 14 16,-8 6 22-16,8-6 21 0,0 0 11 0,0 0 12 15,0 0 10-15,0 0-1 0,0 0-2 0,27 1 11 0,-27-1-9 16,30-3 5-16,-11 2-18 0,0-2-15 15,10-1 6-15,-1 1-16 0,-9 1-1 0,7-1-7 0,2 6 5 16,1-3-6-16,-1-1-13 0,-8 1-24 0,-5-2-22 16,6 1-33-16,-11 2-24 0,-10-1-34 0,17-3-41 15,-17 3-40-15,0 0-44 0,16 0-34 0,-16 0-36 16,0 0-45-16,0 0-61 0,14-3-50 0,-14 3-381 16,9-8-925-16,-2 2 410 0</inkml:trace>
  <inkml:trace contextRef="#ctx0" brushRef="#br0" timeOffset="143601.07">30968 12504 3 0,'1'-11'457'0,"1"7"-2"0,-2 4-10 15,3-11 2-15,-3 11 1 0,0 0 7 0,-6-10-2 16,6 10-5-16,-17 1-5 0,17-1-13 0,-20 5-27 16,10 4-22-16,-2-1-27 0,5-2-15 0,-4 6-33 15,5 1-18-15,0 0-10 0,4 4-16 0,1-1-24 16,2-1-24-16,3 2-18 0,9 5-21 0,2-1-17 15,7-3-43-15,2 0-115 0,3 0 0 0,0-1 0 16,11 3 0-16,-15-7 0 0,-7-4 0 0,-1 1 0 16,-3-1 0-16,-7-1 0 0,0 0 0 0,-4-2 0 15,-1-6 0-15,-9 14 0 0,-1-7-2 0,-11-4-189 16,3 1-62-16,-8-4-66 0,0 0-51 0,-1-4-48 0,2-2-43 16,8 0-49-16,3-2-435 0,-5-7-1023 15,5 4 452-15</inkml:trace>
  <inkml:trace contextRef="#ctx0" brushRef="#br0" timeOffset="143759.81">30959 12459 161 0,'15'-20'355'0,"-3"8"-6"15,1-1 6-15,6-1 7 0,4-3 14 0,1 3-3 16,-6 7-7-16,6-8-25 0,1 5-34 0,-7 3-26 16,-1 4-31-16,12-2-30 0,-13 4-50 0,-2 2-61 15,-5-4-78-15,5 2-70 0,-14 1-70 0,14 4-78 16,-8 2-78-16,-3-1-98 0,2 3-212 0,0 4-620 15,-1 1 274-15</inkml:trace>
  <inkml:trace contextRef="#ctx0" brushRef="#br0" timeOffset="144085.84">31474 12569 419 0,'9'4'526'15,"3"4"2"-15,-2 0 22 0,4 2 9 0,0 2-8 16,-1-1-22-16,8 4-27 0,-4-5-33 0,-3 4-43 16,-4-2-40-16,3 1-35 0,-5-1-34 0,-2 1-28 15,-1-1-39-15,-2-2-32 0,-1-2-46 0,-2-8-41 16,-3 17-31-16,1-11-36 0,2-6-18 0,-1 8-27 16,1-8-12-16,0 0-24 0,0 0-24 0,0 0-16 15,0 0-8-15,0 0-5 0,0 0 6 0,1-33 11 16,4 17-1-16,2 1 15 0,-1-2 8 0,1 2 16 15,0-7 16-15,1 5 16 0,1 2 33 0,0-1 10 16,2 3 15-16,-2 1 10 0,-2 0 13 0,-2 5-1 16,1-1-9-16,0 1-13 0,-2-1 1 0,0 3-19 0,1 0-15 15,-5 5-37-15,9-7-59 0,-9 7-64 0,0 0-74 16,7-6-88-16,-7 6-77 0,0 0-83 0,10-2-81 16,-10 2-441-16,6-5-1041 0,-6 5 461 0</inkml:trace>
  <inkml:trace contextRef="#ctx0" brushRef="#br0" timeOffset="144510.07">31955 12422 425 0,'0'0'456'15,"0"0"21"-15,0 0 20 0,12 15 23 0,-8 1 14 16,0 0 10-16,0 1-1 0,4 9-9 0,-2 3-19 16,4 11-33-16,-3-13-7 0,-2 16-26 0,-1-13-24 0,3 10-31 15,-3-11-16-15,-1 12-8 0,2-12-197 0,-3-1-173 16,6-1 0-16,-4-2 0 0,-3 0 0 15,2 2 0-15,-1-11 0 0,-1 7 0 0,1-6 0 0,-5-6 0 16,2 3 0-16,2-8 0 0,0 1 0 0,-1-7 0 16,0 7 0-16,0-7 0 0,0 0 0 0,-1 9 0 15,1-9 0-15,0 0 0 0,0 0 0 0,0 0 0 16,0 0 0-16,0 0 0 0,0 0 0 0,-5-37 0 16,0 14 0-16,-3 0 0 0,6-4 0 0,-1 2 0 15,1-2 0-15,2 1 0 0,-2-3 0 0,6 3 0 16,0-2 0-16,5 1 0 0,0 2 0 0,3-2 0 15,3 0 0-15,0 3 0 0,2 4 0 0,-2 3 0 0,0 4 0 16,2 4 0-16,7-2 0 0,-10 6 0 0,0 3 0 16,-5-1 0-16,7 5 0 0,-16-2 0 15,21 10 0-15,-16-1 0 0,1 4 0 0,-3 0 0 0,-1 2 0 16,-4 0 0-16,-3 3 0 0,-7 4 0 0,0-2 0 16,2-5 0-16,-5-4 0 0,2 0 0 0,-1 0 0 15,1-5 0-15,4 0 0 0,-1 0-4 0,-2-3-278 16,12-3-89-16,-19 0-76 0,19 0-100 0,0 0-101 15,-15-10-334-15,13 4-1065 0,0-3 471 0</inkml:trace>
  <inkml:trace contextRef="#ctx0" brushRef="#br0" timeOffset="145010.57">32375 12605 56 0,'0'0'591'0,"5"3"-5"0,-5-3 6 0,5 11 12 0,-1-6 1 0,-1 4-7 0,-1-2-15 0,1 0-29 0,-1 3-43 16,1-3-40-16,1 2-33 0,-2 0-34 0,2-1-43 16,1 2-30-16,-1-2-34 0,-3-2-32 0,-1-6-38 15,4 9-110-15,-1-2-117 0,-3-7 0 0,0 0 0 16,0 0 0-16,1 10 0 0,-1-10 0 0,0 0 0 16,0 0 0-16,3 7 0 0,-3-7 0 0,0 0 0 15,0 0 0-15,0 0 0 0,0 0-60 0,9-28-58 16,-2 21 8-16,-2-5 9 0,2 1 8 0,1-2 9 15,2 1 15-15,-3 1 18 0,5-1 4 0,-1 2 16 16,-6 6 20-16,3-2 29 0,-4 1 12 0,-4 5 25 16,10-8 33-16,-10 8 3 0,8-3 9 0,-8 3 2 0,0 0 1 15,8-3 8-15,-8 3-34 0,0 0-77 0,0 0 0 16,11 17 0-16,-10-9 0 0,-1 1 0 0,-1-2 0 16,1-7 0-16,-1 18 0 0,0-4 0 0,-2-6 0 15,-1 0 0-15,2-1 0 0,-2-1 0 0,4-6 0 16,-7 10 0-16,7-10 0 0,-2 4 0 0,2-4-103 15,0 0-87-15,0 0-22 0,0 0-2 0,0 0 9 16,0 0 16-16,18-22 23 0,-9 11 29 0,5 2 34 16,-1-1 33-16,-5 4 35 0,5-2 33 0,1 2 39 15,-1-1 33-15,-4 3 29 0,-1 2 39 0,-8 2 18 16,20-5 15-16,-20 5 9 0,17 6 14 0,-8-4 6 16,-9-2-8-16,12 7-6 0,-3 2-183 0,-4-2-3 15,2 0 0-15,-2 3 0 0,-1-2 0 0,0 4 0 0,-2-4 0 16,1 2 0-16,-6-4 0 0,1 4-22 0,-1 1-444 15,-5 1-178-15,2-7-533 0,-7 5-1275 16,7-4 565-16</inkml:trace>
  <inkml:trace contextRef="#ctx0" brushRef="#br0" timeOffset="163472.07">20230 14673 101 0,'0'0'379'0,"0"0"-4"0,0 0-5 0,0 0 11 0,0 0 0 15,4-7 0-15,-4 7 3 0,0 0-2 0,0 0-5 16,0 0 4-16,0 0 1 0,23 3-14 0,-7 0-7 15,4 1-23-15,0-1-29 0,7-3-29 0,4 4-29 16,2-2-23-16,18 2-24 0,2-2-16 0,-9 2-26 0,11-2-25 16,0-3-32-16,8-2-48 0,-6 3-45 0,1 0-25 15,1-2-29-15,-7-2-37 0,-1 2-28 0,9-4-50 16,-32 1-50-16,17-3-33 0,-17 2-39 0,-10 5-20 16,1-3-37-16,-2 1-35 0,-3-2-43 0,-4 5-375 15,-10 0-854-15,0 0 378 0</inkml:trace>
  <inkml:trace contextRef="#ctx0" brushRef="#br0" timeOffset="163958.4">20302 14759 7 0,'-8'-1'252'0,"8"1"1"0,0 0 0 0,-13-3 2 16,13 3 5-16,0 0 9 0,0 0-10 0,-21 9 17 15,13-4 27-15,-1 5 19 0,-1 1 14 0,0 1 1 16,-2 2-12-16,1-1-4 0,2 7-16 0,1-1-29 15,6 9-23-15,0-15-27 0,2 12-24 0,5 0-16 16,2-1-21-16,-2-2-31 0,1-6-33 0,3 0-14 16,3-3-8-16,-3-1-34 0,3-2-15 0,1-2-15 15,1-2-15-15,4-1-15 0,-2 0-18 0,1-2-10 16,5-3-11-16,-4-2-12 0,7-4-12 0,-5 3-10 0,-2-2-1 16,5-6-2-16,1-2-1 0,-6-3 15 15,-4 6 3-15,2-11 1 0,-4 7 13 0,-1-7 5 0,-3 5 1 16,2-7 11-16,-6 1-1 0,-4 8 14 0,0-2 6 15,-5 0-1-15,-3 0 5 0,2-1 1 0,-7 4 5 16,-9-4 6-16,8 6 4 0,-11-1 12 0,2 0-6 16,-3 4 8-16,1 2-2 0,7 0-5 0,-1 3-5 15,2 1-32-15,-1 2-56 0,-1 3-65 0,5 2-93 16,5-2-100-16,0 0-322 0,0 2-724 0,9-5 321 16</inkml:trace>
  <inkml:trace contextRef="#ctx0" brushRef="#br0" timeOffset="164444.03">20880 15132 340 0,'0'0'420'0,"-10"-14"11"0,10 14 10 0,-11-5-9 0,11 5-5 15,-14-1 0-15,14 1-15 0,-24 1-7 0,11 2-23 16,-2 3-22-16,0 1-14 0,-1 1-10 0,1 2-27 16,-3 7-20-16,6-4-21 0,2 1-21 0,1 8-25 15,1 0-18-15,3-3-25 0,5-3-16 0,1 1-23 16,7 5-13-16,1-6-11 0,8 7-24 0,-1-5-18 16,5 1-23-16,-6-11-21 0,4 1-25 0,7-1-26 0,-6-5-18 15,-3-3-15-15,2 2-15 0,-1-4-4 16,2-1-4-16,-2-2-14 0,-5-2-2 0,-1-3-13 0,0-3-5 15,-4 0 5-15,-3-3 6 0,-5-7 4 0,-2-4-3 16,-5 1 4-16,-1-3 0 0,-4 1-6 0,-2-10-11 16,-1 15-8-16,4-3-29 0,-2 1-33 0,-2 6-36 15,3 6-47-15,-3 2-90 0,1 3-114 0,0-1-262 16,-4 4-789-16,2 5 349 0</inkml:trace>
  <inkml:trace contextRef="#ctx0" brushRef="#br0" timeOffset="168443.87">21214 15193 115 0,'0'0'310'0,"0"0"2"0,0 0 1 0,0 0 12 0,0 0 7 0,0 0 2 15,0 0 15-15,0 0-1 0,0 0 14 0,0 0 18 16,0 0 14-16,18 15 9 0,-11-2 8 0,-6 2 13 16,4 10-3-16,-1-7-10 0,-7 5-14 0,-4 2-17 15,9 3-31-15,-2-3-27 0,-1 2-25 0,1-1-19 16,1-3-54-16,-1-7-224 0,1-1 0 0,-2-5 0 16,4 2 0-16,-6-6 0 0,3-6 0 0,0 11 0 15,0-11 0-15,1 4 0 0,-1-4 0 0,0 0 0 16,0 0 0-16,0 0 0 0,0 0 0 0,0 0 0 15,4-24 0-15,-2 9 0 0,-4-4 0 0,2-7 0 16,0 0 0-16,0-1 0 0,3-1 0 0,1 2 0 0,-2-2 0 16,5-1 0-16,0 1 0 0,-2 1 0 15,8 0 0-15,-3 1 0 0,3 3 0 0,-1 2 0 0,0 7 0 16,1 0 0-16,1 3 0 0,-2 3 0 0,1 0 0 16,-2 4 0-16,-2 2 0 0,-9 2 0 0,20 0 0 15,-20 0 0-15,12 11 0 0,-8-4 0 0,-3 7 0 16,-2 0 0-16,-3 1 0 0,-1 1 0 0,-5 6 0 15,-3-1 0-15,0-1 0 0,2-6 0 0,2-1-52 16,-3 2-65-16,1-4-27 0,0 0-23 0,5-5-29 0,1-3-35 16,5-3-37-16,-6 5-36 0,6-5-41 0,0 0-48 15,0 0-50-15,0 0-41 0,0 0-358 0,0 0-911 16,0 0 404-16</inkml:trace>
  <inkml:trace contextRef="#ctx0" brushRef="#br0" timeOffset="168832.6">21843 14843 19 0,'0'0'507'0,"0"0"7"0,0 0 5 0,0 0-2 16,0 0-22-16,0 0-16 0,0 0-18 0,28 5-16 0,-28-5-33 15,26-1-19-15,-10 0-40 0,1 0-38 16,11-1-43-16,0-3-21 0,3 0-36 0,-2 2-27 16,1-1-45-16,-2 1-48 0,-3-2-53 0,-9 5-60 0,0-2-63 15,-2 4-72-15,4 1-63 0,-9-2-58 0,-9-1-51 16,11 7-62-16,-11-7-38 0,10 4-368 0,-10-4-859 16,1 7 380-16</inkml:trace>
  <inkml:trace contextRef="#ctx0" brushRef="#br0" timeOffset="169105.68">21922 15036 299 0,'0'0'416'0,"0"0"12"0,8 10 25 0,1-6 4 15,1 0 2-15,4-4-15 0,2 4-22 0,-4-3-21 0,6 1-17 16,-2-1-21-16,0 2-32 0,2-2-4 15,8-2-34-15,-7-2-22 0,-4 3-37 0,4 0-21 16,-2-3-25-16,-3 3-28 0,4-3-16 0,-1 2-37 0,-3 0-28 16,1-1-20-16,-5 0-39 0,-10 2-26 0,14-3-16 15,-14 3-18-15,0 0-24 0,12-1-18 0,-12 1-22 16,0 0-22-16,0 0-19 0,0 0-39 0,0 0-35 16,0 0-28-16,0 0-38 0,0 0-44 0,7 6-57 15,-7-6-54-15,0 0-273 0,0 0-771 0,0 0 342 16</inkml:trace>
  <inkml:trace contextRef="#ctx0" brushRef="#br0" timeOffset="169978.27">23158 14764 376 0,'-5'-9'516'0,"5"9"15"0,0 0 23 0,0 0 17 16,0 0 29-16,-16 17 1 0,14-2-13 0,2 2-4 15,2 0-32-15,0 8-46 0,4 2-21 0,3 13-34 16,-1-12-35-16,4-1-46 0,0 0-34 0,0-1-182 16,-1-1-154-16,2-2 0 0,1-2 0 0,-6-7 0 15,-1 3 0-15,-3-4 0 0,0-1 0 0,0 0 0 16,2-4 0-16,-7 0 0 0,2-2-139 0,-1-6-317 16,0 9-65-16,0-9-77 0,0 0-482 0,0 0-1169 15,0 0 517-15</inkml:trace>
  <inkml:trace contextRef="#ctx0" brushRef="#br0" timeOffset="170415.24">23479 14866 9 0,'6'-11'458'0,"-4"4"17"0,-2 7 5 0,7-10 10 15,-3 6 16-15,-4 4-5 0,8-11-16 0,-2 4-26 16,3 2-16-16,5-2-41 0,4 2-31 0,-2-1-23 15,0 2-31-15,8-2-21 0,-6 3-29 0,0 0-25 16,10-2-22-16,-10 5-26 0,-4 5-22 0,3-2-23 0,-3 4-22 16,-1 2-34-16,-7-3-12 0,8 3-22 0,-9 3-20 15,-4 0-14-15,-1 1-7 0,-5-4-6 16,-2 6-7-16,-5 0-6 0,3-2-8 0,-1 2-4 0,-4-1-12 16,1-3 0-16,-9 4-21 0,8-5-4 0,-1-1-8 15,1 1-2-15,0-1 0 0,5-5-15 0,1 0-2 16,-1 0-8-16,9-4-10 0,-6 7 2 0,6-7-12 15,-6 4 2-15,6-4-11 0,0 0-11 0,0 0-11 16,0 0-16-16,26 6-2 0,-9-6 1 0,9 1-5 16,8-2 10-16,-6 2 9 0,-2 7 18 0,-1-3 9 15,0 0 6-15,-7 3 26 0,-4-1 29 0,2 2 49 16,-2-2 36-16,-4 6 46 0,-4-1 45 0,-1-1 29 0,-5 2 18 16,-3-1 2-16,-6-2-3 0,-4 3-6 0,-2-4-8 15,-9 5-14-15,-3-6-10 0,1-1-11 16,-2 3-18-16,0-5-11 0,3-5-20 0,6 2-39 0,2-2-37 15,3 1-53-15,0-4-52 0,6-1-79 0,0-2-72 16,8 6-67-16,-6-10-66 0,6 1-61 0,0 0-408 16,5-3-932-16,7 2 413 0</inkml:trace>
  <inkml:trace contextRef="#ctx0" brushRef="#br0" timeOffset="170741.67">24044 15027 417 0,'0'0'486'0,"0"0"16"0,6 10 13 0,-6-10 3 0,0 7-8 0,0-7-35 15,-1 14-15-15,1-7-46 0,0-7-34 0,-4 17-35 0,5-5-37 16,1-2-25-16,2 2-30 0,-1-1-29 16,3-1-24-16,2 1-17 0,-1-3-23 0,-2-2-27 0,1 2-25 15,-2-4-25-15,6-1-29 0,-10-3-25 0,17 4-35 16,-17-4-27-16,17 0-27 0,-2-1-20 0,0 0-16 15,-2-4-11-15,2-1-9 0,-2-1 5 0,-1-2 1 16,-1 0 4-16,-4 0 14 0,2-3 10 0,-4-2 11 16,-3 0 9-16,3 2 27 0,-5 2 30 0,-2-3 5 15,-2 1-6-15,-4 2 14 0,1 3 8 0,-4-2 2 16,-5 0-4-16,0 5 10 0,0 1-6 0,-2 3-6 16,0 0-13-16,0 0-28 0,5 3-43 0,3 1-43 15,10-4-84-15,-15 4-72 0,10 0-86 0,5-4-89 0,0 0-301 16,-3 9-810-16,3-9 358 0</inkml:trace>
  <inkml:trace contextRef="#ctx0" brushRef="#br0" timeOffset="171442.97">24642 15001 304 0,'0'0'458'0,"0"0"24"0,0 0 32 0,-31 10 13 0,31-10 10 0,-2 11-16 0,2-11-1 0,-2 15-14 16,4-8-17-16,-2 1-13 0,0 6-11 0,-2-5-11 15,4 4-18-15,-2 0-39 0,1-3-22 0,-2 2-37 16,2-3-34-16,-1-1-216 0,-1 1-88 0,-2 0 0 16,3-9 0-16,-1 12 0 0,1-12 0 0,0 0 0 15,-3 9 0-15,3-9 0 0,0 0 0 0,0 0 0 16,2 8 0-16,-2-8 0 0,0 0 0 0,0 0 0 0,0 0 0 16,0 0 0-16,0 0 0 0,1-29 0 0,0 14 0 15,0 1 0-15,1 0 0 0,0-2 0 16,2 2 0-16,6-10 0 0,-5 9 0 0,2-2 0 0,1 0 0 15,-1 3 0-15,1 2 0 0,1 2 0 0,1-1 0 16,0 3 0-16,3 0 0 0,-4 2 0 0,1 3 0 16,-1 0 0-16,-9 3 0 0,24-1 0 0,-24 1 0 15,18 5 0-15,-8-2 0 0,-1 0 0 0,1 1 0 16,-2 3 0-16,1 1 0 0,-2-1 0 0,-6-1 0 16,4 2 0-16,-1 1 0 0,-3 0 0 0,2-2 0 15,-3 2 0-15,0-9 0 0,1 12 0 0,-1-12 0 16,0 7 0-16,0-7 0 0,0 0 0 0,0 0 0 15,0 0 0-15,1 7 0 0,-1-7 0 0,0 0-26 16,0 0-193-16,0 0-11 0,0 0-6 0,9-24 23 0,-2 13 15 16,-1 1 24-16,2-5 15 0,-1 4 20 15,5 0 16-15,-1 0 29 0,-2 1 31 0,0-1 31 0,-1 7 40 16,1-1 26-16,-9 5 22 0,11-3 14 0,-11 3 15 16,12 0 10-16,-12 0 24 0,11 9 18 0,-7-4 2 15,-1 3 13-15,-1 3 18 0,2 1-2 0,0 1-11 16,-4-3-16-16,0 5-14 0,1-3-8 0,-2 2-15 15,5 2-79-15,-2-4-25 0,0-4 0 0,-1-2 0 16,1 1 0-16,-2-7-17 0,3 7-145 0,-3-7-59 0,0 0-69 16,0 0-75-16,0 0-84 0,0 0-71 0,0 0-84 15,0 0-324-15,19-23-1004 0,-12 10 444 16</inkml:trace>
  <inkml:trace contextRef="#ctx0" brushRef="#br0" timeOffset="171818.26">25194 14933 466 0,'5'5'490'0,"-5"-5"13"0,0 13 25 0,3-4 19 0,-2 3 20 0,2-2 26 0,-5 3 7 0,4 1-21 0,1 0-42 15,-1 2-22-15,3 0-47 0,-4 0-29 0,2 1-26 16,-1 2-27-16,1-5-32 0,-3 2-148 0,1-1-206 16,0-5 0-16,-1 0 0 0,2-1 0 0,-4 1 0 15,2-2 0-15,0-8 0 0,0 9 0 0,0-9 0 16,-1 8 0-16,1-8 0 0,0 0 0 0,0 0 0 0,0 0 0 15,0 0 0-15,0 0 0 0,-6-30 0 0,6 12 0 16,-3-4 0-16,0-4 0 0,3 3-112 16,-1-3-86-16,2-2 15 0,3 0 19 0,-2 2 15 0,4-1 16 15,0-2 11-15,6 0 13 0,7-9 20 0,-9 13 11 16,1 0 9-16,-2 13 25 0,3-3 14 0,-7 0 14 16,4 3 15-16,4 0 6 0,-4 2 9 0,-1 6-1 15,-1 1 8-15,-7 3-2 0,13-4-8 0,-13 4 2 16,0 0 1-16,0 0 1 0,18 8-6 0,-18 2 2 15,0-2-5-15,-2 8-1 0,-2 0 1 0,-1 1-2 0,-2 9-5 16,1-10-15-16,-3 8-25 0,2-8-32 16,-2 6-32-16,4-8-36 0,-1 0-41 0,6-3-34 0,-2-3-32 15,-4 3-46-15,2 2-56 0,4-7-75 0,0-6-370 16,-2 11-861-16,2-11 381 0</inkml:trace>
  <inkml:trace contextRef="#ctx0" brushRef="#br0" timeOffset="172226.74">25652 15037 6 0,'7'-7'551'0,"-7"7"-19"0,4-5-9 0,-4 5-6 0,0 0 4 15,0 0-9-15,-9-11-22 0,9 11-47 0,-16-2-36 0,16 2-52 16,-25 0-34-16,9 3-36 0,-2 4-23 0,0 1-29 15,-6 1-28-15,8 1-36 0,4 0-42 0,1 3-33 16,5-1-38-16,-2-2-26 0,3 0-30 0,5-1-29 16,0-1-38-16,3 0-23 0,-1 0-26 0,3-2-18 15,4-2-5-15,-2 1 5 0,8-2-13 0,-15-3 11 16,17-1 25-16,-17 1-4 0,29-6 12 0,-19 5 13 16,0-3 44-16,-1 0 11 0,5-3 40 0,-6 4 47 15,-3-4 47-15,-5 7 38 0,11-7 25 0,-6 4 29 16,-5 3 12-16,0 0 12 0,7-7 10 0,-7 7-2 15,0 0 5-15,0 0 0 0,0 0 8 0,0 0 1 16,0 0-2-16,5 16-14 0,-5-16-74 0,3 14-147 16,-4-3 0-16,1 1 0 0,2-2 0 0,-1 3 0 15,1-3 0-15,-1 5 0 0,0-8 0 0,2 2 0 16,-2-4 0-16,3 2 0 0,-4-7 0 0,1 9-186 0,-1-9-296 16,4 9-119-16,-4-9-553 0,0 0-1250 0,0 0 553 15</inkml:trace>
  <inkml:trace contextRef="#ctx0" brushRef="#br0" timeOffset="173082.19">26334 15129 32 0,'0'0'538'0,"0"0"-27"0,0 0-21 0,0 0-12 0,33-7-16 0,-15 3-32 16,11 2-44-16,16-10-48 0,1 5-64 0,-18 1-58 0,4 2-73 15,0 2-74-15,0-3-81 0,14-3-64 0,-25 10-88 16,-5-2-75-16,3-2-86 0,-9 2-268 0,-10 0-640 16,16 0 284-16</inkml:trace>
  <inkml:trace contextRef="#ctx0" brushRef="#br0" timeOffset="173269.33">26417 15223 272 0,'-6'2'484'0,"6"-2"-13"0,-9 7 5 0,9-7 20 16,-3 6 8-16,3-6 0 0,12 9-27 0,1-4-31 16,3-3-35-16,10-1-27 0,4-2-35 0,2 5-34 0,14-4-32 15,-14 0-28-15,-1-1-34 0,16-5-45 0,-12 6-48 16,9-10-58-16,-17 7-63 0,1-1-64 15,-10 0-90-15,11-4-91 0,-12 5-92 0,-4-4-96 0,2 1-497 16,-2-2-997-16,1-1 441 0</inkml:trace>
  <inkml:trace contextRef="#ctx0" brushRef="#br0" timeOffset="173693.16">27884 15043 11 0,'-5'-9'613'16,"5"9"-25"-16,0 0-18 0,-5-4 0 0,5 4 23 0,0 0 23 15,0 0 5-15,-4 22-5 0,4-8-25 0,3 4-32 16,-1 0-31-16,5 6-33 0,3 2-36 0,-2-1-39 15,2-2-79-15,1 1-341 0,0-2 0 0,-6-6 0 16,5 5 0-16,-3-5 0 0,-3-1 0 0,1-2 0 16,-1-7 0-16,-1 2 0 0,-3-8 0 0,5 8-208 15,-5-8-295-15,3 6-93 0,-3-6-91 0,0 0-347 16,0 0-1118-16,16-19 495 0</inkml:trace>
  <inkml:trace contextRef="#ctx0" brushRef="#br0" timeOffset="174054.25">28151 15091 361 0,'6'-14'445'0,"0"2"7"16,0-1 1-16,2 0-3 0,1 1 27 0,2 3 8 16,1-1 1-16,10-5-17 0,-10 7 4 0,6 2-39 15,0 0-18-15,9 1-26 0,-8 2-20 0,-1 4-19 16,0-2-30-16,-4 2-25 0,1 1-37 0,-2 4-30 16,-3-1-18-16,-2 1-25 0,-3 2-21 0,0 0-153 15,-3 2-12-15,-4-1 0 0,2 4 0 0,-5 0 0 16,1-1 0-16,-1-4 0 0,1 0 0 0,-3 1 0 15,-2-1-37-15,5 0-74 0,-3-2-1 0,0 0 3 0,2-1 0 16,-2 0 7-16,7-5 7 0,-9 6 9 0,9-6 7 16,-4 6 8-16,4-6 6 0,0 0 4 15,0 0 11-15,-6 10 2 0,6-10 8 0,10 6 10 0,-10-6 1 16,16 15 9-16,-4-7 11 0,4 3 14 0,4 3 23 16,3 0 9-16,-5 2 15 0,-4-5 13 0,-1 0 7 15,-3 0-7-15,-1-5 7 0,-4 2 4 0,-1 5 2 16,-3-7-3-16,-1-6-1 0,-6 12-9 0,-3-6-10 15,0-3-11-15,-5 6-30 0,-2-9-19 0,5 0-37 16,-8-5-32-16,0 3-44 0,1 1-50 0,3-5-67 16,2 1-64-16,4-1-62 0,2-3-65 0,6-3-76 15,-4 3-428-15,8 0-1006 0,0-2 445 0</inkml:trace>
  <inkml:trace contextRef="#ctx0" brushRef="#br0" timeOffset="174331.19">28816 15148 31 0,'6'6'579'0,"-6"-6"13"0,0 0-5 0,-2 14 11 16,-10-1 5-16,3-3 2 0,-4 1-19 0,2-1-42 15,1 2-49-15,2-1-50 0,2 0-40 0,1-3-39 16,5 1-39-16,6 2-37 0,-2-1-42 0,1-1-51 16,9 0-45-16,4 0-74 0,1-4-38 0,-1 1-54 15,1-5-60-15,-1 3-32 0,2-4-26 0,0 0-24 0,-4 0-4 16,3-2 2-16,-8 1 12 0,3-5 15 15,-5 4 6-15,-9 2 23 0,11-7 26 0,-9 2 20 0,-2 5 8 16,-2-15 16-16,-2 6 5 0,-3-1 5 0,-7-2 8 16,3 2 2-16,-3-1 4 0,-9 1 0 0,6 2-4 15,2 1 1-15,-1 0-17 0,-10-2-48 0,12 4-60 16,6 0-72-16,3 2-94 0,5 3-107 0,-8-6-422 16,8 6-898-16,0 0 397 0</inkml:trace>
  <inkml:trace contextRef="#ctx0" brushRef="#br0" timeOffset="174831.05">29428 15143 441 0,'0'0'654'0,"5"9"-11"0,-5-9-2 0,0 10 12 0,0-1 6 15,-4 0-13-15,1 0-45 0,-1 0-59 16,3 1-50-16,-2-2-52 0,-2 1-45 0,1 0-41 0,-1-2-39 15,1 1-40-15,1-3-41 0,-4 3-60 0,3 0-142 16,4-8-32-16,-4 10 0 0,4-10 0 0,-8 6 0 16,8-6-57-16,0 0-58 0,-12 1-20 0,12-1-12 15,0 0-6-15,0 0-1 0,-14-14 9 0,14 14 12 16,-4-14 9-16,2 6 11 0,1-2 14 0,6-2 15 16,-5 4 33-16,4 2 15 0,1-3 13 0,0 1 22 15,8-1 21-15,-6 4 13 0,0 1 17 0,3-1 19 16,-2 2 9-16,-8 3 18 0,19-1 15 0,-19 1 16 0,19 6 17 15,-6-3 15-15,1 3-9 0,-2 2 14 0,0 0-9 16,1-1-4-16,-2 5-88 0,5-1-63 0,-4-5 0 16,0 4 0-16,0 1 0 0,1 0 0 0,1-1 0 15,-1-3 0-15,1-1 0 0,-2 2 0 0,2-4 0 16,-5-1 0-16,7-3 0 0,-16 0 0 0,19 0 0 16,-8-6 0-16,2-1 0 0,0 3 0 0,-4-8 0 15,4 1 0-15,-4-3 0 0,-3-10 0 0,-1 2 0 16,4 0-9-16,-11-2-64 0,3 1 26 0,-4 5 12 0,3 1 20 15,-11-10 10-15,7 11-1 0,4 2 31 0,-4 3 4 16,-1-3 8-16,1 1-15 0,2 6 3 16,-5-2-4-16,7 9 9 0,-2-8-29 0,2 8-1 0,-2-8-46 15,2 8-56-15,0 0-59 0,0 0-91 0,0 0-89 16,0 0-80-16,0 0-92 0,0 0-102 0,13-4-342 16,1 1-1037-16,5 3 459 0</inkml:trace>
  <inkml:trace contextRef="#ctx0" brushRef="#br0" timeOffset="175130.5">30105 14886 443 0,'3'-9'531'0,"-3"9"-7"0,0 0 2 0,0 0 6 0,0 0 36 0,0 0-9 16,0 0 6-16,0 0 4 0,-1 28 0 0,-3-12-23 15,1 0-16-15,0 9-17 0,-1 3-17 0,2-2-13 0,-3 4-246 16,0-2-237-16,-1 14 0 0,-6 0 0 0,7 0 0 15,1-13 0-15,-5 21 0 0,4-2 0 0,-2 2 0 16,3-1 0-16,-1-1 0 0,2-6 0 0,-3 6 0 16,4-6 0-16,-3-12 0 0,5 14 0 0,-1-1 0 15,2-2 0-15,4-12 0 0,-2-3 0 0,3 3 0 16,-2-13 0-16,-4 1 0 0,4 1 0 0,0-5 0 16,0-1 0-16,-2-9 0 0,-2 5 0 0,0-8 0 15,0 0 0-15,0 0 0 0,0 0 0 0,0 0 0 16,27-23 0-16,-22 16 0 0,11-12 0 0,-4-2-1366 15,0-1-1478-15,1 0 654 0</inkml:trace>
  <inkml:trace contextRef="#ctx0" brushRef="#br0" timeOffset="175706.49">30403 15333 444 0,'2'-8'528'0,"-2"8"-11"0,0 0-5 16,0 0 12-16,0 0 6 0,0 0 10 0,0 0-16 16,19 16-20-16,-16-8-26 0,0 2-22 0,-4-1-8 15,-1 7-10-15,-1-4-25 0,1 2-27 0,2-4-21 16,0-1-26-16,-1 1-94 0,0-1-245 0,1-9 0 16,-4 14 0-16,1-5 0 0,3-9 0 0,-3 6 0 15,3-6 0-15,0 0 0 0,-3 9 0 0,3-9 0 0,0 0 0 16,0 0 0-16,0 0 0 0,0 0 0 15,0 0 0-15,10-24 0 0,-5 16 0 0,-1-5 0 16,1 1 0-16,1-2 0 0,2 3 0 0,-3-2 0 16,2 2 0-16,-1 4 0 0,2-4 0 0,-2 5 0 15,-1-2 0-15,3 3 0 0,1 1 0 0,1-1 0 16,-10 5 0-16,12-4 0 0,-3 3 0 0,2-1 0 0,-11 2 0 16,0 0 0-16,19 3 0 0,-19-3 0 0,16 6 0 15,-11-5 0-15,-5-1 0 0,8 12 0 0,-6-3 0 16,-1-5 0-16,-1-4 0 0,2 17 0 0,-2-17 0 15,-3 7 0-15,3-7 0 0,0 0 0 0,-4 8 0 16,4-8 0-16,0 0 0 0,-4 7 0 0,4-7 0 16,0 0 0-16,0 0 0 0,0 0-162 0,0 0-83 15,0 0 16-15,21-21 28 0,-13 14 13 0,3 2 21 16,-2-1 25-16,-3 4 36 0,2-4 36 0,1 0 41 16,2 5 41-16,2-3 36 0,-5 0 28 0,-8 4 25 15,14-2 23-15,-14 2 12 0,17 0 4 0,-17 0 15 16,0 0 9-16,16 7 21 0,-9-1 7 0,-5 3 6 15,0-2-190-15,1 4-8 0,-3 0 0 0,0 2 0 0,-2 1 0 16,-1-5 0-16,2 3 0 0,-2 0 0 0,2-4 0 16,-3 0 0-16,0-1 0 0,3-1 0 0,1-6 0 15,0 0 0-15,1 10 0 0,-1-10 0 0,8 4-243 16,-8-4-268-16,0 0-68 0,0 0-70 0,24-12-387 16,-17 6-1120-16,0-6 496 0</inkml:trace>
  <inkml:trace contextRef="#ctx0" brushRef="#br0" timeOffset="176150.49">30877 15358 107 0,'0'0'348'0,"0"0"3"0,0 0 14 0,0 0 28 0,0 0 40 0,0 0 45 0,0 0 12 15,0 0-7-15,0 0 13 0,0 0-17 0,8 21-6 16,-8-16-17-16,0-5-23 0,4 15-22 0,-4-7-30 0,1-3-14 16,0 3-24-16,3 1-35 0,-4-9-33 15,0 10-28-15,2-4-173 0,-2-6-74 0,1 10 0 16,-1-10 0-16,0 0 0 0,1 7 0 0,-1-7 0 0,0 0 0 15,0 0 0-15,0 0 0 0,0 0 0 0,0 0 0 16,0 0 0-16,0 0-130 0,0 0-69 0,0 0 10 16,10-28 16-16,-5 17 16 0,-1 4 14 0,5-4 19 15,-4 4 14-15,4 0 21 0,0 2 26 0,-2-1 22 16,0 1 35-16,-7 5 36 0,7-3 25 0,-7 3 19 16,0 0 19-16,9-6 14 0,-9 6 12 0,0 0 11 15,0 0 6-15,0 0 3 0,16 13 3 0,-16-13-14 16,5 7-16-16,-1-2-7 0,-4-5-51 0,1 13-54 15,2-7 0-15,-3-6 0 0,0 0 0 0,1 10 0 16,-1-10 0-16,0 0-88 0,5 6-45 0,-5-6-13 16,0 0 2-16,0 0 6 0,0 0 13 0,0 0 9 15,0 0 14-15,27-11 21 0,-27 11 32 0,9-5 24 0,-9 5 35 16,12-6 26-16,-12 6 31 0,7-3 29 16,-7 3 8-16,0 0 7 0,14-2 9 0,-14 2 1 15,0 0-4-15,20 5-15 0,-20-5-3 0,11 5-17 0,-2 1-22 16,-9-6-38-16,13 3-46 0,-5-1-81 0,2 1-66 15,-10-3-73-15,18 0-90 0,-18 0-74 0,16-3-80 16,-7 1-88-16,-4-6-398 0,3-3-1055 0,-2 3 467 16</inkml:trace>
  <inkml:trace contextRef="#ctx0" brushRef="#br0" timeOffset="176442.67">31325 15082 7 0,'7'-14'550'0,"5"4"2"0,-7 1-9 0,-1 1-1 0,2 4 12 15,6-3 5-15,-6 4 3 0,-6 3-25 0,0 0-32 16,19 2-36-16,-19-2-41 0,12 5-45 0,-12-5-34 16,7 12-38-16,-7-3-33 0,-1 5-36 0,-3-4-48 15,0 5-46-15,-6-2-48 0,3-2-46 0,-2 5-49 0,0-7-62 16,4 0-38-16,1-2-23 0,1 0-9 0,-1-2 6 16,4-5 15-16,0 0 12 0,0 0 9 15,0 10 14-15,0-10 11 0,0 0 22 0,17 3 20 0,-17-3 27 16,19 0 21-16,-5-1 20 0,-14 1 10 0,18 0 3 15,0-2 9-15,-1 0 6 0,-1 0 2 0,-6 2-19 16,7-2-1-16,-2-1-20 0,2 2-34 0,-2 0-55 16,3-1-68-16,-2-1-92 0,3 0-109 0,-5 0-138 15,-1-2-178-15,2 0-318 0,-2 1-1030 0,-6 0 455 16</inkml:trace>
  <inkml:trace contextRef="#ctx0" brushRef="#br0" timeOffset="177289.53">20330 17031 461 0,'4'-10'451'0,"-4"10"-12"0,6-7 7 0,3 4-10 0,0-3-7 16,6 0-13-16,-1 0-1 0,13 0-20 0,-1-2-18 0,-2 2-15 16,26 0-22-16,1-2-17 0,-1-1-21 0,6 1-12 15,-1 8-37-15,1-6-21 0,2 3-24 0,-6 11-32 16,-1-12-49-16,-1 3-65 0,-18 2-73 0,14 3-70 15,-19-2-73-15,4 0-86 0,-6 4-63 0,-7-3-66 16,1 1-58-16,-1-4-59 0,-5 4-326 0,-13-4-879 16,0 0 389-16</inkml:trace>
  <inkml:trace contextRef="#ctx0" brushRef="#br0" timeOffset="177630.26">20489 17106 202 0,'-20'18'478'0,"2"3"-2"0,6 1 8 16,-9 1 1-16,7-1-18 0,0-1-26 0,2 2-43 16,2 1-34-16,0 0-35 0,5-1-36 0,2-5-31 0,7 5-26 15,-4-6-29-15,3-4-17 0,5 2-20 0,4 1-20 16,-3-5-24-16,9 0-33 0,5 3-12 15,8-3-26-15,-7 0-26 0,2-8-26 0,2 1-22 0,0-3-25 16,-9-2-5-16,12-6-22 0,-11 4-26 0,-6-1-8 16,0-6-16-16,-1-2-8 0,-4-1 4 0,-7-3 13 15,-3 0 5-15,-5 0 9 0,-6-9 14 0,-4 3 6 16,-5-2 8-16,-7-9 8 0,-4 6 2 0,8 8 7 16,2 1 10-16,-1 0 0 0,7 7-1 0,-7-5 4 15,11 5-2-15,-1 0-15 0,1 3-17 0,5 2-22 16,-2 1-31-16,9 5-47 0,0 0-53 0,-14-5-64 15,14 5-256-15,0 0-591 0,0 0 262 0</inkml:trace>
  <inkml:trace contextRef="#ctx0" brushRef="#br0" timeOffset="177976.41">20874 17487 248 0,'-11'11'578'0,"2"0"-22"15,-6 13-16-15,-2-3-11 0,0-2-18 0,6 0-30 16,5-3-49-16,0 1-44 0,5-1-39 0,-2-1-40 16,6 2-42-16,2-4-32 0,0-1-36 0,7-2-30 15,3 0-34-15,2-1-27 0,-2-3-35 0,4-2-22 16,-1-1-29-16,0-3-16 0,9-3-23 0,-10 2-17 15,2-5-20-15,5-6-22 0,-10 5-11 0,1 0-5 16,-2-3-2-16,-5 3 15 0,6-1 1 0,-10-5 16 0,-6 3 5 16,-1-7 9-16,-6 4 7 0,0-1 7 15,-7-5 9-15,2 6 1 0,-6-5-3 0,1 1 4 16,3 8-5-16,-3-7-12 0,8 9-33 0,-1-2-34 16,3-1-42-16,-1 5-58 0,10 5-72 0,-8-5-79 0,8 5-308 15,-6-3-721-15,6 3 320 0</inkml:trace>
  <inkml:trace contextRef="#ctx0" brushRef="#br0" timeOffset="178365.5">21383 17454 165 0,'0'0'441'0,"0"0"-15"15,-27 17 1-15,18-7-6 0,2 6 5 0,-5 5 0 16,-2 0-11-16,6-5-26 0,-3 8-29 0,7 1-30 16,0-11-30-16,3 15-31 0,4-6-24 0,2 5-27 15,2-14-30-15,0-2-37 0,6 1-26 0,-1-4-33 16,1 1-17-16,0-4-28 0,2-4-34 0,2 1-28 16,-2-3-15-16,0 0-18 0,-1-5-18 0,3 2-6 15,-9 0 5-15,7-5 9 0,-1 0 3 0,-1-1 10 16,0 1-3-16,-3-3 6 0,0 3 8 0,0 2 7 15,2-6 5-15,-4 6 14 0,-3 5-2 0,-5 1 4 16,10-7 20-16,-10 7 21 0,10-3 24 0,-10 3 22 16,0 0 23-16,0 0 12 0,19 11 2 0,-14-4 13 15,-3 2 9-15,0 4 2 0,-2 2-4 0,0-2-3 16,0 2-7-16,0-5-13 0,3 2-15 0,-5-5-17 16,4 7-28-16,-1-5-42 0,-1-9-66 0,3 13-66 15,1-7-80-15,-4-6-86 0,12 6-99 0,-12-6-105 16,16-2-424-16,-16 2-988 0,21-9 438 0</inkml:trace>
  <inkml:trace contextRef="#ctx0" brushRef="#br0" timeOffset="178629.2">22183 17206 263 0,'5'-1'514'0,"-5"1"-5"0,13-5 3 0,-13 5-1 0,17 0-9 0,-17 0-22 16,28 2-38-16,-9 1-38 0,-4 0-33 0,12 4-41 16,0-5-39-16,-3 3-31 0,2 0-57 15,-1-1-61-15,-7 0-96 0,10-2-91 0,-7-2-102 0,-3 3-97 16,-2-3-88-16,12 1-112 0,-15-2-318 0,1-2-825 15,-14 3 365-15</inkml:trace>
  <inkml:trace contextRef="#ctx0" brushRef="#br0" timeOffset="178851.94">22221 17435 190 0,'0'0'459'0,"0"0"-28"16,14 11-9-16,1-9-2 0,4 1-11 0,9-3-12 16,-4 0-34-16,4-3-43 0,0 0-29 0,-2 0-35 15,2 1-42-15,-1-1-42 0,0 0-73 0,0-1-66 16,-1 0-73-16,-9-1-75 0,0 2-65 0,-2 0-82 16,2-1-77-16,-6 3-251 0,3-3-640 0,-4-3 284 15</inkml:trace>
  <inkml:trace contextRef="#ctx0" brushRef="#br0" timeOffset="179789.18">23599 17059 90 0,'1'9'535'0,"2"6"21"0,1 1 21 0,-3 1-2 16,2 9 5-16,4-4-23 0,-7 3-36 0,4 1-41 16,0-3-39-16,-1 2-37 0,-6 2-43 0,7-2-38 15,-3 2-34-15,4-2-39 0,-5-8-46 0,0 0-48 16,3-2-59-16,-2 2-50 0,-1-8-71 0,0 5-92 15,-4-6-60-15,8-4-66 0,-4-4-66 0,1 13-66 16,-1-13-78-16,3 5-56 0,-3-5-300 0,0 0-874 16,0 0 387-16</inkml:trace>
  <inkml:trace contextRef="#ctx0" brushRef="#br0" timeOffset="180025.98">23889 17056 386 0,'0'0'478'0,"0"0"15"0,22 13 25 15,-16 1 11-15,-2 4-2 0,9 7-13 0,-4 1-18 16,9 14-16-16,-10-12-36 0,7 12-33 0,-9-11-40 0,3 13-35 16,-4-14-32-16,-6 3-48 0,6-4-56 0,-2-2-50 15,-1-2-56-15,2-1-56 0,-3-4-58 0,-1-4-67 16,0 3-75-16,2-11-80 0,-2 0-86 0,0 2-78 15,0-8-86-15,2 8-390 0,-2-8-955 0,0 0 423 16</inkml:trace>
  <inkml:trace contextRef="#ctx0" brushRef="#br0" timeOffset="180414.03">24390 17279 160 0,'-36'19'529'0,"21"-9"-7"16,4 2-7-16,-9 7-8 0,4 0-21 0,7-4-24 0,0 2-25 15,4-2-37-15,0 1-42 0,6 0-29 16,0-2-29-16,4-1-37 0,4 2-27 0,0-7-38 16,4 4-29-16,2-7-42 0,1-1-45 0,1 1-34 15,8 1-48-15,-5-6-43 0,-1-2-45 0,8-2-27 0,-9-3-31 16,5 0-29-16,-7-3-1 0,-2 2-1 0,-4 0 12 16,0-3 17-16,-7 3 19 0,-2-3 9 15,-4-3 12-15,-4-2 13 0,-5 2 8 0,-7-2 6 0,-2-1 5 16,2 1 9-16,-5 3 9 0,7 6 2 0,-7-2-1 15,5 5 7-15,2-4-9 0,2 5-17 0,2 1-23 16,3 2-33-16,10 0-45 0,-11-3-41 0,11 3-41 16,0 0-224-16,0 0-521 0,0 0 231 0</inkml:trace>
  <inkml:trace contextRef="#ctx0" brushRef="#br0" timeOffset="181115.72">24840 17309 581 0,'-6'8'610'0,"3"8"-14"0,-3-1-7 0,3-2 3 0,3 2-12 0,1 0-29 16,3 2-25-16,0-2-24 0,1 1-43 0,2-1-32 16,-2-2-35-16,2 0-33 0,1-4-35 0,-3 0-33 0,-1-5-30 15,-4-4-31-15,5 7-39 0,-5-7-61 0,5 7-130 16,-5-7 0-16,0 0 0 0,0 0 0 15,0 0 0-15,0 0 0 0,0 0 0 0,0 0 0 16,-14-29 0-16,7 16 0 0,0 0 0 0,6-3-84 0,-7 0-12 16,-1-5-9-16,4-2-2 0,5 6 5 0,0 0 7 15,5-1 10-15,-1 2 14 0,0 3 6 0,1-2 2 16,0-1 15-16,4 3-9 0,1 3 10 0,-1 0 10 16,3 1 6-16,0 3 11 0,1 3 6 0,-4 0 15 15,7 2 15-15,-16 1 7 0,24 4 11 0,-9 1 21 16,0 4 16-16,-2 3 15 0,3-2 20 0,-5 3 8 15,7 5 14-15,-12-6-3 0,3 1-7 0,-3 2-11 16,-3-2-8-16,2-6-55 0,-3 2-44 0,-4 0 0 16,2-1 0-16,0-8 0 0,-5 13 0 0,4-4 0 15,1-9 0-15,-4 7 0 0,4-7 0 0,0 0-80 0,-11 1-32 16,11-1-26-16,0 0-31 0,0 0-28 16,-7-19-28-16,7 3-15 0,4 2 4 0,-1 2 6 15,1-2 18-15,3-1 13 0,0 4 32 0,4-3 17 0,-1 3 18 16,7 0 36-16,-3 3 46 0,-4 2 40 0,4-1 31 15,-5 3 27-15,-9 4 31 0,14-3 29 16,-14 3 23-16,0 0 21 0,22 9 13 0,-11 0 11 16,1-1 2-16,-6 3 3 0,5 1 3 0,-5 0-4 0,0 4-7 15,-2-2-8-15,0 2-7 0,0-5-21 0,0 1-14 16,-4 3-27-16,1-6-36 0,0 2-43 0,-2-3-58 16,2 2-54-16,-1-3-55 0,0-7-71 15,1 12-81-15,2-6-59 0,-3-6-51 0,0 0-54 0,9 1-61 16,-9-1-391-16,18-12-994 0,-12 4 440 0</inkml:trace>
  <inkml:trace contextRef="#ctx0" brushRef="#br0" timeOffset="181524.49">25456 17154 208 0,'5'-12'449'0,"-1"5"28"0,-4 7 6 0,-3-8-6 16,3 8 6-16,0 0 11 0,0 0 12 0,0 0 12 0,0 0-9 0,22 22-9 15,-10-1-7-15,-1 1-12 0,-1 1-18 0,1 0-23 16,8 16-25-16,-5-12-24 0,-9 0-24 0,4 15-330 15,2-3-37-15,-4-11 0 0,-1 2 0 0,2 13 0 16,-6-15 0-16,0 1 0 0,-1-3 0 0,1 2 0 16,2-10 0-16,-6-2 0 0,4 2 0 0,-2-8 0 15,0 0 0-15,2-2 0 0,-2-2 0 0,0-6 0 16,2 7 0-16,-2-7 0 0,0 0 0 0,0 0 0 0,5 6 0 16,-5-6 0-16,0 0 0 0,18-24 0 0,-14 6 0 15,2 4 0-15,2-14 0 0,-3-2 0 16,0-11 0-16,8 2 0 0,-9 10 0 0,0 4 0 15,0-5 0-15,2 1-209 0,5-11-3 0,-1 16 17 0,0 1 16 16,-1-2 19-16,0 11 14 0,2 0 27 0,1-2 12 16,-5 6 18-16,2 1 30 0,1 4 13 15,-2-2 17-15,-8 7 13 0,9-4 13 0,-9 4 23 16,0 0 16-16,0 0 13 0,15 12 12 0,-13-4 11 0,0 2-13 16,-2 0 0-16,0 4-18 0,-1 0-10 15,-2 5-23-15,1-4-30 0,-1 0-41 0,-1 1-40 0,-2-1-55 16,2-7-65-16,3 2-63 0,-4 3-66 0,1-6-93 15,1-2-90-15,3-5-278 0,0 0-879 0,0 8 390 16</inkml:trace>
  <inkml:trace contextRef="#ctx0" brushRef="#br0" timeOffset="181879.14">26241 17277 273 0,'0'0'558'0,"-12"-6"-33"0,2 1-15 0,-4 5-9 16,-3-1-18-16,-2 2-26 0,3 0-37 0,0 3-39 16,-3 1-33-16,-6 0-43 0,10 6-28 0,0-1-31 15,5 0-29-15,0 1-42 0,-2 3-33 0,7-2-50 16,2-2-39-16,6 4-48 0,1-2-38 0,1 0-32 16,6-3-39-16,0-2-27 0,5 0-29 0,-2-3-14 15,5 1-14-15,1-5 1 0,-2 0 18 0,1-2 7 16,-1-2 23-16,2 1 30 0,4-4 46 0,-7 3 52 0,-2 0 60 15,-2-2 69-15,-8 5 65 0,-5 1 57 0,0 0 32 16,0 0 35-16,9-5 17 0,-9 5 25 16,0 0 9-16,0 0 8 0,0 0 9 0,0 0-6 0,-9 22-10 15,5-11-110-15,3 3-249 0,1 0 0 0,3-1 0 16,-6 1 0-16,6-5 0 0,-1 1 0 0,-2 3 0 16,2-3 0-16,-1 0 0 0,1-6 0 15,-2-4 0-15,3 10 0 0,-3-10 0 0,7 7 0 0,4-6 0 16,-11-1-119-16,19 4-567 0,-19-4-545 0,0 0-1335 15,0 0 591-15</inkml:trace>
  <inkml:trace contextRef="#ctx0" brushRef="#br0" timeOffset="182254.42">27263 17317 117 0,'-13'4'769'0,"6"-2"-42"0,7-2-35 0,0 0-25 0,0 0-3 0,-12 6-9 0,12-6-33 0,0 0-58 0,0 0-58 0,0 0-64 0,0 0-76 0,60-11-63 16,-29 10-68-16,20-7-78 0,5 4-76 0,-8 1-86 0,-3 2-132 15,-14-1-117-15,18 4-102 0,-20-2-129 0,1 0-93 16,-10 0-381-16,-2-2-1039 0,0 1 460 15</inkml:trace>
  <inkml:trace contextRef="#ctx0" brushRef="#br0" timeOffset="182413.54">27365 17412 271 0,'-20'5'576'0,"2"1"14"0,1 0-14 0,6-4-12 0,3 1-10 15,8-3-5-15,-6 3-16 0,6-3-22 0,0 0-38 16,14 11-44-16,5-7-41 0,10-2-41 0,6 0-38 15,13 3-64-15,5-8-76 0,5-4-96 0,-5 1-113 16,-2 0-115-16,9-4-124 0,-6 4-122 0,1-8-146 16,-12-2-410-16,1 0-1035 0,2 4 459 0</inkml:trace>
  <inkml:trace contextRef="#ctx0" brushRef="#br0" timeOffset="182899.97">28586 16981 180 0,'0'0'491'0,"13"15"33"0,-10 1 39 0,1 5 29 0,0 2 9 0,-3 2 11 0,-2 2 7 16,1 2-11-16,-1 1-18 0,2 11-26 0,0 5-43 16,1-16-46-16,-2-2-52 0,2 2-43 15,-3-5-71-15,-3 1-170 0,4-8-139 0,0 0 0 0,1-5 0 16,3-4 0-16,-1 2-133 0,-1-5-221 0,1 0-97 15,-3-6-118-15,6 7-545 0,-6-7-1208 0,0 0 535 16</inkml:trace>
  <inkml:trace contextRef="#ctx0" brushRef="#br0" timeOffset="183129.5">28946 16974 202 0,'2'-4'493'0,"-2"4"3"0,0 0 29 16,0 0 25-16,0 0 13 0,5 23 15 0,-3-7-7 16,2 6-9-16,-3 3-26 0,3 4-16 0,6-3-20 15,-2 3-36-15,1 14-36 0,-1-14-45 0,-1-1-29 16,1-2-48-16,-2-2-146 0,3 3-160 0,-6-10 0 16,-1 0 0-16,4-1 0 0,-3-4 0 0,1 0 0 15,-1-2-115-15,-1-7-264 0,-2-3-88 0,3 9-85 16,-3-9-91-16,4 5-364 0,-4-5-1088 0,0 0 481 15</inkml:trace>
  <inkml:trace contextRef="#ctx0" brushRef="#br0" timeOffset="183552.11">29469 17073 386 0,'0'0'582'0,"-20"19"10"0,5-1 7 0,5-5 9 0,-1-2-17 15,2 4-26-15,-5 6-37 0,2 1-41 0,7-6-44 16,1 1-38-16,4-1-43 0,3 1-37 0,2-2-35 16,3-1-42-16,4 1-52 0,1-5-49 0,1 3-45 15,11-2-45-15,-8-3-36 0,0-3-32 0,7 2-28 16,-6-7-26-16,-2 3-12 0,0-1-23 0,-2 0-7 16,-14-2-5-16,26-9 1 0,-17 4 3 0,-5-2-1 15,-1-6 1-15,0 2 19 0,-4-2-4 0,-3-3 6 16,-4 0-6-16,2-1-3 0,-7-6-16 0,0-1-12 15,3 8-23-15,0 3-5 0,-3-8 3 0,3 8 20 16,-2 1-15-16,-1 2-9 0,3 1-6 0,0 0-9 16,1 2-25-16,4 5-41 0,5 2-51 0,-10-5-77 15,10 5-241-15,0 0-654 0,0 0 289 0</inkml:trace>
  <inkml:trace contextRef="#ctx0" brushRef="#br0" timeOffset="184316.37">30279 17145 518 0,'-6'22'550'0,"-1"-3"19"0,-3 4 22 0,1 5 5 0,3-5-18 16,-4 3-30-16,2-1-38 0,-1-3-44 0,0-5-47 15,-4 2-38-15,3-3-35 0,0-4-39 0,0-1-36 0,2-4-43 16,3 1-40-16,-3-4-50 0,8-4-42 15,-5 3-40-15,5-3-52 0,0 0-52 0,0 0-30 16,0 0-24-16,1-29-25 0,7 15-25 0,0-1-7 16,3-7-20-16,5 1 3 0,3-3 15 0,1 2 8 0,-2 0 10 15,1-1 3-15,-1 5 18 0,1-1 18 0,-5 8 20 16,0 1 32-16,-5-2 27 0,-4 6 29 16,2-1 29-16,-2 4 25 0,-5 3 7 0,0 0 9 0,6-4 16 15,-6 4 20-15,0 0 25 0,4 19 4 0,0-5 0 16,-3 4 10-16,2-2-3 0,3 9 4 0,-1-4-14 15,3 5-3-15,1-1-9 0,1-3-18 0,0-1-7 16,1-7-12-16,-4 1-7 0,7-5-3 0,-5 0-13 16,3-1-9-16,-2-4-30 0,3 0-19 0,-4-1-25 15,5-4-7-15,-14 0-22 0,27-4-14 0,-16-3-9 16,2-5 0-16,0 0-7 0,0-1 4 0,-1 1 5 16,0-13 5-16,-6 9 4 0,-2-8 11 0,0-4 5 15,-2 10 16-15,-5-8 10 0,4 1-2 0,-5 7 16 16,4 1 13-16,-4 1 7 0,2-1-2 0,0 4 11 15,-3 1 17-15,1 5 0 0,2-1 0 0,2 8 1 16,-8-10-6-16,7 4-12 0,1 6-19 0,0 0-33 16,0 0-46-16,-8-5-64 0,8 5-64 0,0 0-62 15,0 0-69-15,0 0-63 0,0 0-81 0,0 0-397 16,0 0-944-16,0 0 419 0</inkml:trace>
  <inkml:trace contextRef="#ctx0" brushRef="#br0" timeOffset="184587.05">30955 16958 552 0,'0'0'588'0,"0"0"6"0,0 0 33 0,-4 22 12 15,-1 2 18-15,3 3-13 0,-1 1-18 0,3 17-30 16,0 3-29-16,3 1-21 0,-2 2-20 0,-1 1-41 0,-1-1-23 16,-1 6-380-16,1-1-82 0,-5 6 0 15,1 1 0-15,-2 0 0 0,1-2 0 0,1-4 0 0,1-2 0 16,-1-8 0-16,4-17 0 0,-2 19 0 0,1-8 0 15,0-14 0-15,-2-4 0 0,4-7 0 0,0-2 0 16,0-6 0-16,0-1 0 0,0-7 0 0,0 10 0 16,0-10 0-16,0 0 0 0,0 0 0 0,0 0 0 15,27-27 0-15,-16 4 0 0,-3-1-157 0,-4-1-488 16,5-4-83-16,-4-13-383 0,2-3-1202 0,-1 4 532 16</inkml:trace>
  <inkml:trace contextRef="#ctx0" brushRef="#br0" timeOffset="185164.07">31299 17223 162 0,'3'18'527'0,"-8"-5"11"0,1 1 17 16,-1-1 5-16,-1 11-2 0,1-9 2 0,2 10-23 15,1-8-28-15,1-2-35 0,2 3-33 0,-2-1-23 16,1 0-26-16,0-3-41 0,0 4-32 0,3-5-35 15,-5 2-24-15,2-5-27 0,-1-1-22 0,1 1-28 16,0-10-64-16,1 13-119 0,-1-8 0 0,0-5 0 16,0 0 0-16,0 0 0 0,-2 9 0 0,2-9 0 15,0 0 0-15,0 0 0 0,0 0 0 0,0 0 0 16,0 0-107-16,10-23-31 0,-6 10-9 0,2 1-6 16,-3-1 2-16,-1 2 15 0,7 0 10 0,0 0 23 15,-4 3 34-15,0 2 27 0,-1-2 29 0,4 2 5 16,-2 1 7-16,2 0 11 0,2-2 10 0,0 5 14 15,-10 2 7-15,16-6 8 0,-7 5 9 0,-9 1-2 16,19-2 3-16,-19 2 0 0,0 0 14 0,21 0 0 16,-21 0 10-16,9 7 11 0,-9-7 2 0,15 2-14 15,-15-2-7-15,12 5-10 0,-12-5-14 0,0 0-20 16,7 9-24-16,-7-9-25 0,5 5-36 0,-5-5-24 16,0 0-24-16,0 0-19 0,0 7-12 0,0-7-18 15,0 0-12-15,0 0-6 0,0 0-8 0,0 0-3 16,0 0-10-16,0 0-6 0,0 0 15 0,0 0 12 15,0 0-14-15,0 0 23 0,0 0 4 0,28-21 16 16,-22 16 21-16,2-2 12 0,-2 1 17 0,6 0 14 16,1-2 26-16,-2 4 37 0,-2-1 30 0,1 0 31 15,-1 4 30-15,-9 1 37 0,14 0 28 0,-14 0 18 16,0 0 19-16,22 4 19 0,-22-4 4 0,18 4-1 16,-13 1-4-16,-5-5 11 0,10 9-19 0,-4-3-6 0,-1-1-24 15,-5-5-15-15,8 14-17 0,-8-10-11 16,0-4-41-16,6 11-25 0,-6-11-35 0,0 10-36 15,0-10-31-15,0 0-43 0,1 8-45 0,-1-8-59 16,0 0-63-16,0 0-88 0,0 0-61 0,0 0-77 16,0 0-69-16,0 0-310 0,0 0-937 0,-10-31 414 0</inkml:trace>
  <inkml:trace contextRef="#ctx0" brushRef="#br0" timeOffset="185649.48">31805 17323 1 0,'12'-3'478'0,"-12"3"22"0,0 0 2 0,10 7 5 15,-10-7 16-15,6 9 4 0,-6-9 16 0,7 13-27 0,-5-8-34 16,0 3-35-16,1-2-36 0,-1 3-31 16,0-1-41-16,0-2-34 0,-1 2-26 0,0 1-39 15,0-1-40-15,-1 0-40 0,0-8-28 0,0 9-26 0,0-9-40 16,0 9-33-16,0-9-29 0,0 0-24 16,2 7-11-16,-2-7-20 0,0 0-14 0,0 0-16 15,0 0-23-15,0 0-28 0,0 0-32 0,0 0-24 0,3-31-24 16,0 19-1-16,2-1 4 0,-1 5 5 0,1-5 21 15,3 2 25-15,-2 2 14 0,2-1 33 0,-2 4 24 16,-1 1 31-16,-5 5 27 0,14-8 35 0,-10 5 28 16,-4 3 26-16,0 0 26 0,0 0 18 0,0 0 6 15,29 10 5-15,-22-7 1 0,-1 3 0 16,3 0-6-16,-1-1-7 0,-2 1-11 0,1 1-8 0,-1-1-13 16,-1 0-6-16,-5-6-21 0,8 8-24 0,-8-8-37 15,4 7-35-15,-4-7-33 0,1 5-42 16,-1-5-22-16,0 0-34 0,0 0-49 0,0 0-32 0,0 0-13 15,0 0 8-15,15-18 9 0,-8 13 13 16,-2-4 21-16,-5 9 40 0,15-12 48 0,-6 9 54 0,-9 3 62 16,9-6 51-16,-4 3 54 0,-5 3 46 0,14-6 33 15,-14 6 27-15,10-2 28 0,-10 2 17 0,0 0 6 16,15 8-3-16,-5-5-1 0,-10-3-25 0,7 8-21 16,-5-2-17-16,-2-6-18 0,7 11-21 15,-4-8-26-15,-3-3-52 0,5 13-52 0,-5-8-61 0,0-5-62 16,0 0-63-16,4 6-73 0,-4-6-69 0,0 0-88 15,0 0-92-15,0 0-279 0,0 0-846 0,0 0 374 16</inkml:trace>
  <inkml:trace contextRef="#ctx0" brushRef="#br0" timeOffset="185927.07">32311 16931 468 0,'12'-11'478'0,"1"3"-4"0,1 2 11 0,-4 6 20 0,-10 0 8 0,0 0-2 0,29 2-20 0,-17 2-30 16,-5-1-39-16,1 5-24 0,-2 5-42 0,-2-5-25 16,-1 6-29-16,-6-2-30 0,1 3-31 0,-6 9-37 15,-5-3-33-15,4 0-54 0,0-6-43 0,-3-2-49 16,5-1-41-16,2-4-22 0,-1-1-7 0,6-7-4 16,-8 7 4-16,8-1 12 0,0-6-2 0,0 0 5 15,0 0 4-15,28 5 10 0,-19-3 23 0,5-1 21 16,4 1 26-16,-5 2 6 0,5-3 13 0,-2 0 14 15,3 2 23-15,-2 1 11 0,1-3-3 0,0 1-17 16,2-2-20-16,-1-3-62 0,8-1-73 0,-10 1-98 16,1-3-132-16,-1 1-155 0,4-8-230 0,-3 6-370 15,3-16-1123-15,0 3 497 0</inkml:trace>
  <inkml:trace contextRef="#ctx0" brushRef="#br0" timeOffset="-162519.52">9403 4914 302 0,'0'0'282'0,"0"0"1"0,0 0-3 0,0 0-6 0,0 0 2 15,0 0 5-15,0 0-7 0,0 0-6 0,0 0 3 16,0 0-4-16,0 0-6 0,0 0-2 0,-55-22-3 16,55 22-7-16,0 0-7 0,0 0-13 0,0 0-13 15,0 0-11-15,0 0-6 0,0 0-7 0,0 0-13 0,0 0-14 16,0 0-13-16,177 4-28 0,-121-4-9 16,10-3-11-16,9 5-5 0,5-9-11 0,4-5-10 0,11 6-2 15,4-1-8-15,5-2-13 0,-2 1-3 0,4-4-6 16,-1 0-8-16,-5 7-18 0,-2-5-6 0,-6 6-14 15,-9-5-5-15,3 3-4 0,-8 4-24 0,-13 2 3 16,-1 2-4-16,-10-4 3 0,-54 2 5 0,77 9 4 16,-77-9 0-16,53 11 4 0,-53-11 0 0,0 0 2 15,34 10 1-15,-34-10-2 0,0 0-6 0,0 0-2 16,0 0-14-16,0 0-27 0,26 20-37 0,-26-20-41 16,0 0-58-16,0 0-42 0,0 0-61 0,0 0-70 0,0 0-96 15,0 0-287-15,0 0-821 0,0 0 363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1290.03943" units="1/cm"/>
          <inkml:channelProperty channel="Y" name="resolution" value="2064.713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4T06:03:20.654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4130 738 287 0,'0'0'482'0,"0"0"7"0,0 0 13 0,0 0 9 16,0 0-3-16,0 0-13 0,0 0-5 0,0 0-12 16,-56 60-18-16,56-60-18 0,-12 41-32 0,7-13 3 15,5-28-10-15,-1 66-21 0,0-39-13 0,1-27-18 16,6 59-12-16,-6-33-21 0,0-26-256 0,6 70-62 16,-4-47 0-16,-2-23 0 0,2 40 0 0,-2-40 0 15,4 41 0-15,-4-41 0 0,0 33 0 0,0-33 0 16,0 0 0-16,-1 35 0 0,1-35 0 0,0 0 0 15,0 0 0-15,0 0 0 0,0 0 0 0,0 0 0 16,0 0 0-16,0 0 0 0,0 0 0 0,0 0 0 0,0 0 0 16,0 0 0-16,0 0 0 0,0 0 0 0,-13-104 0 15,13 104 0-15,13-69 0 0,-7 24 0 16,2 4 0-16,1 0 0 0,-3 14 0 0,9-14 0 0,-7 16 0 16,-8 25 0-16,17-49 0 0,-7 30 0 0,-10 19 0 15,14-38 0-15,-14 38 0 0,18-27 0 0,-18 27 0 16,0 0 0-16,22-23 0 0,-22 23 0 0,0 0 0 15,0 0 0-15,0 0 0 0,0 0 0 0,0 0 0 16,0 0 0-16,107 50 0 0,-84-30 0 0,-4-1 0 16,8 16 0-16,-16-14 0 0,-11-21 0 0,20 50 0 15,-19-23 0-15,-1-27 0 0,-1 49 0 0,1-49 0 16,-16 44 0-16,16-44 0 0,-15 30 0 0,15-30 0 16,0 0 0-16,-11 28 0 0,11-28 0 0,0 0 0 15,0 0 0-15,0 0 0 0,0 0 0 0,0 0 0 16,0 0 0-16,0 0 0 0,0 0 0 0,0 0 0 15,0 0 0-15,-9-96 0 0,9 96 0 0,21-64 0 16,-11 43 0-16,-10 21 0 0,24-36 0 0,-10 15 0 16,-14 21 0-16,34-35 0 0,-34 35 0 0,30-25 0 15,-30 25 0-15,26-12 0 0,-26 12 0 0,0 0 0 16,0 0 0-16,0 0 0 0,0 0 0 0,0 0 0 16,0 0 0-16,96 32 0 0,-96-32 0 0,22 41 0 15,-22-41 0-15,10 42 0 0,-3-19 0 0,-7-23 0 16,6 51 0-16,-6-51 0 0,0 47 0 0,1-23 0 15,-1-24 0-15,0 0 0 0,-1 47 0 0,1-47 0 0,0 30 0 16,0-30 0-16,0 0 0 0,9 29 0 16,-9-29 0-16,0 0 0 0,0 0-499 0,13 29-187 15,-13-29-482-15,0 0-1265 0,0 0 560 0</inkml:trace>
  <inkml:trace contextRef="#ctx0" brushRef="#br0" timeOffset="202.12">5026 1005 312 0,'0'0'560'0,"0"0"-20"0,0 0-3 0,0 0-5 0,0 0-16 15,0 0-28-15,0 0-40 0,0 0-40 16,0 0-42-16,0 0-36 0,0 0-32 0,111 3-39 16,-111-3-60-16,0 0-68 0,73 4-77 0,-73-4-72 15,0 0-62-15,64 1-54 0,-64-1-86 0,0 0-75 0,43 10-88 16,-43-10-78-16,0 0-271 0,0 0-792 0,0 0 351 15</inkml:trace>
  <inkml:trace contextRef="#ctx0" brushRef="#br0" timeOffset="389.05">5127 1196 115 0,'0'0'481'0,"0"0"-7"0,0 0-9 0,0 0 9 16,0 0-4-16,0 0-27 0,0 0-20 0,0 0-27 15,0 0-29-15,0 0-44 0,0 0-10 0,0 0-30 0,0 0-34 16,0 0-18-16,0 0-31 0,82 37-21 0,-82-37-23 16,52 6-40-16,-52-6-53 0,0 0-70 0,64 15-68 15,-64-15-79-15,50 3-121 0,-50-3-110 0,0 0-503 16,60-3-961-16,-60 3 425 0</inkml:trace>
  <inkml:trace contextRef="#ctx0" brushRef="#br0" timeOffset="958.38">6400 794 14 0,'0'0'668'0,"0"0"-21"0,0 0-14 16,0 0-9-16,0 0-21 0,0 0-25 0,0 0-53 16,0 0-64-16,0 0-40 0,0 0-44 0,65-16-36 0,-65 16-33 15,55-9-44-15,-55 9-45 0,78-12-69 16,-78 12-57-16,66-5-53 0,-66 5-63 0,62-8-36 16,-62 8-45-16,44-7-40 0,-44 7-35 0,0 0-33 15,0 0-46-15,0 0-28 0,0 0-29 0,0 0-55 0,0 0-47 16,0 0-350-16,0 0-830 0,0 0 367 0</inkml:trace>
  <inkml:trace contextRef="#ctx0" brushRef="#br0" timeOffset="1348.04">6419 778 166 0,'0'0'525'0,"0"0"6"0,-55 21 14 0,55-21 10 15,-31 15-25-15,31-15-39 0,-34 28-11 16,34-28-32-16,-26 35-26 0,12-13-36 0,14-22-28 0,-14 30-28 16,14-30-37-16,-13 32-26 0,13-32-24 0,-6 31-25 15,6-31-21-15,0 0-22 0,0 0-19 0,-3 38-18 16,3-38-14-16,0 0-18 0,0 0-16 0,0 0-20 16,0 0-20-16,27 28-18 0,-27-28-15 0,0 0-6 15,0 0-8-15,0 0-3 0,69-5 0 0,-69 5-10 16,0 0-1-16,0 0 12 0,90-17-7 0,-90 17 7 15,55-6-11-15,-55 6 5 0,0 0 1 0,78 3 5 16,-78-3 5-16,55 12 3 0,-55-12 14 0,29 16-3 16,-29-16 4-16,0 0-1 0,26 27-12 0,-26-27 13 15,0 0 2-15,0 0-2 0,-12 44-5 0,12-44 1 16,-32 30-2-16,32-30-12 0,-46 26-3 0,46-26-25 16,-42 15-10-16,42-15-39 0,-49 16-17 0,49-16-37 15,-45 8-35-15,45-8-25 0,0 0-22 0,0 0-20 16,-70-7-27-16,70 7-24 0,0 0-21 0,0 0-21 15,-41-22-25-15,41 22-35 0,0 0-28 0,-14-25-33 16,14 25-281-16,0 0-781 0,0 0 345 0</inkml:trace>
  <inkml:trace contextRef="#ctx0" brushRef="#br0" timeOffset="1659.92">6887 1140 209 0,'0'0'565'0,"0"0"7"0,0 0 5 0,0 0-10 16,0 0-36-16,0 0-44 0,0 0-48 0,0 0-46 16,0 0-37-16,0 0-38 0,0 0-45 0,0 0-48 15,0 0-48-15,0 0-56 0,0 0-44 0,0 0-31 16,0 0-25-16,0 0-9 0,0 0-10 0,0 0-4 15,0 0-1-15,0 0 0 0,0 0 1 0,0 0 2 16,0 0 0-16,0 0 5 0,0 0 4 0,0 0 5 16,0 0-6-16,0 0-1 0,0 0 1 0,0 0-27 0,0 0-42 15,0 0-69-15,0 0-100 0,0 0-116 0,0 0-132 16,0 0-314-16,0 0-856 0,0 0 380 16</inkml:trace>
  <inkml:trace contextRef="#ctx0" brushRef="#br0" timeOffset="2125.04">7420 813 452 0,'0'0'528'0,"0"0"15"0,0 0 3 0,0 0-20 16,0 0-26-16,-99 46-40 0,81-25-19 0,18-21-31 15,-38 61-35-15,14-26-36 0,12-9-25 16,3 3-40-16,4 0-21 0,5-29-23 0,-5 57-24 16,8-30-20-16,-3-27-17 0,6 50-26 0,-6-50-18 0,20 39-27 15,-20-39-10-15,29 21-44 0,-29-21-12 0,35 15-14 16,-35-15-14-16,45 10-20 0,-45-10-11 16,0 0-4-16,0 0 0 0,0 0 6 0,100-24 3 0,-100 24 0 15,28-19 6-15,-28 19-7 0,0 0 22 0,14-28 1 16,-14 28 2-16,0 0-2 0,0 0 0 0,0 0 0 15,-55-62 2-15,28 53 1 0,27 9-7 0,-51-16-20 16,51 16-48-16,0 0-52 0,-49-10-56 0,49 10-66 16,0 0-87-16,0 0-86 0,0 0-93 0,0 0-353 15,0 0-935-15,-39-9 414 0</inkml:trace>
  <inkml:trace contextRef="#ctx0" brushRef="#br0" timeOffset="2521.64">7795 910 128 0,'0'0'544'0,"0"0"-31"16,0 0-20-16,0 0-3 0,0 0-15 0,0 0-21 16,0 0-35-16,0 0-47 0,0 0-37 0,0 0-33 15,95 34-22-15,-95-34-29 0,33 16-28 0,-33-16-20 16,27 17-25-16,-27-17-14 0,0 0-19 0,19 26-18 15,-19-26-20-15,0 0-2 0,0 0-12 0,-19 48-9 16,19-48-13-16,-32 32-21 0,9-16-17 0,23-16-30 16,-43 30-26-16,43-30-39 0,-30 23-16 0,30-23-7 15,-25 22-10-15,25-22-10 0,0 0 1 0,-25 21 8 16,25-21 7-16,0 0 11 0,0 0 6 0,0 0 10 16,0 0 4-16,-6 34 16 0,6-34 33 0,0 0 25 15,0 0 36-15,0 0 29 0,0 0 33 0,0 0 16 16,28 36 8-16,-28-36 10 0,0 0-4 0,0 0 4 15,32 18 3-15,-32-18-2 0,0 0-2 0,0 0-10 16,55 7-20-16,-55-7-13 0,0 0-28 0,0 0-43 16,74-7-58-16,-74 7-111 0,0 0-111 0,63-14-148 15,-63 14-185-15,48-18-435 0,-48 18-1099 0,37-21 487 16</inkml:trace>
  <inkml:trace contextRef="#ctx0" brushRef="#br0" timeOffset="3333.22">9262 1127 207 0,'0'0'380'0,"0"0"-8"0,0 0 14 0,0 0 4 0,0 0 4 0,0 0 4 0,0 0-5 0,0 0 1 0,0 0 0 0,0 0-6 16,0 0-11-16,0 0-3 0,0 0-14 0,0 0-14 15,0 0-25-15,0 0-33 0,0 0-28 0,0 0-28 16,0 0-23-16,0 0-22 0,0 0-14 0,0 0-19 16,0 0-34-16,13-69-35 0,-13 69-21 0,0 0-13 15,9-34-21-15,-9 34-18 0,0 0-7 0,18-38-12 16,-18 38-7-16,15-23 5 0,-15 23 7 0,0 0-13 16,31-30 4-16,-31 30 2 0,21-20 14 0,-21 20 2 15,0 0-5-15,34-19 7 0,-34 19-2 0,0 0 3 0,0 0 7 16,33-14 2-16,-33 14 17 0,0 0-6 15,0 0 3-15,0 0 17 0,0 0-9 0,0 0 10 16,0 0 5-16,0 0 12 0,63 36 5 0,-63-36-73 16,0 0 0-16,15 33 0 0,-15-33 0 0,8 30 0 0,-8-30 0 15,11 30 0-15,-11-30 0 0,12 29 0 16,-12-29 0-16,14 29 0 0,-14-29 0 0,20 22 0 16,-20-22 0-16,23 22 0 0,-23-22 0 0,0 0 0 0,45 19 0 15,-45-19 0-15,0 0 0 0,55 3 0 0,-55-3 0 16,0 0 0-16,0 0 0 0,77-20 0 0,-77 20 0 15,38-22 0-15,-38 22 0 0,32-22 0 16,-32 22 0-16,24-27 0 0,-24 27 0 0,21-33 0 0,-21 33 0 16,0 0 0-16,11-32 0 0,-11 32 0 0,11-28 0 15,-11 28 0-15,0 0 0 0,0 0 0 0,1-35 0 16,-1 35 0-16,0 0 0 0,0 0 0 0,0 0 0 16,5-31 0-16,-5 31 0 0,0 0 0 0,0 0 0 15,0 0 0-15,0 0 0 0,0 0-8 0,0 0-246 16,0 0-87-16,0 0-136 0,0 0-145 0,0 0-460 15,0 0-1172-15,0 0 519 0</inkml:trace>
  <inkml:trace contextRef="#ctx0" brushRef="#br0" timeOffset="4014.16">9348 1540 302 0,'0'0'305'0,"0"0"-10"16,0 0-6-16,0 0-9 0,0 0 2 0,0 0 4 0,0 0-2 15,0 0 11-15,0 0-10 0,0 0 5 16,0 0-13-16,0 0-8 0,0 0-14 0,0 0-12 15,0 0-3-15,0 0-10 0,0 0-7 0,0 0-17 0,0 0-15 16,-37-59-18-16,37 59-20 0,0 0-12 0,0 0-14 16,0 0-14-16,30-44-8 0,-30 44-16 0,0 0-6 15,34-21-11-15,-34 21-9 0,0 0-6 0,32-14-2 16,-32 14-4-16,0 0-10 0,0 0-3 0,0 0-2 16,55-4-6-16,-55 4 2 0,0 0-3 0,0 0 1 15,0 0-1-15,0 0-1 0,59 33 2 0,-59-33 6 16,0 0 4-16,25 20 8 0,-25-20 2 0,0 0 8 15,0 0 6-15,18 25-6 0,-18-25 2 0,0 0-2 16,0 0 2-16,15 29-11 0,-15-29 4 0,0 0-9 16,0 0-4-16,0 0-4 0,16 28 0 0,-16-28-10 15,0 0 2-15,0 0-5 0,0 0-1 0,24 22-5 16,-24-22 3-16,0 0-8 0,0 0 1 0,37 14 10 16,-37-14-10-16,0 0-14 0,0 0 14 0,0 0-3 15,50 7-1-15,-50-7-8 0,0 0 1 0,0 0-3 16,0 0-5-16,0 0-18 0,0 0-2 0,56 5-8 15,-56-5 2-15,0 0-22 0,0 0-7 0,0 0-9 16,0 0-9-16,0 0 0 0,0 0 1 0,55-24 1 0,-55 24-8 16,0 0 8-16,0 0 9 0,24-30 2 0,-24 30 11 15,0 0 12-15,17-23 3 0,-17 23-2 16,0 0 5-16,0 0 5 0,22-23 14 0,-22 23 9 16,0 0 18-16,0 0-10 0,0 0-1 0,24-37 1 0,-24 37-2 15,0 0 0-15,0 0-2 0,23-21 5 0,-23 21 0 16,0 0 0-16,26-21-2 0,-26 21 1 0,0 0 4 15,0 0-5-15,23-19-2 0,-23 19-10 0,0 0-16 16,0 0-10-16,26-23-16 0,-26 23-20 0,0 0-44 16,0 0-51-16,0 0-59 0,0 0-85 0,0 0-119 15,0 0-443-15,0 0-951 0,0 0 421 0</inkml:trace>
  <inkml:trace contextRef="#ctx0" brushRef="#br0" timeOffset="4611.3">11306 780 259 0,'0'0'464'0,"0"0"7"0,0 0-4 0,0 0-11 0,0 0 9 0,0 0-15 16,0 0-3-16,0 0 4 0,-110 27 8 0,110-27 11 16,-55 50 5-16,21-19-4 0,3 1-24 0,4 6-25 15,5 0-30-15,8 5-39 0,-1-3-35 0,9 2-23 0,3-14-136 16,-1 14-159-16,4-42 0 0,7 55 0 15,2-30 0-15,5 0 0 0,1 2 0 0,-15-27 0 16,35 38 0-16,-35-38 0 0,34 30 0 0,-34-30 0 0,28 22 0 16,-28-22 0-16,0 0 0 0,52 4 0 0,-52-4 0 15,0 0 0-15,0 0 0 0,59-31 0 0,-59 31 0 16,19-36-40-16,-10 12-89 0,-9 24 10 16,3-43 12-16,-3 43 12 0,-18-37 10 0,18 37 5 0,-23-35 22 15,0 18 22-15,23 17 3 0,-47-24 26 0,47 24 13 16,-44-14 0-16,44 14-3 0,0 0-5 0,-57-7-22 15,57 7-39-15,0 0-62 0,0 0-76 0,0 0-97 16,0 0-97-16,0 0-100 0,0 0-474 0,0 0-1050 16,0 0 464-16</inkml:trace>
  <inkml:trace contextRef="#ctx0" brushRef="#br0" timeOffset="5235.66">11591 1115 50 0,'0'0'608'16,"0"0"6"-16,0 0 4 0,0 0-14 0,0 0-2 16,0 0-23-16,0 0-39 0,-1 80-35 0,1-80-47 15,0 0-28-15,10 51-10 0,-10-51-40 0,1 25-23 16,-1-25-35-16,0 0-33 0,0 0-30 0,0 38-23 15,0-38-23-15,0 0-106 0,0 0-107 0,0 0 0 16,-9 30 0-16,9-30 0 0,0 0 0 0,0 0 0 0,0 0 0 16,0 0 0-16,0 0 0 0,0 0 0 15,0 0 0-15,0 0 0 0,0 0 0 0,0 0 0 16,0 0 0-16,0 0 0 0,0 0 0 0,0 0 0 16,0 0 0-16,0 0 0 0,0 0 0 0,25-101 0 0,-25 101 0 15,14-24 0-15,-14 24 0 0,0 0 0 0,20-31 0 16,-20 31 0-16,0 0 0 0,23-18 0 15,-23 18 0-15,0 0 0 0,0 0 0 0,0 0 0 16,0 0 0-16,0 0 0 0,0 0 0 0,0 0 0 0,0 0 0 16,0 0 0-16,0 0 0 0,0 0 0 0,88 37 0 15,-88-37 0-15,0 0 0 0,11 33 0 0,-11-33 0 16,0 0 0-16,0 0 0 0,-2 32 0 0,2-32 0 16,0 0 0-16,0 0 0 0,0 0 0 0,0 0 0 15,0 0 0-15,0 0 0 0,0 0 0 0,0 0 0 16,0 0 0-16,0 0-46 0,0 0-104 0,0 0 16 15,0 0 18-15,0 0 1 0,0 0 25 0,0 0 27 16,0 0 9-16,68-62 25 0,-68 62 35 0,23-17 19 16,-23 17 9-16,0 0 3 0,33-15 25 0,-33 15 7 15,0 0 6-15,0 0 2 0,0 0 6 0,56-8 11 0,-56 8 6 16,0 0 1-16,0 0-67 0,0 0-34 0,0 0 0 16,41 34 0-16,-41-34 0 0,0 0 0 15,0 0 0-15,8 36 0 0,-8-36 0 0,0 0 0 16,0 0 0-16,0 0 0 0,-17 44 0 0,17-44 0 0,0 0 0 15,0 0 0-15,0 0 0 0,0 0 0 16,0 0 0-16,0 0-112 0,0 0-294 0,0 0-102 16,0 0-89-16,0 0-498 0,0 0-1186 0,0 0 525 0</inkml:trace>
  <inkml:trace contextRef="#ctx0" brushRef="#br0" timeOffset="5721.17">12147 1148 342 0,'0'0'487'15,"0"0"0"-15,0 0 18 0,0 0 16 0,0 0-7 16,0 0-22-16,0 0-24 0,0 0-20 0,0 0-27 16,0 0-27-16,65 35-33 0,-65-35-38 15,0 0-29-15,12 34-16 0,-12-34-32 0,0 0-25 0,0 0-26 16,3 35-16-16,-3-35-18 0,0 0-22 0,0 0-27 16,0 0-40-16,0 0-28 0,-7 37-42 0,7-37-20 15,0 0-21-15,0 0-25 0,0 0-32 0,0 0-39 16,0 0-28-16,0 0-3 0,0 0 0 0,0 0 8 15,0 0-3-15,0 0 20 0,0 0 9 0,0 0 6 16,28-89 14-16,-28 89 10 0,0 0 19 0,22-31 28 16,-22 31 18-16,0 0 11 0,0 0 21 0,23-21 28 15,-23 21 20-15,0 0 12 0,0 0 4 0,0 0 3 16,0 0 3-16,0 0 3 0,0 0 3 0,53-4-7 16,-53 4 1-16,0 0 6 0,0 0-6 0,0 0-5 15,0 0-6-15,0 0-7 0,0 0-9 0,0 0-29 16,0 0-47-16,37 47-49 0,-37-47-51 0,0 0-60 15,0 0-35-15,0 0-25 0,0 0-27 0,0 0-16 16,0 0 5-16,0 0 27 0,0 0 19 0,0 0 53 16,0 0 46-16,0 0 59 0,87-28 55 0,-87 28 64 0,0 0 47 15,44-19 56-15,-44 19 52 0,0 0 46 16,0 0 31-16,39-7 19 0,-39 7 16 0,0 0 11 16,0 0-3-16,0 0 7 0,0 0-11 0,0 0-25 15,44 30-30-15,-44-30-24 0,0 0-21 0,10 43-26 0,-10-43-39 16,0 0-71-16,6 36-91 0,-6-36-126 15,0 0-134-15,8 28-135 0,-8-28-165 0,0 0-463 0,0 0-1140 16,29 16 505-16</inkml:trace>
  <inkml:trace contextRef="#ctx0" brushRef="#br0" timeOffset="6936.67">13976 1176 118 0,'0'0'485'0,"0"0"6"0,0 0-1 16,0 0-8-16,0 0-13 0,0 0-21 0,0 0-26 15,0 0-18-15,0 0-19 0,0 0-12 0,0 0-6 16,0 0-21-16,0 0-20 0,-137 12-20 0,137-12-22 15,-31 31-27-15,31-31-35 0,-28 33-24 0,17-8-12 16,11-25-20-16,-11 34-23 0,11-34-19 0,-5 31-13 16,5-31-27-16,0 0-24 0,9 43-27 0,-9-43-21 15,0 0-14-15,26 31-20 0,-26-31-20 0,0 0-18 16,0 0-7-16,0 0-19 0,0 0-9 0,0 0-10 16,0 0-6-16,0 0 7 0,0 0 0 0,96-56 14 15,-96 56 2-15,14-29 3 0,-14 29-7 0,11-40 7 16,-11 40 4-16,16-39-1 0,-16 39 10 0,16-32 6 15,-16 32 2-15,18-26 7 0,-18 26 12 0,18-25 6 16,-18 25 8-16,0 0 5 0,35-23 14 0,-35 23 23 0,0 0 14 16,0 0 11-16,0 0 15 0,0 0 15 15,0 0 12-15,97 40 6 0,-80-23 0 0,-17-17 4 16,35 45-3-16,-17-22-10 0,-3-2 3 0,-15-21-11 0,22 49-6 16,-22-49-6-16,5 32-8 0,-5-32-6 0,-1 31-9 15,1-31-9-15,0 0-14 0,0 0-17 16,0 0-4-16,-19 35-9 0,19-35-1 0,0 0-1 15,0 0 3-15,0 0 1 0,0 0 1 0,0 0-5 0,0 0 0 16,-22-94 1-16,22 94 7 0,18-49 0 0,-3 24 0 16,-15 25 4-16,26-44 9 0,-10 25 17 0,-16 19 11 15,37-33 4-15,-37 33 3 0,27-23 6 16,-27 23 3-16,30-18-9 0,-30 18-1 0,0 0-3 0,41-19-2 16,-41 19-16-16,0 0-11 0,0 0-38 0,44-8-64 15,-44 8-94-15,0 0-119 0,0 0-146 0,0 0-542 16,0 0-1084-16,0 0 480 0</inkml:trace>
  <inkml:trace contextRef="#ctx0" brushRef="#br0" timeOffset="7596.65">15669 848 299 0,'0'0'500'0,"0"0"15"0,0 0 13 0,0 0-2 0,-51-40-20 15,51 40-22-15,0 0-22 0,0 0-17 0,-89 12-25 16,89-12-29-16,0 0-28 0,-58 25-31 0,58-25-24 15,-22 28-26-15,22-28-29 0,-12 40-16 0,12-40-11 16,7 50-17-16,11-12-20 0,2 0-19 0,6-4-11 16,-8-11-20-16,15 10-13 0,2-1-10 0,-15-15-110 15,3 5-6-15,-1 1 0 0,-22-23 0 0,26 35 0 16,-26-35 0-16,8 36 0 0,-8-36 0 0,-15 40 0 16,15-40 0-16,-34 35 0 0,12-21 0 0,22-14 0 15,-39 13 0-15,39-13 0 0,0 0 0 0,0 0-12 16,0 0-142-16,0 0-28 0,0 0-18 0,-90-38-13 15,90 38-11-15,-7-39 1 0,7 39 17 0,4-50 23 16,0 22 25-16,-4 28 13 0,13-53 31 0,-7 26 31 16,-6 27 34-16,13-53 31 0,-4 30 25 0,-9 23 32 15,19-51 12-15,-14 34 14 0,-5 17 5 0,24-50 0 16,-12 28-1-16,-12 22 9 0,19-37-5 0,0 17 9 16,-19 20 10-16,16-25-6 0,-16 25 1 0,0 0-9 0,0 0-9 15,0 0-5-15,4-34-9 0,-4 34-23 16,0 0-26-16,0 0-40 0,0 0-58 0,-58-16-67 15,58 16-62-15,0 0-80 0,0 0-90 0,0 0-110 0,0 0-417 16,0 0-993-16,0 0 441 0</inkml:trace>
  <inkml:trace contextRef="#ctx0" brushRef="#br0" timeOffset="8207.78">16037 1082 414 0,'0'0'653'0,"0"0"-9"0,-15 57 1 0,15-57 8 0,-12 27-26 16,12-27-31-16,0 0-55 0,-7 42-49 16,7-42-50-16,-7 27-42 0,7-27-42 0,0 0-34 0,0 0-31 15,-3 39-27-15,3-39-34 0,0 0-17 0,0 0-29 16,12 34-22-16,-12-34-118 0,0 0-46 0,0 0 0 15,0 0 0-15,0 0 0 0,0 0 0 0,0 0 0 16,0 0 0-16,0 0 0 0,0 0 0 0,-22 25 0 16,22-25 0-16,0 0 0 0,0 0 0 0,0 0 0 15,0 0 0-15,0 0-24 0,0 0-31 0,0 0 3 16,0 0 4-16,10-106 7 0,-10 106 1 0,21-25 18 16,-21 25 21-16,36-22 13 0,-36 22 12 0,28-16 20 15,-28 16 19-15,0 0 24 0,47-7-34 0,-47 7-53 16,0 0 0-16,0 0 0 0,0 0 0 0,0 0 0 15,0 0 0-15,72 26 0 0,-72-26 0 0,0 0 0 16,14 28 0-16,-14-28 0 0,0 0 0 0,8 30 0 16,-8-30 0-16,0 0 0 0,0 0 0 0,0 0 0 15,-14 48 0-15,14-48 0 0,0 0 0 0,0 0 0 16,0 0 0-16,0 0 0 0,0 0 0 0,0 0 0 0,0 0 0 16,0 0 0-16,0 0 0 0,0 0-162 0,0 0-45 15,0 0 15-15,0 0 19 0,0 0 17 16,0 0 35-16,0 0 35 0,53-87 44 0,-53 87 43 15,22-20 36-15,-22 20 33 0,0 0 37 0,29-17 1 0,-29 17 31 16,0 0 4-16,0 0 7 0,0 0-3 0,0 0 5 16,0 0-67-16,0 0-85 0,0 0 0 0,0 0 0 15,0 0 0-15,0 0 0 0,68 36 0 0,-68-36 0 16,0 0 0-16,8 32 0 0,-8-32 0 0,0 0 0 16,0 0 0-16,0 0 0 0,2 38 0 0,-2-38 0 15,0 0 0-15,0 0-310 0,0 0-177 0,0 0-79 16,0 0-68-16,0 0-399 0,0 0-1118 0,0 0 495 15</inkml:trace>
  <inkml:trace contextRef="#ctx0" brushRef="#br0" timeOffset="8645.19">16592 1155 96 0,'0'0'514'16,"0"0"-6"-16,0 0 9 0,0 0 13 0,0 0 33 0,0 0 3 15,0 0-8-15,0 0-24 0,57 36-44 0,-57-36-28 16,0 0-38-16,0 0-41 0,4 32-33 0,-4-32-37 15,0 0-29-15,0 0-32 0,-9 43-34 0,9-43-57 16,0 0-56-16,0 0-64 0,0 0-49 0,0 0-48 16,0 0-48-16,0 0-39 0,-13 35-27 0,13-35-50 15,0 0-30-15,0 0-15 0,0 0 10 0,0 0 20 16,0 0 11-16,0 0 23 0,0 0 21 0,0 0 19 16,0 0 51-16,0 0 35 0,0 0 15 0,27-100 46 15,-27 100 63-15,0 0 35 0,0 0 28 0,21-19 23 16,-21 19 18-16,0 0 18 0,0 0 21 0,0 0-7 15,0 0-1-15,0 0 2 0,0 0-8 0,0 0-14 16,0 0-19-16,0 0-8 0,88 39-21 0,-88-39-11 16,0 0-23-16,0 0-17 0,0 0-44 0,14 28-44 15,-14-28-38-15,0 0-53 0,0 0-33 0,0 0-19 16,0 0-2-16,0 0-2 0,0 0 1 0,0 0 7 0,0 0 20 16,0 0 16-16,0 0 30 0,0 0 43 0,0 0 58 15,0 0 50-15,69-38 39 0,-69 38 26 16,0 0 46-16,38-13 20 0,-38 13 22 0,0 0 14 15,0 0 1-15,0 0-1 0,48-7-10 0,-48 7-15 0,0 0-5 16,0 0-108-16,0 0-84 0,0 0 0 0,0 0 0 16,52 29 0-16,-52-29 0 0,0 0 0 0,9 32 0 15,-9-32 0-15,0 0 0 0,0 0-192 0,-24 54-496 16,24-54-531-16,-32 26-1320 0,32-26 584 0</inkml:trace>
  <inkml:trace contextRef="#ctx0" brushRef="#br0" timeOffset="67004.56">990 2626 227 0,'0'0'384'0,"0"0"-4"16,0 0 13-16,0 0-6 0,0 0-14 0,0 0-9 16,0 0-17-16,0 0 2 0,0 0-4 0,0 0-3 15,0 0-13-15,0 0-5 0,0 0-11 0,0 0-7 16,0 0-14-16,0 0-34 0,0 0-13 0,119 13-12 16,-119-13-23-16,113-7-20 0,-50 6-26 0,5-2-9 15,1-4-19-15,-4-1-39 0,9-2-32 0,3 6-22 16,-2-3-39-16,-2 0-34 0,0 0-31 0,-4 3-39 15,-17 1-27-15,-52 3-26 0,80-1-30 0,-80 1-27 16,56 0-49-16,-56 0-39 0,0 0-43 0,0 0-42 16,0 0-41-16,0 0-39 0,0 0-242 0,0 0-762 15,0 0 338-15</inkml:trace>
  <inkml:trace contextRef="#ctx0" brushRef="#br0" timeOffset="67232.82">2015 2410 51 0,'0'0'434'0,"0"0"9"0,0 0 30 15,0 0 37-15,0 0 24 0,0 0-18 0,0 0-14 0,105 43-23 16,-80-27-27-16,11 9-47 0,-17-6-44 0,-19-19-36 16,40 39-30-16,-26-18-36 0,-14-21-31 0,16 33-47 15,-16-33-38-15,8 32-31 0,-8-32-29 0,0 31-39 16,0-31-36-16,-20 36-52 0,20-36-58 15,-36 35-61-15,13-23-51 0,23-12-55 0,-51 22-45 0,51-22-49 16,-44 14-64-16,44-14-397 0,-52 10-893 0,52-10 396 16</inkml:trace>
  <inkml:trace contextRef="#ctx0" brushRef="#br0" timeOffset="68406.4">3906 2660 182 0,'0'0'370'0,"0"0"14"0,0 0 9 0,0 0 2 0,0 0 6 16,0 0-5-16,0 0-12 0,0 0-23 0,0 0-17 15,0 0-12-15,0 0-3 0,0 0 17 0,0 0 28 16,0 0 8-16,0 0 3 0,0 0-3 0,0 0-10 16,0 0-8-16,8 103-15 0,-4-61 0 0,1-15-25 15,1 18-31-15,-4-2-293 0,4 0 0 0,-6-14 0 16,0-29 0-16,5 71 0 0,-2-42 0 0,-3-29 0 15,0 50 0-15,-3-25 0 0,3-25 0 0,-2 34 0 16,2-34 0-16,0 0 0 0,-4 33 0 0,4-33 0 16,0 0 0-16,0 0 0 0,0 0 0 0,0 0 0 15,0 0 0-15,0 0 0 0,0 0 0 0,0 0 0 16,0 0 0-16,0 0 0 0,0 0 0 0,-27-107 0 16,23 79 0-16,1-18 0 0,1 6 0 0,3-3 0 15,-1 12 0-15,0-12 0 0,0 43 0 0,3-56 0 16,-1 29 0-16,-2 27 0 0,5-44 0 0,-5 44 0 15,4-35 0-15,-4 35 0 0,6-32 0 0,-6 32 0 0,0 0 0 16,3-33 0-16,-3 33 0 0,0 0 0 16,0 0 0-16,0 0 0 0,22-23 0 0,-22 23 0 15,0 0 0-15,0 0 0 0,0 0 0 0,111 28 0 0,-69-10 0 16,-42-18 0-16,66 39 0 0,-41-20 0 0,1 0 0 16,7 11 0-16,-15-9 0 0,-18-21 0 15,28 43 0-15,-15-22 0 0,-13-21 0 0,7 54 0 16,-11-26 0-16,4-28 0 0,-21 65 0 0,5-38 0 0,1 0 0 15,-12 7 0-15,12-16 0 0,15-18 0 0,-35 39 0 16,16-19 0-16,19-20 0 0,-33 30 0 0,33-30 0 16,-27 23 0-16,27-23 0 0,-28 20 0 0,28-20 0 15,0 0 0-15,-37 16-32 0,37-16-414 0,0 0-106 16,0 0-116-16,0 0-415 0,0 0-1172 0,0 0 519 16</inkml:trace>
  <inkml:trace contextRef="#ctx0" brushRef="#br0" timeOffset="69052.83">4415 3298 371 0,'0'0'491'0,"0"0"23"0,0 0 16 0,0 0 7 0,0 0-10 16,33 33-14-16,-33-33-20 0,4 36-5 0,-4-36-11 16,5 56-8-16,-5-27-22 0,0-29-36 0,0 69-30 15,1-44-34-15,-1-25-34 0,-1 50-35 0,1-50-20 16,-1 35-25-16,1-35-120 0,-1 30-113 0,1-30 0 16,0 0 0-16,0 0 0 0,0 0 0 0,-4 35 0 15,4-35 0-15,0 0 0 0,0 0 0 0,0 0 0 16,0 0 0-16,0 0 0 0,0 0 0 0,0 0 0 15,0 0 0-15,0 0 0 0,0 0 0 0,16-100 0 0,-16 100 0 16,12-50 0-16,-5 24 0 0,-7 26 0 16,16-55 0-16,-7 28 0 0,7-12 0 0,-9 13 0 15,-7 26 0-15,22-47 0 0,-11 24 0 0,-11 23 0 0,15-32 0 16,-15 32 0-16,17-27 0 0,-17 27 0 0,0 0 0 16,27-25 0-16,-27 25 0 0,0 0 0 0,0 0-50 15,34-13 1-15,-34 13-3 0,0 0 0 0,0 0 1 16,0 0 9-16,0 0 2 0,0 0-2 0,68 49 4 15,-68-49 1-15,0 40 8 0,0-40 0 0,-10 39 0 16,10-39-5-16,-17 39-4 0,17-39 0 0,-21 28-1 16,21-28-15-16,-21 25-17 0,21-25-25 0,0 0-23 15,-22 25-26-15,22-25-36 0,0 0-33 0,0 0-38 16,0 0-23-16,-28 18-20 0,28-18-37 0,0 0-37 16,0 0-28-16,0 0-28 0,0 0-289 0,0 0-772 15,0 0 343-15</inkml:trace>
  <inkml:trace contextRef="#ctx0" brushRef="#br0" timeOffset="70017.61">3960 4781 180 0,'0'0'372'0,"0"0"38"16,0 0 70-16,0 0 24 0,0 0 38 0,0 0 23 16,36 103 15-16,-34-76-6 0,6 15-17 0,1 0-14 0,0 2-39 15,-8 1-42-15,-3-2-37 0,3-15-38 0,-1-28-28 16,0 68-11-16,1-43-9 0,-1-25-279 0,-2 50-60 15,2-50 0-15,-5 34 0 0,5-34 0 0,-9 27 0 16,9-27 0-16,0 0 0 0,0 0 0 0,0 0 0 16,0 0 0-16,0 0 0 0,0 0 0 0,0 0 0 15,0 0 0-15,0 0 0 0,0 0 0 0,0 0 0 16,0 0 0-16,0 0 0 0,0 0 0 0,-12-107 0 16,8 78 0-16,0-13 0 0,2 1 0 0,1 12 0 15,1-15 0-15,0 44 0 0,1-58 0 0,-6 29 0 16,5 29 0-16,0-57 0 0,-1 29-71 0,1 28-16 15,2-41 24-15,-2 41 8 0,1-30 14 0,-1 30 16 0,0 0 4 16,13-38 17-16,-13 38-7 0,0 0 6 0,0 0-2 16,23-23-1-16,-23 23-3 0,0 0 3 15,0 0 0-15,0 0 5 0,0 0 5 0,114 34 7 16,-114-34 5-16,63 42-6 0,-41-18 15 0,7 8 1 0,-9-10 1 16,-5 17 7-16,-6-14-18 0,-9-25 16 0,12 54-1 15,-12-25 1-15,0-29-6 0,-12 60 3 0,6-31-6 16,-6-1 2-16,-8 11 2 0,7-17-8 0,13-22 8 15,-24 46-9-15,5-27-6 0,19-19-10 0,-27 33-23 16,27-33-45-16,-32 30-28 0,32-30-46 0,-36 24-46 16,36-24-56-16,-28 15-54 0,28-15-63 0,0 0-56 15,-46 14-58-15,46-14-74 0,0 0-340 0,0 0-962 16,0 0 426-16</inkml:trace>
  <inkml:trace contextRef="#ctx0" brushRef="#br0" timeOffset="70440.52">4503 5378 301 0,'0'0'397'0,"0"0"4"0,0 0-12 0,0 0-2 0,0 0 11 0,0 0 6 15,0 0 0-15,0 0-13 0,0 0-12 0,-97 50-16 16,83-29-14-16,14-21-29 0,-26 37-24 0,14-12-24 16,12-25-29-16,-12 54-25 0,7-29-23 0,5-25-18 15,-8 49-20-15,8-49-17 0,9 38-7 0,-9-38-19 16,14 27-30-16,-14-27-29 0,22 19-23 0,-22-19-20 16,0 0-21-16,0 0-19 0,46 15-15 0,-46-15-16 15,0 0-8-15,0 0-6 0,0 0-5 0,73-34 2 16,-73 34 2-16,28-25 11 0,-28 25 2 0,37-34 10 0,-18 17 6 15,-19 17 14-15,26-19 20 0,-26 19 27 16,0 0 25-16,34-19 17 0,-34 19 19 0,0 0 16 0,0 0 28 16,0 0 0-16,0 0-13 0,0 0 25 15,0 0 13-15,54 46 7 0,-54-46-9 0,10 44-13 16,-10-44-14-16,4 48-5 0,-4-48-12 0,1 42-17 0,-1-42-38 16,5 40-52-16,-5-40-61 0,0 28-76 0,0-28-84 15,0 0-107-15,0 0-130 0,-6 37-149 0,6-37-416 16,0 0-1117-16,0 0 494 0</inkml:trace>
  <inkml:trace contextRef="#ctx0" brushRef="#br0" timeOffset="70989.25">5342 3044 362 0,'0'0'523'0,"0"0"23"0,0 0 3 0,0 0-10 0,0 0-15 0,0 0-38 15,0 0-32-15,0 0-39 0,0 0-34 0,0 0-30 16,0 0-34-16,84-12-40 0,-84 12-51 0,57-12-71 15,-57 12-83-15,58-4-97 0,-58 4-110 0,55-8-103 16,-55 8-113-16,0 0-122 0,0 0-354 0,57 1-893 16,-57-1 395-16</inkml:trace>
  <inkml:trace contextRef="#ctx0" brushRef="#br0" timeOffset="71155.73">5458 3196 130 0,'0'0'534'0,"0"0"-22"15,0 0-1-15,0 0 16 0,0 0 5 0,0 0-9 16,0 0-35-16,0 0-44 0,0 0-44 0,0 0-45 16,0 0-24-16,0 0-36 0,0 0-28 0,0 0-48 0,0 0-52 15,167-12-57-15,-167 12-73 0,77-7-81 16,-77 7-103-16,48-2-92 0,-48 2-124 0,0 0-129 16,0 0-358-16,58-2-921 0,-58 2 409 0</inkml:trace>
  <inkml:trace contextRef="#ctx0" brushRef="#br0" timeOffset="71690.7">5285 5042 134 0,'0'0'539'0,"0"0"32"0,0 0 34 0,0 0 24 0,0 0 1 0,0 0-22 15,0 0-26-15,0 0-35 0,0 0-34 0,0 0-37 16,0 0-31-16,0 0-45 0,0 0-40 0,0 0-41 16,0 0-71-16,176-8-84 0,-131 0-93 0,2 2-119 15,-47 6-132-15,80-13-137 0,-80 13-132 0,61 0-136 16,-61 0-459-16,55-2-1131 0,-55 2 500 0</inkml:trace>
  <inkml:trace contextRef="#ctx0" brushRef="#br0" timeOffset="71878.39">5363 5191 226 0,'0'0'554'0,"0"0"-42"0,0 0-6 16,0 0 16-16,0 0 10 0,0 0-21 0,0 0-48 15,0 0-30-15,117 9-65 0,-117-9-68 0,98-11-53 0,-44 1-78 16,-6 3-70-16,-2 0-87 0,0-1-119 0,-46 8-94 16,59-8-100-16,-59 8-117 0,56-10-321 0,-56 10-798 15,0 0 353-15</inkml:trace>
  <inkml:trace contextRef="#ctx0" brushRef="#br0" timeOffset="72954.67">6734 2976 66 0,'0'0'485'0,"0"0"31"0,0 0 26 0,0 0 19 16,0 0 9-16,0 0-15 0,0 0-1 0,0 0 2 0,0 0-15 15,0 0-20-15,0 0-33 0,48 68-36 0,-48-68-33 16,4 31-36-16,-4-31-34 0,0 0-22 0,6 46-27 16,-6-46-294-16,0 0-6 0,4 36 0 0,-4-36 0 15,0 0 0-15,0 0 0 0,-4 37 0 0,4-37 0 16,0 0 0-16,0 0 0 0,0 0 0 0,0 0 0 15,0 0 0-15,0 0 0 0,0 0 0 0,0 0 0 16,0 0 0-16,0 0 0 0,0 0 0 0,0 0 0 16,0 0 0-16,0 0 0 0,0 0 0 0,0 0 0 15,0 0 0-15,0 0 0 0,0 0 0 0,0 0 0 16,1-121 0-16,-1 121 0 0,12-33 0 0,-12 33 0 16,18-30 0-16,-18 30 0 0,16-25 0 0,-16 25 0 15,0 0 0-15,27-24 0 0,-27 24 0 0,0 0 0 0,32-16 0 16,-32 16 0-16,0 0 0 0,0 0 0 0,0 0 0 15,0 0 0-15,0 0 0 0,97 37 0 16,-97-37 0-16,22 27 0 0,-22-27 0 0,14 35 0 0,-14-35 0 16,9 32 0-16,-9-32 0 0,1 31 0 0,-1-31 0 15,0 0 0-15,0 0 0 0,-15 49 0 0,15-49 0 16,0 0-50-16,0 0-143 0,-15 21-1 0,15-21-21 16,0 0-19-16,0 0-19 0,0 0-19 0,0 0-4 15,0 0 18-15,0 0 21 0,0 0 28 0,0 0 27 16,0 0 26-16,19-116 32 0,-8 93 20 0,-11 23 36 15,33-40 37-15,-33 40 53 0,31-28 50 0,-31 28 42 16,26-21 36-16,-26 21 24 0,0 0 20 0,32-11 18 16,-32 11 8-16,0 0 0 0,0 0 16 0,0 0 6 15,0 0-11-15,66 35-15 0,-66-35-10 0,18 28-6 16,-18-28-10-16,17 33-33 0,-17-33-157 0,14 51 0 16,-12-28 0-16,-2-23 0 0,7 41 0 0,-7-41 0 15,2 33 0-15,-2-33-126 0,0 0-174 0,1 31-80 0,-1-31-92 16,0 0-110-16,0 0-474 0,0 0-1143 0,0 0 507 15</inkml:trace>
  <inkml:trace contextRef="#ctx0" brushRef="#br0" timeOffset="73176.13">7803 2904 427 0,'0'0'531'0,"0"0"-14"0,0 0 9 15,0 0 18-15,0 0 2 0,0 0-8 0,0 0-36 16,0 0-42-16,0 0-37 0,10 66-28 0,-10-66-35 16,-32 47-44-16,14-23-30 0,-3-1-32 0,-7 12-23 15,7-13-35-15,1 2-56 0,20-24-49 0,-37 39-42 16,21-21-49-16,16-18-41 0,-20 24-49 0,20-24-53 16,0 0-68-16,-23 25-71 0,23-25-75 0,0 0-85 15,0 0-90-15,0 0-341 0,0 0-945 0,0 0 418 16</inkml:trace>
  <inkml:trace contextRef="#ctx0" brushRef="#br0" timeOffset="73405.48">7607 2982 157 0,'0'0'371'16,"0"0"-10"-16,0 0 4 0,0 0 13 0,0 0 8 0,0 0-6 15,0 0 1-15,0 0 12 0,0 0-6 0,0 0-10 16,0 0-21-16,0 0-17 0,54 84-19 0,-36-67-32 15,-18-17-17-15,42 33-29 0,-23-17-21 0,-19-16-3 16,31 22-32-16,-31-22-16 0,37 25-30 0,-37-25-19 16,27 19-47-16,-27-19-40 0,26 19-43 0,-26-19-48 15,0 0-44-15,0 0-61 0,32 17-70 0,-32-17-56 16,0 0-78-16,0 0-90 0,0 0-419 0,0 0-947 16,0 0 420-16</inkml:trace>
  <inkml:trace contextRef="#ctx0" brushRef="#br0" timeOffset="73642.05">8268 2957 549 0,'0'0'580'0,"0"0"-6"0,0 0 12 0,0 0 12 0,0 0-17 15,0 0-31-15,0 0-35 0,50 49-29 16,-50-49-39-16,4 40-46 0,-4-40-33 0,1 48-34 15,-2-21-34-15,1-27-32 0,-3 52-27 0,3-52-40 0,2 40-37 16,-2-40-41-16,1 36-27 0,-1-36-40 0,0 0-40 16,-3 39-73-16,3-39-59 0,0 0-59 15,0 0-69-15,0 0-83 0,-13 27-112 0,13-27-126 16,0 0-454-16,0 0-1103 0,0 0 488 0</inkml:trace>
  <inkml:trace contextRef="#ctx0" brushRef="#br0" timeOffset="73877.56">8037 2919 536 0,'0'0'527'0,"0"0"-6"16,0 0 5-16,0 0-11 0,0 0-24 0,0 0-46 16,0 0-44-16,0 0-45 0,0 0-34 0,61-38-36 15,-61 38-24-15,96-14-33 0,-47 11-21 0,1 2-38 16,-50 1-41-16,94-11-38 0,-47 8-41 0,-47 3-31 15,87-3-31-15,-87 3-24 0,61-2-28 0,-61 2-37 16,61-3-38-16,-61 3-41 0,0 0-60 0,60 4-56 16,-60-4-58-16,0 0-48 0,0 0-308 0,0 0-770 15,25 26 341-15</inkml:trace>
  <inkml:trace contextRef="#ctx0" brushRef="#br0" timeOffset="74266.64">8728 3288 188 0,'0'0'586'0,"8"57"3"15,-8-57 1-15,-3 49-6 0,2-22-19 0,1-27-28 0,5 43-32 16,-5-43-45-16,0 50-50 0,1-23-35 0,-1-27-32 16,3 43-41-16,-3-43-26 0,0 39-22 15,0-39-19-15,0 0-26 0,5 34-18 0,-5-34-21 0,0 0-31 16,0 0-30-16,0 0-27 0,0 0-39 0,0 0-34 15,0 0-41-15,0 0-44 0,0 0-42 0,0 0-36 16,0 0-32-16,0 0-48 0,0 0-41 0,0 0-39 16,-28-138-23-16,23 108-6 0,1-10-8 0,4 12 6 15,0 28 21-15,0-58 8 0,5 29 26 0,2-2 15 16,-7 31 44-16,16-49 32 0,-7 27 35 0,-9 22 37 16,14-32 27-16,-14 32 35 0,27-31 22 0,-27 31 29 15,30-17 28-15,-30 17 25 0,30-15 11 0,-30 15 20 16,0 0 14-16,0 0 9 0,0 0 10 0,0 0 26 15,0 0-6-15,92 33 3 0,-92-33 0 0,14 28-13 16,-14-28-14-16,3 34-4 0,-3-34-12 0,-13 47-5 0,13-47-5 16,-32 41-27-16,14-20-37 0,-7-3-61 15,25-18-61-15,-53 27-70 0,24-18-87 0,29-9-102 16,-49 12-196-16,49-12-613 0,0 0 272 0</inkml:trace>
  <inkml:trace contextRef="#ctx0" brushRef="#br0" timeOffset="75218.48">6714 4879 343 0,'0'0'484'0,"0"0"9"0,0 0 6 0,0 0 13 0,0 0 30 0,0 0-4 15,0 0 12-15,0 0-6 0,0 0-4 0,0 0-14 16,0 0-32-16,33 82-41 0,-33-82-33 0,9 48-31 15,-2-23-27-15,-7-25-44 0,0 0-134 0,-4 47-184 16,4-47 0-16,-5 28 0 0,5-28 0 0,0 0 0 16,0 0 0-16,0 0 0 0,0 0 0 0,-10 32 0 0,10-32 0 15,0 0 0-15,0 0 0 0,0 0 0 16,0 0 0-16,0 0 0 0,0 0 0 0,0 0 0 16,0 0 0-16,0 0 0 0,5-103 0 0,-5 103 0 0,14-50 0 15,-4 29 0-15,-10 21 0 0,14-39 0 0,-14 39 0 16,17-30 0-16,-17 30-30 0,21-22 6 0,-21 22 9 15,0 0 10-15,36-20 3 0,-36 20 5 0,0 0 8 16,0 0 9-16,0 0 14 0,72 8-26 0,-72-8-8 16,0 0 0-16,42 28 0 0,-42-28 0 0,20 25 0 15,-20-25 0-15,14 30 0 0,-14-30 0 0,7 31 0 16,-7-31-100-16,0 0-32 0,0 0-20 0,1 37-16 16,-1-37-24-16,0 0-13 0,0 0-24 0,0 0-15 15,0 0-27-15,0 0-10 0,0 0-7 0,0 0-5 16,0 0-4-16,0 0 3 0,0 0 16 0,0 0 24 15,0 0 32-15,0 0 17 0,0 0 31 0,0 0 32 16,31-86 37-16,-31 86 40 0,16-22 63 0,-16 22 27 0,0 0 39 16,31-23 23-16,-31 23 51 0,0 0 25 15,0 0 31-15,0 0 34 0,0 0 25 0,0 0 14 16,0 0 12-16,0 0 14 0,0 0 14 0,0 0 20 0,70 47-5 16,-70-47-16-16,10 30-23 0,-10-30-24 0,10 32-27 15,-10-32-20-15,8 28-38 0,-8-28-53 0,0 0-65 16,13 32-70-16,-13-32-76 0,0 0-82 0,0 0-96 15,0 0-100-15,0 0-97 0,0 0-124 0,0 0-448 16,0 0-1124-16,0 0 497 0</inkml:trace>
  <inkml:trace contextRef="#ctx0" brushRef="#br0" timeOffset="75440.16">7747 4822 163 0,'0'0'552'0,"0"0"-14"0,0 0-2 0,0 0 12 0,0 0 15 16,44 35 14-16,-44-35-17 0,0 0-35 0,-25 50-36 15,25-50-38-15,-36 44-40 0,15-22-44 0,-10 11-38 16,8-13-46-16,23-20-71 0,-40 38-65 0,22-20-80 16,18-18-72-16,-28 32-64 0,28-32-80 0,-23 25-75 15,23-25-73-15,0 0-74 0,-23 20-87 0,23-20-95 16,0 0-313-16,0 0-937 0,0 0 414 0</inkml:trace>
  <inkml:trace contextRef="#ctx0" brushRef="#br0" timeOffset="75641.8">7506 4929 10 0,'0'0'516'0,"0"0"-13"0,0 0-12 15,0 0 5-15,0 0 4 0,0 0 18 0,0 0 1 16,0 0-8-16,0 0-4 0,0 0-27 0,0 0-24 0,98 55-28 15,-73-37-27-15,-3 1-44 0,-22-19-38 0,47 39-30 16,-14-10-34-16,-11-12-65 0,-22-17-75 0,40 35-82 16,-40-35-86-16,24 22-89 0,-24-22-102 0,0 0-103 15,28 21-99-15,-28-21-128 0,0 0-441 0,0 0-1099 16,0 0 485-16</inkml:trace>
  <inkml:trace contextRef="#ctx0" brushRef="#br0" timeOffset="75891.89">8401 4822 245 0,'0'0'622'0,"0"0"13"0,0 0 12 0,0 0 33 15,0 0 4-15,5 59-19 0,-5-59-31 0,0 41-49 16,0-41-57-16,7 50-50 0,-2-26-47 0,-5-24-47 15,6 49-38-15,-1-22-46 0,-5-27-64 0,4 50-145 16,-4-50-91-16,-1 37 0 0,1-37 0 0,0 0 0 16,6 33-113-16,-6-33-113 0,0 0-77 0,0 0-64 15,0 0-69-15,-1 36-72 0,1-36-80 0,0 0-354 0,0 0-1020 16,0 0 451-16</inkml:trace>
  <inkml:trace contextRef="#ctx0" brushRef="#br0" timeOffset="76127.17">8079 4798 391 0,'0'0'684'0,"0"0"-23"0,0 0-11 0,0 0 6 0,0 0-12 16,0 0-40-16,0 0-41 0,0 0-48 0,0 0-57 15,0 0-42-15,119-35-44 0,-69 33-38 0,-50 2-40 16,102-2-65-16,-51 2-59 0,4-2-66 0,-55 2-58 15,100 7-56-15,-100-7-43 0,60 8-40 0,-60-8-54 16,55 12-46-16,-55-12-45 0,34 13-43 0,-34-13-49 16,0 0-60-16,28 29-66 0,-28-29-81 0,0 0-308 0,4 26-913 15,-4-26 405-15</inkml:trace>
  <inkml:trace contextRef="#ctx0" brushRef="#br0" timeOffset="76530.1">8754 5211 7 0,'0'0'443'0,"0"0"-3"0,0 0 4 0,0 0 2 16,0 0 23-16,0 0 7 0,0 0-9 0,0 0 1 15,0 0-7-15,0 0-27 0,-32 70-43 0,13-47-28 16,0-2-24-16,19-21-29 0,-26 48-32 0,17-22-24 15,9-26-32-15,-9 40-30 0,9-40-20 0,-5 39-26 16,5-39-39-16,11 31-31 0,-11-31-33 0,0 0-17 16,21 30-22-16,-21-30-15 0,0 0-9 0,39 11-9 0,-39-11-14 15,0 0-10-15,0 0 0 0,0 0 6 16,0 0 10-16,99-33 0 0,-99 33 6 0,32-17 5 16,-32 17 8-16,27-19 22 0,-27 19 17 0,28-20 13 0,-28 20 13 15,0 0 21-15,33-16 20 0,-33 16 3 0,0 0 3 16,0 0 19-16,0 0 8 0,0 0 18 0,0 0 18 15,0 0-16-15,0 0-141 0,64 43 0 0,-64-43 0 16,13 43 0-16,-9-19 0 0,-4-24 0 0,5 56 0 16,-9-14 0-16,6-15 0 0,-2-27 0 0,-2 52 0 15,2-52 0-15,2 40 0 0,-2-40 0 0,0 32-26 16,0-32-551-16,0 0-169 0,-3 32-395 0,3-32-1235 16,0 0 547-16</inkml:trace>
  <inkml:trace contextRef="#ctx0" brushRef="#br0" timeOffset="77118.9">10178 3251 147 0,'0'0'573'0,"0"0"3"0,0 0 16 0,0 0 15 0,0 0-5 16,0 0-33-16,0 0-46 0,0 0-35 0,0 0-35 15,0 0-48-15,0 0-33 0,0 0-36 0,136-15-36 16,-136 15-39-16,95-4-43 0,-95 4-63 0,79-3-66 15,-79 3-95-15,78 3-96 0,-78-3-99 0,59 2-97 16,-59-2-95-16,0 0-104 0,41 10-465 0,-41-10-1042 0,0 0 461 16</inkml:trace>
  <inkml:trace contextRef="#ctx0" brushRef="#br0" timeOffset="77280.64">10281 3427 205 0,'0'0'456'0,"0"0"-9"0,0 0 16 15,0 0 22-15,0 0 12 0,0 0-23 0,0 0-33 16,0 0-52-16,0 0-40 0,0 0-33 0,123 13-39 16,-123-13-48-16,75-13-65 0,-24 7-77 0,-51 6-80 15,90-20-75-15,-61 14-85 0,-29 6-64 0,56-16-100 16,-56 16-99-16,41-18-271 0,-41 18-742 0,27-22 328 16</inkml:trace>
  <inkml:trace contextRef="#ctx0" brushRef="#br0" timeOffset="77467.37">10883 3198 188 0,'0'0'530'0,"0"0"32"0,0 0 37 0,0 0 22 16,63 34 11-16,-63-34-5 0,29 31-19 16,-11-12-40-16,-18-19-58 0,24 41-30 0,-24-41-43 15,4 29-49-15,-4-29-34 0,-10 47-50 0,10-47-88 0,-19 43-100 16,2-22-110-16,17-21-135 0,-42 38-151 0,16-22-156 15,26-16-199-15,-30 19-410 0,30-19-1131 16,0 0 501-16</inkml:trace>
  <inkml:trace contextRef="#ctx0" brushRef="#br0" timeOffset="78904.95">12414 2881 7 0,'0'0'497'0,"0"0"10"15,-77 57 16-15,39-25 18 0,1 0-2 0,5 4-14 0,5-3-27 16,-1 6-25-16,6-3-44 0,1 6-38 16,5-4-39-16,10-10-31 0,6-28-37 0,-5 58-22 15,7-32-31-15,-2-26-37 0,14 50-42 0,-5-25-53 0,-9-25-54 16,30 32-45-16,-30-32-32 0,43 26-22 0,-43-26-24 16,46 13-3-16,-46-13-7 0,55 4 3 15,-55-4 11-15,0 0 0 0,0 0 12 0,88-24 26 0,-88 24 34 16,25-22 28-16,-25 22 8 0,14-25 5 0,-14 25 7 15,0 0 6-15,-12-44-3 0,12 44 5 0,-36-36-9 16,10 18-6-16,26 18-4 0,-58-27-5 0,16 12-2 16,42 15-8-16,-59-14-1 0,59 14-31 0,-56-3-58 15,56 3-61-15,0 0-78 0,0 0-90 0,-80 11-109 16,80-11-126-16,0 0-310 0,0 0-912 0,0 0 404 16</inkml:trace>
  <inkml:trace contextRef="#ctx0" brushRef="#br0" timeOffset="80952.89">15811 510 278 0,'0'0'267'16,"-157"11"-2"-16,111-6-3 0,46-5-8 0,-81 1-22 0,81-1-22 15,-93-4-9-15,47 8-16 0,46-4-22 16,-101-6-16-16,56 2-18 0,45 4-13 0,-76-3-11 15,76 3-8-15,-53-3-10 0,53 3-23 0,0 0-14 16,0 0-20-16,0 0-31 0,-64 10-23 0,64-10-20 0,0 0-5 16,0 0 6-16,0 0-1 0,0 0-3 0,0 0-8 15,0 0-7-15,0 0 4 0,0 0-1 16,85 60 14-16,-85-60 4 0,0 0-1 0,47 11 7 16,-47-11 21-16,0 0 11 0,0 0 15 0,0 0 8 15,34 14 23-15,-34-14 22 0,0 0 22 0,0 0 5 0,0 0 11 16,0 0 14-16,0 0 1 0,-43 46 4 0,43-46 9 15,-41 40 11-15,21-18 13 0,-14 12 4 16,16-9 3-16,-7 19-4 0,2 6-4 0,5-3-5 16,3 10-5-16,7 2-9 0,-5 3-11 0,-2-1-4 15,7 3-15-15,4 1-7 0,4-3-12 0,4 1-8 0,1-6-2 16,7-1-10-16,1-5-6 0,-2-2-6 0,7-3-6 16,-5-20-2-16,14 12-3 0,-15-15-8 0,-12-23-3 15,22 35-2-15,-22-35-8 0,24 25 2 0,-24-25-3 16,0 0-1-16,20 20-1 0,-20-20-1 15,0 0-4-15,0 0 2 0,0 0-5 0,31 15-2 0,-31-15-6 16,0 0-11-16,0 0-17 0,68-3-18 0,-68 3-3 16,0 0-12-16,110-19 0 0,-56 10-2 0,-2 0-2 15,4 2 6-15,7 0-13 0,5 1 12 16,6 0 7-16,4 1 6 0,-5 2-7 0,11-2 1 0,-1 0 5 16,9 0 6-16,1 5-12 0,7-1-7 0,-4-6-25 15,5 5 4-15,-6-7-3 0,-5 4 3 0,0-3 15 16,-6 1-4-16,-11 0 6 0,0-1 6 0,-7 2 20 15,-10 5 9-15,-3-7 17 0,-53 8 1 0,80-5 28 16,-80 5 10-16,61-11 24 0,-61 11-1 0,58-11 9 16,-58 11-3-16,34-5 2 0,-34 5-6 0,0 0-7 15,0 0 2-15,42-16-13 0,-42 16 5 0,0 0-11 16,0 0-3-16,0 0-2 0,0 0-4 0,29-18 5 16,-29 18-7-16,0 0 3 0,0 0-1 15,0 0-5-15,0 0 1 0,0 0-3 0,0 0 1 0,0 0-4 16,0 0 8-16,-56-59-8 0,56 59 9 0,-32-30-9 15,10 12-2-15,22 18-7 0,-37-42 5 0,13 3 6 16,-2 4-8-16,2-8-4 0,-1 1-1 0,1-7-1 16,-1-2-3-16,-3-9 2 0,-7-5 0 0,7-2-2 15,6-5 7-15,-4 9 14 0,5-5 3 0,3 8 5 16,-5 1 11-16,-1 5 0 0,1 11-4 0,1 2-4 16,4 19-1-16,-1 4-2 0,19 18-4 0,-46-33-8 15,26 19-9-15,20 14-46 0,0 0-62 0,-60-4-84 16,60 4-73-16,-90 16-74 0,90-16-93 0,-79 24-285 15,32-6-771-15,3 3 341 0</inkml:trace>
  <inkml:trace contextRef="#ctx0" brushRef="#br0" timeOffset="81266">17092 751 140 0,'-62'-13'311'0,"62"13"15"0,-64 1 26 0,64-1 14 0,-103 35 28 15,45-5 37-15,-6 8 1 0,-10 7 30 0,-4 1-5 16,-5-2-10-16,-4 10-7 0,0 1 2 0,-3 8-22 0,-5-5-46 15,-7 5-30-15,1 0-29 0,-3 6-33 16,14 3-45-16,-5-10-66 0,16 0-67 0,2-10-78 16,17-8-53-16,13-11-40 0,21-16-38 0,11-9-44 15,15-8-45-15,0 0-95 0,0 0-168 0,0 0-541 0,0 0-1081 16,0 0 479-16</inkml:trace>
  <inkml:trace contextRef="#ctx0" brushRef="#br0" timeOffset="81474.28">15798 858 13 0,'0'0'468'0,"0"0"-14"0,9-41 9 0,-9 41-13 0,0 0-17 15,0 0-31-15,0 0-33 0,0 0 24 16,0 0 47-16,0 0 5 0,0 0-14 0,43 107-14 0,-18-58-23 16,8 5-34-16,3 1-28 0,6 0-33 0,14 4-28 15,8-3-28-15,7 7-58 0,0-5-56 0,11-7-52 16,-2-4-67-16,-2-2-72 0,0-6-59 15,-7-6-79-15,-2-4-74 0,-13 2-132 0,-9-10-122 0,-3-5-454 16,-15-7-1062-16,-29-9 470 0</inkml:trace>
  <inkml:trace contextRef="#ctx0" brushRef="#br0" timeOffset="82626.52">13335 3099 269 0,'0'0'409'16,"0"0"5"-16,0 0-3 0,0 0 3 0,0 0 0 0,0 0 8 16,0 0-2-16,0 0 28 0,0 0-5 0,0 0-8 15,-60 74-5-15,40-53-4 0,-9 11-23 0,8-10-29 16,-8 12-30-16,7-10-37 0,4-1-30 0,0 2-28 15,2 0-38-15,16-25-48 0,-34 45-66 0,34-45-57 16,-19 29-75-16,19-29-68 0,-19 28-68 0,19-28-79 16,-14 23-79-16,14-23-79 0,0 0-88 0,-23 23-90 0,23-23-321 15,0 0-984-15,0 0 436 0</inkml:trace>
  <inkml:trace contextRef="#ctx0" brushRef="#br0" timeOffset="82862.39">12965 3184 208 0,'0'0'529'0,"0"0"-36"0,0 0-26 0,0 0-11 0,0 0 0 15,0 0 29-15,0 0 2 0,0 0-21 0,0 0-21 16,0 0-27-16,0 0-32 0,75 55-39 16,-48-37-32-16,-27-18-35 0,69 41-21 0,-38-30-30 0,8 11-28 15,-12-5-29-15,9 4-34 0,-36-21-38 0,49 27-44 16,-24-13-37-16,-25-14-51 0,43 29-51 0,-43-29-56 15,31 17-56-15,-31-17-64 0,28 19-59 0,-28-19-51 16,0 0-65-16,36 19-78 0,-36-19-334 0,0 0-915 16,0 0 405-16</inkml:trace>
  <inkml:trace contextRef="#ctx0" brushRef="#br0" timeOffset="83348.81">13999 3132 472 0,'0'0'537'0,"0"0"6"0,0 0-1 0,39-28 11 0,-39 28-21 15,0 0-32-15,62-15-38 0,-62 15-25 0,57 2-38 16,-57-2-20-16,0 0-18 0,73 22-25 0,-73-22-32 16,31 19-34-16,-31-19-29 0,16 37-22 0,-16-37-25 15,-5 44-19-15,5-44-30 0,-18 52-29 0,-6-15-42 16,-4-4-24-16,5-9-43 0,-8 5-42 0,-7-2-22 15,15-7-12-15,23-20-8 0,-50 34-2 0,25-25-5 16,25-9 7-16,-41 18 4 0,41-18 5 0,0 0 10 16,-44 11 5-16,44-11 8 0,0 0 11 0,0 0 16 15,0 0 9-15,0 0 16 0,0 0 1 0,0 0 2 0,0 0 18 16,0 0 11-16,0 0 13 0,0 0 1 16,0 0-4-16,0 0 5 0,150-23-6 0,-150 23 2 15,64-3-8-15,-64 3-5 0,76 1 14 0,-76-1-19 0,63-1-10 16,-63 1-16-16,57-5-36 0,-57 5-48 0,0 0-63 15,67-3-68-15,-67 3-73 0,0 0-91 0,49-9-86 16,-49 9-104-16,0 0-349 0,44-15-986 0,-44 15 437 16</inkml:trace>
  <inkml:trace contextRef="#ctx0" brushRef="#br0" timeOffset="83598.42">14776 3315 499 0,'0'0'543'16,"0"0"14"-16,0 0 2 0,0 0-3 0,0 0-1 15,-41 73-26-15,41-73-48 0,0 0-43 0,-9 39-44 16,9-39-30-16,0 0-52 0,15 37-20 0,-15-37-32 16,25 23-40-16,-25-23-54 0,37 13-58 0,-37-13-60 15,61 11-56-15,-61-11-37 0,0 0-39 0,79-11-16 0,-79 11-16 16,0 0-3-16,59-24 4 0,-59 24 8 0,24-20 18 16,-24 20 26-16,17-29 15 0,-17 29 24 0,0 0 5 15,-8-47 16-15,8 47 18 0,-24-34 10 16,24 34 8-16,-46-30 3 0,22 20-4 0,24 10-2 0,0 0-8 15,-63-8-39-15,63 8-79 0,0 0-131 0,-73 9-182 16,73-9-489-16,0 0-973 0,-46 20 432 0</inkml:trace>
  <inkml:trace contextRef="#ctx0" brushRef="#br0" timeOffset="84160.82">10291 5411 36 0,'0'0'519'0,"0"0"12"0,0 0 18 0,0 0 6 15,0 0-4-15,0 0-21 0,0 0-27 0,0 0-45 0,0 0-33 16,0 0-56-16,0 0-37 0,0 0-36 0,0 0-23 16,127-31-36-16,-76 24-29 0,2 1-48 0,1 5-46 15,-54 1-38-15,101-2-55 0,-52 5-66 0,-2 8-85 16,-47-11-83-16,51 7-70 0,-51-7-59 0,0 0-61 16,47 12-52-16,-47-12-357 0,0 0-880 0,0 0 389 15</inkml:trace>
  <inkml:trace contextRef="#ctx0" brushRef="#br0" timeOffset="84327.81">10511 5568 22 0,'-65'13'417'0,"65"-13"-23"0,0 0 9 0,0 0-18 15,0 0 5-15,0 0 11 0,-36 12 15 0,36-12-9 0,0 0-27 16,0 0-34-16,0 0-36 0,0 0-33 0,133 13-22 16,-133-13-29-16,65 1-39 0,-65-1-58 15,105-1-71-15,-105 1-82 0,74-7-76 0,-74 7-77 0,58-8-84 16,-58 8-96-16,52-16-391 0,-52 16-809 0,49-20 357 15</inkml:trace>
  <inkml:trace contextRef="#ctx0" brushRef="#br0" timeOffset="84502">11049 5422 199 0,'0'0'488'0,"0"0"-1"0,0 0-16 16,0 0 1-16,0 0 29 0,0 0 35 0,0 0 15 15,0 0 0-15,0 0-15 0,0 0-28 0,0 0-42 0,78 62-43 16,-78-62-39-16,23 27-36 0,-23-27-39 0,15 31-28 15,-8-5-50-15,-7-26-62 0,-3 48-87 0,3-48-95 16,-16 45-105-16,-5-22-103 0,21-23-122 0,-37 41-139 16,22-28-174-16,15-13-371 0,-32 16-1112 0,32-16 491 15</inkml:trace>
  <inkml:trace contextRef="#ctx0" brushRef="#br0" timeOffset="85536">12433 5018 214 0,'0'0'480'15,"0"0"4"-15,0 0-11 0,0 0-21 0,0 0-19 16,0 0 5-16,0 0 4 0,0 0 13 0,0 0 11 0,0 0 6 15,-88 74 7-15,55-37-1 0,2 8-12 0,3 3-19 16,5 1-29-16,-4 2-38 0,10 8-36 0,1-6-34 16,6-2-250-16,6-2-60 0,5-4 0 0,-5-15 0 15,4-30 0-15,11 55 0 0,0-31 0 0,-11-24 0 16,23 29 0-16,-23-29 0 0,41 17 0 0,-41-17 0 16,0 0 0-16,74-12 0 0,-74 12 0 0,50-30 0 15,-13 5 0-15,-16 5-5 0,-4-4-89 0,0-2 8 16,-17 26 12-16,19-55 12 0,-15 30 24 0,-4 25 15 0,0-33 19 15,0 33 4-15,-10-42 6 0,10 42 3 16,-21-26 1-16,21 26-1 0,-32-18-1 0,32 18-2 16,-48-13 2-16,48 13-28 0,0 0-31 0,0 0-49 0,-81 10-56 15,81-10-61-15,0 0-78 0,0 0-58 0,-48 28-81 16,48-28-86-16,0 0-433 0,0 0-1032 0,0 0 457 16</inkml:trace>
  <inkml:trace contextRef="#ctx0" brushRef="#br0" timeOffset="85765.57">13370 5234 435 0,'0'0'554'0,"0"0"-16"15,0 0 6-15,0 0 9 0,0 0 5 0,0 0-2 0,-9 62-29 16,-23-27-34-16,-4-5-31 0,4 4-31 15,-6 1-48-15,1 0-40 0,1 3-37 0,-1-2-51 16,2 3-79-16,15-17-80 0,4 1-67 0,16-23-63 0,-35 40-45 16,35-40-67-16,-23 25-73 0,23-25-66 0,0 0-81 15,0 0-117-15,-24 15-456 0,24-15-1015 0,0 0 449 16</inkml:trace>
  <inkml:trace contextRef="#ctx0" brushRef="#br0" timeOffset="85952.56">12961 5378 40 0,'0'0'517'0,"0"0"-9"0,0 0 1 0,0 0-6 16,0 0-1-16,0 0-1 0,0 0 32 0,0 0-2 15,0 0-11-15,0 0-29 0,0 0-29 0,0 0-24 0,130 52-31 16,-92-26-39-16,2-4-33 0,-13-8-36 0,14 7-30 16,3-4-28-16,-18-3-53 0,-26-14-159 0,54 29-29 15,-29-18 0-15,-25-11 0 0,44 19-129 0,-44-19-133 16,0 0-108-16,46 12-88 0,-46-12-101 0,0 0-511 15,0 0-1157-15,0 0 513 0</inkml:trace>
  <inkml:trace contextRef="#ctx0" brushRef="#br0" timeOffset="86411.28">14150 5185 531 0,'0'0'613'0,"0"0"-20"0,14-46-13 0,-14 46-11 16,0 0-15-16,0 0-47 0,0 0-50 0,0 0-44 15,0 0-44-15,-29-32-43 0,29 32-27 0,0 0-34 16,0 0-25-16,0 0-27 0,0 0-24 0,-98 66-17 16,98-66-16-16,-23 37-22 0,23-37-10 0,-10 42-11 15,7-18-13-15,3-24-12 0,13 52-15 0,-3-26-22 16,-10-26-28-16,32 48-20 0,-10-27-1 0,15 10-15 15,-15-12-3-15,-1 2 2 0,-21-21-2 0,44 40 4 16,-21-22 4-16,-8 2 4 0,-15-20 16 0,31 34 16 0,-31-34 4 16,18 28 13-16,-18-28 0 0,0 0-10 15,-9 36 14-15,9-36-10 0,0 0 1 0,-45 28-12 0,45-28-21 16,-45 13-8-16,45-13-28 0,0 0-37 0,-71 0-33 16,71 0-32-16,0 0-30 0,-64-25-11 15,64 25-10-15,-28-22-11 0,28 22-11 0,-15-28 8 0,15 28 19 16,-8-33 27-16,8 33 0 0,6-40 23 0,-6 40 10 15,17-44 23-15,-2 20 11 0,-15 24 26 0,28-43 26 16,-11 20 20-16,2-1 5 0,-19 24 32 0,33-44 9 16,-14 24 11-16,-2 1 6 0,-17 19-3 0,30-34-4 15,-30 34-6-15,17-29-7 0,-17 29-26 0,15-23-40 16,-15 23-62-16,0 0-70 0,0 0-77 0,19-26-94 16,-19 26-107-16,0 0-325 0,0 0-831 0,0 0 368 15</inkml:trace>
  <inkml:trace contextRef="#ctx0" brushRef="#br0" timeOffset="86688.02">14625 5414 28 0,'0'0'512'0,"0"0"27"0,10 68 12 0,-10-68 22 16,-11 50 2-16,3-28 14 0,8-22-33 0,-14 49-39 15,14-49-39-15,-5 42-50 0,5-42-43 0,6 35-38 0,-6-35-32 16,18 31-31-16,-18-31-43 0,28 23-50 15,-28-23-46-15,50 15-41 0,-50-15-34 0,46 7-11 16,-46-7-32-16,0 0-9 0,0 0-7 0,89-17-5 0,-89 17 0 16,30-22-7-16,-30 22 9 0,15-29-1 0,-15 29 9 15,7-41-10-15,-7 41 5 0,-8-47 0 16,8 47-5-16,-19-39 5 0,6 16-5 0,13 23-16 0,-32-43-28 16,32 43-55-16,-25-24-83 0,9 5-115 0,16 19-121 15,-25-21-158-15,25 21-438 0,-25-24-1092 0,25 24 483 16</inkml:trace>
  <inkml:trace contextRef="#ctx0" brushRef="#br0" timeOffset="87181.74">15993 3310 337 0,'0'0'583'0,"0"0"20"0,0 0 14 0,0 0 15 0,0 0-13 0,0 0-25 16,0 0-38-16,0 0-41 0,0 0-44 0,0 0-40 15,0 0-44-15,0 0-38 0,66-28-34 0,-66 28-33 16,60 3-28-16,-60-3-80 0,63 2-106 0,-63-2-99 16,0 0-143-16,88 0-135 0,-88 0-145 0,0 0-146 15,0 0-437-15,47 7-1123 0,-47-7 497 0</inkml:trace>
  <inkml:trace contextRef="#ctx0" brushRef="#br0" timeOffset="87348.37">16110 3454 121 0,'0'0'473'0,"0"0"-12"0,0 0-3 0,0 0 14 16,0 0 12-16,0 0-6 0,0 0-22 0,0 0-55 16,0 0-37-16,0 0-39 0,0 0-36 15,0 0-54-15,0 0-63 0,0 0-69 0,175-14-80 16,-143 4-101-16,10 0-81 0,-42 10-82 0,44-13-105 0,-44 13-96 15,33-19-234-15,-33 19-730 0,28-19 323 0</inkml:trace>
  <inkml:trace contextRef="#ctx0" brushRef="#br0" timeOffset="87515.38">16550 3221 141 0,'0'0'512'0,"0"0"11"15,0 0 47-15,0 0 37 0,0 0 32 0,0 0-1 16,0 0-6-16,0 0-15 0,90 39-23 0,-73-17-28 15,-17-22-46-15,28 44-46 0,-15-22-52 0,-13-22-40 16,18 46-59-16,-18-46-292 0,4 40-31 0,-4-40 0 16,-11 48 0-16,1-26 0 0,10-22-30 0,-33 41-425 15,18-22-209-15,15-19-510 0,-40 20-1271 0,40-20 561 16</inkml:trace>
  <inkml:trace contextRef="#ctx0" brushRef="#br0" timeOffset="88410.84">17805 3121 42 0,'0'0'661'0,"0"0"-10"0,0 0 2 16,0 0 24-16,0 0-2 0,0 0-20 0,0 0-18 15,0 0-12-15,0 0-8 0,0 0-14 0,0 0-59 16,0 0-30-16,14 89-33 0,-3-48-325 0,-7-13-156 16,3 16 0-16,-2-3 0 0,-2 0 0 0,-3-41 0 0,0 51 0 15,-1-28 0-15,1-23 0 0,-7 50 0 16,7-50 0-16,-16 33 0 0,16-33 0 0,-14 22 0 0,14-22-77 16,0 0-1276-16,0 0-1465 0,0 0 648 0</inkml:trace>
  <inkml:trace contextRef="#ctx0" brushRef="#br0" timeOffset="88785.29">18090 3214 5 0,'0'0'743'0,"0"0"7"0,0 0-21 16,0 0-16-16,0 0 1 0,0 0-4 0,0 0-42 15,0 0-54-15,16-41-51 0,-16 41-60 0,0 0-42 16,77 4-53-16,-77-4-41 0,0 0-124 0,111 21-243 15,-83-12 0-15,-28-9 0 0,48 20 0 0,-48-20 0 16,34 30 0-16,-34-30 0 0,13 31 0 0,-13-31 0 0,1 33 0 16,-1-33 0-16,-14 45 0 0,-4-22 0 0,18-23 0 15,-45 45 0-15,21-28 0 0,-3-2 0 16,27-15 0-16,-57 30 0 0,31-13 0 0,26-17 0 0,-36 14 0 16,36-14 0-16,0 0 0 0,-35 18 0 0,35-18 0 15,0 0 0-15,0 0 0 0,0 0 0 0,0 0 0 16,0 0 0-16,0 0 0 0,0 0 0 0,0 0 0 15,0 0 0-15,0 0 0 0,126 17 0 0,-126-17 0 16,64-2 0-16,-64 2 0 0,61-3 0 0,-61 3 0 16,78-9-133-16,-78 9-92 0,0 0-39 0,68-10-36 15,-68 10-19-15,38-8-6 0,-38 8-16 0,44-11-17 16,-44 11-27-16,0 0-45 0,45-19-12 0,-45 19-337 16,28-16-843-16,-28 16 374 0</inkml:trace>
  <inkml:trace contextRef="#ctx0" brushRef="#br0" timeOffset="89063.4">18842 3364 325 0,'0'0'528'0,"0"0"34"0,0 0 36 0,0 0 37 15,0 0 25-15,0 0 0 0,0 0-29 0,0 0-33 16,0 0-34-16,0 0-38 0,0 0-43 16,-23 77-34-16,23-77-43 0,0 0-43 0,26 40-160 0,-26-40-203 15,28 19 0-15,-28-19 0 0,33 16 0 0,-33-16 0 16,0 0 0-16,51 10 0 0,-51-10 0 0,0 0 0 15,0 0 0-15,0 0 0 0,80-19 0 0,-80 19 0 16,0 0-76-16,24-29-180 0,-24 29 18 0,0 0 19 16,0-41 16-16,0 41 12 0,0 0 22 0,-35-46 20 15,35 46 14-15,-33-28 15 0,33 28 14 0,-47-19 10 16,47 19 9-16,-47-13 13 0,47 13 2 0,0 0-10 16,0 0-52-16,0 0-73 0,-53-3-75 0,53 3-92 15,0 0-84-15,0 0-287 0,0 0-805 0,0 0 357 0</inkml:trace>
  <inkml:trace contextRef="#ctx0" brushRef="#br0" timeOffset="89598.26">19375 3309 475 0,'0'0'631'0,"0"0"9"0,0 0 16 0,0 0-1 16,50 37-13-16,-50-37-34 0,0 0-33 0,17 36-45 15,-17-36-26-15,15 31-34 0,-15-31-23 0,9 25-36 16,-9-25-44-16,0 0-35 0,7 40-84 0,-7-40-248 16,0 0 0-16,0 0 0 0,-4 39 0 0,4-39 0 15,0 0 0-15,0 0 0 0,0 0 0 0,-25 28 0 16,25-28 0-16,0 0 0 0,0 0 0 0,0 0 0 16,0 0 0-16,0 0 0 0,0 0 0 0,0 0 0 15,0 0-191-15,0 0 7 0,0 0 16 0,18-116 19 16,-18 116 17-16,18-25 23 0,-18 25 31 0,33-27 44 15,-33 27 59-15,22-16 40 0,-22 16 32 0,0 0 21 16,40-17 8-16,-40 17 3 0,0 0 9 0,0 0 6 16,0 0 9-16,0 0-103 0,0 0-50 0,0 0 0 15,85 33 0-15,-85-33 0 0,0 0 0 0,21 30 0 16,-21-30 0-16,0 0 0 0,0 0 0 0,5 32 0 16,-5-32 0-16,0 0 0 0,0 0 0 0,0 0 0 0,0 0 0 15,0 0 0-15,0 0 0 0,0 0 0 0,0 0 0 16,0 0-50-16,0 0-230 0,0 0 13 0,0 0-7 15,0 0 19-15,0 0 20 0,0 0 27 16,0 0 24-16,0 0 25 0,37-70 49 0,-37 70 55 0,31-18 58 16,-31 18 59-16,0 0 49 0,48-13 34 0,-48 13 39 15,0 0 31-15,0 0 26 0,58 1 22 0,-58-1 6 16,0 0 23-16,0 0 0 0,44 34-292 0,-44-34 0 16,0 0 0-16,21 34 0 0,-21-34 0 0,0 0 0 15,9 30 0-15,-9-30 0 0,0 0 0 0,0 0 0 16,0 30 0-16,0-30 0 0,0 0 0 0,0 0 0 15,0 0 0-15,0 0 0 0,0 0-595 0,0 0-164 16,0 0-381-16,0 0-1234 0,0 0 545 0</inkml:trace>
  <inkml:trace contextRef="#ctx0" brushRef="#br0" timeOffset="90036.1">20111 3329 151 0,'0'0'476'0,"0"0"26"0,0 0 9 0,0 0 9 0,0 0 15 0,0 0 16 0,0 0-8 16,66 34 5-16,-66-34-19 0,0 0-32 0,12 32-27 15,-12-32-39-15,0 0-39 0,9 29-40 16,-9-29-37-16,0 0-30 0,0 0-39 0,2 35-75 0,-2-35-64 16,0 0-62-16,0 0-49 0,0 0-74 0,0 0-38 15,0 0-34-15,0 0-39 0,0 0-55 0,0 0-19 16,0 0-20-16,0 0 19 0,0 0 18 0,0 0 22 16,0 0 14-16,0 0 25 0,0 0 18 0,0 0 19 15,0 0 35-15,0 0 37 0,0 0 45 0,48-68 46 16,-48 68 42-16,0 0 34 0,0 0 28 0,0 0 16 15,0 0 15-15,0 0 6 0,0 0 3 0,49-7-3 16,-49 7-17-16,0 0-12 0,0 0-10 0,0 0-12 16,0 0-13-16,0 0-23 0,0 0-37 0,0 0-26 15,0 0-31-15,0 0-22 0,0 0-12 0,0 0-12 16,0 0 5-16,0 0 6 0,0 0 3 0,70 4 8 16,-70-4 11-16,0 0 15 0,0 0 20 0,35-24 19 15,-35 24 20-15,0 0 24 0,29-18 7 0,-29 18 14 0,0 0 15 16,0 0-4-16,0 0 1 0,41-17 3 15,-41 17-4-15,0 0-7 0,0 0-8 0,0 0-7 16,0 0-8-16,0 0-4 0,0 0-7 0,0 0-5 0,45 41-7 16,-45-41-10-16,0 0-36 0,0 0-40 0,6 34-52 15,-6-34-67-15,0 0-96 0,0 0-109 0,0 0-153 16,0 0-507-16,0 0-1116 0,0 0 494 0</inkml:trace>
  <inkml:trace contextRef="#ctx0" brushRef="#br0" timeOffset="90626.54">16072 5276 203 0,'0'0'669'0,"0"0"-10"0,0 0 6 15,0 0 31-15,0 0 7 0,0 0-12 0,0 0-42 16,0 0-41-16,84 15-64 0,-84-15-15 0,78-2-55 15,-78 2-47-15,97-9-44 0,-46 5-92 0,-51 4-291 16,96-5 0-16,-50 2 0 0,-46 3 0 0,61-5 0 0,-61 5 0 16,0 0 0-16,68-2-234 0,-68 2-248 0,0 0-121 15,0 0-543-15,0 0-1241 0,0 0 549 16</inkml:trace>
  <inkml:trace contextRef="#ctx0" brushRef="#br0" timeOffset="90798.79">16209 5440 105 0,'0'0'415'0,"0"0"-17"0,0 0-13 0,0 0 1 16,0 0 11-16,0 0 2 0,0 0-13 0,154 3-26 15,-154-3-33-15,83-11-34 0,-83 11-33 0,79-7-39 16,-47 3-65-16,-32 4-89 0,63-15-92 0,-63 15-102 0,41-9-111 16,-41 9-121-16,0 0-276 0,33-24-687 15,-33 24 304-15</inkml:trace>
  <inkml:trace contextRef="#ctx0" brushRef="#br0" timeOffset="90972.75">16774 5181 135 0,'0'0'552'0,"0"0"19"0,0 0 29 16,0 0 51-16,95 30 3 0,-95-30-7 0,33 30-25 16,-16-14-45-16,-17-16-54 0,32 41-49 0,-32-41-49 15,15 38-52-15,-15-38-65 0,2 36-83 0,-2-36-113 16,-12 44-105-16,-3-21-122 0,15-23-148 0,-35 39-126 0,35-39-183 15,-25 25-448-15,25-25-1104 0,-37 22 488 0</inkml:trace>
  <inkml:trace contextRef="#ctx0" brushRef="#br0" timeOffset="92472.23">18113 5028 264 0,'0'0'493'0,"0"0"18"0,0 0 12 15,0 0-12-15,0 0-18 0,0 0-17 0,0 0 50 16,0 0 15-16,0 0-2 0,0 0-23 0,0 0-33 15,0 0-14-15,0 0-25 0,0 94-42 0,0-94-34 16,5 43-40-16,2-17-27 0,-7-26-298 0,5 35-3 16,-5-35 0-16,15 29 0 0,-15-29 0 0,21 26 0 15,-21-26 0-15,0 0 0 0,34 18 0 0,-34-18 0 0,0 0 0 16,51 5 0-16,-51-5 0 0,0 0-120 0,0 0-163 16,75-31 19-16,-75 31 13 0,44-31 14 0,-44 31 26 15,26-25 25-15,-8 6 38 0,-18 19 37 0,23-26 38 16,-23 26 42-16,22-30 32 0,-22 30 50 0,18-22 46 15,-18 22 34-15,0 0 31 0,23-32 30 0,-23 32 29 16,0 0 18-16,0 0 8 0,0 0-4 0,0 0-11 16,0 0-133-16,0 0-99 0,18-19 0 0,-18 19 0 15,0 0 0-15,0 0 0 0,0 0 0 0,0 0 0 0,1 84 0 16,-1-84 0-16,-1 51 0 0,0-20 0 16,1-31 0-16,2 71 0 0,2-46 0 0,-4-25 0 15,6 39 0-15,-6-39 0 0,7 34 0 0,-7-34 0 0,15 26 0 16,-15-26 0-16,0 0 0 0,15 33 0 0,-15-33-175 15,0 0-627-15,0 0-401 0,0 0-1303 16,0 0 578-16</inkml:trace>
  <inkml:trace contextRef="#ctx0" brushRef="#br0" timeOffset="92909.82">18924 4997 563 0,'0'0'555'0,"0"0"-6"16,0 0 0-16,0 0 5 0,0 0-21 0,0 0-15 16,0 0-40-16,-94 48-33 0,94-48-37 0,-16 40-19 0,16-40-23 15,-5 43-35-15,5-17-25 0,0-26-27 16,14 50-30-16,0-25-17 0,0 1-26 0,-14-26-21 16,39 40-22-16,-19-22-22 0,-20-18-26 0,31 22-38 0,-31-22-77 15,37 26 0-15,-37-26 0 0,29 17 0 0,-29-17 0 16,0 0 0-16,0 0 0 0,23 20 0 0,-23-20 0 15,0 0-13-15,0 0-42 0,0 0-19 0,0 0-29 16,0 0-19-16,0 0-18 0,-96 24-26 0,96-24-17 16,0 0-7-16,-80-11-20 0,80 11-25 0,0 0-8 15,-49-17-9-15,49 17 2 0,0 0 8 0,-32-30 6 16,32 30 17-16,0 0 20 0,-6-36 17 0,6 36 24 16,0 0 10-16,23-49 17 0,-23 49 30 0,42-37 20 0,-20 17 27 15,2 2 24-15,-24 18 47 0,45-37 10 16,-22 17 26-16,0 3 25 0,-23 17 37 0,33-28 44 15,-15 8 24-15,-18 20 15 0,17-29 18 0,-17 29 6 0,0 0-18 16,6-37-12-16,-6 37-9 0,0 0-26 0,0 0-6 16,-38-38-22-16,38 38-23 0,0 0-23 0,-54-6-42 15,54 6-47-15,0 0-51 0,0 0-60 0,0 0-67 16,0 0-54-16,-92 34-65 0,92-34-76 0,-17 18-82 16,17-18-364-16,0 0-892 0,0 0 396 0</inkml:trace>
  <inkml:trace contextRef="#ctx0" brushRef="#br0" timeOffset="93221.84">19297 5198 501 0,'0'0'608'0,"0"0"10"0,0 0-7 0,-29 63 13 15,29-63-10-15,-20 37-34 0,20-37-52 0,-13 30-53 16,13-30-45-16,-5 29-44 0,5-29-37 0,0 0-35 0,14 42-48 15,-14-42-49-15,21 19-50 0,-21-19-47 0,35 21-56 16,-35-21-41-16,0 0-37 0,59 13-38 0,-59-13-35 16,0 0-34-16,0 0-30 0,71-9-18 0,-71 9-8 15,0 0 8-15,45-21 1 0,-45 21 14 0,19-23 8 16,-19 23 14-16,0 0 19 0,4-35 5 0,-4 35 13 16,0 0 12-16,-40-47 3 0,40 47 14 0,-44-27 3 15,22 14 6-15,22 13 5 0,0 0-3 0,-51-18-14 16,51 18-32-16,0 0-30 0,-40-8-41 0,40 8-63 15,0 0-72-15,0 0-63 0,0 0-263 0,0 0-686 16,0 0 303-16</inkml:trace>
  <inkml:trace contextRef="#ctx0" brushRef="#br0" timeOffset="93798.83">19933 5184 281 0,'0'0'567'0,"0"0"11"0,0 0 23 0,47 39 4 0,-47-39-1 15,11 22-3-15,-11-22-18 0,0 0-36 0,14 45-38 16,-14-45-46-16,5 26-39 0,-5-26-31 0,0 0-28 16,4 35-33-16,-4-35-31 0,0 0-29 0,0 0-107 15,0 0-165-15,-5 38 0 0,5-38 0 0,0 0 0 16,0 0 0-16,0 0 0 0,0 0 0 0,0 0 0 15,0 0 0-15,0 0 0 0,0 0 0 0,0 0 0 16,0 0 0-16,0 0 0 0,0 0 0 0,0 0 0 16,0 0 0-16,0 0-53 0,0 0-88 0,0 0 15 0,0 0 8 15,19-99 9-15,-19 99 12 0,13-26 3 0,-13 26 10 16,21-23 7-16,-21 23 9 0,0 0 8 0,28-25 7 16,-28 25 15-16,0 0 13 0,30-16 19 0,-30 16 22 15,0 0 13-15,0 0 24 0,0 0 10 0,0 0 30 16,0 0 13-16,0 0 4 0,0 0 19 0,0 0 1 15,0 0 2-15,59 42-8 0,-59-42-13 0,0 0-58 16,0 0-53-16,2 37 0 0,-2-37 0 0,0 0 0 16,0 0 0-16,0 0 0 0,0 0 0 0,0 0 0 15,0 0 0-15,0 0-105 0,0 0-65 0,0 0-59 0,0 0-26 16,0 0-26-16,0 0 1 0,0 0 11 16,0 0 18-16,0 0 21 0,0 0 27 0,0 0 23 0,0 0 26 15,0 0 52-15,63-47 54 0,-63 47 45 0,0 0 35 16,0 0 40-16,0 0 30 0,41-12 31 15,-41 12 30-15,0 0 22 0,0 0 18 0,0 0 17 0,0 0 0 16,0 0 3-16,55 39-4 0,-55-39-15 0,0 0-12 16,23 32-16-16,-23-32-11 0,0 0-18 0,10 27-43 15,-10-27-104-15,0 0 0 0,0 0 0 0,0 0 0 16,7 30 0-16,-7-30-82 0,0 0-113 0,0 0-73 16,0 0-89-16,0 0-99 0,0 0-95 0,0 0-496 15,0 0-1135-15,0 0 502 0</inkml:trace>
  <inkml:trace contextRef="#ctx0" brushRef="#br0" timeOffset="94249.38">20491 5195 221 0,'0'0'439'0,"0"0"16"0,0 0 12 0,0 0 22 0,0 0 14 0,0 0 7 0,0 0-10 0,52 50-21 16,-52-50-30-16,0 0-34 0,12 26-29 0,-12-26-43 15,0 0-27-15,9 31-34 0,-9-31-28 0,0 0-29 16,0 0-23-16,0 0-39 0,-3 34-57 0,3-34-46 15,0 0-32-15,0 0-31 0,0 0-24 0,0 0-36 16,0 0-45-16,0 0-57 0,0 0-12 0,0 0-2 16,0 0-6-16,0 0 16 0,0 0 4 0,0 0 14 15,0 0 23-15,0 0 9 0,0 0 27 0,0 0 58 16,0 0 26-16,40-79 52 0,-40 79 32 0,0 0 34 0,0 0 12 16,0 0 15-16,0 0 18 0,0 0 19 0,0 0 5 15,0 0 3-15,0 0-7 0,0 0-12 16,0 0-24-16,0 0-8 0,0 0-14 0,53 56-26 0,-53-56-51 15,0 0-47-15,0 0-46 0,0 0-53 0,7 28-46 16,-7-28-34-16,0 0-58 0,0 0-44 16,0 0-16-16,0 0 0 0,0 0 20 0,0 0 29 0,0 0 20 15,68-46 27-15,-68 46 34 0,20-21 58 0,-20 21 54 16,0 0 53-16,41-29 68 0,-41 29 56 0,0 0 59 16,37-16 38-16,-37 16 21 0,0 0 19 0,0 0 18 15,0 0 5-15,0 0 10 0,56-1 3 0,-56 1-26 16,0 0-14-16,0 0-18 0,0 0-11 0,43 31-10 15,-43-31-21-15,0 0-83 0,20 33-105 0,-20-33 0 16,6 25 0-16,-6-25 0 0,0 0 0 0,0 0-164 16,-1 37-312-16,1-37-252 0,0 0-410 0,0 0-1231 0,0 0 545 15</inkml:trace>
  <inkml:trace contextRef="#ctx0" brushRef="#br0" timeOffset="194206.95">13618 9546 164 0,'-96'-4'318'0,"96"4"-18"16,-61-2-29-16,61 2-19 0,-65 4-19 0,65-4-17 0,-59 7-20 16,59-7-14-16,-63 10-14 0,63-10-13 0,-73 21-3 15,43-16-6-15,30-5 0 0,-73 25-2 0,28-13-6 16,16-2-1-16,29-10 4 0,-77 25-14 0,48-13-10 15,-14 2 0-15,43-14-15 0,-56 27-17 0,28-11-4 16,-9 5-3-16,14-4-5 0,-14 12-12 0,2-3-8 16,2 2-5-16,8-9-8 0,-10 12 5 0,15-8-3 15,0 0-11-15,-6 13-5 0,0 1 6 0,12-14-4 16,-5 2 6-16,-8 12 0 0,8-11 1 0,-4 9-5 16,5-9 4-16,4 2 5 0,-8 7 0 0,4 2 1 0,6-11-5 15,-5 1 8-15,-2 12 2 0,6-14 1 0,0-1-6 16,13-24 4-16,-28 70-10 0,18-42 8 0,-3 1-5 15,0 10 0-15,7-11 2 0,-7 15-2 0,11-15 0 16,-5 14-3-16,2-1-4 0,1-11-2 0,3 14 0 16,1-16 0-16,-4 15-1 0,4-13-1 0,3 11-3 15,-1-11 3-15,8 16-4 0,-7-19-2 0,1 3 3 0,6 14-3 16,-6-19-4-16,6 6 2 0,-3-5-1 0,6 0 0 16,0 16 2-16,-4-17-8 0,4 0 6 0,5 14-3 15,-5-16 0-15,1 2-7 0,9 15 0 0,-8-13 3 16,0-2 0-16,3 0-3 0,8 14-3 0,-3-3 5 15,-7-12-4-15,1 1-4 0,9 11 3 0,-9-10 2 16,14 9-9-16,-4 2 7 0,-8-16 0 0,8 15 2 16,6-6-2-16,-8-11 1 0,0 0-2 0,15 8 2 15,-15-10-4-15,14 4 5 0,-10-5-2 0,0-4 2 16,11 5-3-16,-9-4 1 0,12 0 1 0,-11-5 1 16,13 5-1-16,-13-4-7 0,14 5 6 0,0-3 2 0,-3 1-2 15,-11-3-2-15,17 3 2 0,-1-4 0 0,0 1 1 16,-4-3-1-16,-12 0 2 0,13-2-3 0,-13-1 1 15,0 4 1-15,0-7-1 0,15 7 1 0,-17-5-4 16,2 0 4-16,-2-5 1 0,1 3-1 0,0 1-2 16,1 1-1-16,16-5-1 0,-21 3-1 0,1-3 5 0,3 0-4 15,0 1-7-15,-3-8 6 0,5 2-4 16,-4 3-5-16,3-1-3 0,-1-4-9 0,0 1-3 0,16-1-8 16,-19-3-12-16,1 2-1 0,16-2-4 0,-17 4 4 15,0-1-6-15,-2-2 10 0,3-3-9 0,-1 4 6 16,-3-1-2-16,0-3-3 0,2 4 3 0,-3-3 11 15,0-2 1-15,-2-1 6 0,-1-1 4 0,-1-2-8 16,2 0 23-16,6-12 15 0,-11 11 15 0,-2-4 6 16,3-2 15-16,2-8 4 0,-4 9 11 0,4-11 9 15,-2-2 10-15,-8 12 2 0,7-14 4 0,-7 13-3 0,4-15-8 16,-2 2 2-16,0 0-6 0,1-2 0 16,-1-3 6-16,-1 4 3 0,-1-1-7 0,2 2 2 0,-3 0 3 15,-3-3 0-15,4 1 2 0,-3 0-9 0,-1 2-1 16,-6 9-6-16,3 4 3 0,3-18 2 0,-6 16 9 15,0 0-7-15,3-12-2 0,-2 13-6 0,-2-1 4 16,-2-14-4-16,3 44 5 0,-9-71-9 0,4 44 1 16,1-4-2-16,-8-11-7 0,0 3-5 0,3 9-1 15,-8-10-14-15,6 12 6 0,-8-9-4 0,7 9-5 16,-6 3 7-16,-6-8-10 0,7 8-2 0,-12-7 3 0,7 8-4 16,-12-1-10-16,-2-2 5 0,1 1-8 0,-3 3 4 15,-1 1 4-15,0 1 3 0,2-3-16 0,9 11 9 16,-17-9 2-16,3 3-3 0,-1-1-6 0,-7 1 4 15,4 5 1-15,0-1-5 0,-1-3 7 0,3 1-4 16,-1 3-4-16,-2 3 8 0,5 0-9 0,42 11-2 16,-79-24-3-16,48 13 1 0,-15-5 1 0,3-2-4 15,43 18 9-15,-60-20 4 0,33 11-17 0,27 9-6 16,-54-21-3-16,54 21 4 0,-41-13-18 0,41 13 0 16,0 0-22-16,-47-18-16 0,47 18-14 0,0 0-27 15,-49-11-40-15,49 11-37 0,0 0-47 0,0 0-47 0,-64-1-25 16,64 1-37-16,0 0-55 0,0 0-50 0,-69 18-437 15,69-18-960-15,-29 13 426 0</inkml:trace>
  <inkml:trace contextRef="#ctx0" brushRef="#br0" timeOffset="196733.99">17870 7875 228 0,'0'0'233'0,"-92"-9"-21"0,92 9-8 0,-55-5-3 0,55 5-4 15,-82 0-14-15,82 0-13 0,-83 4-8 0,38 0-19 16,45-4-7-16,-67 6-9 0,19 0-9 0,-2 1 3 15,50-7-7-15,-95 11-5 0,61-7-15 0,-14 8-6 16,0-2-7-16,6 1 2 0,42-11-8 0,-79 24-5 16,36-10-5-16,-1 1-6 0,2-3-7 0,1 5-9 15,41-17-2-15,-74 28-2 0,33-9-5 0,12-8-3 16,29-11-3-16,-60 24-5 0,15-5 1 0,17-6-3 0,-14 6-4 16,42-19-3-16,-58 25 0 0,31-11 0 0,-11 9 2 15,38-23-3-15,-49 29-7 0,24-15 1 0,25-14 2 16,-49 30 0-16,29-16-1 0,20-14-7 0,-49 28 1 15,28-10 3-15,21-18-10 0,-45 30 7 0,23-17 1 16,22-13-5-16,-50 29 1 0,27-12 1 0,23-17 2 16,-55 28-3-16,30-12 1 0,25-16 2 0,-48 28-1 15,24-11 2-15,24-17-3 0,-48 33-3 0,22-16 4 16,4 2 3-16,22-19-2 0,-41 31-1 0,21-17 5 16,20-14-9-16,-40 33 1 0,22-15 4 0,18-18 1 15,-39 35-1-15,18-18 1 0,21-17 0 0,-33 35 0 0,17-16-1 16,16-19-4-16,-30 38 0 0,17-17 2 0,13-21 1 15,-19 31 2-15,19-31 1 0,-19 34-2 0,19-34 1 16,-20 31 2-16,20-31-3 0,-22 30 3 0,22-30 0 16,-21 34 5-16,21-34 8 0,-18 29 4 0,18-29 0 15,-15 29 2-15,15-29-2 0,-18 38 4 0,18-38-1 16,-19 37-9-16,9-16 3 0,10-21 2 0,-21 38-1 16,10-16-1-16,11-22-3 0,-19 44 5 0,10-20-10 0,9-24 9 15,-19 41 0-15,8-21 7 0,11-20-5 16,-19 44 4-16,12-21 3 0,7-23-1 0,-18 42-2 15,6-15-4-15,12-27 6 0,-15 38-6 0,6-11-7 16,9-27 4-16,-13 43-2 0,5-20-2 0,8-23-1 0,-15 46-8 16,15-46-2-16,-10 34 7 0,10-34 1 0,-10 39-12 15,10-39 2-15,-11 39 7 0,11-39 14 0,-10 33-13 16,1-8 8-16,9-25 8 0,-16 48 3 0,9-24-2 16,7-24-2-16,-11 42 1 0,2-16 11 0,9-26 4 15,-12 41-4-15,3-19-9 0,9-22-3 0,-11 33 3 16,11-33 1-16,-13 39 5 0,13-39-8 0,-6 40 4 15,6-40-5-15,-8 35-2 0,8-35 2 0,-4 41-2 0,4-41-1 16,-6 41-1-16,1-16-3 0,5-25-6 16,-7 38 8-16,7-38 2 0,-9 43 4 0,4-18 0 0,5-25 11 15,-6 47 9-15,6-47 8 0,-5 49 5 0,-1-27 1 16,6-22-1-16,-10 46-5 0,7-20-7 0,-1-1-2 16,0 0-3-16,0 2-3 0,0-10-8 0,0 11-1 15,-1-2-1-15,0-1-3 0,-1 2-2 0,3 0-1 0,-6 12-3 16,3-7 1-16,2-5-3 0,3 1 2 15,-2 1-3-15,2 1-2 0,2-4 7 0,-2 18 9 16,1-18 3-16,-3 1 1 0,6 3-5 0,-2-1 5 0,-2-1-6 16,0 2-4-16,3 14 4 0,0-5 5 0,0-10-10 15,2 12 4-15,3 0-1 0,-4-12-7 0,5 13-2 16,-2-13 0-16,2 13-3 0,-4-15 3 0,5 12-3 16,-4-8-4-16,2-1 6 0,3 11-3 0,-2-12-4 15,4 11 2-15,-7-11-5 0,8-1 4 0,-6 0-2 16,4 2 0-16,5 12 0 0,-6-14-5 0,7-3 8 15,-2 13-5-15,-5-9-3 0,6 12 3 0,-5-3-2 0,6 0-1 16,-8-7-2-16,9 6 0 0,0 1-2 16,-3 6 1-16,0 0 5 0,5-3-6 0,0-2 0 15,-2 4 2-15,1-2-7 0,3 0-1 0,-7-1-1 0,6-2-1 16,0 1-2-16,-3-2 1 0,-1-11 1 0,2 14 1 16,4-3 6-16,1 3 6 0,-11-13 5 0,11 11-3 15,3-3 7-15,-14-10 1 0,11 13 2 0,2-2-2 16,-7-15-5-16,10 10 0 0,-9-9-5 0,1-1 5 15,11 12-4-15,0-4-3 0,-8-13-2 0,12 13-2 16,-3-1-2-16,6 0-6 0,0 0 1 0,2-1 2 16,2 2 1-16,2-1 9 0,-2 2 4 0,3 2-2 15,4-3 8-15,-2 0-2 0,3 1 11 0,4 2-3 16,1-4 0-16,2-1-2 0,-2-2-4 0,3 2 4 16,-8 0-4-16,4-4-6 0,1 1-7 0,-5-6 4 0,7 1 2 15,-1-5 6-15,2 3 2 0,0-9-7 0,-2 3-1 16,4 3-6-16,1-3-8 0,2-3 3 0,0 2-5 15,2-3 7-15,6-2 4 0,-7 2 0 0,2-3 8 16,3 1-9-16,-1 2 2 0,0-3-2 0,-4 2-5 16,2 1-3-16,-2 2-5 0,3-3-9 0,-1 1-5 15,-2 1-8-15,-1 4-6 0,4-2 1 0,-3 2-3 16,3-1-8-16,7-3 4 0,-3 2-16 0,0-2-5 16,-2 2-12-16,-1 2-22 0,0-8-3 0,5 3-6 0,-5-2-9 15,-4-2 1-15,-2 3 0 0,1-4 3 16,-2 3 25-16,-2-7-8 0,4 2 17 0,-5-1 16 15,4-3 19-15,-2-2 15 0,-4 4 7 0,10-1 14 0,-8-3 8 16,-1-4 17-16,1-1 5 0,1-2 14 0,-6 3 11 16,0 0 9-16,-5 0 0 0,-2-2 9 0,1 1 2 15,-7-5 3-15,-9 6-6 0,0 3-1 0,20-7-4 16,-3 1-9-16,-6-6-10 0,7 5-14 0,-5-1-12 16,-2-4-18-16,6 4-5 0,2-3 1 0,-1 1 5 15,2-3 11-15,-6-5 1 0,4 3 6 0,-3-9 5 16,-4 4 0-16,0-4 0 0,7-3-4 0,-8 1-3 15,5-5 0-15,-1-1 17 0,3-2-1 0,1 0 12 16,-7-5 17-16,2-3 8 0,2-1-15 0,-3-3 12 16,2 5 1-16,-7 2 11 0,-4-5 9 0,-3 1 22 0,-1-5-3 15,-1 11 38-15,1-2 17 0,0-4 8 0,-5-1-1 16,1 3 5-16,-1-6 0 0,-2 2-2 0,-7-1 7 16,3-2-70-16,-3-3-103 0,-2 1 0 0,-2-3 0 15,3-2 0-15,-3-4 0 0,6-3 0 0,-10 0 0 16,3-5 0-16,2 5 0 0,0-2 0 0,-1 3 0 15,-2 1 0-15,6 2 0 0,-6 4 0 0,1-1 0 16,-6 6 0-16,4 0 0 0,-6 6 0 0,1-1 0 16,3 4 0-16,-8 3 0 0,-4 0 0 0,13 1 0 0,-8-1 0 15,2-3 0-15,-2 2 0 0,1 1 0 16,0-4 0-16,-2 3 0 0,-1-1 0 0,-6-4 0 16,9 2 0-16,-4-3 0 0,1 0 0 0,-3 0 0 0,-1 2 0 15,-1 2 0-15,2-2 0 0,-4 1 0 0,3 0 0 16,-5-2 0-16,-3 6 0 0,7 0 0 0,-7 2 0 15,0 2 0-15,-3-3 0 0,4 16 0 0,-2-17 0 16,-4-4 0-16,4 4 0 0,-1 3 0 0,-1 0 0 16,2 1 0-16,-2-5 0 0,-1 5 0 0,-1-4 0 15,-4-2 0-15,1-1 0 0,-5-4-40 0,1 3-6 16,-6-6-4-16,-5 4 4 0,-1-2 1 0,5 1 5 16,-5 0 2-16,0 3 3 0,-4 3 8 0,0-4-5 15,0 8 14-15,1-4-5 0,1 3 6 0,1 0-5 16,-6 2 1-16,2 0 2 0,-9 4 6 0,9-2 7 0,-3 0-10 15,3-1 4-15,-3 5-5 0,-6-3 3 0,6-1-1 16,6 4 3-16,-14-3-3 0,2 4-2 0,-5-6-4 16,-3 3-9-16,-2-1-2 0,0 0-7 0,-2 2-3 15,-4 0 1-15,11 2 1 0,-10-1-9 0,-1 5 3 16,-3 1-4-16,-8 0 5 0,5 2-5 0,-6 2-4 16,4 2-25-16,-3 4-8 0,-8 1-4 0,-6 3 1 15,1 1 2-15,-6-1-7 0,-3 8-16 0,-2-2 0 16,-5 1-15-16,-3 0-3 0,-8-7-28 0,-2 7-27 0,0 1-18 15,-8-5-19-15,2 4-20 0,-6 1-24 16,7-5-27-16,1 5-25 0,6-9-59 0,5 5-247 16,3 0-674-16,6 2 298 0</inkml:trace>
  <inkml:trace contextRef="#ctx0" brushRef="#br0" timeOffset="197734.76">13314 11049 95 0,'-13'8'338'15,"9"-3"-37"-15,4-5-30 0,-4 7-32 0,4-7-26 16,0 0-18-16,1 12-19 0,-1-12-31 0,11 6-46 0,2-3-55 15,-3-2-51-15,4 2-46 0,-14-3-35 0,20-1-38 16,-20 1-16-16,24-6-17 0,-16 3-99 0,-8 3-278 16,9-2 124-16,-9 2 1085 0,0 0-678 0,14-4 29 15,-14 4 80-15,0 0 57 0,0 0 50 0,0 0 14 16,0 0 3-16,-24-13 16 0,15 8 10 0,-2 2 8 16,-4-1 16-16,15 4-1 0,-20-2-9 0,20 2-15 15,-15-1-25-15,15 1-22 0,0 0-18 0,-12-2-21 0,12 2-14 16,0 0-17-16,0 0-25 0,0 0-39 0,0 0-32 15,0 0-39-15,0 0-35 0,0 0-34 0,0 0-34 16,0 0-39-16,0 0-52 0,0 0-73 0,0 14-109 16,0-14-278-16,0 0-707 0,0 0 313 0</inkml:trace>
  <inkml:trace contextRef="#ctx0" brushRef="#br0" timeOffset="198456.44">18776 11189 323 0,'0'0'467'0,"0"0"-1"0,0 0-9 16,0 0-14-16,0 0-17 0,-31 8-19 0,31-8-29 15,-10 6-28-15,4-2-34 0,6-4-32 0,0 0-28 16,-7 5-28-16,7-5-23 0,0 0-23 0,0 0-32 16,0 0-31-16,0 0-42 0,0 0-34 0,0 0-28 0,0 0-26 15,36-3-18-15,-36 3-5 0,15-6 3 16,-6 0-3-16,-9 6 4 0,8-7 18 0,-5 1 4 0,-3 6 14 16,3-6 20-16,-3 6 11 0,0-10 0 0,0 10-9 15,-3-10-16-15,3 10-48 0,-6-9-68 0,6 9-82 16,-10-7-121-16,10 7-163 0,-9-3-271 0,9 3-803 15,0 0 355-15</inkml:trace>
  <inkml:trace contextRef="#ctx0" brushRef="#br0" timeOffset="199317.31">13065 9674 28 0,'0'0'436'0,"0"0"-19"0,0 0-7 0,0 0-7 0,0 0 0 16,0 0 2-16,0 0-5 0,0 0-18 0,0 0-13 16,0 0-21-16,0 0-15 0,0 0-10 0,0 0-11 15,0 0-12-15,0 0-8 0,0 0-11 0,0 0-15 16,0 0-27-16,0 0 0 0,0 0-24 0,0 0-25 16,0 0-13-16,0 0-10 0,0 0-4 0,0 0-26 15,0 0-12-15,0 0-15 0,-35-86-13 0,35 59-14 0,4-14-8 16,1-3-26-16,5 3-32 0,-2-12-17 0,3 2-14 15,10-10-12-15,-7-2-23 0,5 0-22 16,7-3-15-16,0-1-13 0,6-4-9 0,5 2-5 0,3-2 8 16,1 6 5-16,-4 2 4 0,4 7 13 0,2 9 6 15,-4 4 5-15,0 5 8 0,-3 4 6 0,-13 13 4 16,0 1-9-16,-23 20-35 0,32-26-33 0,-32 26-27 16,0 0-32-16,19-17-41 0,-19 17-36 0,0 0-43 0,0 0-52 15,0 0-61-15,0 0-358 0,0 0-846 16,0 0 375-16</inkml:trace>
  <inkml:trace contextRef="#ctx0" brushRef="#br0" timeOffset="199567.08">13453 8299 30 0,'0'0'427'0,"0"0"-3"0,0 0 7 0,0 0 5 15,0 0-11-15,0 0-22 0,0 0-23 0,0 0-28 16,12-52-33-16,-12 52-25 0,0 0-26 16,0 0-26-16,0 0-26 0,0 0-20 0,0 0-20 0,0 0-13 15,134 53-16-15,-114-31-14 0,1-1-16 0,3 12-16 16,-14-4-7-16,-10-29-31 0,13 54-33 0,-9-28-42 16,-4-26-57-16,-4 48-68 0,4-48-49 0,-13 41-58 15,13-41-79-15,-11 30-99 0,11-30-324 0,0 0-808 0,-17 24 357 16</inkml:trace>
  <inkml:trace contextRef="#ctx0" brushRef="#br0" timeOffset="200157.84">13808 7419 290 0,'0'0'412'0,"0"0"-8"0,0 0 9 0,0 0 31 0,0 0 20 0,0 0 5 15,0 0-4-15,0 0-14 0,0 0-11 0,14 85-8 0,-14-85-36 16,12 56-12-16,-9-28-20 0,-1 18-39 0,-1-19-32 16,6 4-24-16,-7-31-26 0,2 60-35 0,-4-33-57 15,2-27-71-15,-2 43-95 0,2-43-89 0,-1 33-112 16,1-33-93-16,0 0-116 0,0 0-98 0,-2 35-445 16,2-35-1048-16,0 0 464 0</inkml:trace>
  <inkml:trace contextRef="#ctx0" brushRef="#br0" timeOffset="200643.54">14066 7481 237 0,'0'0'511'0,"26"-41"-14"0,-26 41 7 0,0 0-9 16,31-24-13-16,-31 24-7 0,0 0-18 0,38-14-11 16,-38 14-47-16,0 0-34 0,0 0-27 0,65 1-37 15,-65-1-29-15,0 0-23 0,0 0-43 0,53 33-3 16,-53-33-21-16,12 29-22 0,-12-29-41 0,3 42-40 15,-3-42-36-15,-12 51-41 0,1-23-36 0,-1-1-40 16,12-27-10-16,-16 27 5 0,16-27 6 0,0 0 6 0,0 0 7 16,-12 32-7-16,12-32-13 0,0 0-5 0,0 0-4 15,0 0-3-15,0 0 2 0,0 0 11 0,0 0-5 16,0 0-12-16,0 0 0 0,0 0-5 0,0 0 2 16,0 0-24-16,146-51 12 0,-118 41-11 0,-28 10 11 15,70-26 1-15,-44 18 6 0,-26 8 8 0,50-19 9 16,-50 19 12-16,46-16 9 0,-46 16 24 0,40-14 21 15,-40 14 16-15,0 0 16 0,0 0 41 0,40-14 11 0,-40 14 28 16,0 0 37-16,0 0 53 0,0 0 31 16,0 0 22-16,0 0-5 0,0 0-14 0,0 0-20 0,0 0-15 15,-28 82-19-15,28-82-13 0,0 0-11 0,0 0-12 16,0 0-29-16,7 35 13 0,-7-35-32 0,0 0-27 16,61 5-43-16,-61-5-28 0,0 0-32 0,93-23-53 15,-53 4-24-15,-40 19-25 0,56-25-8 0,-32 11 8 16,-24 14 14-16,45-29 14 0,-45 29 13 0,23-25 42 15,-23 25 47-15,0 0 16 0,4-29 35 0,-4 29 19 16,0 0 28-16,0 0 20 0,-45-34 0 0,45 34 2 0,0 0-8 16,-62-8-10-16,62 8-9 0,0 0-31 0,0 0-63 15,-80 10-95-15,80-10-117 0,0 0-145 16,0 0-190-16,0 0-295 0,0 0-939 0,0 0 416 0</inkml:trace>
  <inkml:trace contextRef="#ctx0" brushRef="#br0" timeOffset="201423.03">19958 8059 175 0,'0'0'520'0,"0"0"-20"15,0 0-7-15,0 0 8 0,0 0 13 0,0 0 3 16,0 0-1-16,0 0-41 0,0 0-40 0,0 0-41 16,0 0-21-16,0 0-25 0,0 0-25 0,0 0-16 15,58-81-14-15,-28 42-34 0,1 6-27 0,-2-1-13 0,-1-5-29 16,6-2-20-16,-4-5-21 0,6 4-25 15,1-3-22-15,-1-4-40 0,10 3-62 0,-4 1 0 0,5 0 0 16,-7 7 0-16,1 2 0 0,-3 5 0 0,-2 5 0 16,-12 14 0-16,-24 12 0 0,46-21 0 0,-46 21 0 15,35-10 0-15,-35 10 0 0,0 0 0 0,0 0-53 16,0 0-69-16,0 0-55 0,0 0-64 0,84 31-54 16,-84-31-61-16,8 26-53 0,-8-26-62 0,0 0-79 15,0 0-370-15,-5 40-996 0,5-40 441 0</inkml:trace>
  <inkml:trace contextRef="#ctx0" brushRef="#br0" timeOffset="201643.11">20791 7239 442 0,'0'0'546'0,"0"0"-3"0,0 0 1 0,0 0-13 15,0 0-16-15,0 0-35 0,6-51-44 0,-6 51-38 0,0 0-41 16,0 0-34-16,0 0-34 0,62 0-25 15,-62 0-24-15,0 0-19 0,0 0-7 0,50 50-33 16,-50-50-17-16,13 45-15 0,-16-18-24 0,3-27-18 0,-10 51-56 16,1-26-58-16,9-25-62 0,-22 46-65 0,22-46-61 15,-9 28-69-15,9-28-75 0,0 0-94 0,0 0-119 16,0 0-303-16,0 0-925 0,0 0 409 0</inkml:trace>
  <inkml:trace contextRef="#ctx0" brushRef="#br0" timeOffset="202532.14">21552 7022 381 0,'0'0'466'0,"0"0"-13"0,0 0-10 0,0 0-16 16,0 0 1-16,0 0 11 0,0 0-13 0,0 0-21 15,0 0-3-15,0 0-29 0,24 75-14 0,-24-75-14 16,9 55-21-16,-5-26-20 0,-2-1-34 0,-2-28-22 15,6 54-23-15,-4-29-28 0,-2-25-13 0,10 41-19 16,-10-41-7-16,5 30-32 0,-5-30-13 0,0 0-14 0,0 0-34 16,5 32-45-16,-5-32-31 0,0 0-26 0,0 0-28 15,0 0-12-15,0 0-21 0,0 0-14 0,0 0-6 16,0 0 6-16,0 0 8 0,0 0 10 0,0 0 2 16,0 0 9-16,0 0 5 0,0 0 12 0,0 0 12 15,0 0 22-15,0 0 11 0,0 0 23 0,0 0 19 16,0 0 15-16,0 0 7 0,0 0 14 0,0 0 4 15,40-80 15-15,-40 80 17 0,0 0-14 0,0 0 12 16,0 0-8-16,0 0-4 0,0 0-3 0,0 0 9 16,0 0 5-16,0 0 0 0,0 0-2 0,0 0-10 15,0 0-7-15,0 0-4 0,0 0-5 0,0 0 1 0,0 0-3 16,0 0-11-16,0 0-49 0,75 40 0 0,-75-40 0 16,0 0 0-16,0 0 0 0,0 0 0 0,0 0 0 15,58-19 0-15,-58 19 0 0,0 0 0 0,0 0 0 16,32-23 0-16,-32 23 0 0,0 0 0 0,14-34 0 15,-14 34 0-15,0 0 0 0,9-31 0 0,-9 31 0 16,0 0 0-16,0 0 0 0,6-31 0 0,-6 31 0 16,0 0 0-16,0 0 0 0,0 0 0 0,0 0 0 15,0 0 0-15,0 0 0 0,0 0 0 0,0 0 0 16,0 0 0-16,0 0 0 0,0 0 0 0,0 0 0 16,0 0 0-16,0 0 0 0,0 0 0 0,0 0 0 0,0 0 0 15,0 0 0-15,0 0 0 0,0 0 0 0,0 0 0 16,0 0 0-16,0 0 0 0,20 97 0 0,-20-97 0 15,7 46 0-15,-7-46 0 0,5 33 0 0,-5-33 0 16,9 41 0-16,-9-41 0 0,7 39 0 0,-7-39 0 16,7 34 0-16,-7-34 0 0,9 25 0 0,-9-25 0 15,0 0 0-15,0 0 0 0,7 35 0 0,-7-35 0 16,0 0 0-16,0 0 0 0,0 0-208 0,0 0-1123 0,0 0-1441 16,0 0 638-16</inkml:trace>
  <inkml:trace contextRef="#ctx0" brushRef="#br0" timeOffset="202947.7">22270 7117 484 0,'0'0'515'0,"0"0"-7"0,0 0-5 16,0 0-10-16,0 0-9 0,0 0-38 0,0 0-27 0,0 0-43 15,0 0-35-15,0 0-25 0,0 0-49 0,0 0-9 0,0 0-31 16,0 0-20-16,0 0-34 0,-102 51-4 0,102-51-16 15,-5 35-17-15,5-35-20 0,7 39-13 0,-7-39-2 16,0 0-24-16,35 52-25 0,-21-40-24 0,-14-12-25 16,39 35-6-16,-39-35 2 0,32 29-6 0,-32-29 4 15,26 22 1-15,-26-22-2 0,21 25 4 0,-21-25-5 16,0 0 4-16,17 29 3 0,-17-29-4 0,0 0 2 16,0 0-1-16,0 0 0 0,0 0-6 0,-24 42-18 15,24-42-20-15,0 0-32 0,0 0-50 0,0 0-35 16,0 0-38-16,0 0-26 0,0 0-9 0,0 0 4 15,0 0 13-15,0 0 3 0,-61-82 9 0,61 82 15 0,2-46 11 16,-2 46 12-16,0 0 20 0,16-47 15 0,-16 47 28 16,9-31 19-16,-9 31 12 0,12-29 20 0,-12 29 13 15,18-29 7-15,-18 29 13 0,26-25-3 0,-26 25-5 16,25-22 1-16,-25 22 1 0,32-16-2 0,-32 16-30 16,0 0-12-16,42-18-52 0,-42 18-43 0,0 0-64 15,0 0-259-15,41-12-530 0,-41 12 235 0</inkml:trace>
  <inkml:trace contextRef="#ctx0" brushRef="#br0" timeOffset="203143.51">22595 7132 178 0,'0'0'356'0,"0"0"-6"0,0 0-12 15,0 0 11-15,0 0 11 0,0 0 17 0,0 0 13 0,0 0-19 16,6 52-31-16,-6-52-23 0,0 0-32 0,-1 44-28 16,1-44-21-16,2 32-24 0,-2-32-20 0,7 31-22 15,-7-31-14-15,17 26-18 0,-17-26-14 0,36 27-9 16,-36-27-18-16,40 17-14 0,-40-17-9 0,46 8-9 15,-46-8-7-15,0 0-7 0,65 3-3 0,-65-3-4 16,0 0-2-16,55-22-7 0,-55 22-4 0,0 0-2 16,19-31-3-16,-19 31-2 0,0 0-7 0,-4-42-18 0,4 42-68 15,0 0-83-15,-33-49-105 0,12 28-128 16,21 21-528-16,-45-36-987 0,24 20 437 0</inkml:trace>
  <inkml:trace contextRef="#ctx0" brushRef="#br0" timeOffset="204253.74">13357 13516 236 0,'-10'7'456'15,"1"4"-6"-15,-1 2 15 0,-3 9 22 0,5-5 12 0,3 9 5 16,-1 2 4-16,-2 15-28 0,12-14-38 0,-3 14-45 15,3-1-38-15,4 2-40 0,-2 2-29 0,-2 2-47 16,6-3-74-16,-2 2-70 0,0 3-111 0,6-4-150 16,-3 3-125-16,-4-5-145 0,3 2-487 0,1 0-995 15,2-2 441-15</inkml:trace>
  <inkml:trace contextRef="#ctx0" brushRef="#br0" timeOffset="204428">13485 15002 265 0,'-5'28'596'0,"2"1"-39"0,3 0-54 0,2 13-41 0,-2-14-36 16,11-3-25-16,-7 1-33 0,4 3-31 0,3-1-37 15,-1 12-34-15,-3-15-49 0,2 4-69 0,-2-2-77 16,1 1-64-16,7 13-67 0,-13-14-52 0,-2 17-49 16,-2-3-60-16,-4 2-57 0,0-13-78 0,-7 10-267 15,5 3-675-15,-1-15 299 0</inkml:trace>
  <inkml:trace contextRef="#ctx0" brushRef="#br0" timeOffset="205191.89">18983 14899 259 0,'0'0'483'0,"0"0"18"0,0 0 25 0,0 0 26 16,0 0 21-16,8 20 21 0,-10-3-3 0,-1-1-12 0,1 8-28 15,1-7-47-15,4 10-50 0,-3 2-45 0,3 12-39 16,2-15-40-16,2 1-39 0,-1 1-53 16,-2 14-95-16,5-18-123 0,-5 4-144 0,1-4-164 0,0 3-157 15,4 16-176-15,-5-14-461 0,1-1-1172 0,1 14 518 16</inkml:trace>
  <inkml:trace contextRef="#ctx0" brushRef="#br0" timeOffset="205344.34">18986 16231 244 0,'2'15'614'0,"-1"-6"-22"0,6 4-53 15,-5-2-44-15,1-3-35 0,1 1-41 0,3 1-51 16,2 2-74-16,-2-3-95 0,-1-3-111 0,2-2-112 15,-1 1-108-15,-2 0-111 0,-5-5-126 0,7 4-222 16,-7-4-640-16,0 0 283 0</inkml:trace>
  <inkml:trace contextRef="#ctx0" brushRef="#br0" timeOffset="206017.67">14135 15193 238 0,'-26'1'437'0,"-5"4"-24"0,-16 4-22 0,1 1-14 0,2 4-6 16,15-5-17-16,-15 9-21 0,15-12-35 0,1 0-30 15,5 5-26-15,6-4-29 0,7 2-25 0,-3 1-48 16,12-6-29-16,1 7-21 0,9-1-16 0,4 5-8 15,7 2-22-15,11-3-13 0,14 9-19 0,3-2-21 16,-2-7-3-16,3 1-25 0,-2-2-11 0,3 1-19 16,-20-6-17-16,15 7-24 0,-15-6-19 0,-2-4-53 15,-3 3-37-15,2 0-51 0,-1-5-45 0,-15 0-225 16,4-1-581-16,-15-2 258 0</inkml:trace>
  <inkml:trace contextRef="#ctx0" brushRef="#br0" timeOffset="206503.51">13778 15341 174 0,'0'0'407'0,"-9"-5"-37"0,9 5-25 15,0 0-8-15,39-3-18 0,9 0-7 0,3 0-9 16,6 5-24-16,13 0-17 0,3 0-30 0,8 1-19 15,11 2-28-15,-1-5-35 0,6 2-46 0,9 4-20 0,2-3-35 16,2 0-33-16,-2 7-22 0,-1-7-33 16,0 6-24-16,-6-2-18 0,-2-1-22 0,2 3-5 15,-3-1 16-15,2-4 24 0,-2 5 11 0,-6-6-1 0,2 0-16 16,-5-5-18-16,-3 7-18 0,4-5-34 0,-5 0-21 16,4 0-19-16,3 0-7 0,5 4-1 15,-2-7-13-15,-9 3 2 0,6 2 26 0,1 3 16 0,-9-3 39 16,7 0 51-16,-3 5 22 0,-4-3 52 0,-5 0 24 15,-2 2 22-15,-5 0 1 0,2-3 11 0,-8 0 15 16,2 9 1-16,-8-2 14 0,-2-1 2 0,-6-1-7 16,3 2-16-16,-2-1-1 0,3-1-10 0,-9 0-24 15,6-1-19-15,-4 0-12 0,-4 2-16 0,2-1-23 16,-16-4-12-16,14 0 5 0,0 2-1 0,-15-1-8 16,3 1 19-16,13-2 11 0,-15 3 15 0,16 1 13 15,-16-4 11-15,0-1 8 0,-3 3 6 0,6-1 11 0,-8 0 3 16,2-2 1-16,0 2-10 0,-9 0 0 0,-1-4-24 15,9 0-9-15,-7 0-9 0,-2-1-6 16,-1 0-7-16,-2 1-13 0,-1 2-6 0,-14-3-15 0,21 3-4 16,-12-3-38-16,1 4-24 0,-10-4-46 0,11 3-108 15,-11-3-294-15,15 4 131 0</inkml:trace>
  <inkml:trace contextRef="#ctx0" brushRef="#br0" timeOffset="207656.09">13622 10967 101 0,'10'-11'211'15,"-10"11"12"-15,6-5 13 0,-6 5 9 0,7-5 3 16,-7 5 4-16,0 0-6 0,6-6 0 0,-6 6-1 16,0 0-2-16,0 0 2 0,0 0 2 0,0 0 1 15,0 0-7-15,-24 22-7 0,3-8-16 0,1 3-8 0,-3 1-16 16,5-1-8-16,-6-2-14 0,0 1-19 0,11-4-14 16,-8 4-13-16,10-2-13 0,1-5-14 15,-2 2-11-15,3-1-18 0,5-2-19 0,3-4-34 0,-4 4-17 16,5-8-28-16,0 13-6 0,0-13-11 0,10 10-17 15,3-3-4-15,-2-4-8 0,2 3-3 0,0-3-13 16,4-2 12-16,2 2-6 0,10-1-5 0,-11-1-2 16,9-1-13-16,0 0-2 0,-11 3-10 0,5-2 7 0,-2 1 1 15,-2-1-8-15,3 4-15 0,-2-2-11 16,-3-2-30-16,-1 1-35 0,0-2-53 0,-14 0-267 0,13 0-570 16,-13 0 252-16</inkml:trace>
  <inkml:trace contextRef="#ctx0" brushRef="#br0" timeOffset="208093.41">13546 11087 63 0,'0'0'379'0,"0"0"-16"16,0 0-20-16,0 0-16 0,0 0-10 0,0 0-5 0,0 0-31 15,0 0-21-15,43-5-26 0,-15 5-24 0,2-1-23 16,2 1-20-16,15 0-12 0,2 1-16 0,3-2-22 16,-3 2-9-16,-2-4-29 0,3 5-27 0,-4-1-29 15,-14-1-34-15,17-3-35 0,-20 6-10 0,3-3-26 16,-1-1-35-16,-2 1-19 0,17-5-20 0,-15 4-20 16,-4-1-7-16,-2 1-16 0,-4-3 2 0,4 1 14 15,2 0 5-15,-5 1 20 0,-4-1 26 0,-2-1 38 0,2 1 24 16,-4 1 22-16,4 0 26 0,-2-1 38 15,-1-1 20-15,-2 1 27 0,-2 0 8 0,-2 1 22 0,-9 2 15 16,15-1 7-16,-15 1 5 0,13-2 5 0,-13 2-2 16,16 0-3-16,-16 0-6 0,20 0-13 0,-20 0 1 15,15-2-15-15,-2 1-6 0,-13 1-10 0,24 3-3 16,-24-3-11-16,25 0-21 0,-9 0-11 0,0 0-18 16,0 0-17-16,1 0-30 0,-1-3 0 0,2 2-11 0,0 2-5 15,0-2 3-15,-4 1 3 0,0-2 5 16,-14 2-3-16,18-1-7 0,-18 1-8 0,0 0-14 15,14 0-26-15,-14 0-32 0,0 0-36 0,0 0-75 0,0 0-149 16,0 0-428-16,0 0 190 0</inkml:trace>
  <inkml:trace contextRef="#ctx0" brushRef="#br0" timeOffset="208267.65">14869 10945 346 0,'15'17'397'15,"-11"-9"-11"-15,1 0-1 0,-2 4-19 0,-2-2-12 0,-1 2-22 16,-1 2-19-16,-2 1-24 0,-6 0-29 0,2-3-34 16,-7 9-59-16,-4-1-66 0,1-10-78 0,-6 5-88 15,-1 0-99-15,9-5-109 0,-10 0-302 0,6-1-620 16,1-6 274-16</inkml:trace>
  <inkml:trace contextRef="#ctx0" brushRef="#br0" timeOffset="209690.59">14225 10419 98 0,'0'0'417'0,"0"0"-17"0,0 0-10 0,0 0-5 16,0 0 5-16,0 0 2 0,0 0-1 0,0 0-3 16,-110 2-7-16,110-2-19 0,-42 28-14 0,42-28-24 15,-40 35-29-15,24-18-25 0,16-17-25 0,-21 38-25 0,21-38-11 16,-11 42-13-16,8-18-27 0,3-7-15 0,4 8-19 16,0-10-11-16,7 9-12 0,2-1-24 15,0-2-21-15,0-10-35 0,0 1-20 0,0-3-25 0,-2-3-19 16,3-5-23-16,0 2-10 0,0-1-6 0,-14-2-9 15,20-2-5-15,-20 2-5 0,16-4 9 0,-10 1 9 16,2-5 12-16,-6 0 9 0,1-8 8 0,-3 7 16 16,0 0 16-16,-4 1 11 0,-5-2 6 0,9 10 13 0,-23-22 3 15,23 22 5-15,0 0-6 0,-41-24-1 0,41 24-3 16,-18-5-5-16,9 5-17 0,9 0-44 16,-14-5-48-16,14 5-55 0,0 0-47 0,0 0-49 0,0 0-60 15,0 0-51-15,0 0-84 0,0 0-298 0,55 2-802 16,-28-2 355-16</inkml:trace>
  <inkml:trace contextRef="#ctx0" brushRef="#br0" timeOffset="209926.71">14418 10626 463 0,'-9'6'461'0,"-5"-1"-31"0,2 4-16 0,1 1 5 0,0 2 3 15,4-5-16-15,3 0-26 0,-1 3-23 16,5-2-28-16,0 0-31 0,9 3-37 0,-4-4-25 0,5-2-36 15,3 3-44-15,5-4-45 0,0 0-48 0,2-5-65 16,7-2-38-16,0-1-28 0,-1-3-20 0,-7 3-10 16,5-6-9-16,-8 1 12 0,-4 1 8 0,-4 2 2 15,-3-1 9-15,-5 1 10 0,0 6 16 0,-4-13 11 16,4 13 11-16,0 0 14 0,0 0-3 0,-48-35 2 16,48 35-17-16,0 0-33 0,-52-15-60 0,52 15-83 15,0 0-100-15,0 0-308 0,0 0-667 0,0 0 295 0</inkml:trace>
  <inkml:trace contextRef="#ctx0" brushRef="#br0" timeOffset="210552.45">15353 10891 134 0,'-14'5'412'0,"3"2"-4"0,-1 4 8 0,-2-1-1 16,5 1 11-16,-5 1 7 0,3 0-19 0,-2 0-32 15,2 0-35-15,4-1-34 0,-3-2-29 0,7 0-28 16,2 0-30-16,1-2-20 0,0-7-24 0,4 13-29 16,3-7-33-16,5-2-47 0,3 4-64 0,2-5-59 15,11-1-57-15,0 2-43 0,2-1-33 0,-4 1-31 0,1-1-29 16,-2 1-32-16,0 1-21 0,2-5-28 0,-8 3-46 16,-3-3-197-16,0 1-613 0,0-1 272 0</inkml:trace>
  <inkml:trace contextRef="#ctx0" brushRef="#br0" timeOffset="210738.93">15371 11034 281 0,'-14'3'437'0,"14"-3"-44"16,-14 2-36-16,14-2-17 0,0 0-28 0,0 0-12 15,0 0-11-15,0 0-19 0,54 2-22 0,-8 0-26 0,1-1-25 16,4-1-39-16,2-1-54 0,4-5-61 15,2 2-35-15,-3 2-59 0,-1 3-61 0,4-3-53 0,-3-2-79 16,3 0-54-16,0 1-218 0,-2 3-557 0,5-2 248 16</inkml:trace>
  <inkml:trace contextRef="#ctx0" brushRef="#br0" timeOffset="211065.55">16651 11044 247 0,'15'2'310'0,"0"-1"-20"15,1-1-16-15,0 0-4 0,2-1-14 16,-1-1-8-16,2 1-5 0,0 1-15 0,10-6-19 15,2 2-17-15,1 1-16 0,0-1-14 0,15 0-21 0,-16 0-27 16,18 0-27-16,0-1-25 0,0 2-26 0,2 3-30 16,-2-3-27-16,-3 5-21 0,2-1-14 0,0 1-10 15,3-1 2-15,-4-5 3 0,-16 4 6 0,-1 0 3 16,2 1 5-16,-4-2 4 0,3 2 9 0,-3-2 5 16,3 1 9-16,-2-2 15 0,3 4 14 0,-4-4 10 15,3 2 7-15,-4 0 9 0,-2-2 13 0,-7 1-2 16,9-2-1-16,1 3-6 0,-9 0-5 0,9 2 1 0,2-1-5 15,-3-1-3-15,0 1-3 0,-1-3-3 16,1 2-11-16,4-3 5 0,-2 3 3 0,1-3-7 0,-1 3-3 16,0-1 4-16,1-4-3 0,-1 4-1 0,1-3 1 15,-1 4-7-15,-1-3 6 0,1 3 2 0,-9-3-5 16,7-1 1-16,-10 3-2 0,0 0 3 0,1 0-8 16,-18 1-1-16,15-2-30 0,-15 2-34 0,0 0-38 15,9-3-43-15,-9 3-53 0,0 0-84 0,-1-10-166 0,1 10-488 16,0 0 216-16</inkml:trace>
  <inkml:trace contextRef="#ctx0" brushRef="#br0" timeOffset="211218.04">18554 10881 293 0,'0'0'479'16,"6"12"5"-16,-4-6 19 0,2 4-1 0,-1-1-4 15,2 2-24-15,-1 3-33 0,-2-3-39 0,-2 4-41 16,-3-3-47-16,-4 0-70 0,1 2-95 0,-2-2-105 15,-3-3-113-15,-5 3-115 0,-7-2-139 0,4-1-446 16,-10-3-833-16,1-6 369 0</inkml:trace>
  <inkml:trace contextRef="#ctx0" brushRef="#br0" timeOffset="211905.52">16823 10324 329 0,'0'0'501'0,"0"0"-5"0,0 0 0 0,0 0 10 16,0 0-5-16,0 0-22 0,0 0-18 0,0 0-7 15,0 0-29-15,0 0-28 0,63-30-34 0,-63 30-30 16,0 0-27-16,0 0-34 0,0 0-22 0,89 44-25 16,-89-44-25-16,21 32-20 0,-21-32-17 0,2 48-19 15,-2-48-15-15,-15 45-23 0,15-45-25 0,-31 43-39 0,17-23-29 16,14-20-33-16,-32 31-21 0,32-31-4 0,-23 19-12 16,23-19-2-16,0 0-1 0,-20 21 1 0,20-21 3 15,0 0 9-15,0 0 2 0,0 0 5 0,0 0 4 16,0 0 7-16,0 0 11 0,0 0 4 0,0 0 6 15,0 0 2-15,0 0 10 0,88 21 0 0,-88-21 3 16,0 0-4-16,68-2-1 0,-68 2 0 0,0 0-3 0,84-15-18 16,-84 15-32-16,54-8-60 0,-54 8-63 0,42-15-68 15,-42 15-33-15,37-15-35 0,-37 15-30 16,23-19-9-16,-23 19 22 0,0 0 24 0,32-35 36 0,-32 35 54 16,10-22 60-16,-10 22 66 0,0 0 50 0,0 0 43 15,1-36 38-15,-1 36 58 0,0 0 45 0,0 0 41 16,0 0 25-16,0 0 12 0,0 0 7 0,0 0-9 15,0 0-11-15,0 0 1 0,0 0 10 0,0 0-12 16,0 0 25-16,0 0-27 0,0 0-5 0,0 0-21 16,0 0-17-16,0 0-13 0,0 0-16 0,0 0-15 15,0 0-14-15,0 0-12 0,39 75-15 0,-39-75-39 0,0 0-36 16,29 18-51-16,-29-18-59 0,0 0-54 0,0 0-36 16,56 7-26-16,-56-7 19 0,0 0 20 0,0 0 21 15,0 0 15-15,0 0 28 0,71-6 48 0,-71 6 48 16,0 0 43-16,0 0 38 0,0 0 24 0,0 0 16 15,0 0 27-15,0 0 11 0,0 0 18 0,0 0 14 16,0 0-12-16,30 17-15 0,-30-17-12 0,0 0-16 16,-1 27-15-16,0-15-15 0,2 3-34 0,3-7-73 15,-3 0-82-15,1 0-78 0,3-1-91 0,3-3-83 16,0 2-87-16,-8-6-89 0,22 6-480 0,-7-2-1096 0,3-4 485 16</inkml:trace>
  <inkml:trace contextRef="#ctx0" brushRef="#br0" timeOffset="212128.2">17830 10607 314 0,'0'0'499'0,"0"0"-6"0,0 0-32 0,0 0-25 0,0 0-15 0,0 0-8 15,0 0-10-15,0 0-12 0,0 0-15 0,0 0-35 16,-4 18-35-16,9-14-35 0,5 1-26 0,6-1-26 0,-1 1-38 16,1-1-35-16,-1-4-35 0,4 3-37 0,-5-3-43 15,3-3-21-15,-3 5-6 0,-14-2 4 0,0 0-2 16,0 0-3-16,0 0 2 0,0 0-1 0,0 0 4 15,0 0-1-15,0 0-2 0,6-62 2 0,-6 62-1 16,0 0-5-16,-42-25-27 0,42 25-54 0,-41-16-75 16,41 16-86-16,0 0-118 0,-62-4-150 0,62 4-297 15,0 0-874-15,-71 5 387 0</inkml:trace>
  <inkml:trace contextRef="#ctx0" brushRef="#br0" timeOffset="213003.02">15742 14403 406 0,'0'0'526'0,"0"0"17"16,0 0 26-16,0 0 13 0,-26-7 25 0,26 7-7 16,0 0-25-16,0 0-39 0,-6-6-39 0,6 6-42 15,0 0-44-15,0 0-40 0,0 0-40 0,14-18-39 16,0 12-31-16,-1-1-28 0,2 1-23 0,4 3-24 0,-2 2-186 16,1-1 0-16,-4 2 0 0,1 2 0 15,-4-1 0-15,3 2 0 0,-2 4 0 0,-3-3 0 16,-1 3 0-16,-2 1 0 0,-1 3 0 0,-1-4 0 0,-4 1 0 15,0 1 0-15,0 0 0 0,0-9 0 0,-10 20 0 16,1-7-90-16,0-5-30 0,0 5 0 16,-1-6-2-16,4 0-6 0,-1-1-5 0,3-1-2 0,4-5-5 15,-5 10 4-15,5-4 16 0,0-6-4 0,4 10 8 16,5-2 4-16,0-1 14 0,6 1 6 0,8 5 5 16,-9-4 29-16,4 1 21 0,-2-2 33 0,-6 3 35 15,4-2 29-15,-6-1 23 0,-3 0 19 0,-4-4 8 16,-1-4 8-16,-4 15-17 0,-1-9-3 0,-8 1-11 0,-6 0-14 15,0-4-17-15,-8 0-34 0,-4-6-46 16,3 3-66-16,-1-3-86 0,11-2-100 0,1 3-78 16,2-5-103-16,6 2-100 0,-1-6-314 0,6 5-945 0,4-3 418 15</inkml:trace>
  <inkml:trace contextRef="#ctx0" brushRef="#br0" timeOffset="213717.86">16317 14530 452 0,'-16'4'510'0,"-1"1"15"0,-9-1 15 0,7 2 6 0,1 0 16 0,-1 1-27 0,4-1-38 0,1 5-49 15,3-1-33-15,-1-2-42 0,9-1-38 0,-1 3-31 16,3-3-22-16,4 5-41 0,-1-4-30 0,7 0-39 15,0-2-38-15,5 0-34 0,5-2-27 0,-1-4-21 16,5 3-36-16,-4-2-13 0,-2-1-20 0,2-3-10 0,-1 1-19 16,0-2-19-16,-2-4-26 0,-3 3-4 0,-1-2-3 15,-6 0 11-15,-1-1 8 0,-1-3 15 0,-4 2 10 16,-2-1 17-16,-1 1 17 0,-2-1 10 0,-5-1 9 16,1 1 8-16,-2 0 11 0,1 4 19 0,4 1-2 15,-2 0 9-15,8 5 1 0,-13-7-3 0,13 7 6 16,-6-6-3-16,6 6-6 0,1-8-12 0,-1 8-4 15,13-9-8-15,1 4-1 0,4-2-4 0,6-2 3 16,-6 5-9-16,3 1 1 0,8-4 3 0,-4 4 1 16,4 0 2-16,-13 3 15 0,3 4 23 0,-3-1 12 15,2 0 15-15,-4 6-8 0,0 0 10 0,-8-4 12 16,2 1 8-16,-3 2-1 0,1 5 4 0,-2-4-9 0,-4-1-5 16,0 2-5-16,0 2-9 0,-4 2-8 0,1-1-51 15,0-4-14-15,2 0 0 0,0 1 0 16,-1-3 0-16,2 3 0 0,2-3 0 0,0 1 0 0,7 5 0 15,-5-8 0-15,6 5 0 0,4-5 0 0,0-3 0 16,0-1 0-16,3-2 0 0,-2-1 0 0,0-1-86 16,1-2-36-16,-5 0 2 0,2-4-4 0,-3-2 9 15,-2 3-7-15,-4-4 11 0,-2 0 7 0,-2-4 2 16,-1 1 11-16,-3-1 9 0,-4 2 10 0,1-1 6 16,-2 0 10-16,-1 2 6 0,-3 1 6 0,3 3 3 15,-2 0-4-15,2 5 7 0,1-1-20 0,3 1-39 16,6 4-69-16,-8-3-66 0,8 3-90 0,0 0-96 15,-10-4-109-15,10 4-270 0,0 0-864 0,0 0 383 16</inkml:trace>
  <inkml:trace contextRef="#ctx0" brushRef="#br0" timeOffset="214425.84">17103 14615 287 0,'-4'9'728'0,"-2"-2"-29"0,2 2-14 0,-3 1-9 0,1-1 11 15,2-2 5-15,1 3-38 0,0-2-56 0,2-1-66 16,-1 1-51-16,2-8-43 0,-1 12-58 0,1-12-47 16,3 10-52-16,-3-10-241 0,4 6-40 0,-1 0 0 15,-3-6 0-15,0 0 0 0,17 4 0 0,-17-4 0 0,12 0 0 16,-12 0 0-16,0 0 0 0,16-6 0 0,-7-2-143 15,-9 8-5-15,8-9 13 0,-1 0 8 0,2 0 16 16,-1-3 14-16,0 5 9 0,3-4 33 0,-6 5 30 16,4 1 30-16,-4 0 22 0,-5 5 13 0,13-7 18 15,-13 7 0-15,9-2 15 0,-9 2 6 0,0 0 5 16,0 0 7-16,24 8-4 0,-16-5 1 0,-3 4-16 16,-5-7-7-16,14 9-13 0,-11-5-8 0,3 3-38 15,-6-7-15-15,10 7-51 0,-3-3-40 0,-7-4-48 16,11 6-41-16,-11-6-33 0,12 3-26 0,-1 0-5 0,-11-3 6 15,0 0 11-15,22-1 22 0,-22 1 25 0,13-4 31 16,-13 4 41-16,15-1 47 0,-15 1 37 0,13-3 34 16,-5-1 21-16,-8 4 15 0,12-4 19 0,-12 4 6 15,14-5 19-15,-3 4-7 0,-11 1 2 0,12-2-6 16,-12 2-4-16,17-4-6 0,-17 4-7 0,15-1-1 16,-15 1-10-16,13 0-5 0,-13 0-9 0,13-1-21 15,-13 1-19-15,16-2-14 0,-16 2-13 0,0 0 0 16,15 3 5-16,-15-3-1 0,0 0 5 0,16 0 4 15,-16 0 7-15,0 0 8 0,12 2 10 0,-12-2 18 16,10 5 13-16,-10-5 2 0,15 1-10 0,-15-1-1 16,12 3-4-16,-12-3-7 0,15 2-18 0,-1-1-26 15,-14-1-17-15,19-1-17 0,-5 0-23 0,-14 1-16 16,17-1-2-16,-9-2 7 0,-8 3 8 0,0 0 3 0,0 0 18 16,16-1 20-16,-16 1 33 0,0 0 37 0,13 3 35 15,-13-3 28-15,0 0 25 0,9 7 4 0,-9-7-4 16,6 6-8-16,2-2-8 0,-8-4-9 0,10 6-8 15,-1-3-16-15,0 3-23 0,-1-4-20 0,-8-2-23 16,19 2-29-16,-19-2-16 0,17-2-17 0,-17 2-13 16,16 0-1-16,-16 0 13 0,19 2 8 0,-10 0 0 15,-1 1 11-15,6 4 23 0,-8-3 41 0,1 2 36 16,1-1 31-16,-3 2 22 0,-5-7-3 0,8 9-5 16,0-4-8-16,-4-2-18 0,-4-3-75 0,5 8-149 15,-5-8-185-15,0 0-628 0,0 0-1051 0,0 0 466 16</inkml:trace>
  <inkml:trace contextRef="#ctx0" brushRef="#br0" timeOffset="-145102.41">25650 1645 19 0,'0'0'107'0,"0"0"4"0,0 0 18 0,0 0 5 0,0 0 19 16,0 0 16-16,0 0 14 0,0 0 7 0,0 0 8 15,0 0 8-15,0 0 3 0,0 0 12 0,0 0 11 16,0 0 13-16,0 0-1 0,0 0 1 0,0 0 1 16,0 0 0-16,0 0 4 0,0 0 31 0,0 0 23 15,0 0-9-15,0 0 4 0,0 0 6 0,0 0-23 16,0 0 1-16,-15 76-4 0,15-76 3 0,-2 55-29 15,0-12-21-15,2-20-22 0,0-23-19 0,-10 53-18 16,7-28-28-16,3-25-7 0,-5 46-9 0,5-46-16 16,-9 30-10-16,9-30-14 0,0 0-21 0,-9 39-68 15,9-39 0-15,0 0 0 0,0 0 0 0,0 0 0 16,-7 25 0-16,7-25 0 0,0 0 0 0,0 0 0 16,0 0 0-16,0 0 0 0,0 0 0 0,0 0 0 15,0 0 0-15,-16-116 0 0,19 85 0 0,7-11 0 16,-5-3 0-16,4 1 0 0,8-1 0 0,-2-4 0 15,2 7-17-15,1 1-40 0,0 2 9 0,-1 17 2 16,10-12 6-16,-4 10 3 0,-4 7 3 0,-19 17 3 0,45-37 8 16,-22 26-5-16,-23 11 6 0,41-14-2 0,-41 14 4 15,0 0 5-15,0 0-3 0,0 0-1 16,0 0-4-16,84 32-2 0,-84-32 1 0,8 39-11 0,-8-39-19 16,-9 55-28-16,9-55-36 0,-45 67-39 0,12-26-49 15,1-6-19-15,-6-4-3 0,12-11 0 0,-9 8 20 16,1 0-4-16,11-10 15 0,23-18 18 15,-46 26 20-15,22-14 18 0,24-12 16 0,-41 18 13 0,41-18 6 16,0 0 15-16,-41 13 13 0,41-13 15 0,0 0 11 16,0 0 26-16,0 0 11 0,0 0 22 0,0 0 21 15,0 0 11-15,0 0 11 0,0 0 24 0,0 0 16 16,0 0 7-16,0 0 27 0,0 0 4 0,0 0-6 16,0 0 10-16,0 0-2 0,106 37-10 0,-106-37-10 15,41 18-8-15,-15-5-9 0,-26-13-4 0,41 32-12 16,-18-15-8-16,-23-17-8 0,29 29-8 0,-29-29-5 15,36 35-5-15,-36-35-4 0,19 25-21 0,-19-25-22 16,12 29-28-16,-12-29-30 0,0 0-29 0,13 36-52 16,-13-36-51-16,0 0-55 0,8 34-51 0,-8-34-68 0,0 0-75 15,0 0-324-15,0 0-831 0,0 0 368 16</inkml:trace>
  <inkml:trace contextRef="#ctx0" brushRef="#br0" timeOffset="-144352.21">26052 2082 272 0,'0'0'406'0,"0"0"17"0,0 0 4 16,0 0 1-16,0 0-15 0,0 0-22 0,0 0-22 16,0 0-15-16,0 0-27 0,10 81-27 0,-10-81-21 15,0 0-31-15,0 56-24 0,0-56-20 0,-8 33-24 16,8-33-19-16,-6 32-9 0,6-32-17 0,-15 25-14 16,15-25-20-16,0 0-19 0,0 0-28 0,-19 35-17 15,19-35-22-15,0 0-20 0,0 0-28 0,0 0-24 16,0 0-19-16,0 0-26 0,0 0-7 0,0 0-3 15,0 0 9-15,0 0-3 0,0 0 13 0,0 0 8 16,-7-93 27-16,7 93-9 0,0 0 7 0,19-63 7 0,-19 63 10 16,18-28-2-16,-18 28 2 0,15-28 16 0,-15 28 10 15,18-25 20-15,-18 25 14 0,0 0 19 0,33-19 15 16,-33 19 9-16,0 0 0 0,0 0 7 0,0 0 16 16,0 0 3-16,0 0 1 0,0 0 5 0,0 0 8 15,88 39-4-15,-88-39-7 0,12 29-3 0,-12-29 2 16,9 39-6-16,-9-39-8 0,4 41-10 0,-4-41 0 15,-3 33-8-15,3-33-6 0,0 0-10 0,-1 45-5 16,1-45-10-16,0 0-21 0,0 0-27 0,0 34-23 16,0-34-17-16,0 0-13 0,0 0-11 0,0 0-11 15,0 0-6-15,0 0-19 0,28 16-11 0,-28-16 2 16,0 0 17-16,0 0 25 0,0 0-8 0,0 0 3 16,0 0 9-16,0 0 14 0,42-70 9 0,-42 70 7 15,0 0 6-15,-5-37 15 0,5 37 30 0,0 0 18 16,0 0 4-16,-18-46 14 0,18 46 7 0,0 0 17 15,0 0 17-15,-34-27-3 0,34 27-1 0,0 0-6 16,-37-8-10-16,37 8-6 0,0 0-22 0,0 0-28 16,0 0-40-16,0 0-49 0,0 0-49 0,0 0-49 15,-91 32-65-15,91-32-69 0,0 0-94 0,0 0-219 16,0 0-691-16,0 0 305 0</inkml:trace>
  <inkml:trace contextRef="#ctx0" brushRef="#br0" timeOffset="-144102.05">26542 1924 199 0,'0'0'412'0,"0"0"-15"0,0 0-14 0,0 0-6 0,0 0-20 16,0 0-38-16,0 0-30 0,0 0-32 0,83-8-43 16,-83 8-56-16,0 0-63 0,69 0-58 0,-69 0-54 15,0 0-63-15,0 0-79 0,72-2-82 0,-72 2-259 16,0 0-541-16,0 0 240 0</inkml:trace>
  <inkml:trace contextRef="#ctx0" brushRef="#br0" timeOffset="-143900.42">26577 2002 185 0,'0'0'324'0,"0"0"3"0,0 0 6 0,0 0-9 16,0 0-19-16,0 0-14 0,0 0-33 0,0 0-13 0,0 0-25 16,0 0-20-16,112 13-21 0,-112-13-14 0,0 0-20 15,69 2-14-15,-69-2-35 0,0 0-41 16,53 3-49-16,-53-3-39 0,0 0-44 0,0 0-49 0,0 0-45 15,0 0-35-15,0 0-57 0,0 0-223 0,0 0-526 16,0 0 233-16</inkml:trace>
  <inkml:trace contextRef="#ctx0" brushRef="#br0" timeOffset="-143103.02">27639 1766 318 0,'0'0'402'0,"0"0"36"0,0 0 46 15,0 0 8-15,0 0 3 0,0 0-7 0,0 0 12 16,-5 90-18-16,5-90-31 0,1 53-18 0,2-27-28 15,-3-26-30-15,2 53-37 0,3-29-22 0,-5-24-40 16,5 51-29-16,-5-51-24 0,8 31-23 0,-8-31-36 16,5 41-59-16,-5-41-86 0,0 0-85 0,7 35-98 0,-7-35-91 15,0 0-92-15,0 0-100 0,-8 33-94 16,8-33-432-16,0 0-1052 0,0 0 466 0</inkml:trace>
  <inkml:trace contextRef="#ctx0" brushRef="#br0" timeOffset="-142872.99">27958 2035 169 0,'0'0'522'0,"0"0"-1"0,0 0 1 16,0 0-10-16,0 0-38 0,0 0-52 0,0 0-39 15,0 0-42-15,0 0-55 0,0 0-70 0,0 0-91 16,0 0-112-16,0 0-131 0,0 0-123 0,0 0-131 16,0 0-258-16,73-27-681 0,-73 27 301 0</inkml:trace>
  <inkml:trace contextRef="#ctx0" brushRef="#br0" timeOffset="-142151.43">28347 1985 303 0,'0'0'429'0,"0"0"2"0,0 0-5 0,0 0 1 0,0 0-5 0,0 0-19 0,0 0-26 16,0 0-23-16,0 0-22 0,0 0-19 0,-59 64-22 15,59-64-29-15,-4 33-25 0,4-33-22 0,0 0-22 16,9 44-17-16,-9-44-23 0,13 29-13 0,-13-29-14 15,0 0-17-15,23 28-22 0,-23-28-16 0,0 0-13 16,0 0-14-16,27 18-11 0,-27-18-9 0,0 0-8 16,0 0-18-16,0 0-9 0,0 0-8 0,0 0 3 15,0 0-4-15,0 0-10 0,0 0 0 0,64-61 4 0,-64 61 1 16,6-27 0-16,-6 27 1 0,0 0 5 0,0-44-3 16,0 44-4-16,0 0-6 0,-13-42 3 0,13 42-2 15,0 0-7-15,-14-25-18 0,14 25-26 0,0 0-32 16,0 0-36-16,0 0-32 0,-26-23-33 0,26 23-48 15,0 0-33-15,0 0-46 0,0 0-38 0,0 0-279 16,0 0-711-16,0 0 314 0</inkml:trace>
  <inkml:trace contextRef="#ctx0" brushRef="#br0" timeOffset="-141727.72">28642 1923 465 0,'0'0'516'0,"0"0"-12"15,0 0 2-15,0 0-7 0,0 0-22 0,0 0-40 0,0 0-38 16,0 0-39-16,0 0-34 0,0 0-33 0,-8 90-31 16,8-90-25-16,0 0-30 0,13 33-27 0,-13-33-40 15,0 0-51-15,21 30-50 0,-21-30-52 0,0 0-43 16,0 0-51-16,0 0-39 0,21 25-34 0,-21-25-27 15,0 0 13-15,0 0 19 0,0 0 22 0,0 0 23 16,0 0 33-16,0 0 36 0,0 0 34 0,0 0 15 16,0 0 18-16,86-53 39 0,-86 53 25 0,15-22 46 15,-15 22 18-15,0 0 5 0,23-30 9 0,-23 30 13 16,0 0 11-16,0 0 0 0,0 0-8 0,0 0-7 16,0 0 4-16,0 0 30 0,0 0 13 0,0 0 1 15,0 0-13-15,0 0 29 0,0 0-9 0,0 0-11 0,0 0-21 16,35 65-16-16,-35-65-14 0,0 0-7 15,-3 46-38-15,3-46-105 0,3 30 0 0,-3-30 0 0,0 0 0 16,4 36 0-16,-4-36 0 0,0 0 0 0,13 27-69 16,-13-27-248-16,0 0-80 0,0 0-70 0,0 0-64 15,34 19-48-15,-34-19-394 0,0 0-1052 0,0 0 466 16</inkml:trace>
  <inkml:trace contextRef="#ctx0" brushRef="#br0" timeOffset="-141298.95">29139 1938 272 0,'0'0'498'0,"0"0"12"0,0 0 13 0,0 0 2 15,-9-56-27-15,9 56-32 0,0 0-50 0,0 0-40 16,0 0-30-16,0 0-45 0,0 0-34 0,0 0-23 16,0 0-24-16,0 0-25 0,0 0-17 0,0 0-19 15,0 0-20-15,0 0-3 0,-33 95-14 0,33-95-13 16,1 42-13-16,-1-42-8 0,15 48-6 0,-15-48-15 0,29 34-3 15,-9-15-9-15,-20-19-3 0,48 37-11 16,-23-19 3-16,-25-18-3 0,45 24-7 0,-45-24-2 0,29 20-2 16,-29-20-12-16,22 19 13 0,-22-19-11 15,0 0-5-15,0 0 1 0,18 23-8 0,-18-23 3 0,0 0-9 16,0 0-8-16,0 0-17 0,0 0-10 0,0 0-18 16,0 0-15-16,0 0-21 0,0 0-31 15,0 0-12-15,-127-34-22 0,127 34-19 0,0 0-15 0,-41-31 14 16,41 31 4-16,-23-21 9 0,23 21 14 0,-25-26 23 15,25 26-2-15,-22-19 10 0,22 19 10 0,0 0 15 16,0 0 7-16,-19-28 12 0,19 28 26 0,0 0 19 16,0 0 4-16,0 0 18 0,-13-26 5 0,13 26 11 15,0 0-5-15,0 0 0 0,0 0 8 0,0 0 2 16,0 0 1-16,32-38 11 0,-32 38 4 0,0 0-2 16,30-19-7-16,-30 19-10 0,0 0-18 0,38-23-31 15,-38 23-46-15,0 0-57 0,29-14-66 0,-29 14-94 16,0 0-94-16,0 0-269 0,0 0-714 0,28-25 315 15</inkml:trace>
  <inkml:trace contextRef="#ctx0" brushRef="#br0" timeOffset="-140463.15">29859 2058 357 0,'0'0'544'0,"0"0"9"0,0 0 7 15,0 0-9-15,0 0-2 0,0 0-34 0,0 0-31 0,0 0-31 16,0 0-18-16,0 0-32 0,0 0-21 15,0 0-13-15,0 0-14 0,0 0-35 0,0 0-27 16,0 0-33-16,0 0-23 0,38 44-22 0,-38-44-25 0,0 0-24 16,18 30-166-16,-18-30 0 0,0 0 0 0,9 27 0 15,-9-27 0-15,0 0 0 0,0 0 0 0,0 0 0 16,0 0 0-16,6 32 0 0,-6-32 0 0,0 0 0 16,0 0 0-16,0 0 0 0,0 0 0 0,0 0 0 15,0 0 0-15,0 0 0 0,0 0 0 0,0 0 0 16,0 0 0-16,0 0 0 0,0 0 0 0,0 0 0 15,0 0 0-15,0 0 0 0,0 0 0 0,0 0 0 16,0 0 0-16,0 0 0 0,0 0 0 0,0 0 0 16,32-84 0-16,-32 84 0 0,0 0 0 0,0 0 0 15,18-27 0-15,-18 27 0 0,0 0 0 0,0 0 0 0,27-22 0 16,-27 22 0-16,0 0 0 0,0 0 0 0,0 0 0 16,0 0 0-16,0 0 0 0,0 0 0 0,0 0 0 15,0 0 0-15,0 0 0 0,0 0 0 0,92 43 0 16,-92-43 0-16,0 0 0 0,13 26 0 0,-13-26 0 15,0 0 0-15,0 0 0 0,9 30 0 0,-9-30 0 16,0 0 0-16,0 0 0 0,0 0 0 0,0 0 0 16,0 0 0-16,0 0 0 0,0 0 0 0,0 0 0 15,0 0 0-15,0 0 0 0,0 0-5 0,0 0-191 16,0 0 17-16,0 0 21 0,0 0 16 0,0 0 19 16,0 0 19-16,0 0 24 0,0 0 24 0,66-52 31 15,-66 52 19-15,25-20 15 0,-25 20 36 0,0 0 30 16,33-18 25-16,-33 18 4 0,0 0 14 0,0 0 9 0,0 0 11 15,0 0 0-15,47-9 0 0,-47 9-56 16,0 0-82-16,0 0 0 0,0 0 0 0,0 0 0 16,0 0 0-16,38 47 0 0,-38-47 0 0,5 27 0 0,-5-27 0 15,0 0 0-15,-5 48 0 0,5-48 0 0,-6 33-53 16,6-33-573-16,-13 32-626 0,13-32-1357 0,0 0 600 16</inkml:trace>
  <inkml:trace contextRef="#ctx0" brushRef="#br0" timeOffset="-139853.62">26444 3359 21 0,'0'0'404'0,"-70"21"-2"0,70-21 3 0,0 0 6 15,-35 11 7-15,35-11-11 0,0 0-12 0,0 0-12 16,0 0-10-16,0 0-10 0,0 0-1 0,0 0-15 15,0 0-19-15,0 0-15 0,0 0-29 0,0 0-21 16,107 20-33-16,-107-20-17 0,79 5-27 0,-79-5-32 0,80-1-59 16,-80 1-83-16,60 5-100 0,-60-5-109 0,63 1-104 15,-63-1-126-15,0 0-130 0,0 0-310 16,62 0-938-16,-62 0 414 0</inkml:trace>
  <inkml:trace contextRef="#ctx0" brushRef="#br0" timeOffset="-139713.89">26349 3516 396 0,'0'0'382'16,"0"0"-28"-16,0 0-1 0,0 0-12 0,0 0-27 15,0 0-27-15,0 0-45 0,0 0-57 0,124 11-85 16,-124-11-94-16,77-10-117 0,-26 2-114 0,-51 8-213 16,73-21-474-16,-47 11 210 0</inkml:trace>
  <inkml:trace contextRef="#ctx0" brushRef="#br0" timeOffset="-139554.83">26918 3388 377 0,'0'0'585'0,"0"0"11"0,0 0 10 15,0 0 16-15,-1 71 18 0,1-71 7 0,6 41-39 0,-6-41-53 16,12 38-59-16,-12-38-42 0,12 39-52 0,-12-39-43 16,8 36-67-16,-8-36-95 0,-2 33-106 0,2-33-125 15,-12 39-158-15,12-39-161 0,-24 32-164 0,24-32-556 16,-27 20-1160-16,27-20 514 0</inkml:trace>
  <inkml:trace contextRef="#ctx0" brushRef="#br0" timeOffset="-138637.84">29979 3329 326 0,'0'0'495'0,"0"0"32"0,0 0 22 15,0 0 5-15,-91 42-12 0,55-14 2 0,3 2-21 0,-3 0-29 16,15-8-28-16,-7 18-32 0,6 1-39 0,-2-2-39 15,7 2-34-15,5 3-38 0,7-15-20 16,5-29-28-16,-4 69-25 0,13-40-27 0,0-6-38 0,-9-23-33 16,30 48-41-16,-14-31-36 0,-16-17-36 0,34 27-18 15,-34-27-15-15,44 14-7 0,-44-14-10 0,49 3-6 16,-49-3 7-16,0 0 5 0,0 0 4 0,80-24 0 16,-80 24 7-16,22-28 0 0,-22 28 6 0,10-29 5 15,-10 29 2-15,-2-34 8 0,2 34-2 0,-21-39 1 16,21 39 3-16,-38-31 3 0,0 8-11 0,38 23-32 15,-54-21-55-15,4 18-98 0,50 3-117 0,-84-8-132 16,84 8-149-16,-73 9-360 0,73-9-1041 0,-50 6 462 16</inkml:trace>
  <inkml:trace contextRef="#ctx0" brushRef="#br0" timeOffset="-137790.18">27489 3316 204 0,'0'0'379'0,"0"0"-2"16,0 0 1-16,0 0 30 0,0 0 43 0,0 0 28 16,0 0 2-16,0 0 31 0,0 0-19 0,11 86-15 15,-11-86-15-15,2 58-5 0,-4-16-32 0,0-12-39 16,1 11-38-16,-2-11-36 0,3-30-31 0,3 82-29 16,-6-53-27-16,6 14-27 0,-2-16-42 0,-1-27-119 15,-1 42-38-15,1-42 0 0,3 33 0 0,-3-33-157 0,0 0-89 16,-6 36-91-16,6-36-67 0,0 0-64 0,0 0-71 15,0 0-468-15,0 0-1091 0,0 0 483 16</inkml:trace>
  <inkml:trace contextRef="#ctx0" brushRef="#br0" timeOffset="-137603.12">27732 3621 520 0,'0'0'512'0,"0"0"-16"0,0 0-5 16,0 0-9-16,0 0-23 0,0 0-39 0,0 0-47 16,0 0-42-16,0 0-64 0,0 0-71 0,0 0-89 15,0 0-118-15,0 0-112 0,0 0-138 0,0 0-160 16,0 0-219-16,0 0-693 0,0 0 307 0</inkml:trace>
  <inkml:trace contextRef="#ctx0" brushRef="#br0" timeOffset="-136839.81">28073 3604 224 0,'0'0'434'0,"0"0"30"16,0 0 11-16,0 0 17 0,0 0-20 0,0 0-26 15,-81 53-15-15,81-53-25 0,-21 27-27 0,21-27-27 16,-18 45-22-16,18-45-24 0,-9 30-41 0,9-30-24 16,0 32-22-16,0-32-26 0,0 0-12 0,17 43-27 15,-17-43-24-15,0 0-20 0,20 28-33 0,-20-28-21 0,0 0-32 16,27 17-15-16,-27-17-4 0,0 0-16 0,0 0-25 16,0 0-7-16,0 0 4 0,0 0-1 15,0 0-8-15,83-47-7 0,-83 47 7 0,9-29 6 0,-9 29 7 16,12-52 1-16,-6 28 1 0,-6 24 3 0,3-39 5 15,-3 39 0-15,0 0 2 0,-2-46 5 0,2 46 5 16,0 0 6-16,-10-29-1 0,10 29-3 0,0 0 2 16,0 0-15-16,0 0-24 0,-24-20-39 0,24 20-35 15,0 0-44-15,0 0-54 0,0 0-36 0,0 0-53 0,0 0-58 16,0 0-60-16,0 0-276 0,0 0-761 16,0 0 336-16</inkml:trace>
  <inkml:trace contextRef="#ctx0" brushRef="#br0" timeOffset="-136340.25">28379 3585 357 0,'0'0'484'0,"0"0"-2"0,0 0 6 0,0 0-10 0,0 0-24 0,0 0-7 15,0 0-19-15,0 0-31 0,0 0-40 0,0 0-34 16,0 0-24-16,-6 92-34 0,6-92-25 0,8 44-26 15,-8-44-21-15,12 27-32 0,-12-27-24 0,15 28-40 16,-15-28-45-16,0 0-45 0,27 28-38 0,-27-28-43 16,0 0-40-16,0 0-32 0,0 0-18 0,47 10-8 15,-47-10 3-15,0 0 19 0,0 0 17 0,0 0 13 16,0 0 26-16,60-37 34 0,-60 37 23 0,0 0 31 16,27-34 35-16,-27 34 24 0,21-22 20 0,-21 22 39 15,0 0 26-15,0 0 18 0,18-25 1 0,-18 25 12 16,0 0-7-16,0 0-15 0,0 0-16 0,0 0-5 15,0 0 5-15,0 0 7 0,0 0-2 0,0 0-20 0,0 0-15 16,0 0-3-16,0 0-6 0,0 0-18 0,-26 96 3 16,26-96-13-16,-5 35-20 0,5-35-32 0,-4 40-52 15,4-40-52-15,0 0-62 0,1 43-65 0,-1-43-60 16,0 0-59-16,15 22-72 0,-15-22-59 0,0 0-436 16,0 0-979-16,0 0 434 0</inkml:trace>
  <inkml:trace contextRef="#ctx0" brushRef="#br0" timeOffset="-135868.05">28878 3620 191 0,'0'0'355'0,"0"0"10"0,0 0 10 0,0 0 8 15,0 0 0-15,0 0-4 0,0 0-7 0,0 0-14 16,0 0-29-16,0 0-26 0,-33-41-22 0,33 41-2 16,0 0-24-16,0 0-23 0,0 0-18 0,0 0-26 15,-60 59-11-15,60-59-22 0,-11 31-15 0,11-31-12 16,0 33-15-16,0-33-7 0,0 0-11 0,21 62-9 16,-4-41-11-16,-17-21-8 0,32 32-7 0,-15-17-8 15,-17-15-4-15,32 39-5 0,-32-39-5 0,17 25-2 16,-17-25-5-16,12 27-5 0,-12-27-1 0,0 0-3 0,0 0-3 15,1 36-1-15,-1-36-5 0,0 0-1 0,0 0-7 16,-39 26-8-16,39-26-34 0,0 0-43 16,0 0-30-16,0 0-28 0,0 0-36 0,0 0-18 0,0 0-4 15,-81-62 9-15,81 62 6 0,-2-30 19 0,2 30 18 16,4-39 18-16,-4 39 19 0,12-40 17 0,-12 40 38 16,16-41 29-16,-16 41 39 0,11-30 26 0,-11 30 22 15,17-28 26-15,-17 28 33 0,14-26 15 0,-14 26-1 16,0 0-13-16,18-30-13 0,-18 30-10 0,0 0-9 15,0 0-13-15,0 0-24 0,12-25-57 0,-12 25-83 16,0 0-91-16,0 0-88 0,0 0-99 0,0 0-86 16,0 0-329-16,0 0-841 0,0 0 372 0</inkml:trace>
  <inkml:trace contextRef="#ctx0" brushRef="#br0" timeOffset="-135680">29354 3691 449 0,'0'0'463'0,"0"0"9"0,0 0 16 0,0 0 4 0,4 57-16 0,-4-57-28 0,0 0-51 15,-30 38-39-15,30-38-39 0,-30 38-26 0,12-16-35 16,18-22-48-16,-35 41-81 0,16-22-99 0,19-19-109 16,-25 23-76-16,25-23-70 0,-20 26-69 0,20-26-73 15,0 0-327-15,-23 21-751 0,23-21 331 0</inkml:trace>
  <inkml:trace contextRef="#ctx0" brushRef="#br0" timeOffset="-135513.72">29166 3776 467 0,'0'0'543'0,"0"0"-16"0,0 0-15 16,0 0-15-16,0 0-13 0,0 0-11 0,0 0-32 15,0 0-36-15,0 0-45 0,0 0-30 0,0 0-31 0,0 0-30 16,81 58-30-16,-65-40-34 0,-16-18-42 15,39 37-77-15,-24-19-91 0,-15-18-101 0,24 25-108 16,-24-25-112-16,28 25-130 0,-28-25-410 0,0 0-938 0,31 25 415 16</inkml:trace>
  <inkml:trace contextRef="#ctx0" brushRef="#br0" timeOffset="-134979.12">26899 5350 385 0,'0'0'475'0,"0"0"0"0,0 0 14 0,0 0-14 15,0 0 5-15,0 0-7 0,0 0-18 16,0 0-27-16,0 0-33 0,0 0-35 0,0 0-32 0,202 11-41 16,-150-9-34-16,3-1-72 0,2 4-76 0,-57-5-122 15,104 1-133-15,-54 2-113 0,-4 4-120 0,-46-7-490 16,77 0-944-16,-77 0 419 0</inkml:trace>
  <inkml:trace contextRef="#ctx0" brushRef="#br0" timeOffset="-134854.02">27054 5517 369 0,'-48'6'386'0,"48"-6"-35"0,0 0-31 0,-57 6-22 0,57-6-9 16,0 0-17-16,0 0-38 0,0 0-51 0,0 0-65 15,0 0-83-15,0 0-86 0,172-16-111 0,-110 9-279 16,-1-5-477-16,4 2 211 0</inkml:trace>
  <inkml:trace contextRef="#ctx0" brushRef="#br0" timeOffset="-134715.36">27886 5386 1 0,'0'0'675'0,"0"0"-39"0,0 0-8 0,0 0 1 16,0 0 2-16,0 0-30 0,-25 73-50 0,25-73-55 15,-9 44-51-15,9-44-49 0,-5 41-75 0,5-41-138 16,-9 40-157-16,9-40-190 0,-9 33-197 0,9-33-588 0,-14 31-1029 16,14-31 455-16</inkml:trace>
  <inkml:trace contextRef="#ctx0" brushRef="#br0" timeOffset="-133117.78">28798 5214 174 0,'0'0'445'0,"0"0"-13"0,0 0 0 15,0 0 8-15,0 0-11 0,0 0-19 0,0 0-27 16,0 0-31-16,0 0-31 0,0 0-32 0,0 0-32 0,0 0-28 15,0 0-22-15,0 0-18 0,0 0-20 16,0 0-20-16,0 0-15 0,155-17-13 0,-155 17-16 16,56-5-26-16,-56 5-10 0,0 0-6 0,50-6-6 0,-50 6-7 15,0 0-10-15,0 0 0 0,0 0-4 0,0 0 3 16,0 0 8-16,50 17 9 0,-50-17 23 0,0 0 19 16,16 44 20-16,-11-20 5 0,-5-24 4 0,2 51 11 15,-2-20 19-15,-3 13 12 0,3-44-11 0,-6 70-12 16,-1-26-10-16,4-17-17 0,-3 0-7 0,6-27-13 15,-5 49-4-15,5-49-21 0,0 49-74 0,0-49 0 16,-2 33 0-16,2-33 0 0,0 0 0 0,-2 32 0 0,2-32 0 16,0 0-187-16,0 0-169 0,0 0-100 0,0 0-97 15,0 0-554-15,0 0-1198 0,0 0 529 0</inkml:trace>
  <inkml:trace contextRef="#ctx0" brushRef="#br0" timeOffset="-132930.28">28815 5591 502 0,'0'0'580'0,"0"0"-29"0,0 0-33 15,0 0-40-15,0 0-41 0,0 0-24 0,0 0-36 16,0 0-42-16,0 0-34 0,103-37-43 0,-53 33-43 16,-50 4-59-16,101-6-63 0,-55 1-75 0,1-2-92 0,-47 7-71 15,63-2-73-15,-63 2-82 0,0 0-90 16,64-4-295-16,-64 4-740 0,0 0 327 0</inkml:trace>
  <inkml:trace contextRef="#ctx0" brushRef="#br0" timeOffset="-132728.68">29489 5514 84 0,'0'0'669'0,"0"0"-28"0,0 0-26 16,0 0-9-16,0 0 6 0,0 0-14 0,0 0-25 15,0 0-52-15,0 0-51 0,0 0-51 0,0 0-39 16,0 0-39-16,0 0-37 0,0 0-78 0,0 0-105 16,0 0-110-16,0 0-135 0,0 0-149 0,0 0-128 15,0 0-133-15,0 0-443 0,0 0-1058 0,0 0 468 16</inkml:trace>
  <inkml:trace contextRef="#ctx0" brushRef="#br0" timeOffset="-132478.84">29851 5351 571 0,'0'0'613'0,"0"0"-49"0,0 0-25 0,0 0-27 16,0 0-17-16,0 0-47 0,0 0-37 0,0 0-44 16,0 0-36-16,0 0-34 0,0 0-27 0,0 0-18 15,-82 47-46-15,82-47-12 0,16 44-19 0,-16-44-18 16,30 50-7-16,2-19-18 0,-14-10-9 0,0 3-7 15,1-1-15-15,3 0-8 0,-22-23-2 0,29 42-12 16,-29-42-12-16,9 29 0 0,-9-29-4 0,0 0-32 16,0 0-17-16,-25 38-79 0,25-38-114 0,0 0-123 0,-67 0-126 15,67 0-115-15,0 0-459 0,-60-34-1086 0,60 34 480 16</inkml:trace>
  <inkml:trace contextRef="#ctx0" brushRef="#br0" timeOffset="-132340.74">29842 5314 455 0,'0'0'600'0,"0"0"-16"16,33-37-16-16,-33 37-8 0,35-16 4 0,-35 16-6 16,61-9-24-16,-12 4-40 0,-49 5-50 0,97-2-73 15,-97 2-91-15,56 0-129 0,-56 0-155 0,0 0-191 16,59 3-183-16,-59-3-553 0,0 0-1010 0,0 0 447 0</inkml:trace>
  <inkml:trace contextRef="#ctx0" brushRef="#br0" timeOffset="-129104.95">26990 7270 216 0,'0'0'459'0,"0"0"26"0,0 0 30 0,0 0 16 0,0 0 8 0,0 0-21 15,-23 79-24-15,23-79-12 0,-3 51-36 16,3-27-13-16,0-24-25 0,1 57-36 0,-2-28-40 15,-3 13-31-15,1-14-32 0,3-28-23 0,-11 70-31 0,6-45-46 16,5-25-83-16,-11 39-71 0,11-39-85 0,-9 33-91 16,9-33-97-16,0 0-73 0,-11 27-77 15,11-27-58-15,0 0-75 0,0 0-342 0,0 0-956 0,0 0 422 16</inkml:trace>
  <inkml:trace contextRef="#ctx0" brushRef="#br0" timeOffset="-128778.18">27093 7522 442 0,'0'0'561'0,"0"0"-16"16,14-48-3-16,-14 48 2 0,0 0-10 0,0 0-9 16,27-25-40-16,-27 25-29 0,55-11-31 0,-55 11-20 15,60 0-34-15,-60 0-36 0,0 0-27 0,87 17-33 0,-87-17-31 16,47 26-23-16,-47-26-23 0,22 22-22 0,-22-22-14 16,6 32-41-16,-6-32-34 0,-9 45-46 0,9-45-38 15,-24 48-36-15,5-27-15 0,-3-1-7 0,22-20-5 16,-42 33 1-16,20-19 0 0,22-14 0 0,-42 16 5 15,42-16 3-15,0 0 9 0,-39 15 6 0,39-15 5 16,0 0 3-16,0 0 13 0,0 0 16 0,0 0 10 16,0 0 14-16,0 0 1 0,0 0 9 0,0 0 6 0,0 0-4 15,0 0 2-15,0 0 2 0,0 0-3 16,0 0-9-16,0 0 4 0,0 0-8 0,135 3 0 0,-135-3-5 16,78 2-12-16,-78-2-11 0,56-2-16 15,-56 2-26-15,0 0-32 0,82 0-41 0,-82 0-49 0,0 0-46 16,52 0-57-16,-52 0-48 0,0 0-52 0,0 0-59 15,0 0-68-15,0 0-384 0,0 0-955 0,0 0 423 16</inkml:trace>
  <inkml:trace contextRef="#ctx0" brushRef="#br0" timeOffset="-128431.35">27859 7583 87 0,'0'0'400'0,"0"0"-8"0,0 0 16 0,0 0 26 0,0 0 23 15,0 0-6-15,0 0-29 0,0 0-26 0,0 0-21 16,-29 92-27-16,29-92-32 0,0 35-30 0,0-35-26 16,4 33-28-16,-4-33-20 0,12 32-22 0,-12-32-25 15,19 28-25-15,-19-28-40 0,0 0-42 0,36 25-40 16,-36-25-41-16,0 0-28 0,0 0-7 0,56 3-11 0,-56-3-9 15,0 0 4-15,0 0 1 0,67-32 8 16,-67 32 9-16,25-25 11 0,-25 25 6 0,13-27 7 16,-13 27 7-16,0 0 11 0,-3-45 12 0,3 45 11 0,-19-38 9 15,19 38 3-15,-23-24 2 0,23 24 6 0,-27-18-2 16,27 18-5-16,0 0-3 0,-42-16-5 0,42 16-20 16,0 0-33-16,0 0-64 0,0 0-65 0,0 0-78 15,0 0-68-15,0 0-66 0,0 0-349 0,0 0-788 16,0 0 348-16</inkml:trace>
  <inkml:trace contextRef="#ctx0" brushRef="#br0" timeOffset="-128215.77">28408 7484 496 0,'0'0'619'0,"0"0"-6"0,0 0 12 0,18 63-8 0,-18-63-6 15,-4 49-36-15,4-49-48 0,2 54-49 0,1-28-47 16,3 3-42-16,-6-29-33 0,12 58-34 0,-9-29-41 0,-1 1-33 16,-2-30-29-16,-1 50-59 0,1-50-61 15,-1 28-83-15,1-28-79 0,0 0-87 0,-5 32-93 16,5-32-89-16,0 0-114 0,0 0-106 0,0 0-431 0,0 0-1065 16,0 0 472-16</inkml:trace>
  <inkml:trace contextRef="#ctx0" brushRef="#br0" timeOffset="-128028.7">28341 7685 95 0,'0'0'553'16,"0"0"-14"-16,0 0-17 0,0 0-4 0,0 0-8 16,0 0-12-16,0 0-34 0,0 0-40 0,0 0-38 15,0 0-41-15,0 0-38 0,0 0-28 0,0 0-52 16,134 23-63-16,-134-23-80 0,52 6-80 0,-52-6-111 0,0 0-73 15,84-1-83-15,-84 1-87 0,0 0-80 16,67-2-336-16,-67 2-828 0,0 0 367 0</inkml:trace>
  <inkml:trace contextRef="#ctx0" brushRef="#br0" timeOffset="-127632.33">28941 7647 232 0,'0'0'346'0,"0"0"-11"15,0 0-21-15,0 0-13 0,0 0-3 0,74-48-17 16,-74 48-18-16,54-11-18 0,-54 11-12 0,45-10-5 16,-45 10 7-16,0 0 7 0,56-6 23 0,-56 6 8 15,0 0 9-15,0 0 14 0,0 0 9 0,70 19-8 0,-70-19 11 16,18 24 16-16,-18-24 9 0,17 32-20 0,-17-32 5 16,11 50 0-16,-6-25-20 0,-5-25-18 15,0 57-27-15,-1-29-78 0,1-28-175 0,-4 54 0 0,0-29 0 16,4-25 0-16,-7 48 0 0,7-48 0 0,-7 33 0 15,7-33 0-15,0 0 0 0,-5 36 0 0,5-36 0 16,0 0 0-16,0 0 0 0,0 0-527 0,0 0-188 16,0 0-444-16,0 0-1254 0,0 0 555 0</inkml:trace>
  <inkml:trace contextRef="#ctx0" brushRef="#br0" timeOffset="-127444.8">29106 7833 234 0,'0'0'552'0,"0"0"-16"0,0 0-27 16,0 0-20-16,0 0-18 0,0 0-27 0,0 0-38 16,0 0-39-16,0 0-38 0,0 0-32 0,0 0-25 15,0 0-34-15,0 0-41 0,134-14-53 0,-134 14-60 16,59-2-70-16,-59 2-67 0,56-6-70 0,-56 6-64 16,0 0-55-16,54-5-60 0,-54 5-65 0,0 0-352 15,46-13-778-15,-46 13 345 0</inkml:trace>
  <inkml:trace contextRef="#ctx0" brushRef="#br0" timeOffset="-127257.75">29599 7765 10 0,'0'0'587'0,"0"0"25"0,0 0 14 0,0 0 30 16,0 0 33-16,0 0 25 0,0 0-2 0,0 0-26 16,0 0-47-16,0 0-60 0,0 0-55 0,0 0-49 15,0 0-50-15,0 0-168 0,0 0-257 0,0 0 0 16,0 0 0-16,0 0 0 0,0 0 0 0,0 0 0 15,92 7 0-15,-92-7 0 0,0 0-175 0,0 0-445 16,0 0-613-16,0 0-1336 0,0 0 591 0</inkml:trace>
  <inkml:trace contextRef="#ctx0" brushRef="#br0" timeOffset="-127007.73">30016 7618 124 0,'0'0'522'0,"0"0"-2"0,0 0-3 0,0 0-11 16,0 0-17-16,0 0-27 0,0 0-43 0,0 0-34 16,0 0-37-16,0 0-38 0,0 0-27 0,0 0-24 15,0 0-14-15,0 0-20 0,0 0-25 0,-70 58-12 16,70-58-16-16,0 0-8 0,14 49-6 0,-14-49-5 16,16 38-3-16,-16-38-12 0,14 36 0 0,-14-36 7 15,17 37 1-15,-17-37-9 0,14 32-11 0,-14-32-16 16,9 26-9-16,-9-26-17 0,0 0-8 0,0 0-16 0,1 37-42 15,-1-37-72-15,0 0-78 0,0 0-117 0,0 0-102 16,0 0-90-16,0 0-66 0,0 0-116 0,0 0-331 16,-65-71-1033-16,65 71 458 0</inkml:trace>
  <inkml:trace contextRef="#ctx0" brushRef="#br0" timeOffset="-126883.08">30017 7575 298 0,'0'0'360'0,"22"-47"18"0,-22 47 12 0,0 0 9 16,31-22-14-16,-31 22 1 0,0 0-30 0,48-16-28 15,-48 16-38-15,0 0-74 0,55-5-127 0,-55 5-149 16,0 0-172-16,0 0-366 0,0 0-646 0,0 0 286 16</inkml:trace>
  <inkml:trace contextRef="#ctx0" brushRef="#br0" timeOffset="-126320.6">29372 6717 498 0,'-100'-39'479'0,"-6"-1"-44"0,-9 6-32 16,-11 4-19-16,-9 1-30 0,-9 6-37 0,-8 5-26 16,-8 5-34-16,-1 0-29 0,-6 8-37 0,-2 7-30 15,-5 1-23-15,4 5-18 0,4 7 2 0,0 4-23 16,2 5 2-16,10 5 19 0,0 2 39 0,10 7 52 15,10 5 33-15,11 2 24 0,9 9 31 0,13 3 13 0,9 5-3 16,14-1 2-16,17 9-4 0,15-1 1 0,17 7 6 16,13 1 10-16,18 1-197 0,14-1-127 0,15 3 0 15,12 6 0-15,20 1 0 0,10 1 0 0,7 2 0 16,7-3 0-16,12-3 0 0,5 0 0 0,-8-7 0 16,3-8 0-16,-5-4 0 0,-1-1 0 0,5-12 0 15,-9-4 0-15,1-8 0 0,-7-7 0 0,-1-4 0 16,2-4 0-16,-4-8 0 0,3-2 0 0,-1-9 0 15,2-5 0-15,3-1 0 0,5 2 0 0,8-5 0 0,-3-2 0 16,7 1 0-16,0 0 0 0,9 2 0 16,5-4 0-16,2 3 0 0,6 5 0 0,5-4 0 0,4-1 0 15,6 0 0-15,0-4 0 0,3 0 0 0,-1 0 0 16,1-3 0-16,2 3 0 0,-4-11 0 0,-2 3 0 16,-3-3 0-16,0 0 0 0,-11-4 0 0,2-6-61 15,-14-3-107-15,-9-6 19 0,-12-5 18 0,-9-2 12 16,-11-7 17-16,-13-4 19 0,-14-5 20 0,-7-4 18 15,-15-3 21-15,-11-4 23 0,-12-2 12 0,-6-4 29 16,-17-10 18-16,-12 2 15 0,-14 1-1 0,-14-5 19 16,-14-2 8-16,-9 4-9 0,-16-2 0 0,-12 7-7 15,-3 5-22-15,-12 12 5 0,-7 7-7 0,0 5-8 0,-5 8-49 16,-3 7-17-16,-3 5-72 0,3 7-54 16,6 9-75-16,4 2-80 0,21 5-79 0,1 10-81 15,8 3-49-15,15 3-512 0,18 1-1102 0,7 8 488 0</inkml:trace>
  <inkml:trace contextRef="#ctx0" brushRef="#br0" timeOffset="-125855.58">27226 9915 48 0,'0'0'605'0,"0"0"-14"0,0 0-3 0,0 0 6 0,0 0 18 0,0 0 44 16,0 0 28-16,0 0 4 0,28 92 4 0,-23-50-36 15,3-3-26-15,-2 5-27 0,3 0-59 0,-7 6-544 16,-6-2 0-16,1 2 0 0,-2-2 0 0,0-1 0 16,-3-3 0-16,6-14 0 0,-3-1 0 0,5-29 0 15,-4 52 0-15,1-36 0 0,4 1 0 0,1-8-99 16,0-4-1250-16,5-1-1462 0,3-3 648 0</inkml:trace>
  <inkml:trace contextRef="#ctx0" brushRef="#br0" timeOffset="-125418.27">27670 10097 402 0,'0'0'380'0,"11"-50"-45"0,-11 50-26 15,0 0-23-15,0 0-19 0,14-28-8 0,-14 28-14 16,0 0-17-16,0 0-10 0,0 0 3 0,0 0 10 15,0 0 28-15,0 0 17 0,27-19 14 0,-27 19 9 16,0 0 13-16,0 0-4 0,0 0-7 0,0 0-5 0,0 0-4 16,0 0-10-16,0 0-7 0,0 0-14 0,0 0-19 15,0 0-21-15,0 0-27 0,102 37-19 0,-102-37-17 16,36 31-15-16,-19-12-17 0,-17-19-26 0,29 46-100 16,-23-20 0-16,-6-26 0 0,4 56 0 0,-9-27 0 15,5-29 0-15,-27 67 0 0,13-41 0 0,-4-3 0 16,-1 1 0-16,-13 5 0 0,7-10 0 0,25-19-20 15,-53 34-20-15,29-18 14 0,24-16-1 0,-50 22-1 16,50-22 1-16,-33 17 4 0,33-17-2 0,0 0 10 16,-31 13-2-16,31-13 6 0,0 0-1 0,0 0 2 15,0 0 5-15,0 0-8 0,0 0 2 0,0 0 2 0,0 0 0 16,0 0 7-16,0 0-5 0,0 0 1 0,113 15 4 16,-113-15-8-16,79-6-4 0,-79 6 8 0,80-9-5 15,-35 1-17-15,-45 8-37 0,56-7-35 0,-56 7-62 16,59-9-81-16,-59 9-74 0,54-13-81 0,-54 13-96 15,31-12-506-15,-31 12-1083 0,0 0 479 0</inkml:trace>
  <inkml:trace contextRef="#ctx0" brushRef="#br0" timeOffset="-125153.68">28234 10203 498 0,'0'0'642'0,"0"0"-15"16,17-48-17-16,-17 48-9 0,27-22 2 0,-27 22-17 15,43-15-5-15,-43 15 12 0,58-11-12 0,-58 11-35 16,0 0-31-16,97 17-40 0,-97-17-23 0,59 20-171 16,-32-8-281-16,-27-12 0 0,48 31 0 0,-31-12 0 15,-17-19 0-15,22 36 0 0,-12-15 0 0,-10-21 0 16,11 41 0-16,-11-41 0 0,-6 53 0 0,-4-28 0 16,10-25 0-16,-22 50 0 0,8-25 0 0,1-1 0 15,13-24 0-15,-31 45 0 0,15-26 0 0,16-19 0 0,-16 27 0 16,16-27 0-16,-15 25 0 0,9-12 0 0,3-5 0 15,1 0-88-15,-1-2-1263 0,3-6-1463 0,-4 5 647 16</inkml:trace>
  <inkml:trace contextRef="#ctx0" brushRef="#br0" timeOffset="-124979.91">28334 10500 28 0,'0'0'731'16,"0"0"13"-16,0 0-15 0,0 0-38 0,0 0-50 0,0 0-47 15,0 0-30-15,0 0-37 0,0 0-46 16,52-49-50-16,-52 49-41 0,103-2-46 0,-55-1-69 16,-48 3-100-16,85-7-118 0,-85 7-105 0,62-3-129 0,-13-4-127 15,-49 7-120-15,60-9-111 0,-60 9-451 0,54-3-1068 16,-54 3 472-16</inkml:trace>
  <inkml:trace contextRef="#ctx0" brushRef="#br0" timeOffset="-124821.1">29047 10418 135 0,'0'0'522'0,"0"0"52"0,0 0 24 16,0 0 1-16,0 0 15 0,0 0 0 0,0 0-10 16,0 0-27-16,0 0-43 0,0 0-49 0,0 0-48 15,0 0-48-15,0 0-45 0,0 0-81 0,0 0-94 16,0 0-114-16,0 0-121 0,0 0-123 0,0 0-112 16,0 0-90-16,91-6-84 0,-91 6-83 0,0 0-365 0,57-6-999 15,-57 6 443-15</inkml:trace>
  <inkml:trace contextRef="#ctx0" brushRef="#br0" timeOffset="-124605.64">29438 10307 45 0,'0'0'519'0,"0"0"12"0,-49-37-6 16,49 37-17-16,0 0-21 0,0 0-28 0,0 0-12 16,0 0-6-16,0 0 5 0,0 0-14 0,0 0-24 0,0 0-29 15,0 0-20-15,0 0-13 0,56 93-14 16,-41-68-5-16,-15-25-17 0,24 45-19 0,-11-20-11 0,-5 1-23 15,-8-26-195-15,4 48-62 0,-8-22 0 0,-5-4 0 16,-8-1 0-16,-1-3 0 0,-10 0 0 0,-14-1 0 16,15-14 0-16,-2 2 0 0,-3-4 0 0,6-4-145 15,26 3-460-15,0 0-97 0,-51-44-422 0,51 44-1217 16,-2-44 539-16</inkml:trace>
  <inkml:trace contextRef="#ctx0" brushRef="#br0" timeOffset="-124494.18">29498 10242 264 0,'0'0'443'0,"32"-42"43"15,-32 42 30-15,18-21-7 0,-18 21-20 0,0 0-39 16,37-22-40-16,-37 22-43 0,0 0-42 16,0 0-90-16,0 0-143 0,37-10-161 0,-37 10-198 0,0 0-442 15,0 0-767-15,0 0 340 0</inkml:trace>
  <inkml:trace contextRef="#ctx0" brushRef="#br0" timeOffset="-124007.83">28858 9385 201 0,'-88'-29'640'0,"-3"7"-57"0,-5 4-54 16,-10-1-43-16,2 4-39 0,-8 2-36 0,-11 2-27 15,0 3-37-15,-10-2-38 0,2 10-31 0,-3 5-25 16,1 4-31-16,2 8-16 0,-5 5-20 0,2 7-22 15,5 6-7-15,8 5 9 0,12 12 3 0,5 3 8 16,11 9 18-16,2 2 15 0,15 4 14 0,6 2 12 16,12 13 2-16,9-1 16 0,13 8-1 0,16 2 13 15,7 1-266-15,17 8 0 0,10-6 0 0,23 5 0 0,8 2 0 16,10-2 0-16,13 1 0 0,3 0 0 0,14-4 0 16,4-12 0-16,7-7 0 0,-2-2 0 0,7-11 0 15,0-9 0-15,-4-8 0 0,6-8 0 0,0-9 0 16,-1-9 0-16,3-7 0 0,5-5 0 0,1-7 0 15,1-5 0-15,5-8 0 0,6-3 0 0,1-9 0 16,1-2 0-16,0-12 0 0,-2-5 0 0,-5-15 0 16,-2-7 0-16,-4-10 0 0,-6-7 0 0,-1-9 0 15,-3-3 0-15,-6-5 0 0,-4 1 0 0,-10 0 0 16,-5 3 0-16,-7 5 0 0,-14-3 0 0,-5-5 0 16,-11 3 0-16,-17 7 0 0,-13-6 0 0,-10 13 0 0,-27-4 0 15,-10 2 0-15,-18 4 0 0,-14 2 0 16,-16 3 0-16,-12-1 0 0,-15 10 0 0,-3 5 0 0,-15 5 0 15,-7 2-282-15,-7 14-161 0,-6 5-66 0,6 9-53 16,7-1-505-16,11 10-1153 0,6 10 510 0</inkml:trace>
  <inkml:trace contextRef="#ctx0" brushRef="#br0" timeOffset="-122182.1">27406 12333 104 0,'0'0'245'0,"0"0"-10"16,0 0-10-16,0 0-18 0,2-8-11 0,-2 8-19 15,0 0-9-15,0 0-14 0,0 0-4 0,0 0-8 16,0 0 0-16,0 0 0 0,0 0-5 0,0 0 0 15,0 0-7-15,0 0-1 0,0 0-4 0,0 0-5 16,0 0-5-16,0 0 0 0,0 0-9 0,0 0-8 0,0 0 7 16,0 0 64-16,11 24 6 0,-11-24-16 15,3 8-12-15,-1-3 28 0,8 9 28 0,-6-3 4 16,5-1-12-16,1 4 0 0,-2-6-1 0,0 4-9 0,1 1-22 16,1 1 7-16,-4 3 7 0,1-1-8 0,-1-1-3 15,-1-2 3-15,3 3-19 0,-2-3 7 0,-1 3-6 16,-1-2-10-16,4-2-1 0,-3 4-12 0,1-3-9 15,-1-1-7-15,1 1-10 0,-1 1-9 0,2-1-3 16,0 5 10-16,-2-4-14 0,1 2-86 0,-1-2 0 16,4 0 0-16,-4 1 0 0,1 1 0 0,-1 2 0 15,2-3 0-15,1 0 0 0,-2-1 0 0,3 2 0 0,-2-2 0 16,4 12 0-16,-2-14 0 0,1 9 0 16,-1-7 0-16,0 1 0 0,3-1 0 0,-2 1 0 15,0 0 0-15,-3 1 0 0,3 7 0 0,1-2 0 0,-2 2 0 16,0-1 0-16,0-1 0 0,-2 2 0 0,-2-8 0 15,0 2 0-15,1 5 0 0,0-5 0 0,2 7 0 16,-4-6 0-16,4 7 0 0,-4-8 0 0,2 8 0 16,-4-1 0-16,0-1 0 0,-2-5 0 0,1 0 0 15,-2-1 0-15,1 5 0 0,1 2 0 0,-1-8 0 0,1 7 0 16,4 1 0-16,-1 0 0 0,-1-5 0 16,3-3 0-16,-1 12 0 0,-1-2 0 0,-1 1 0 0,2-2 0 15,-4 6 0-15,2-2 0 0,-5 11 0 0,5-15 0 16,-3 0 0-16,5 3 0 0,-4-2 0 0,-1 2 0 15,0 14 0-15,2-13 0 0,3-1 0 0,-3 1 0 16,1-4 0-16,-1 4 0 0,2 13 0 0,0-16 0 16,-4 2 0-16,1 0 0 0,-2 13 0 0,4-14 0 15,-3-2 0-15,-2 5 0 0,2 1 0 0,-3-6 0 16,4 5 0-16,-8 12 0 0,7 0 0 0,-5-13 0 16,5 1 0-16,-2 11 0 0,2-11 0 0,-3 13 0 0,6-13 0 15,-7 11 0-15,0 5 0 0,-2-6 0 16,3 2 0-16,-5-3 0 0,2 1 0 0,1 3 0 0,-1-1 0 15,4-2 0-15,0-12 0 0,-1 15 0 0,1-1 0 16,-1-16 0-16,-1 18 0 0,3-2 0 0,-2-14 0 16,0 14 0-16,1 2 0 0,0-2 0 0,-1 3 0 15,2-3 0-15,0 2 0 0,-3 5 0 0,-1-2 0 16,-2-3 0-16,1-15 0 0,-3 21 0 0,1-4 0 16,1 3 0-16,0-6 0 0,-2 3 0 0,2 2 0 15,-1-5 0-15,-2 1 0 0,-2 0 0 0,-2-3 0 16,4-1 0-16,-2 2 0 0,2-15 0 0,8 3 0 0,-3 13 0 15,-1 4 0-15,3-6 0 0,1 3 0 16,-2 1 0-16,3-15 0 0,-1 11 0 0,-6 0 0 16,7-11 0-16,1 13 0 0,-3-1 0 0,-1-13 0 15,6 17 0-15,-4-4 0 0,-3 0 0 0,1-14 0 0,2-2 0 16,-2 2 0-16,-5-1 0 0,0 2 0 0,1-3 0 16,-2-3 0-16,4-7 0 0,-2 0 0 0,3-3 0 15,-4-4 0-15,4-8 0 0,-5 1-451 0,10-2-293 16,-16-16-422-16,6-7-1264 0,4-20 560 0</inkml:trace>
  <inkml:trace contextRef="#ctx0" brushRef="#br0" timeOffset="-121070.58">27981 13474 101 0,'0'0'174'16,"0"0"17"-16,0 0 1 0,0 0 10 0,0 0 1 16,0 0 3-16,0 0-3 0,0 0-5 0,0 0-13 15,0 0-8-15,0 0-8 0,0 0-10 0,-11-2-13 16,11 2-11-16,0 0-7 0,0 0-17 0,0 0-5 15,0 0-12-15,0 0-5 0,0 0-11 0,0 0-3 0,0 0-5 16,0 0-6-16,0 0-4 0,0 0-1 16,0 0 1-16,0 0-1 0,0 0 0 0,0 0-7 0,0 0-2 15,0 0-4-15,0 0 3 0,0 0-3 0,-1-8-5 16,1 8 3-16,0 0 2 0,0 0 2 0,0 0 9 16,0 0 7-16,0 0 1 0,0 0-6 0,0 0 8 15,0 0 1-15,0 0 1 0,0 0-3 0,0 0 2 16,0 0 4-16,0 0 3 0,0 0-5 0,0 0 0 15,0 0-3-15,0 0 1 0,0 0-6 0,0 0-2 16,0 0-7-16,39 8-2 0,-25-8-3 0,3 2 4 16,0 1 5-16,9 0 1 0,1 0-3 0,1 0-4 0,2-2-3 15,13 6-6-15,-10-4-2 0,15 5-4 16,-18-2-2-16,18 4-14 0,0-3 1 0,-19 0-4 0,19 2-1 16,-16-2 0-16,16 1-4 0,-16-2 0 0,16 5 1 15,-4-4 2-15,1 3-4 0,1-3 33 0,5 9 41 16,-5-1 44-16,4 1 12 0,1-1-6 0,4 2-14 15,-3 3-10-15,7-4-8 0,-4 3-8 0,7 2-11 16,-1 5-2-16,-1-10-13 0,8-2-4 0,-11 5-6 16,-2 5-9-16,0-5-2 0,5 4-6 0,-5-10 4 15,-4 8-13-15,2 0-5 0,-5-4 6 0,-3 4-7 16,0-5-6-16,-6 1-8 0,-12-5 4 0,19 4-9 0,-1 2 7 16,-3 0-8-16,-2 0-3 0,-11-4 0 0,18 4 0 15,-19-5-7-15,1 2 7 0,-1-2 5 16,-4 1-13-16,3 3 2 0,-7 2-1 0,3-5 3 0,-1 3 0 15,-1-1-2-15,-4 3 0 0,-1 0-3 0,-6-6 8 16,1 1-12-16,1-1 3 0,-2 1 8 0,2-2-5 16,-3-1-1-16,-3-1 4 0,2-2-4 0,-5 0-3 15,4-2-14-15,-5-1-4 0,-2-5-14 0,13 8-12 16,-8-3-23-16,4-1-27 0,-9-4-37 0,11 0-38 16,-11 0-39-16,0 0-45 0,0 0-52 0,19-7-61 15,-19 7-68-15,2-10-483 0,-3 2-1001 0,2-1 443 16</inkml:trace>
  <inkml:trace contextRef="#ctx0" brushRef="#br0" timeOffset="-120696.25">30651 14315 50 0,'0'0'375'0,"0"0"-21"0,0 0-12 0,0 0-4 0,0 0 10 16,14 21-4-16,-6-10 16 0,-3 1 1 0,-4 1 8 15,3 4-12-15,1 1-12 0,-1 8-9 0,-8-4-20 16,9 3-21-16,-6 0-23 0,1 0-23 0,1 2-23 0,-1-1-18 15,5 3-25-15,2-5-17 0,-3-1-22 16,-2-5-12-16,-2 4-12 0,-4-6-10 0,8-1-16 16,-1-2-13-16,-2 0-16 0,-2-5-13 0,-2 2-16 0,5-1-4 15,-2-9-28-15,0 11-21 0,0-11-22 0,2 8-32 16,-2-8-42-16,0 0-49 0,0 0-55 0,1 6-45 16,-1-6-65-16,0 0-75 0,0 0-86 0,0 0-340 15,26-18-897-15,-16 12 397 0</inkml:trace>
  <inkml:trace contextRef="#ctx0" brushRef="#br0" timeOffset="-120245.29">30803 14729 77 0,'0'0'376'0,"0"0"-7"0,0 0 11 0,0 0 3 15,-16 18-1-15,9-10-2 0,1 3-5 0,-2 3-28 0,-1-1-35 16,-1 3-26-16,0-3-31 0,-1 2-23 0,-4 6-25 15,-3-2-23-15,7-3-13 0,-5 4-22 16,3 0-21-16,-3-1-23 0,-4-1-25 0,2 1-25 0,0 0-13 16,0 0-15-16,4-6-11 0,2 2-8 0,-5 2-6 15,4-4-12-15,-6 6-17 0,3-7-19 0,-2 6-16 16,-5-3-17-16,0 1-19 0,-1 2-16 0,-2-7-3 16,-6-1-7-16,-11 4 1 0,1 0-1 0,9-8 10 15,1-1 6-15,-12 10 3 0,-4-5 9 0,16-5 8 16,-17 6 6-16,17-8 10 0,-14 9 4 0,17-3 11 15,-18 7 1-15,-1 1 7 0,2 2 6 0,8 3 0 16,10-11 1-16,-11 11-5 0,11-5 0 0,-15 5 3 16,1-2 0-16,1-1 4 0,-4-10 3 0,4 10 1 15,11-7 3-15,-15 6 6 0,0-3 11 0,-6-1 13 16,9-3 9-16,-7 0 9 0,1-1-5 0,-2-3-12 16,-1 4-11-16,-6-4-2 0,0 3-1 0,-1-7 0 0,4 1 1 15,2 1 0-15,-1-1-1 0,4 4 7 0,-10 0-3 16,8-14 7-16,0 10 0 0,-4-4-2 0,3 2 2 15,2-1-8-15,-4-2 3 0,1-6-17 0,-1-3 0 16,-2-3-22-16,-2-2-38 0,-1 0-39 0,11-2-46 16,-3 2-56-16,0-4-130 0,7 5-389 0,13 1 172 15</inkml:trace>
  <inkml:trace contextRef="#ctx0" brushRef="#br0" timeOffset="-119696.49">28142 12820 219 0,'0'0'326'0,"0"0"-1"0,0 0-10 0,-24 5 9 0,8-2 20 0,-9 8 31 0,-18 14 18 15,17-11-10-15,-2 2-23 0,5 5-25 16,-11 8-36-16,14-9-28 0,6 5-24 0,4 0-24 16,0 0-21-16,5-2-21 0,3 1-21 0,5-6-15 0,2 6-28 15,7-4-48-15,4 3-53 0,2-5-59 0,1-4-46 16,7-1-52-16,-3 0-41 0,-1-3-44 0,5-1-51 16,-2-3-58-16,3-2-59 0,-15-2-263 0,6-1-712 15,-2-1 315-15</inkml:trace>
  <inkml:trace contextRef="#ctx0" brushRef="#br0" timeOffset="-119335.77">27970 13068 315 0,'0'0'296'15,"-3"-4"-28"-15,3 4-19 0,23-6-9 0,4 1-12 16,2-1 1-16,19 5-17 0,7-6-17 0,2 7-12 15,6 2-16-15,6-2-21 0,4 2-7 0,6-6-13 16,5 1-5-16,6 8-12 0,-1-2-9 0,10-1 2 16,-3 1-10-16,2 3-9 0,4-6-12 0,4 9-23 15,-1-5-8-15,-4 0-28 0,-3 6-14 0,2-1-16 16,0-2 6-16,-11 4 0 0,-3-5 2 0,-6 7-4 0,-4-5 4 16,-8-5-3-16,-4 4 0 0,-6-5 9 15,-4 3 6-15,-4 0-6 0,-20-2 17 0,20-5 2 16,-18 5-2-16,-1-1 0 0,2-5 1 0,-5 1-1 0,4-1 1 15,-1 0 11-15,-3-4-3 0,-2 0 0 0,-7 7-4 16,6-7 8-16,-6 5-11 0,7-1-3 0,-12 2-3 16,5 0-1-16,-5-1-4 0,2 0-9 0,-16 2-22 15,20 0-31-15,-20 0-50 0,0 0-69 0,10 5-56 16,-10-5-68-16,0 0-201 0,0 0-543 0,0 0 241 16</inkml:trace>
  <inkml:trace contextRef="#ctx0" brushRef="#br0" timeOffset="-119168.85">30713 13002 191 0,'20'-1'406'0,"-6"3"19"15,1 3-17-15,-1 2 28 0,2 3 14 0,-5 1-1 0,1 0-12 16,1 8-24-16,-8-5-37 0,-3 2-34 0,-3-1-38 16,-5 2-35-16,-11 3-49 0,-1 0-76 0,-20 3-97 15,-6-5-127-15,-1-5-112 0,-9 2-128 0,2-6-140 16,6-3-252-16,-2-5-769 0,-2-4 341 0</inkml:trace>
  <inkml:trace contextRef="#ctx0" brushRef="#br0" timeOffset="-118772.38">28974 12127 278 0,'-2'-7'496'16,"-2"-1"-6"-16,0-2-9 0,2 1-17 0,2 0-12 0,6-4-13 15,2 4-41-15,3-3-24 0,3 2-37 0,9-2-31 16,7 3-35-16,-1-2-26 0,3 4-22 0,13 1-13 16,-15 1-25-16,-3 4-12 0,1 2-20 0,-10 3-16 15,1 2-15-15,-6 2-12 0,1 5-10 0,-6 3-1 16,-2 13 15-16,2 13 14 0,-7 3 2 0,-6-2 8 16,3 0 9-16,-2-1 9 0,2-12-4 0,2 16-8 15,2-19-17-15,4 19-5 0,-3-17-8 0,2-1-23 16,1 0-10-16,-1-2-77 0,-1-6-4 0,0-4 0 0,1-4 0 15,-1 2-163-15,0-6-129 0,-2-4-100 0,-2-4-115 16,0 0-137-16,0 0-389 0,0 0-1117 0,0 0 494 16</inkml:trace>
  <inkml:trace contextRef="#ctx0" brushRef="#br0" timeOffset="-118606.24">29093 12387 75 0,'-16'-3'645'15,"3"-4"-11"-15,0 1-40 0,13 6-42 0,-13-3-26 16,13 3-25-16,-2-6-26 0,2 6-66 0,16-10-27 16,2 2-47-16,8 1-88 0,1-2-112 0,1 6-129 0,2-3-151 15,-3 9-130-15,19-6-125 0,-18-1-383 16,-1 4-848-16,1-6 375 0</inkml:trace>
  <inkml:trace contextRef="#ctx0" brushRef="#br0" timeOffset="-118446.25">29558 12306 707 0,'0'0'708'0,"-20"0"-31"0,20 0-54 0,0 0-22 15,0 0-11-15,0 0-28 0,0 0-41 0,0 0-53 16,0 0-46-16,0 0-98 0,0 0-141 0,0 0-144 16,0 0-170-16,0 0-155 0,50 2-167 0,-32-2-474 15,11-3-1002-15,-12 1 443 0</inkml:trace>
  <inkml:trace contextRef="#ctx0" brushRef="#br0" timeOffset="-118243.83">29870 12189 83 0,'-14'-6'716'16,"-2"-2"-47"-16,-2 4-59 0,7-1-33 0,0 1-11 16,2 0 7-16,9 4 2 0,0 0-28 0,0 0-37 15,0 0-45-15,-13 14-45 0,21-3-39 0,7 12-39 16,6-2-30-16,8 11-34 0,1 4-27 0,3 2-23 15,-4 0-140-15,2-2-88 0,-15-10 0 0,-3-1 0 16,0 1 0-16,-8 1 0 0,-10-2 0 0,-4 1-238 16,-2-5-64-16,0-10-58 0,-5-2-55 0,-7 2-67 15,5-9-85-15,-9-4-405 0,7-1-1052 0,-7-6 466 0</inkml:trace>
  <inkml:trace contextRef="#ctx0" brushRef="#br0" timeOffset="-118114.15">29837 12165 306 0,'24'-19'327'0,"3"6"-12"16,0 1 3-16,4 5-18 0,17 0-16 0,-16 1-23 16,14 0-24-16,-18 2-44 0,-1 4-90 0,-13 0-132 15,0-4-187-15,-14 4-185 0,18 2-432 0,-18-2 192 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1290.03943" units="1/cm"/>
          <inkml:channelProperty channel="Y" name="resolution" value="2064.713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4T06:09:22.503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4121 894 244 0,'0'0'464'0,"0"0"7"0,0 0 0 0,0 0-9 0,0 0-15 15,0 0-14-15,0 0-3 0,0 0 11 0,0 0-22 16,0 0-7-16,0 0 2 0,-19 82 3 0,18-39-22 16,1-43-17-16,0 72-12 0,-3-26-31 0,7-1-19 15,-1-14-22-15,-9 13-19 0,9-2-31 0,-8-14-181 16,5-28-63-16,-4 69 0 0,0-48 0 0,4-21 0 15,-5 47 0-15,5-47 0 0,-5 30 0 0,5-30 0 16,-8 30 0-16,8-30 0 0,0 0 0 0,0 0 0 16,0 0 0-16,0 0 0 0,0 0 0 0,0 0 0 15,0 0 0-15,0 0 0 0,0 0 0 0,0 0 0 16,0 0 0-16,-27-104 0 0,25 58 0 0,2 3 0 16,5-2 0-16,-1-3 0 0,-3-4 0 0,4-7 0 15,0 2 0-15,6-1 0 0,5 0 0 0,-7 4 0 16,3 0 0-16,0 2 0 0,2 7 0 0,-6 0 0 15,4 24 0-15,-2-4 0 0,-10 25 0 0,27-45 0 16,-13 24 0-16,-14 21 0 0,20-25 0 0,-20 25 0 16,32-15 0-16,-32 15 0 0,0 0 0 0,55-7 0 15,-55 7 0-15,0 0 0 0,0 0 0 0,74 24 0 16,-74-24 0-16,35 42-3 0,-25-18-25 0,-5 21-9 16,-6-17-14-16,-7 17-22 0,-7-4-28 0,-7-2-29 15,-1-1-16-15,-4-1-29 0,2-3-11 0,-6 0-14 16,9-14-2-16,-11 11 7 0,10-12-2 0,0 1 0 15,23-20-32-15,-41 29-39 0,23-14-52 0,18-15-75 16,0 0-63-16,-29 22-309 0,29-22-831 0,0 0 368 16</inkml:trace>
  <inkml:trace contextRef="#ctx0" brushRef="#br0" timeOffset="311.95">4479 1331 305 0,'0'0'473'0,"-9"52"-4"0,9-52 13 15,0 0-4-15,0 48-3 0,0-48-20 0,5 40-23 16,-5-40-13-16,1 53-18 0,2-22-14 0,-2-3-23 16,-2 13-21-16,-2 2-23 0,0 3-22 0,3-4-8 15,-3-14-22-15,2 18-26 0,-1-18-26 0,2-28-19 16,-1 73-27-16,2-46-8 0,5 3-21 0,-6-30-17 15,5 52-21-15,0-28-33 0,-5-24-31 0,10 33-34 16,-10-33-41-16,15 27-28 0,-15-27-28 0,0 0-24 0,36 21-47 16,-36-21-27-16,0 0-27 0,61 2-23 0,-61-2-40 15,0 0-23-15,80-20-23 0,-80 20-17 16,48-19-19-16,-48 19-30 0,48-19-17 0,-48 19-27 16,37-18-258-16,-37 18-750 0,23-17 332 0</inkml:trace>
  <inkml:trace contextRef="#ctx0" brushRef="#br0" timeOffset="541.11">4332 1844 307 0,'0'0'540'16,"0"0"-52"-16,0 0-27 0,0 0-16 0,0 0-12 15,0 0-19-15,0 0-45 0,0 0-37 0,0 0-32 0,0 0-34 16,193-21-43-16,-137 8-64 0,-1-1-73 0,-4 4-76 16,-1-1-70-16,0 2-72 0,-3-6-78 0,-47 15-98 15,60-14-56-15,-60 14-263 0,56-14-678 16,-56 14 299-16</inkml:trace>
  <inkml:trace contextRef="#ctx0" brushRef="#br0" timeOffset="763.93">5298 1392 82 0,'0'0'663'0,"0"0"-55"0,0 0-45 0,0 0-21 15,0 0-11-15,0 0-25 0,0 0-43 0,72-16-46 16,-72 16-48-16,64-3-35 0,-64 3-41 0,78-4-43 15,-78 4-52-15,62 0-65 0,-62 0-91 0,59 0-96 16,-59 0-96-16,0 0-124 0,63 0-126 0,-63 0-453 16,0 0-924-16,0 0 409 0</inkml:trace>
  <inkml:trace contextRef="#ctx0" brushRef="#br0" timeOffset="978.72">5329 1524 511 0,'0'0'529'0,"0"0"-24"15,0 0 9-15,0 0 3 0,0 0-10 0,0 0-29 16,0 0-39-16,21 57-41 0,-21-57-41 0,54 8-35 16,-54-8-39-16,60 2-39 0,-60-2-38 0,67-3-63 15,-67 3-64-15,0 0-77 0,85-5-90 0,-85 5-100 16,60-12-125-16,-60 12-134 0,45-8-386 0,-45 8-903 15,50-17 399-15</inkml:trace>
  <inkml:trace contextRef="#ctx0" brushRef="#br0" timeOffset="3013.57">7292 707 180 0,'0'0'230'0,"0"0"2"0,0 0 1 0,0 0 2 0,0 0-5 16,0 0-1-16,0 0-3 0,0 0 15 0,0 0-8 16,0 0-5-16,0 0 11 0,0 0-5 15,0 0-9-15,0 0-12 0,0 0-11 0,0 0-3 0,0 0-8 16,0 0 2-16,0 0-8 0,0 0-8 0,0 0-8 15,0 0 28-15,0 0 7 0,0 0 24 0,0 0-4 16,16 101-20-16,-17-71-21 0,1-30-1 0,-4 56-14 16,8-29-16-16,-4-27-13 0,-1 52-6 0,3-29-11 15,-2-23-14-15,11 32-12 0,-11-32-10 0,15 28-10 16,-15-28-11-16,20 24-5 0,-20-24-19 0,0 0-22 16,37 16-14-16,-37-16-22 0,0 0-31 0,63-1-10 15,-63 1-19-15,0 0-34 0,0 0-14 0,70-29 3 16,-70 29 2-16,31-30 12 0,-17 10 8 0,-14 20 8 15,16-30 10-15,-16 30 14 0,13-38 12 0,-13 38 7 16,12-38 13-16,-12 38 39 0,8-29 38 0,-8 29 24 16,0 0 27-16,10-28 17 0,-10 28 12 0,0 0 19 15,0 0-2-15,0 0-17 0,0 0-7 0,0 0 16 16,0 0 18-16,0 0 4 0,0 0 6 0,0 0 10 16,0 0-1-16,19 92-13 0,-16-48-131 0,-2-17-23 0,-1-27 0 15,7 73 0-15,-4-46 0 0,2 13 0 16,-5-40 0-16,2 47 0 0,0-23 0 0,-2-24 0 15,0 35 0-15,0-35 0 0,0 0 0 0,9 34 0 16,-9-34 0-16,0 0-14 0,0 0-396 0,0 0-99 0,0 0-113 16,0 0-484-16,0 0-1199 0,0 0 531 0</inkml:trace>
  <inkml:trace contextRef="#ctx0" brushRef="#br0" timeOffset="3353.39">7873 863 142 0,'0'0'551'0,"0"0"-28"0,0 0-8 16,0 0-17-16,0 0-30 0,0 0-32 0,0 0-39 16,22-46-36-16,-22 46-35 0,31-18-35 15,-31 18-18-15,43-17-30 0,-43 17-22 0,41-13-24 16,-41 13-10-16,0 0-15 0,52-8-20 0,-52 8-13 0,0 0-15 15,0 0-11-15,0 0 6 0,0 0 12 0,77 21 6 16,-77-21-3-16,17 25 13 0,-17-25 5 0,10 51 9 16,-6-25 1-16,-2 19 1 0,-3-4 0 0,4-13-5 15,-5 19-15-15,2-47-51 0,-3 72-92 0,0-45 0 16,3-27 0-16,-1 45 0 0,1-45 0 0,4 38 0 16,-4-38 0-16,6 30 0 0,-6-30 0 0,0 0 0 15,15 31 0-15,-15-31 0 0,0 0 0 0,0 0-136 16,27 20-237-16,-27-20-114 0,0 0-114 0,0 0-498 15,0 0-1192-15,0 0 528 0</inkml:trace>
  <inkml:trace contextRef="#ctx0" brushRef="#br0" timeOffset="3548.07">7973 1127 206 0,'0'0'501'0,"0"0"-35"0,0 0-31 0,0 0-14 15,0 0-19-15,0 0-8 0,0 0-26 0,0 0-33 16,0 0-33-16,0 0-30 0,0 0-38 0,124-25-51 16,-79 15-61-16,-45 10-66 0,62-15-54 0,-62 15-64 15,78-14-65-15,-47 7-69 0,-31 7-42 0,60-14-90 16,-60 14-297-16,41-12-677 0,-41 12 300 0</inkml:trace>
  <inkml:trace contextRef="#ctx0" brushRef="#br0" timeOffset="4047.43">8663 852 230 0,'0'0'488'0,"0"0"5"0,0 0 13 0,0 0 3 16,-13-48-18-16,13 48-30 0,0 0-45 0,0 0-50 0,0 0-24 16,0 0-41-16,0 0-29 0,0 0-30 0,0 0-21 15,0 0-20-15,0 0-22 0,0 0-15 16,0 0-19-16,0 0-12 0,-66 67-26 0,66-67 0 15,-9 42-14-15,9-42-5 0,-3 39-6 0,3-39-13 0,3 49-6 16,-3-49-4-16,9 40-3 0,-9-40-5 0,6 36-6 16,-6-36 0-16,13 30-3 0,-13-30-7 15,17 27 0-15,-17-27-1 0,25 23-7 0,-25-23-9 16,32 19 3-16,-32-19 0 0,38 16 0 0,-38-16 3 0,36 11-11 16,-36-11 3-16,0 0-5 0,0 0 0 0,44 20-1 15,-44-20-2-15,0 0-2 0,0 0-3 0,0 0 5 16,6 28-12-16,-6-28 7 0,0 0 3 0,0 0-4 15,-46 37 3-15,46-37-10 0,0 0-1 0,-52 13-28 16,52-13-12-16,0 0-10 0,-50 5-21 0,50-5-12 16,0 0-15-16,0 0-9 0,0 0-6 0,0 0-2 15,-64-32 0-15,64 32 9 0,0 0 6 0,-10-33 3 16,10 33 2-16,0 0-4 0,2-43 20 0,-2 43-5 16,9-39 14-16,-9 39 16 0,17-39-1 0,-4 15 6 15,-13 24 12-15,24-44 19 0,-10 23 9 0,-14 21 11 16,23-37 9-16,-9 17 20 0,-14 20 7 0,19-29 13 15,-19 29 3-15,19-26 6 0,-19 26-4 0,0 0-3 16,16-31-4-16,-16 31-3 0,0 0-1 0,0 0-10 16,0 0-8-16,0 0-17 0,0 0-32 0,4-29-44 15,-4 29-46-15,0 0-59 0,0 0-78 0,0 0-68 16,0 0-73-16,0 0-369 0,0 0-827 0,0 0 367 16</inkml:trace>
  <inkml:trace contextRef="#ctx0" brushRef="#br0" timeOffset="4359.29">9036 1001 218 0,'0'0'524'0,"0"0"13"0,0 0 7 0,-1 55 1 0,1-55-13 16,0 0-43-16,-19 40-49 0,19-40-39 0,0 0-33 15,-12 38-41-15,12-38-36 0,0 0-25 16,-2 33-28-16,2-33-20 0,0 0-29 0,16 33-32 15,-16-33-34-15,0 0-51 0,34 23-38 0,-34-23-54 0,0 0-54 16,44 9-38-16,-44-9-32 0,0 0-16 0,0 0-26 16,0 0-11-16,94-19-3 0,-94 19 4 0,0 0 20 15,35-25 23-15,-35 25 19 0,0 0 33 0,13-36 22 16,-13 36 35-16,0 0 39 0,-15-42 26 0,15 42-2 16,-26-33 15-16,26 33-3 0,-38-33-7 0,16 21 8 15,22 12-3-15,-41-20-7 0,41 20-28 0,-32-16-48 16,32 16-74-16,0 0-72 0,-35-13-91 15,35 13-95-15,0 0-228 0,0 0-664 0,0 0 294 0</inkml:trace>
  <inkml:trace contextRef="#ctx0" brushRef="#br0" timeOffset="4547.6">9449 789 104 0,'0'0'671'16,"0"0"-46"-16,0 0-16 0,37 44 1 0,-37-44 12 15,7 31-31-15,-7-31-59 0,6 43-51 0,0-15-45 16,1 13-47-16,-2-12-36 0,5 10-41 0,-6-12-52 16,2 18-64-16,2-4-99 0,-7-15-111 0,-1-26-104 15,-4 49-95-15,4-49-114 0,-9 51-119 0,3-25-516 16,6-26-1042-16,-14 29 461 0</inkml:trace>
  <inkml:trace contextRef="#ctx0" brushRef="#br0" timeOffset="4887.29">7610 1592 283 0,'0'0'429'0,"0"0"5"0,0 0-8 0,0 0-6 16,0 0-10-16,0 0-21 0,0 0-28 0,0 0-22 16,193-26-15-16,-106 23-17 0,8 3-13 0,10 1-22 15,3-4-19-15,8-1-14 0,3 1-19 0,0 6-26 16,0-6-22-16,1 6-23 0,-11-2-54 0,-11-2-16 16,-6 5-27-16,-6-4-9 0,-13-2-8 0,-7 8-1 15,-2-9-6-15,-9 5 1 0,-55-2-4 0,82 5 0 16,-36-3-5-16,-46-2-2 0,58 2-4 0,-58-2-4 15,0 0-26-15,64 4-44 0,-64-4-50 0,0 0-70 16,0 0-65-16,41 10-63 0,-41-10-66 0,0 0-73 16,0 0-334-16,0 0-845 0,0 0 374 0</inkml:trace>
  <inkml:trace contextRef="#ctx0" brushRef="#br0" timeOffset="5575.37">8276 2165 356 0,'0'0'571'0,"0"0"19"0,0 0 18 0,0 0 35 15,-45 34 1-15,45-34-1 0,0 0-16 16,3 49-40-16,-3-49-34 0,10 42-38 0,-10-42-33 16,13 52-31-16,-12-27-44 0,-1-25-37 0,8 54-226 0,-8-29-144 15,0-25 0-15,1 53 0 0,0-26 0 0,-1-27 0 16,0 0 0-16,3 48 0 0,-3-48 0 0,0 0 0 16,1 28 0-16,-1-28 0 0,0 0 0 0,0 0 0 15,0 0 0-15,0 0 0 0,0 0 0 0,0 0 0 16,0 0 0-16,0 0 0 0,0 0 0 0,0 0 0 15,0 0 0-15,0 0 0 0,0 0 0 0,0 0 0 16,-22-103 0-16,22 103 0 0,8-53 0 0,-3 27 0 16,-5 26 0-16,13-38 0 0,-13 38 0 0,20-28 0 15,-20 28 0-15,40-31 0 0,-40 31 0 0,29-17 0 16,-29 17 0-16,0 0 0 0,48-15 0 0,-48 15 0 16,0 0 0-16,0 0 0 0,0 0 0 0,87 18 0 15,-87-18 0-15,29 19 0 0,-29-19 0 0,34 35 0 16,-34-35 0-16,25 33 0 0,-25-33 0 0,14 30 0 15,-14-30 0-15,5 31 0 0,-5-31 0 0,0 0 0 0,7 37 0 16,-7-37 0-16,0 0 0 0,0 0 0 0,0 0 0 16,0 0 0-16,0 0 0 0,0 0 0 15,0 0 0-15,0 0-24 0,0 0-302 0,0 0 17 16,0 0 14-16,0 0 25 0,0 0 24 0,0 0 19 0,0 0 33 16,39-93 25-16,-26 72 28 0,-13 21 21 0,29-26 30 15,-29 26 33-15,32-27 38 0,-32 27 39 16,28-15 40-16,-28 15 38 0,0 0 28 0,47-9 20 0,-47 9 16 15,0 0 25-15,0 0 19 0,0 0 8 0,73 36 13 16,-73-36 19-16,26 32-5 0,-16-7-14 0,-10-25-20 16,13 42-87-16,-13-42-120 0,9 41 0 0,-12-15 0 15,3-26 0-15,-2 43 0 0,2-43 0 0,0 0 0 16,-4 46 0-16,4-46 0 0,0 0-424 0,-3 35-137 16,3-35-127-16,0 0-399 0,0 0-1177 0,0 0 521 15</inkml:trace>
  <inkml:trace contextRef="#ctx0" brushRef="#br0" timeOffset="6234.52">10801 1258 124 0,'0'0'419'0,"0"0"19"0,0 0 27 0,0 0 9 0,162-10-3 16,-113 7-21-16,0-4-16 0,-49 7-29 0,102-12-31 16,-48 9-29-16,2-1-23 0,-1-4-43 0,-5 5-25 15,-50 3-32-15,95-9-56 0,-95 9-61 0,58-4-91 16,-58 4-90-16,0 0-98 0,0 0-97 0,0 0-90 15,60 6-90-15,-60-6-287 0,0 0-800 0,0 0 354 16</inkml:trace>
  <inkml:trace contextRef="#ctx0" brushRef="#br0" timeOffset="6435.96">11033 1408 42 0,'0'0'476'0,"0"0"-13"0,0 0-3 0,-58 20 7 16,58-20 9-16,0 0-5 0,0 0-14 0,0 0-12 15,0 0-25-15,0 0-25 0,0 0-26 16,150 9-18-16,-98-8-30 0,-52-1-23 0,102-12-35 0,-48 5-33 16,-4 7-9-16,-50 0-55 0,93-6-56 0,-93 6-55 15,59-9-69-15,-59 9-82 0,54-6-103 0,-54 6-88 16,0 0-96-16,65-3-107 0,-65 3-425 0,0 0-990 16,0 0 437-16</inkml:trace>
  <inkml:trace contextRef="#ctx0" brushRef="#br0" timeOffset="7151.37">13338 631 159 0,'0'0'474'0,"0"0"22"0,0 0 10 0,0 0-4 16,0 0 7-16,0 0 18 0,0 0 20 0,0 0 24 16,0 0-8-16,0 0-27 0,33 93-7 0,-26-48-15 0,-6-3-31 15,5 2-60-15,-2-4-42 0,-9 9-33 0,5-7-225 16,0-14-123-16,0-28 0 0,-1 53 0 0,3-28 0 16,-2-25 0-16,7 34 0 0,-7-34 0 0,0 0 0 15,15 30 0-15,-15-30 0 0,0 0 0 0,0 0 0 16,0 0 0-16,0 0 0 0,114-43-111 0,-90 21-89 15,9-6 19-15,-15 3 17 0,9-10 14 0,-9 11 22 16,1 3 42-16,-19 21 50 0,21-50 41 0,-11 36 13 16,-10 14 18-16,15-39 43 0,-15 39 47 0,15-29 45 15,-15 29 30-15,0 0 19 0,0 0-20 0,12-27-200 16,-12 27 0-16,0 0 0 0,0 0 0 0,0 0 0 16,0 0 0-16,0 0 0 0,0 0 0 0,0 0 0 15,0 0 0-15,0 0 0 0,-8 120 0 0,8-79 0 16,-4-2 0-16,-3 7 0 0,2-6 0 0,2-10 0 15,-1 12 0-15,2 1 0 0,2-43 0 0,-3 57 0 16,0-31 0-16,3-26 0 0,-3 44 0 0,3-44 0 16,-8 36 0-16,8-36 0 0,-5 26 0 0,5-26 0 15,0 0-1366-15,0 0-1478 0,0 0 654 0</inkml:trace>
  <inkml:trace contextRef="#ctx0" brushRef="#br0" timeOffset="7422.19">13922 949 139 0,'0'0'587'0,"0"0"-24"0,10-46-22 0,-10 46 8 16,0 0 8-16,29-38 14 0,-29 38-15 15,30-19-7-15,-30 19-13 0,51-20-33 0,-51 20-27 0,51-9-22 16,-51 9-27-16,54-4-32 0,-54 4-26 0,0 0-24 16,0 0-271-16,77 26-74 0,-77-26 0 0,33 28 0 15,-19-9 0-15,-14-19 0 0,20 52 0 0,-12-13 0 16,2 3 0-16,-5-13 0 0,-1 14 0 0,-4-43 0 15,-5 55 0-15,1-12 0 0,-2-13 0 0,1-3 0 16,5-27 0-16,-4 53 0 0,3-28 0 0,1-25 0 16,-13 50 0-16,7-22 0 0,6-28 0 0,-8 35 0 15,8-35 0-15,0 0 0 0,0 0 0 0,-8 27 0 16,8-27-434-16,0 0-860 0,0 0-1400 0,0 0 620 16</inkml:trace>
  <inkml:trace contextRef="#ctx0" brushRef="#br0" timeOffset="7609.7">14019 1213 302 0,'0'0'558'0,"0"0"9"15,0 0 2-15,0 0-3 0,-51-19 5 0,51 19 7 16,0 0-32-16,0 0-47 0,0 0-53 0,0 0-44 16,0 0-38-16,85-30-35 0,-85 30-32 0,95-9-38 15,-63 3-54-15,21-1-70 0,-53 7-81 0,94-8-93 16,-64 3-111-16,16-4-92 0,-46 9-107 0,55-13-104 15,-55 13-45-15,53-12-422 0,-53 12-995 0,53-16 440 0</inkml:trace>
  <inkml:trace contextRef="#ctx0" brushRef="#br0" timeOffset="8012.07">14685 980 10 0,'0'0'234'0,"0"0"83"16,0 0 58-16,0 0 28 0,0 0 9 0,0 0 21 16,0 0 9-16,0 0 3 0,0 0-11 0,-27-47-23 0,27 47-41 15,0 0-39-15,0 0-31 0,0 0-20 16,0 0-22-16,0 0-13 0,0 0-23 0,0 0 0 15,0 0-8-15,0 0 5 0,0 0-5 0,0 0-22 0,-55 94 16 16,49-70-5-16,6-24-11 0,-3 47-5 0,3-47-3 16,8 50-3-16,-3-25-128 0,-5-25-53 15,23 40 0-15,-6-17 0 0,-17-23 0 0,38 41 0 0,-16-19 0 16,-6-2 0-16,-16-20 0 0,36 38 0 0,-36-38 0 16,18 26 0-16,-18-26 0 0,9 31 0 0,-9-31 0 15,0 0 0-15,-9 43 0 0,9-43 0 0,-26 21 0 16,26-21 0-16,-44 22 0 0,44-22 0 0,0 0 0 15,0 0 0-15,-82-14 0 0,82 14 0 0,-32-31 0 16,32 31 0-16,-19-40-163 0,12 14-67 0,7 26 14 16,0-55 22-16,0 55 17 0,12-47 22 0,1 24 25 15,-13 23 37-15,26-45 23 0,-9 22 25 0,1 3 32 16,-18 20 30-16,36-39 15 0,-17 18 13 0,-19 21 20 16,33-34 17-16,-15 15-6 0,-18 19-1 0,27-25 11 15,-27 25-2-15,22-25-14 0,-22 25 6 0,0 0-8 16,16-26 0-16,-16 26-29 0,0 0-17 0,0 0-41 15,0 0-40-15,0 0-61 0,0 0-62 0,0 0-77 16,0 0-90-16,0 0-74 0,0 0-80 0,0 0-64 16,0 0-289-16,0 0-925 0,0 0 410 0</inkml:trace>
  <inkml:trace contextRef="#ctx0" brushRef="#br0" timeOffset="8276.32">15034 1171 401 0,'0'0'556'0,"-17"48"7"0,17-48 0 16,-24 38-22-16,16-14-26 0,8-24-43 0,-10 32-32 15,10-32-34-15,0 38-46 0,0-38-40 0,0 0-27 16,24 51-33-16,-24-51-23 0,27 24-41 0,-27-24-29 16,32 15-35-16,-32-15-52 0,0 0-36 0,64 3-41 15,-64-3-28-15,0 0-13 0,0 0-29 0,69-28-12 16,-69 28-2-16,22-24 2 0,-22 24 4 0,0 0 12 15,8-51 5-15,-8 51 5 0,-13-39-3 0,13 39 11 0,-27-44 0 16,9 22-4-16,18 22-17 0,-33-42-52 0,24 26-65 16,9 16-72-16,-28-32-93 0,28 32-84 0,-14-26-291 15,14 26-783-15,0 0 348 0</inkml:trace>
  <inkml:trace contextRef="#ctx0" brushRef="#br0" timeOffset="8450.7">15504 898 6488 0,'0'0'542'0,"14"40"-73"16,-14-40-53-16,3 48-140 0,-3-48-276 0,4 50 0 15,-3-22 0-15,-1-28 0 0,9 72 0 0,-4-30 0 16,-4-12 0-16,-2 14 0 0,-4 0 0 0,-7-2 0 16,9-11 0-16,-10 17 0 0,1-8 0 0,8-14 0 15,4-26-1366-15,-12 41-1478 0,12-41 654 0</inkml:trace>
  <inkml:trace contextRef="#ctx0" brushRef="#br0" timeOffset="8824.01">13523 1845 653 0,'0'0'642'0,"0"0"-15"16,0 0 11-16,0 0-2 0,0 0 23 0,-70 4-16 16,70-4-32-16,0 0-47 0,0 0-28 0,0 0-45 15,188 0-31-15,-105-3-35 0,5 2-23 0,9-3-198 16,4 1-204-16,5 0 0 0,2 1 0 0,-1-5 0 15,-1 2 0-15,2 1 0 0,0-2 0 0,-8 3 0 16,-2-10 0-16,-2 6 0 0,-6 2 0 0,-11-4 0 16,0 4 0-16,-6 0 0 0,-5-2 0 0,-3 8 0 15,-4 3 0-15,-61-4 0 0,79 4 0 0,-79-4 0 16,46 3 0-16,-46-3 0 0,0 0 0 0,0 0 0 16,0 0 0-16,0 0-337 0,0 0-225 0,35 14-94 15,-35-14-450-15,0 0-1199 0,0 0 531 0</inkml:trace>
  <inkml:trace contextRef="#ctx0" brushRef="#br0" timeOffset="9435.94">14919 2153 24 0,'0'0'651'0,"0"0"-6"0,0 0 15 0,0 0 16 16,-109 24 22-16,68 0 12 0,-2 0-21 0,11 5-22 15,-1 5-23-15,1-2-37 0,-1 2-46 0,8 8-50 16,9 2-63-16,-6 4-448 0,14 5 0 0,11-2 0 16,6-4 0-16,4-3 0 0,1-17 0 0,11 15 0 15,7-6 0-15,3-5 0 0,3-5 0 0,0-5 0 16,6-2 0-16,-15-8 0 0,-29-11 0 0,58 23 0 16,-58-23 0-16,43 8 0 0,-43-8 0 0,0 0 0 15,0 0 0-15,0 0 0 0,0 0 0 0,0 0 0 16,0 0 0-16,0 0 0 0,0 0 0 0,0 0 0 15,-64-83 0-15,64 83 0 0,-79-28 0 0,32 12 0 16,1 5 0-16,1 3 0 0,-1 0 0 0,46 8 0 16,-64-10 0-16,64 10 0 0,-54-1 0 0,54 1 0 0,0 0 0 15,0 0 0-15,0 0 0 0,0 0 0 0,0 0 0 16,-61 11-658-16,61-11-598 0,0 0-1360 0,0 0 602 16</inkml:trace>
  <inkml:trace contextRef="#ctx0" brushRef="#br0" timeOffset="10310.67">14914 2055 243 0,'0'0'337'0,"0"0"9"0,0 0 10 0,0 0-6 15,0 0-6-15,0 0-3 0,0 0 8 0,0 0 16 0,0 0 9 16,0 0 2-16,0 0-4 0,0 0-6 16,0 0 17-16,-91 58 17 0,59-29 8 0,10-9 15 15,-10 12-13-15,11-12-16 0,-5 17-13 0,1-4-16 16,-5 3-20-16,21-12-182 0,-1 18-163 0,1 1 0 0,8-13 0 15,0 13 0-15,4 7 0 0,1-10 0 16,5-12 0-16,8 15 0 0,6-8 0 0,4-2 0 16,-6-11 0-16,2-1 0 0,16 7 0 0,3-9 0 0,-15-8 0 15,-27-11 0-15,53 17 0 0,-53-17 0 0,57 3 0 16,-57-3 0-16,0 0 0 0,0 0 0 0,89-20 0 16,-67 4 0-16,-22 16 0 0,27-24 0 0,-27 24 0 15,20-36 0-15,-20 36 0 0,10-46 0 0,-11 22 0 16,1 24 0-16,-4-42 0 0,4 42 0 0,-23-44 0 15,9 23 0-15,14 21 0 0,-45-34 0 0,19 21 0 16,-17-3 0-16,43 16 0 0,-61-13 0 0,11 12 0 16,50 1 0-16,-75 8 0 0,75-8 0 0,-58 10 0 15,58-10 0-15,-44 13 0 0,44-13 0 0,-26 18 0 16,26-18 0-16,0 0 0 0,-17 32-239 0,17-32-551 16,0 0-404-16,0 0-1293 0,0 0 572 0</inkml:trace>
  <inkml:trace contextRef="#ctx0" brushRef="#br0" timeOffset="10761.31">16767 1519 111 0,'0'0'730'0,"0"0"-28"0,0 0-21 0,0 0 3 0,0 0 5 16,0 0-24-16,0 0-43 0,0 0-55 0,0 0-56 15,0 0-54-15,0 0-46 0,148 4-53 0,-93-11-62 16,-4-4-68-16,2 7-79 0,-2-2-95 0,-51 6-88 15,80-12-79-15,-80 12-90 0,50-7-96 0,-50 7-102 16,0 0-112-16,0 0-77 0,0 0-371 0,0 0-1040 16,0 0 461-16</inkml:trace>
  <inkml:trace contextRef="#ctx0" brushRef="#br0" timeOffset="10935.3">16805 1709 152 0,'0'0'536'16,"0"0"2"-16,0 0-9 0,0 0-11 0,0 0-1 15,0 0-5-15,0 0 1 0,0 0-32 0,0 0-38 0,0 0-47 16,0 0-37-16,155 10-34 0,-108-12-34 16,-47 2-30-16,94-13-43 0,-61 7-78 0,-33 6-73 15,57-10-96-15,-57 10-94 0,46-12-111 0,-46 12-88 16,44-15-97-16,-44 15-74 0,27-19-370 0,-27 19-935 0,0 0 414 16</inkml:trace>
  <inkml:trace contextRef="#ctx0" brushRef="#br0" timeOffset="11109.29">17400 1383 419 0,'0'0'566'16,"0"0"21"-16,0 0 28 0,0 0 41 0,0 0 32 15,0 0 19-15,0 0-4 0,0 0-7 0,99 30-21 16,-99-30-50-16,42 42-22 0,-26-17-22 0,-6-3-511 16,1 6-70-16,4 13 0 0,-13-12 0 0,-2-29 0 15,-18 71 0-15,-1-30 0 0,4-16 0 0,-14 11 0 16,-6-7 0-16,0-1 0 0,12-9 0 0,-23 9 0 15,17-11-1366-15,-12 2-1478 0,41-19 654 0</inkml:trace>
  <inkml:trace contextRef="#ctx0" brushRef="#br0" timeOffset="33355.32">18716 1181 322 0,'0'0'356'0,"0"0"-15"0,0 0-3 16,0 0-15-16,0 0-26 0,0 0-22 0,0 0-16 15,0 0-28-15,0 0-22 0,0 0-18 0,126-36-21 16,-126 36-9-16,78-13-19 0,-47 8-21 0,20-1-5 16,-51 6-8-16,64-14-11 0,-64 14-1 0,64-9 11 0,-64 9 11 15,50-4 14-15,-50 4 15 0,0 0 2 16,0 0 7-16,0 0-8 0,0 0 1 0,0 0 14 15,58 14 12-15,-58-14 5 0,0 0-4 0,12 36 17 16,-12-36 27-16,-4 44 5 0,4-44-10 0,-2 50 15 0,-1-22-2 16,3-28 3-16,0 73-8 0,-1-43-13 0,2-1-18 15,0 14-121-15,3-14-71 0,-4-29 0 0,8 71 0 16,-7-45 0-16,2 3 0 0,-3-29 0 0,5 49 0 16,-5-49 0-16,5 35 0 0,-5-35 0 0,6 30 0 15,-6-30 0-15,0 0-105 0,4 35-322 16,-4-35-114-16,0 0-91 0,0 0-449 0,0 0-1172 0,0 0 519 15</inkml:trace>
  <inkml:trace contextRef="#ctx0" brushRef="#br0" timeOffset="33593.55">18923 1545 386 0,'0'0'461'0,"0"0"-3"0,0 0 3 16,0 0 14-16,0 0 11 0,0 0-25 0,0 0-27 15,0 0-44-15,0 0-45 0,0 0-31 0,0 0-30 16,0 0-30-16,0 0-33 0,107-21-41 0,-107 21-50 16,97-10-49-16,-48 12-51 0,-49-2-56 0,84-6-38 15,-84 6-49-15,82-10-39 0,-82 10-42 0,59-1-34 16,-59 1-51-16,56 3-38 0,-56-3-21 0,0 0-10 16,0 0-284-16,65-2-685 0,-65 2 302 0</inkml:trace>
  <inkml:trace contextRef="#ctx0" brushRef="#br0" timeOffset="34034">19886 1358 96 0,'0'0'410'0,"9"-43"-30"0,-9 43 4 0,0 0 2 15,0 0 0-15,0 0-10 0,-21-48-21 0,21 48-29 0,-27-16-21 16,27 16-14-16,-41-13-9 0,41 13-22 0,0 0-20 16,-72-5-9-16,72 5-21 0,0 0-18 15,-75 24-9-15,51-10-19 0,24-14-13 0,-48 34-13 16,48-34-18-16,-29 36-11 0,20-20-11 0,9-16-8 0,-20 42-7 16,13-18-26-16,7-24-29 0,0 0-29 0,3 47-19 15,-3-47-20-15,0 0-12 0,31 37-19 0,-31-37-14 16,43 10-28-16,-43-10-11 0,0 0 5 0,88-9-1 15,-88 9 16-15,0 0 10 0,81-23 16 0,-55 13 41 16,-26 10 33-16,41-26 43 0,-41 26 34 0,34-21 42 16,-34 21 32-16,29-16 40 0,-29 16 25 0,0 0 33 15,0 0 19-15,27-21 1 0,-27 21-8 0,0 0-19 16,0 0-23-16,0 0-24 0,0 0-12 0,0 0 40 16,0 0-143-16,0 0-76 0,0 0 0 0,0 0 0 15,-5 86 0-15,5-86 0 0,-8 50 0 0,8-50 0 16,-5 49 0-16,5-49 0 0,-1 47 0 0,1-47 0 15,-3 43 0-15,3-43 0 0,3 30 0 0,-3-30 0 16,6 30 0-16,-6-30 0 0,0 0 0 0,10 31-513 16,-10-31-116-16,0 0-39 0,0 0-396 0,31 16-1152 15,-31-16 510-15</inkml:trace>
  <inkml:trace contextRef="#ctx0" brushRef="#br0" timeOffset="34369.28">20513 1267 172 0,'0'0'476'0,"0"0"15"0,0 0 23 0,0 0 12 0,0 0-16 0,0 0-19 16,-76 64-23-16,49-29-34 0,10-10-11 0,-8 16-24 16,1-2-27-16,0 1-45 0,6 3-32 15,5-17-24-15,5 14-30 0,8-40-32 0,0 51-43 0,0-51-32 16,16 41-39-16,2-23-46 0,-18-18-45 0,39 39-38 15,-16-23-44-15,-23-16-44 0,58 17-27 0,-58-17-28 16,59 11-9-16,-59-11-13 0,57-5 12 0,-57 5 12 16,0 0 23-16,60-14 19 0,-60 14 28 0,28-20 37 15,-28 20 34-15,0 0 26 0,14-40 24 0,-14 40 20 16,0 0 10-16,-23-49 10 0,23 49 9 0,-30-27 13 16,30 27 10-16,-45-27-1 0,45 27-3 0,-45-12-15 15,45 12-1-15,-33-11-19 0,33 11-40 0,0 0-49 16,0 0-77-16,0 0-46 0,0 0-88 0,0 0-68 15,0 0-64-15,0 0-50 0,0 0-285 0,0 0-778 16,0 0 345-16</inkml:trace>
  <inkml:trace contextRef="#ctx0" brushRef="#br0" timeOffset="34765.37">21029 1405 239 0,'0'0'376'0,"0"0"4"16,0 0-4-16,0 0-8 0,0 0-18 0,0 0-14 15,0 0-1-15,0 0 8 0,0 0-7 0,0 0-15 16,0 0 4-16,0 0-15 0,-106 40-15 16,80-4-21-16,2 0-18 0,8-9-3 0,-4 10-36 0,1 1-14 15,6-13-19-15,-2 14-19 0,6-14-12 16,9-25-10-16,-14 51-32 0,12-27-35 0,2-24-17 0,-2 40-24 15,2-40-16-15,0 0-21 0,7 43-13 16,-7-43-9-16,16 24-15 0,-16-24-21 0,0 0-7 0,40 19-9 16,-40-19-6-16,0 0-8 0,55 2-1 0,-55-2 9 15,0 0-6-15,78-17 10 0,-78 17 4 0,38-20 17 16,-38 20 5-16,35-28 11 0,-35 28 15 0,21-25 26 16,-21 25 26-16,13-27 16 0,-13 27 10 0,0 0 1 15,5-39 5-15,-5 39 2 0,0 0 5 0,-25-34 2 16,25 34-3-16,0 0-8 0,-37-23-9 0,37 23-2 15,0 0-21-15,0 0-44 0,-48-7-63 0,48 7-96 16,0 0-80-16,0 0-84 0,0 0-94 0,0 0-419 16,0 0-926-16,0 0 409 0</inkml:trace>
  <inkml:trace contextRef="#ctx0" brushRef="#br0" timeOffset="35292.25">21452 1657 244 0,'0'0'493'0,"0"0"12"0,0 0-1 16,0 0-13-16,0 0-6 0,-22 77-32 15,22-77-30-15,0 0-40 0,-21 39-38 0,21-39-37 16,-11 22-30-16,11-22-29 0,0 0-27 0,0 0-20 15,-15 29-29-15,15-29-43 0,0 0-39 0,0 0-40 16,0 0-37-16,0 0-30 0,0 0-51 0,0 0-50 0,0 0-17 16,0 0-15-16,0 0 5 0,0 0 17 0,0 0 15 15,0 0 10-15,0 0 17 0,0 0 3 16,0 0 11-16,51-101 21 0,-37 82 23 0,-14 19 13 0,32-31 14 16,-32 31 26-16,27-25 21 0,-27 25 19 0,28-20 17 15,-28 20 26-15,0 0 19 0,31-15 7 0,-31 15-6 16,0 0-12-16,0 0-8 0,0 0-7 0,0 0-4 15,0 0 0-15,0 0 3 0,65 42 3 0,-65-42-9 16,13 28-9-16,-13-28-2 0,15 34-1 0,-15-34-3 16,17 31 3-16,-17-31-8 0,16 25 10 0,-16-25-18 15,20 23-5-15,-20-23-9 0,0 0-1 0,21 24-5 16,-21-24-10-16,0 0 3 0,0 0-3 0,0 0-4 16,0 0 0-16,0 0 1 0,0 0-3 0,0 0-5 15,0 0 3-15,0 0 23 0,80-43 7 0,-80 43 22 16,12-32 10-16,-12 32 26 0,10-38 0 0,-10 38 2 15,7-47-15-15,-7 47-104 0,6-41 0 0,-6 41 0 16,9-35 0-16,-9 35 0 0,8-29 0 0,-8 29 0 16,0 0 0-16,0 0 0 0,1-31 0 0,-1 31 0 0,0 0 0 15,0 0 0-15,0 0-216 0,0 0-416 16,0 0-593-16,0 0-1325 0,0 0 587 0</inkml:trace>
  <inkml:trace contextRef="#ctx0" brushRef="#br0" timeOffset="40937.53">25139 5819 216 0,'0'0'336'0,"0"0"-12"0,0 0-21 0,0 0-10 16,0 0-22-16,0 0-1 0,0 0-6 0,0 0-15 15,0 0-19-15,0 0-16 0,0 0-20 0,0 0-21 16,0 0-10-16,0 0-9 0,0 0 2 0,0 0-10 16,0 0 7-16,0 0 6 0,75-38-3 0,-75 38-9 15,62 3 1-15,-62-3-8 0,88 8-7 0,-88-8-3 16,102 3-7-16,-42-1-9 0,2-2-12 0,4 4-11 16,3-4-4-16,5 0-9 0,6 5-9 0,0-5-9 15,4 0-5-15,1-2-4 0,-1-2 0 0,8 1-4 0,3-2-9 16,-2 2-3-16,4-2-5 0,-1-1-6 15,-3 1-4-15,-1-3-3 0,-1 3-2 0,1-1-4 16,-9 3-1-16,3-3-1 0,-6 1-1 0,2 1-6 0,-2 0-1 16,0 1-11-16,-2-1 0 0,-5 3-2 0,6-2-2 15,0 3-11-15,-9 2-2 0,3 0-2 0,-4 1-2 16,-2-1-2-16,-1 2-8 0,-1-2-11 0,0 0-7 16,2 0-8-16,-1-2 0 0,1-2-8 0,-1-2 10 15,-2 4-3-15,-5-2 1 0,4 2 8 0,-63 0 0 16,112-3 8-16,-58 1-2 0,-1-2 8 0,-53 4 10 15,105-3-6-15,-55 0 1 0,-50 3 2 0,83-6-12 16,-32 4 9-16,-51 2 5 0,95-6 4 0,-63 3 23 16,-32 3-15-16,81-4 6 0,-33-1-4 0,-48 5 6 15,61-5 2-15,-61 5 3 0,62-2 7 0,-62 2-4 16,62-4 14-16,-62 4-21 0,70-3 1 0,-70 3 0 0,0 0 2 16,85 2 6-16,-85-2-4 0,59 3 1 0,-59-3-6 15,61 2 1-15,-61-2-2 0,59 2-4 0,-59-2-13 16,62 6-9-16,-16 1 1 0,-46-7 2 0,60 4-8 15,-60-4 6-15,59 8-6 0,-59-8 0 0,50 6-1 16,-50-6 2-16,0 0-1 0,58 6 8 0,-58-6-2 16,0 0 3-16,0 0 9 0,0 0 4 0,0 0 2 15,0 0-5-15,0 0-13 0,0 0-39 0,0 0-70 16,0 0-85-16,0 0-343 0,0 0-626 0,0 0 277 16</inkml:trace>
  <inkml:trace contextRef="#ctx0" brushRef="#br0" timeOffset="41625.25">27220 6354 205 0,'0'0'262'0,"0"0"1"16,0 0 2-16,0 0 5 0,0 0-1 0,0 0-1 0,0 0-1 15,0 0-1-15,0 0 9 0,0 0 2 0,0 0 26 16,0 0 20-16,0 0 20 0,0 0-10 0,0 0-9 16,-17 49-14-16,17-49-1 0,5 41-6 0,-5-41-12 15,5 51-20-15,-1-23-13 0,-4-28-23 0,4 56-18 16,-1-28-18-16,-1 1-26 0,-2-29-16 0,5 50-11 15,-5-50-22-15,7 35-3 0,-7-35-2 0,7 32-14 16,-7-32-16-16,0 0-8 0,0 0-8 0,-1 36-7 0,1-36-35 16,0 0-31-16,0 0 0 0,0 0 0 0,0 0 0 15,0 0 0-15,0 0 0 0,0 0 0 0,0 0 0 16,0 0 0-16,0 0 0 0,-31-94 0 0,22 66 0 16,6-16 0-16,3-2 0 0,6 3 0 0,-1 0 0 15,-5 2 0-15,6-4-62 0,7 3-5 0,1 19-13 16,2-2 2-16,-16 25-2 0,38-43-1 0,-15 23 7 15,1 3 4-15,12-9 6 0,-36 26 10 0,52-16 3 16,-52 16 4-16,0 0 7 0,55-3 3 0,-55 3 0 0,0 0 3 16,0 0 3-16,57 29 3 0,-57-29-9 0,12 26-8 15,-12-26-7-15,0 0-8 0,-15 52-28 0,15-52-4 16,-31 43-16-16,15-22-15 0,16-21-11 0,-45 41 4 16,24-26-14-16,21-15-14 0,-47 27-12 0,23-12 4 15,24-15-7-15,-49 19-5 0,49-19-11 0,-30 16-23 16,30-16-6-16,0 0-24 0,-39 19-18 0,39-19-32 15,0 0-24-15,0 0-283 0,0 0-648 0,0 0 287 16</inkml:trace>
  <inkml:trace contextRef="#ctx0" brushRef="#br0" timeOffset="41937.68">27511 6782 312 0,'0'0'395'0,"0"0"16"0,0 0 11 0,0 0-3 0,-1 54 4 0,1-54-9 0,4 48-17 16,-2-21-27-16,-2-27-26 0,9 56-30 0,-5-16-28 15,-3-11-29-15,-1-29-25 0,4 73-22 0,-3-46-20 16,3-2-21-16,-4-25-17 0,8 49-16 0,-8-49-12 15,11 34-13-15,-11-34-10 0,16 30-14 0,-16-30-17 16,24 19-19-16,-24-19-20 0,37 13-20 0,-37-13-22 0,55 9-28 16,-55-9-24-16,52 2-31 0,-52-2-42 0,0 0-33 15,0 0-28-15,88-14-33 0,-88 14-36 0,0 0-48 16,40-10-53-16,-40 10-47 0,0 0-277 0,0 0-746 16,26-26 330-16</inkml:trace>
  <inkml:trace contextRef="#ctx0" brushRef="#br0" timeOffset="42124.75">27413 7132 247 0,'0'0'385'0,"0"0"-26"0,0 0-8 16,0 0-18-16,0 0-5 0,0 0 2 0,0 0-9 0,0 0-23 15,0 0-29-15,0 0-22 0,0 0-24 0,0 0-24 16,0 0-34-16,0 0-21 0,0 0-49 0,147 23-54 15,-147-23-66-15,65 0-68 0,-65 0-76 0,0 0-106 16,82-8-355-16,-82 8-681 0,52-16 303 0</inkml:trace>
  <inkml:trace contextRef="#ctx0" brushRef="#br0" timeOffset="42375.58">28085 6776 462 0,'0'0'484'16,"0"0"-24"-16,0 0-22 0,0 0-28 0,0 0-19 15,0 0-25-15,0 0-37 0,0 0-34 0,0 0-31 16,0 0-43-16,116 0-56 0,-116 0-57 0,58-4-81 15,-58 4-62-15,55-7-68 0,-55 7-73 0,0 0-57 16,57-4-56-16,-57 4-309 0,0 0-647 0,0 0 287 16</inkml:trace>
  <inkml:trace contextRef="#ctx0" brushRef="#br0" timeOffset="42541.47">28183 6884 206 0,'0'0'337'0,"0"0"-13"15,0 0-11-15,0 0-5 0,0 0-15 0,0 0-32 16,0 0-24-16,0 0-27 0,0 0-31 0,0 0-49 16,0 0-53-16,131 7-50 0,-131-7-59 0,62-7-79 15,-62 7-62-15,62-6-258 0,-62 6-468 0,57-17 208 16</inkml:trace>
  <inkml:trace contextRef="#ctx0" brushRef="#br0" timeOffset="43249.3">28774 6569 339 0,'0'0'462'0,"0"0"-13"0,0 0 4 0,0 0 20 15,0 0-6-15,0 0-25 0,0 0-21 0,0 0-16 16,0 0-37-16,0 0-33 0,0 0-31 0,0 0-28 15,20 73-31-15,-20-73-27 0,0 0-19 0,0 0-18 16,5 30-6-16,-5-30-32 0,0 0-12 0,0 0-15 16,0 0-6-16,0 0-7 0,0 0-4 0,0 0-5 15,0 0 10-15,0 0 1 0,0 0 14 0,0 0 12 16,0 0-3-16,0 0-6 0,0 0 0 0,0 0-7 16,0 0 1-16,0 0 0 0,0 0-111 0,0 0-5 15,0 0 0-15,0 0 0 0,0 0 0 0,0 0 0 0,0 0 0 16,0 0 0-16,0 0 0 0,0 0 0 0,0 0 0 15,0 0 0-15,0 0 0 0,0 0 0 0,0 0 0 16,0 0 0-16,0 0 0 0,0 0 0 0,0 0-117 16,0 0-54-16,0 0-19 0,0 0-3 0,0 0-6 15,0 0-2-15,0 0 4 0,0 0 11 0,0 0 11 16,0 0 19-16,0 0 20 0,0 0 9 0,0 0 18 16,0 0 16-16,0 0 17 0,0 0 14 0,-43-83 22 0,43 83 18 15,0 0 21-15,0 0 13 0,0 0 12 16,0 0 3-16,0 0 9 0,0 0 7 0,0 0 2 15,0 0 3-15,0 0-3 0,0 0-5 0,0 0 2 0,0 0-1 16,0 0 2-16,0 0 0 0,0 0 3 0,0 0 7 16,0 0-11-16,0 0-1 0,0 0-4 0,0 0 2 15,0 0-6-15,0 0-5 0,0 0-2 0,0 0-3 16,57-21-7-16,-57 21 2 0,0 0-2 0,63-7 1 16,-63 7-1-16,52-2 2 0,-52 2 4 0,0 0 4 15,54-7 8-15,-54 7 14 0,0 0 9 0,0 0 2 16,0 0 4-16,59-4-1 0,-59 4 6 0,0 0-7 15,0 0 4-15,0 0 7 0,0 0-4 0,0 0 17 0,0 0-3 16,32 26 9-16,-32-26 1 0,0 0-2 16,0 0 10-16,5 40-10 0,-5-40 15 0,0 0-52 15,-1 40-53-15,1-40 0 0,4 32 0 0,-4-32 0 0,6 37 0 16,-6-37 0-16,6 36 0 0,-6-36 0 0,3 47 0 16,-3-47 0-16,6 38 0 0,-6-38 0 15,4 24 0-15,-4-24 0 0,0 0 0 0,0 0 0 0,12 36 0 16,-12-36 0-16,0 0-65 0,0 0-233 0,16 24-91 15,-16-24-76-15,0 0-101 0,0 0-502 0,0 0-1157 16,0 0 511-16</inkml:trace>
  <inkml:trace contextRef="#ctx0" brushRef="#br0" timeOffset="43453.01">28863 6753 271 0,'0'0'462'0,"0"0"-19"0,0 0 0 0,0 0-9 0,0 0-13 0,0 0-12 0,0 0-19 16,0 0-28-16,0 0-35 0,0 0-30 16,0 0-29-16,0 0-31 0,137-23-27 0,-137 23-35 0,77-1-46 15,-77 1-50-15,61-4-57 0,-61 4-54 0,61-3-52 16,-61 3-35-16,0 0-46 0,64-3-30 0,-64 3-36 16,0 0-35-16,54-4-59 0,-54 4-4 0,0 0-277 15,42-10-656-15,-42 10 291 0</inkml:trace>
  <inkml:trace contextRef="#ctx0" brushRef="#br0" timeOffset="43840.24">29525 6634 329 0,'0'0'352'0,"0"0"-2"0,0 0 19 16,0 0 7-16,30-36 14 0,-30 36-17 0,0 0-21 15,0 0-28-15,0 0-19 0,0 0-11 0,0 0-12 0,0 0-14 16,0 0-22-16,0 0-16 0,-104-4-22 0,104 4-16 15,0 0-27-15,-64 27-7 0,64-27-18 0,-32 23-18 16,32-23-18-16,-19 23-22 0,19-23-26 0,0 0-33 16,-13 27-20-16,13-27-14 0,0 0-7 0,0 0-9 15,0 0-13-15,0 0-9 0,0 0-12 0,36 41-2 16,-36-41 0-16,0 0 1 0,0 0 0 0,63-1-4 16,-63 1 6-16,0 0 5 0,0 0 11 0,0 0 1 15,79-29 4-15,-79 29 32 0,32-14 26 0,-32 14 36 16,0 0 35-16,33-19 34 0,-33 19 23 0,0 0 19 15,0 0 3-15,0 0 3 0,0 0-2 0,0 0-9 16,0 0 2-16,0 0 27 0,0 0 25 0,0 0 8 0,0 0-5 16,0 0-8-16,54 39-12 0,-54-39-20 15,13 48-178-15,-13-48 0 0,1 33 0 0,-1-33 0 0,1 47 0 16,-1-47 0-16,1 29 0 0,-1-29 0 0,0 0 0 16,3 35 0-16,-3-35 0 0,0 0 0 0,0 0 0 15,0 0-298-15,0 0-131 0,0 0-85 0,0 0-122 16,0 0-417-16,0 0-1140 0,0 0 505 0</inkml:trace>
  <inkml:trace contextRef="#ctx0" brushRef="#br0" timeOffset="44187.89">29994 6506 229 0,'0'0'446'0,"0"0"-43"0,0 0-11 0,0 0-22 0,0 0-8 15,0 0 16-15,0 0 13 0,0 0-8 0,0 0-16 16,0 0-16-16,0 0-19 0,-48 90-10 0,32-64-23 16,1 13-25-16,6-12-22 0,-4 12-8 0,3-10-37 15,1-1-20-15,9-28-12 0,-8 54-19 0,6-31-14 16,2-23-21-16,6 42-4 0,-6-42-24 0,13 31-2 16,-13-31-9-16,23 19-9 0,-23-19-31 0,0 0-17 15,50 19-22-15,-50-19-23 0,0 0-36 0,64 0-20 16,-64 0-7-16,0 0-10 0,69-25-12 0,-69 25-14 15,30-15 14-15,-30 15 5 0,0 0 10 0,27-28 7 0,-27 28 8 16,0 0 10-16,0 0 2 0,0 0 8 16,0 0 6-16,-48-44 19 0,48 44 8 0,0 0 2 15,-63-7 3-15,63 7-1 0,0 0-4 0,0 0-30 0,0 0-40 16,-83 14-68-16,83-14-50 0,0 0-84 0,0 0-76 16,0 0-87-16,-46 17-261 0,46-17-779 0,0 0 345 15</inkml:trace>
  <inkml:trace contextRef="#ctx0" brushRef="#br0" timeOffset="44499.3">30427 6457 458 0,'0'0'426'0,"0"0"-6"0,0 0 20 16,0 0 9-16,0 0-3 0,0 0-29 0,0 0-21 0,-1 92-35 15,-9-51-24-15,4-15-30 0,6-26-31 0,-11 60-29 16,6-31-19-16,-4 13-22 0,9-17-25 16,0-25-26-16,0 50-16 0,0-50-14 0,5 43-15 0,-5-43-19 15,9 31-27-15,-9-31-29 0,18 26-20 0,-18-26-21 16,0 0-10-16,36 22-30 0,-36-22-12 0,0 0-2 16,40 9-15-16,-40-9-14 0,0 0 17 0,0 0 4 15,0 0 4-15,0 0 4 0,0 0 8 0,0 0 3 16,0 0-7-16,38-55-33 0,-38 55-38 0,0 0-63 15,0 0-88-15,-32-54-125 0,32 54-343 0,-18-28-807 16,18 28 358-16</inkml:trace>
  <inkml:trace contextRef="#ctx0" brushRef="#br0" timeOffset="46499.92">24845 2867 68 0,'0'0'361'0,"0"0"-13"16,0 0-16-16,0 0-8 0,0 0-38 0,0 0-12 16,0 0 0-16,0 0-3 0,0 0-14 0,0 0-11 15,0 0-10-15,0 0-22 0,0 0 24 0,0 0 68 16,0 0-8-16,0 0-2 0,9 90-23 0,-9-90 12 15,8 49 3-15,-8-49-5 0,6 44-2 0,-6-44-4 16,10 42 4-16,-10-20-10 0,0-22-17 0,4 43-4 16,-4-43-6-16,8 43-13 0,-8-43-10 0,0 34-98 15,0-34-123-15,5 40 0 0,-5-40 0 0,1 36 0 16,-1-36 0-16,5 41 0 0,-5-41 0 0,3 37 0 16,-3-37 0-16,2 39 0 0,-2-39 0 0,4 40 0 0,-4-40 0 15,5 35 0-15,-5-35 0 0,7 46 0 0,-5-20 0 16,-2-26 0-16,3 46 0 0,2-20 0 0,-5-26 0 15,1 50 0-15,-1-50 0 0,0 43 0 0,0-43 0 16,-6 45 0-16,6-45 0 0,-4 40 0 0,4-40 0 16,-4 33 0-16,4-33 0 0,-4 28 0 0,4-28 0 15,0 0 0-15,-1 35 0 0,1-35 0 0,0 0 0 16,9 43 0-16,-9-43 0 0,5 32 0 0,-5-32 0 16,13 46 0-16,-8-24 0 0,-5-22 0 0,8 35 0 15,-8-35 0-15,14 50 0 0,-6-23 0 0,-8-27 0 16,10 46 0-16,-8-19 0 0,-2-27 0 0,-1 44 0 0,1-44 0 15,1 49 0-15,-1-49 0 0,-1 47 0 0,1-47 0 16,0 35 0-16,0-35 0 0,-4 33 0 16,4-33 0-16,0 0 0 0,3 47 0 0,-3-47 0 0,2 29 0 15,-2-29 0-15,9 29 0 0,-9-29 0 0,3 48 0 16,-3-48 0-16,7 33 0 0,-7-33 0 0,13 40 0 16,-13-40 0-16,14 38 0 0,-10-15 0 0,-4-23 0 15,8 41 0-15,-8-41 0 0,10 40 0 0,-5-13 0 16,-5-27 0-16,5 40 0 0,-5-40 0 0,3 48 0 15,-3-23 0-15,0-25 0 0,-1 35 0 0,1-35 0 16,0 0 0-16,2 48 0 0,-2-48 0 0,4 26 0 16,-4-26 0-16,5 32 0 0,-5-32 0 0,0 0 0 0,15 36 0 15,-15-36 0-15,7 29 0 0,-7-29 0 16,0 0 0-16,9 44 0 0,-9-44 0 0,6 25 0 16,-6-25 0-16,0 0 0 0,5 49 0 0,-5-49 0 0,0 30 0 15,0-30 0-15,0 33 0 0,0-33 0 0,0 0 0 16,-1 46 0-16,1-46 0 0,-3 31 0 0,3-31 0 15,0 0 0-15,0 47 0 0,0-47 0 0,3 32 0 16,-3-32 0-16,1 32 0 0,-1-32 0 0,0 0 0 16,1 49 0-16,-1-49 0 0,0 0 0 0,3 38 0 15,-3-38 0-15,0 0 0 0,0 31 0 0,0-31 0 16,0 0 0-16,0 0 0 0,0 0 0 0,3 35 0 16,-3-35 0-16,0 0 0 0,0 0 0 0,0 0 0 15,0 0 0-15,0 0 0 0,0 0 0 0,10 28 0 16,-10-28 0-16,0 0 0 0,0 0 0 0,0 0 0 15,0 0 0-15,0 0 0 0,0 0 0 0,0 0 0 16,0 0 0-16,0 0 0 0,0 0 0 0,0 0 0 0,0 0 0 16,0 0 0-16,0 0 0 0,0 0 0 15,0 0 0-15,0 0 0 0,0 0 0 0,0 0 0 0,18 26 0 16,-18-26 0-16,0 0 0 0,0 0 0 0,0 0 0 16,0 0 0-16,0 0 0 0,0 0 0 0,0 0 0 15,0 0 0-15,0 0 0 0,0 0 0 0,0 0 0 16,0 0 0-16,0 0 0 0,0 0 0 0,0 0 0 15,0 0 0-15,0 0 0 0,0 0 0 0,0 0 0 16,0 0 0-16,0 0 0 0,0 0 0 0,0 0 0 16,0 0 0-16,0 0 0 0,0 0 0 0,0 0 0 15,-21-95 0-15,21 95 0 0,-14-26 0 0,14 26 0 16,-19-26 0-16,19 26 0 0,-19-34 0 0,19 34 0 16,-15-30 0-16,15 30 0 0,-11-29 0 0,11 29 0 0,0 0 0 15,-15-36 0-15,15 36 0 0,0 0 0 16,0 0 0-16,0 0 0 0,-14-22 0 0,14 22 0 15,0 0 0-15,0 0 0 0,0 0 0 0,0 0 0 0,0 0 0 16,0 0 0-16,0 0 0 0,0 0 0 0,0 0 0 16,0 0 0-16,0 0 0 0,0 0 0 0,0 0 0 15,0 0 0-15,0 0 0 0,0 0 0 0,0 0 0 16,0 0 0-16,42 94 0 0,-42-94 0 0,26 21 0 16,-26-21 0-16,25 19 0 0,-25-19 0 0,41 29 0 15,-41-29 0-15,42 23 0 0,-42-23 0 0,35 19 0 16,-35-19 0-16,29 17 0 0,-29-17 0 0,26 18 0 15,-26-18 0-15,0 0 0 0,29 19 0 0,-29-19 0 16,0 0 0-16,0 0 0 0,0 0 0 0,0 0 0 16,0 0 0-16,23 21 0 0,-23-21 0 0,0 0 0 15,0 0 0-15,0 0 0 0,0 0 0 0,0 0 0 16,0 0 0-16,0 0 0 0,0 0 0 0,0 0 0 0,0 0 0 16,31-62 0-16,-31 62 0 0,0 0 0 15,10-28 0-15,-10 28 0 0,0 0 0 0,0 0 0 16,14-29 0-16,-14 29 0 0,0 0 0 0,0 0 0 0,0 0 0 15,0 0 0-15,0-37 0 0,0 37-189 0,0 0-343 16,0 0-123-16,0 0-482 0,-8-49-1230 0,8 49 545 16</inkml:trace>
  <inkml:trace contextRef="#ctx0" brushRef="#br0" timeOffset="47326.53">23991 4246 466 0,'0'0'508'0,"0"0"30"16,0 0 33-16,0 0 21 0,-33 53 1 0,33-53-21 15,0 0-14-15,13 57-21 0,-13-57-32 0,13 42-30 16,-4-13-24-16,-9-29-24 0,10 55-44 0,-2-28-37 0,-3 0-35 15,-5-27-34-15,6 54-196 0,-8-29-81 16,2-25 0-16,-7 48 0 0,7-48 0 0,-13 30 0 16,13-30 0-16,0 0 0 0,-15 24 0 0,15-24 0 0,0 0 0 15,0 0 0-15,0 0 0 0,0 0 0 0,0 0 0 16,0 0 0-16,-55-73 0 0,50 44 0 0,5 29 0 16,-10-73 0-16,6 29 0 0,8 2 0 0,-7-4 0 15,2-4 0-15,7 0 0 0,-3 4 0 0,3-1 0 16,3 1 0-16,4-2 0 0,1 4 0 0,5 5-105 15,-5 13-21-15,4 1 16 0,-18 25 8 0,37-37 12 16,-14 17 7-16,-23 20 10 0,39-18 12 0,-39 18 19 16,0 0 18-16,0 0 15 0,0 0 14 0,0 0 12 0,88 38 7 15,-88-38 3-15,6 44-2 0,-12-3-1 16,-4 0 0-16,-7 2-20 0,-2-2-48 0,-4-2-72 0,-4-1-90 16,3-1-94-16,-2-2-55 0,7-12-76 0,2-3-82 15,2 6-413-15,15-26-1002 0,-24 46 444 0</inkml:trace>
  <inkml:trace contextRef="#ctx0" brushRef="#br0" timeOffset="47651.95">24135 4707 52 0,'0'0'586'0,"0"0"-8"0,0 0-19 15,51 33 2-15,-51-33 17 0,39 23-9 16,-39-23-24-16,45 29-29 0,-26-11-46 0,-19-18-44 15,32 37-44-15,-20-18-41 0,-12-19-42 0,7 32-47 0,-7-32-34 16,0 0-35-16,-6 46-48 0,6-46-57 0,0 0-30 16,-23 35-30-16,23-35-29 0,0 0-7 15,-26 19-32-15,26-19-26 0,0 0-28 0,0 0-14 0,0 0-12 16,0 0-2-16,0 0-2 0,0 0 13 0,0 0 9 16,0 0 14-16,-16-94 22 0,16 94 17 0,19-37 16 15,-19 37 16-15,33-38 24 0,-16 20 23 0,-17 18 15 16,27-25 23-16,-27 25 13 0,25-20 9 0,-25 20-3 15,0 0-15-15,28-20-1 0,-28 20-14 0,0 0-26 16,0 0-44-16,0 0-58 0,0 0-92 0,0 0-89 16,27-19-109-16,-27 19-138 0,0 0-358 0,0 0-937 15,14-29 415-15</inkml:trace>
  <inkml:trace contextRef="#ctx0" brushRef="#br0" timeOffset="48374.35">24850 2832 214 0,'0'0'288'15,"0"0"-16"-15,0 0-10 0,0 0-12 0,0 0-13 16,0 0 10-16,0 0-10 0,0 0-7 0,0 0-29 16,0 0-15-16,0 0 2 0,0 0-12 0,71 34-11 15,-71-34-12-15,42 17-23 0,-42-17-7 0,51 24-18 16,-24-12-27-16,-27-12-53 0,66 26-59 0,-38-16-57 15,-28-10-71-15,74 33-51 0,-30-15-64 0,-6 4-222 16,3-2-540-16,1 2 240 0</inkml:trace>
  <inkml:trace contextRef="#ctx0" brushRef="#br0" timeOffset="48541.12">25663 3263 255 0,'0'0'318'16,"0"0"-27"-16,0 0-7 0,28 33 9 0,-28-33 11 15,0 0 14-15,26 24-18 0,-26-24-30 16,0 0-26-16,46 21-20 0,-46-21-26 0,55 22-17 15,-25-10-33-15,16 4-37 0,-1-3-35 0,1 3-37 0,-4 1-24 16,-11-6-18-16,11 4-20 0,-42-15-32 0,69 32-22 16,-41-17-26-16,18 9-27 0,-18-12-27 15,-28-12-25-15,55 31-24 0,-28-17-16 0,3 1-23 0,5 7-166 16,-35-22-446-16,44 25 197 0</inkml:trace>
  <inkml:trace contextRef="#ctx0" brushRef="#br0" timeOffset="48700.2">26802 3876 123 0,'0'0'284'16,"44"25"-7"-16,-44-25-5 0,0 0-9 0,43 25-10 16,-43-25-22-16,0 0-20 0,47 16-24 0,-47-16-22 15,36 13-37-15,-36-13-36 0,45 8-44 0,-45-8-40 16,53 16-36-16,-53-16-40 0,45 13-24 0,-45-13-21 16,51 18-20-16,-51-18-28 0,52 18-28 0,-27-6-104 15,-25-12-318-15,42 27 140 0</inkml:trace>
  <inkml:trace contextRef="#ctx0" brushRef="#br0" timeOffset="48873.73">27842 4378 8 0,'51'23'316'0,"-51"-23"-12"0,50 19-9 0,-50-19-17 0,35 10-8 15,-35-10-20-15,44 13-15 0,-44-13-19 0,37 14-22 16,-37-14-9-16,53 16-27 0,-53-16-11 0,53 18-32 15,-53-18-59-15,54 16-97 0,-28-3-121 0,-26-13-309 16,57 27-510-16,-18-7 226 0</inkml:trace>
  <inkml:trace contextRef="#ctx0" brushRef="#br0" timeOffset="49124.31">29147 5064 1 0,'0'0'111'15,"0"0"-23"-15,0 0-4 0,92-3-21 0,-92 3-10 16,0 0-17-16,0 0-11 0,51 9 3 0,-51-9 10 16,0 0-8-16,37 18 15 0,-37-18 11 0,37 26 4 15,-37-26 24-15,46 29 20 0,-7-6-12 0,-14-8-26 16,-25-15-18-16,54 30-27 0,-12-9-14 0,-13-6-21 0,17 5-17 15,-16-7-20-15,17 6-26 0,-6 0-85 16,1-2-174-16,-14-2 77 0</inkml:trace>
  <inkml:trace contextRef="#ctx0" brushRef="#br0" timeOffset="49297.7">30007 5447 5 0,'0'0'290'0,"0"0"17"16,28 38 14-16,-28-38 12 0,0 0 32 0,0 0 9 16,19 28 3-16,-19-28-15 0,0 0-30 15,30 18-26-15,-30-18-29 0,0 0-22 0,55 23-26 0,-30-14-23 16,-25-9-19-16,72 36 10 0,-27-15-19 0,-15-9-18 15,0 1-15-15,12 5-14 0,-42-18-23 0,51 23-21 16,-22-15-14-16,-29-8-10 0,51 20-6 0,-51-20-8 16,39 13-12-16,-39-13-25 0,0 0-30 0,0 0-54 15,0 0-78-15,0 0-100 0,0 0-160 0,0 0-411 16,0 0-889-16,0 0 394 0</inkml:trace>
  <inkml:trace contextRef="#ctx0" brushRef="#br0" timeOffset="49811.31">29570 5286 168 0,'0'0'382'0,"0"0"2"0,0 0 24 0,0 0 1 0,0 0-6 15,0 0 2-15,0 0-8 0,0 0-14 0,0 0-16 16,-110 42-11-16,110-42-16 0,-27 25-18 0,27-25-32 15,-29 39-21-15,29-39-27 0,-21 37-29 0,16-13-19 16,5-24-18-16,-5 42-15 0,5-42-29 0,5 47-27 16,-5-47-35-16,9 40-45 0,-1-13-48 0,-8-27-55 15,11 33-59-15,-11-33-63 0,16 22-54 0,-16-22-56 0,0 0-78 16,20 25-77-16,-20-25-326 0,0 0-858 0,0 0 380 16</inkml:trace>
  <inkml:trace contextRef="#ctx0" brushRef="#br0" timeOffset="50811.21">28454 5228 106 0,'0'0'318'0,"0"0"-20"0,0 0-24 16,0 0-11-16,0 0-13 0,0 0 7 0,0 0-9 0,0 0 0 15,100-28 7-15,-100 28 15 0,0 0 13 0,0 0-3 16,74 6-7-16,-74-6-14 0,0 0 0 0,0 0 9 16,0 0-4-16,14 45-14 0,-14-45-10 15,0 0-15-15,-41 47-21 0,41-47-11 0,-59 43-20 0,34-28-23 16,-2 2-13-16,27-17-16 0,-50 31-26 0,27-18-34 15,23-13-32-15,-34 24-23 0,34-24-15 0,-25 18-12 16,25-18-16-16,0 0-5 0,0 0-8 0,-20 22 5 16,20-22-3-16,0 0-7 0,0 0-6 0,0 0-7 15,0 0-8-15,0 0-12 0,0 0-21 0,65 28-7 16,-65-28-16-16,0 0-9 0,84-8-9 0,-84 8 11 16,0 0-27-16,89-12-1 0,-89 12 2 0,58-11 17 15,-58 11 23-15,53-12 20 0,-53 12 31 0,0 0 38 0,50-9 39 16,-50 9 22-16,0 0 32 0,0 0 26 0,41-10 19 15,-41 10 12-15,0 0 0 0,0 0 15 16,0 0 14-16,0 0 13 0,0 0-3 0,0 0 4 0,0 0-3 16,0 0 1-16,0 0-19 0,0 0-12 0,0 0-14 15,0 0-12-15,0 0-4 0,0 0-7 0,0 0-9 16,0 0-16-16,0 0-7 0,0 0-16 0,-16 69-18 16,16-69-19-16,0 0-12 0,0 0-16 0,36 13-10 15,-36-13-10-15,0 0-7 0,0 0-1 0,0 0-1 16,69-4 7-16,-69 4-2 0,0 0 9 0,0 0 5 15,0 0 7-15,0 0-2 0,0 0 10 0,0 0-4 16,0 0 12-16,0 0 3 0,15-47 10 0,-15 47-6 16,0 0 2-16,0 0 5 0,0 0-7 0,-74-38 2 15,74 38-6-15,0 0-35 0,-30-13-45 0,30 13-66 16,0 0-56-16,0 0-65 0,0 0-82 0,0 0-88 16,-22-26-293-16,22 26-800 0,0 0 354 0</inkml:trace>
  <inkml:trace contextRef="#ctx0" brushRef="#br0" timeOffset="50950.16">28946 5309 363 0,'0'0'576'0,"0"0"2"0,0 0 5 0,0 0-9 0,0 0-24 0,0 0-37 0,0 0-70 16,0 0-115-16,0 0-145 0,0 0-215 0,0 0-269 15,0 0-426-15,0 0-787 0,0 0 349 0</inkml:trace>
  <inkml:trace contextRef="#ctx0" brushRef="#br0" timeOffset="55275.81">4346 5045 135 0,'0'0'455'0,"0"0"-15"15,0 0 5-15,0 0 6 0,0 0 2 0,0 0-3 16,0 0 4-16,0 0-18 0,0 0-14 0,0 0-12 0,0 0-20 15,0 0-9-15,3 79-24 0,-3-79-24 0,3 57-27 16,0-29-26-16,8 15-35 0,-8-16-14 0,-3-27-24 16,12 53-20-16,-6-26-21 0,-6-27-12 0,11 50-16 15,-7-28-11-15,-4-22-13 0,4 34-90 0,-4-34-24 16,0 0 0-16,0 41 0 0,0-41 0 0,0 0 0 16,-9 30 0-16,9-30 0 0,0 0 0 0,0 0 0 15,0 0 0-15,0 0 0 0,0 0 0 0,0 0 0 16,0 0 0-16,0 0 0 0,-65-79 0 0,56 36 0 0,5-1 0 15,3 2 0-15,2-5 0 0,6 5 0 16,-2-5 0-16,1 2 0 0,8 0-35 0,1-3-136 16,3 7 0-16,4 4 13 0,1 0 39 0,-6 14 3 0,3 0 7 15,0-2 11-15,11-4 9 0,-9 13 6 0,-22 16 12 16,46-20 4-16,-46 20 6 0,33-11 6 16,-33 11 4-16,0 0 9 0,0 0 2 0,0 0 6 0,82 35-1 15,-82-35 3-15,9 41 5 0,-14-11 5 0,5-30 1 16,-28 71-5-16,1-26-6 0,0-9-9 0,2 3-1 15,-11-6 4-15,1-2-2 0,10-12 0 0,-14 7-16 16,14-13-22-16,25-13-37 0,-40 24-64 0,40-24-60 16,0 0-76-16,-33 13-101 0,33-13-389 0,0 0-872 15,0 0 387-15</inkml:trace>
  <inkml:trace contextRef="#ctx0" brushRef="#br0" timeOffset="55608.45">3777 5794 440 0,'0'0'463'0,"0"0"-15"0,0 0-2 0,0 0-9 0,0 0-19 16,0 0-21-16,0 0-16 0,0 0-11 0,0 0-14 16,0 0-19-16,0 0-13 0,124 12-26 0,-124-12-24 15,119-9-27-15,-45 3-28 0,3-1-26 0,9 1-22 16,2-3-41-16,9-4-55 0,-8 0-28 0,-3 0-52 0,-2 3-36 16,-2-3-34-16,-12 3-25 0,-2-1-25 15,-5-2-27-15,-11 9-42 0,-52 4-24 0,56-2-31 16,-56 2-29-16,0 0-36 0,0 0-23 0,48 21-14 0,-48-21-27 15,0 0-231-15,0 0-660 0,-32 55 292 16</inkml:trace>
  <inkml:trace contextRef="#ctx0" brushRef="#br0" timeOffset="56482.71">4337 6244 106 0,'0'0'465'16,"-11"56"-6"-16,11-56-1 0,3 45 0 0,0-15-10 15,2 12-9-15,3 0-29 0,-3-15-40 0,4 15-35 16,0-2-30-16,-3-11-27 0,7 10-31 0,-6-11-24 15,0 0-18-15,-7-28-24 0,13 57-17 0,-6-28-13 16,-7-29-8-16,9 39-2 0,-9-39-4 0,5 33-1 16,-5-33-18-16,0 0 1 0,0 0-9 0,3 32-14 15,-3-32-5-15,0 0-8 0,0 0-3 0,0 0-9 0,0 0-8 16,0 0-9-16,0 0-12 0,0 0-13 16,0 0-19-16,0 0-13 0,0 0-3 0,0 0-9 0,0 0-15 15,0 0 0-15,-20-114-1 0,12 90 5 0,8 24 3 16,-12-49 10-16,8 26 1 0,4 23-2 0,-8-33 3 15,8 33 2-15,-7-30 6 0,7 30 1 0,-5-32 2 16,5 32-1-16,0 0 2 0,-9-41 6 0,9 41 4 16,0 0 11-16,0 0 6 0,-5-27 7 0,5 27 5 15,0 0 2-15,0 0-2 0,0 0-1 0,0 0 1 16,0 0-11-16,0 0 0 0,0 0-6 0,0 0 4 16,0 0-5-16,0 0-11 0,0 0 5 0,0 0 0 15,0 0-2-15,0 0-10 0,0 0-13 0,0 0 7 16,0 0-11-16,0 0-2 0,0 0-5 0,-10-31-2 0,10 31-1 15,0 0 0-15,0 0-4 0,0 0-2 16,0 0-5-16,0 0-5 0,0 0 0 0,0 0-3 16,0 0 9-16,0 0 3 0,0 0-1 0,-36-19 6 0,36 19 1 15,0 0-1-15,0 0 6 0,0 0 0 0,-17-25-2 16,17 25-2-16,0 0-2 0,0 0-9 0,0 0-5 16,8-48-3-16,-8 48-2 0,0 0-4 0,32-38 3 15,-6 19-1-15,-26 19 1 0,52-27-2 0,-24 16 3 16,15-3 8-16,-43 14 5 0,62-13 9 0,-62 13 6 15,77-3 4-15,-77 3 6 0,0 0 2 0,51 23 2 16,-51-23 2-16,19 27 9 0,-19-27 17 0,6 42 13 16,-6-42 5-16,-14 56 5 0,0-30-6 0,-6 10 12 15,-1-12-14-15,2-2 0 0,-4-1-4 0,23-21 1 16,-45 42-3-16,22-28-5 0,23-14-3 0,-38 20-6 16,38-20-17-16,0 0-14 0,-32 17-17 0,32-17-13 15,0 0-13-15,0 0-13 0,0 0-17 0,0 0-16 16,0 0-19-16,0 0-7 0,0 0 5 0,0 0 1 0,0 0 6 15,0 0 9-15,0 0 20 0,0 0 21 0,184-29 31 16,-184 29 34-16,77 9 33 0,-77-9 42 16,71 20 29-16,-51-11 29 0,-20-9 15 0,25 20-3 0,-25-20 17 15,6 31 19-15,-6-31 5 0,-9 41-1 0,9-41-15 16,-40 62-12-16,8-28-12 0,-4-5-14 0,12-13-27 16,-6-1 3-16,30-15-36 0,-74 27-31 0,46-20-28 15,28-7-77-15,-55 3-61 0,55-3-53 0,0 0-56 16,-74-34-79-16,51 17-59 0,23 17-76 0,-32-44-72 15,19 18-433-15,12-2-1028 0,1 28 455 0</inkml:trace>
  <inkml:trace contextRef="#ctx0" brushRef="#br0" timeOffset="56747.57">5471 5673 225 0,'0'0'331'0,"0"0"-7"0,0 0-19 0,102 4-8 15,-102-4-17-15,56 0-15 0,-56 0-28 0,58-7-26 16,-58 7-34-16,43-9-28 0,-43 9-45 0,0 0-47 15,49-10-45-15,-49 10-56 0,0 0-74 0,0 0-66 16,0 0-254-16,0 0-475 0,0 0 210 0</inkml:trace>
  <inkml:trace contextRef="#ctx0" brushRef="#br0" timeOffset="56949.3">5461 5855 193 0,'0'0'473'0,"0"0"-53"0,0 0-11 0,0 0 5 16,0 0 11-16,0 0 1 0,0 0-27 0,88 18-41 15,-88-18-38-15,0 0-61 0,93-5-39 0,-93 5-51 16,75-9-46-16,-75 9-72 0,59-7-38 0,-59 7-58 16,45-10-66-16,-45 10-83 0,0 0-55 0,55-12-65 15,-55 12-313-15,0 0-678 0,0 0 299 0</inkml:trace>
  <inkml:trace contextRef="#ctx0" brushRef="#br0" timeOffset="57483.46">6926 5174 4 0,'0'0'451'0,"0"0"0"0,0 0 6 15,0 0 35-15,0 0 46 0,0 0 32 0,0 0 14 16,0 0 22-16,-15 93-4 0,9-46 5 0,-1 5-26 16,-1-1-28-16,2 5-41 0,1 5-43 0,-3-3-46 15,8-5-132-15,3-2-291 0,5-5 0 0,4-6 0 0,1-15 0 16,6-2 0-16,-19-23 0 0,55 33 0 16,-7-19 0-16,-3-2 0 0,-45-12 0 0,77 2 0 0,-77-2 0 15,63-7 0-15,-63 7 0 0,91-23 0 0,-72 16 0 16,-19 7 0-16,0 0-152 0,38-20-319 0,-38 20-64 15,0 0-84-15,0 0-450 0,0 0-1159 0,0 0 513 16</inkml:trace>
  <inkml:trace contextRef="#ctx0" brushRef="#br0" timeOffset="58011.03">6709 5714 81 0,'0'0'449'0,"0"0"-2"0,0 0 1 0,0 0 21 0,-78 4 12 15,78-4 7-15,0 0-6 0,0 0-18 16,0 0-30-16,0 0-47 0,0 0-14 0,0 0-24 0,0 0-8 16,0 0-25-16,0 0-26 0,178 3-21 0,-178-3-34 15,125-7-24-15,-55 0-36 0,7 3-45 0,-4-7-61 16,5 1-75-16,-5 0-44 0,-7-1-53 0,3 0-64 16,-14-1-58-16,4-1-29 0,-8 1-32 0,-4 3-6 15,-47 9 1-15,58-13 8 0,-58 13 25 0,52-10 12 0,-52 10 25 16,0 0 30-16,41-11 31 0,-41 11 28 15,0 0 30-15,0 0 30 0,0 0 32 0,0 0 30 16,0 0 17-16,0 0 4 0,0 0-2 0,0 0 13 0,0 0 7 16,0 0 13-16,0 0 3 0,0 0 6 15,0 0 19-15,0 0-4 0,0 0 17 0,0 0 21 0,-118 41 18 16,118-41 18-16,-47 31 1 0,24-19 0 0,23-12-8 16,-33 31-4-16,33-31-9 0,-26 26-7 0,26-26-13 15,-14 27-11-15,14-27-13 0,0 0-8 0,0 0-12 16,-5 34-19-16,5-34-26 0,0 0-26 0,0 0-35 15,0 0-26-15,0 0-53 0,61 12-18 0,-61-12-43 16,0 0-14-16,0 0-1 0,81-31 1 0,-81 31 6 16,45-23 30-16,-45 23 36 0,38-20 61 0,-38 20 44 15,28-14 78-15,-28 14 74 0,0 0 58 0,0 0 38 16,0 0 27-16,0 0 16 0,0 0 20 0,39-14 29 16,-39 14 11-16,0 0 9 0,0 0-13 0,0 0-22 15,0 0-30-15,0 0-26 0,11 71-25 0,-11-71-22 16,0 0-88-16,3 39-107 0,-3-39 0 0,0 0 0 0,3 31 0 15,-3-31-9-15,0 0-236 0,0 0-93 0,0 0-87 16,0 0-111-16,0 0-117 0,0 0-345 0,0 0-1081 16,0 0 479-16</inkml:trace>
  <inkml:trace contextRef="#ctx0" brushRef="#br0" timeOffset="58309.74">8020 5675 145 0,'0'0'553'0,"0"0"30"0,0 0 3 0,0 0-6 16,0 0 12-16,0 0 6 0,0 0 5 0,0 0-6 15,0 0-25-15,41 68-37 0,-41-68-51 0,9 32-48 0,-9-32-51 16,7 34-36-16,-7-34-34 0,-3 33-43 16,3-33-266-16,0 0-6 0,-10 44 0 0,10-44 0 15,0 0 0-15,-16 24 0 0,16-24 0 0,0 0 0 0,0 0-164 16,0 0-50-16,0 0-19 0,0 0 13 0,0 0 3 16,0 0 24-16,0 0 17 0,0 0 7 0,0 0 21 15,29-100 12-15,-29 100 32 0,29-38 33 0,-29 38 43 16,24-24 39-16,-24 24 52 0,26-16 27 0,-26 16 25 15,0 0 22-15,0 0 25 0,0 0 15 0,43-10 12 16,-43 10 12-16,0 0 15 0,0 0-5 0,0 0-9 16,40 50-13-16,-40-50-79 0,6 31-110 0,-6-31 0 15,9 31 0-15,-9-31 0 0,0 0 0 0,7 36 0 16,-7-36 0-16,0 0-74 0,0 0-309 0,0 0-87 16,0 0-103-16,7 26-543 0,-7-26-1208 0,0 0 535 15</inkml:trace>
  <inkml:trace contextRef="#ctx0" brushRef="#br0" timeOffset="58608.13">8598 5644 87 0,'0'0'605'0,"0"0"-14"16,0 0-5-16,0 0-8 0,0 0-22 0,20 71-12 15,-20-71-37-15,3 31-39 0,-3-31-29 0,6 35-44 16,-6-35-36-16,28 39-35 0,-6-23-28 0,-22-16-36 15,38 27-33-15,-38-27-35 0,52 12-46 0,-52-12-38 16,52 6-51-16,-52-6-26 0,0 0-19 0,82-7-27 16,-82 7-23-16,0 0-13 0,50-11-14 0,-50 11-2 0,0 0 5 15,29-21 3-15,-29 21 6 0,0 0 5 0,0 0 3 16,-19-44 2-16,19 44 5 0,-39-33 1 16,39 33-5-16,-44-33-13 0,18 15-16 0,26 18-26 0,-48-34-39 15,25 15-18-15,23 19-43 0,-39-33-29 0,39 33-27 16,-21-28-29-16,21 28-33 0,-18-29-35 0,18 29-24 15,-9-27-326-15,9 27-757 0,0 0 335 0</inkml:trace>
  <inkml:trace contextRef="#ctx0" brushRef="#br0" timeOffset="58900.08">8874 5130 435 0,'0'0'576'0,"0"0"-19"15,0 0-8-15,0 0 16 0,0 0 33 0,0 0 7 0,0 0-5 16,0 0-9-16,0 0-8 0,0 0-10 15,0 0-17-15,-63 79-4 0,60-27-16 0,3 5-221 16,2 7-315-16,2 0 0 0,-1 9 0 0,0 1 0 0,-3 0 0 16,-2 7 0-16,1-1 0 0,1-4 0 15,-3 0 0-15,2 3 0 0,-2-6 0 0,-1 4 0 0,0-6 0 16,-1-4 0-16,-4-1 0 0,4-7 0 0,-4-3 0 16,0-6 0-16,3-5 0 0,2-15 0 0,-1-4 0 15,5-26 0-15,-5 42 0 0,5-42 0 0,0 0 0 16,-3 29 0-16,3-29 0 0,0 0 0 0,0 0 0 15,0 0 0-15,0 0 0 0,0 0 0 0,0 0 0 16,0 0 0-16,0 0 0 0,0 0 0 0,0 0 0 0,0 0-417 16,0 0-229-16,0 0-542 0,0 0-1287 15,0 0 569-15</inkml:trace>
  <inkml:trace contextRef="#ctx0" brushRef="#br0" timeOffset="60357.97">3970 9845 64 0,'0'0'380'0,"0"0"-17"16,0 0-5-16,0 0-3 0,0 0 26 0,0 0 9 15,0 0 10-15,0 0 3 0,0 0 1 0,0 0 0 16,-56 81-9-16,52-56-18 0,-2 5 1 0,1 14-16 16,-4-1-29-16,6-2-27 0,2-12-26 0,0 12-24 15,1-41-3-15,2 56-25 0,-2-28-16 0,0-28-21 16,7 53-25-16,-4-29-20 0,-3-24-13 0,4 36-10 0,-4-36-13 15,0 0-70-15,4 36-40 0,-4-36 0 16,0 0 0-16,0 0 0 0,0 0 0 0,0 0 0 16,0 0 0-16,0 0 0 0,0 0 0 0,0 0 0 0,0 0 0 15,0 0 0-15,0 0 0 0,0 0 0 0,-37-106 0 16,31 67 0-16,-1-3 0 0,3-2 0 0,7-4 0 16,-3 2 0-16,3-8 0 0,2 1 0 0,1-1-67 15,3 0-44-15,5 1-7 0,0-4 0 0,2 2-1 16,4 7-3-16,3-1 4 0,4 4-3 0,-3 2 2 15,5 8 11-15,-7 13 3 0,1 3 9 0,-23 19 9 16,42-31 6-16,-42 31 5 0,31-9 0 0,-31 9 3 0,0 0 6 16,0 0 4-16,0 0 5 0,0 0 7 0,55 48 6 15,-50-5 5-15,-10-1 6 0,-3 4-3 0,-4 1 7 16,0-1 5-16,-8 2 2 0,0-2 3 0,1 0-3 16,3-6-14-16,3-18-35 0,4 2-35 0,9-24-38 15,-13 33-50-15,13-33-50 0,-11 26-55 0,11-26-68 16,0 0-381-16,0 0-811 0,0 0 359 0</inkml:trace>
  <inkml:trace contextRef="#ctx0" brushRef="#br0" timeOffset="60733.14">4168 10226 98 0,'0'0'377'0,"0"0"-27"0,0 0-9 0,0 0 1 0,0 0-3 0,0 0 9 15,0 0-1-15,0 0-6 0,0 0-15 0,0 0-19 16,0 0-17-16,0 0-10 0,0 0-12 0,0 0-13 16,0 0-10-16,0 0-6 0,63 39-5 0,-63-39-7 15,38 25-12-15,-17-6-7 0,-21-19-21 0,34 40-12 16,-16-17-7-16,-5 1-22 0,-13-24-19 0,19 46-12 16,-19-46-16-16,4 42-20 0,-3-19-12 0,-1-23-17 0,0 0-20 15,-11 44-8-15,11-44-13 0,0 0-16 16,-22 29-20-16,22-29-19 0,0 0-15 0,-17 20-11 0,17-20-14 15,0 0-19-15,0 0-4 0,0 0-6 0,0 0 2 16,0 0 6-16,0 0 14 0,-34-82 8 0,34 82 9 16,6-52 9-16,2 23 5 0,-8 29 4 0,22-55 5 15,-7 16 6-15,-1 14 7 0,1 4 4 0,-15 21 1 16,35-46 11-16,-22 32 4 0,-13 14 6 0,28-30 6 16,-28 30 2-16,22-17 1 0,-22 17 5 0,0 0-9 15,0 0-16-15,0 0-36 0,0 0-42 0,0 0-49 16,34-15-57-16,-34 15-73 0,0 0-87 0,0 0-375 0,0 0-806 15,0 0 356-15</inkml:trace>
  <inkml:trace contextRef="#ctx0" brushRef="#br0" timeOffset="60920.65">5016 9997 21 0,'0'0'556'0,"0"0"-58"0,0 0-48 16,0 0-43-16,34-34-28 0,-34 34-23 0,0 0-30 16,0 0-31-16,49-18-30 0,-49 18-45 0,42-5-70 0,-42 5-69 15,46-9-73-15,-46 9-84 0,0 0-92 0,54-9-104 16,-54 9-311-16,0 0-631 0,0 0 278 0</inkml:trace>
  <inkml:trace contextRef="#ctx0" brushRef="#br0" timeOffset="61121.68">5123 10144 92 0,'0'0'498'0,"0"0"-44"0,0 0-36 0,0 0-31 16,0 0-1-16,0 0-11 0,0 0-13 0,0 0-31 16,0 0-31-16,0 0-32 0,0 0-29 0,0 0-29 15,0 0-31-15,0 0-43 0,135 5-41 0,-135-5-56 16,0 0-67-16,68-7-49 0,-68 7-60 0,0 0-74 15,0 0-96-15,69-2-362 0,-69 2-723 0,0 0 320 16</inkml:trace>
  <inkml:trace contextRef="#ctx0" brushRef="#br0" timeOffset="63094.1">6184 9729 115 0,'0'0'402'0,"0"0"-5"0,0 0 13 0,-8 97 10 16,8-97 1-16,-5 52-8 0,5-26-18 0,0-26-22 15,5 53-31-15,-5-26-32 0,0-27-25 0,-6 49-24 16,6-49-25-16,-4 39-22 0,4-39-18 0,-4 29-6 0,4-29-9 15,0 0-22-15,-4 31-14 0,4-31-15 16,0 0-11-16,0 0-8 0,0 0-10 0,0 0-9 0,0 0-2 16,0 0-15-16,0 0-5 0,0 0-8 0,0 0-6 15,0 0-5-15,0 0-9 0,0 0-2 0,0 0-4 16,-53-95-5-16,49 69-8 0,-3-15-3 0,2 0-8 16,0 15-7-16,5-19-2 0,-1 4-11 0,2 0-9 15,4 0-5-15,2-4-7 0,0 5-7 0,5-5-8 16,3 2-4-16,3 2-5 0,1 2-3 0,-2 13 0 15,7-8 0-15,-6 13 3 0,-18 21 4 0,37-38 2 0,-37 38 6 16,37-20 5-16,-37 20 1 0,31-11-1 0,-31 11 3 16,0 0 1-16,0 0-6 0,0 0 2 0,0 0-6 15,60 46 3-15,-60-46 3 0,-5 68 0 0,-6-26 1 16,-8 1-10-16,-5-2-18 0,-3-1-29 0,-1-5-34 16,4 1-24-16,2-14-13 0,0-1-17 0,2 3-21 15,20-24-30-15,-39 40-55 0,39-40-55 0,-22 27-344 16,22-27-742-16,-17 25 329 0</inkml:trace>
  <inkml:trace contextRef="#ctx0" brushRef="#br0" timeOffset="63357.65">6383 10088 337 0,'0'0'444'0,"0"0"10"15,-1 74 11-15,-3-45 5 0,3 15-1 0,-1-3-15 16,1 5-19-16,-4-2-48 0,2-1-34 0,-2 2-36 16,-1-3-29-16,4-12-26 0,-1 9-25 0,-1-11-24 15,5-3-18-15,-1-2-20 0,-1-1-15 0,2-4-16 16,3-3-15-16,0 1-15 0,0-3-11 0,2-1-10 16,3 0-16-16,0-2-23 0,5-3-29 0,-2 1-31 0,2-6-37 15,1 6-44-15,4-7-45 0,-2 1-44 0,7-4-37 16,3 2-44-16,-9 2-39 0,1-2-63 15,0-5-67-15,-2 4-385 0,-2-4-876 0,-2 5 388 0</inkml:trace>
  <inkml:trace contextRef="#ctx0" brushRef="#br0" timeOffset="63593.96">6129 10603 46 0,'0'0'438'15,"0"0"-38"-15,0 0-28 0,0 0-11 0,0 0-7 0,0 0-14 16,0 0-24-16,0 0-26 0,160-7-34 0,-160 7-36 16,80 1-54-16,-34-5-65 0,-46 4-56 0,77-4-48 15,-77 4-50-15,61-5-54 0,-61 5-68 0,56-4-63 16,-56 4-284-16,46-5-565 0,-46 5 251 0</inkml:trace>
  <inkml:trace contextRef="#ctx0" brushRef="#br0" timeOffset="64934.36">7090 9779 176 0,'0'0'395'0,"0"0"-14"0,0 0 21 0,-40 99 4 0,16-65 1 15,5-9-9-15,-13 12-15 0,4-2-20 0,-7 0-30 16,3 0-31-16,3-2-32 0,1-1-24 0,9-13-25 16,19-19-22-16,-29 36-22 0,29-36-17 0,-20 22-30 15,20-22-47-15,0 0-56 0,-18 24-65 0,18-24-66 16,0 0-59-16,0 0-77 0,0 0-78 0,0 0-78 0,0 0-304 16,0 0-759-16,0 0 336 0</inkml:trace>
  <inkml:trace contextRef="#ctx0" brushRef="#br0" timeOffset="65122">6687 10072 234 0,'0'0'315'0,"0"0"1"0,0 0-7 16,0 0-9-16,0 0-8 0,0 0-9 0,0 0-8 15,0 0-5-15,0 0-2 0,13-48 5 0,-13 48 2 16,0 0-2-16,0 0 2 0,0 0 1 0,119 30-22 16,-119-30-20-16,54 24-18 0,-29-9-19 0,-25-15-22 15,51 31-16-15,-29-18-20 0,-22-13-13 0,42 31-28 0,-42-31-40 16,28 22-35-16,-28-22-47 0,22 20-54 0,-22-20-55 15,0 0-46-15,31 22-63 0,-31-22-62 0,0 0-68 16,0 0-392-16,0 0-827 0,0 0 366 0</inkml:trace>
  <inkml:trace contextRef="#ctx0" brushRef="#br0" timeOffset="65406.45">7542 9550 425 0,'0'0'479'0,"0"0"-42"0,0 0-33 0,0 0 61 0,0 0 9 16,0 0-8-16,0 0-8 0,-15 117-5 0,20-77 10 16,-10 7-14-16,4-4-25 0,3 0-33 0,-4-1-35 15,0 2-33-15,6-13-31 0,-4-31-29 0,10 54-23 16,-3-30-27-16,-7-24-21 0,20 43-23 0,-20-43-27 0,17 29-56 15,-17-29-45-15,23 24-34 0,-23-24-43 0,25 19-38 16,-25-19-36-16,0 0-48 0,40 18-61 16,-40-18-54-16,0 0-51 0,0 0-76 0,0 0-92 0,0 0-513 15,0 0-1088-15,0 0 482 0</inkml:trace>
  <inkml:trace contextRef="#ctx0" brushRef="#br0" timeOffset="65621.6">7371 9882 427 0,'0'0'402'0,"0"0"-23"0,0 0-17 16,0 0 4-16,0 0 3 0,0 0-12 0,0 0-21 16,0 0-32-16,120 28-30 0,-70-26-27 0,-50-2-39 15,86 0-46-15,-34-6-45 0,2-1-49 0,-2-1-52 16,-1 1-52-16,-1-1-40 0,-5-3-48 0,-45 11-45 15,60-9-45-15,-60 9-33 0,66-13-21 0,-66 13-28 16,57-15-198-16,-57 15-536 0,37-11 238 0</inkml:trace>
  <inkml:trace contextRef="#ctx0" brushRef="#br0" timeOffset="65919.84">8180 9804 978 0,'0'0'28'0,"0"0"95"15,0 0 59-15,0 0 27 0,0 0 5 16,0 0 11-16,0 0 7 0,0 0 16 0,0 0 7 0,0 0 1 16,0 0 10-16,0 0 4 0,0 0 8 0,0 0 0 15,0 0-6-15,0 0-14 0,-155 13-28 0,155-13-23 16,0 0-21-16,-30 23-26 0,30-23-11 0,0 0-19 15,-13 32-9-15,13-32-9 0,0 0-13 0,9 38-12 16,-9-38-13-16,0 0-22 0,31 31-31 0,-31-31-14 0,0 0-22 16,42 16-42-16,-42-16-16 0,0 0-56 0,0 0-12 15,75-6-12-15,-75 6 10 0,0 0 11 16,58-23 11-16,-58 23 17 0,0 0 14 0,47-21 31 0,-47 21 51 16,0 0 38-16,0 0 42 0,23-19 43 0,-23 19 33 15,0 0 18-15,0 0 8 0,0 0 1 0,0 0-4 16,0 0-10-16,0 0-30 0,0 0-3 0,0 0-1 15,0 0 14-15,0 0-19 0,0 0 5 0,0 0-12 16,0 0-8-16,0 0-10 0,29 53-10 0,-29-53-17 16,0 0-40-16,3 39-46 0,-3-39-50 0,0 0-72 15,4 38-90-15,-4-38-82 0,0 0-119 0,0 0-134 0,0 0-392 16,11 25-1034-16,-11-25 458 0</inkml:trace>
  <inkml:trace contextRef="#ctx0" brushRef="#br0" timeOffset="66232.83">8493 9851 405 0,'0'0'595'0,"0"0"-9"0,0 0-36 0,0 0-33 16,0 0-11-16,0 0-22 0,0 0 40 0,0 0-18 15,0 0-15-15,0 0-23 0,0 0-35 0,0 0-42 16,0 0-34-16,0 0-36 0,51 53-33 0,-51-53-40 16,5 39-61-16,-5-39-68 0,0 0-68 0,0 0-68 0,-6 35-59 15,6-35-48-15,0 0-53 0,0 0-73 16,0 0-66-16,0 0-50 0,0 0-38 0,0 0-9 0,0 0 16 15,0 0 41-15,0 0 32 0,23-85 44 0,-23 85 38 16,36-40 48-16,-15 20 64 0,4 4 55 0,-25 16 49 16,38-22 51-16,-38 22 62 0,39-14 46 0,-39 14 58 15,0 0 37-15,0 0 21 0,47-7 4 0,-47 7-3 16,0 0 4-16,0 0 17 0,0 0 27 0,0 0-9 0,42 50-24 16,-42-50-28-16,10 31-12 0,-10-31-34 15,3 32-80-15,-3-32-73 0,3 31-92 0,-3-31-108 16,6 35-128-16,-6-35-143 0,0 0-161 0,6 36-393 0,-6-36-1070 15,0 0 473-15</inkml:trace>
  <inkml:trace contextRef="#ctx0" brushRef="#br0" timeOffset="66982.55">9467 9856 236 0,'0'0'277'0,"0"0"10"0,0 0 9 0,0 0 11 0,0 0-3 16,-14-50 16-16,14 50 0 0,0 0 16 0,0 0 1 15,0 0 10-15,15-44-4 0,-15 44 10 0,0 0-17 16,17-27-17-16,-17 27-23 0,0 0-29 0,37-21-13 16,-37 21-6-16,0 0-13 0,64-2-29 0,-64 2-14 15,0 0-16-15,66 23-22 0,-66-23-13 0,37 24-16 0,-37-24-20 16,18 31-34-16,-18-31-40 0,9 48-24 16,-10-21-28-16,1-27-30 0,-26 67-40 0,7-42-44 0,0-2-29 15,-3-4-9-15,22-19 2 0,-47 38 16 0,22-26 19 16,25-12 12-16,-47 26 15 0,47-26 11 0,-33 12 8 15,33-12 13-15,0 0 16 0,-48 10 26 0,48-10 28 16,0 0 28-16,0 0 29 0,0 0 18 0,0 0 18 16,0 0 2-16,0 0-12 0,0 0-2 0,0 0-5 15,0 0-8-15,0 0-9 0,0 0-4 0,0 0-12 16,0 0-26-16,0 0-34 0,162 2-38 0,-162-2-31 0,80-3-40 16,-80 3-28-16,95-8-27 0,-95 8-24 15,61-12-25-15,-30 5-39 0,-31 7-37 0,64-15-28 16,-21 2-11-16,-43 13-19 0,54-22-213 0,-54 22-633 0,42-15 279 15</inkml:trace>
  <inkml:trace contextRef="#ctx0" brushRef="#br0" timeOffset="67218.81">10078 9997 1965 0,'0'0'-55'0,"0"0"87"16,31-23 56-16,-31 23 27 0,0 0 23 0,0 0 11 16,0 0 10-16,0 0 13 0,0 0 32 0,0 0 22 15,0 0 10-15,0 0-4 0,0 0 9 0,0 0-2 16,0 0-9-16,0 0-5 0,0 0-5 0,-60 79-5 16,60-79-6-16,0 0-19 0,0 0-19 0,0 0-17 15,20 42-18-15,-20-42-13 0,0 0-16 0,41 12-28 16,-41-12-39-16,0 0-46 0,0 0-45 0,84-11-31 0,-84 11-26 15,51-20-18-15,-51 20-4 0,39-25 4 16,-39 25 3-16,25-27 6 0,-25 27 21 0,13-21 3 0,-13 21 23 16,0 0 23-16,0 0 5 0,-4-39 33 0,4 39 16 15,0 0 0-15,0 0 8 0,-45-32-1 0,45 32-2 16,0 0-11-16,-47-8-2 0,47 8-17 0,0 0-39 16,0 0-46-16,0 0-56 0,0 0-67 0,0 0-74 15,-68 2-100-15,68-2-235 0,0 0-687 0,0 0 304 16</inkml:trace>
  <inkml:trace contextRef="#ctx0" brushRef="#br0" timeOffset="67384.69">10457 9487 805 0,'0'0'843'16,"0"0"-25"-16,0 0-23 0,0 0-10 0,0 0 7 15,0 0-20-15,0 0-47 0,0 0-61 0,0 0-59 16,0 0-55-16,0 0-513 0,0 0-37 0,0 0 0 15,0 0 0-15,0 0 0 0,0 0 0 0,0 0 0 16,0 0 0-16,0 0 0 0,0 0-1366 0,0 0-1478 0,0 0 654 16</inkml:trace>
  <inkml:trace contextRef="#ctx0" brushRef="#br0" timeOffset="76203.75">3872 12031 385 0,'2'15'634'0,"1"1"-17"0,-3 7 11 16,-3 4 29-16,1 0 9 0,-1 3 10 0,-2 11-24 16,4 0-15-16,-2 7-29 0,2-6-58 0,1 4-49 15,-8-3-42-15,2-1-52 0,-2 1-293 0,6-17-114 16,-5 3 0-16,4 0 0 0,0-12 0 0,0 2 0 15,2-3 0-15,1-9 0 0,0 1 0 0,0-8 0 16,0 10 0-16,0-10 0 0,0 0 0 0,1 6 0 16,-1-6 0-16,0 0 0 0,0 0 0 0,0 0 0 0,0-30 0 15,-1 14 0-15,4-9 0 0,-5-18 0 0,5 14 0 16,-3-19 0-16,-3 2 0 0,5-3 0 0,-1 0 0 16,2-5 0-16,2-2 0 0,-3 3 0 0,6-3 0 15,2-1 0-15,0-5 0 0,2 7 0 0,1 1 0 16,3 5 0-16,4 5 0 0,-3 4 0 0,-1 17 0 15,3-1 0-15,0 5 0 0,-6 8 0 0,2 4 0 16,0-1 0-16,2 3 0 0,-7 4 0 0,3 1 0 16,1 3 0-16,-2 8 0 0,-1 3 0 0,-5 9 0 15,-3 3 0-15,-3 15 0 0,-6 0 0 0,-6 0 0 16,-3 5 0-16,-3-5 0 0,-6-1 0 0,3-2 0 0,-3 4-7 16,10-20-377-16,6 2-60 0,-2-2-64 0,5-8-70 15,-4 3-467-15,5-5-1133 0,0-3 501 0</inkml:trace>
  <inkml:trace contextRef="#ctx0" brushRef="#br0" timeOffset="76529.7">4139 12408 447 0,'5'15'498'0,"7"9"-7"0,-5-2-2 16,8 0-1-16,0 3 5 0,1 0 2 0,9 9 12 15,-9-12-11-15,-3 2-30 0,6-1-37 0,-4 1-35 16,-3 2-36-16,-4 1-26 0,-6-1-38 0,-3-1-22 0,-4 0-28 15,-7-1-22-15,-3-2-27 0,-3-6-37 16,0 3-27-16,-3-7-32 0,8-3-37 0,-1-3-32 16,5-5-36-16,9-1-37 0,0 0-43 0,-21-10-42 0,20 0-28 15,1-6-14-15,5-1-18 0,4-8-13 0,5 1-2 16,4 1 10-16,10-11 8 0,4 5 17 0,0 0 18 16,-8 8 16-16,11-4 33 0,-10 10 36 0,0 2 42 15,-1 0 40-15,0-2 38 0,-7 6 31 0,-2 0 19 16,3 2 16-16,-9 3 11 0,-3-1 2 0,3 2-14 15,-1-2-16-15,-8 5-21 0,10-6-35 0,-10 6-52 16,0 0-60-16,4-6-79 0,-4 6-77 0,5-8-106 16,-5 8-99-16,0 0-116 0,0-15-321 0,3 7-935 15,2-3 414-15</inkml:trace>
  <inkml:trace contextRef="#ctx0" brushRef="#br0" timeOffset="76731.03">4971 12359 112 0,'0'0'709'0,"8"3"-39"0,-8-3-49 15,0 0-40-15,11 3-13 0,-11-3 8 0,24 4 3 16,-9-4-20-16,6 0-38 0,-2 0-51 0,1-1-55 16,9 1-61-16,0-2-79 0,-1 0-67 0,-7 0-81 15,4 0-87-15,-5-2-90 0,-3 1-110 0,0-4-135 0,-2 4-117 16,-2 0-148-16,-5 2-425 0,-8 1-1067 15,0 0 472-15</inkml:trace>
  <inkml:trace contextRef="#ctx0" brushRef="#br0" timeOffset="76916.64">5149 12531 85 0,'-7'6'645'0,"3"0"-37"0,0-1-50 16,4-5-33-16,-7 9-7 0,7-9 23 0,2 8 10 15,-2-8-4-15,11 10-33 0,-2-7-45 0,7 2-48 16,-3 1-38-16,5-6-47 0,1 0-47 0,-1 0-48 16,1-3-63-16,-1 1-77 0,1 1-75 0,8-4-102 15,-13 5-123-15,5-5-119 0,-5 0-130 0,3 3-156 16,-6-2-379-16,-3-2-1062 0,2 0 469 0</inkml:trace>
  <inkml:trace contextRef="#ctx0" brushRef="#br0" timeOffset="78389.95">6337 12118 149 0,'-9'-6'357'16,"9"6"10"-16,-5-4 10 0,5 4 12 0,-9-6 11 15,9 6 16-15,0 0 9 0,-15 1 5 0,15-1-1 0,0 0 11 16,0 0 4-16,-14-2-14 0,14 2-18 0,0 0-26 16,0 0-27-16,0 0-23 0,0 0-24 15,0 0-23-15,0 0-27 0,46-1-24 0,-2-1-26 0,6-3-26 16,-18 3-40-16,21-6-146 0,-4 4 0 0,4 3 0 15,-2-6 0-15,-4 2 0 0,-16 4 0 0,0 2 0 16,-5 1 0-16,0 2 0 0,-8 2 0 0,-4 3 0 16,-4 2 0-16,-2 5 0 0,-5-1 0 0,-3 12 0 0,-3 16 0 15,-5-3 0-15,-1 1 0 0,-1 0 0 16,5-15 0-16,-4 16 0 0,5-15 0 0,-1 15 0 16,4-13 0-16,-2-1 0 0,6 0 0 0,-2-2 0 0,-1 1 0 15,1-4 0-15,3-1 0 0,0-5 0 16,-1-3 0-16,-2-1 0 0,3-4 0 0,-3-2 0 0,2 0 0 15,-3-7 0-15,2 7 0 0,-2-7 0 0,0 0 0 16,0 0 0-16,0 0 0 0,11-20 0 0,-11 6-1366 16,-1-3-1478-16,1-6 654 0</inkml:trace>
  <inkml:trace contextRef="#ctx0" brushRef="#br0" timeOffset="78591.78">6400 12433 506 0,'-17'-2'619'0,"8"4"-37"0,9-2-31 16,-13 3-8-16,13-3 19 0,0 0 17 0,0 0 13 16,0 0-23-16,46 3-44 0,4-6-52 0,3 3-47 15,0-3-37-15,2-2-39 0,3 0-37 0,-3 3-33 16,1 0-41-16,-1-3-146 0,-4 3-93 0,3-6 0 16,-3 5 0-16,-5 4 0 0,-19-2-200 0,2 1-87 15,-1-4-69-15,-10 5-77 0,1-3-99 0,-3 3-533 16,0-4-1152-16,-3 2 511 0</inkml:trace>
  <inkml:trace contextRef="#ctx0" brushRef="#br0" timeOffset="79016.56">7537 12237 438 0,'-4'-8'488'0,"-5"4"0"0,0 0 7 16,-8-1 7-16,0 5-2 0,-2-1-11 0,1 1-18 16,-10 1-27-16,2 2-34 0,-2 6-30 0,1 0-29 15,2-1-31-15,4 5-29 0,-2 1-29 0,8-3-28 16,-2 9-23-16,7-8-22 0,0 10-24 0,3-7-21 16,4-2-31-16,1 1-29 0,4 0-33 0,3-4-37 0,2 3-19 15,2-2-23-15,-1-5-29 0,5 0-22 0,1 2-25 16,1-8-33-16,3 3-18 0,-3-4-17 0,3-3-9 15,3 0-2-15,-6-1 0 0,11-4 21 0,-3-2 20 16,-7 3 19-16,-3 1 27 0,1-1 47 0,1-2 44 16,-2 0 47-16,-1 1 42 0,-1-1 30 0,-3 5 30 15,-3 3 30-15,0-4 31 0,3 2 15 0,-8 4 8 16,0 0-1-16,0 0 8 0,0 0 37 0,0 0 33 16,10 19-37-16,-7-6-268 0,-2 5 0 0,-1-1 0 0,1 9 0 15,-1 2 0-15,0-1 0 0,-2 0 0 16,2 0 0-16,-2 3 0 0,4-3 0 0,0-2 0 0,-1-9 0 15,1 3 0-15,-4 6 0 0,2-9 0 0,4-1 0 16,0-4 0-16,-4-1 0 0,4-2 0 0,-3-2-18 16,-1-6-688-16,3 9-539 0,-3-9-1348 0,0 0 596 15</inkml:trace>
  <inkml:trace contextRef="#ctx0" brushRef="#br0" timeOffset="79355.28">8038 12169 17 0,'0'0'589'0,"0"0"-16"0,-21 17 6 0,4 0 4 0,-1 8 21 0,-1-1 6 16,-7 17-12-16,1-1-21 0,-1-2-31 0,8 5-50 16,5-4-51-16,7 4-44 0,0 1-42 0,3 0-36 15,6-4-49-15,0-11-45 0,4-3-41 0,3-2-39 16,4 0-98-16,0-5-51 0,4 0 0 0,-4-9 0 15,3 2 0-15,-2-6 0 0,6 1 0 0,-4-7 0 16,3 2-65-16,-3-7-34 0,0 2-11 0,2-2-8 16,-3-2-6-16,8-7-5 0,-10 4 5 0,-4-2 14 0,-2-1 11 15,-7-1 9-15,0-2 15 0,-4 3 10 16,-4-1 9-16,-1 3 18 0,-5 0 18 0,0 0 3 0,-6 4 12 16,2-1 2-16,-2 2 1 0,-5 0-1 0,8 2 0 15,-3 4-19-15,2 0-44 0,1 0-68 0,16 0-71 16,-17-3-77-16,17 3-92 0,-9-6-89 0,9 6-419 15,0 0-955-15,-5-9 422 0</inkml:trace>
  <inkml:trace contextRef="#ctx0" brushRef="#br0" timeOffset="79682">8571 12155 194 0,'0'0'690'0,"0"0"-15"0,-22 22-12 0,3-2 12 0,-9 12 9 16,5 10 0-16,-4-2-18 0,8-1-36 0,1 1-48 16,7 3-55-16,2-1-55 0,-1 2-45 0,3-4-50 15,7-10-132-15,-2 11-245 0,4-12 0 0,3-6 0 16,3-7 0-16,2 0 0 0,0-2 0 0,4-3 0 16,-1-1 0-16,6-3 0 0,-2-4 0 0,10 0 0 15,-2-4 0-15,-7-2 0 0,9 3 0 0,-10-5-127 16,8-9-23-16,-12 5 3 0,1-2 16 0,-4 4 17 0,-1-5 31 15,-5-3 21-15,-4 1 11 0,-2 2 9 16,-6 0 12-16,-4 1 12 0,-8-6 10 0,2 9 8 0,0 2 4 16,0-2 5-16,-6 2-5 0,-2 1-1 0,1 0-23 15,8 2-51-15,-1 2-86 0,4-5-111 0,-1 4-133 16,5 1-161-16,10 1-400 0,-11-4-1042 0,11 4 461 16</inkml:trace>
  <inkml:trace contextRef="#ctx0" brushRef="#br0" timeOffset="80091.38">9757 12283 307 0,'-18'7'620'0,"-5"6"-16"0,-11 11-1 0,12-5 16 16,-15 11 23-16,0 0 4 0,1-3-29 0,8 4-25 15,-4-2-61-15,1 6-54 0,3-1-71 0,3 3-79 16,7-14-102-16,-8 11-123 0,16-19-100 0,1 0-100 16,0-1-88-16,5-6-87 0,0-2-79 0,3-1-91 15,1-5-128-15,0 0-329 0,0 0-974 0,0 0 430 16</inkml:trace>
  <inkml:trace contextRef="#ctx0" brushRef="#br0" timeOffset="80278.87">9311 12437 7 0,'0'0'575'0,"-8"-10"-14"0,8 10-26 16,0 0-12-16,-5-6-4 0,5 6 7 0,0 0 29 0,0 0 2 15,0 0-12-15,36 19-28 0,-13-3-24 0,5 0-24 16,8 8-23-16,-9-6-32 0,0-1-33 0,14 8-38 15,-2 0-118-15,-12-9-225 0,-1 3 0 0,-1-2 0 16,2-3 0-16,-4 0 0 0,1 0 0 0,-6-8 0 16,-4 2 0-16,4-6-133 0,-4 4-434 0,3-3-158 15,-7-3-403-15,-10 0-1222 0,24-6 541 0</inkml:trace>
  <inkml:trace contextRef="#ctx0" brushRef="#br0" timeOffset="80855.43">10842 12093 509 0,'0'0'584'0,"-6"40"35"0,-2-14 20 0,-5 21 55 0,7-20 9 16,-7 23-3-16,4-3-14 0,4 4-29 0,0-2-43 0,1 1-53 16,0 5-57-16,3-3-53 0,2 1-181 0,-1-9-270 15,9-6 0-15,-1-14 0 0,2-2 0 0,4-3 0 16,-1-5 0-16,2-4 0 0,2-1 0 0,2-4 0 16,8-2 0-16,0-6 0 0,-11-1 0 0,11-1 0 15,-4-5-159-15,-5 0-279 0,-4-1-61 0,0-2-72 16,0 2-79-16,-5-4-329 0,-2 2-1062 0,0-4 470 15</inkml:trace>
  <inkml:trace contextRef="#ctx0" brushRef="#br0" timeOffset="81327.23">10521 12523 274 0,'0'0'427'0,"-16"-1"-31"0,16 1-9 0,0 0 19 0,0 0 5 16,0 0-4-16,33-10-11 0,0 7-27 0,17-3-27 15,2 6-24-15,1 1-17 0,7 1-25 0,1-4-20 16,7 1-20-16,2 2-24 0,-2-1-22 0,-3 0-22 16,-1-1-30-16,-3 2-36 0,-1-8-30 0,-7 4-27 15,-6 0-29-15,-16-2-27 0,2 4-18 0,-5-4-14 16,-10 3-4-16,1-2 3 0,-5 2 0 0,-3 2 10 16,-11 0 14-16,0 0 4 0,11-4 10 0,-11 4 11 0,0 0 11 15,0 0 14-15,-50 0 22 0,22 6 29 0,0 3 22 16,-4-1 15-16,-13 5 9 0,18-2 8 15,1 3 20-15,-3-2 3 0,7 4 7 0,2 0-5 0,6-5-14 16,7 1-7-16,1 0-5 0,5-4-18 0,1 3-8 16,4-3-9-16,4-2-10 0,8-4-11 0,7 2-14 15,4 1-19-15,3-4-28 0,-1-7-17 0,19-1-29 16,-18-3-29-16,-2 2-11 0,-4-3-6 0,3 0-4 0,-4-2 7 16,0 1 12-16,-9 2 1 0,3 2 10 15,-3-1 4-15,-1 2 8 0,-7 1 9 0,2 2 17 16,-8 4 17-16,9-6 13 0,-9 6 14 0,0 0 12 0,7-3 25 15,-7 3 30-15,0 0 40 0,0 0 16 0,4 29-54 16,-7-15-102-16,2 4 0 0,1 4 0 0,-6-5 0 16,3 7 0-16,2-8 0 0,-4 3 0 0,2-2 0 15,0 0 0-15,-1-2 0 0,-3-1 0 0,2 0 0 16,4-7 0-16,1 0 0 0,0-7 0 0,0 0 0 16,6 6-390-16,-6-6-270 0,0 0-531 0,36-16-1289 15,-23 6 571-15</inkml:trace>
  <inkml:trace contextRef="#ctx0" brushRef="#br0" timeOffset="81605.42">11861 12587 413 0,'5'-4'385'0,"0"-1"92"0,-5 5 30 0,7-6-6 16,-7 6 0-16,0 0 17 0,0 0 37 0,0 0 18 15,22 9 8-15,-14-1-17 0,-2 2-17 0,2 0-24 16,-2 3-28-16,3 1-41 0,-4-3-35 0,1 3-241 16,-5-2-178-16,0-2 0 0,-2-2 0 0,0 2 0 15,-2-3 0-15,-1 1 0 0,0-1 0 0,4-7 0 16,-6 8 0-16,6-8 0 0,0 0 0 0,0 0 0 15,0 0-288-15,0 0-80 0,9-35 14 0,1 21 18 0,8-4 18 16,-6 5 30-16,8-7 30 0,-1 5 35 0,-5 5 51 16,4 1 48-16,0 1 48 0,-4 3 50 15,1 4 62-15,-6 1 61 0,-9 0 47 0,17 3 34 0,-11 1 27 16,1 5 19-16,-2-2 5 0,-1 2-11 0,1 4-12 16,-3 0-19-16,1 6-19 0,1-4-39 0,0-1-66 15,2-1-87-15,-1 3-93 0,3-3-122 0,-1-4-114 16,1-2-144-16,0-1-539 0,8-1-1122 0,5-4 497 15</inkml:trace>
  <inkml:trace contextRef="#ctx0" brushRef="#br0" timeOffset="82125.64">12758 11996 457 0,'0'0'591'0,"0"0"16"0,-29 32 31 0,-5-4 33 0,-7 9 24 0,8 7 10 0,-2 2 9 15,6 8 6-15,6 0-25 0,7 7-36 0,5 1-53 16,15 4-173-16,-2 0-433 0,11-1 0 0,5-3 0 16,8-5 0-16,7-4 0 0,3-8 0 0,7-9 0 15,2-7 0-15,1-3 0 0,-4-9 0 0,7-3 0 16,-4-4 0-16,-16-8 0 0,2-3 0 0,-1-2-99 15,16-5-644-15,-20-6-483 0,3 2-1326 0,-4-4 587 16</inkml:trace>
  <inkml:trace contextRef="#ctx0" brushRef="#br0" timeOffset="82653.31">13337 12436 522 0,'-3'-9'659'0,"1"0"-32"15,-1 0-23-15,2 0-15 0,1 9 2 0,4-16-2 16,-2 11-21-16,2-3-35 0,4 2-42 0,4 0-39 16,4 1-40-16,-1 3-35 0,2 3-31 0,-1 3-32 0,11 4-25 15,-13-1-61-15,9 8-228 0,-9-2 0 16,-5 2 0-16,1 9 0 0,-6-1 0 0,-5 1 0 0,-3 6 0 16,-11-6 0-16,-7 16 0 0,3-17 0 0,2-4 0 15,1-1 0-15,5-9 0 0,-1 3 0 0,7-3 0 16,-2-3-108-16,2-1-75 0,5-5-2 0,0 0 8 15,-1 8 1-15,1-8 5 0,0 0-3 0,0 0-7 16,0 0 14-16,37-11 5 0,-10 5-2 0,0-2 9 16,3 0 5-16,2 1-1 0,-1-2 2 0,-1-3-3 15,14 3 16-15,-15 2 10 0,1 1 11 0,0 0 18 16,-1 0 14-16,-4-1 32 0,1 3 30 0,-10-1 50 0,0 2 53 16,-6-1 45-16,0 4 33 0,-10 0 37 0,0 0 19 15,0 0 40-15,19 6 38 0,-19-6 36 0,2 12 22 16,-4 2-5-16,-3 2-8 0,0-1-18 0,-3 0-137 15,6 2-184-15,-1-2 0 0,3-1 0 0,3 2 0 16,2-2 0-16,4 0 0 0,2-6 0 0,5 1 0 16,-1-4 0-16,4-2 0 0,4-2 0 0,-4-4 0 15,8-3 0-15,0-3 0 0,-13 1 0 0,3-1 0 16,-4-2 0-16,-1 0 0 0,-4-1-75 0,-3 0-63 16,-1-1 19-16,1 0 24 0,-6-1 14 0,-3 1 24 15,0 4 24-15,-1-2 19 0,-4-1-2 0,-1-1 9 0,-2 4-2 16,-2-2-2-16,1 2 1 0,-3 3 2 0,3 2 0 15,4 2-4-15,9 2-13 0,-16-2-26 0,16 2-40 16,-16 1-56-16,16-1-62 0,0 0-65 0,0 0-77 16,-15 4-92-16,15-4-117 0,0 0-332 0,0 0-965 15,0 0 427-15</inkml:trace>
  <inkml:trace contextRef="#ctx0" brushRef="#br0" timeOffset="82918.25">14180 12159 92 0,'0'0'552'0,"0"0"9"0,0 0 9 0,0 0 1 16,0 0 8-16,0 0-13 0,0 0-41 0,0 0-51 15,-20 15-47-15,20-15-38 0,0 0-39 0,-4 7-36 16,4-7-30-16,0 0-33 0,0 0-43 0,0 0-55 15,0 0-68-15,0 0-56 0,0 0-29 0,0 0-21 16,0 0-9-16,0 0-7 0,24-13-7 0,-24 13-9 16,5-6-13-16,-5 6-17 0,0 0-25 0,0 0-48 0,2-9-52 15,-2 9-69-15,0 0-79 0,0 0-87 0,0 0-407 16,0 0-920-16,12-3 406 0</inkml:trace>
  <inkml:trace contextRef="#ctx0" brushRef="#br0" timeOffset="83118.95">14493 12164 329 0,'12'13'546'0,"6"7"27"0,-2-1 2 15,10 16 30-15,-7-13 33 0,4 16 12 16,5-6-7-16,0 10-15 0,-3 0-27 0,0 2-24 16,-6 0-31-16,2 5-37 0,-1 3-46 0,-10-2-155 0,-7 3-308 15,-3 0 0-15,-13-3 0 0,-10-1 0 0,-4-6 0 16,-5-3 0-16,-1 0 0 0,-5-4 0 0,3-10-122 15,-7 0-480-15,17-14-643 0,0-2-1348 0,1-3 596 16</inkml:trace>
  <inkml:trace contextRef="#ctx0" brushRef="#br0" timeOffset="83980.26">4378 14459 85 0,'-6'24'553'0,"-1"2"8"0,1 19 11 0,-1-3 31 0,5 5 38 15,-1 6 20-15,-2-4-6 0,3 3-9 0,-2 3-41 16,0 1-55-16,1-1-48 0,-3-2-57 0,4-1-44 16,0 2-37-16,2-4-43 0,-1-4-295 0,5 4-26 15,-4-22 0-15,6-6 0 0,-3-3 0 0,-1-2 0 16,2-3 0-16,1-5 0 0,-5-6 0 0,0-3 0 16,0 0 0-16,0 0 0 0,0 0 0 0,7-28 0 15,-10 3 0-15,-1-16 0 0,-2-5 0 0,2 4 0 0,-5-7 0 16,4-1 0-16,1-6 0 0,-5-3 0 0,5-1-16 15,-5-3-5-15,8-1 3 0,4-4-9 0,-2 0 5 16,9 0 3-16,0 8-7 0,7 1 9 0,1 3 2 16,5 7-2-16,1 4 0 0,-1 5 7 0,-6 18-3 15,2 1-3-15,-1 2 5 0,-7 9 4 0,-3 4-10 16,0 2 16-16,-2 4 0 0,-6 0 1 0,0 0 7 16,11 25 6-16,-9-9 14 0,-4 12-14 0,-5-1 1 15,-1 3-28-15,-6 13-45 0,-1 0-60 0,2 1-64 16,-4 0-86-16,5-3-84 0,0-1-94 0,5-11-104 15,-5 11-446-15,4 1-1080 0,6-13 479 0</inkml:trace>
  <inkml:trace contextRef="#ctx0" brushRef="#br0" timeOffset="84306.58">4585 15137 192 0,'13'9'495'16,"10"3"-2"-16,-3 2 2 0,-7-2 29 0,13 8 33 15,11 6 25-15,-13-7-8 0,9 11-9 16,-14-8-35-16,12 10-41 0,-20-7-46 0,-1 2-36 0,-8 3-35 16,-3 11-36-16,-3-16-38 0,-5 15-42 0,0-15-55 15,-5 2-55-15,4-2-54 0,-3-4-37 0,4-9-43 16,0 0-45-16,0-3-52 0,1-1-45 0,3-6-48 16,5-2-56-16,0 0-52 0,0 0-35 0,-16-19 0 15,13 9 13-15,3-15 31 0,1 8-6 0,4 0 29 16,6-8 37-16,3 0 29 0,5-15 26 0,-5 18 34 15,5 0 25-15,9-14 29 0,-6 18 35 0,7-13 41 16,-11 9 13-16,4 1 22 0,0 2 17 0,2 0 10 16,-12 10 4-16,-1-2-6 0,-1 1-19 0,-2-1-30 15,1 1-43-15,-4 3-39 0,-2 0-40 0,-3 7-64 16,3-9-78-16,-3 9-84 0,0 0-313 0,-5-10-701 16,5 10 310-16</inkml:trace>
  <inkml:trace contextRef="#ctx0" brushRef="#br0" timeOffset="84541.93">5435 15129 259 0,'0'0'679'15,"0"0"-63"-15,0 0-61 0,0 0-41 0,0 0-15 0,18-13-19 16,11 7-15-16,-1 3-47 0,5-3-44 0,12 1-64 16,-14 0-68-16,-3 0-68 0,4 2-102 0,-12 2-95 15,6-4-105-15,-9 8-96 0,-7-6-94 0,4 0-102 16,-14 3-338-16,0 0-820 0,0 0 363 0</inkml:trace>
  <inkml:trace contextRef="#ctx0" brushRef="#br0" timeOffset="84701.77">5565 15261 440 0,'0'0'573'0,"5"10"-24"0,3-5-23 0,0 1-13 15,8-1-8-15,2-2-30 0,14 3-37 0,-4-4-40 0,4-2-57 16,3 0-60-16,-2 0-71 0,10-2-82 0,-13 1-102 16,17-3-138-16,-24 3-123 0,-5-2-157 0,-4-2-386 15,8-9-842-15,-7 5 373 0</inkml:trace>
  <inkml:trace contextRef="#ctx0" brushRef="#br0" timeOffset="86764.45">4575 13953 87 0,'-48'-2'331'0,"-3"-3"-15"0,4-2-11 0,-5 4-7 0,-2 3 2 0,0-4-17 16,2-1-44-16,-3 0-18 0,-1-1-22 0,-3 6-29 15,4-2-21-15,-9-3-31 0,-2-4-38 0,3 6-31 16,-2-5-18-16,4 8-17 0,-2 4-14 0,4-3-2 16,4 2 5-16,3 2 17 0,18-5 7 0,2 10 0 0,3-6-4 15,2 2-3-15,8 0-6 0,1 1-2 0,3 1 0 16,5-2-3-16,-3 3 0 0,5-2-2 0,-1 2 2 16,4 0-5-16,3 3-1 0,0-1 2 0,2-3-3 15,2 5 4-15,-4 0 0 0,6 0-3 0,-4 2 15 16,4 1 9-16,-3-1 12 0,2 0 1 0,-4 1 15 15,4 7 18-15,-5-6 7 0,-2-1 12 0,3 0 12 16,-3 9 6-16,0-1 1 0,-2 2 2 0,3 2-6 16,-2-3-4-16,0 1-3 0,-3 16-6 0,6 3 1 15,-5-17-3-15,-2 20-4 0,3 6-5 0,-2 0-3 16,7 5 4-16,-5 4 0 0,-2 4-1 0,4 6-6 16,8 3-3-16,-5-1-3 0,2 3-3 0,2 2-4 15,-3-4-7-15,-4 8-4 0,2-5-2 0,1-3 17 0,1 0-7 16,3-6-8-16,-6-5-4 0,3-2-6 0,-1-2-2 15,-3-5-7-15,4-2 3 0,-3-14-9 16,2 4-6-16,-3-14 3 0,8 10-3 0,-9-13-6 0,-6 1 1 16,8-3 0-16,0-9-5 0,1 2-22 0,-3-1 2 15,2-5-1-15,-2 1-5 0,1 0 0 0,3-4 1 16,-1 0-2-16,2-2-2 0,0-7-4 0,1 12-1 16,-1-4 1-16,0-8 3 0,0 10 4 0,0-10 0 15,1 11 0-15,-1-11 3 0,0 0 1 0,-1 9 0 16,1-9-1-16,2 6 1 0,-2-6-1 0,9 10 0 15,-5-8 5-15,-4-2-7 0,9 9-4 0,-1-5-2 16,3-1-2-16,5-2-3 0,-5 1 1 0,7 1 2 16,1 2 2-16,9-2 1 0,0 1 0 0,4-4 2 15,-1 1 5-15,1-1-5 0,14 1 2 0,-14-1-17 16,23 0-17-16,0-1-27 0,3 2-16 0,4 0-13 16,4 0 11-16,7 4 65 0,5-1 40 0,10-2 5 15,3 1-14-15,15 4-45 0,10-9-48 0,-7 5-46 16,6-3-26-16,10 5-11 0,-8 2 3 0,0-5-1 15,1 2 0-15,3-2 10 0,4 3-4 0,-4-8 7 16,1 8 4-16,1 4 9 0,-7-4 13 0,7 3 29 16,-6 6 47-16,6 0 68 0,8 4 117 0,6-4 120 15,4 2 88-15,18-2 16 0,8 0-33 0,1-6-58 0,3 1-93 16,1-2-102-16,2-1-98 0,10-8-54 16,-2 1-16-16,8 2 16 0,-7 2 49 0,10 2 64 15,-7 2 67-15,-3-1 31 0,4 0 40 0,-5 0 8 0,8-3-6 16,-6 1-15-16,5 1-19 0,-9-3-5 0,-1 7-14 15,6-7-7-15,-2-1-4 0,-3 4 4 0,-4-4 4 16,3 5-7-16,3 1 3 0,-2-2-11 0,-1 5-1 16,1-7-24-16,-7 0-20 0,1 0-32 0,-3-3-32 15,-2 0-24-15,-5 1-10 0,1-2-4 0,-5-4-15 16,-9 10-1-16,-6-12 1 0,0 1 0 0,-19 1 3 16,0-1 9-16,-6 4 11 0,-12-4 15 0,-10 1 21 15,-9 2 21-15,-11-2 17 0,-4 0 9 0,-15 0-1 16,-7 2 13-16,-7-2-6 0,-12 2 10 0,-3 2-6 15,-1 1-9-15,-1 0-4 0,-10 1 0 0,-1 2-4 16,-1-1-4-16,-7 0-4 0,1 0-7 0,-10-2-4 16,13 3-4-16,-13-3-5 0,5 6-3 0,-5-6 1 15,-6 12-3-15,6-12-1 0,-18 14-11 0,5-8 5 16,-1-2-3-16,-4 1-2 0,-11 0-1 0,11-3-4 0,-2-1-3 16,2-1-3-16,-1-1 1 0,-1-4 1 15,5 3-1-15,1 0 6 0,14 2 1 0,-17-3 5 16,12-1 6-16,5 4 10 0,0 0 1 0,-11-8 1 0,6 1-3 15,5 7-16-15,6-19-12 0,0 3 5 0,2-1-6 16,7-3-7-16,-3-2 2 0,1-7-20 0,7-8 11 16,2-2-3-16,-5-2 0 0,8-8-2 15,-6-4-2-15,-1-4-4 0,2-1 0 0,1-9 7 0,-1-4 1 16,2-8 9-16,-2-11 4 0,0-3 0 0,3 0 8 16,-3-3-3-16,-3-3 16 0,3 9 12 0,-6 7 16 15,-1 6 13-15,-3 2 9 0,-7 5 1 0,3 1 5 16,-7 6 6-16,-3 8 0 0,-5 4 6 0,4 4 11 15,0 4-2-15,-4 19-1 0,5-2-6 0,-7-15-8 16,4 18-3-16,0 5-6 0,3 0-5 0,-3 2 1 16,4 1-3-16,-3-8-10 0,4 9-4 0,-1-3-13 15,2 7-1-15,-3-3 4 0,4 13 4 0,-1-12-8 16,1 12 3-16,-2-11 0 0,2 11-6 0,0 0-9 16,0 0-2-16,-4-10-7 0,4 10-4 0,0 0-8 15,0 0-4-15,0 0-9 0,0 0-3 0,0 0 2 16,0 0-6-16,0 0-4 0,0 0-7 0,0 0-6 15,-18-1-8-15,18 1-6 0,0 0-10 0,0 0 1 0,0 0-1 16,-35 10 9-16,24-6-1 0,3 2 4 16,8-6 0-16,-13 6 8 0,13-6 6 0,-18 7-6 0,18-7 3 15,-21 12 8-15,8-7 4 0,13-5-1 16,-21 7 7-16,21-7 2 0,-24 6 12 0,6-5 1 0,18-1 9 16,-31-4-3-16,31 4-2 0,-33-6 8 0,5-2-4 15,0 1-15-15,-4-3-4 0,-11-2-2 0,-2-1-10 16,-6 1-31-16,2 2-8 0,-15-4-24 0,-5 3 13 15,-1-1-2-15,0 0 13 0,-11 1 16 0,1 2-12 16,-5-4-5-16,-4-2 5 0,-3-3-6 0,-7 7-7 16,-4-7 6-16,-4 3-2 0,-4-1 2 0,-7-1 1 15,0-1 14-15,-2 2 5 0,-11-4 12 0,4 4 1 16,-2 0 7-16,-12 0 8 0,1-2 9 0,-2 2 4 16,-1 0 10-16,-5 5 11 0,-3 2 11 0,-1-3 5 15,-2 2 18-15,5-2 3 0,-5 4-3 0,0-4-10 16,3 1-9-16,-4-3-13 0,6 2-15 0,-2-2-9 15,-2 2-6-15,2 1 1 0,3-2-1 0,-2 1-2 16,3-1 0-16,0 4 3 0,-3-7-2 0,5 4-4 16,-2 1 10-16,-1 2 1 0,7-3 4 0,1 5 1 15,1-2 1-15,4 0 0 0,2 0 0 0,0 2-2 16,5 1-7-16,6-2 11 0,1-1-6 0,3 9 1 16,1-6 5-16,10-3 2 0,-7 2 1 0,3 0 5 15,5 3 1-15,6-3 2 0,-1 6 4 0,4-4 6 0,3-3-9 16,0 6 2-16,2 2-2 0,8-9-2 0,0 3-3 15,3 0-1-15,2-1-5 0,5-4 9 0,2 8-11 16,3-8 7-16,4-2 3 0,0 8 4 0,10-4 11 16,-1 4 7-16,3-5 14 0,1 6 16 0,7-1 8 15,13 3 10-15,-15-7 5 0,2 3 2 0,14 6 4 16,-13-4 5-16,12 2 4 0,-17 4-9 16,2-8-3-16,16 7-11 0,-16-2-6 0,1 2 0 0,18-2-5 15,-21 0-5-15,3 1-12 0,-2-4-6 0,13 0-14 16,-12 2-15-16,14 1-11 0,-16 1-3 0,16 0-1 15,2 0-1-15,-15 6-7 0,13-4-18 0,-15-2-14 16,22 5-30-16,-6-3-41 0,4 3-48 0,10 0-77 16,-12 0-192-16,11-1-489 0,4 0 218 0</inkml:trace>
  <inkml:trace contextRef="#ctx0" brushRef="#br0" timeOffset="115197.09">6924 14697 173 0,'0'0'370'0,"0"0"6"15,0 0 18-15,0 0 10 0,0 0 24 0,0 0 21 0,0 0 13 16,0 0 15-16,-25 43 10 0,10-17-1 0,-7 15-6 15,2 0-4-15,-8 0-11 0,4 7-23 0,-1-5-28 16,6 2-29-16,-1 4-34 0,9 1-33 0,1-2-35 16,-1-5-212-16,9-3-71 0,5-9 0 0,5-5 0 15,-1 3 0-15,10 10 0 0,-7-20 0 0,9 2 0 16,3-4 0-16,1 0 0 0,1-6 0 0,2-3 0 16,2-2 0-16,0-2 0 0,-1-1 0 0,-8-2 0 15,9-7-29-15,-11 2-151 0,-1-2 21 0,-1-3 15 16,-3 5 20-16,-3-6 12 0,-5-1 37 0,-1 3 19 0,-6-3 11 15,-6-3 13-15,-1-2 5 0,-8-1 21 16,-1 2 9-16,-5-4 0 0,-1 0 1 0,-3 7-1 0,1 1 4 16,-2 0-7-16,2 0-7 0,-1 0-3 0,10 3-15 15,0 2-16-15,-1 2-62 0,5 1-39 0,-1 2-48 16,15 1-55-16,-13 1-51 0,13-1-39 0,-17 7-46 16,17-7-62-16,0 9-391 0,0-9-904 0,18 14 400 15</inkml:trace>
  <inkml:trace contextRef="#ctx0" brushRef="#br0" timeOffset="115621.02">7370 15027 447 0,'-4'-9'414'0,"0"2"-20"0,-2 0-8 0,3 1 5 0,3 6-8 0,-11-7-22 16,11 7-38-16,0 0-34 0,0 0-32 0,-34 14-22 0,18 6-20 16,-3 1-23-16,1 2-14 0,4 4-14 0,-3 11-21 15,9-16-13-15,7 5-12 0,0-4-19 0,-2 0-18 16,6 5-30-16,-1-14-24 0,6-1-25 0,0-2-32 16,2 0-25-16,-1-5-16 0,5-3-24 0,-5 0-3 15,9-5-7-15,-3 0 1 0,-1-4 10 0,-1-4 3 16,2-1 21-16,-2 1 19 0,4-9 27 0,-2 8 41 15,3-7 36-15,-7 5 52 0,1 3 51 0,-3 0 37 16,-1-3 32-16,-3 2 24 0,0 5 37 0,-3 2 2 0,-2 4 11 16,5-7 1-16,-5 7-13 0,0 0-8 15,0 0-32-15,0 0-20 0,0 0-17 0,0 0-10 16,0 0-22-16,5 28-178 0,-6-12 0 0,0 1 0 0,0 0 0 16,1 9 0-16,-5 2 0 0,-3-1 0 0,5 2 0 15,1-3 0-15,-2 14 0 0,5-16 0 0,1 1 0 16,-4 0 0-16,1-2 0 0,5 1-358 0,-3-6-86 15,-2-1-70-15,6-5-68 0,-1 2-468 0,0 0-1136 16,4 0 504-16</inkml:trace>
  <inkml:trace contextRef="#ctx0" brushRef="#br0" timeOffset="116218.33">7820 15123 318 0,'0'0'482'0,"0"0"-1"0,0 0 5 0,0 0 13 0,2 20 2 16,-6-7-7-16,2-1-17 0,-1 3-43 0,2 1-45 15,-2 7-20-15,2-7-53 0,-1 1-32 0,-1 1-33 0,3 0-29 16,0-1-25-16,5-7-35 0,0 3-41 0,0-1-32 16,0-6-41-16,3 0-37 0,1-5-31 15,-9-1-20-15,23 2-13 0,-23-2-9 0,27-6 0 0,-12 2-4 16,-1-3 3-16,2-1 1 0,-2-1 17 0,0 1 14 16,0 0 23-16,-4-1 31 0,1-1 22 0,0 3 21 15,-2-4 28-15,-7 5 21 0,6 0 28 0,-2 1 15 16,-6 5 13-16,0 0 17 0,11-5 3 0,-11 5 8 15,0 0 4-15,0 0-1 0,0 0 1 0,0 0-132 16,0 0-71-16,0 0 0 0,13 21 0 0,-11-12 0 16,-1 7 0-16,0 1 0 0,1 0 0 0,-1 8 0 15,-2 0 0-15,2-3 0 0,-4 1 0 0,2-6 0 0,1 8 0 16,-1-8 0-16,-1 0 0 0,1 1 0 0,1-1 0 16,-2-3 0-16,-1 2 0 0,2-8 0 0,1 6-482 15,0 1-87-15,0-9-59 0,-3 2-458 0,6 0-1176 16,-3-8 521-16</inkml:trace>
  <inkml:trace contextRef="#ctx0" brushRef="#br0" timeOffset="116434.07">8322 15202 516 0,'0'0'627'0,"0"0"-24"16,11 17 1-16,-7-3-1 0,0 2 6 0,-3 9 13 15,3 5-10-15,-4-3-30 0,0 16-48 0,1-16-58 16,2 12-45-16,0-13-43 0,3 16-35 0,0-15-42 16,-5-1-29-16,5 0-244 0,-1 2-38 0,-6 0 0 0,3-3 0 15,1-2 0-15,-3-6 0 0,1-1 0 0,-2 1 0 16,1 0-120-16,6-1-281 0,-10 0-75 0,3-9-127 16,2-2-496-16,-1-5-1190 0,0 0 526 0</inkml:trace>
  <inkml:trace contextRef="#ctx0" brushRef="#br0" timeOffset="117280.2">9597 15337 251 0,'-10'-1'396'0,"10"1"14"0,0 0 25 0,0 0 30 15,-17 8 27-15,11-2 21 0,-3 10 18 0,1 1-13 16,1 8-2-16,-6 1-14 0,-5 14 7 0,2-1-21 0,9-11-21 16,-7 10-38-16,5-11-43 0,0 0-40 0,5-8-30 15,-3 6-95-15,2-3-221 0,2-9 0 16,2-1 0-16,-2-5 0 0,3-1 0 0,0-6 0 0,0 0 0 15,0 0 0-15,0 0 0 0,0 0 0 0,21-25 0 16,-10 0 0-16,1 0 0 0,3-14 0 16,-1 14 0-16,1-14 0 0,-7 12 0 0,3 1 0 0,1-3 0 15,-3 3 0-15,1-1 0 0,-2 1 0 0,2 2 0 16,-5 9 0-16,4-1 0 0,1 6 0 0,2-3 0 16,-1 1 0-16,1 5 0 0,1 1 0 0,-4 4 0 15,5 4 0-15,2 4 0 0,1 1 0 0,6 8 0 16,1-2 0-16,-1 3 0 0,4 1 0 0,-4 1 0 0,-1 2 0 15,1-3 0-15,2-4 0 0,-2 1 0 0,0 0 0 16,3-2 0-16,-3 2 0 0,-9-9 0 16,4 1 0-16,-3 0 0 0,2-5 0 0,-1-1 0 0,0-3 0 15,-3 1-66-15,-3-3-31 0,1-3 12 0,-2 0 15 16,-1-4 21-16,-2-1 29 0,-5 0 20 0,2-3 23 16,-3-2 19-16,-4-6 15 0,-2 0 7 0,2 0 11 15,2 0 15-15,-4 7-54 0,0-7-36 0,-2 8 0 16,2-1 0-16,3 1 0 0,-3 3 0 0,0 3 0 15,0 1 0-15,1 2 0 0,5-2 0 0,-6 2 0 16,6 7 0-16,-4-9 0 0,4 9 0 0,0 0 0 16,-2-7 0-16,2 7-185 0,0 0-281 0,0 0-98 0,0 0-116 15,0 0-370-15,0 0-1137 0,0 0 503 16</inkml:trace>
  <inkml:trace contextRef="#ctx0" brushRef="#br0" timeOffset="119667.98">25631 9763 33 0,'0'0'184'15,"0"0"11"-15,0 0 9 0,0 0-7 0,14-48 1 16,-14 48 0-16,0 0-8 0,0 0 2 0,9-29 0 15,-9 29-1-15,0 0 5 0,0 0-3 0,0 0 16 0,0 0 9 16,0 0 9-16,10-29 7 0,-10 29 11 0,0 0 3 16,0 0 10-16,0 0 2 0,0 0-3 0,0 0-1 15,0 0-10-15,0 0-17 0,0 0-13 0,0 0-14 16,0 0-16-16,0 0-12 0,0 0-8 0,0 0-3 16,0 0-3-16,0 0-5 0,0 0 12 0,0 0 38 15,0 0 14-15,0 0 13 0,0 0-6 0,-19 105-4 16,19-105 18-16,-4 50-232 0,-2-27-8 0,6-23 0 15,-1 51 0-15,0-19 0 0,1-32 0 0,2 53 0 16,-2-24 0-16,0 12 0 0,0-41 0 0,-4 54 0 0,2-27 0 16,2-27 0-16,-7 59 0 0,7-16 0 0,-4-3 0 15,-1-12 0-15,1 14 0 0,-6-1 0 0,10-15 0 16,0-26 0-16,-9 67 0 0,8-38 0 0,-2-1 0 16,3 3 0-16,0-1 0 0,-10 9 0 0,15-11 0 15,0-2 0-15,2 4 0 0,-1 10 0 0,-2-11 0 16,2-1 0-16,-2-1 0 0,1 1 0 0,4 12 0 15,-9-10 0-15,2-1 0 0,2 12 0 0,-2-14 0 0,-2 1 0 16,0-2 0-16,-2 4 0 0,-2 11 0 0,2-16 0 16,0 16 0-16,-3-15 0 0,1-1 0 0,0 2 0 15,-1 1 0-15,2-3 0 0,1 1 0 0,1-1 0 16,-1-7 0-16,2 6 0 0,0 4 0 0,3-5 0 16,-2-5 0-16,3-1 0 0,2 7 0 0,-1-1 0 15,-1-7 0-15,-1 1 0 0,-3 8 0 0,4-8 0 0,0 0 0 16,-1 0 0-16,-1-1 0 0,1 0 0 0,-1 0 0 15,-2 1 0-15,-2 2 0 0,2 5 0 0,-3-7 0 16,3-1 0-16,-3 1 0 0,3-1 0 0,0 1 0 16,0-2 0-16,-1-3 0 0,0 1 0 0,-1-1 0 15,-2 0 0-15,6 2 0 0,-2-4 0 0,2-2 0 16,0-1 0-16,-2-7 0 0,0 12 0 0,2-5 0 16,-2-7 0-16,0 16 0 0,0-11 0 0,0-5 0 15,0 9 0-15,0-9 0 0,0 0 0 0,1 9 0 16,-1-9 0-16,0 0 0 0,0 0 0 0,2 7 0 15,-2-7 0-15,0 0 0 0,0 0 0 0,0 0 0 0,0 0 0 16,0 0 0-16,0 0 0 0,0 0 0 0,0 0 0 16,-8-23 0-16,5 13 0 0,-2-4 0 0,0 3 0 15,-1-6 0-15,-2-1 0 0,0 4 0 0,-5-9 0 16,3 0 0-16,-8 1 0 0,3-2 0 0,-3 0 0 16,-2 0 0-16,-2 3 0 0,2-2 0 0,-1 1 0 15,1 5 0-15,-1-1 0 0,5 6 0 0,0 1 0 0,2 2 0 16,-2 2 0-16,0 0 0 0,3 3 0 0,5 1 0 15,8 3 0-15,-12-4 0 0,12 4 0 16,-6-4 0-16,6 4 0 0,0 0 0 0,0 0 0 0,0 0 0 16,0 0 0-16,0 0 0 0,0 0 0 0,0 0 0 15,15 18 0-15,-1-7 0 0,-2 0 0 0,0-1 0 16,1 2 0-16,1-1 0 0,4 6 0 0,1 1 0 16,-1-2 0-16,4 4 0 0,-8 2 0 0,1-3 0 0,-6-3 0 15,8 4 0-15,-7 2 0 0,5-3 0 16,-2 0 0-16,-3-3 0 0,1 0 0 0,-1-2 0 15,-4 2 0-15,2-4 0 0,-2-2 0 0,-1-2 0 0,-1-1 0 16,1-1 0-16,-1-1 0 0,-4-5 0 0,10 8 0 16,-6-3 0-16,-4-5 0 0,0 0 0 0,12 2 0 15,-12-2 0-15,0 0 0 0,28-15 0 0,-18 4 0 16,0-1 0-16,7-8 0 0,-2-3 0 0,3 0 0 16,-1-2 0-16,6-15 0 0,-8 18 0 0,9-16 0 15,-2 4 0-15,-10 14 0 0,7-5 0 0,-4 6 0 16,3-1 0-16,-8 8 0 0,-1 0 0 0,-2 6 0 0,-4-2 0 15,-3 8 0-15,4-9 0 0,-4 9 0 16,0 0 0-16,1-4 0 0,-1 4 0 0,0 0 0 0,0 0 0 16,0 0 0-16,-28 3 0 0,28-3 0 0,-19 7 0 15,12-6 0-15,7-1 0 0,-17 5-1366 0,17-5-1478 16,0 0 654-16</inkml:trace>
  <inkml:trace contextRef="#ctx0" brushRef="#br0" timeOffset="120794.03">26573 9414 186 0,'0'0'437'0,"0"0"14"0,0 0-3 16,0 0-2-16,0 0-12 0,0 0-21 0,0 0 8 0,0 0 16 15,0 0 23-15,0 0 1 0,0 0 9 0,-68 85 6 16,43-44 2-16,4 4-14 0,3 1-25 15,1-1-40-15,0 3-42 0,7-4-30 0,1 3-140 0,11-4-187 16,-8 2 0-16,6-5 0 0,-3-12 0 0,3-28 0 16,3 50 0-16,-3-50 0 0,8 32 0 0,-8-32 0 15,11 25 0-15,-11-25 0 0,0 0 0 0,0 0 0 16,0 0 0-16,45 10 0 0,-45-10 0 0,0 0 0 0,0 0 0 16,0 0 0-16,66-50 0 0,-66 50 0 15,17-37 0-15,-17 37 0 0,9-39 0 0,-9 39 0 0,-2-37 0 16,2 37 0-16,0 0 0 0,-15-45 0 0,15 45 0 15,-24-25 0-15,24 25 0 0,-28-18 0 0,28 18 0 16,0 0 0-16,-49-17 0 0,49 17 0 0,0 0 0 16,-41-6-75-16,41 6-293 0,0 0-53 0,0 0-53 15,0 0-59-15,0 0-96 0,0 0-320 0,0 0-1028 0,0 0 456 16</inkml:trace>
  <inkml:trace contextRef="#ctx0" brushRef="#br0" timeOffset="121203.09">26958 9624 347 0,'0'0'483'0,"0"0"-2"16,-21-49-5-16,21 49-10 0,0 0 0 0,-29-24-15 15,29 24-15-15,0 0-23 0,0 0-26 0,0 0-33 0,0 0-41 16,0 0-36-16,0 0-26 0,-105 43-15 0,105-43-32 15,-17 38-19-15,17-38-25 0,-6 30-24 0,6-30-30 16,-4 31-32-16,4-31-24 0,0 0-25 16,0 0-18-16,0 0-18 0,0 0-28 0,27 39-19 0,-27-39-9 15,0 0 3-15,0 0 7 0,0 0-2 0,0 0 4 16,0 0 12-16,0 0 5 0,0 0 12 0,115-39 26 16,-115 39 14-16,0 0 29 0,0 0 27 0,29-18 16 15,-29 18 14-15,0 0 1 0,0 0-3 0,0 0-10 16,0 0 3-16,0 0 15 0,0 0 21 0,0 0 7 0,0 0 0 15,20 46 12-15,-20-46 0 0,-2 35-9 16,2-35-11-16,-6 44-14 0,6-44-47 0,-8 50-65 0,4-22 0 16,4-28 0-16,-6 43 0 0,6-43 0 0,-3 32 0 15,3-32 0-15,0 0-30 0,0 0-177 0,-1 31-66 16,1-31-65-16,0 0-28 0,0 0-51 0,0 0-49 16,0 0-47-16,0 0-418 0,0 0-1007 0,0 0 446 15</inkml:trace>
  <inkml:trace contextRef="#ctx0" brushRef="#br0" timeOffset="121558.33">27217 9637 332 0,'0'0'433'0,"0"0"-10"0,0 0-5 16,0 0 1-16,0 0 20 0,0 0 28 0,0 0-6 16,0 0-33-16,0 0-25 0,0 0-16 0,0 0-31 15,-11 84-26-15,11-84-29 0,-2 39-33 0,2-39-26 16,-1 53-20-16,1-53-31 0,0 43-14 0,0-43-33 0,9 28-36 15,-9-28-30-15,0 0-42 0,17 23-28 0,-17-23-43 16,0 0-43-16,0 0-47 0,0 0-40 16,60 0 10-16,-60 0 6 0,0 0 13 0,68-35 15 0,-68 35 19 15,35-27 26-15,-35 27 25 0,26-26 29 0,-26 26 51 16,24-26 48-16,-24 26 26 0,22-21 33 0,-22 21 18 16,0 0 25-16,22-22 22 0,-22 22 7 0,0 0-5 15,0 0-12-15,0 0-13 0,0 0-3 0,0 0 30 16,0 0 20-16,0 0-154 0,0 0-71 0,0 0 0 15,20 75 0-15,-20-75 0 0,-3 54 0 0,3-26 0 16,0-28 0-16,-5 55 0 0,3-30 0 0,2-25 0 0,-10 50 0 16,10-50 0-16,-7 29 0 0,7-29 0 15,-9 34 0-15,9-34 0 0,0 0 0 0,-9 31 0 0,9-31 0 16,0 0 0-16,0 0-330 0,0 0-370 0,0 0-494 16,0 0-1293-16,0 0 573 0</inkml:trace>
  <inkml:trace contextRef="#ctx0" brushRef="#br0" timeOffset="121765.33">27902 9659 420 0,'0'0'570'0,"0"0"-2"15,0 0-16-15,0 0-23 0,0 0-23 0,28-33 4 0,-28 33-11 16,0 0 11-16,0 0-16 0,0 0-25 0,0 0-40 16,37 91-43-16,-24-49-33 0,-8-14-38 0,3 17-29 15,-8 1-26-15,-1-2-22 0,-1-15-29 0,1 15-121 16,-3-4-88-16,-1-12 0 0,-5 1 0 0,10-29 0 15,-22 52 0-15,7-27-102 0,3-3-280 0,12-22-138 16,-30 35-186-16,30-35-375 0,0 0-1169 0,-25 20 517 16</inkml:trace>
  <inkml:trace contextRef="#ctx0" brushRef="#br0" timeOffset="122619.28">21815 12303 138 0,'0'0'455'0,"0"0"-28"0,0 0-26 0,0 0 3 0,0 0-25 15,0 0-5-15,31-13-13 0,-2 13-15 0,23-1-13 16,7 3-18-16,0 1-15 0,10-1-20 0,8 5-12 16,7-5-11-16,12-2-13 0,5 9-4 0,11-1-23 15,5-2-15-15,5-1-25 0,10 5-11 0,3 1-20 16,6-7-12-16,0 11-17 0,3-1-15 0,2-6-16 15,1 1-13-15,-2 1-18 0,-5-2-18 0,-1-4-15 0,-14 0-16 16,-1 0-12-16,-11-5-6 0,-11-1-7 0,-13-3-6 16,-11-2 8-16,-9 3 1 0,-12-2 6 0,-4-5-3 15,-26 7 15-15,4-3 9 0,-15 3 9 0,-3 0 5 16,-4 2 3-16,1-3 8 0,-2 2-3 0,-8 3 8 16,8-4-4-16,-8 4-12 0,0 0-11 0,6-6-21 15,-6 6-24-15,0 0-38 0,0 0-38 0,0 0-34 16,0 0-41-16,0 0-31 0,0 0-41 0,0 0-32 0,-27 19-45 15,14-12-58-15,3-3-65 0,-4 0-338 16,-1-1-858-16,2-1 379 0</inkml:trace>
  <inkml:trace contextRef="#ctx0" brushRef="#br0" timeOffset="122888.82">24978 12203 275 0,'0'0'462'0,"0"0"-14"0,8-6-12 0,-8 6 14 16,0 0 13-16,0 0 9 0,31 15-1 0,-19-5-27 0,1 0 8 16,3 9-17-16,1 2-41 0,0 0-41 0,-2 1-37 15,-1 2-29-15,-1-1-28 0,0-4-25 0,-7-3-26 16,-1 1-31-16,-1-3-36 0,-4 3-60 0,-4 6-64 15,-1-6-54-15,-10 2-73 0,-4-4-81 0,-4 0-62 16,-4-2-57-16,-14 6-56 0,15-8-64 0,-2-5-80 16,1 2-335-16,-1-2-916 0,4-1 406 0</inkml:trace>
  <inkml:trace contextRef="#ctx0" brushRef="#br0" timeOffset="124078.12">21883 12893 334 0,'0'0'434'16,"-16"3"-14"-16,16-3-5 0,0 0-10 0,0 0 7 16,0 0-8-16,-11 1-21 0,11-1-24 0,0 0-35 15,0 0-13-15,0 0-25 0,0 0-27 0,37-7-19 16,-20 6-6-16,3-1-19 0,-1 2-2 0,0-1-21 0,10-2-1 16,-10 3-13-16,7-2-13 0,-9 1-10 0,2 1-13 15,-8 1-17-15,5 4-1 0,-2-1-5 0,3 6 1 16,-4 1-5-16,1 2 10 0,-3 9 6 0,-4 3 0 15,0 1 4-15,-1 1 5 0,0 15-5 0,-5-14-15 16,-4 19-120-16,-1-17 0 0,-9 11 0 0,4-1 0 16,6-14 0-16,-1-2 0 0,2-1 0 0,-1-5 0 15,-2 0 0-15,4 0 0 0,-2-3 0 0,2-6 0 16,2-3 0-16,-1-6 0 0,-2 11 0 0,2-11-107 0,-3 7-291 16,3-7-67-16,0 0-101 0,0 0-544 0,0 0-1201 15,0 0 531-15</inkml:trace>
  <inkml:trace contextRef="#ctx0" brushRef="#br0" timeOffset="124279.19">21908 13237 370 0,'-9'-3'466'16,"9"3"-9"-16,-11-2-19 0,11 2-10 0,0 0 6 16,-12-3-6-16,12 3-13 0,0 0-11 0,0 0-20 0,0 0-25 15,41-1-37-15,-21 0-30 0,10-4-23 16,3 5-31-16,13-3-20 0,-14 3-22 0,13-4-25 0,-13 3-41 15,19-5-33-15,-5 3-53 0,-13-2-56 0,12-2-68 16,-14 4-62-16,17-4-68 0,-17 2-34 0,1 5-36 16,-3 0-52-16,-1-1-52 0,-1-2-75 0,-6 1-278 15,4 1-797-15,-8-1 353 0</inkml:trace>
  <inkml:trace contextRef="#ctx0" brushRef="#br0" timeOffset="124640.6">22720 13066 61 0,'-3'-8'423'0,"-2"-1"-5"0,1 1-2 16,1 3 3-16,3 5 3 0,-9-8 9 0,0 7 4 16,9 1-4-16,-21 0-9 0,7 3-21 0,-4 4-35 0,-1 2-25 15,4-2-29-15,-6 8-27 0,3 4-11 0,3 1-41 16,5-7-25-16,1 0-26 0,1 2-8 0,4-1-29 16,-1 1-10-16,4-1-30 0,2-5-12 0,-1 0-37 15,5 0-33-15,3 2-32 0,0-4-27 0,-1-2-38 16,5-3-43-16,3 0-42 0,1-2-29 0,0-4-25 15,-2-1-9-15,5 1 13 0,-2-6 22 0,-3 4 21 16,-4-2 37-16,4 0 30 0,0-1 34 0,-5 5 55 0,-5 0 46 16,-4 4 51-16,10-5 39 0,-10 5 27 0,6-6 18 15,-6 6 16-15,0 0 4 0,0 0-14 0,0 0 14 16,0 0 21-16,0 0 13 0,6 15 1 0,-5-5-12 16,-1 3-14-16,-1-1-12 0,2 3-16 0,-1 0-65 15,0 1-107-15,3-1 0 0,-2 2 0 0,-1-2 0 16,1 0 0-16,-1 1 0 0,5-3 0 0,-1-1 0 15,0-4 0-15,0 0 0 0,0 2-205 0,-2-5-174 16,1 2-65-16,-3-7-68 0,10 9-77 0,-5-5-422 16,-5-4-1095-16,10 5 486 0</inkml:trace>
  <inkml:trace contextRef="#ctx0" brushRef="#br0" timeOffset="124966.25">23272 12969 405 0,'0'0'618'16,"0"0"-45"-16,0 0-20 0,0 0-19 0,-28 10 1 16,6 7 11-16,-1 1-3 0,-6 15-7 0,9-9-35 15,-9 8-40-15,6 4-44 0,10-9-42 0,-6 12-38 16,6 2-33-16,-1 2-34 0,8-2-27 0,7-14-38 16,1 2-41-16,0-1-93 0,3-3-71 0,7 0 0 0,3-3 0 15,-6-8 0-15,6-3 0 0,2 0 0 0,7-1 0 16,-5-6 0-16,8 0-102 0,-10-4-56 15,3-3-5-15,6-2-26 0,-8-1 4 0,5-5 16 0,-7 1 11 16,2-4 17-16,-6 1 2 0,-2-1 11 0,-1-3 14 16,-4 1 11-16,-1 0 11 0,-2 1 16 0,-7-1 5 15,0 4 8-15,-1-2 0 0,-6 3 5 0,-2 3 8 16,-1-1 4-16,0 1-3 0,-1 0-8 0,0 2-16 16,3 3-22-16,-1 0-26 0,2-1-32 0,12 4-37 15,-15-1-39-15,15 1-48 0,-10-1-49 0,10 1-53 16,0 0-284-16,0 0-718 0,0 0 319 0</inkml:trace>
  <inkml:trace contextRef="#ctx0" brushRef="#br0" timeOffset="125265.1">23793 12973 109 0,'0'0'701'0,"0"0"-53"0,0 0-45 16,0 0-17-16,0 0 20 0,-30 16 4 0,9-2-5 0,2 11-27 15,-8 11-45-15,5-2-53 0,6-7-49 16,-3 17-43-16,2-3-36 0,9-11-40 0,2 13-35 16,-3 1-51-16,4-5-80 0,4-9-146 0,3-1 0 0,6-4 0 15,1-3 0-15,5-1-14 0,-5-6-110 0,10 0-20 16,-9-4-19-16,-1-5-4 0,4 0 6 0,-1-1 1 16,-1-4 7-16,3-1 20 0,-14 0 22 0,23-9 13 15,-15 1 28-15,2-2 14 0,-5-3 19 0,0 3 8 16,-2-3 7-16,-2 1 21 0,-4-1 2 0,-4 1-1 15,-7 3-3-15,1 2 1 0,-5-2 1 0,1 3-2 16,-9 1-36-16,5 3-65 0,2 0-88 0,-8 4-117 0,0-2-148 16,10 0-450-16,1 2-982 0,1 0 434 0</inkml:trace>
  <inkml:trace contextRef="#ctx0" brushRef="#br0" timeOffset="138103.34">20432 15587 366 0,'0'0'481'16,"0"0"-18"-16,0 0 0 0,-14 6 2 0,8 3 3 16,1 3 2-16,0 3-8 0,1 12-29 0,1 0-13 15,3 19-23-15,2-3-22 0,3 4 4 0,2 2-20 16,-8 4-31-16,6-3-22 0,0 10-33 0,-2-7-23 15,1 0-34-15,3-4-16 0,1-6-21 0,-3-2-16 16,-1-13-18-16,1 0-15 0,0-2-130 0,-1-1 0 16,-3-6 0-16,2-6 0 0,-2-4 0 0,0 2 0 15,2-7 0-15,-3-4 0 0,0 0 0 0,0 7 0 16,0-7 0-16,0 0 0 0,0 0 0 0,-2-28 0 0,2 13 0 16,3-8 0-16,1 0 0 0,0-3 0 15,4 0 0-15,4 1 0 0,0 5 0 0,2-4 0 16,-3 11 0-16,1 1 0 0,8-6 0 0,-6 10 0 0,4 2 0 15,1 1 0-15,-2 4 0 0,2 2 0 0,-2 4 0 16,-2 5 0-16,-6 4 0 0,5-2 0 0,-4 12 0 16,-1-2 0-16,-2 2 0 0,-6 1 0 0,5-2 0 15,-11 1 0-15,0 0 0 0,1-1 0 0,-1-4 0 16,1-5 0-16,-6 9 0 0,-4-3 0 0,6-8 0 16,-3-1 0-16,-4-2 0 0,-8 6-119 0,-4-7-143 15,11 0-42-15,1-4-25 0,-2-2-26 0,-2 3-36 16,3-5-56-16,0 0-52 0,1-5-416 0,-2 3-990 15,4-5 439-15</inkml:trace>
  <inkml:trace contextRef="#ctx0" brushRef="#br0" timeOffset="138388.14">21157 16229 284 0,'0'0'543'0,"0"0"-46"0,0 0-32 16,0 0-12-16,0 0-3 0,0 0-11 0,10 5-24 16,-10-5-36-16,19 2-34 0,-6-1-33 0,6-2-32 15,8 1-29-15,0-1-26 0,0-5-19 0,6 2-25 16,12-2-19-16,-15 3-29 0,1-8-43 0,-4 5-40 15,1 5-39-15,1-1-51 0,-12 2-64 0,2-2-61 16,-1 2-58-16,-9-1-56 0,-9 1-76 0,14 4-64 16,-14-4-346-16,0 9-828 0,0-9 367 0</inkml:trace>
  <inkml:trace contextRef="#ctx0" brushRef="#br0" timeOffset="138575.81">21188 16456 234 0,'0'0'470'0,"-10"5"-45"0,10-5-22 16,0 0 1-16,0 0 2 0,0 0 5 0,22 10-16 16,5-10-29-16,5 0-31 0,0-4-34 0,20-1-31 15,-7 1-26-15,1-2-27 0,-14 0-24 0,15-1-49 16,-15 1-52-16,-1 2-75 0,1-2-96 0,-4 0-89 16,-4 1-134-16,3 2-112 0,-10-1-314 0,-2 3-787 15,-1 1 348-15</inkml:trace>
  <inkml:trace contextRef="#ctx0" brushRef="#br0" timeOffset="139089.34">22413 15973 132 0,'0'0'586'0,"0"0"-3"0,0 0 14 0,0 0 27 0,0 0 21 0,9 20-5 0,-9-7-8 16,0 2-14-16,0 12-30 0,0 2-33 0,0-1-48 0,5 13-54 15,2 0-36-15,-1-16-46 0,-2 1-128 16,0 1-243-16,1-5 0 0,5 5 0 0,-2-11 0 16,-1 0 0-16,2-6 0 0,0 6 0 0,0-5 0 0,1-2-251 15,-3-7-293-15,4 2-98 0,-11-4-484 0,9 4-1219 16,-9-4 538-16</inkml:trace>
  <inkml:trace contextRef="#ctx0" brushRef="#br0" timeOffset="139436.87">22629 16109 371 0,'4'-13'527'0,"-3"0"-24"16,8 2-17-16,3 0-10 0,-1 2-1 0,11-6 9 15,-4 9 10-15,7-1-15 0,2 1-34 0,4 3-36 16,2 0-34-16,-1 3-13 0,1 3-22 0,-6 5-26 15,1 0-30-15,-10 0-27 0,-5 5-18 0,0-3-27 16,-2 3-24-16,-2 3-19 0,-4 1-21 0,-2-1-25 16,-3 3-92-16,-3-3-31 0,-3 0 0 0,-3 7 0 15,-3-2 0-15,0-9 0 0,-9 5 0 0,8-5-13 16,-1 1-72-16,-5-1 3 0,4-4 5 0,2 0 7 16,0-3 2-16,4 1 6 0,0-1 2 0,0-2 12 15,1 2 3-15,8-5 7 0,0 0 3 0,-7 5 6 0,7-5 5 16,0 0 8-16,0 0 4 0,0 0 19 0,0 0 3 15,28 7 2-15,-9-7 2 0,1 0-3 16,8-3 1-16,1 0-1 0,-2-1 0 0,2 1-4 0,1-1-6 16,0 1-10-16,2-5-14 0,-2 1-21 0,-1-2-34 15,-1 3-34-15,-1 0-43 0,-8-1-40 0,5-1-64 16,-6 2-60-16,-6 1-55 0,1-2-67 0,-1 1-61 16,-4 1-334-16,-8 5-904 0,14-6 400 0</inkml:trace>
  <inkml:trace contextRef="#ctx0" brushRef="#br0" timeOffset="139934.67">23521 16084 352 0,'0'0'570'0,"0"0"5"0,0 0 23 16,19 8-1-16,-15-1 11 0,1 3-8 0,-2 2-20 15,-1 2-19-15,0 0-28 0,-1-1-49 0,0 2-39 16,0-2-40-16,2 3-40 0,-2-1-41 0,1 0-28 0,0 0-28 15,-4-6-238-15,0 1-30 0,1 3 0 16,1-3 0-16,-1-4 0 0,1-6 0 0,-5 12 0 16,5-12 0-16,-2 6 0 0,2-6 0 0,0 0 0 0,0 0 0 15,0 0 0-15,0 0 0 0,0 0 0 0,0 0-64 16,-15-21-150-16,15 10 4 0,0-1 5 16,4-3 19-16,1 0 25 0,4-5 21 0,-1 5 19 0,1 3 31 15,3-1 22-15,0 3 17 0,3 1 25 0,-5 1 23 16,3 3 25-16,-3 3 19 0,-10 2 13 0,17 0 15 15,-2 5 10-15,-6-1 26 0,5 0 12 0,-5 2-1 16,-1-1 1-16,2 3-5 0,0 3 15 0,-3 1-4 16,-5-1-7-16,1-2-14 0,-4-2-11 0,2 5-11 15,-1-1-21-15,0-5-50 0,0-6-9 0,1 10-43 16,-1-10-81-16,0 0-49 0,0 0-45 0,0 0-35 16,0 0-22-16,0 0-40 0,0 0 18 0,24-16 8 15,-14 3 31-15,3 1 23 0,5-6 46 0,-4 7 33 0,-1-2 39 16,1 7 51-16,-1-2 54 0,4 3 49 15,-2 2 40-15,-7 3 47 0,-8 0 39 0,0 0 28 16,21 5 17-16,-14 4 22 0,-1-4 5 0,4 5 5 16,-3 4-11-16,-3 2-18 0,-2 1-22 0,2-2-18 0,-4 2-16 15,0 0-32-15,0-1-41 0,1-4-92 0,-2 4-101 16,0 0-115-16,1 0-140 0,-4-2-149 0,1-3-587 16,1 2-1193-16,-5-4 528 0</inkml:trace>
  <inkml:trace contextRef="#ctx0" brushRef="#br0" timeOffset="141088.78">20877 17542 39 0,'0'0'149'0,"0"0"14"0,0 0 8 0,-13 5 13 0,13-5 11 0,0 0 12 0,0 0 17 16,0 0 6-16,0 0 21 0,-9 2 11 0,9-2 10 15,0 0 14-15,0 0 0 0,0 0-8 0,0 0-4 16,0 0-9-16,0 0-7 0,0 0-12 0,0 0-21 16,0 0-14-16,0 0-16 0,0 0-15 0,42-10-17 15,-22 8-12-15,9-1-12 0,-1-4-18 0,3 2-9 16,17-5-17-16,-16 6-25 0,0-3-36 0,-1 4-52 16,-2-2-84-16,1-1-59 0,-6 0-63 0,-4 6-64 15,-3-1-67-15,0-2-55 0,-8 1-320 0,3 0-790 16,-12 2 349-16</inkml:trace>
  <inkml:trace contextRef="#ctx0" brushRef="#br0" timeOffset="141276.97">20758 17669 158 0,'0'0'295'0,"0"6"-4"0,0-6-19 16,18 4-18-16,0-4-11 0,9 1-18 0,7-1-29 15,-2-4-20-15,15-4-28 0,-2-4-27 0,4 1-37 16,-4-1-37-16,0 2-40 0,-14-1-35 0,1 3-51 0,9-4-55 16,-13 1-55-16,0 3-160 0,-4-6-376 15,3 4 167-15</inkml:trace>
  <inkml:trace contextRef="#ctx0" brushRef="#br0" timeOffset="141436.79">21456 17402 218 0,'0'0'464'0,"0"0"2"0,0 0 12 0,0 0 7 16,15 19-3-16,-10-6-18 0,5-4-19 0,0 4-44 16,-3-1-42-16,5 3-31 0,-5-1-41 0,2 1-37 15,0-2-67-15,-5 3-74 0,-4-2-80 0,-7 2-102 16,0-1-90-16,-2 0-105 0,-9 9-90 0,3-5-407 16,-7 0-828-16,-1-3 367 0</inkml:trace>
  <inkml:trace contextRef="#ctx0" brushRef="#br0" timeOffset="145234.44">7237 14702 248 0,'-14'16'442'0,"0"-4"-3"16,-7 8-16-16,-8 11 14 0,-2 2 9 0,3 5 2 0,-9-4-12 16,3 2-27-16,2 5-29 0,-3 0-28 0,3 2-43 15,1-3-32-15,5 2-28 0,0 0-32 0,12-17-36 16,0 2-31-16,4-3-27 0,-2-3-31 0,5-2-39 16,3-5-42-16,0 1-35 0,1-6-29 0,2 0-33 15,1-9-14-15,3 7-14 0,-3-7 20 0,7 5-33 16,-7-5 10-16,16 1-6 0,-16-1 8 0,0 0 5 15,20-4 20-15,-20 4-5 0,18-9 16 0,-12 4 3 16,3 0 13-16,-9 5 5 0,10-9 10 0,-4 5 6 16,-6 4 20-16,7-7 22 0,-7 7 19 0,5-6 22 15,-5 6 14-15,0 0 21 0,0 0 15 0,5-7 8 16,-5 7 10-16,0 0 4 0,0 0-6 0,0 0-1 0,0 0-11 16,0 0-12-16,0 0-10 0,0 0-8 0,0 0-7 15,0 0-7-15,0 0-11 0,0 0-10 0,4-4-7 16,-4 4-8-16,0 0 2 0,0 0-4 0,0 0-3 15,0 0-2-15,0 0 0 0,0 0 4 16,0 0-3-16,0 0-2 0,0 0 6 0,0 0-3 0,0 0 6 16,0 0 0-16,0 0-2 0,0 0-1 0,0 0 2 15,-17 22-2-15,14-19 2 0,3-3-1 0,-7 11 1 16,7-11-3-16,-3 10-1 0,0-6 0 0,3-4-2 16,0 0-2-16,-4 11 1 0,4-11-1 0,0 0-4 15,-6 7 2-15,6-7-4 0,0 0-5 0,-1 6-12 0,1-6-8 16,0 0-9-16,0 0-7 0,0 0-13 0,0 0-7 15,16-18-2-15,-4 6-23 0,7-8-25 16,1 2 16-16,12-15-30 0,-10 13-1 0,16-11-9 0,-1 5 5 16,-1 1 8-16,0-3 0 0,4 2 0 0,-13 10 16 15,13-6 12-15,5 3 19 0,-16 5 8 0,3 4 20 16,11-5 19-16,-14 5 19 0,-2 5 24 0,1-1 10 16,-10 5 4-16,-4 2 20 0,-6 2-1 0,0 2 21 15,-5 4 25-15,-3-1 14 0,-3 9 12 0,-9 8 1 16,-5-2 3-16,-15 13 6 0,-2-3-1 0,0 1 1 15,-5-3 4-15,0-2 5 0,1 2-3 0,2-6-2 16,-2-3-10-16,16-6-6 0,-2 0-11 0,1 2-11 16,0-7-10-16,11-2-21 0,3-4-4 0,2 0-21 0,3-2-28 15,4-3-22-15,0 0-28 0,0 0-26 0,0 0-25 16,0 0-25-16,37-18-35 0,-11-2-18 0,16-2-20 16,-3-4-12-16,4 2-20 0,-3-2 1 0,5 2-1 15,4 2 2-15,-2-1 21 0,2-5 20 0,3 6 26 16,-3-2 31-16,-2 6 28 0,-1 4 30 0,-4 1 28 15,-14 4 26-15,3 3 35 0,-3 3 35 0,-8 3 32 16,-3 2 40-16,0 3 26 0,-6 6 15 0,1 2 20 16,-7 1 9-16,-5 11 8 0,-3 1 3 0,-6 2 9 15,-12 8-7-15,-4 3-11 0,0 4-21 0,-5-7-13 16,1 1-20-16,5 0-7 0,3-14-23 0,2-1-34 16,4-1-36-16,-2-1-24 0,3 2-41 0,5-12-38 15,5-3-43-15,-1 0-58 0,5-7-57 0,1 6-55 16,-1-6-46-16,0 0-54 0,31-14-52 0,7-11-37 15,-1-2-357-15,7 2-875 0,2 0 387 0</inkml:trace>
  <inkml:trace contextRef="#ctx0" brushRef="#br0" timeOffset="145359.28">8051 15362 1136 0,'50'9'154'0,"-26"-3"96"0,-6 1 62 0,-3 0 68 15,2 20 47-15,-7-2 12 0,-6 5-2 0,-7-3 6 16,-1 2 2-16,-12 12-9 0,1 1-17 0,-10-5-27 16,1-2-48-16,4-11-29 0,-1-3-56 0,2-2-90 15,6-8-104-15,-11 4-140 0,9-10-174 0,6-1-139 16,2-3-142-16,7-1-400 0,-15-18-1008 0,6-5 446 15</inkml:trace>
  <inkml:trace contextRef="#ctx0" brushRef="#br0" timeOffset="146046.99">7050 14290 83 0,'-1'-12'370'0,"-2"-1"-9"0,1 0-13 0,-1 2 0 16,3 4 6-16,3-2 5 0,1 2-9 0,1-1-12 15,0 0-17-15,4 3-19 0,7-3-14 0,2 2-13 16,5 0-15-16,3 3-22 0,-7-1-19 0,2 6-16 16,-2 0-23-16,10 4-20 0,-2 3-16 0,-10-1-20 15,12 6-20-15,-15-3-21 0,-4 6-28 0,4 5-32 0,-6 3-23 16,-4-2-51-16,-4 1-30 0,-3-7-35 0,-6 5-15 15,-1 2-11-15,-7-2 0 0,0-1 9 16,-1 1 9-16,-8-6 9 0,1 3 12 0,-2-5 11 0,0 0 18 16,3-1 9-16,-1 1 12 0,10-10 20 0,0 0 17 15,-1-1 18-15,9-1 23 0,-2 2 37 0,9-4 9 16,-12 2 17-16,12-2 11 0,0 0 11 0,0 0 1 16,0 0-6-16,0 0-9 0,0 0-6 0,0 0-8 15,0 0-5-15,26-24-1 0,-11 18-7 0,11-1-3 16,2-2-10-16,0 4-7 0,1 2-4 0,-1-6-8 15,3 7 1-15,-2 2-13 0,2-2-13 0,0 2-9 16,1 0-19-16,-7 2-23 0,5 0-40 0,-4 0-41 0,-9-1-43 16,1 3-45-16,-3-3-38 0,1 0-56 15,-1-1-55-15,-1 2-53 0,-14-2-253 0,17 3-717 16,-17-3 318-16</inkml:trace>
  <inkml:trace contextRef="#ctx0" brushRef="#br0" timeOffset="146463.65">7799 14165 226 0,'-6'-9'470'15,"2"4"-10"-15,4 5-5 0,-12-6-3 0,12 6-4 16,-15-1-6-16,15 1-45 0,-19 4-34 0,7 6-33 16,2 1-32-16,-1 1-24 0,6 1-27 0,2 2-14 15,2 3-21-15,3-1-12 0,4 8-8 0,1-11-21 16,7 6-16-16,-5-5-22 0,9 8-14 0,-4-2-10 15,0-9-19-15,0 0-14 0,8 6-6 0,-8-6-13 16,-1 1-13-16,2 5-6 0,-5-6-5 0,1 1-4 0,-6-1-15 16,-1 3-6-16,-3 1-8 0,-5-4-3 0,0 1-15 15,-5 4-14-15,-1-4-16 0,-8 4-9 0,4-8-22 16,-1 1-22-16,-2-2 5 0,2 0 2 0,-1-9-8 16,4 2-2-16,12-1-16 0,-23-8 12 0,12 0 1 15,6-3 1-15,0-3 16 0,3-3 0 0,4 1 16 16,1-2 5-16,6-4 12 0,-3 5 7 0,0-6 28 15,7 0-5-15,0 1 14 0,5-2 14 0,-5 3 9 16,3 1 24-16,-3-2 14 0,1 0 11 0,-5 7 15 0,3 2 9 16,-1-3 4-16,-5 0 10 0,-2 1-5 15,1 3-11-15,-2 3-9 0,-2 3-2 0,-1 6-8 0,2-10-28 16,-2 10-36-16,-9-5-39 0,9 5-48 16,-25-1-18-16,25 1-35 0,-19 0-36 0,19 0-36 15,-18 4-58-15,7 4-71 0,2-7-60 0,9-1-313 0,-9 6-775 16,9-6 344-16</inkml:trace>
  <inkml:trace contextRef="#ctx0" brushRef="#br0" timeOffset="146887.26">8153 14244 147 0,'1'-11'392'0,"-1"11"-20"0,0-11-9 16,0 11 11-16,0 0-6 0,-6-7-12 16,6 7-28-16,0 0-34 0,-26 4-22 0,11 4-22 0,1 1-21 15,-1 3-18-15,1 1-24 0,-3 5-16 0,6-4-18 16,-1 1-18-16,3 1-13 0,4-4-17 16,0 1-24-16,4 0-29 0,1-3-39 0,2 2-36 0,2-6-31 15,-4-6-35-15,10 7-31 0,-1-3-20 0,-9-4-28 16,18 0-24-16,-18 0-26 0,26-8-11 0,-12 2-13 15,0-3-12-15,-1-1 20 0,2 1 19 0,-5-3 24 16,4 4 54-16,-5-3 48 0,0 1 69 0,-1 6 68 16,-2-1 53-16,-6 5 45 0,9-6 43 0,-4 2 38 15,-5 4 29-15,0 0 26 0,0 0 34 0,0 0 16 0,0 0 14 16,0 0 6-16,9 19 3 0,-9-4-7 16,0-1-15-16,1 4-18 0,-1 4-29 0,0 2-28 0,0-8-29 15,0 2-19-15,5-1-26 0,-5 4-35 0,2-4-29 16,-2 1-60-16,1-7-58 0,3-1-58 0,0 6-68 15,-3 0-84-15,3-3-76 0,0 0-59 0,-3 1-55 16,3-9-53-16,1 4-51 0,-3-4-405 0,6-2-982 16,-8-3 435-16</inkml:trace>
  <inkml:trace contextRef="#ctx0" brushRef="#br0" timeOffset="147247.91">8571 14391 113 0,'4'-7'497'0,"0"-1"-12"0,-2-2-18 16,-2 3 4-16,0-3 3 0,0 10-5 0,-2-16-6 0,-1 10-40 16,2-3-41-16,-3 2-40 0,0-1-30 0,-2 2-32 15,6 6-38-15,-17-4-25 0,4 4-28 16,13 0-40-16,-24 3-24 0,10 3-30 0,0 0-23 0,0 0-21 16,0 2-17-16,5 0-21 0,0 3-19 0,1-5-12 15,2 3-17-15,2 0-12 0,0-2-23 0,0 0-8 16,4-7-16-16,3 12-33 0,-3-12-18 0,5 8-10 15,5-5-16-15,-10-3 1 0,17 0 1 0,-17 0 10 16,24-5 0-16,-11-1 12 0,1 4 16 0,0-1 22 16,-2 0 38-16,2-1 31 0,-4 1 33 0,-10 3 50 15,14-4 38-15,-14 4 46 0,0 0 39 0,18 2 39 16,-8 2 30-16,-1 2 28 0,-1-1 35 0,2 7 8 0,0-3 14 16,-6 7 10-16,4-3-6 0,3 9-21 0,-3 0-25 15,-9 2-29-15,3-2-24 0,2-5-44 16,-5 1-181-16,-2 2 0 0,-1 7 0 0,0-11 0 0,2-3 0 15,-8 9-115-15,6-5-305 0,-4-1-149 0,4-6-613 16,3-1-1279-16,1-3 566 0</inkml:trace>
  <inkml:trace contextRef="#ctx0" brushRef="#br0" timeOffset="148622.14">26692 9650 194 0,'0'0'374'0,"0"0"-5"0,0 0 11 0,0 0 21 0,0 0 1 16,-55-29-5-16,55 29-11 0,0 0-4 0,0 0-2 15,-17-35-15-15,17 35 0 0,0 0-10 0,0 0-20 16,2-40-42-16,-2 40-20 0,0 0-38 0,81-39-24 16,-22 26-24-16,10 9-27 0,10 2-13 0,10 4-37 15,6-2-29-15,5 3-29 0,2 3-27 0,3 1-17 16,-3 4-25-16,-2-2-23 0,-7 4-58 0,-11 3-62 0,-6-4-23 16,-9-4-48-16,-18 4-13 0,-20 1-17 15,-29-13-13-15,32 21-18 0,-32-21 11 0,0 0 19 0,-64 51 32 16,8-37 32-16,-14 4 55 0,-14-4 63 0,-7-2 63 15,-2 1 38-15,-12-2 47 0,-3-5 30 0,-4 8 44 16,1-6 47-16,3-2 34 0,2 2 7 0,8 0 0 16,7 0 10-16,8-1-15 0,10-1-17 0,9 1-13 15,13-4-18-15,6 2-7 0,45-5-22 0,0 0-17 16,0 0-18-16,0 0-18 0,0 0-9 0,0 0-12 16,0 0-21-16,0 0-23 0,167 6-39 0,-65-7-32 15,8 3-25-15,11-2-24 0,4-1-15 0,6-1 4 0,0 1-8 16,2-4-3-16,-6 5-21 0,-12-3-38 15,-8 1-12-15,-15-3-35 0,-13 8-19 0,-11-2-1 0,-23-2 4 16,-45 1 13-16,0 0 17 0,0 0 27 0,0 0 36 16,0 0 54-16,0 0 48 0,-201 1 45 0,107 3 34 15,-14-2 52-15,-6 2 47 0,-8-1 48 0,-10 1 55 16,7 1 6-16,1 2 14 0,3-3 0 0,9 3-9 16,10 1 6-16,13 2-17 0,11-1-22 0,11-1-37 15,12-3-6-15,55-5-16 0,-56 14-27 0,56-14-45 0,0 0-47 16,0 0-9-16,0 0-9 0,0 0-18 0,0 0-28 15,184 50-41-15,-85-38-45 0,10 1-39 0,13 1-22 16,10 4-13-16,7-5-6 0,1-5 9 0,2 1 10 16,-7 0-19-16,-12 1 5 0,-10-4-7 0,-15-1 3 15,-15-5 17-15,-17 3 16 0,-17-6 19 0,-49 3 37 16,0 0 57-16,0 0 39 0,0 0 25 0,0 0 19 16,0 0 11-16,0 0 13 0,-143-33-4 0,63 27-13 15,-10 2-2-15,1 5-9 0,-6 2-20 0,-1 3-29 16,-1 5-20-16,8-6-26 0,-2 6-28 0,5 5-39 15,7 2-34-15,1 1-31 0,9 3-44 0,9 0-53 16,19-3-48-16,3 3-283 0,15-4-669 0,23-18 295 16</inkml:trace>
  <inkml:trace contextRef="#ctx0" brushRef="#br0" timeOffset="149359.03">26698 10624 132 0,'-36'7'532'0,"36"-7"-32"0,-28 1-27 0,21 1-16 0,7-2-3 0,0 0-8 0,-12 0 0 0,12 0-18 16,0 0-22-16,0 0-36 0,0 0-18 0,0 0-35 15,0 0-36-15,0 0-18 0,109-27-19 0,-109 27-25 16,59-7-25-16,-59 7-24 0,0 0-12 0,67 0-16 15,-67 0-23-15,0 0-39 0,0 0-14 0,45 18-23 16,-46-8-7-16,-3 3-18 0,-4 2-13 0,-11 4-21 16,-3 0-1-16,-17 7-16 0,4 1-2 0,11-8-11 15,-14 5-6-15,3 3-11 0,12-12-1 0,3 2-1 0,1-2-5 16,3-7 3-16,5 1-16 0,3-1-12 0,3 0-9 16,1-4-4-16,4-4 1 0,3 15 2 0,6-7 18 15,5 0 6-15,4-3 10 0,12 1-7 0,16 2-7 16,0-2-3-16,0-3-12 0,0-3-7 0,4-6-13 15,-4 2 9-15,4-3-9 0,-5 1 2 0,3-2 3 16,-16 3-9-16,1 0-18 0,12-11-12 0,-17 9-28 16,3-2-24-16,-3 0-19 0,0-7-16 0,-4 7 7 0,-2-7-16 15,0 1-1-15,-7 5 2 0,-2-1 8 16,-3-5 14-16,-1 5 25 0,0-1 44 0,-4-1 75 16,0-3 80-16,-3 7 70 0,-2-1 60 0,-3-3 45 0,3 13 19 15,0 0 32-15,0 0 20 0,-22-47 15 16,22 47 20-16,0 0 3 0,-38-22 2 0,38 22 5 0,0 0-3 15,-41-7-19-15,41 7-15 0,0 0-26 0,0 0-20 16,-36 7-22-16,31-2-20 0,3-1-16 0,-1 6-16 16,-2 1-11-16,5-2-10 0,3 4-14 0,2 2-7 15,1-3-8-15,3 9-1 0,0-9-15 0,5 0-6 16,3 6 0-16,2 1-11 0,-3-2-6 0,-4-5-6 16,-1-1-2-16,2 0 3 0,-4 2-13 0,-2-1-2 0,-1 0 0 15,-5-2 0-15,3-4-8 0,-4 3 0 0,-5-1-14 16,1-1-12-16,4-7-23 0,-9 8-12 0,5-3-13 15,4-5-7-15,-11 3-19 0,11-3-18 0,0 0-11 16,-23-9-2-16,10 0-2 0,5 0 14 0,3 0-9 16,1 2 2-16,2-6 3 0,-1-1-5 0,-2 5 3 15,5-4-5-15,0 0-4 0,0 3 9 0,8 0 4 16,-2 2-2-16,2 1 23 0,3-5-6 0,-2 1 8 16,2 5 1-16,4 0 15 0,-2 0 0 0,2-1 11 0,-2 4 0 15,1-4-3-15,1 2-25 0,-6 3-11 0,3-2-22 16,-12 4-35-16,16 0-36 0,-16 0-42 0,19-4-41 15,-19 4-282-15,13 2-599 0,-13-2 265 0</inkml:trace>
  <inkml:trace contextRef="#ctx0" brushRef="#br0" timeOffset="149699">27830 10718 111 0,'0'0'438'0,"-1"-10"-19"0,-5 3-33 0,6 7-13 0,-13-9 6 0,4 5-7 0,-7 3-15 0,1 1-19 0,-2-1-25 0,-4 2-23 0,7 4-22 0,-1-2-20 0,1 1-22 15,-2 5-19-15,2-3-22 0,4 5-19 0,0 1-20 16,5 0-16-16,1-4-16 0,0 7-26 0,5-3-34 16,1-3-28-16,0-1-34 0,3 0-18 0,4-2-24 15,5 0-34-15,3-5-13 0,0 2-9 0,0-2 8 16,1 1 8-16,0-4 8 0,-1 2 13 0,1-2 2 15,-3-1 32-15,-2 0 34 0,-13 3 14 0,11-3 43 16,-11 3 49-16,0 0 24 0,16 0 23 0,-16 0 25 0,7 6 6 16,-3 1 22-16,1 2 21 0,0-1-19 0,0 3-17 15,-2-2-9-15,-2 4-26 0,1-2-32 0,0 1-12 16,1-1-50-16,-1 1-44 0,0 1-70 0,-1 1-92 16,-1-6-93-16,0 5-79 0,0-4-82 0,0-9-93 15,1 8-420-15,-1-8-987 0,0 0 437 0</inkml:trace>
  <inkml:trace contextRef="#ctx0" brushRef="#br0" timeOffset="149948.53">28137 10801 381 0,'-10'-4'496'0,"-4"0"-19"16,-3-2-26-16,3 4-18 0,0 1-18 0,0 2-25 15,14-1-34-15,-23 0-36 0,23 0-36 0,-9 2-30 16,9-2-26-16,0 0-22 0,-7 6-33 0,7-6-31 15,0 0-27-15,2 10-19 0,-2-10-14 0,13 14-8 16,0-6-7-16,-3 1-5 0,0 3-1 0,0 3 4 16,1 6 14-16,-1 0 10 0,1 4 15 0,-8 0 2 0,1 1 16 15,0-2 3-15,-2 3-14 0,-2 0-14 16,1-2-6-16,-1 2-30 0,-1-2-53 0,-1 2-89 0,0-12-122 16,-7 6-143-16,4-4-197 0,0-2-365 0,0-1-984 15,2-6 435-15</inkml:trace>
  <inkml:trace contextRef="#ctx0" brushRef="#br0" timeOffset="150949.17">22583 17229 498 0,'0'0'529'0,"0"0"15"0,4 20 15 0,-3-7 4 16,4 2 4-16,-1 10-1 0,1-1-15 0,0 0-16 16,-1 3-33-16,-1 0-42 0,-2-2-44 0,3-2-42 15,2 4-41-15,-6-1-38 0,4-1-59 0,-5 0-65 16,2-7-80-16,0-4-80 0,3-2-80 0,1-5-83 16,1-1-97-16,1 2-97 0,-4-3-90 0,-3-5-106 15,9 6-460-15,-9-6-1084 0,14 2 479 0</inkml:trace>
  <inkml:trace contextRef="#ctx0" brushRef="#br0" timeOffset="151373.07">22842 17345 308 0,'9'-12'490'0,"-3"4"3"0,1-3 0 0,2 1 10 16,-2 2 14-16,7 2-13 0,14-4-11 0,0 6-23 0,-8 1-22 15,7 1-28-15,1 4-32 0,-3 1-26 16,3 5-31-16,-3 0-27 0,-10-2-32 0,1 2-29 16,-3 3-26-16,-2 2-24 0,-2-1-17 0,-5 2-32 0,-4 2-29 15,-2-2-25-15,-2 10-23 0,-3-8-25 0,-1-2-39 16,-7 4-20-16,1 3-28 0,1-11-22 0,2 5-11 16,-7 1-16-16,6-1-16 0,0-3-15 15,-2-1-16-15,1 1-7 0,-9 1 0 0,12-1 14 0,0-1 14 16,-2-5 1-16,4 0 18 0,2 2 13 0,-1-3 18 15,7-5 22-15,-3 6 20 0,3-6 23 0,-3 11 16 16,3-11 19-16,0 0 11 0,6 8 6 0,-6-8 10 16,17 5 2-16,-5-6 7 0,-12 1 0 0,33 0 1 15,-18-5 2-15,2 2-3 0,3 1 2 0,0-3 3 16,4-3-13-16,-5 4 10 0,0 1-4 0,1-2-7 16,6-2-13-16,-8 1 3 0,-2 0-7 0,1 4-13 15,-1-6-25-15,0 4-35 0,-3-1-41 0,-3 5-60 16,-1-4-66-16,4 0-74 0,-3 1-55 0,-10 3-58 15,0 0-75-15,18-2-60 0,-18 2-330 0,13 0-923 16,-13 0 408-16</inkml:trace>
  <inkml:trace contextRef="#ctx0" brushRef="#br0" timeOffset="151858.44">24258 17330 45 0,'0'0'453'0,"0"0"-10"0,0 0 6 0,0 0 11 0,0 0-2 0,0 0-7 15,-29 28-12-15,9-7-26 0,-14 11-18 0,1 0-20 16,0 2-20-16,0-5-3 0,-1 2-38 0,8 3-20 16,-4 0-32-16,10-15-46 0,3 1-66 0,3 2-67 15,-1-2-86-15,3-5-99 0,7-10-113 0,3 1-95 16,-2-1-102-16,4-5-107 0,-3 7-289 0,3-7-875 0,0 0 387 15</inkml:trace>
  <inkml:trace contextRef="#ctx0" brushRef="#br0" timeOffset="152074.47">23877 17411 515 0,'-2'-6'532'0,"2"6"-31"0,-6-7-11 0,6 7-11 16,0 0-2-16,0 0-27 0,0 0-30 0,0 0-19 0,25-5-39 15,2 11-10-15,0 1-29 0,4 2-19 0,11 5-27 16,-13-4-11-16,15 5-38 0,-15-2-10 0,-1 0-44 16,14 6-17-16,-17-7-48 0,-2 2-15 0,-2 2-33 15,-5-8-35-15,-2 1-34 0,-1 0-35 0,1 3-38 16,-2-2-49-16,0-4-55 0,-1 3-47 0,-2-5-46 16,5 2-42-16,-1-2-51 0,-8-2-66 0,9 4-71 15,-1-6-263-15,1-1-834 0,-14 1 368 0</inkml:trace>
  <inkml:trace contextRef="#ctx0" brushRef="#br0" timeOffset="152607.68">24979 17148 253 0,'4'-6'468'0,"-4"6"-21"0,3-8 15 15,-3 8 5-15,0 0-11 0,0 0-16 0,0 0-29 16,0 0-19-16,0 0-23 0,-40 28-11 0,20-6-16 16,-10 11-20-16,2 2 2 0,13-11-31 15,-7 14-13-15,4-1-36 0,8-8-22 0,-3 11-34 0,7-17-23 16,3 4-51-16,3-2-33 0,1-1-47 0,7-2-43 15,10-1-32-15,-4-3-28 0,7-3-22 0,-1 2-14 16,6-4-19-16,-1-2-14 0,-6-8-6 0,8 0-7 16,0-2 8-16,0-3 9 0,-11 0 13 0,0 2 20 15,-16 0 19-15,20-3 34 0,-16 0 42 0,-4 3 32 16,0 0 19-16,-4-15-1 0,-6 5-7 0,-8 3 0 16,-1 1-4-16,-5 0 0 0,-3-3-5 0,1 6 0 15,7-1-5-15,-8-5-17 0,11 7-30 0,-1 0-44 16,3-4-61-16,1-3-85 0,4 6-96 0,7-5-114 15,2-2-376-15,2-3-865 0,6 0 382 0</inkml:trace>
  <inkml:trace contextRef="#ctx0" brushRef="#br0" timeOffset="152997.5">26403 17487 183 0,'0'0'767'0,"0"0"-59"0,-19 7-60 16,19-7-40-16,0 0-31 0,-13 0-19 0,13 0-18 0,0 0-28 16,0 0-47-16,0 0-46 0,0 0-58 0,37 3-53 15,-18-5-63-15,13 2-63 0,19-9-79 16,-3 3-82-16,-1 3-99 0,-15 1-92 0,20-8-103 0,-3 6-79 15,-20 1-74-15,3 3-93 0,-14 0-380 0,0 1-971 16,-3 1 429-16</inkml:trace>
  <inkml:trace contextRef="#ctx0" brushRef="#br0" timeOffset="153184.57">26459 17650 242 0,'-13'4'567'0,"7"-2"-25"0,6-2-32 0,-9 5-18 15,9-5-11-15,0 0-1 0,4 11-17 0,10-4-23 16,1-2-37-16,6-4-34 0,8 2-37 0,17 0-31 16,-16-2-37-16,0 3-28 0,16-6-37 0,-14 2-44 15,13 0-57-15,-18 0-75 0,4-1-92 0,-1-5-118 16,16 2-109-16,-19 1-157 0,2-1-479 0,3-3-1010 16,0 1 446-16</inkml:trace>
  <inkml:trace contextRef="#ctx0" brushRef="#br0" timeOffset="153781.31">28029 17318 234 0,'-5'-6'540'0,"-2"-2"6"0,1 2 14 15,1 0 10-15,5 6-1 0,-2-9-16 0,2 9-32 16,-1-10-49-16,5-7-50 0,4 10-56 0,4-2-28 16,14-4-33-16,-2 2-31 0,7 1-34 0,-1 2-18 15,18-4-25-15,-15 9-9 0,-1 1-27 0,18 13-14 16,-21-3-9-16,-2 0-7 0,-1 7-10 0,-3 4 3 0,-3 4-3 16,2 14 8-16,-8 5-127 0,-9-14-2 15,-5 17 0-15,-2 2 0 0,-2-5 0 0,1 3 0 16,-6-19 0-16,-2 15 0 0,2-12 0 0,2-2 0 0,3-9 0 15,-1-2 0-15,3 0 0 0,-3 0 0 0,2-10 0 16,3 2 0-16,0-8 0 0,-1 7 0 0,1-7 0 16,0 0 0-16,0 0 0 0,0 0-119 0,0 0-545 15,0 0-571-15,0 0-1338 0,0 0 593 0</inkml:trace>
  <inkml:trace contextRef="#ctx0" brushRef="#br0" timeOffset="153968.54">28190 17623 212 0,'-16'2'609'0,"9"-2"-10"0,7 0-27 0,0 0-12 16,-16 4 12-16,16-4-2 0,0 0-16 0,0 0-30 15,43-9-43-15,-15 1-53 0,20-5-36 0,-2 6-44 16,3-4-40-16,2 3-57 0,1-5-54 0,-1 4-76 16,0-6-77-16,-3 3-97 0,-17 7-82 0,13-9-122 15,-21 7-102-15,-6 1-117 0,-2 1-127 0,2-1-308 16,-4-2-984-16,1 2 435 0</inkml:trace>
  <inkml:trace contextRef="#ctx0" brushRef="#br0" timeOffset="154309.41">28882 17285 292 0,'0'0'520'15,"8"-5"13"-15,-8 5 14 0,9-1 3 0,10-1 1 16,7 2-12-16,-7 6-11 0,8 0-16 0,2 3-26 15,-6-1-26-15,-5 3-21 0,-3-3-35 0,2 9-30 0,-9-1-25 16,-2 0-32-16,-3 8-31 0,-7 4-20 16,-7-6-28-16,-2 0-238 0,-12 13 0 0,-4-1 0 0,6-11 0 15,-7 8 0-15,-7-3 0 0,12-10 0 0,6-2 0 16,3-5 0-16,2-2 0 0,5-4 0 0,3 0 0 16,6-5-53-16,-8 8-66 0,8-8 3 15,0 0 14-15,0 0 13 0,0 0 19 0,0 0 32 0,30 5 25 16,-13-7 21-16,3-2 12 0,5 4 1 0,0-5 22 15,1 5 0-15,-8-4 25 0,9 4-13 0,-1-4 10 16,-7 1-23-16,8-1-9 0,-1 0-1 0,-6 0-37 16,9 2-34-16,-7-2-39 0,5-3-73 0,-2-3-71 15,3-2-71-15,0 0-64 0,-10 9-38 0,-1-2-48 16,-2-3-39-16,2-1-65 0,-4-3-289 0,3 2-903 16,-3-4 399-16</inkml:trace>
  <inkml:trace contextRef="#ctx0" brushRef="#br0" timeOffset="154843.9">29610 17356 208 0,'0'0'567'0,"0"0"15"0,0 0-7 0,0 0 10 15,0 0 4-15,0 0 7 0,3 20 10 0,1-13-7 16,-1 4-22-16,1 3-35 0,1-2-39 0,-1 1-33 16,1 0-22-16,2 0-24 0,-4 3-104 0,-1-1-320 0,-2-3 0 15,0 3 0-15,0 1 0 0,-3-1 0 16,-1-5 0-16,-1 5 0 0,2-9 0 0,-1 2 0 15,-1-5 0-15,5-3 0 0,-9 11 0 0,5-7 0 0,4-4 0 16,-10 3 0-16,10-3 0 0,0 0 0 0,0 0 0 16,-18-16 0-16,16 5 0 0,-1 3 0 15,6-5 0-15,0-2 0 0,4 0 0 0,5-7 0 16,-2 12 0-16,1-4 0 0,8-5 0 0,-6 8 0 0,0-1 0 16,2 0 0-16,-1 2 0 0,0 2 0 0,-1 1 0 15,1 3 0-15,4-2 0 0,-3 3 0 0,-4 2 0 16,-11 1 0-16,19 1 0 0,-5 1 0 0,-4 2 0 15,-2 2 0-15,-2-4 0 0,3 4 0 0,-1 0 0 16,-1 5 0-16,-7-3 0 0,4 0 0 0,-2 1 0 16,-2-9 0-16,-2 16 0 0,1-11 0 0,-2 4 0 15,-2 0 0-15,5-9 0 0,-10 9 0 0,10-9 0 16,-8 7 0-16,8-7 0 0,-6 3 0 0,6-3 0 16,0 0 0-16,0 0 0 0,0 0 0 0,0 0 0 15,1-29 0-15,3 22 0 0,4-5 0 0,5 2-81 16,-1-2 9-16,11-1 6 0,-6 8 30 0,1-3 27 15,5-3 22-15,-8 7 32 0,2-2 14 0,-3 5 23 16,0 0-17-16,-14 1-65 0,21 1 0 0,-5 2 0 0,-4 4 0 16,-5-6 0-16,3 2 0 0,-10-3 0 0,13 7 0 15,-9-1 0-15,2-1 0 0,-2 2 0 16,-4-7 0-16,4 10 0 0,-3 1 0 0,2-7 0 16,-3-4 0-16,0 12 0 0,0-12-206 0,-3 11-199 0,3-11-80 15,-2 13-68-15,2-13-43 0,-2 6-395 0,2-6-1075 16,0 0 476-16</inkml:trace>
  <inkml:trace contextRef="#ctx0" brushRef="#br0" timeOffset="155219.34">30287 17409 88 0,'15'-5'531'0,"-10"2"37"0,-5 3-9 16,0 0-13-16,0 0-3 0,9-4 10 0,-9 4 1 16,0 0 3-16,0 0-20 0,17 11-43 0,-17-11-48 15,6 7-39-15,0-4-41 0,-6-3-35 0,3 11-37 16,1-3-36-16,-3-2-43 0,-1-6-52 0,3 11-41 15,-3-11-63-15,1 5-59 0,-1-5 0 0,0 0-27 16,4 6-39-16,-4-6-24 0,0 0-24 0,0 0-23 16,0 0-13-16,0 0 1 0,0 0-5 0,4-20 9 15,-2 12 16-15,2-5 10 0,3 4 13 0,0-2 10 16,2-5 17-16,0 8 14 0,5-2 19 0,-7 5 24 16,7-4 6-16,-4 3 25 0,3 4 25 0,-4-1 17 15,-9 3 11-15,16 0 16 0,-16 0 13 0,14 4 4 16,-5-1-1-16,0 1 2 0,-2 1-8 0,-1 0-3 15,2-2-6-15,-2 4-14 0,-6-7-14 0,6 9 2 16,-2-1-20-16,-4-8-13 0,4 11-28 0,-4-11-23 0,1 8-30 16,-1-8-25-16,2 8-35 0,-2-8-31 15,0 0-21-15,0 0-19 0,-2 9 1 0,2-9 13 0,0 0-3 16,0 0 5-16,0 0 0 0,7 4-1 0,-7-4-3 16,0 0-17-16,0 0-2 0,0 0-10 15,0 0-41-15,0 0-58 0,29-9-61 0,-29 9-290 16,10-8-713-16,-4 1 315 0</inkml:trace>
  <inkml:trace contextRef="#ctx0" brushRef="#br0" timeOffset="155982.31">30669 17449 226 0,'0'0'362'0,"0"0"-10"15,0 0-11-15,0 0 5 0,0 0 11 0,0 0-4 0,0 0-13 16,0-25-12-16,0 25-24 0,0 0-9 16,1-12-15-16,-1 12-20 0,0-8-13 0,0 8-9 15,0-13-22-15,2 6-15 0,0-1-16 0,-2 0-17 16,4-1-15-16,-4 0-18 0,4-4-8 0,-3 6-6 15,2-2-14-15,-1 3-11 0,2-3-5 0,1 1-2 16,0-3-27-16,4 1-16 0,-4 4-13 0,8-4-7 0,-5 5-11 16,5 3-8-16,-1-5-4 0,1 3-3 0,5-1-3 15,-3 5 0-15,3-1-7 0,1 4-3 0,-3 0 7 16,2 2-5-16,-2 1 3 0,2 0-1 16,-4 4 27-16,5 6-1 0,-8-3-12 0,-4 0-22 0,0 4-17 15,-5-4-49-15,-2 11-48 0,0-13-84 0,-5 4-82 16,-2-1-100-16,-4 0-127 0,2-1-275 0,-3-3-864 15,-1-1 382-15</inkml:trace>
  <inkml:trace contextRef="#ctx0" brushRef="#br0" timeOffset="156948.24">29199 16455 110 0,'-81'-12'332'0,"8"-2"-6"0,5 2 17 0,-4 3 9 0,6 0-3 15,-2 3-5-15,3 6-24 0,-8 0-6 16,7 5-8-16,3 2-10 0,2 0-6 0,3 7 2 16,-3 0-12-16,12 4-12 0,5 3-15 0,-4 0-19 15,7 8-26-15,4-4-7 0,-2 5-8 0,4 3-10 0,1 1-11 16,-1 1-14-16,1 0-24 0,-1 2-5 15,-4 2-8-15,2-2-13 0,-1 2-8 0,0-3-6 16,-7 3-8-16,6-2-7 0,-11-4-5 0,6-1 0 0,2 3 8 16,2 4 1-16,4-2 6 0,0-5-2 0,5 0 5 15,2 1-3-15,5 2-3 0,8-10-4 0,-2 18-6 16,8-5-8-16,-10 3-9 0,8 0-3 0,6-13 3 16,6 21-4-16,-2-6-50 0,6 3-5 0,4-1 0 15,6 0 0-15,-1-3 0 0,1 3 0 0,5-1 0 16,-1 5 0-16,5-7 0 0,2 3 0 0,4-3 0 15,5-1 0-15,3-5 0 0,0-1 0 0,5-1 0 16,1-1 0-16,1-2 0 0,6-6 0 0,-4 2 0 16,3-11 0-16,-2 8 0 0,-1-3 0 0,5 4 0 15,-4-5 0-15,7-1 0 0,2-1 0 0,-6-2 0 16,1-2 0-16,6 0 0 0,-4-3 0 0,-2 2 0 16,0-2 0-16,6-5 0 0,-1 3 0 0,3 1 0 15,-6-5 0-15,5 1 0 0,-1-8 0 0,-57 2 0 0,122-2 0 16,-61 3-40-16,-1-2-22 0,-1 1 0 0,-59 0 4 15,115-4 4-15,-52 4-1 0,-2-4 6 16,-1 2-1-16,3-6 4 0,-5 1-2 0,6-3-2 16,-8 2 5-16,3-5 5 0,-5 1 1 0,5-1 4 0,-2-1 19 15,1-2-13-15,4 2 12 0,-7 0 12 0,12 1 8 16,-3-3-3-16,-5-4-4 0,6 7-23 16,-3-3 15-16,5-2-6 0,-10-1-14 0,10-2 11 0,-2 7 3 15,-1-5-2-15,-3 0-2 0,4 2-3 0,-3-2 12 16,-6-3 5-16,-1-4-25 0,1 8 9 0,-2-3 8 15,-2-3 10-15,-2-2 15 0,-8 1 24 0,3-2 13 16,-3-2 17-16,-1-7 20 0,-8 3 13 0,-5-2 2 16,-2 3 31-16,-9 9 23 0,11-20 19 0,-3 6 4 15,-13 8-134-15,6-12-41 0,-7 18 0 0,3-3 0 16,-4-2 0-16,-2 1 0 0,-3 0 0 0,0-1 0 16,0-12 0-16,-5 10 0 0,-2-9 0 0,-7-6 0 15,0 17 0-15,-13-24 0 0,-6 9 0 0,1-10 0 16,-7-1 0-16,-3-5 0 0,-11 1 0 0,-7 2 0 15,-19-1 0-15,7-2 0 0,-8 6 0 0,-8-3 0 16,-2 5 0-16,-11-5 0 0,-13 5 0 0,-3 2 0 16,-20 4 0-16,2 3 0 0,0 3 0 0,-11 7 0 15,-2 2 0-15,1 8 0 0,-1 0 0 0,2 9 0 16,7 5 0-16,-4 4 0 0,6 2 0 0,6 5-43 16,8 5-238-16,3 8-64 0,1 4-96 0,11 8-99 0,15 4-551 15,6 7-1181-15,22 2 523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1290.03943" units="1/cm"/>
          <inkml:channelProperty channel="Y" name="resolution" value="2064.713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4T06:12:17.128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19330 4903 228 0,'0'0'378'0,"0"0"-2"0,0 0 12 16,0 0 19-16,0 0 6 0,0 0 9 0,0 0 2 0,0 0-19 16,0 0-19-16,0 0-26 0,165-2-28 15,-103 4-20-15,4-1-33 0,12-2-28 0,7 1-26 0,10 4-25 16,10-2-18-16,1-1-27 0,7-2-32 0,0 1-30 15,-1 0-13-15,1-2-36 0,1-4-35 0,-4 3-19 16,-3-6-24-16,-11 2-14 0,-6-2-3 0,-6 0-8 16,-6-1 9-16,-8-8 7 0,-7 8 2 0,-3 0 6 15,-14-3 12-15,-46 13 18 0,55-11 30 0,-55 11 27 16,32-8 25-16,-32 8 6 0,0 0 6 0,0 0-4 16,0 0-7-16,0 0 1 0,0 0-29 0,42-11-18 15,-42 11-35-15,0 0-40 0,0 0-47 0,0 0-63 16,0 0-59-16,0 0-55 0,0 0-57 0,0 0-48 0,0 0-56 15,0 0-54-15,0 0-244 0,0 0-785 0,0 0 349 16</inkml:trace>
  <inkml:trace contextRef="#ctx0" brushRef="#br0" timeOffset="1076.57">20045 3712 404 0,'0'0'524'0,"0"0"27"15,0 0 16-15,0 0 2 0,0 0 9 0,0 0 11 16,0 0-13-16,29 73-25 0,-29-73-40 0,15 42-22 16,-10-18-39-16,-5-24-38 0,12 49-32 0,-12-49-38 0,7 34-27 15,-7-34-28-15,4 30-191 0,-4-30-96 16,0 0 0-16,2 45 0 0,-2-45 0 0,0 0 0 0,0 0 0 16,-5 29 0-16,5-29 0 0,0 0 0 0,0 0 0 15,0 0 0-15,0 0 0 0,0 0 0 0,0 0 0 16,0 0 0-16,0 0 0 0,0 0 0 0,0 0 0 15,0 0 0-15,0 0 0 0,0 0 0 0,0 0 0 16,0 0 0-16,18-110 0 0,-18 110 0 0,13-39 0 16,-13 39 0-16,10-29 0 0,-10 29 0 0,18-28 0 15,-18 28 0-15,16-25 0 0,-16 25 0 0,0 0 0 16,0 0 0-16,21-29 0 0,-21 29 0 0,0 0 0 0,0 0 0 16,0 0 0-16,0 0 0 0,0 0 0 15,0 0 0-15,0 0 0 0,0 0 0 0,93 49 0 0,-93-49 0 16,19 25 0-16,-19-25 0 0,11 30 0 0,-11-30 0 15,0 0 0-15,10 38 0 0,-10-38 0 0,0 0 0 16,0 0 0-16,0 34 0 0,0-34 0 0,0 0 0 16,0 0 0-16,0 0 0 0,0 0 0 0,0 0 0 15,0 0 0-15,0 0 0 0,0 0-133 0,0 0-134 16,0 0 19-16,0 0 23 0,0 0 11 0,0 0 26 16,0 0 19-16,0 0 14 0,50-76 32 0,-50 76 34 15,23-24 50-15,-23 24 39 0,0 0 36 0,29-18 29 16,-29 18 14-16,0 0 24 0,0 0 8 0,0 0 14 0,0 0 25 15,0 0 19-15,0 0 8 0,0 0 4 16,0 0-14-16,78 32-10 0,-78-32 1 0,0 0-13 0,20 35-118 16,-20-35-27-16,11 26 0 0,-11-26 0 0,0 0 0 15,6 41 0-15,-6-41 0 0,0 0 0 0,0 37 0 16,0-37 0-16,0 0 0 0,0 0 0 0,0 0-12 16,-9 38-381-16,9-38-97 0,0 0-97 0,0 0-532 15,0 0-1211-15,0 0 537 0</inkml:trace>
  <inkml:trace contextRef="#ctx0" brushRef="#br0" timeOffset="1978.62">22638 4928 374 0,'0'0'385'0,"0"0"-9"15,0 0 4-15,0 0-4 0,0 0-21 0,0 0-21 0,0 0-22 16,0 0 0-16,0 0 2 0,0 0-1 16,0 0-14-16,0 0-6 0,0 0-9 0,0 0-6 15,203-5-17-15,-150 5-25 0,6 5-17 0,8-4-16 0,6 4-23 16,5-4-16-16,8 0-21 0,6 4-16 16,0-5-15-16,2-5-22 0,3 1-20 0,8-2-22 0,-4-1-20 15,-1 2-32-15,-3-6-16 0,5 4-22 0,-9-4-13 16,-6 2-13-16,-2 1-8 0,-7 1 10 0,-7-5 9 15,-11 2 8-15,-5 2 4 0,-5 0 16 0,-50 8 12 16,61-14 15-16,-61 14 26 0,44-9 27 0,-44 9 23 16,0 0 17-16,42-9 1 0,-42 9 0 0,0 0-5 15,0 0-5-15,0 0-9 0,0 0-11 0,0 0-4 16,0 0-12-16,0 0 1 0,0 0-12 0,0 0-26 16,0 0-22-16,0 0-30 0,0 0-25 0,0 0-29 15,0 0-49-15,0 0-58 0,0 0-52 0,0 0-57 0,0 0-65 16,0 0-63-16,0 0-443 0,0 0-956 15,0 0 423-15</inkml:trace>
  <inkml:trace contextRef="#ctx0" brushRef="#br0" timeOffset="2714.85">23581 3557 92 0,'0'0'561'0,"0"0"33"0,0 0 20 0,-55 59 14 16,55-59 25-16,-5 43-4 0,5-43-17 0,-1 68-23 0,1-26-24 15,5-1-36-15,-4-15-42 0,-1-26-52 0,5 48-40 16,-5-48-38-16,8 41-106 0,-8-41-271 16,3 35 0-16,-3-35 0 0,0 0 0 0,7 29 0 0,-7-29 0 15,0 0 0-15,0 0 0 0,0 0 0 0,0 0 0 16,0 0 0-16,0 0 0 0,0 0 0 0,0 0 0 16,0 0 0-16,0 0 0 0,0 0 0 0,0 0 0 15,0 0 0-15,0 0 0 0,0 0 0 0,0 0 0 16,36-99 0-16,-36 99 0 0,19-24 0 0,-19 24 0 15,27-23-26-15,-27 23-58 0,30-17 11 0,-30 17 4 16,0 0 9-16,0 0 11 0,0 0 18 0,58 0 2 16,-58 0 22-16,0 0 1 0,0 0 14 0,45 33 11 15,-45-33-4-15,0 0-9 0,11 33 4 0,-11-33 0 16,0 0 6-16,0 0-16 0,-24 46-10 0,24-46-25 0,0 0-46 16,-33 33-64-16,33-33-80 0,0 0-88 0,-36 18-111 15,36-18-121-15,0 0-466 0,0 0-1094 0,0 0 483 16</inkml:trace>
  <inkml:trace contextRef="#ctx0" brushRef="#br0" timeOffset="3951.13">9500 5969 8 0,'0'0'265'0,"0"0"3"0,0 0 9 0,0 0 15 16,0 0 4-16,0 0-7 0,0 0-8 0,0 0-19 15,0 0-16-15,138 20-22 0,-87-18-10 0,6 3-27 16,3-3-14-16,1-1-18 0,12-1-17 0,-2 0-25 15,7-3-20-15,-2 3-17 0,4-1-20 0,-7-6-13 16,5 5-15-16,-9 2-9 0,-4 3-4 0,-2-3 1 0,-63 0 5 16,82 4-8-16,-82-4 10 0,47 2 0 15,-47-2 2-15,0 0-3 0,0 0-2 0,0 0-18 0,60 3 12 16,-60-3-4-16,0 0 1 0,0 0-23 0,0 0-31 16,0 0-46-16,0 0-55 0,0 0-78 0,0 0-68 15,0 0-280-15,0 0-617 0,0 0 273 0</inkml:trace>
  <inkml:trace contextRef="#ctx0" brushRef="#br0" timeOffset="4936.49">1877 5581 351 0,'0'0'453'16,"0"0"22"-16,0 0 25 0,0 0 24 0,0 0 10 0,-13 66 1 15,13-66-4-15,3 39-13 0,-3-39-28 0,-7 52-33 16,6-25-25-16,1-27-37 0,-2 48-34 0,2-48-35 16,-4 34-29-16,4-34-28 0,-6 31-29 0,6-31-21 15,-6 31-31-15,6-31-92 0,0 0-96 0,0 0 0 16,0 0 0-16,-10 33 0 0,10-33 0 0,0 0 0 16,0 0 0-16,0 0 0 0,0 0 0 0,0 0 0 15,0 0 0-15,0 0 0 0,0 0 0 0,0 0 0 16,0 0 0-16,-37-85 0 0,37 85 0 0,-10-54 0 15,6 29 0-15,1-7 0 0,1-9 0 0,2 41 0 16,2-51 0-16,-2 51 0 0,5-41 0 0,0 18 0 16,-5 23-3-16,17-29-59 0,-17 29 13 0,22-22 3 15,-22 22 6-15,0 0 3 0,51-9 3 0,-51 9 4 16,0 0 6-16,0 0 14 0,98 30 6 0,-76-13 12 16,-22-17-2-16,36 39 9 0,-26-13 0 0,4 1 6 0,-5 3 2 15,-5 10-6-15,-4-40 7 0,0 55-9 16,-5-30 1-16,5-25-11 0,-18 46 4 0,6-25-6 0,12-21-9 15,-33 36-29-15,13-20-30 0,20-16-26 0,-49 23-14 16,49-23-14-16,-51 18-8 0,51-18-13 0,-42 3-7 16,42-3-21-16,0 0-21 0,0 0-23 0,0 0-33 15,0 0-19-15,-81-18-31 0,81 18-41 0,0 0-45 16,0 0-38-16,0 0-48 0,0 0-236 0,0 0-763 16,27-48 338-16</inkml:trace>
  <inkml:trace contextRef="#ctx0" brushRef="#br0" timeOffset="5401.55">2281 5890 257 0,'0'0'264'0,"0"0"2"0,0 0 0 0,0 0 7 0,0 0-5 16,0 0 18-16,-35 69 21 0,35-69 17 0,0 0 14 0,-6 43 10 16,6-43-1-16,-4 25-7 0,4-25-8 15,-5 40-3-15,5-40-17 0,1 38-23 0,-1-38-21 0,8 47-17 16,-3-25-31-16,-5-22-21 0,0 0-15 16,8 45-19-16,-8-45-17 0,0 0-15 0,1 29-23 0,-1-29-36 15,0 0-18-15,0 0-26 0,0 0-7 0,0 0-22 16,0 0-32-16,0 0-17 0,0 0-8 0,0 0-3 15,0 0-10-15,0 0 5 0,0 0-2 0,0 0-6 16,-33-101 0-16,30 71-5 0,3 30-2 0,-5-48 5 16,5 19-1-16,0 29 15 0,3-54-7 0,3 28 7 15,-6 26 7-15,10-40 3 0,-10 40 6 0,22-35 9 16,-22 35 0-16,24-29 0 0,-24 29 9 0,27-22 4 16,-27 22 7-16,0 0 1 0,37-17 3 0,-37 17 3 15,0 0 0-15,0 0 5 0,0 0 3 0,0 0 7 16,0 0 8-16,51 49-8 0,-51-49 3 0,7 30-3 15,-7-30 0-15,0 40-11 0,0-40-18 0,-8 38-27 16,8-38-47-16,0 0-34 0,-15 36-48 0,15-36-48 16,0 0-63-16,-17 25-77 0,17-25-354 0,0 0-778 15,0 0 345-15</inkml:trace>
  <inkml:trace contextRef="#ctx0" brushRef="#br0" timeOffset="6090.18">2811 5866 234 0,'0'0'550'0,"-42"30"-20"0,42-30-11 0,-23 20-23 0,23-20-24 0,0 0-37 16,0 0-29-16,-9 31-30 0,9-31-39 0,0 0-34 15,0 0-32-15,0 0-20 0,56 33-37 0,-56-33-19 16,0 0-44-16,64 8-46 0,-64-8-41 0,0 0-36 0,0 0-27 16,0 0-11-16,0 0-5 0,87-27-14 0,-87 27-16 15,0 0-25-15,18-27 0 0,-18 27-10 16,0 0 2-16,0 0 1 0,-9-48 5 0,9 48 10 0,0 0-20 15,-37-48 3-15,18 27-2 0,-3-2 9 0,22 23 4 16,-41-43 3-16,18 20 6 0,-5-13 11 0,11 13 1 16,-3 2 7-16,20 21 12 0,-26-48-7 0,15 28 11 15,11 20 0-15,-10-31 7 0,10 31-4 0,0 0 4 16,-3-39 4-16,3 39-7 0,0 0 1 0,0 0 9 16,15-35 2-16,-15 35 2 0,0 0 2 0,0 0 26 15,59-7 5-15,-59 7 10 0,0 0 12 0,0 0 5 16,87 42 4-16,-71-21 15 0,-16-21 7 0,29 62 5 15,-23-32 4-15,-1 14-2 0,-6 3-7 0,-8-4-5 16,1 1-6-16,2-3-7 0,-2-13-7 0,1 0-7 16,7-28-1-16,-13 44-4 0,13-44-2 0,-4 46-3 15,4-46-4-15,4 33-9 0,-4-33-5 0,0 0-17 16,24 38-17-16,-24-38-29 0,35 13-42 0,-35-13-17 0,53 7-43 16,-53-7-10-16,63-1-21 0,-63 1-16 15,0 0-25-15,93-14-28 0,-62 6-26 0,-31 8-34 16,51-20-33-16,-51 20-238 0,41-19-624 0,-41 19 276 15</inkml:trace>
  <inkml:trace contextRef="#ctx0" brushRef="#br0" timeOffset="6526.48">3454 5642 160 0,'0'0'606'0,"0"0"-13"0,0 0 1 0,0 0 4 16,0 0-8-16,0 80-15 0,0-80-33 0,1 31-42 16,-1-31-50-16,5 35-47 0,-5-35-41 0,8 40-34 15,-8-40-30-15,5 36-30 0,-5-36-37 0,9 32-42 16,-9-32-29-16,0 0-33 0,9 38-13 0,-9-38-17 16,0 0-24-16,0 0-19 0,0 0-20 0,5 27-19 0,-5-27-11 15,0 0-7-15,0 0-7 0,0 0-21 16,0 0-23-16,0 0-24 0,0 0-12 0,0 0-10 15,0 0-13-15,-20-97-19 0,20 97-3 0,-8-57 11 16,8 28 11-16,0 29 2 0,5-60 11 0,0 33 8 0,-5 27 7 16,8-52 9-16,-8 52 8 0,11-32 2 15,-11 32 9-15,18-29 5 0,-18 29 5 0,22-18 13 16,-22 18 12-16,0 0 19 0,41-12-5 0,-41 12 9 0,0 0 12 16,0 0 17-16,0 0 9 0,88 42 7 0,-70-22 8 15,-18-20 6-15,33 38 3 0,-23-16 0 0,-10-22-4 16,12 39-2-16,-12-39-7 0,0 52-8 0,0-52-2 15,-18 48-19-15,5-27-26 0,13-21-23 0,-34 36-32 16,17-18-21-16,17-18-50 0,-23 22-70 0,23-22-68 16,0 0-87-16,0 0-101 0,-45 13-412 0,45-13-941 15,0 0 417-15</inkml:trace>
  <inkml:trace contextRef="#ctx0" brushRef="#br0" timeOffset="6901.76">3954 5806 358 0,'0'0'419'0,"0"0"0"0,0 0-7 16,0 0 10-16,0 0-7 0,0 0-19 0,0 0-23 0,0 0-20 15,0 0-11-15,-31 68-18 0,31-68-23 0,-18 26-26 16,18-26-21-16,-14 28-26 0,14-28-23 15,0 0-19-15,-6 31-23 0,6-31-27 0,0 0-28 16,0 0-34-16,0 0-29 0,0 0-35 0,10 40-18 0,-10-40-25 16,0 0-22-16,0 0-24 0,0 0-29 0,47 12-22 15,-47-12-12-15,0 0 10 0,0 0-11 0,0 0 4 16,0 0 12-16,0 0 11 0,0 0 9 0,0 0 28 16,0 0 22-16,96-20 32 0,-96 20 43 0,0 0 45 15,0 0 37-15,0 0 30 0,0 0 27 0,0 0 31 16,0 0 35-16,0 0 30 0,36 13 1 0,-36-13 19 15,0 0 5-15,10 38 4 0,-10-38-15 0,5 36-34 16,-5-36-17-16,4 33-30 0,-4-33-72 0,10 54-94 16,-7-30-162-16,-3-24-166 0,6 46-191 0,-6-46-675 15,5 26-1273-15,-5-26 563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1290.03943" units="1/cm"/>
          <inkml:channelProperty channel="Y" name="resolution" value="2064.713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4T06:16:09.48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22928 9475 259 0,'0'0'379'0,"0"0"-18"0,0 0-20 0,0 0-22 0,0 0-40 0,0 0-26 0,0 0-31 0,0 0-48 0,0 0-70 0,0 0-75 0,0 0-157 15,0 0-304-15,0 0-468 0,0 0 207 0</inkml:trace>
  <inkml:trace contextRef="#ctx0" brushRef="#br0" timeOffset="1183.64">17929 1353 43 0,'0'0'341'0,"0"0"2"0,0 0 7 16,0 0 23-16,0 0 10 0,0 0 5 0,0 0-2 15,0 0 3-15,0 0-11 0,0 0-22 0,0 0-14 0,0 0-11 16,0 0-8-16,0 0-14 0,0 0-11 0,0 0-24 16,166-15-22-16,-95 16-24 0,6 6-19 0,9-8-18 15,7 0-18-15,5 2-8 0,3 0-23 0,7-1-9 16,7 2-19-16,0-4-22 0,-1 5-43 0,-6-3-23 16,6-1-27-16,-8-2-17 0,0 2-11 0,-8-1-17 15,-3-2-13-15,-16 2-6 0,-5-4 7 0,-10 2 0 16,-8 1 4-16,-56 3 4 0,57-7 11 0,-57 7 13 15,0 0 16-15,44-8 21 0,-44 8 8 0,0 0-5 16,0 0-5-16,0 0-8 0,0 0-26 0,0 0-32 16,0 0-44-16,0 0-63 0,0 0-65 0,0 0-73 15,0 0-65-15,0 0-64 0,0 0-37 0,0 0-329 16,0 0-862-16,0 0 381 0</inkml:trace>
  <inkml:trace contextRef="#ctx0" brushRef="#br0" timeOffset="2330.23">18149 191 336 0,'0'0'376'0,"0"0"4"0,0 0 25 0,0 0 6 0,0 0 0 15,0 0-5-15,0 0-20 0,0 0-17 0,0 0-20 16,0 0-20-16,0 0-27 0,0 0-24 15,0 0-24-15,0 0-19 0,0 0-29 0,0 0-20 16,0 0-22-16,0 0-14 0,135-14-16 0,-135 14-18 16,61-7-12-16,-61 7-5 0,51-3-13 0,-51 3-13 0,0 0-10 15,0 0-9-15,61-3-1 0,-61 3 1 0,0 0-7 16,0 0-6-16,0 0-3 0,0 0 8 0,0 0 10 16,49 17 8-16,-49-17 12 0,0 0 18 15,0 0 1-15,17 29 5 0,-17-29 35 0,10 29 29 0,-10-29-5 16,1 32 1-16,-1-32-13 0,0 48-147 0,0-48 0 15,-2 39 0-15,2-39 0 0,-2 46 0 0,2-46 0 16,-1 32 0-16,1-32 0 0,1 33 0 0,-1-33 0 16,0 0 0-16,2 39 0 0,-2-39 0 0,0 0 0 15,0 0 0-15,9 36 0 0,-9-36 0 0,0 0-358 16,0 0-231-16,0 0-72 0,0 0-437 0,0 0-1188 16,0 0 525-16</inkml:trace>
  <inkml:trace contextRef="#ctx0" brushRef="#br0" timeOffset="2531.57">18261 399 433 0,'0'0'456'0,"0"0"3"16,0 0-17-16,0 0 0 0,0 0 1 0,0 0-25 0,0 0-39 15,0 0-34-15,0 0-39 0,0 0-28 0,0 0-27 16,0 0-38-16,0 0-50 0,148 16-58 0,-148-16-71 15,64-3-64-15,-64 3-70 0,59-10-89 0,-59 10-82 16,0 0-64-16,52-10-51 0,-52 10-257 0,30-15-696 16,-30 15 307-16</inkml:trace>
  <inkml:trace contextRef="#ctx0" brushRef="#br0" timeOffset="2857.07">18681 278 292 0,'0'0'463'15,"0"0"-12"-15,0 0-7 0,0 0 9 0,0 0 8 16,0 0-21-16,77-29-25 0,-77 29-25 0,56-4-20 16,-56 4-19-16,59-3-22 0,-59 3-22 0,0 0-23 15,0 0-29-15,69 6-25 0,-69-6-16 0,0 0 3 16,0 0-39-16,26 25-10 0,-26-25-19 0,0 0-22 16,-8 39-1-16,8-39-30 0,0 0-13 0,-31 51-34 15,15-33-21-15,16-18-24 0,-25 28-20 0,25-28-17 16,-16 24-20-16,16-24-15 0,0 0-14 0,-27 33-12 15,27-33-14-15,0 0-12 0,-10 22-3 0,10-22 1 16,0 0 5-16,0 0 14 0,0 0 7 0,0 0 8 16,0 0 13-16,0 0 15 0,41 31-2 0,-41-31 6 15,0 0-1-15,0 0 7 0,71 1 10 0,-71-1 6 16,0 0-7-16,73-4 13 0,-73 4-28 0,0 0-36 16,78-6-37-16,-78 6-60 0,0 0-64 0,51-11-56 15,-51 11-37-15,0 0-29 0,40-16-276 0,-40 16-703 16,0 0 311-16</inkml:trace>
  <inkml:trace contextRef="#ctx0" brushRef="#br0" timeOffset="3531.28">19512 238 39 0,'0'0'391'0,"0"0"-6"0,0 0-1 0,0 0 6 15,0 0-8-15,0 0-10 0,0 0-11 0,0 0-6 16,0 0-3-16,0 0-2 0,0 0-11 0,0 0-19 16,0 0-26-16,0 0-16 0,0 0-14 0,0 0-13 15,0 0-23-15,-37 81-19 0,37-81-25 0,0 0-25 16,-9 37-10-16,9-37-14 0,0 0-24 0,4 38-29 15,-4-38-31-15,0 0-29 0,0 0-26 0,0 0-37 16,15 33-27-16,-15-33-23 0,0 0-27 0,0 0-33 16,0 0-21-16,51 6 2 0,-51-6 2 0,0 0 13 15,0 0 16-15,0 0 16 0,0 0 7 0,0 0 15 16,81-37 22-16,-81 37 33 0,0 0 39 0,0 0 29 16,0 0 32-16,28-19 17 0,-28 19 19 0,0 0-2 15,0 0-3-15,0 0-6 0,0 0-5 0,0 0-2 16,0 0-10-16,0 0-3 0,0 0-7 0,0 0-4 15,0 0-5-15,0 0-5 0,0 0-6 0,70 24-16 16,-70-24-19-16,0 0-27 0,0 0-15 0,0 0-17 16,42 19-15-16,-42-19-14 0,0 0-10 0,0 0-14 15,0 0 6-15,0 0 13 0,0 0 12 0,66-19 6 16,-66 19 3-16,0 0 17 0,11-29 14 0,-11 29 20 16,0 0 5-16,8-41 26 0,-8 41 29 0,0 0 0 0,0-35 0 15,0 35 8-15,0 0-1 0,0 0-10 16,0 0-4-16,0 0-6 0,-21-35-21 0,21 35-33 15,0 0-54-15,0 0-27 0,0 0-54 0,0 0-53 16,0 0-30-16,0 0-18 0,0 0-35 0,0 0-38 16,0 0-240-16,0 0-629 0,0 0 278 0</inkml:trace>
  <inkml:trace contextRef="#ctx0" brushRef="#br0" timeOffset="4127.95">19161 136 75 0,'0'0'94'0,"0"0"10"0,0 0 14 15,0 0 14-15,0 0 20 0,0 0 22 0,0 0-5 16,0 0 4-16,0 0 2 0,0 0 4 0,0 0 4 16,0 0 15-16,0 0 4 0,0 0 17 0,0 0 4 15,0 0 0-15,0 0 1 0,-18 72-6 0,18-72 0 0,1 47-19 16,-1-47-20-16,2 43-21 0,-2-43-13 16,3 40-22-16,-3-40-30 0,6 31-61 0,-6-31-44 15,0 0-64-15,13 35-60 0,-13-35-59 0,0 0-38 16,0 0-34-16,0 0-30 0,12 24-231 0,-12-24-572 15,0 0 253-15</inkml:trace>
  <inkml:trace contextRef="#ctx0" brushRef="#br0" timeOffset="4372.49">19411 169 49 0,'0'0'319'0,"0"0"-20"0,0 0-20 0,0 0-22 16,0 0-12-16,0 0-15 0,0 0-16 15,0 0-26-15,0 0-14 0,0 0-24 0,0 0-16 16,0 0-14-16,-93 60-13 0,76-43-9 0,17-17-10 16,-23 25-7-16,23-25-13 0,-19 23-9 0,19-23-1 15,0 0-9-15,0 0-5 0,-13 34-7 0,13-34-6 16,0 0-4-16,0 0-4 0,0 0-9 0,24 41-8 16,-24-41-16-16,0 0-21 0,39 17-20 0,-39-17-19 15,0 0-20-15,53 13-30 0,-53-13-17 0,0 0-29 16,50 6-25-16,-50-6-29 0,0 0-174 0,50 7-426 0,-50-7 188 15</inkml:trace>
  <inkml:trace contextRef="#ctx0" brushRef="#br0" timeOffset="5190.39">13145 2603 32 0,'0'0'359'0,"0"0"-3"0,0 0-3 0,0 0 1 0,0 0-17 15,0 0-12-15,0 0-22 0,0 0 0 0,0 0-21 16,0 0-6-16,0 0 0 0,161-34 3 0,-100 30-5 16,6 1-8-16,7 1-5 0,1-3-15 0,0 2-18 15,1-1-23-15,8 0-23 0,1 4-13 0,-1-5-18 16,3-2-14-16,-9 4-24 0,-8 1-32 0,-6-5-25 15,3 4-35-15,-10-1-27 0,-4-2-30 0,-53 6-36 16,74-5-18-16,-74 5-25 0,47-2-19 0,-47 2-28 16,0 0-45-16,0 0-39 0,49-6-43 0,-49 6-51 15,0 0-66-15,0 0-281 0,0 0-745 0,0 0 329 0</inkml:trace>
  <inkml:trace contextRef="#ctx0" brushRef="#br0" timeOffset="5857.3">13513 1246 332 0,'0'0'465'0,"0"0"8"0,0 0 14 0,0 0-19 0,0 0-15 0,-14 96-13 16,14-96-13-16,1 49-30 0,-1-49-22 0,7 43-22 16,-7-43-28-16,7 43-37 0,1-21-22 0,-8-22-35 15,9 31-19-15,-9-31-27 0,9 32-33 0,-9-32-25 16,5 30-42-16,-5-30-51 0,0 0-50 0,5 35-52 16,-5-35-54-16,0 0-51 0,0 0-74 0,-5 39-57 15,5-39-70-15,0 0-67 0,0 0-364 0,0 0-873 16,-15 26 386-16</inkml:trace>
  <inkml:trace contextRef="#ctx0" brushRef="#br0" timeOffset="6093.03">13775 1421 22 0,'0'0'453'0,"0"0"19"0,0 0 8 16,0 0 4-16,0 0-18 0,0 0-40 0,0 0-34 16,0 0-38-16,0 0-36 0,-5-50-31 0,5 50-26 15,0 0-33-15,0 0-34 0,0 0-50 16,0 0-65-16,0 0-74 0,0 0-87 0,0 0-72 0,0 0-77 16,0 0-85-16,0 0-79 0,0 0-254 0,0 0-701 15,0 0 311-15</inkml:trace>
  <inkml:trace contextRef="#ctx0" brushRef="#br0" timeOffset="6266.79">13858 1555 374 0,'0'0'393'0,"0"0"-10"0,0 0 17 0,0 0 3 16,0 0-18-16,0 0-32 0,0 0-32 0,0 0-31 15,0 0-28-15,0 0-31 0,0 0-27 0,0 0-53 16,0 0-61-16,0 0-59 0,0 0-99 0,0 0-84 15,0 0-107-15,0 0-115 0,0 0-196 0,0 0-617 16,0 0 273-16</inkml:trace>
  <inkml:trace contextRef="#ctx0" brushRef="#br0" timeOffset="7829.05">14395 1271 116 0,'0'0'370'0,"0"0"-27"0,0 0-15 16,0 0-13-16,0 0-16 0,0 0-31 16,0 0-15-16,0 0-23 0,0 0-21 0,0 0-12 0,0 0-8 15,0 0-9-15,0 0-12 0,0 0-17 0,0 0-17 16,0 0-15-16,0 0-5 0,0 0-12 0,0 0-8 15,0 0-19-15,0 0-4 0,-134 0-6 0,134 0-8 16,0 0-6-16,0 0-19 0,0 0-7 0,0 0 4 16,0 0-4-16,0 0-3 0,0 0-4 0,0 0 1 15,0 0-1-15,0 0 1 0,0 0 7 0,0 0 10 16,-31 35 24-16,31-35 19 0,-10 24 13 0,10-24 14 16,-14 28 0-16,14-28 2 0,0 0-6 0,-17 41-7 15,17-41-8-15,-10 27-7 0,10-27-10 0,0 0-5 16,-8 35-8-16,8-35-7 0,0 0-4 0,0 0-5 15,0 0-5-15,-4 30-7 0,4-30 3 0,0 0-8 16,0 0-6-16,0 0 1 0,0 0-8 0,0 0-1 16,0 0 0-16,0 0-3 0,0 0-3 0,0 0-3 15,0 0-5-15,0 0-4 0,0 0 2 0,0 0-2 0,128-24 1 16,-128 24 3-16,0 0 0 0,0 0-6 0,68-8 9 16,-68 8-1-16,0 0-5 0,50 8 6 15,-50-8 15-15,0 0 7 0,33 18 11 0,-33-18 7 16,0 0 16-16,15 34 12 0,-15-34 10 0,0 0 8 0,-6 38-6 15,6-38-4-15,0 0-8 0,0 0-6 0,-18 44-5 16,18-44-4-16,0 0-6 0,-27 32-17 0,27-32-23 16,0 0-16-16,-39 16-31 0,39-16-25 0,-34 11-25 15,34-11-33-15,0 0-35 0,-48 7-48 0,48-7-53 16,0 0-41-16,-51 12-66 0,51-12-70 0,0 0-388 16,0 0-894-16,-59 0 396 0</inkml:trace>
  <inkml:trace contextRef="#ctx0" brushRef="#br0" timeOffset="8717.76">5058 2669 16 0,'0'0'341'0,"0"0"2"0,0 0 1 0,0 0 16 0,0 0-12 0,0 0-21 0,0 0-20 0,0 0-21 16,0 0-13-16,0 0-16 0,0 0-5 0,0 0-15 15,0 0-13-15,0 0-14 0,0 0-9 16,0 0-16-16,0 0-11 0,0 0-14 0,0 0-18 0,133-42-7 16,-71 44-14-16,5-2-12 0,3 0-14 0,3-1-11 15,11 1-9-15,6-1-4 0,-2 1-7 0,-3-1-16 16,5 0-8-16,1-3-15 0,-3 2-20 0,-4 0-25 15,-2-1-25-15,-10 1-22 0,-3-4-6 0,-8 1-10 16,-3-1-2-16,-58 6 9 0,80-12 5 0,-80 12 2 16,60-10 9-16,-60 10 11 0,33-8 1 0,-33 8 3 15,0 0 0-15,0 0 10 0,0 0-10 0,0 0-25 16,0 0-20-16,0 0-50 0,0 0-46 0,0 0-54 16,0 0-52-16,0 0-48 0,0 0-258 0,0 0-648 15,0 0 288-15</inkml:trace>
  <inkml:trace contextRef="#ctx0" brushRef="#br0" timeOffset="9377.52">5109 1498 369 0,'0'0'443'0,"0"0"-3"0,0 0-7 0,0 0-18 0,0 0-28 0,0 0-28 15,0 0-20-15,0 0-9 0,0 0-4 0,0 0 20 16,0 0-16-16,0 0-21 0,0 0-25 0,0 0-32 16,14 90-22-16,-14-90-25 0,3 33-25 0,-3-33-14 15,3 34-38-15,-3-34-41 0,5 34-59 0,-5-34-74 16,0 0-75-16,8 37-79 0,-8-37-88 0,0 0-90 0,0 0-87 15,14 26-350-15,-14-26-883 0,0 0 391 16</inkml:trace>
  <inkml:trace contextRef="#ctx0" brushRef="#br0" timeOffset="9717.33">5382 1554 106 0,'0'0'476'0,"0"0"-18"0,0 0-19 15,0 0 1-15,0 0 0 0,0 0-15 0,0 0-24 16,0 0-44-16,0 0-19 0,0 0-33 0,0 0-39 16,0 0-15-16,26 66-29 0,-26-66-26 15,0 0-14-15,15 24-28 0,-15-24-28 0,0 0-35 0,0 0-29 16,31 19-30-16,-31-19-27 0,0 0-19 0,0 0-18 16,0 0-2-16,47 11-9 0,-47-11-21 0,0 0-3 15,0 0-10-15,0 0 11 0,0 0-3 0,0 0 9 16,64-36 3-16,-64 36 0 0,0 0 13 0,8-31-2 15,-8 31 19-15,0 0-1 0,0 0 1 0,-10-49 23 16,10 49 17-16,0 0-4 0,0 0 16 0,-29-34 10 16,29 34-13-16,0 0 3 0,0 0-7 0,-34-16-4 15,34 16-3-15,0 0-2 0,0 0-28 0,0 0-34 16,0 0-49-16,0 0-69 0,0 0-58 0,0 0-54 16,0 0-61-16,0 0-312 0,0 0-711 0,0 0 314 15</inkml:trace>
  <inkml:trace contextRef="#ctx0" brushRef="#br0" timeOffset="10030.24">5733 1504 188 0,'0'0'497'0,"0"0"-8"0,0 0-10 15,0 0-13-15,0 0-20 0,0 0-27 0,0 0-39 16,-4 61-41-16,4-61-28 0,0 0-31 0,0 0-28 15,16 30-23-15,-16-30-26 0,0 0-37 0,24 19-40 16,-24-19-43-16,0 0-36 0,0 0-39 0,0 0-33 16,48 10-45-16,-48-10-28 0,0 0-15 0,0 0-15 15,0 0-4-15,0 0 9 0,0 0 8 0,0 0 13 16,64-38 20-16,-64 38 37 0,0 0 27 0,0 0 11 0,0 0 17 16,-8-40 16-16,8 40 34 0,0 0 1 0,0 0 4 15,0 0-5-15,-25-44-12 0,25 44-4 16,0 0-2-16,0 0-4 0,0 0-19 0,0 0-25 15,-31-19-42-15,31 19-47 0,0 0-46 0,0 0-45 0,0 0-44 16,0 0-50-16,0 0-49 0,0 0-256 0,0 0-634 16,0 0 281-16</inkml:trace>
  <inkml:trace contextRef="#ctx0" brushRef="#br0" timeOffset="10314.25">5987 1499 39 0,'0'0'434'0,"0"0"5"0,0 0 3 16,0 0 6-16,0 0 4 0,0 0-20 0,24 47-34 0,-24-47-36 16,0 0-34-16,13 28-42 0,-13-28-19 0,0 0-26 15,15 25-33-15,-15-25-39 0,0 0-43 0,34 20-48 16,-34-20-42-16,0 0-44 0,0 0-41 0,52 5-36 16,-52-5-38-16,0 0-22 0,0 0-10 0,0 0-9 15,0 0 1-15,87-19 9 0,-87 19 19 0,0 0 28 16,20-24 29-16,-20 24 57 0,0 0 52 0,0 0 36 15,8-35 20-15,-8 35 22 0,0 0 24 0,0 0 34 16,0 0 22-16,-33-47 8 0,33 47-13 0,0 0-3 16,0 0-23-16,-30-24-17 0,30 24-38 0,0 0-52 15,0 0-72-15,0 0-95 0,0 0-132 0,-25-17-148 16,25 17-407-16,0 0-869 0,0 0 385 0</inkml:trace>
  <inkml:trace contextRef="#ctx0" brushRef="#br0" timeOffset="11279.28">13968 3645 151 0,'0'0'300'0,"0"0"-9"0,0 0-10 0,0 0-3 0,0 0-8 15,0 0-7-15,0 0 1 0,0 0-3 0,0 0 8 16,0 0 5-16,0 0-4 0,0 0 5 16,0 0 1-16,0 0-7 0,0 0-8 0,0 0-13 0,0 0-15 15,0 0-17-15,0 0-8 0,0 0-12 0,0 0-13 16,0 0-10-16,157-7-18 0,-102 3-14 0,7 2-12 15,4-4-8-15,6-1-17 0,3 2-11 0,8-2-11 16,4 3-15-16,2-3-22 0,3-2-23 0,-1 1-18 16,-4 2-23-16,-4 0-13 0,-2-4-12 0,-10-1-12 15,3 1-2-15,-10 1 0 0,-2 2-1 0,-9-2 10 16,-3 2 1-16,-5 1 2 0,-45 6 12 0,59-7 3 16,-59 7 10-16,0 0 16 0,0 0 9 0,52-7 9 15,-52 7-4-15,0 0 3 0,0 0-5 0,0 0-6 16,0 0-13-16,0 0-14 0,0 0-21 0,0 0-38 15,0 0-51-15,0 0-46 0,0 0-58 0,0 0-64 0,0 0-77 16,0 0-85-16,0 0-248 0,0 0-773 0,0 0 342 16</inkml:trace>
  <inkml:trace contextRef="#ctx0" brushRef="#br0" timeOffset="11904.8">15187 2619 115 0,'0'0'436'0,"0"0"12"0,0 0 5 0,0 0-4 0,0 0-12 0,0 0-26 16,0 0-27-16,0 0-20 0,0 0 12 0,0 0 23 15,0 0-5-15,0 0-29 0,0 0-17 0,0 0-40 16,-10 61-30-16,10-61-28 0,9 43-23 0,-9-43-51 0,9 48-76 15,0-23-77-15,-9-25-92 0,2 39-94 16,-2-39-101-16,8 34-97 0,-8-34-100 0,0 0-444 16,0 0-978-16,9 32 433 0</inkml:trace>
  <inkml:trace contextRef="#ctx0" brushRef="#br0" timeOffset="13293.7">15443 2686 301 0,'0'0'402'0,"0"0"-5"0,0 0-3 16,0 0-5-16,0 0-17 0,0 0-27 0,0 0-25 16,0 0-14-16,0 0 0 0,0 0-15 0,0 0-25 15,0 0-27-15,0 0-23 0,0 0-22 0,0 0-15 16,0 0-20-16,0 0-15 0,0 0-17 0,0 0-11 16,0 0-24-16,1 81-15 0,-1-81-24 0,0 0-23 15,0 0-24-15,30 19-15 0,-30-19-19 0,0 0-14 16,0 0-11-16,0 0-15 0,62 3-11 0,-62-3-7 15,0 0 1-15,0 0-3 0,0 0 1 0,0 0 6 16,81-23 9-16,-81 23 6 0,0 0 3 0,29-21 7 16,-29 21 1-16,0 0 12 0,0 0 6 0,13-31-6 15,-13 31 11-15,0 0 7 0,0 0 17 0,0 0-17 0,-4-40 8 16,4 40-5-16,0 0 10 0,0 0 4 16,0 0 4-16,0 0-2 0,-22-36 9 0,22 36 2 15,0 0 4-15,0 0-10 0,0 0 8 0,0 0 10 16,0 0-2-16,0 0-9 0,0 0-4 0,0 0 0 0,0 0-6 15,0 0-5-15,-7-31-10 0,7 31-1 0,0 0 2 16,0 0 14-16,0 0-10 0,59-16-8 0,-59 16 6 16,0 0 1-16,47-4-8 0,-47 4 11 15,0 0 1-15,0 0 3 0,0 0 2 0,0 0 4 0,67 1 7 16,-67-1 8-16,0 0 8 0,0 0 27 0,0 0 25 16,0 0 11-16,0 0 6 0,26 37 10 0,-26-37-6 15,0 0-10-15,0 0 1 0,-3 41-11 0,3-41 0 16,0 0-6-16,6 32-4 0,-6-32-6 0,0 0-10 15,11 28-5-15,-11-28-7 0,0 0-21 0,0 0-16 16,22 22-17-16,-22-22-14 0,0 0-21 0,0 0-16 16,0 0-17-16,45 9 4 0,-45-9-5 0,0 0 6 15,0 0 2-15,0 0 2 0,0 0 5 0,0 0 6 16,0 0 1-16,0 0 6 0,74-33 5 0,-74 33-7 16,0 0-1-16,0 0 1 0,11-26 2 0,-11 26 8 15,0 0-5-15,0 0 11 0,0 0 0 0,0 0 6 16,-25-49 3-16,25 49 8 0,0 0-1 0,0 0 4 15,0 0 8-15,-31-25 1 0,31 25 3 0,0 0-3 16,0 0 9-16,0 0-19 0,0 0-13 0,0 0-15 0,0 0-17 16,0 0-19-16,19-39-19 0,-19 39-9 0,0 0-4 15,37-14-1-15,-37 14 12 0,0 0 10 16,0 0 17-16,64-4 3 0,-64 4 18 0,0 0 21 0,0 0 22 16,0 0 26-16,0 0 18 0,78 17 8 0,-78-17 5 15,0 0 7-15,0 0 5 0,0 0 5 0,31 19-2 16,-31-19 5-16,0 0-7 0,0 0-3 0,0 0-9 15,0 0 0-15,0 0-3 0,0 0 5 0,0 0-4 16,0 0-1-16,0 0-5 0,0 0 4 0,0 0 5 16,0 0-11-16,0 0 2 0,0 0-5 0,0 0 11 15,0 0 0-15,0 0 0 0,0 0 1 0,0 0 3 16,0 0-6-16,0 0-5 0,0 0 1 0,0 0-2 16,0 0-11-16,0 0 0 0,0 0 8 0,0 0-29 15,0 0-11-15,0 0-10 0,0 0-15 0,0 0 0 16,0 0-8-16,0 0 9 0,0 0 7 0,0 0 0 15,0 0 5-15,0 0 0 0,0 0 4 0,0 0 3 16,0 0 4-16,0 0 1 0,0 0-2 0,0 0 3 16,0 0 0-16,0 0 5 0,0 0 1 0,0 0-3 15,0 0 4-15,0 0-3 0,0 0 10 0,0 0-8 16,0 0-4-16,0 0 7 0,0 0-11 0,0 0-8 16,0 0 2-16,0 0-6 0,0 0 0 0,0 0 8 15,0 0 1-15,0 0 8 0,0 0-1 0,0 0-1 0,0 0 3 16,0 0 2-16,0 0 2 0,0 0 8 0,0 0-1 15,0 0 4-15,0 0 6 0,0 0 3 0,0 0 1 16,0 0 7-16,0 0 1 0,0 0-1 16,0 0-2-16,0 0-2 0,0 0 2 0,0 0 0 0,0 0-2 15,0 0-1-15,0 0-1 0,0 0-1 0,0 0-4 16,0 0 3-16,0 0 0 0,-171-11-6 16,171 11-1-16,0 0 1 0,0 0 2 0,0 0-2 15,0 0 5-15,0 0 7 0,0 0 3 0,0 0 7 0,0 0 3 16,0 0 12-16,-48 8 7 0,48-8 18 0,0 0-12 15,0 0-1-15,0 0 10 0,-47 10-10 0,47-10 3 16,0 0-4-16,0 0 9 0,-33 16-15 0,33-16 0 16,0 0-7-16,0 0 0 0,0 0 8 0,-26 23-9 15,26-23-1-15,0 0-1 0,0 0 8 0,0 0 1 16,0 0-5-16,-10 33 3 0,10-33 5 0,0 0-8 16,0 0-1-16,0 0 1 0,0 0-8 0,0 0-8 15,0 0 3-15,0 0 1 0,13 39-9 0,-13-39 0 16,0 0-7-16,0 0-7 0,0 0-20 0,53 14-6 15,-53-14-21-15,0 0-3 0,0 0-4 0,0 0-13 16,74-6-4-16,-74 6 2 0,0 0 1 0,0 0-4 16,0 0 2-16,69-12 3 0,-69 12 2 0,0 0 12 15,0 0-1-15,36-19 5 0,-36 19 5 0,0 0 5 16,0 0-1-16,30-22 16 0,-30 22 22 0,0 0 20 16,0 0 12-16,15-26 8 0,-15 26 14 0,0 0 9 15,0 0 19-15,0-44 20 0,0 44 15 0,0 0 6 16,-13-39 8-16,13 39-3 0,0 0 5 0,-21-29-3 0,21 29-10 15,0 0-13-15,-32-22-13 0,32 22-13 16,0 0-32-16,0 0-48 0,0 0-58 0,0 0-70 16,-58-2-90-16,58 2-104 0,0 0-135 0,0 0-344 15,0 0-860-15,0 0 381 0</inkml:trace>
  <inkml:trace contextRef="#ctx0" brushRef="#br0" timeOffset="14403.55">9921 3731 335 0,'0'0'397'0,"0"0"5"0,0 0 13 16,0 0 0-16,-11 46-22 0,11-46-21 0,0 0-24 16,0 0-18-16,0 0-21 0,0 0-15 0,27 32-12 15,-27-32-12-15,0 0-20 0,50 10-13 0,-50-10-18 16,75 4-11-16,-75-4-30 0,85-9-20 0,-34 2-21 15,5 0-19-15,6-1-19 0,0-6-27 0,3 9-34 16,-2 1-26-16,-2-3-37 0,-2-3-12 0,0 6-22 16,-3-2-9-16,0 2 4 0,-4-2-4 0,-52 6 8 0,104-6 4 15,-56 4 2-15,-48 2 16 0,65-3-14 16,-65 3 14-16,75-5 1 0,-75 5 15 0,58-4 14 0,-58 4 12 16,51-3 15-16,-51 3 13 0,0 0 2 0,61-7 3 15,-61 7 4-15,0 0-7 0,0 0 2 0,0 0-6 16,59-1-13-16,-59 1-13 0,0 0-24 0,0 0-25 15,0 0-25-15,0 0-15 0,0 0-45 0,0 0-39 16,0 0-52-16,0 0-67 0,0 0-90 0,0 0-370 16,0 0-809-16,0 0 357 0</inkml:trace>
  <inkml:trace contextRef="#ctx0" brushRef="#br0" timeOffset="15001.63">10004 2533 126 0,'0'0'559'0,"0"0"-2"0,0 0-7 0,0 0-3 16,0 0-3-16,0 0-4 0,0 0-5 0,0 0 20 15,0 0-6-15,0 0-21 0,0 0-20 0,0 0-34 16,0 0-34-16,-12 103-42 0,7-76-40 0,5-27-37 0,-1 33-219 16,1-33-102-16,-4 42 0 0,4-42 0 0,0 0 0 15,3 37 0-15,-3-37 0 0,0 0 0 16,0 0-212-16,10 27-210 0,-10-27-89 0,0 0-90 0,0 0-474 15,0 0-1163-15,0 0 515 0</inkml:trace>
  <inkml:trace contextRef="#ctx0" brushRef="#br0" timeOffset="15265.95">10207 2571 78 0,'0'0'429'0,"0"0"1"16,0 0-2-16,0 0 0 0,0 0-7 0,0 0-20 15,0 0-21-15,0 0-31 0,0 0-16 0,0 0-12 16,0 0-7-16,0 0-10 0,0 0-15 0,0 0-18 16,0 0-19-16,0 0-1 0,0 0-22 0,0 0-10 15,-9 98-15-15,9-98-8 0,33 38-14 0,-33-38-29 16,24 25-9-16,-6-7-18 0,-18-18-19 0,25 24 1 16,-25-24-13-16,0 0-17 0,27 30-33 0,-27-30-30 15,0 0-25-15,0 0-32 0,-2 29-47 0,2-29-58 16,0 0-68-16,0 0-83 0,0 0-84 0,0 0-76 15,0 0-70-15,0 0-375 0,0 0-976 0,0 0 432 16</inkml:trace>
  <inkml:trace contextRef="#ctx0" brushRef="#br0" timeOffset="15403.65">10204 2571 138 0,'0'0'482'0,"0"0"21"0,0 0-4 0,0 0 0 0,21-44-5 15,-21 44-9-15,0 0-19 0,28-22-37 16,-28 22-43-16,0 0-45 0,43-19-32 0,-43 19-53 0,0 0-60 15,48-10-98-15,-48 10-110 0,0 0-129 16,0 0-126-16,0 0-139 0,0 0-387 0,60 1-859 0,-60-1 381 16</inkml:trace>
  <inkml:trace contextRef="#ctx0" brushRef="#br0" timeOffset="15674.93">10544 2663 470 0,'0'0'516'0,"-10"53"-15"0,10-53-14 16,0 0-15-16,-4 40-18 0,4-40-36 0,0 0-38 16,13 29-36-16,-13-29-41 0,0 0-31 0,27 19-44 15,-27-19-43-15,0 0-51 0,0 0-46 0,46 12-49 16,-46-12-26-16,0 0-24 0,0 0-20 0,0 0-11 16,0 0 6-16,0 0 2 0,0 0-6 0,0 0 4 15,0 0 9-15,56-43 0 0,-56 43 1 0,0 0-6 16,0 0 0-16,0 0-21 0,-23-53-26 0,23 53-19 0,0 0-21 15,0 0-16-15,-27-29-9 0,27 29-14 0,0 0 1 16,0 0-4-16,0 0-11 0,-46-15 6 16,46 15-2-16,0 0-12 0,0 0-16 0,0 0-40 15,0 0-216-15,0 0-488 0,0 0 216 0</inkml:trace>
  <inkml:trace contextRef="#ctx0" brushRef="#br0" timeOffset="16235.85">10829 2624 416 0,'0'0'463'0,"0"0"17"0,0 0 16 16,0 0-4-16,30 42-18 0,-30-42-25 0,0 0-22 15,9 26-22-15,-9-26-5 0,0 0-29 0,7 29-18 16,-7-29-24-16,0 0-17 0,0 0-25 0,0 0-39 15,-4 38-9-15,4-38-40 0,0 0-25 0,0 0-39 16,0 0-45-16,0 0-31 0,0 0-24 0,0 0-33 16,0 0-38-16,0 0-36 0,0 0-32 0,0 0-8 15,0 0-10-15,0 0 2 0,0 0 13 0,0 0 11 16,0 0 11-16,0 0 19 0,0 0 20 0,0 0 33 16,0 0 27-16,0 0 30 0,0 0 32 0,0 0 19 15,0 0 6-15,0 0 15 0,0 0 14 0,41-82 0 16,-41 82-10-16,0 0 13 0,0 0-16 0,0 0-11 15,26-20-5-15,-26 20-12 0,0 0-15 0,0 0-9 0,0 0-1 16,0 0-12-16,0 0-9 0,0 0 2 0,0 0-6 16,0 0-12-16,0 0-27 0,0 0-19 0,0 0-29 15,0 0-19-15,0 0-27 0,0 0-25 16,0 0-27-16,0 0-27 0,0 0-26 0,0 0-4 0,0 0-13 16,0 0-9-16,0 0-8 0,0 0-2 0,0 0 17 15,74 38 15-15,-74-38 28 0,0 0 15 0,0 0 24 16,0 0 37-16,0 0 53 0,49-29 50 0,-49 29 52 15,0 0 56-15,0 0 41 0,0 0 28 0,0 0 30 16,0 0 15-16,0 0 37 0,0 0 8 0,0 0-1 16,0 0-2-16,0 0-17 0,0 0-15 0,0 0-21 15,48 26-22-15,-48-26-35 0,0 0-158 0,0 0 0 16,0 0 0-16,0 0 0 0,12 28 0 0,-12-28-103 16,0 0-145-16,0 0-80 0,0 0-85 0,0 0-67 15,0 0-69-15,0 0-463 0,0 0-1096 0,0 0 485 16</inkml:trace>
  <inkml:trace contextRef="#ctx0" brushRef="#br0" timeOffset="16529.22">11223 2645 290 0,'0'0'416'0,"0"0"32"15,0 0 14-15,0 0 15 0,0 0 9 16,0 0 9-16,0 0-11 0,0 0-30 0,0 0-23 16,0 0-34-16,0 0-41 0,60 45-25 0,-60-45-35 0,0 0-35 15,0 0-45-15,0 0-46 0,6 31-57 0,-6-31-48 16,0 0-54-16,0 0-41 0,0 0-33 0,0 0-29 15,0 0-24-15,0 0-40 0,0 0-22 16,0 0-12-16,0 0 2 0,0 0 10 0,0 0 15 0,0 0 20 16,0 0 6-16,0 0 20 0,0 0 12 15,0 0 12-15,0 0 17 0,0 0 6 0,-15-100 20 0,15 100 17 16,14-38 11-16,0 13 37 0,-14 25 10 0,21-34 28 16,-21 34 21-16,24-25 28 0,-24 25 33 0,23-20 31 15,-23 20 23-15,0 0 7 0,0 0 9 0,0 0 5 16,0 0 14-16,0 0-3 0,0 0-2 0,0 0-8 15,0 0-29-15,0 0-15 0,0 0-40 0,41 62-70 16,-41-62-91-16,0 0-110 0,-28 51-151 0,28-51-182 16,-35 35-572-16,17-17-1134 0,18-18 502 0</inkml:trace>
  <inkml:trace contextRef="#ctx0" brushRef="#br0" timeOffset="17688.47">9513 4931 55 0,'0'0'269'0,"0"0"-3"16,0 0-6-16,0 0 7 0,0 0-9 0,0 0-3 15,0 0-4-15,0 0-14 0,0 0-7 0,0 0-7 16,0 0-21-16,0 0-8 0,-79-8-13 0,79 8-18 15,0 0-10-15,0 0-1 0,0 0 36 0,0 0-8 16,0 0-3-16,0 0-5 0,0 0-12 0,200 3-11 0,-137-10-13 16,9 4-8-16,8-4-11 0,2-1-13 0,11-1-5 15,5 1-18-15,2-3-8 0,3 4-7 0,2-2-18 16,-5 0-17-16,0 2-21 0,-4 0-15 0,-5-5-15 16,-6 3 3-16,-3-1-16 0,-8 2-2 0,-9 1 7 15,-10-2-1-15,-4 0 10 0,-51 9 5 0,57-11 23 16,-57 11 24-16,0 0 27 0,40-11 19 0,-40 11 8 15,0 0-4-15,0 0-7 0,0 0-7 0,0 0-12 16,0 0-22-16,0 0-33 0,0 0-38 0,0 0-56 16,0 0-55-16,0 0-46 0,0 0-47 0,0 0-53 15,0 0-60-15,0 0-74 0,0 0-264 0,0 0-748 0,0 0 330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1290.03943" units="1/cm"/>
          <inkml:channelProperty channel="Y" name="resolution" value="2064.713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4T05:28:32.300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2522 882 399 0,'0'0'466'0,"0"0"11"0,0 0-1 0,0 0 6 16,0 0-6-16,0 0-6 0,0 0-22 15,-2 88-29-15,2-88-15 0,10 45-10 0,-9-16-14 16,-1-29-17-16,13 51-31 0,-7-25-13 0,-6-26-35 16,8 46-25-16,-8-46-22 0,12 40-24 0,-4-15-19 0,-8-25-19 15,8 30-14-15,-8-30-21 0,7 29-14 0,-7-29-29 16,0 0-97-16,11 42 0 0,-11-42 0 0,0 0 0 15,10 31 0-15,-10-31 0 0,0 0 0 16,0 0 0-16,0 0 0 0,0 0-80 0,0 0-170 0,0 0-70 16,0 0-72-16,0 0-71 0,0 0-61 0,0 0-82 15,0 0-320-15,0 0-1004 0,0 0 445 16</inkml:trace>
  <inkml:trace contextRef="#ctx0" brushRef="#br0" timeOffset="278.07">2029 900 324 0,'0'0'503'16,"0"0"13"-16,0 0 16 0,0 0-4 0,0 0-20 15,0 0-25-15,0 0-33 0,0 0-39 16,0 0-46-16,0 0-25 0,0 0-29 0,0 0-47 0,0 0-16 15,0 0-20-15,0 0-27 0,143-52-18 16,-87 36-18-16,2-2-18 0,2-1-26 0,1 0-20 0,2 6-35 16,-3-5-27-16,0 4-26 0,0 2-19 0,-2 1-24 15,-4 2-15-15,-6 2-14 0,-48 7-9 0,79-4-20 16,-79 4-35-16,55-1-38 0,-55 1-26 0,0 0-36 16,0 0-40-16,0 0-49 0,60 5-54 0,-60-5-48 15,0 0-370-15,0 0-849 0,9 29 376 0</inkml:trace>
  <inkml:trace contextRef="#ctx0" brushRef="#br0" timeOffset="778.19">3013 1263 523 0,'-13'64'586'0,"11"-36"-4"15,2-28-3-15,-1 53-8 0,8-9-13 16,-4-2-40-16,8-1-51 0,-7-12-50 0,4-1-38 16,3 15-39-16,-2-15-30 0,-9-28-31 0,15 50-21 0,-6-24-30 15,-9-26-22-15,17 44-18 0,-17-44-18 16,10 30-23-16,-10-30-10 0,0 0-13 0,14 29-15 0,-14-29-9 16,0 0-11-16,0 0-3 0,0 0-5 0,0 0-6 15,0 0-2-15,0 0-62 0,0 0-11 0,0 0 0 16,0 0 0-16,0 0 0 0,0 0 0 0,0 0 0 15,-18-125 0-15,12 85 0 0,1-2 0 0,-3-6 0 16,4-1 0-16,-1 0 0 0,5 0 0 0,5 1 0 16,-6 4 0-16,6 1 0 0,-1 14 0 15,-4 29-45-15,10-55 14 0,-2 33-2 0,-8 22 1 0,10-35-2 16,-10 35 9-16,18-25-6 0,-18 25 10 0,0 0-1 16,26-20-1-16,-26 20 9 0,0 0 5 0,0 0-7 15,0 0-5-15,0 0 6 0,0 0 1 0,99 37 2 16,-99-37-30-16,25 36-20 0,-25-36-11 0,12 34-12 15,-7-9-13-15,-5-25-4 0,-3 43 3 0,3-43 0 16,-26 44 2-16,12-25-7 0,14-19-6 0,-40 39-6 16,21-27-13-16,19-12-11 0,-37 29-7 0,37-29-22 15,0 0-2-15,-38 16-17 0,38-16-31 0,0 0-28 16,0 0-18-16,0 0-29 0,0 0-12 0,0 0-14 16,0 0-13-16,0 0-2 0,0 0-240 15,-42-54-620-15,42 54 274 0</inkml:trace>
  <inkml:trace contextRef="#ctx0" brushRef="#br0" timeOffset="1028.16">3529 1134 376 0,'0'0'469'0,"0"0"-21"0,0 0-21 0,0 0-20 0,0 0-34 0,64-18-36 0,-64 18-38 0,49-17-26 16,-49 17-31-16,55-16-25 0,-55 16-18 0,57-16-25 0,-30 7-24 15,-27 9-28-15,50-13-24 0,-50 13-44 0,46-9-45 16,-46 9-38-16,0 0-54 0,47-10-50 0,-47 10-68 16,0 0-82-16,0 0-67 0,0 0-250 15,0 0-649-15,0 0 288 0</inkml:trace>
  <inkml:trace contextRef="#ctx0" brushRef="#br0" timeOffset="1249.73">3670 1287 342 0,'0'0'426'0,"0"0"-22"0,0 0 9 0,0 0 13 0,0 0-9 15,0 0-18-15,0 0-26 0,0 0-27 0,0 0-32 16,0 0-28-16,0 0-23 0,0 0-17 15,120 5-27-15,-120-5-20 0,58 0-18 0,-58 0-22 16,0 0-9-16,78-6-22 0,-78 6-33 0,48-7-47 16,-48 7-74-16,0 0-74 0,55-10-79 0,-55 10-94 0,0 0-102 15,47-15-94-15,-47 15-267 0,32-15-796 0,-32 15 352 16</inkml:trace>
  <inkml:trace contextRef="#ctx0" brushRef="#br0" timeOffset="2041.72">5372 1095 134 0,'0'0'454'0,"-13"-44"-11"0,13 44-38 0,0 0-11 0,3-38-6 0,-3 38-19 16,0 0-20-16,19-39-30 0,-19 39-11 0,26-26-23 0,-26 26-19 16,43-15-19-16,-43 15-9 0,63-10-23 15,-63 10-14-15,56 4-32 0,-56-4-8 0,51 18-12 16,-51-18-22-16,46 35-12 0,-28-10-13 0,-9 0-20 15,-9-25-27-15,9 58-50 0,-14-16-33 0,-13-2-40 0,8-15-16 16,-4 1-16-16,-13 8-25 0,-1-2-7 16,6-13-18-16,22-19-3 0,-45 33 16 0,20-12 7 15,25-21 14-15,-53 23 13 0,24-17 12 0,29-6 14 16,-50 10 13-16,50-10 26 0,0 0 29 0,-60 3 42 16,60-3 22-16,0 0 22 0,0 0 25 0,0 0 17 0,-55-19 5 15,55 19 9-15,0 0 3 0,0 0-11 16,0 0 4-16,0 0-7 0,13-44-11 0,-13 44-10 15,0 0-9-15,68-31 1 0,-68 31-7 0,78-22-4 16,-47 13-12-16,18-2-14 0,-2 3 5 0,-47 8-8 0,79-7 1 16,-79 7-6-16,64 1 1 0,-64-1-4 0,66 3-1 15,-66-3-11-15,54 12-1 0,-54-12-2 0,43 14-5 16,-43-14-19-16,29 19-37 0,-29-19-48 0,0 0-54 16,27 19-63-16,-27-19-74 0,0 0-66 15,36 19-81-15,-36-19-92 0,0 0-280 0,0 0-854 0,0 0 378 16</inkml:trace>
  <inkml:trace contextRef="#ctx0" brushRef="#br0" timeOffset="2430.98">6323 1095 125 0,'0'0'494'0,"0"0"7"0,0 0 15 0,0 0 3 0,-98 38-20 16,98-38-24-16,-31 40-33 0,22-19-32 0,9-21-35 15,-5 30-38-15,5-30-39 0,0 0-27 0,23 50-23 0,-4-32-21 16,-19-18-20-16,41 16-37 0,-41-16-34 0,59 18-34 15,-59-18-26-15,60-6-50 0,-60 6-33 0,66-11-21 16,-66 11-22-16,41-20-6 0,-41 20-9 0,27-23 10 16,-27 23 5-16,26-28 6 0,-26 28 6 0,5-30 7 15,-5 30 18-15,0 0 13 0,-10-44 0 0,10 44 6 16,0 0 2-16,-44-38 0 0,20 26-4 0,24 12 5 16,-50-18-4-16,50 18 0 0,-45-8-12 0,45 8-17 15,0 0-50-15,-65-3-59 0,65 3-74 0,0 0-67 16,0 0-76-16,0 0-81 0,0 0-330 0,0 0-823 15,-60 19 364-15</inkml:trace>
  <inkml:trace contextRef="#ctx0" brushRef="#br0" timeOffset="2868.24">7233 791 191 0,'0'0'548'0,"5"54"18"0,-5-54 29 0,5 50-13 15,-1-24-24-15,-4-26-16 0,15 69-16 0,-9-40-32 16,-4-3-43-16,-2-26-39 0,9 59-29 0,-5-33-44 15,-4-26-36-15,4 41-28 0,-4-41-27 0,2 34-31 16,-2-34-43-16,0 0-81 0,1 37-92 0,-1-37-90 16,0 0-87-16,0 0-93 0,0 0-132 0,0 0-149 15,0 0-453-15,0 0-1085 0,0 0 480 0</inkml:trace>
  <inkml:trace contextRef="#ctx0" brushRef="#br0" timeOffset="3075.9">7039 1136 323 0,'0'0'454'0,"0"0"-18"0,0 0-8 0,0 0-34 16,0 0-11-16,0 0-31 0,0 0-35 0,0 0-34 16,0 0-26-16,0 0-29 0,120-53-26 0,-72 40-23 15,-4 4-33-15,1-3-40 0,2 0-50 0,-2 6-42 16,-45 6-39-16,74-17-54 0,-42 11-65 0,-32 6-61 15,53-10-74-15,-53 10-70 0,0 0-231 0,62 0-628 16,-62 0 278-16</inkml:trace>
  <inkml:trace contextRef="#ctx0" brushRef="#br0" timeOffset="3403.41">7702 1138 480 0,'0'0'487'0,"0"0"-23"0,0 0-9 0,0 0 1 16,0 0-14-16,0 0-38 0,0 0-37 0,0 0-37 15,0 0-32-15,0 0-30 0,0 0-32 0,0 0-19 16,0 0-27-16,0 0-16 0,120-17-20 0,-120 17-14 16,0 0-15-16,0 0-9 0,0 0-16 0,0 0-9 15,0 0-9-15,36-20-9 0,-36 20-8 0,0 0-8 16,0 0-7-16,0 0-12 0,0 0-4 0,0 0-12 16,0 0-12-16,0 0-20 0,0 0-1 0,0 0-3 15,0 0 0-15,0 0-3 0,0 0 1 0,0 0 5 16,0 0-1-16,0 0 3 0,0 0 5 0,0 0 1 15,0 0 29-15,0 0 20 0,0 0 4 0,-173 22 0 16,173-22-3-16,-16 23 7 0,16-23-6 0,0 0 0 0,-8 32-6 16,8-32-4-16,0 0-1 0,0 0-5 15,0 0-4-15,37 54 0 0,-37-54-14 0,31 12-20 16,-31-12-41-16,43 8-43 0,-43-8-45 0,0 0-50 16,73-4-50-16,-73 4-51 0,0 0-56 0,0 0-66 0,91-19-56 15,-91 19-319-15,33-13-848 0,-33 13 377 0</inkml:trace>
  <inkml:trace contextRef="#ctx0" brushRef="#br0" timeOffset="3749.31">8079 1133 150 0,'0'0'463'0,"0"0"-25"16,0 0-15-16,0 0-4 0,0 0-9 0,0 0-24 0,0 0-36 15,0 0-32-15,0 0-36 0,0 0-24 16,0 0-29-16,0 0-21 0,0 0-25 0,0 0-15 0,0 0-23 15,0 0-37-15,96-4-24 0,-96 4-20 0,0 0-15 16,0 0-10-16,31-21-4 0,-31 21-4 16,0 0 3-16,0 0-4 0,0 0-10 0,0 0-3 15,6-28 1-15,-6 28-16 0,0 0 9 0,0 0-5 0,0 0 5 16,0 0-5-16,0 0 9 0,0 0 3 0,0 0 11 16,0 0 12-16,0 0 11 0,0 0 4 0,0 0-8 15,0 0-3-15,0 0 0 0,-137 36-6 0,137-36-3 16,0 0-5-16,0 0-6 0,-5 33-11 0,5-33-16 15,0 0-20-15,0 0-16 0,0 0-21 0,47 42-15 16,-47-42-22-16,0 0-29 0,0 0-15 0,73 0-14 16,-73 0-25-16,0 0-26 0,0 0-26 0,87-28-24 15,-87 28-27-15,44-29-18 0,-24 12-20 0,-20 17-13 16,38-35-180-16,-21 14-555 0,-17 21 246 0</inkml:trace>
  <inkml:trace contextRef="#ctx0" brushRef="#br0" timeOffset="3936.78">8429 986 1074 0,'8'-48'4'15,"-8"48"90"-15,1-44 49 0,-1 44 27 0,-2-33 37 16,2 33 43-16,0 0 54 0,-3-35 34 0,3 35 36 15,0 0 12-15,0 0-4 0,0 0-11 0,0 0-29 16,0 0-20-16,0 0-18 0,0 0 11 0,0 0 11 16,0 0-15-16,0 0 0 0,0 0-14 0,0 0-26 15,-6 106-26-15,6-106-20 0,6 71-25 0,-5-30-20 16,-2-12-22-16,1-29-31 0,6 56-38 0,-3-28-40 16,-3-28-37-16,0 32-64 0,0-32-58 0,5 31-62 15,-5-31-63-15,0 0-69 0,0 0-71 0,13 37-61 16,-13-37-84-16,0 0-477 0,0 0-1078 0,0 0 477 15</inkml:trace>
  <inkml:trace contextRef="#ctx0" brushRef="#br0" timeOffset="4312.46">8382 1044 145 0,'0'0'516'0,"0"0"-17"0,0 0-17 15,0 0 1-15,0 0-8 0,0 0-17 0,0 0-27 16,0 0-31-16,0 0-37 0,0 0-36 0,0 0-38 15,0 0-24-15,0 0-26 0,0 0-30 0,0 0-14 16,79-33-33-16,-79 33-37 0,36-15-38 0,-36 15-40 16,36-22-33-16,-36 22-11 0,29-23-20 0,-29 23-11 15,23-25 5-15,-23 25 3 0,0 0 1 0,22-28 10 0,-22 28 12 16,0 0 12-16,0 0 4 0,0 0 6 16,0 0 19-16,0 0 27 0,0 0 13 0,0 0 2 15,0 0 14-15,0 0-22 0,0 0 5 0,0 0-11 0,0 0-3 16,0 91-6-16,0-91-9 0,0 0-3 15,7 39-7-15,-7-39-26 0,0 0-22 0,13 27-29 16,-13-27-38-16,0 0-37 0,0 0-9 0,45 14-2 16,-45-14 1-16,0 0 13 0,0 0 10 0,0 0 19 15,0 0 22-15,0 0 46 0,104-24 49 0,-104 24 46 0,0 0 29 16,0 0 13-16,0 0-5 0,51 5 21 0,-51-5-15 16,0 0-1-16,0 0-21 0,35 24-11 15,-35-24-40-15,16 21-77 0,-16-21-110 0,0 0-133 16,15 35-200-16,-15-35-613 0,0 0-1166 0,18 25 515 0</inkml:trace>
  <inkml:trace contextRef="#ctx0" brushRef="#br0" timeOffset="5438.03">2429 2928 48 0,'0'0'403'0,"0"0"11"16,0 0 14-16,0 0 13 0,0 0 9 0,0 0-11 0,0 0-9 15,24 54-16-15,-24-54-10 0,7 51-10 0,-2-21 6 0,0 14-14 16,-5-14-14-16,4 15-33 0,-3-1-26 0,2 1-15 16,3-2-23-16,-4-18-26 0,-2-25-23 15,8 55-22-15,-8-29-23 0,0-26-19 0,8 46-12 0,-8-46-18 16,13 34-17-16,-13-34-25 0,7 27-56 0,-7-27-42 16,0 0-69-16,0 0-61 0,8 28-53 0,-8-28-62 15,0 0-60-15,0 0-68 0,0 0-103 0,0 0-110 16,0 0-365-16,0 0-1039 0,0 0 460 0</inkml:trace>
  <inkml:trace contextRef="#ctx0" brushRef="#br0" timeOffset="5729.85">1945 2985 331 0,'0'0'403'0,"0"0"-10"15,0 0 8-15,0 0 8 0,0 0-7 0,0 0-31 16,0 0-35-16,0 0-33 0,0 0-31 0,0 0-30 16,0 0-25-16,0 0-9 0,0 0-17 0,121-46-16 15,-69 39-15-15,-3-6-14 0,15 2-16 0,-4-1-3 16,0 0-21-16,5-1-16 0,-6 1-4 0,5-1-9 15,-4 0-8-15,-4 9-15 0,-1-2-18 0,-6 0-15 16,-49 6-25-16,65-4-30 0,-65 4-47 0,0 0-53 16,62 0-57-16,-62 0-55 0,0 0-66 0,0 0-81 15,0 0-335-15,0 0-786 0,39 22 347 0</inkml:trace>
  <inkml:trace contextRef="#ctx0" brushRef="#br0" timeOffset="6415.57">3053 3344 395 0,'0'0'442'0,"0"0"17"0,0 0 18 0,0 0 10 0,0 0-17 15,0 0-13-15,-91 44-26 0,91-44-26 0,-32 42-29 16,18-20-37-16,0 2-20 0,14-24-30 0,-17 51-38 15,13-21-27-15,-2-2-14 0,6-28-30 0,4 53-25 16,-4-53-28-16,7 46-23 0,-7-46-26 0,12 31-37 16,-12-31-29-16,18 26-25 0,-18-26-15 0,0 0-30 15,27 19-29-15,-27-19-17 0,0 0-8 0,0 0-22 16,0 0-32-16,0 0 9 0,79-10-25 0,-79 10 10 16,0 0 3-16,50-36 16 0,-50 36 8 0,29-30 16 0,-29 30 17 15,26-25 16-15,-26 25 39 0,19-25 32 16,-19 25 39-16,22-28 41 0,-22 28 46 0,0 0 37 0,24-29 31 15,-24 29 23-15,0 0 6 0,0 0-7 0,0 0 9 16,0 0 40-16,0 0 26 0,0 0 12 0,0 0 5 16,0 0 2-16,0 0-23 0,38 87-15 15,-34-58-20-15,4-1-23 0,-8-28-192 0,14 71-12 0,-6-31 0 16,-2-12 0-16,-3 0 0 0,-3-28 0 0,6 50 0 16,4-28 0-16,-10-22 0 0,5 31-274 0,-5-31-140 15,0 0-123-15,8 29-125 0,-8-29-389 0,0 0-1138 16,0 0 503-16</inkml:trace>
  <inkml:trace contextRef="#ctx0" brushRef="#br0" timeOffset="6777.85">3765 3291 202 0,'0'0'484'0,"0"0"6"0,0 0 14 0,0 0-3 0,0 0-17 0,0 0-31 0,0 0-24 16,0 0-29-16,0 0-32 0,0 0-35 0,0 0-30 0,0 0-30 16,0 0-28-16,0 0-28 0,0 0-39 0,94-3-34 15,-94 3-50-15,74-27-60 0,-46 21-56 0,-28 6-54 16,60-17-58-16,-16 5-40 0,-44 12-54 16,53-16-43-16,-53 16-55 0,38-8-46 0,-38 8-74 0,0 0-236 15,47-10-737-15,-47 10 326 0</inkml:trace>
  <inkml:trace contextRef="#ctx0" brushRef="#br0" timeOffset="7013.28">3822 3446 315 0,'0'0'470'0,"0"0"-22"0,0 0 2 0,0 0 23 15,0 0 8-15,0 0-32 0,0 0-37 0,0 0-39 16,64 30-38-16,-64-30-35 0,0 0-34 0,89-16-52 16,-89 16-34-16,63-14-61 0,-63 14-58 0,60-12-58 15,-60 12-73-15,54-13-45 0,-54 13-59 0,42-5-55 16,-42 5-73-16,0 0-61 0,48-14-320 0,-48 14-740 0,0 0 328 16</inkml:trace>
  <inkml:trace contextRef="#ctx0" brushRef="#br0" timeOffset="7887.9">5434 3111 173 0,'0'0'424'0,"0"0"9"0,0 0 3 0,0 0-3 0,0 0-10 0,-27-38-23 16,27 38-14-16,0 0-20 0,0 0-26 0,0 0-24 16,-3-39-42-16,3 39-18 0,0 0-29 0,27-35-16 15,-27 35-19-15,40-23-17 0,-40 23-20 0,55-15-10 16,-55 15-3-16,57-4-10 0,-57 4-19 0,0 0-10 16,0 0-8-16,91 25-11 0,-68-9-10 0,-23-16-6 15,31 41-4-15,-25-16-9 0,-6-25-7 0,3 55-3 16,-10-26-11-16,-12 17-35 0,-5-6-39 0,-1-4-32 15,5-11-26-15,4-1-26 0,-4-1 1 0,20-23 12 16,-46 37-21-16,19-22 0 0,27-15 8 0,-51 24 6 16,27-13 19-16,24-11 7 0,-41 12 15 0,41-12 15 0,0 0 25 15,0 0 18-15,-50 7 26 0,50-7 17 0,0 0 11 16,0 0 20-16,0 0 21 0,0 0 2 0,0 0-4 16,0 0-4-16,0 0 1 0,0 0-9 15,0 0-11-15,0 0-2 0,0 0-4 0,0 0-5 0,0 0-4 16,0 0-3-16,81-64-2 0,-81 64-5 0,0 0-5 15,73 4-1-15,-73-4-1 0,0 0 0 0,76 16-3 16,-76-16-2-16,50 22 2 0,-50-22-1 0,37 17 3 16,-11-3 0-16,-26-14-3 0,40 22-2 0,-40-22-2 15,49 23-17-15,-49-23-38 0,42 15-55 0,-42-15-79 16,54 4-80-16,-54-4-78 0,0 0-94 0,0 0-418 16,87-23-919-16,-87 23 406 0</inkml:trace>
  <inkml:trace contextRef="#ctx0" brushRef="#br0" timeOffset="8248.44">6161 3279 451 0,'0'0'517'0,"0"0"0"0,0 0-2 16,0 0-3-16,0 0-12 0,0 0-27 0,-54 65-42 15,54-65-42-15,0 0-38 0,-5 38-24 0,5-38-43 0,0 0-27 16,0 0-31-16,8 39-19 0,-8-39-49 0,0 0-52 16,24 27-53-16,-24-27-45 0,0 0-54 15,42 19-39-15,-42-19-29 0,0 0-39 0,47 4-30 0,-47-4-10 16,0 0 1-16,0 0 0 0,0 0 14 0,78-20 18 16,-78 20 20-16,0 0 27 0,37-30 30 0,-37 30 19 15,12-26 27-15,-12 26 21 0,9-32 28 0,-9 32 21 16,0-42 2-16,0 42 23 0,0 0 20 0,-8-50 13 15,8 50 12-15,-20-26 5 0,20 26-1 0,-31-16-9 16,31 16-2-16,0 0-16 0,-77-8-22 0,77 8-27 16,0 0-43-16,-89 21-47 0,89-21-53 0,-36 13-60 15,36-13-61-15,-32 18-91 0,32-18-81 0,0 0-263 16,0 0-722-16,0 0 319 0</inkml:trace>
  <inkml:trace contextRef="#ctx0" brushRef="#br0" timeOffset="8526.94">6960 3083 170 0,'0'0'553'0,"0"0"19"15,0 0 19-15,6 49 4 0,-6-49-4 16,0 0-13-16,-31 56-35 0,15-31-34 0,-2 0-47 0,2 0-42 16,-11 11-46-16,11-15-41 0,-2 1-42 0,18-22-49 15,-27 35-67-15,27-35-52 0,-19 30-68 0,19-30-75 16,-19 20-62-16,19-20-68 0,0 0-77 0,0 0-77 16,-27 22-69-16,27-22-73 0,0 0-68 0,0 0-330 15,0 0-914-15,0 0 404 0</inkml:trace>
  <inkml:trace contextRef="#ctx0" brushRef="#br0" timeOffset="8776.94">6661 3189 236 0,'0'0'546'0,"0"0"21"0,0 0 12 16,0 0 2-16,0 0 1 0,0 0-16 0,108 49-27 15,-84-33-30-15,-24-16-36 0,46 30-32 0,-19-15-35 16,-27-15-40-16,44 30-34 0,-44-30-32 0,39 24-30 16,-39-24-26-16,32 20-24 0,-32-20-23 0,30 16-27 0,-30-16-103 15,0 0-67-15,37 20 0 0,-37-20 0 0,0 0 0 16,0 0 0-16,0 0 0 0,32 18 0 16,-32-18-254-16,0 0-101 0,0 0-97 0,0 0-120 0,0 0-521 15,0 0-1185-15,0 0 524 0</inkml:trace>
  <inkml:trace contextRef="#ctx0" brushRef="#br0" timeOffset="9276.27">7449 3089 398 0,'0'0'381'0,"0"0"-18"0,0 0 1 0,0 0 11 16,0 0-3-16,0 0-16 0,0 0-15 0,0 0-10 16,0 0 7-16,0 0 12 0,0 0-3 0,0 0 5 15,0 0 4-15,0 0-25 0,37 71-8 0,-37-71-18 16,4 53-24-16,-1-25-23 0,-3-28-31 0,5 50-22 15,0-25-19-15,-5-25-21 0,6 35-20 0,-6-35-42 16,0 0-46-16,9 33-40 0,-9-33-35 0,0 0-39 0,0 0-39 16,31 15-46-16,-31-15-23 0,0 0-19 15,0 0-14-15,0 0-28 0,85-54 18 0,-68 35 11 16,-17 19 38-16,38-37 19 0,-21 19 46 0,-17 18 45 0,25-33 44 16,-25 33 49-16,18-25 62 0,-18 25 41 0,0 0 34 15,13-28 29-15,-13 28 18 0,0 0 16 0,0 0 0 16,0 0-9-16,0 0-15 0,0 0-3 0,0 0-2 15,0 0-4-15,0 0-211 0,0 0 0 0,0 0 0 16,0 0 0-16,0 0 0 0,0 0 0 0,8 92 0 16,-8-92 0-16,-5 71 0 0,6-42 0 0,-1 15 0 15,-3-16 0-15,3-28 0 0,-1 55 0 0,-1-27 0 16,2-28 0-16,-2 50 0 0,2-50 0 0,0 28 0 16,0-28 0-16,0 0 0 0,0 0 0 0,5 32-97 15,-5-32-1252-15,0 0-1462 0,0 0 646 0</inkml:trace>
  <inkml:trace contextRef="#ctx0" brushRef="#br0" timeOffset="9728.11">8635 3364 126 0,'0'0'665'0,"0"0"-29"0,0 0-14 0,0 0 9 15,0 0-10-15,0 0-12 0,0 0-44 0,0 0-59 16,0 0-30-16,0 0-46 0,0 0-43 0,0 0-45 15,110-26-48-15,-64 19-68 0,0-3-72 0,-46 10-69 16,75-12-95-16,-75 12-80 0,53-8-90 0,-53 8-106 16,0 0-92-16,51-5-112 0,-51 5-501 0,0 0-1072 15,0 0 474-15</inkml:trace>
  <inkml:trace contextRef="#ctx0" brushRef="#br0" timeOffset="9935.69">8671 3507 77 0,'0'0'686'16,"0"0"-26"-16,-49 20-28 0,49-20-10 0,0 0 6 16,0 0-2-16,0 0-19 0,0 0-32 0,0 0-60 15,0 0-45-15,0 0-44 0,0 0-41 0,159-1-33 16,-159 1-43-16,80-10-38 0,-35 4-51 0,-45 6-90 16,83-12-130-16,-52 7 0 0,-31 5 0 0,53-15 0 15,-53 15-108-15,41-9-160 0,-41 9-99 0,0 0-96 16,0 0-125-16,41-12-479 0,-41 12-1155 0,0 0 512 15</inkml:trace>
  <inkml:trace contextRef="#ctx0" brushRef="#br0" timeOffset="10686.4">10079 3006 22 0,'0'0'385'0,"0"0"4"0,-8-55 35 0,8 55 21 0,0 0-4 15,-9-30-29-15,9 30-35 0,0 0-22 0,0 0-21 16,0 0-17-16,-38-15-12 0,38 15-8 0,0 0-19 16,0 0-17-16,0 0-18 0,-83 43-13 0,83-43-18 15,-31 43-21-15,20-21 0 0,11-22-11 0,-6 52-16 16,8-24-5-16,-2-28-19 0,18 68-15 0,-4-41-10 16,8 10-7-16,11-3-11 0,-1 1-16 0,6-7 15 15,-1 2-27-15,-2-1-10 0,-10-9 1 0,15 7-14 16,-18-7-4-16,-22-20-6 0,30 32 4 0,-30-32-9 0,14 32-9 15,-14-32-7-15,4 29-10 0,-4-29-22 16,0 0-19-16,-18 37-23 0,18-37-37 0,0 0-19 16,-46 22-21-16,46-22-6 0,-51 1-3 0,51-1-13 0,0 0 11 15,0 0 4-15,-84-31 19 0,84 31 11 0,-41-30 6 16,41 30 17-16,-17-28 17 0,17 28 28 0,-14-40 28 16,14 40 21-16,-1-41 20 0,-1 14 24 0,2 27 18 15,12-51 9-15,1 28 27 0,-13 23 20 0,28-47 15 16,-15 23 7-16,6 2 10 0,2-2 13 0,-21 24 16 15,37-38 12-15,-21 18 12 0,-16 20-3 0,27-35 3 16,-27 35-91-16,18-27-116 0,-18 27 0 0,9-24 0 16,-9 24 0-16,0 0 0 0,3-41 0 0,-3 41 0 0,0 0 0 15,-15-34 0-15,15 34 0 0,0 0 0 16,-33-32 0-16,33 32 0 0,-28-17 0 0,28 17 0 16,0 0 0-16,-47-14 0 0,47 14 0 0,0 0-276 0,0 0-96 15,0 0-32-15,0 0-32 0,-79 32-36 0,79-32-39 16,-17 26-28-16,17-26-325 0,0 0-935 0,-1 48 413 15</inkml:trace>
  <inkml:trace contextRef="#ctx0" brushRef="#br0" timeOffset="10964.25">10378 3326 332 0,'0'0'574'0,"0"0"2"0,0 0-2 0,-14 58 16 0,14-58-2 0,0 0-22 15,-17 43-35-15,17-43-30 0,-3 35-43 0,3-35-47 16,6 32-39-16,-6-32-39 0,17 27-39 0,-17-27-53 16,24 24-55-16,-24-24-57 0,36 14-62 0,-36-14-53 15,0 0-40-15,70 4-26 0,-70-4-23 0,0 0-45 16,0 0-18-16,83-17-14 0,-83 17-3 0,0 0 6 16,36-19 16-16,-36 19 16 0,0 0 15 0,0 0 12 0,10-31 14 15,-10 31 3-15,0 0 21 0,0 0 5 0,-59-58 7 16,34 43-6-16,25 15 4 0,-50-24 8 0,22 16 7 15,28 8-8-15,-50-18-13 0,50 18-71 0,-33-14-69 16,33 14-100-16,-34-15-127 0,34 15-335 0,0 0-812 16,-22-27 359-16</inkml:trace>
  <inkml:trace contextRef="#ctx0" brushRef="#br0" timeOffset="11414.85">11159 2929 23 0,'0'0'599'0,"0"0"39"16,0 0 39-16,-37 67 25 0,37-67 29 0,-6 55 1 0,9-30-19 0,-3-25-34 0,18 66-30 0,-14-38-49 15,5 0-48-15,4 12-53 0,-13-40-102 0,11 51-397 16,-7-25 0-16,-4-26 0 0,11 48 0 0,-11-48 0 0,5 29 0 16,-5-29 0-16,7 26 0 0,-7-26 0 0,0 0 0 15,3 33 0-15,-3-33-631 0,0 0-629 0,0 0-1365 16,0 0 603-16</inkml:trace>
  <inkml:trace contextRef="#ctx0" brushRef="#br0" timeOffset="11623.75">10984 3432 526 0,'0'0'653'15,"0"0"-51"-15,0 0-36 0,0 0-20 0,0 0-13 16,0 0-43-16,0 0-51 0,0 0-43 0,0 0-59 15,0 0-63-15,102-62-57 0,-56 49-64 0,4-5-68 0,1 8-90 16,-3-4-83-16,0 2-73 0,-2 3-39 0,0 2-39 16,-46 7-26-16,60-5-33 0,-60 5-17 0,58-5-7 15,-58 5-5-15,0 0 4 0,0 0 11 16,75 12-182-16,-75-12-535 0,0 0 236 0</inkml:trace>
  <inkml:trace contextRef="#ctx0" brushRef="#br0" timeOffset="11915.42">11655 3312 1514 0,'0'0'-102'0,"0"0"48"0,24 41 54 15,-24-41 47-15,0 0 53 0,14 32 41 0,-14-32 43 16,0 0 41-16,10 28 48 0,-10-28 45 0,0 0 47 15,0 0 30-15,0 0-3 0,22 21 8 0,-22-21-19 16,0 0-34-16,0 0-23 0,0 0-22 0,0 0-46 16,0 0-28-16,96-17-14 0,-96 17-31 0,0 0-30 15,44-26-27-15,-44 26-25 0,29-18-14 0,-29 18-24 16,24-21-10-16,-24 21-9 0,0 0-2 0,0 0-7 16,17-26 3-16,-17 26-2 0,0 0-5 0,0 0 10 15,0 0 7-15,0 0 0 0,0 0 13 0,0 0-4 16,0 0 14-16,0 0-13 0,0 0 21 0,-90-14 6 15,90 14 15-15,0 0 6 0,0 0 11 0,0 0-39 0,-92 26-78 16,92-26 0-16,0 0 0 0,-33 23 0 16,33-23 0-16,0 0 0 0,-19 21 0 0,19-21 0 15,0 0 0-15,0 0 0 0,1 39 0 0,-1-39 0 0,0 0 0 16,0 0 0-16,45 39 0 0,-45-39 0 0,32 17 0 16,-32-17 0-16,45 11-282 0,-45-11-147 0,0 0-64 15,57 6-77-15,-57-6-500 0,0 0-1159 0,0 0 513 16</inkml:trace>
  <inkml:trace contextRef="#ctx0" brushRef="#br0" timeOffset="12262">12124 3405 208 0,'0'0'449'0,"0"0"-9"0,0 0 2 0,0 0 20 15,0 0 12-15,0 0-21 0,0 0-36 16,0 0-47-16,0 0-35 0,0 0-39 0,0 0-36 15,68 33-36-15,-68-33-27 0,0 0-26 0,0 0-17 0,58-31-14 16,-58 31-12-16,0 0-10 0,20-21-12 0,-20 21 5 16,0 0-12-16,0 0 4 0,0 0 12 15,0 0-21-15,1-38-5 0,-1 38-8 0,0 0-3 0,0 0-3 16,0 0-4-16,0 0-2 0,0 0 6 0,0 0 9 16,0 0 18-16,0 0 5 0,0 0 3 0,0 0-2 15,-138 34 2-15,138-34-9 0,-28 33-7 0,28-33-6 16,-16 27-7-16,16-27-13 0,-8 28-1 0,8-28-6 15,0 0-9-15,2 37-11 0,-2-37-28 0,0 0-13 16,27 31 0-16,-27-31-6 0,0 0-47 0,54 19-26 16,-54-19-35-16,0 0-27 0,62-2-25 0,-62 2-48 15,0 0-55-15,69-19-35 0,-69 19-54 0,40-17-36 0,-40 17-42 16,38-21-46-16,-38 21-381 0,27-19-934 0,-27 19 413 16</inkml:trace>
  <inkml:trace contextRef="#ctx0" brushRef="#br0" timeOffset="12810.62">12547 3099 193 0,'0'0'445'0,"0"0"91"0,0 0 42 0,0 0 23 0,0 0 22 0,0 0-7 0,0 0 10 0,5 110 4 15,-4-64-33-15,3-5-16 0,3-12-29 0,-2-1-42 0,4 13-51 16,-2-14-44-16,-7-27-186 0,20 45-229 16,-20-45 0-16,16 32 0 0,-16-32 0 0,5 29 0 0,-5-29 0 15,0 0 0-15,5 36 0 0,-5-36-99 0,0 0-559 16,0 0-581-16,0 0-1343 0,0 0 594 0</inkml:trace>
  <inkml:trace contextRef="#ctx0" brushRef="#br0" timeOffset="13247.85">12445 3396 430 0,'0'0'476'0,"0"0"-27"16,0 0 26-16,0 0 17 0,0 0-2 0,0 0-27 15,0 0-36-15,0 0-52 0,0 0-37 0,0 0-62 16,0 0-37-16,0 0-43 0,0 0-57 0,0 0-66 16,0 0-60-16,154-12-49 0,-154 12-30 0,53-27-15 0,-33 8-5 15,-20 19 9-15,35-28 6 0,-17 12 11 16,-18 16 31-16,0 0 31 0,25-35 44 0,-25 35 49 0,0 0 41 16,13-27 36-16,-13 27 29 0,0 0 25 0,0 0 20 15,0 0 11-15,0 0 8 0,15-26-9 0,-15 26-13 16,0 0-29-16,0 0-18 0,0 0-17 0,0 0-3 15,0 0 38-15,0 0-1 0,0 0-204 0,0 0-9 16,7 82 0-16,-7-82 0 0,14 51 0 0,-9-24 0 16,-5-27 0-16,11 39 0 0,-11-39 0 0,13 32 0 0,-13-32 0 15,12 26 0-15,-12-26 0 0,0 0 0 16,0 0 0-16,21 21 0 0,-21-21 0 0,0 0 0 16,0 0 0-16,0 0-104 0,0 0-73 0,0 0 15 0,0 0 20 15,103-36 29-15,-103 36 31 0,29-14 42 16,-29 14 54-16,0 0 50 0,0 0 46 0,40-19 33 15,-40 19 29-15,0 0 30 0,0 0-87 0,0 0-115 0,0 0 0 16,0 0 0-16,69 34 0 0,-69-34 0 0,20 20 0 16,-20-20 0-16,0 0 0 0,28 31 0 0,-28-31 0 15,0 0 0-15,19 20 0 0,-19-20-26 0,0 0-1336 16,0 0-1474-16,0 0 653 0</inkml:trace>
  <inkml:trace contextRef="#ctx0" brushRef="#br0" timeOffset="37063.35">2608 5086 121 0,'0'0'484'0,"0"0"-11"0,0 0 3 0,0 0 11 0,0 0 21 0,0 0-7 16,0 0 3-16,0 0-19 0,-26 98-11 0,29-50-11 0,-2 4-20 15,3-1-12-15,0-1-33 0,2-5-35 0,-1 4-35 16,0 2-28-16,-2-6-26 0,0-14-23 0,3 13-24 16,-7-14-27-16,1-30-200 0,0 58 0 0,-2-32 0 15,2-26 0-15,-1 33 0 0,1-33 0 0,0 0 0 16,-2 37 0-16,2-37 0 0,0 0 0 0,0 0 0 15,0 0 0-15,0 0 0 0,0 0 0 0,0 0 0 16,0 0 0-16,0 0 0 0,0 0 0 0,0 0 0 16,0 0 0-16,12-113 0 0,-4 84 0 0,-8 29 0 15,14-53 0-15,-5 27 0 0,5 3 0 0,-14 23 0 16,28-41 0-16,-28 41 0 0,36-26 0 0,-11 17 0 16,-25 9 0-16,0 0 0 0,76-3 0 0,-76 3 0 15,0 0 0-15,60 25 0 0,-60-25 0 0,33 35 0 0,-26-11 0 16,-7-24 0-16,1 55 0 0,-5-25 0 15,4-30 0-15,-22 54 0 0,6-29 0 0,-2-6 0 16,18-19 0-16,-36 42 0 0,36-42 0 0,-37 25 0 0,37-25 0 16,-32 14 0-16,32-14 0 0,0 0 0 0,0 0 0 15,-54 5-37-15,54-5-118 0,0 0-12 0,0 0-9 16,0 0 4-16,-61-42-6 0,61 42-24 0,-15-27-11 16,15 27-17-16,-9-30-23 0,9 30-5 0,0 0 1 15,-4-45 1-15,4 45-1 0,0 0-1 0,20-38-26 16,-20 38 1-16,22-21-9 0,-22 21-1 0,29-20-16 15,-29 20-9-15,35-18-240 0,-35 18-603 0,0 0 267 16</inkml:trace>
  <inkml:trace contextRef="#ctx0" brushRef="#br0" timeOffset="37307.41">3321 5536 391 0,'0'0'438'0,"0"0"0"0,0 0 4 0,0 0 5 0,0 0-9 0,0 0-20 0,0 0-41 15,0 0-24-15,0 0-33 0,0 0-35 0,0 0-25 16,0 0-24-16,0 0-22 0,0 0-23 0,83-10-24 16,-83 10-29-16,74-16-40 0,-42 12-46 0,-32 4-55 15,91-11-35-15,-91 11-49 0,61-7-56 0,-61 7-52 16,59-7-42-16,-59 7-52 0,0 0-49 0,59 3-42 15,-59-3-286-15,0 0-721 0,0 0 320 0</inkml:trace>
  <inkml:trace contextRef="#ctx0" brushRef="#br0" timeOffset="37529.5">3413 5667 140 0,'0'0'467'0,"0"0"-40"0,-55 19-27 0,55-19-5 15,0 0 10-15,0 0 16 0,0 0 1 16,0 0-16-16,0 0-32 0,0 0-28 0,0 0-37 16,0 0-28-16,133 5-30 0,-133-5-26 0,106-16-26 0,-57 10-33 15,0-2-41-15,-49 8-54 0,77-8-65 0,-77 8-62 16,78-8-86-16,-78 8-56 0,54-1-69 0,-54 1-83 16,0 0-97-16,66-2-283 0,-66 2-790 0,0 0 350 15</inkml:trace>
  <inkml:trace contextRef="#ctx0" brushRef="#br0" timeOffset="38008.61">4985 5276 131 0,'0'0'478'0,"0"0"19"0,0 0 36 0,0 0 35 0,0 0 16 0,0 0 28 0,-22 97-4 0,21-56-25 0,2 4-35 15,3-3-56-15,-4-13-31 0,4 12-32 0,1-1-35 16,4-12-39-16,-9-28-45 0,15 50-25 0,-2-23-27 16,-1-2-193-16,-12-25-65 0,24 43 0 0,-24-43 0 15,13 29 0-15,-13-29 0 0,15 23 0 0,-15-23-12 16,0 0-390-16,0 0-93 0,9 28-95 0,-9-28-526 0,0 0-1208 16,0 0 535-16</inkml:trace>
  <inkml:trace contextRef="#ctx0" brushRef="#br0" timeOffset="38446.21">5297 5399 139 0,'0'0'457'0,"0"0"-16"0,0 0-9 0,0 0 2 15,0 0-6-15,0 0-34 0,10-49-34 0,-10 49-35 16,0 0-36-16,37-19-24 0,-37 19-28 0,36-13-15 15,-36 13-32-15,0 0-19 0,51-4-18 0,-51 4-14 0,0 0-18 16,0 0-11-16,0 0-11 0,86 27-11 16,-86-27-7-16,29 31-10 0,-29-31-3 0,19 37-7 15,-15-11-10-15,-4-26-9 0,0 54-17 0,-4-26-16 0,-10 11-18 16,4-11-14-16,-9 11-16 0,3-12-22 0,1-4-27 16,15-23-5-16,-30 43-2 0,30-43 4 15,-17 26 5-15,17-26 13 0,0 0 7 0,-19 21 9 0,19-21 12 16,0 0 9-16,0 0 20 0,0 0 42 0,0 0 33 15,0 0 18-15,0 0 27 0,0 0 15 0,0 0 4 16,0 0 19-16,0 0-13 0,0 0-9 0,0 0-14 16,0 0-6-16,0 0-13 0,0 0-7 0,0 0-10 15,0 0-9-15,0 0-1 0,0 0-7 0,0 0 1 16,0 0-12-16,138-38-7 0,-138 38-4 0,60 2-2 16,-60-2-29-16,0 0-21 0,64 5-24 0,-64-5-24 15,0 0-23-15,62 10-42 0,-62-10-45 0,0 0-37 0,49 7-24 16,-49-7-16-16,0 0-31 0,0 0-40 15,0 0-55-15,52 4-62 0,-52-4-230 0,0 0-729 16,0 0 323-16</inkml:trace>
  <inkml:trace contextRef="#ctx0" brushRef="#br0" timeOffset="39077.61">6064 5520 106 0,'0'0'405'0,"0"0"-2"0,0 0 33 0,0 0 40 0,0 0 9 0,0 0-11 15,0 0-7-15,0 0 16 0,46 60-36 0,-46-60-11 0,6 29-27 16,-6-29-25-16,0 0-21 0,5 45-35 15,-5-45-31-15,0 30-29 0,0-30-22 0,0 0-27 16,0 0-20-16,0 43-19 0,0-43-23 0,0 0-17 0,0 0-28 16,0 0-39-16,0 0-30 0,-3 33-26 0,3-33-20 15,0 0-5-15,0 0-27 0,0 0-25 0,0 0-31 16,0 0-28-16,0 0-14 0,0 0-21 0,0 0-1 16,0 0 5-16,0 0 10 0,0 0 1 0,7-107 4 15,-7 107 5-15,14-31 16 0,-14 31-3 0,23-34 29 16,-23 34 14-16,23-27 18 0,-23 27 26 0,26-17 29 15,-26 17 18-15,0 0 18 0,40-16 14 0,-40 16 22 16,0 0 8-16,0 0 9 0,0 0 17 0,0 0 6 0,0 0 7 16,93 33 6-16,-93-33 5 0,25 21-8 15,-25-21-16-15,13 25-10 0,-13-25-7 0,0 0-12 16,10 37-16-16,-10-37-29 0,0 0-22 0,0 0-26 0,0 0-27 16,-5 38-32-16,5-38-15 0,0 0-14 0,0 0-5 15,0 0-22-15,0 0-24 0,0 0-16 0,0 0-8 16,0 0 8-16,0 0 17 0,0 0 15 0,0 0 7 15,0 0 22-15,33-83 7 0,-33 83 40 0,18-29 50 16,-18 29 13-16,31-29 39 0,-31 29 47 0,23-16 35 16,-23 16 26-16,0 0 7 0,0 0 7 0,37-15 12 15,-37 15 10-15,0 0 11 0,0 0 10 0,0 0 2 16,0 0 6-16,0 0 5 0,66 37-3 0,-66-37-8 0,19 26-171 16,-19-26-34-16,18 36 0 0,-18-36 0 15,13 39 0-15,-13-39 0 0,1 32 0 0,-1-32 0 16,0 0 0-16,-11 48 0 0,11-48 0 0,-9 31 0 0,9-31-370 15,0 0-177-15,-19 30-139 0,19-30-412 0,0 0-1190 16,0 0 526-16</inkml:trace>
  <inkml:trace contextRef="#ctx0" brushRef="#br0" timeOffset="42140.16">2507 4626 23 0,'-105'3'257'0,"57"2"-1"0,48-5-2 0,-104 7-8 0,48-3-19 0,-3 4-15 15,-1 0-29-15,-3-2-20 0,-3-3-14 0,5 0-16 16,-2 4-8-16,8-1-15 0,0-1-10 0,55-5-8 0,-92 7-9 15,92-7-10-15,-45 4-4 0,45-4-11 16,0 0-2-16,-58 5-8 0,58-5-1 0,0 0-9 16,0 0-4-16,0 0-5 0,0 0 6 0,0 0-10 0,0 0 1 15,0 0-7-15,0 0-7 0,0 0 4 0,0 0-2 16,0 0 3-16,0 0-1 0,0 0-1 16,0 0 1-16,32 50 4 0,-32-50 0 0,0 0 12 0,0 0-7 15,35 43 5-15,-35-43 20 0,13 28 2 0,-13-28 24 16,9 31 30-16,-9-31-18 0,5 34 1 0,-5-34 34 15,1 52 15-15,2-25 7 0,-3-27 18 0,-4 68-6 16,3-38 5-16,-2 21 10 0,-2-6 11 0,1 6-9 16,3 4-10-16,4 5-6 0,-6-3-15 0,4 7-13 15,3-4-6-15,1 8-6 0,-1-2-19 0,5 3-6 16,0-7-15-16,0-6 1 0,-1 0-13 0,4-10-5 16,0-2-6-16,3-6-5 0,-6-13-2 0,0 4 5 15,5 10-1-15,-6-15-3 0,-8-24-11 0,10 43-3 16,-10-43 1-16,11 39-3 0,-11-39-3 0,3 35-5 15,-3-35-2-15,0 28-3 0,0-28 2 0,0 0-3 16,0 0-4-16,-3 38 2 0,3-38-5 0,0 0-3 16,0 0 2-16,0 0 1 0,0 0 0 0,0 0-3 0,0 0-3 15,0 0 0-15,0 0 1 0,0 0-5 0,0 0-2 16,0 0 1-16,0 0-4 0,0 0 0 16,2 35 4-16,-2-35-6 0,0 0-1 0,0 0 1 0,0 0 0 15,0 0 3-15,0 0-4 0,0 0-4 0,0 0 0 16,0 0 3-16,0 0 0 0,0 0-9 0,0 0 9 15,0 0-1-15,0 0 0 0,0 0-4 0,0 0 4 16,0 0 3-16,0 0 0 0,0 0-2 0,0 0 6 16,0 0-9-16,0 0 1 0,0 0 3 0,0 0-4 15,0 0 2-15,0 0-6 0,0 0-3 0,82-9-16 16,-82 9-9-16,0 0-15 0,75-5-10 0,-75 5-12 16,64-1-13-16,-64 1-20 0,93 1-14 0,-93-1-7 15,60 1 4-15,-9 0 21 0,-51-1 26 0,104 3 30 0,-49-3 10 16,6-3 12-16,3 3 2 0,0 0 4 15,5-2 4-15,4-1 0 0,-3 3 1 0,3-4 3 16,-3 1 1-16,4 2-6 0,-3-3-8 0,-2 3 2 16,2 1 4-16,-3-1 0 0,1 0-3 0,1-3-1 0,-1 4 0 15,-1-4 11-15,-1 2-2 0,-1 0 8 0,-3-2-5 16,2 3-5-16,-8-5 8 0,7 1-10 16,0 1 7-16,-6-5-1 0,4 2-3 0,0 3 10 0,-1 1-9 15,-4-3 2-15,6 0 9 0,-3 6 1 0,1 1 6 16,-2-2-2-16,-59 1 5 0,114-2-5 0,-63 2 5 15,4-2-2-15,-55 2-1 0,104-3 4 0,-53 1 2 16,1-1 13-16,-52 3-2 0,95-6 5 0,-43 1 8 16,-6-1 3-16,-46 6 6 0,78-8 2 0,-27 0 1 15,0 2 10-15,-51 6-1 0,77-12-6 0,-77 12-4 16,59-6-3-16,-59 6-4 0,61-6 1 0,-61 6-1 16,55-1 0-16,-55 1-2 0,0 0 3 0,73-4-5 15,-73 4-1-15,79-3 0 0,-79 3 12 0,77-2-1 16,-77 2 5-16,75-5 7 0,-75 5 2 0,77-5-5 15,-77 5-3-15,65-6-6 0,-18 5-5 0,-47 1-6 16,77-3 4-16,-77 3-9 0,78-3-7 0,-78 3 0 16,64 3-6-16,-17 2-5 0,-47-5-7 0,77-1 0 15,-77 1-12-15,60 1-1 0,-60-1-11 0,83 7-9 0,-37-4-5 16,-46-3 2-16,64 5-14 0,-64-5-11 0,79 6-16 16,-79-6-2-16,82 3 5 0,-82-3 2 15,61 4 6-15,-61-4 7 0,62 0 8 0,-62 0 0 16,63 2 12-16,-63-2 6 0,0 0 18 0,76 2 8 0,-76-2 14 15,45 3 1-15,-45-3 4 0,0 0 4 0,55 4 9 16,-55-4 9-16,0 0 0 0,52 7 5 0,-52-7 7 16,0 0 7-16,0 0 14 0,60 7 4 0,-60-7 0 15,0 0 0-15,0 0 7 0,0 0-13 0,0 0-5 16,0 0-2-16,69-9-9 0,-69 9-4 0,0 0-5 16,0 0-4-16,0 0-2 0,0 0-5 0,0 0-3 15,31-16-8-15,-31 16-3 0,0 0-1 0,0 0 1 16,0 0 2-16,0 0-5 0,0 0 0 0,0 0-1 15,0 0 3-15,-8-41-7 0,8 41-4 0,0 0-2 16,0 0 0-16,-10-49-1 0,10 49 0 0,0 0 2 16,-9-44-2-16,9 44 4 0,-6-33-1 0,6 33 7 15,-8-48 2-15,1 25 20 0,7 23 14 0,-15-54 8 16,4 16 19-16,3 9-11 0,-3-16 4 0,4 3 7 16,-3-3 0-16,1-1 0 0,4-3-10 0,-3 2-3 15,3-7-11-15,-3 5-3 0,3 0-10 0,4-3 0 16,1 2-6-16,1 3-12 0,3 8-13 0,-1 8 0 15,0-11-4-15,0 15-3 0,-3 27 5 0,9-56-4 0,-5 27 5 16,-4 29-14-16,5-51 11 0,0 29 0 16,-5 22 5-16,5-41-7 0,-5 41 3 0,4-40-4 15,-4 40 0-15,1-41 12 0,-1 41-11 0,0-31 2 16,0 31-8-16,0 0 11 0,-4-42-9 0,4 42 4 0,-6-29-7 16,6 29 8-16,0 0-2 0,-10-31 4 0,10 31-3 15,0 0 0-15,0 0 3 0,-8-37-6 0,8 37-5 16,0 0 10-16,0 0 21 0,0 0-14 0,0 0-3 15,-9-27-11-15,9 27 12 0,0 0 0 0,0 0 3 16,0 0-10-16,0 0-7 0,0 0 2 0,0 0-1 16,0 0 0-16,0 0-10 0,0 0 0 0,0 0 0 15,0 0-6-15,0 0-1 0,0 0-1 0,0 0-2 16,0 0-1-16,0 0-10 0,0 0 4 0,0 0-1 16,0 0-3-16,0 0-3 0,0 0 0 0,0 0 5 15,0 0 3-15,0 0 1 0,0 0 2 0,0 0 8 16,0 0 1-16,0 0 4 0,0 0-3 0,0 0 4 15,0 0 6-15,0 0-1 0,-121 25 6 0,121-25-2 16,-58 7-2-16,58-7 10 0,-60 5-9 0,60-5 3 16,-79 7-2-16,34-4 1 0,45-3-6 0,-80 6-1 15,80-6-6-15,-82 6-3 0,30-2-8 0,0-3-8 0,52-1-1 16,-102-1 1-16,49 4 2 0,53-3 3 16,-98-5 4-16,51 4 0 0,47 1 7 0,-105-4 3 15,55 1 2-15,-2 3-1 0,52 0 4 0,-102-1-1 0,47-3 4 16,1 0 1-16,54 4 1 0,-101-7 3 15,45 7 0-15,1-2 0 0,55 2-1 0,-112 0-1 16,49 0-1-16,0-6 0 0,-3 6-6 0,-1-2-32 0,-3 0-23 16,4-5-2-16,-2 1 11 0,5 1-2 0,2 2 16 15,5 1 5-15,1-3 1 0,55 5 5 0,-105-1 2 16,58-1 3-16,47 2 4 0,-81-3 5 0,35 2 8 16,46 1 1-16,-78 0 1 0,78 0 7 0,-60 1 1 15,60-1 1-15,-60 0 5 0,60 0 7 0,-60-3 1 16,60 3-3-16,0 0 1 0,-82-3-6 0,82 3 6 15,0 0-3-15,-74-3-2 0,74 3-1 0,-59-7-2 16,59 7 0-16,-57-3 5 0,57 3-4 0,0 0 1 16,-87-1-5-16,87 1-1 0,-59 0-9 0,59 0-4 15,-56-4 1-15,56 4-6 0,0 0 4 0,-87 4-2 16,87-4 5-16,-52 3 1 0,52-3-2 0,-57 3 2 16,57-3 7-16,0 0 0 0,-85 0 2 0,85 0-2 15,-59-6 6-15,59 6-7 0,-74-8-5 0,74 8 11 16,-60-3-3-16,60 3 6 0,-63-2-3 0,63 2-5 15,-79-12-2-15,79 12 9 0,-74-5 0 0,74 5-2 16,-60-6 5-16,60 6-5 0,-55-2 2 0,55 2-3 16,-59-4-1-16,59 4 6 0,0 0-3 0,-81 0-5 15,81 0 5-15,-50-4 1 0,50 4 1 0,0 0-1 0,-62-3-1 16,62 3 2-16,0 0 2 0,-65-8-9 16,65 8 7-16,-45-4-1 0,45 4-1 0,0 0-2 15,-63-4 2-15,63 4-2 0,0 0 0 0,-71 4-10 0,71-4-11 16,-51 6-1-16,51-6 0 0,-45 11 4 0,45-11 1 15,0 0 0-15,-60 17 7 0,60-17-7 0,-45 10 9 16,45-10-3-16,0 0 1 0,-48 9 5 0,48-9 0 16,0 0 7-16,0 0-19 0,-45 9-3 0,45-9-24 15,0 0-17-15,0 0-32 0,0 0-31 0,0 0-36 16,0 0-50-16,0 0-48 0,0 0-53 0,0 0-50 16,0 0-234-16,0 0-646 0,0 0 285 0</inkml:trace>
  <inkml:trace contextRef="#ctx0" brushRef="#br0" timeOffset="45555.9">3707 7654 290 0,'0'0'418'0,"0"0"-26"0,0 0 5 0,0 0 17 15,-50 65 16-15,35-41 0 0,-7 11-16 0,5-10-43 16,-8 14-28-16,3-1-19 0,0 1-28 0,2 0-28 15,5-12-18-15,-3 12-12 0,4-14-28 0,1 0-25 16,13-25-21-16,-19 40-16 0,6-18-18 0,13-22-8 16,-15 30-13-16,15-30-13 0,0 0-25 0,-14 27-17 0,14-27-12 15,0 0-9-15,0 0-11 0,0 0-13 16,0 0-23-16,0 0-29 0,0 0-18 0,0 0 1 16,0 0 1-16,0 0 8 0,0 0 9 0,15-102 4 0,-15 102 9 15,10-50 5-15,-9 25 10 0,-1 25 15 0,3-49 16 16,-3 23 17-16,0 26 5 0,0-41 20 0,0 41 6 15,-4-31 9-15,4 31 4 0,0 0 1 0,-4-37 6 16,4 37 0-16,0 0-1 0,0 0-6 0,0 0-12 16,0 0-10-16,-5-31-5 0,5 31-10 0,0 0 8 15,0 0-14-15,0 0-13 0,0 0 3 0,0 0-15 16,0 0 2-16,0 0-2 0,0 0-9 0,0 0 2 16,0 0 0-16,0 0 2 0,64 76-4 0,-36-60 5 15,-28-16-1-15,68 33-5 0,-39-23 4 0,12 7 3 16,-41-17-4-16,56 23-11 0,-26-16-14 0,-30-7-13 15,42 13-21-15,-42-13-14 0,0 0-13 0,52 12-10 0,-52-12 0 16,0 0-11-16,0 0-3 0,50 3-3 16,-50-3 0-16,0 0-8 0,0 0 7 0,0 0 0 0,0 0 6 15,0 0-4-15,0 0 9 0,0 0-4 0,0 0-10 16,0 0-7-16,0 0-2 0,0 0 15 0,-91-64 6 16,47 56 7-16,44 8 12 0,-99-13 11 0,50 11 4 15,49 2 9-15,-96 4 11 0,47-6 27 0,49 2 24 16,-74 6 1-16,74-6 11 0,-62 3 17 0,62-3 11 15,-54 7 5-15,54-7 6 0,0 0 10 0,-53 2 5 16,53-2 7-16,0 0-4 0,0 0-4 0,0 0-7 16,0 0-8-16,0 0-3 0,0 0-2 0,0 0-14 15,0 0-4-15,158-31 8 0,-109 21-11 0,-4 4-2 0,-45 6 0 16,97-11-8-16,-44 10 1 0,-2-5-2 16,-51 6-5-16,89-7-1 0,-89 7-11 0,54-9-25 0,-54 9-37 15,0 0-36-15,56-6-22 0,-56 6-53 0,0 0-33 16,0 0-37-16,0 0-41 0,32-10-56 0,-32 10-362 15,0 0-761-15,0 0 337 0</inkml:trace>
  <inkml:trace contextRef="#ctx0" brushRef="#br0" timeOffset="46062.6">3040 8472 315 0,'0'0'410'0,"0"0"-20"0,0 0 9 0,0 0 5 0,0 0 0 0,0 0 4 15,0 0-28-15,0 0-24 0,0 0-37 0,0 0-27 16,0 0-26-16,142-17-16 0,-87 3-23 0,0 5-24 16,7-1-20-16,1-5-23 0,-2 2-14 0,3 0-22 0,0 2-25 15,-4-2-27-15,0-1-42 0,-10 8-36 0,-4-6-38 16,-46 12-41-16,64-12-34 0,-64 12-21 16,51-8 2-16,-51 8-20 0,0 0-5 0,45-12-4 0,-45 12-7 15,0 0-1-15,0 0-2 0,0 0-15 0,0 0-6 16,0 0-14-16,0 0-25 0,0 0-13 0,0 0-43 15,0 0-193-15,0 0-525 0,-137 51 234 0</inkml:trace>
  <inkml:trace contextRef="#ctx0" brushRef="#br0" timeOffset="46416.87">3097 8613 259 0,'0'0'375'0,"0"0"-17"0,0 0-7 0,0 0-2 16,0 0 7-16,0 0 3 0,0 0-4 0,0 0-12 0,0 0-2 15,0 0-11-15,0 0-13 0,0 0-18 0,0 0-17 16,0 0-22-16,0 0-25 0,155-6-29 16,-105-2-16-16,1 3-21 0,3-7-15 0,2 2-18 0,4-1-18 15,-1 4-16-15,-2-5-10 0,2-1-15 0,-5 6-12 16,-2 1-19-16,-6-1-11 0,-46 7-6 0,73-8-2 15,-73 8-4-15,46-4-6 0,-46 4-6 0,0 0-6 16,0 0-2-16,46-7-1 0,-46 7-11 0,0 0 1 16,0 0 2-16,0 0 0 0,0 0-1 0,0 0 6 15,0 0-2-15,0 0 0 0,0 0-2 0,0 0-3 16,0 0-14-16,0 0-24 0,0 0-30 0,0 0-30 16,0 0-47-16,0 0-45 0,0 0-39 0,0 0-51 0,0 0-46 15,0 0-43-15,0 0-50 0,0 0-299 0,0 0-787 16,0 0 348-16</inkml:trace>
  <inkml:trace contextRef="#ctx0" brushRef="#br0" timeOffset="48978.73">11586 7890 54 0,'0'0'325'0,"0"0"-6"0,0 0-6 0,0 0 27 15,0 0-3-15,0 0 14 0,0 0 6 0,0 0 19 16,0 0 13-16,0 0 6 0,0 0-6 0,-21 82-4 16,21-82 4-16,-2 35-15 0,2-35 9 0,-3 50-1 15,6-23-4-15,-3-27 5 0,4 59-16 0,-3-20-18 0,0-12-26 16,-1-27-14-16,-1 60-85 0,0-32-224 0,-3 15 0 16,4-43 0-16,2 47 0 0,-2-47 0 15,3 33 0-15,-3-33 0 0,0 0 0 0,1 36 0 0,-1-36 0 16,0 0 0-16,0 0 0 0,4 29 0 0,-4-29 0 15,0 0 0-15,0 0 0 0,0 0 0 0,0 0 0 16,0 0 0-16,0 0 0 0,0 0 0 0,0 0 0 16,0 0 0-16,0 0 0 0,0 0 0 0,0 0 0 0,0 0 0 15,0 0 0-15,0 0 0 0,0 0 0 0,0 0 0 16,0 0 0-16,-27-96 0 0,27 96 0 0,-16-55 0 16,8 15 0-16,2-3 0 0,-1 18 0 0,2-19 0 15,-2 3 0-15,5 11 0 0,5-15 0 0,-2 1 0 16,7 0 0-16,-2 17 0 0,2-2 0 0,10-12 0 15,-6 14 0-15,11-9 0 0,-1 15 0 0,10-10 0 16,-9 15 0-16,-23 16 0 0,46-32 0 0,-5 16 0 0,-41 16 0 16,48-16 0-16,-48 16-48 0,0 0-45 15,53-3 0-15,-53 3 3 0,0 0 1 0,0 0 3 16,0 0-1-16,52 38 8 0,-52-38 7 0,4 32 10 0,-4-32 9 16,-10 47 1-16,10-47 11 0,-20 45 2 0,4-21 3 15,16-24 3-15,-32 46 2 0,13-27-1 0,0 1 3 16,19-20-5-16,-41 38-5 0,41-38-11 0,-28 24-16 15,28-24-28-15,-27 22-35 0,27-22-21 0,0 0-39 16,-22 18-16-16,22-18-29 0,0 0-41 0,0 0-47 16,0 0-55-16,0 0-76 0,0 0-286 0,0 0-799 15,-5 35 354-15</inkml:trace>
  <inkml:trace contextRef="#ctx0" brushRef="#br0" timeOffset="49326.18">11982 8216 385 0,'0'0'483'0,"0"0"18"0,0 0 33 0,-9 73 6 0,9-73-10 0,-10 46-15 0,10-18-21 0,0-28-22 0,-4 63-41 0,2-35-27 15,2-28-20-15,-2 55-33 0,4-13-34 0,-1-17-25 16,-1-25-21-16,5 55-29 0,-4-29-6 0,-1-26-12 16,9 51-10-16,-8-23-10 0,-1-28-37 0,8 49-167 15,-8-49 0-15,5 35 0 0,-5-35 0 0,14 31 0 16,-14-31 0-16,18 24 0 0,-18-24 0 0,23 21 0 16,-23-21 0-16,0 0 0 0,51 17 0 0,-51-17 0 15,44 12 0-15,-44-12 0 0,0 0 0 0,52 7 0 16,-52-7 0-16,0 0 0 0,0 0-26 0,0 0-351 0,0 0-44 15,0 0-49-15,0 0-66 0,77-14-95 0,-77 14-324 16,0 0-1036-16,0 0 459 0</inkml:trace>
  <inkml:trace contextRef="#ctx0" brushRef="#br0" timeOffset="49604.47">11835 8651 211 0,'0'0'343'0,"0"0"-16"0,0 0-7 0,0 0-5 15,0 0-20-15,0 0-23 0,0 0-27 0,0 0-20 16,133 6-19-16,-133-6-23 0,75-3-23 0,-75 3-18 15,63-3-2-15,-63 3-28 0,60-4-27 0,-60 4-28 16,0 0-38-16,64-4-47 0,-64 4-59 0,0 0-75 16,47-6-79-16,-47 6-283 0,0 0-567 0,0 0 252 15</inkml:trace>
  <inkml:trace contextRef="#ctx0" brushRef="#br0" timeOffset="49999.85">12658 8251 320 0,'0'0'369'16,"0"0"-16"-16,0 0-5 0,0 0 4 0,0 0-5 0,0 0-21 15,0 0-17-15,0 0-23 0,0 0-30 16,0 0-25-16,100-19-22 0,-100 19-24 0,56-7-25 16,-56 7-33-16,60-9-44 0,-60 9-39 0,58-10-49 0,-58 10-44 15,46-3-45-15,-46 3-61 0,0 0-63 0,0 0-84 16,64-6-279-16,-64 6-628 0,0 0 278 0</inkml:trace>
  <inkml:trace contextRef="#ctx0" brushRef="#br0" timeOffset="50282.78">12764 8411 132 0,'0'0'418'0,"0"0"-10"0,0 0-12 0,0 0 3 16,0 0-11-16,0 0-16 0,0 0-11 0,0 0-8 15,0 0-7-15,0 0-15 0,0 0-23 0,0 0-32 0,0 0-23 16,0 0-30-16,0 0-20 0,0 0-18 16,91 28-27-16,-91-28-33 0,0 0-45 0,79-8-42 15,-79 8-44-15,0 0-36 0,73-15-37 0,-73 15-29 0,46-8-34 16,-46 8-31-16,0 0-35 0,52-7-45 0,-52 7-46 16,0 0-64-16,0 0-317 0,49-10-737 0,-49 10 325 15</inkml:trace>
  <inkml:trace contextRef="#ctx0" brushRef="#br0" timeOffset="50916">14185 7788 62 0,'0'0'485'0,"0"0"21"0,0 0 28 0,-76 89 18 0,49-53-1 0,0 4-14 0,5 6 3 16,-1 4-14-16,2 4-22 0,0-1-32 0,7 0-36 16,9 0-34-16,1-2-31 0,1-1-30 0,3 3-29 15,9-3-30-15,3-2-28 0,3-5-27 0,3-3-28 0,1-5-101 16,-3-10-98-16,8 9 0 0,-7-14 0 0,4 1 0 16,-21-21 0-16,41 34-128 0,-20-18-117 0,-21-16-81 15,47 19-51-15,-47-19-72 0,38 11-75 0,-38-11-500 16,0 0-1109-16,0 0 491 0</inkml:trace>
  <inkml:trace contextRef="#ctx0" brushRef="#br0" timeOffset="51312.49">14855 8133 350 0,'0'0'467'15,"0"0"6"-15,0 0 4 0,0 0 0 0,-54-19-7 16,54 19-26-16,0 0-30 0,0 0-35 0,0 0-28 15,0 0-27-15,0 0-29 0,0 0-22 0,0 0-22 16,0 0-9-16,0 0-22 0,0 0-13 0,141-10-22 16,-91 7-22-16,3-1-22 0,1 0-18 0,1-3-37 15,0 3-33-15,-5-3-31 0,4 1-36 0,-1 0-22 16,-4-3-21-16,-49 9-11 0,78-5-31 0,-32 0-20 16,-46 5-19-16,55-3-21 0,-55 3-13 0,0 0-14 0,55-3-15 15,-55 3-17-15,0 0-19 0,0 0-31 16,0 0-47-16,0 0-43 0,0 0-349 0,0 0-767 0,0 0 340 15</inkml:trace>
  <inkml:trace contextRef="#ctx0" brushRef="#br0" timeOffset="51666.45">14993 8147 281 0,'-69'28'528'0,"40"-15"13"0,29-13 1 0,-53 34-12 16,29-15-17-16,6 2-35 0,18-21-36 0,-39 43-49 0,27-19-39 16,12-24-34-16,-12 34-28 0,12-34-27 0,-2 34-23 15,2-34-22-15,0 0-18 0,19 41-24 0,-19-41-16 16,23 24-13-16,-23-24-24 0,32 14-29 0,-32-14-31 16,0 0-29-16,56 8-15 0,-56-8-26 0,0 0-6 15,65-2-11-15,-65 2-11 0,0 0-5 0,0 0 1 16,72-19 8-16,-72 19 3 0,32-17 2 0,-32 17 6 15,23-24 4-15,-23 24 11 0,17-27 11 0,-17 27 3 16,0 0 4-16,7-44-5 0,-7 44 1 0,0 0 0 0,-11-44 1 16,11 44 0-16,-18-22-6 0,18 22 2 15,0 0 6-15,-47-25 3 0,47 25 3 0,0 0-3 0,-52-9-4 16,52 9 0-16,0 0-14 0,0 0-28 0,-60 4-40 16,60-4-54-16,0 0-58 0,0 0-53 0,0 0-59 15,0 0-71-15,-42 34-82 0,42-34-417 0,0 0-934 16,0 0 414-16</inkml:trace>
  <inkml:trace contextRef="#ctx0" brushRef="#br0" timeOffset="51979.86">15345 8509 374 0,'0'0'505'0,"0"0"6"0,-29 51-4 16,29-51-15-16,-7 30-21 0,7-30-32 0,-9 29-33 16,9-29-47-16,0 0-33 0,-3 45-27 0,3-45-38 15,0 0-20-15,21 36-23 0,-21-36-25 0,20 19-28 16,-20-19-11-16,0 0-29 0,51 13-28 0,-51-13-15 16,0 0-1-16,59 4-21 0,-59-4-15 0,0 0-11 0,0 0-5 15,0 0 1-15,86-17-2 0,-86 17 1 0,23-18 4 16,-23 18 1-16,0 0 0 0,15-34-5 15,-15 34-2-15,0 0-2 0,-5-46-6 0,5 46-15 0,0 0-21 16,-15-47-17-16,15 47-18 0,-17-23-35 0,17 23-53 16,0 0-82-16,-24-29-74 0,24 29-92 0,0 0-142 15,-40-22-304-15,40 22-903 0,-27-15 400 0</inkml:trace>
  <inkml:trace contextRef="#ctx0" brushRef="#br0" timeOffset="52499.39">16551 8199 264 0,'0'0'383'0,"0"0"-14"0,0 0 27 0,0 0 6 0,0 0 22 0,0 0 9 0,0 0-3 0,0 0 11 16,0 0-4-16,0 0 1 0,-46 82-4 0,28-57-17 0,-11 10-26 15,3 6-31-15,-3-4-36 0,3 3-36 0,-5-6-27 16,6 2-29-16,5-12-37 0,0-3-32 0,0 2-42 15,20-23-38-15,-32 32-54 0,32-32-45 0,-20 22-42 16,20-22-40-16,0 0-49 0,-20 20-55 0,20-20-66 16,0 0-71-16,0 0-69 0,0 0-65 0,0 0-82 15,0 0-304-15,0 0-930 0,0 0 411 0</inkml:trace>
  <inkml:trace contextRef="#ctx0" brushRef="#br0" timeOffset="52748.57">16261 8312 255 0,'0'0'403'0,"0"0"-5"0,0 0 6 0,0 0-4 16,0 0 20-16,0 0 27 0,0 0-3 0,0 0-4 15,0 0-11-15,0 0-22 0,0 0-15 0,0 0-27 16,0 0-25-16,42 70-13 0,-42-70-16 0,47 31-14 16,-26-16-16-16,-21-15-14 0,43 27-19 0,-21-13-17 15,-22-14-19-15,42 30-15 0,-42-30-20 0,39 21-78 0,-15-8-99 16,-24-13 0-16,32 18 0 0,-32-18 0 15,29 17 0-15,-29-17 0 0,0 0 0 0,42 15 0 0,-42-15 0 16,0 0 0-16,0 0 0 0,0 0 0 0,0 0 0 16,31 17 0-16,-31-17-255 0,0 0-40 0,0 0-52 15,0 0-54-15,0 0-67 0,0 0-85 0,0 0-426 16,0 0-1060-16,0 0 468 0</inkml:trace>
  <inkml:trace contextRef="#ctx0" brushRef="#br0" timeOffset="53186.86">17259 8168 132 0,'0'0'462'0,"0"0"-15"0,0 0-8 0,0 0 5 0,0 0 1 0,0 0-2 0,0 0-21 16,0 0-11-16,0 0-17 0,0 0-8 0,0 0-5 15,-109 36-26-15,109-36-26 0,-43 37-21 0,22-16-20 16,2 2-30-16,3 2-24 0,-6 9-23 0,10-8-15 15,12-26-17-15,-20 54-21 0,12-32-15 0,8-22-6 16,-6 41-13-16,6-41-11 0,4 39-6 0,-4-39-13 0,16 31-5 16,-16-31-27-16,26 23-62 0,-26-23 0 0,46 21 0 15,-46-21 0-15,56 8 0 0,-56-8 0 0,60 7 0 16,-60-7 0-16,65 2 0 0,-65-2 0 0,63-5 0 16,-63 5 0-16,56-7 0 0,-56 7 0 0,0 0 0 15,0 0-182-15,46-10-121 0,-46 10-66 0,0 0-87 16,0 0-109-16,0 0-488 0,0 0-1141 0,0 0 505 0</inkml:trace>
  <inkml:trace contextRef="#ctx0" brushRef="#br0" timeOffset="53561.28">17681 8537 81 0,'0'0'615'15,"0"0"-7"-15,0 0-10 0,0 0-16 0,0 0-9 16,0 0-14-16,-16 60-34 0,16-60-32 0,0 0-42 0,12 31-33 16,-12-31-34-16,20 26-32 0,-20-26-37 15,25 25-30-15,-25-25-31 0,40 34-22 0,-40-34-21 16,28 20-24-16,-28-20-17 0,0 0-21 0,36 21-9 0,-36-21-131 16,0 0-9-16,0 0 0 0,26 14 0 0,-26-14 0 15,0 0 0-15,0 0 0 0,0 0 0 0,0 0 0 16,0 0 0-16,0 0 0 0,0 0 0 0,0 0 0 15,0 0 0-15,52-46 0 0,-52 46 0 0,19-46 0 16,-11 21 0-16,-8 25 0 0,18-45 0 0,-10 19 0 16,-8 26 0-16,11-33 0 0,-11 33 0 0,12-30 0 15,-12 30 0-15,11-29 0 0,-11 29 0 0,0 0 0 0,0 0 0 16,12-26 0-16,-12 26 0 0,0 0 0 0,0 0 0 16,0 0 0-16,0 0 0 0,0 0 0 0,0 0 0 15,0 0 0-15,0 0 0 0,0 0 0 0,0 0-280 16,0 0-102-16,0 0-91 0,0 0-102 0,9-32-506 15,-9 32-1169-15,0 0 517 0</inkml:trace>
  <inkml:trace contextRef="#ctx0" brushRef="#br0" timeOffset="53853.56">18235 7974 292 0,'0'0'385'16,"0"0"-8"-16,0 0 10 0,0 0-6 0,0 0-7 16,0 0-1-16,0 0-6 0,0 0 11 0,0 0-1 15,100 5-1-15,-100-5-6 0,60 45 11 0,-28-15 5 16,0 2-11-16,-4 2 4 0,-10-10-8 0,9 14-6 16,-7 5-25-16,7-10-16 0,-8 8-11 0,-7-15-16 0,3 12-74 15,-7-8-223-15,-3-3 0 0,-4 15 0 0,-1-42 0 16,-5 54 0-16,-3-29 0 0,8-25 0 0,-23 49 0 15,11-29 0-15,12-20 0 0,-21 37 0 0,21-37 0 16,-23 25 0-16,23-25 0 0,-18 24 0 0,18-24 0 16,0 0 0-16,-20 26-530 0,20-26-96 0,0 0-547 15,0 0-1270-15,0 0 561 0</inkml:trace>
  <inkml:trace contextRef="#ctx0" brushRef="#br0" timeOffset="54575.54">19524 8226 242 0,'0'0'473'0,"0"0"-7"0,0 0-7 0,0 0 17 0,0 0 18 0,0 0-16 0,0 0-16 15,0 0 7-15,0 0-7 0,0 0-9 0,-61 82-17 16,37-49-21-16,6-9-23 0,-9 15-37 0,1 0-35 16,1-1-34-16,10-12-32 0,-9 11-23 0,7-10-44 15,2-7-47-15,15-20-49 0,-34 41-74 0,34-41-68 0,-20 27-65 16,20-27-73-16,-22 22-78 0,22-22-66 0,0 0-86 15,0 0-92-15,0 0-518 0,0 0-1115 0,0 0 493 16</inkml:trace>
  <inkml:trace contextRef="#ctx0" brushRef="#br0" timeOffset="54825.41">19276 8287 185 0,'0'0'522'0,"0"0"-15"0,0 0-7 0,0 0 10 15,0 0-3-15,0 0-20 0,-94 26-17 0,94-26-5 16,0 0-20-16,0 0-6 0,13 44-28 0,-13-44-17 16,0 0-19-16,36 49-16 0,-18-29-20 0,-18-20-22 15,41 37-18-15,-18-18-25 0,2-1-24 0,-25-18-114 16,45 28-136-16,-21-13 0 0,-24-15 0 0,50 26 0 0,-26-15 0 16,-24-11 0-16,0 0 0 0,48 20 0 15,-48-20 0-15,0 0 0 0,36 13 0 0,-36-13 0 0,0 0 0 16,0 0 0-16,0 0-3 0,0 0-384 0,0 0-52 15,0 0-58-15,0 0-67 0,0 0-487 0,0 0-1137 16,0 0 503-16</inkml:trace>
  <inkml:trace contextRef="#ctx0" brushRef="#br0" timeOffset="55290.39">20055 8070 617 0,'0'0'591'16,"0"0"-2"-16,0 0 22 0,0 0 10 0,0 0-9 16,0 0-25-16,0 0-22 0,-1 83-37 0,6-55-29 0,-5-28-25 15,11 58-22-15,-2-17-35 0,-6-11-34 16,2 10-22-16,-5-11-77 0,0-29-284 0,-2 54 0 0,-1-28 0 15,3-26 0-15,-3 41 0 0,3-41 0 0,-5 29 0 16,5-29 0-16,0 0 0 0,-5 31 0 0,5-31 0 16,0 0 0-16,0 0 0 0,0 0 0 0,0 0 0 15,0 0 0-15,0 0 0 0,0 0 0 0,0 0 0 16,0 0 0-16,0 0 0 0,0 0 0 0,54-91 0 16,-35 72 0-16,-19 19 0 0,37-26 0 0,-37 26-71 15,40-23-58-15,-40 23 29 0,42-10 24 0,-42 10 18 16,0 0 19-16,0 0 25 0,0 0 16 0,0 0 11 0,86 23 14 15,-86-23 18-15,24 24 25 0,-24-24 6 16,14 33 11-16,-14-33-4 0,1 29 1 0,-1-29-84 0,0 0 0 16,-15 47 0-16,15-47 0 0,-36 28 0 0,36-28 0 15,-40 21 0-15,40-21 0 0,-34 10 0 16,34-10 0-16,-55 6-47 0,55-6-151 0,0 0-49 0,-63 4-42 16,63-4-39-16,0 0-43 0,0 0-42 0,0 0-57 15,0 0-56-15,-73-11-358 0,73 11-958 0,0 0 425 16</inkml:trace>
  <inkml:trace contextRef="#ctx0" brushRef="#br0" timeOffset="55763.08">21227 8283 22 0,'0'0'604'0,"0"0"21"0,0 0 10 0,0 0 22 0,-71 48 18 0,71-48 0 0,-49 31-22 15,25-15-34-15,1 5-47 0,23-21-52 0,-46 39-63 16,11-12-41-16,15-5-35 0,-10 9-61 0,7-10-58 0,23-21-164 16,-42 33-98-16,26-15 0 0,16-18 0 0,-23 20 0 15,23-20-158-15,0 0-110 0,0 0-75 0,-30 24-68 16,30-24-79-16,0 0-98 0,0 0-402 0,0 0-1071 16,0 0 475-16</inkml:trace>
  <inkml:trace contextRef="#ctx0" brushRef="#br0" timeOffset="56012.92">20795 8344 79 0,'0'0'430'0,"0"0"0"16,0 0 8-16,0 0-4 0,0 0 10 0,0 0 6 0,0 0 4 16,0 0-4-16,0 0-3 0,0 0 2 0,0 0-16 15,0 0-16-15,0 0-11 0,64 66-20 0,-43-45-14 16,-21-21-18-16,44 38-20 0,-21-19-26 0,0-1-24 15,-23-18-22-15,50 35-132 0,-28-20-130 0,-22-15 0 16,42 25 0-16,-19-13 0 0,-23-12 0 0,41 20 0 16,-41-20 0-16,38 18 0 0,-38-18 0 0,0 0 0 15,36 13 0-15,-36-13 0 0,0 0 0 0,0 0-393 0,0 0-101 16,0 0-83-16,0 0-545 0,0 0-1214 0,0 0 537 16</inkml:trace>
  <inkml:trace contextRef="#ctx0" brushRef="#br0" timeOffset="56727.96">21954 8279 240 0,'0'0'421'0,"0"0"37"0,0 0 20 0,0 0 20 0,-37 46 14 0,37-46 7 0,-19 38 2 16,9-13 0-16,-3 1 4 0,13-26-9 0,-14 49-24 16,0-27-29-16,1 5-31 0,0-2-36 0,13-25-38 0,-25 48-35 15,12-28-28-15,13-20-72 0,-19 30-223 0,19-30 0 16,-15 24 0-16,15-24 0 0,0 0 0 0,0 0 0 16,0 0 0-16,0 0 0 0,0 0 0 0,0 0 0 15,0 0 0-15,0 0 0 0,0 0 0 0,0 0 0 16,0 0 0-16,0 0 0 0,33-118 0 0,-19 93 0 15,6-12 0-15,-6 13-160 0,-14 24 11 0,30-44 10 16,-15 24 12-16,0-4 14 0,-15 24 9 0,34-39 21 0,-34 39 14 16,25-23 31-16,-25 23 18 0,0 0 21 0,22-19 9 15,-22 19 15-15,0 0 5 0,0 0 2 16,0 0 15-16,0 0 24 0,0 0 11 0,0 0 16 0,0 0 10 16,0 0 14-16,60 45 9 0,-60-45 15 0,23 45-47 15,-8-21-99-15,-3 0 0 0,-12-24 0 0,24 42 0 16,-24-42 0-16,17 31 0 0,-17-31 0 0,19 27 0 15,-19-27 0-15,17 23 0 0,-17-23 0 0,0 0 0 16,21 22 0-16,-21-22 0 0,0 0 0 0,0 0 0 16,0 0-305-16,0 0-103 0,0 0-66 0,0 0-74 15,0 0-528-15,0 0-1166 0,0 0 515 0</inkml:trace>
  <inkml:trace contextRef="#ctx0" brushRef="#br0" timeOffset="57012.28">21700 8197 76 0,'0'0'475'0,"0"0"-14"0,0 0 14 0,0 0 5 0,0 0-8 0,0 0-25 0,0 0-32 0,0 0-28 0,0 0-24 0,0 0-23 0,0 0-37 16,0 0-15-16,161-29-19 0,-112 24-30 15,-49 5-29-15,84-10-18 0,-37 4-18 0,1 1-25 0,-48 5-18 16,77-10-19-16,-32 6-17 0,-45 4-13 0,62 0-20 16,-62 0-21-16,0 0-30 0,66-6-25 0,-66 6-40 15,0 0-43-15,0 0-55 0,0 0-58 0,58 13-40 16,-58-13-52-16,0 0-68 0,0 0-78 0,0 0-361 16,0 0-877-16,35 14 389 0</inkml:trace>
  <inkml:trace contextRef="#ctx0" brushRef="#br0" timeOffset="57637.61">23050 8287 137 0,'0'0'488'0,"0"0"9"0,0 0 6 0,0 0 9 0,0 0 9 0,0 0 5 0,0 0-1 0,0 0-44 15,-36 72-20-15,18-49-18 0,18-23-26 0,-53 51-35 16,24-18-36-16,10-9-34 0,1 0-33 0,-9 12-41 16,8-12-55-16,1-4-59 0,18-20-50 0,-27 37-59 15,27-37-37-15,-23 26-46 0,23-26-59 0,-15 21-64 16,15-21-77-16,0 0-61 0,0 0-81 0,0 0-105 16,0 0-408-16,0 0-999 0,0 0 442 0</inkml:trace>
  <inkml:trace contextRef="#ctx0" brushRef="#br0" timeOffset="57901.37">22749 8372 51 0,'0'0'434'16,"0"0"-12"-16,0 0-3 0,0 0 23 15,0 0 23-15,0 0 4 0,0 0-12 0,0 0-15 16,0 0-7-16,0 0-6 0,0 0-13 0,51 81-12 0,-25-63-8 15,-26-18-27-15,47 29-27 0,-19-11-25 0,-3-1-28 16,-25-17-20-16,51 31-24 0,-26-19-25 0,-25-12-22 16,43 28-23-16,-43-28-89 0,29 25-86 0,-29-25 0 15,24 20 0-15,-24-20 0 0,0 0 0 0,30 19-60 16,-30-19-156-16,0 0-63 0,0 0-56 0,0 0-48 16,0 0-62-16,31 17-93 0,-31-17-452 0,0 0-1071 15,0 0 474-15</inkml:trace>
  <inkml:trace contextRef="#ctx0" brushRef="#br0" timeOffset="58671.44">23482 8335 343 0,'0'0'397'0,"0"0"-6"0,0 0 39 0,0 0 13 0,0 0 9 0,0 0 7 0,0 0 3 0,0 0 4 16,0 0 2-16,0 0 11 0,0 0-8 16,25 65-11-16,-25-65-7 0,9 35-16 0,-9-35-26 0,3 33-30 15,-3-33-21-15,3 41-27 0,-3-41-238 0,-1 33-95 16,1-33 0-16,0 0 0 0,1 39 0 0,-1-39 0 16,0 0 0-16,0 0 0 0,0 0 0 0,-7 32 0 15,7-32 0-15,0 0 0 0,0 0 0 0,0 0 0 16,0 0 0-16,0 0 0 0,0 0 0 0,0 0 0 15,0 0 0-15,0 0 0 0,0 0 0 0,0 0 0 16,0 0 0-16,0 0 0 0,0 0 0 0,0 0 0 0,0 0 0 16,0 0 0-16,-14-110 0 0,14 110 0 15,10-40 0-15,-10 40 0 0,19-39 0 0,-19 39 0 16,24-36 0-16,-9 18 0 0,-15 18 0 0,26-23 0 0,-26 23 0 16,28-19 0-16,-28 19 0 0,0 0 0 0,43-13 0 15,-43 13 0-15,0 0 0 0,0 0 0 0,0 0 0 16,0 0 0-16,0 0 0 0,61 41 0 0,-61-41 0 15,11 30 0-15,-11-30 0 0,13 38 0 0,-13-38 0 16,10 35 0-16,-10-35 0 0,3 40 0 0,-3-40 0 16,1 29 0-16,-1-29 0 0,0 0 0 0,0 0 0 15,0 0 0-15,0 35 0 0,0-35 0 0,0 0 0 0,0 0 0 16,0 0 0-16,0 0 0 0,0 0 0 0,0 0 0 16,0 0 0-16,0 0 0 0,0 0 0 0,0 0-143 15,62-78 12-15,-48 56 14 0,-14 22 20 0,33-39 13 16,-17 16 24-16,-16 23 21 0,27-19 28 0,-27 19 11 15,30-19 17-15,-30 19 24 0,0 0 10 0,39-12 6 16,-39 12 19-16,0 0 14 0,0 0 26 0,0 0 18 16,0 0-34-16,59 40-100 0,-59-40 0 0,17 38 0 15,-8-14 0-15,-9-24 0 0,11 40 0 0,-11-40 0 16,5 35 0-16,-5-35 0 0,4 34 0 0,-4-34 0 0,2 31 0 16,-2-31 0-16,0 0 0 0,2 36 0 0,-2-36 0 15,0 0-562-15,0 0-710 0,0 0-1377 0,0 0 609 16</inkml:trace>
  <inkml:trace contextRef="#ctx0" brushRef="#br0" timeOffset="67836.82">24799 8316 147 0,'0'0'194'0,"0"0"-8"0,0 0-12 0,0 0-12 0,0 0-7 0,0 0 2 0,41-31 20 16,-41 31 9-16,0 0 16 0,0 0 5 0,0 0 14 16,0 0-2-16,0 0-2 0,0 0 7 15,0 0-1-15,0 0 13 0,0 0 26 0,0 0 26 0,0 0 17 16,0 0-1-16,0 0 16 0,0 0-16 0,-9 91-5 16,-9-53-21-16,-6 1-21 0,0-2-18 0,8-14-32 15,-7 17-9-15,-1-5-24 0,11-13-24 0,13-22-13 16,-23 37-15-16,23-37-23 0,-18 25-33 0,18-25-50 0,0 0-54 15,-16 28-63-15,16-28-69 0,0 0-53 0,0 0-47 16,0 0-45-16,0 0-74 0,0 0-96 0,0 0-403 16,0 0-960-16,0 0 426 0</inkml:trace>
  <inkml:trace contextRef="#ctx0" brushRef="#br0" timeOffset="68087.07">24624 8338 206 0,'0'0'396'0,"0"0"-19"0,0 0-20 0,0 0-16 0,0 0-1 16,0 0-7-16,0 0-3 0,0 0 24 0,0 0 13 15,0 0 8-15,0 0-14 0,53 79-18 0,-37-60-20 16,2 4-22-16,4 0-30 0,7 8-13 0,-9-12-26 16,-20-19-23-16,45 39-21 0,-22-28-22 0,-23-11 6 15,39 36-39-15,-39-36-16 0,34 25-38 0,-34-25-51 16,28 14-63-16,-28-14-68 0,0 0-82 0,0 0-40 0,28 17-46 15,-28-17-38-15,0 0-40 0,0 0-49 16,0 0-78-16,0 0-292 0,0 0-832 0,0 0 368 16</inkml:trace>
  <inkml:trace contextRef="#ctx0" brushRef="#br0" timeOffset="68572.67">25197 8354 308 0,'0'0'490'0,"0"0"-38"16,0 0-20-16,0 0 16 0,0 0 11 0,0 0-9 0,0 0-26 15,0 0-38-15,0 0-42 0,21 76-37 0,-21-76-26 16,13 38-30-16,-13-38-24 0,15 31-23 0,-15-31-23 16,16 25-22-16,-16-25-35 0,0 0-26 0,29 27-42 15,-29-27-44-15,0 0-46 0,41 7-45 0,-41-7-25 16,0 0-30-16,0 0-18 0,0 0-2 0,0 0 0 15,102-30 14-15,-102 30 15 0,32-16 21 0,-32 16 15 0,28-22 37 16,-28 22 25-16,16-28 20 0,-16 28 54 0,15-26 52 16,-15 26 40-16,0 0 24 0,0 0 9 15,10-32 5-15,-10 32-2 0,0 0 7 0,0 0 5 0,0 0 1 16,8-30 7-16,-8 30-29 0,0 0 0 0,0 0-11 16,0 0-17-16,0 0-13 0,0 0 4 0,0 0 34 15,0 0 14-15,0 0 20 0,0 0 17 0,0 0-115 16,14 108-99-16,-8-61 0 0,1-2 0 0,-5-1 0 0,1 6 0 15,2 1 0-15,-9 1 0 0,4-3 0 0,-6 3 0 16,3-6 0-16,-1-1 0 0,8 4 0 16,-5-2 0-16,1-19 0 0,-3 20 0 0,-2-4 0 0,-1-3 0 15,-2-14 0-15,8-27 0 0,-22 52 0 0,10-30 0 16,-1 0 0-16,13-22 0 0,-29 33 0 0,9-15 0 16,20-18 0-16,-34 24 0 0,34-24 0 0,-49 18 0 15,49-18 0-15,0 0 0 0,-70-4 0 0,70 4 0 16,-45-26 0-16,45 26 0 0,-32-28 0 0,32 28 0 15,-24-44-187-15,20 17-599 0,4 27-417 0,4-56-1304 16,1 17 577-16</inkml:trace>
  <inkml:trace contextRef="#ctx0" brushRef="#br0" timeOffset="71593.6">11229 7211 209 0,'0'0'249'0,"0"0"-23"0,0 0-21 0,0 0-22 0,0 0-11 0,0 0-11 0,0 0-11 15,0 0-9-15,0 0-7 0,0 0-4 0,0 0-11 16,0 0-8-16,0 0-1 0,0 0-4 0,0 0-1 16,0 0-5-16,0 0-3 0,26 39-5 0,-26-39-9 15,0 0-10-15,61 5-3 0,-61-5-8 0,58 6-3 0,-58-6-8 16,60 0-9-16,-60 0-1 0,94 5-6 0,-44-10-2 15,-50 5-1-15,103-3-3 0,-45-2-1 0,2-1-3 16,8 1 0-16,5 2-3 0,0-4 1 0,1-1-6 16,5 1 2-16,-5-1-5 0,5 0 1 0,-3-1 7 15,6-1 2-15,6 0 3 0,-4 1-1 0,3 0 2 16,-5 2-6-16,2 2 4 0,3-3-1 0,0 3-5 16,-4 0-3-16,-5-2-2 0,4 6-5 0,4-4 4 0,-5 4 1 15,1-4-5-15,-1 3 2 0,-4-1-2 0,3 3-4 16,-2 1-3-16,-5 1 6 0,6-2 0 0,-6 2-7 15,-3 2 5-15,4-2-6 0,0-2 2 0,-5 5 0 16,4-4-5-16,3 1-9 0,-5 4 4 0,-2-4-7 16,0 1 1-16,3 1 0 0,-1-2 2 0,-3-2-2 15,2 5 9-15,3-3 5 0,1-1 5 0,2 2-1 16,-4-1-5-16,1-1 6 0,5 3 1 0,-1 2 2 16,2-3 4-16,-5 0-6 0,9 0 6 0,-2 2 2 0,2-4-3 15,3-1 7-15,-5 6-2 0,5-3-5 16,1-2-4-16,4 2 6 0,-2-3-2 0,3 2-8 0,-1-1 0 15,2 4-3-15,-1 0-4 0,1-3-8 0,1 4-13 16,-1-4-16-16,0 4-4 0,2 1-22 0,-2 1-2 16,3-4-6-16,-1 5-3 0,2-4 1 0,-3 2 3 15,2-1 2-15,1 3 10 0,-5-3 13 0,3 1 10 16,-4-1 15-16,-1-1 30 0,6-1 10 0,0 0 26 16,1 2 3-16,-1-3 13 0,1 1 2 0,1 3 6 15,2 0-1-15,0-4 1 0,1 3 6 0,1-2-4 0,-2 3-12 16,-3-2 5-16,4-1-19 0,2 3-4 15,0-2 2-15,-1 4-14 0,0-4-9 0,-1 1-5 0,-4 2 9 16,3 0-13-16,2 0-9 0,-1-2-3 0,4 1-7 16,-3 0-8-16,-2 6 3 0,0-5 3 0,-2-2-13 15,4 0-5-15,-1 4-1 0,4-1 1 0,-3 0 1 16,-1-2-2-16,-2 5 3 0,-1-6-1 0,-1 5-1 16,1 1 3-16,-2 1 9 0,3-2 1 0,-1-6-3 0,4 2 5 15,-6 3 5-15,-4-2-4 0,1-5 20 16,-1 8 1-16,-1-11 2 0,-5 6-3 0,5 3 3 15,-4-5 0-15,-2 4-5 0,1 1 2 0,-2-4 1 0,-2 4-6 16,-2-5-6-16,0-1-5 0,-5 1 0 0,2 4-3 16,-3-8 3-16,-1 4-1 0,-3-2 0 0,-1 5 3 15,0-2-1-15,-1-5 4 0,0 3 5 0,-3-7-1 16,-1 2 1-16,-3 7 3 0,-61-5-1 0,116-2 5 16,-53 4 0-16,2-4 2 0,-2 1-9 0,-2 1 1 15,-1-5-1-15,-1 11 2 0,5-7-1 0,1 5 4 16,3-2-4-16,-6-5-2 0,6 8-1 0,0-1-2 15,1-4 2-15,2-3-7 0,-4 2 7 0,-1 4-1 16,7 5 0-16,-3-8 7 0,-2 3-3 0,1 0 0 0,4 2 2 16,-4 2 9-16,-1-2-11 0,-4 1 13 0,-2-1 5 15,2 0 6-15,0 1-7 0,-1-6 7 0,-6 2-11 16,-2 5-2-16,-2-1 5 0,-4 0-8 0,1 4 1 16,-50-10-1-16,93 9 2 0,-62 1-2 0,-31-10-3 15,63 9-4-15,-63-9-13 0,61 7-6 0,-61-7-11 16,61 6-13-16,-61-6-13 0,53 9-11 0,-53-9-16 15,45 10-19-15,-45-10-20 0,0 0-29 0,0 0-32 16,47 14-38-16,-47-14-260 0,0 0-516 0,0 0 228 0</inkml:trace>
  <inkml:trace contextRef="#ctx0" brushRef="#br0" timeOffset="74218.28">11344 7235 64 0,'0'0'291'0,"0"0"-12"0,0 0-10 0,-110 1-15 16,110-1-15-16,-65 5-15 0,65-5-7 0,-64 6-10 16,64-6-14-16,-92 3-14 0,45 2-15 0,47-5-8 15,-92 1-18-15,92-1-13 0,-59-1-10 0,59 1-9 16,-60 0-7-16,60 0-11 0,0 0-12 0,-62-6-6 15,62 6-7-15,0 0-11 0,0 0-2 0,-50-5-9 16,50 5-5-16,0 0-4 0,0 0-7 0,0 0-4 0,0 0-1 16,0 0-7-16,0 0 3 0,0 0-10 0,0 0 0 15,0 0 1-15,0 0-7 0,0 0-5 0,0 0-4 16,0 0-7-16,0 0 2 0,0 0 8 0,0 0 0 16,0 0-5-16,0 0-1 0,0 0 5 0,0 0-1 15,0 0 0-15,-41 23 5 0,41-23 0 0,0 0 2 16,0 0 0-16,-3 46 5 0,3-46 10 0,0 46 12 15,-1-19-3-15,1-27 21 0,0 50 5 0,1-7 17 16,2-15 20-16,-1 20 19 0,-2 3 10 0,3-4 1 16,1 4 3-16,1 1 0 0,-1 2-8 0,2 1-6 15,1 2-8-15,-2-4-12 0,1 1-7 0,-4-1-9 0,6-5-10 16,0 1 2-16,-2 0-11 0,4 1-3 0,-4-2 1 16,0 2-6-16,3-2-2 0,-1 0-1 0,-2 2 0 15,-3 3-2-15,-2 1-3 0,1 2 0 0,1 0-4 16,-3-2-1-16,5 0 1 0,-7-3-7 0,-1 3 3 15,3 0-2-15,-1-5-1 0,-2 4-1 0,3-2-3 16,-5-5 0-16,5 3-7 0,-4-2 4 0,3-6-1 16,-2 7-2-16,3-7-2 0,4 1-3 0,-6-11-1 15,3 10-1-15,1-13-2 0,-2-28 2 0,9 49-1 0,-5-26-4 16,-4-23 7-16,8 32-8 0,-8-32 2 0,0 0-2 16,9 36 4-16,-9-36-1 0,0 0-2 0,6 29 2 15,-6-29-1-15,0 0 0 0,0 0-2 0,0 0 3 16,0 0-2-16,0 0-1 0,0 0 2 0,0 0-4 15,0 0 1-15,0 0 4 0,0 0-6 0,0 0 2 16,0 0 2-16,0 0-1 0,0 0 0 0,0 0-2 16,0 0 1-16,0 0 4 0,0 0-7 0,0 0 3 15,0 0-5-15,0 0 0 0,0 0-5 0,0 0-9 16,0 0-7-16,0 0-5 0,0 0-9 0,0 0-6 0,9 28 1 16,-9-28 8-16,0 0 1 0,0 0 0 0,0 0 3 15,0 0 3-15,0 0 3 0,0 0-1 0,0 0 8 16,0 0-9-16,0 0 0 0,44 15-3 0,-44-15 4 15,0 0 5-15,0 0-8 0,42 12-2 0,-42-12 4 16,0 0 3-16,51 8-2 0,-51-8-14 0,0 0 9 16,64 7-4-16,-64-7-8 0,56 4-4 0,-56-4 1 15,54 4-4-15,-54-4 2 0,0 0-6 0,91-3 2 0,-91 3-3 16,62-6 8-16,-16 0 7 0,-46 6 33 0,92-6 55 16,-47 2 28-16,10 2 7 0,1-2-3 15,3 0-13-15,-2 2-11 0,7-5-7 0,3 3-2 0,-3-2-7 16,-2 0 1-16,7 0-6 0,5 1-1 0,3-3 0 15,2 1-1-15,-2 1-12 0,7 1 4 0,-2 1-7 16,10-3-7-16,-4 1 5 0,4 3-4 0,-2-5 3 16,3 4 3-16,2-2-12 0,-1 2-3 0,3-1-7 15,-5-2 0-15,7 1-8 0,2-5-5 0,-3 1-13 16,4 3 1-16,6-4 6 0,-6 6-1 0,5-6 6 16,-1 5-1-16,-2 1 2 0,-4-1-3 0,1 1 7 0,-3 3 7 15,0-5 7-15,-4 3-17 0,-1 8 7 0,-6-5-2 16,4 1 6-16,-4 0-7 0,-1 0-4 0,5 1-8 15,0-1-1-15,-6 0-9 0,10 4-15 0,-3-4 5 16,-6 0 4-16,-3 0 15 0,5 0-1 0,-5-3-2 16,5 3 6-16,-2-5 5 0,1 2 2 0,2 0 14 15,-4-2-1-15,0 3 9 0,-3-2-5 0,2 3 14 16,-2 0 10-16,6 0-7 0,-6 1 2 0,1-1 9 0,4 2-7 16,-3 0-11-16,-3-1 2 0,-1 2-13 15,-2 0-10-15,-1-4 1 0,0 2-10 0,-2-1-11 16,-2 2 3-16,5 1 4 0,-8 0 2 0,-1 1-2 0,5-3 5 15,-6 2 0-15,2 0 2 0,0 4 5 0,1-3-2 16,-1-5 5-16,2 6 1 0,-7-6 0 0,5 2-2 16,2 3 11-16,-2 1 0 0,3-3-2 0,-3 1 2 15,-1 3-6-15,3 1 6 0,3-2 0 0,0-1-5 16,-2 0 7-16,4-2-16 0,-3 4-2 0,-1-2-11 16,10 1-1-16,-2-2 4 0,-1 3-2 0,3 0 4 15,-2-2 9-15,3 1-5 0,-1-1 1 0,-1-3 6 0,-1 7 1 16,5-2-3-16,-1-1 6 0,-1-5 0 15,-1 4 2-15,7 3-6 0,-1-5 6 0,7 2 1 16,-3-1 6-16,-3 0 3 0,2-2 4 0,-2 2 2 0,1-1-4 16,1 2 7-16,-6-2 4 0,2 2 2 0,2-1-5 15,-4-1 1-15,1 0 5 0,-5 2 1 0,5-2-1 16,3-1-9-16,-7 3 9 0,1-3-2 0,-1 2 5 16,5-1-2-16,-2 3 7 0,-4-1-7 0,-2-2 4 15,2 2-8-15,-3-1-5 0,-1 0 0 0,10 0-9 16,-5-2-13-16,3 2-13 0,-3-2-9 0,0 5-15 15,4-5 1-15,-1 0-8 0,-2 1-4 0,-2 0 9 0,2 1-2 16,-2-1 7-16,1 1 10 0,-2 2 4 0,2-4 6 16,-3 2 9-16,-1 4 14 0,-1-2-1 15,0-2 4-15,2 3 15 0,-6-5-3 0,2 3-2 0,0 2 2 16,2-5 6-16,-5 0-2 0,3 0-1 0,0 0-1 16,0 0-6-16,0 6 1 0,0-3 0 0,-1-6 4 15,-4 3 11-15,-1-5-7 0,1 5-6 0,-2 3 10 16,-2-3 4-16,-1-1-11 0,5 1-4 0,-2 3-5 15,-4-9 4-15,3 7-6 0,-4-2-16 0,0 1-8 16,1 0-5-16,-65 0 1 0,114-2 5 0,-51 1-3 16,0 2-6-16,4-1 13 0,-8-1-1 0,1 2 8 0,-60-1 4 15,120-1-5-15,-63 4 12 0,-1-6-1 0,-56 3 12 16,102 0 0-16,-102 0 5 0,61-4-2 0,-61 4-18 16,56-4 17-16,-56 4-4 0,0 0 5 0,0 0 1 15,61 0-3-15,-61 0 5 0,0 0 2 0,0 0 8 16,0 0 11-16,0 0 14 0,0 0 11 0,0 0-2 15,0 0 16-15,0 0 1 0,0 0-1 0,0 0-1 16,0 0-3-16,0 0-2 0,0 0 2 0,0 0-1 0,0 0-8 16,0 0-5-16,32-15-3 0,-32 15-6 15,0 0-2-15,0 0-4 0,0 0 2 0,0 0 3 16,0 0 2-16,0 0-9 0,0 0-4 0,0 0-5 0,0 0-3 16,0 0-4-16,0 0-1 0,0 0-3 0,-24-50 0 15,24 50-4-15,0 0 4 0,0 0 0 0,-10-52 12 16,10 52 1-16,-5-43-6 0,1 16-4 0,4 27-3 15,-13-73 0-15,7 31-5 0,1 0-1 0,-2-6 1 16,-3 4-2-16,4-2 2 0,-1-2 3 0,6 2-1 16,-8 0 0-16,0-2 0 0,5-1 5 0,-2 3 5 15,6-3-5-15,-1-1 4 0,2-2-4 0,-2-1 1 0,2 4-10 16,3 1-3-16,0-2-1 0,-2 3 1 0,4 2-7 16,-4 1 1-16,-1 0-3 0,1 14 6 15,1-19-3-15,-4 7-2 0,-1 2 2 0,1 12 0 0,-3-14-5 16,4 42 0-16,-6-55 0 0,2 27 1 0,-2-2-6 15,6 30 3-15,-9-58 0 0,1 30 2 0,2 2-4 16,6 26 6-16,-14-56-6 0,7 31 1 0,7 25 0 16,-8-39-4-16,8 39 3 0,-4-30-5 0,4 30 3 15,0 0 1-15,-2-35-5 0,2 35-1 0,0 0 2 16,0 0-1-16,3-36-6 0,-3 36 2 0,0 0 2 16,0 0 5-16,11-35-6 0,-11 35-4 0,0 0 9 0,0 0 0 15,0 0-8-15,0 0-2 0,0 0 1 0,0 0-6 16,0 0-7-16,0 0-7 0,0 0-15 15,0 0-14-15,0 0-19 0,0 0-25 0,0 0-38 0,0 0-51 16,0 0-60-16,0 0-71 0,0 0-107 0,0 0-467 16,0 0-971-16,0 0 430 0</inkml:trace>
  <inkml:trace contextRef="#ctx0" brushRef="#br0" timeOffset="81217.2">11875 11567 359 0,'0'0'378'0,"-4"-9"0"0,0 2-6 0,4 7-5 0,-8-9 20 0,3 2 3 0,1 3-11 16,-1-4-3-16,-5 0-9 0,2 3-2 0,1 1-7 0,-6-3-12 15,-2 7-11-15,-4 2-23 0,-7 3 0 0,3 5-4 16,0 0-5-16,-4 6 0 0,0 3-23 0,-6 9-26 16,-2 4-27-16,10 1-21 0,-2 3-15 0,12-9-20 15,-7 14-19-15,13-17-137 0,3 6-15 0,-6 9 0 16,8-14 0-16,4 0 0 0,4 0 0 0,3-3 0 16,4 1 0-16,1-3 0 0,2-6 0 0,10 2 0 15,3-6 0-15,2-1 0 0,3-2 0 0,17-2 0 0,-17-4 0 16,2-4 0-16,18 0 0 0,-18 0 0 15,-2-2-111-15,0-4-110 0,1 1-32 0,-5 2-38 0,3-4-33 16,-6 2-45-16,-9 3-39 0,1 1-45 0,0-2-87 16,-3-4-331-16,-1 5-942 0,0-4 417 0</inkml:trace>
  <inkml:trace contextRef="#ctx0" brushRef="#br0" timeOffset="81557.73">12208 11889 482 0,'4'8'536'15,"-4"-8"-17"-15,1 15-1 0,1-5 3 0,-1 5-3 0,1-4 11 16,1 5-8-16,2-1-8 0,4 9-28 0,1-2-43 16,3 0-49-16,0 2-32 0,-3-4-36 15,0 3-36-15,-1-6-28 0,4 4-29 0,-4-7-16 0,1 0-27 16,2-1-20-16,-3-3-23 0,1 2-120 0,0-2-26 16,-5-6 0-16,2 2 0 0,-2-1 0 0,-5-5 0 15,0 0 0-15,10 5 0 0,-10-5 0 0,0 0 0 16,15-11 0-16,-7 4-12 0,2-6-38 0,2-10-2 15,-3 3 3-15,1-4 5 0,-1 0 7 0,1-1 1 16,0-1 7-16,-1 0 6 0,2-1 6 0,-4 2 8 16,2 1 25-16,1 2 0 0,-5 7 31 0,-2 3 8 15,2-6 25-15,0 6 8 0,-1 4-32 0,-3 1-56 0,-1 7 0 16,4-10 0-16,-4 10 0 0,0-5 0 0,0 5 0 16,0 0 0-16,0 0 0 0,4-6-77 0,-4 6-144 15,0 0-60-15,0 0-46 0,0 0-45 0,0 0-44 16,27 10-61-16,-12-7-86 0,-1-1-347 0,-4 0-986 15,7-2 437-15</inkml:trace>
  <inkml:trace contextRef="#ctx0" brushRef="#br0" timeOffset="81760.67">12970 11797 102 0,'0'0'466'16,"1"-10"-24"-16,-1 10-19 0,4-8-34 0,-4 8-14 0,10-10-7 15,3 3-22-15,0 1-24 0,5-3-29 0,6 1-30 16,4 2-26-16,0-2-23 0,2 5-20 0,0 3-22 16,-4-2-22-16,3 0-14 0,-1 1-15 0,1 1-24 15,-9 0-46-15,-2 1-57 0,0-1-64 0,-2 0-49 0,-8 2-54 16,0 2-56-16,-8-4-64 0,10 6-82 16,-10-6-275-16,5 7-703 0,-5-7 311 0</inkml:trace>
  <inkml:trace contextRef="#ctx0" brushRef="#br0" timeOffset="81952.92">13103 11953 22 0,'-14'6'448'0,"3"-3"-11"0,3 3-27 15,3-4-11-15,5-2-7 0,0 0 6 0,-7 6-4 0,7-6 3 16,0 0-17-16,0 0-34 0,51-4-33 16,-24 0-27-16,1 0-30 0,3-1-35 0,0-3-24 15,2 1-20-15,14 0-34 0,4 1-51 0,-23 0-55 0,0 3-77 16,4-1-67-16,-6 1-60 0,1 3-65 15,-8 1-78-15,0 1-83 0,-2 2-357 0,-1-2-812 0,-7-1 360 16</inkml:trace>
  <inkml:trace contextRef="#ctx0" brushRef="#br0" timeOffset="82696.27">15345 11161 8 0,'0'0'377'0,"-2"-8"-11"0,2 8-11 0,0 0-15 15,0-13-5-15,0 13-8 0,0-8-6 0,0 8 0 16,0 0-6-16,0-10-5 0,0 10-5 0,0 0-10 16,3-10-6-16,-3 10-10 0,0 0-10 0,-1-9 2 15,1 9-11-15,1-9-15 0,-1 9-22 0,2-10-23 0,3 5-20 16,-5 5-15-16,18-11-19 0,-1 5-13 15,2 3-11-15,11-5-29 0,0 6 22 0,17 0-25 0,-2 1-11 16,-13 2-14-16,19 1-8 0,-21 6 1 0,-1-3-12 16,0 1-3-16,-4 4-4 0,-10-3-7 0,8 4-6 15,-15-1-7-15,-2 1 4 0,-5-3-31 0,1 1-14 16,-6 2-3-16,-5 3-9 0,-5-1-8 0,2-5-6 16,-12 5-11-16,0 0-16 0,1-3-11 0,-3-4-16 15,10 1-10-15,0-4-5 0,2 2-11 0,5-2-10 16,3 1-2-16,6-4-7 0,-9 3 3 0,9-3 19 0,0 0 8 15,0 0 15-15,17 10 2 0,0-3 23 0,10 0 6 16,1 0 3-16,4 4 5 0,13 0 13 0,-17-4 12 16,3 0 15-16,-4 3 32 0,2 3 27 0,-2 0 22 15,-5-1 14-15,-11-3 10 0,1 2 6 0,-6 2 9 16,-2-1 14-16,-5 2 3 0,-6 1 1 0,-7-4 1 16,-6 4-9-16,-17 10-10 0,7-13-3 0,-18 1-16 15,4 1-7-15,-3-9-19 0,1-2-18 0,13-2-32 0,1-1-42 16,1-1-39-16,0-1-60 0,11-1-70 0,5-3-67 15,-5 3-92-15,10-3-105 0,-4 0-382 0,7-1-927 16,0 3 410-16</inkml:trace>
  <inkml:trace contextRef="#ctx0" brushRef="#br0" timeOffset="83092.22">14519 11837 39 0,'-14'6'624'0,"1"-1"-56"0,4-2-42 0,9-3-20 0,-5 4-2 0,5-4 11 0,0 0 21 15,20 6-10-15,11-3-25 0,20-1-39 0,14-3-37 16,8 2-40-16,8-3-38 0,8-1-31 0,5 0-22 15,9-5-23-15,3 3-22 0,8-1-27 0,2-1-29 16,5 0-28-16,3 1-148 0,-2-3-17 0,-6-1 0 0,3 1 0 16,3-3 0-16,-5 4 0 0,-3-1 0 0,-7-2-34 15,-11 6-74-15,-4 2 4 0,0-6 3 0,-9 5 14 16,-12 2 5-16,-4 0 12 0,-8 2 8 0,-7-1 12 16,-2 1 16-16,-19 0 9 0,-1 3 8 0,2 2 2 15,-5-1 4-15,-11 2-3 0,0-3 1 0,-3 0 6 16,-4 1-1-16,-3-1-2 0,-6-3-2 0,8 8-13 15,-8-8-19-15,1 10-27 0,-1-10-41 0,-6 9-67 0,-2-5-61 16,-2 5-64-16,-8-2-67 0,-5 0-72 16,4 1-480-16,-8 0-1001 0,-3-1 443 0</inkml:trace>
  <inkml:trace contextRef="#ctx0" brushRef="#br0" timeOffset="83792.98">14946 12346 263 0,'-7'-9'359'0,"7"9"-7"0,-5-10 20 0,5 10 17 0,0-8 18 0,0 8 7 0,-1-11-9 16,1 11-19-16,4-8-31 0,-4 8-17 0,10-9-20 0,0 5-11 16,3 0-11-16,5-7-9 0,-1 5-17 15,3 4-16-15,5-4-23 0,5 6-20 0,-12 1-18 16,13 6-17-16,2-2-21 0,-4 1-14 0,3 0-9 0,-9 1-21 16,-4 0-14-16,2 10-12 0,-5-9-38 0,-3 3-20 15,1 0-21-15,-7 1-30 0,-1-2-27 0,-6 5-11 16,-4-3-17-16,-4 1-8 0,-4 1-1 15,-5 3-5-15,-7-1-10 0,1-1 13 0,-5-2-5 0,1-1 4 16,1 1 11-16,7-7 4 0,-5 3 9 0,8-4 5 16,5-2 6-16,3-1 7 0,8-2 10 0,-11 2 4 15,11-2 0-15,0 0-4 0,0 0 8 0,0 0-3 16,0 0 4-16,0 0 6 0,58-2-1 0,-27 3 6 16,1 0 1-16,14 7 7 0,3 3 3 0,-4 1 3 0,-15-6 32 15,1 5 33-15,-6 2 26 0,-3-1 21 0,-8-2 11 16,-1 1 6-16,-5-1 9 0,-3-1 14 0,-5 1 4 15,-3 2-6-15,-6 1 18 0,-6-3-25 0,-8 3-11 16,-3-1-9-16,-6-1-16 0,0-5-7 0,-1-2-11 16,0-1-14-16,-10-4-20 0,11 1-28 0,3-3-24 15,4 0-31-15,-2 0-29 0,-1-4-25 0,10 2-35 16,0 1-38-16,0-4-37 0,4 3-31 0,4-3-27 0,2 1-25 16,-1 0-20-16,3 0-25 0,2 0-27 15,2 1-19-15,2 6-71 0,6-18-330 0,-3 8-836 0,4 0 370 16</inkml:trace>
  <inkml:trace contextRef="#ctx0" brushRef="#br0" timeOffset="84078.63">15945 12339 10 0,'0'0'527'0,"0"0"-12"0,8 7 2 0,-8-7 5 0,0 12 15 0,1 1-5 16,-2-5 25-16,1 8-17 0,1 1-30 0,4 5-35 15,-1 2-37-15,-3 4-25 0,4-5-30 0,0 2-23 16,-2-2-32-16,-2-7-28 0,7 10-27 0,-8-9-29 16,1 0-34-16,2-3-210 0,0 1 0 0,-3 0 0 0,1-3 0 15,-2-3 0-15,3-3 0 0,-2-6 0 16,-2 10 0-16,2-10-248 0,0 0-146 0,2 6-85 15,-2-6-89-15,0 0-516 0,0 0-1174 0,0 0 520 0</inkml:trace>
  <inkml:trace contextRef="#ctx0" brushRef="#br0" timeOffset="84292.8">15701 12550 22 0,'-9'-4'467'0,"9"4"-21"15,-18-7-13-15,13 4 3 0,5 3 15 0,0 0 7 0,0 0-21 16,0 0-13-16,0 0-42 0,0 0-29 16,27-8-26-16,0 9-34 0,1 2-25 0,4-2-20 0,15-2-22 15,-15 3-16-15,15-2-24 0,-2-1-19 0,6 2-24 16,-3-1-7-16,-16-1-41 0,-2 0-36 0,1-2-50 16,-2 1-78-16,-1-2-76 0,3-3-69 0,-4-1-48 15,-9 6-72-15,0-4-57 0,7-3-87 0,-11 2-320 16,0 0-863-16,-1-1 382 0</inkml:trace>
  <inkml:trace contextRef="#ctx0" brushRef="#br0" timeOffset="84639.96">16522 12412 53 0,'8'4'484'0,"-4"2"-1"0,-4-6 4 0,5 14 6 15,-2-6 6-15,2 4 11 0,-1 0-9 0,2 0-3 16,-1 1-35-16,3 3-31 0,-3-2-33 0,3 0-39 15,-1 3-28-15,2-1-28 0,-1 0-38 0,4 6-22 16,-2-6-27-16,-1-1-17 0,0-1-25 0,-2-2-20 16,2 0-18-16,-1-5-16 0,-3-1-22 0,0-1-20 15,0-2-24-15,-5-3-29 0,8 5-22 0,-8-5-19 0,0 0-18 16,0 0-7-16,24-13-12 0,-13 1-17 0,-1-1-4 16,-4-5 5-16,7-1 9 0,-3-4 3 0,6-1 9 15,-1-1 3-15,1 1 16 0,-1-2 25 0,0 6 10 16,-1 2 23-16,3-1 45 0,-10 4 22 0,5 0 17 15,-2 0 26-15,-5 8 22 0,2 0-85 0,-2-4-77 16,1 5 0-16,-2 2 0 0,-4 4 0 0,4-7 0 16,-4 7 0-16,0 0 0 0,0 0 0 0,5-5 0 15,-5 5 0-15,0 0 0 0,0 0 0 0,0 0 0 16,0 0 0-16,0 0-519 0,0 0-760 0,0 0-1385 0,0 0 612 16</inkml:trace>
  <inkml:trace contextRef="#ctx0" brushRef="#br0" timeOffset="86951.64">13246 10612 11 0,'0'0'222'0,"0"0"15"0,-52-24 10 0,52 24-9 0,0 0-12 0,-63-13-1 0,63 13-5 0,-53-6-24 16,53 6-11-16,-75-4-11 0,29 2-18 15,46 2-15-15,-102 1-15 0,47 0-18 0,-3 3-11 0,-6-2-18 16,-6-1-3-16,6-1-10 0,-5 3-8 0,0 0-4 16,-6 0 1-16,-3-3-11 0,-1 5-8 0,2-1 0 15,-1-1-10-15,0 0-4 0,2 0-1 0,-1 3-1 16,3 1-3-16,2-3-1 0,-3 2 2 0,6 1-4 15,1-1-2-15,5-1 0 0,5 1-4 0,0 1-1 16,11 2-6-16,-4-2-3 0,17-2-12 0,5 0-3 16,1 5-1-16,1-5-8 0,3 2-6 0,8 1 1 0,1-2-2 15,5-2 7-15,-3 2-8 0,8-3 3 0,5-3-7 16,-13 2 0-16,13-2 5 0,0 0 2 0,-9 6 7 16,9-6 4-16,0 0 5 0,0 0 8 0,0 0 5 15,0 0 10-15,0 0-2 0,-6 5 4 0,6-5 2 16,0 0 4-16,0 0-6 0,0 0 3 0,-9 5 0 15,1-2-2-15,8-3 0 0,-14 10-2 0,-1-4-6 16,7-2 9-16,2 3-3 0,-4 4-3 0,-2 2 1 16,3-4 3-16,3 3 7 0,-2-1 3 0,-1 1 2 15,1 3 11-15,2 2 7 0,-3 0 3 0,0 6 2 0,1-2 4 16,-3 2 5-16,5 4 6 0,-2-2 11 0,3 6-4 16,0-2 15-16,-8 16 5 0,5 0-5 0,6-1 14 15,0 4 10-15,0 1 32 0,-1 2 6 0,1 14 14 16,-1 0-1-16,7 4 4 0,-5 6 6 0,7 0-7 15,-2 5-3-15,0 1-19 0,2-1-7 0,1-2-14 16,1 3-12-16,4 0 10 0,-2-1-6 0,3-1 7 16,-3 4 4-16,2-6 11 0,-10 3-2 0,2-4-6 0,0-5-3 15,-7-4-11-15,3 2-8 0,-1-6-4 16,-1-2-14-16,-1-2-8 0,-1-5-5 0,-2-2-2 16,-2-5-5-16,4-1-3 0,-1-1-13 0,1-4-7 0,4 1-3 15,0-15 4-15,3 1-15 0,2 2 0 0,-2 11-1 16,-2-15 0-16,0 1 0 0,3 1-5 0,-3 3-3 15,-2-2-9-15,1 0 10 0,-3-2-5 0,0 0-8 16,0 0 7-16,2-3-2 0,-2 0-9 0,1-1-8 0,2-8 10 16,-5-8-3-16,2 1-12 0,3-8-7 15,-2 10 4-15,2-10-5 0,-3 6 6 0,3-6-14 16,0 0-3-16,0 0-9 0,0 0 4 0,0 0 3 0,0 0 0 16,0 0 6-16,0 0 5 0,0 0-2 0,6 8-4 15,-6-8 7-15,0 0-2 0,0 0 14 0,0 0-8 16,0 0 3-16,0 0 1 0,10 5 0 0,-10-5 3 15,0 0-4-15,16 1 9 0,-16-1 2 0,23-1-9 16,-8 2 3-16,12-1 9 0,5 2-4 0,15 1 1 16,1-1-9-16,0 0 14 0,7-1 2 0,1-1 12 15,9 3-14-15,4 0 30 0,1-4-1 0,4 2-6 0,-3-4-1 16,6 8-10-16,-3-5 5 0,8 0-2 16,-2-3-3-16,-1 3-13 0,3-2 7 0,-1-1-24 15,2 2-9-15,1 1-6 0,1 4-5 0,-2-5-6 0,-4 1 0 16,4 1 8-16,-3 1 3 0,0-1 3 0,4 1 0 15,3 4 5-15,-5-2 1 0,6-1 6 0,-2 0-3 16,1 3 0-16,1 0 4 0,-9-6-4 0,9 3-5 16,-2-4-8-16,-1 1-8 0,0 0-22 0,0 0-2 15,2-5-10-15,-1 5 3 0,2-6 4 0,0 1 10 16,-6-3 8-16,8 8 9 0,-5 0 5 0,3-6 7 16,-2 7 2-16,2 2 2 0,-5-3 6 0,4-1 0 0,-7 4 1 15,2-2 12-15,3 2 4 0,-9-3 1 0,1 2 8 16,2 0 1-16,-6 0-3 0,1 2 4 0,4-4 2 15,-6 6-2-15,2-1 5 0,-4 2 2 0,3-1-2 16,-3-1 4-16,3-4-2 0,0 4-1 0,0-4-3 16,-2-4-3-16,0 2-3 0,0-2-2 0,0 4-7 15,-1-2 5-15,-5-7-8 0,-2 2-18 0,-4-3-3 16,2 0-6-16,-4 2-1 0,3 0-4 0,-16-11-2 16,12 11-2-16,-1-4-5 0,-4 3-15 0,-2-4-3 0,1 2-3 15,-1-1 1-15,-1 4 4 0,0 0-9 16,5 0-8-16,-20 3-5 0,13-2 0 0,-14 5-5 15,-1 1 13-15,0 3 11 0,1-5-2 0,-1 4 8 0,16 0 5 16,-22-4-5-16,-6 6 8 0,6 0 6 0,-7-1 1 16,3-1 9-16,4 2-4 0,-7 1 5 0,-1-3 4 15,-1-1 0-15,-2 4 0 0,1 0 16 0,-4-4 5 16,-11-1 15-16,17 1 14 0,-17-1 10 0,0 0 23 16,14 0 8-16,-14 0 8 0,0 0 11 0,0 0 6 15,0 0 6-15,0 0 2 0,10-4 1 0,-10 4 0 16,0 0 3-16,0 0-8 0,-1-9-10 0,1 9 0 15,0 0-2-15,-4-18-15 0,4 10-3 0,-1-4-10 16,-1-4 4-16,2 2-4 0,0-2-8 0,-1-9-5 16,4 1 2-16,-5-4 2 0,0 0 5 0,-2-15 5 0,-5-4 5 15,4-3 0-15,-2 0 10 0,0-7 3 0,-10-3 12 16,9-6 7-16,-4-2 3 0,-5-6 2 0,2 5-9 16,2-6-7-16,1-6-21 0,2-2-8 0,1-8-18 15,-1 2 3-15,-4-2 0 0,10-4 3 0,-1 3 1 16,5 4-7-16,-2 1 5 0,-2 7-7 0,1 1-4 15,6 3 9-15,3 3-7 0,-6 3-2 0,3 3-4 16,2 13-3-16,-10-7-2 0,7 5 0 0,-4 2 8 16,0 4-4-16,-1 3-6 0,-4 5-2 0,1 3-6 0,-2 12 8 15,-2-12-1-15,7 14-2 0,1 5-2 16,-2-6 1-16,1-3-5 0,1 2 5 0,-2 10-5 16,3-13 6-16,-2 13 12 0,2 1 3 0,1-2-29 0,-4 3 0 15,0-4-18-15,0-8-4 0,3 13 4 0,-4 1 13 16,2-1-8-16,-3-2 0 0,2 1 1 0,-1 2-4 15,0-2-11-15,-3 1 3 0,1 3-1 0,0-3 1 16,2 7 6-16,0-1-4 0,1 1 7 0,0 0 2 16,-2 1 6-16,2-1-2 0,0 0 0 0,3-1 0 15,-2-6 4-15,6 6-1 0,-3-2-6 0,0 1 0 16,0 0 4-16,0 1 3 0,0 8-1 0,1-15 7 16,1 6-5-16,-1 1-4 0,-1 8 4 0,0 0 2 15,0 0 0-15,0 0-2 0,0 0 7 0,0 0-4 16,-35-51 2-16,35 51 10 0,0 0-11 0,0 0 1 0,-34-13 1 15,34 13 2-15,0 0-3 0,0 0 3 0,0 0-5 16,0 0 4-16,0 0-2 0,0 0-1 16,-50 4 1-16,41-1 1 0,0-1-4 0,9-2 4 0,-22 9 2 15,8-4-1-15,-2-2-3 0,-6 0-10 0,-2 2 6 16,-2 0 7-16,-1-3-10 0,-5 3-6 0,-1-5-8 16,-15-3-19-16,-10 2-6 0,2-2-20 0,-3 3-16 15,-5-4 2-15,-4-2-6 0,-2 3-7 0,-2 0-8 16,-5-1-5-16,-3 0-3 0,-3-2-7 0,-4 4 11 15,4 1 6-15,-5-5 3 0,-4 3 7 0,-5 7 10 16,1 4-5-16,3-8 5 0,-3 6 8 0,5-2 4 16,-5 3 6-16,7 4 5 0,-3 2 8 0,0-5 5 0,5-2-9 15,5-1 6-15,-1 5-6 0,-1-3 0 0,3 3-1 16,5-8-1-16,-2 0 6 0,2 3-11 0,-1 1 12 16,2-2-9-16,5-1 6 0,-3-3 7 0,10 3 2 15,-2 1 6-15,0 2 2 0,5-3-4 0,5 1-9 16,0-1-1-16,1 0-4 0,6-3-7 0,2 2-3 15,-4-2 0-15,19-2 0 0,-2 4 8 0,-14-2 3 16,-2-5 10-16,21 4 10 0,-3 1-4 0,-13 0 11 16,12-6 1-16,-15 1 1 0,16 1 5 0,-2 0 2 15,1 4-2-15,0-5-1 0,-13-5-15 0,14 8-8 16,-1-2-7-16,-12 0 1 0,14-1-10 0,-3 0 7 16,1 4 3-16,0-4 4 0,-14 2 4 0,14-1 5 0,1 3 1 15,3-3 5-15,-2 3 4 0,3 1-3 0,-1 0-6 16,1 2-20-16,8 0-37 0,-1-1-48 0,3 0-71 15,0 1-240-15,17-2-487 0,-36 6 215 0</inkml:trace>
  <inkml:trace contextRef="#ctx0" brushRef="#br1" timeOffset="196199.34">23577 980 212 0,'0'0'542'0,"0"0"47"0,0 0 24 0,0 0 23 16,23 94 7-16,-21-47-20 0,-1-3-16 0,-2 4-28 0,-3 2-43 16,0-1-32-16,-2 2-39 0,3 6-40 0,-2-3-31 15,-3-1-23-15,3-6-33 0,0 5-224 0,0-11-114 16,1-12 0-16,4-29 0 0,-6 43 0 0,6-43 0 15,-4 34 0-15,4-34 0 0,0 0 0 0,-4 32 0 16,4-32 0-16,0 0 0 0,0 0 0 0,0 0 0 16,0 0 0-16,0 0 0 0,0 0 0 0,0 0 0 15,0 0 0-15,0 0 0 0,-27-120 0 0,21 73 0 16,2-2 0-16,0-2 0 0,5-4 0 0,5-5 0 16,-4-2 0-16,6 0 0 0,3-10 0 0,5 2 0 15,4 2 0-15,3 2 0 0,0 0 0 0,1 10 0 16,13 6 0-16,-17 7 0 0,6 2 0 0,-5 18 0 15,-1 0 0-15,2 4-59 0,-22 19-79 0,38-28 8 16,-38 28 12-16,41-14 12 0,-41 14 7 0,0 0 15 0,0 0 4 16,0 0 12-16,73 39 4 0,-63-13 10 0,-10-26 6 15,9 66 9-15,-11-36 2 0,-5 20 3 16,-7-2 6-16,4-4-7 0,-7 0-22 0,-5-7-25 0,1 1-9 16,4-15-14-16,1-1 3 0,-5 2-13 0,-11 7-13 15,12-14-24-15,20-17-31 0,-45 34-15 0,45-34-16 16,-43 18-20-16,43-18-18 0,-31 18-21 15,31-18-18-15,0 0-28 0,0 0-48 0,-36 8-268 0,36-8-687 16,0 0 304-16</inkml:trace>
  <inkml:trace contextRef="#ctx0" brushRef="#br1" timeOffset="196435.92">24008 1313 128 0,'0'0'388'0,"0"0"2"0,0 0 7 0,0 0-3 0,0 0-28 0,0 0-42 16,70 14-23-16,-70-14-40 0,77-7-17 0,-77 7-45 16,91-8-46-16,-43-3-52 0,-48 11-39 0,80-11-34 15,-33 7-34-15,-47 4-15 0,61-9-42 0,-61 9-30 16,0 0-50-16,63 4-57 0,-63-4-60 0,0 0-232 15,0 0-533-15,0 0 236 0</inkml:trace>
  <inkml:trace contextRef="#ctx0" brushRef="#br1" timeOffset="196639.07">24178 1574 424 0,'0'0'436'15,"0"0"33"-15,0 0 30 0,0 0 3 0,0 0-16 16,0 0-32-16,65 42-41 0,-65-42-45 0,81 8-30 16,-81-8-38-16,79 2-31 0,-79-2-60 0,79-6-63 15,-79 6-69-15,63-7-70 0,-63 7-68 0,61-7-68 16,-61 7-54-16,60-7-66 0,-60 7-69 0,48-10-62 16,-48 10-300-16,0 0-736 0,43-11 326 0</inkml:trace>
  <inkml:trace contextRef="#ctx0" brushRef="#br1" timeOffset="197114.16">25203 1385 501 0,'0'0'571'0,"0"0"-14"0,0 0 28 0,0 0-2 16,0 0 5-16,0 0-6 0,0 0-17 0,27 56-33 15,-27-56-38-15,11 40-37 0,-7-13-30 0,-4-27-28 16,8 50-31-16,-4-21-32 0,-4-29-28 0,6 43-23 16,-6-43-232-16,5 34-53 0,-5-34 0 0,0 30 0 15,0-30 0-15,0 0 0 0,0 0 0 0,0 0 0 16,0 0 0-16,0 0 0 0,0 0 0 0,0 0 0 16,0 0 0-16,0 0 0 0,0 0 0 0,0 0 0 0,0 0 0 15,-48-98 0-15,46 54 0 0,-2 2 0 0,4-6 0 16,3 0 0-16,-2-3 0 0,4 0 0 15,1-3 0-15,5 4 0 0,-6-1 0 0,7-4 0 0,-3 3 0 16,5 0 0-16,4 3-27 0,1 6-79 0,1 1 10 16,-2 4 8-16,1 0 7 0,0 19 9 0,3 0 4 15,-22 19 13-15,45-38 2 0,-21 22 6 0,-24 16 5 16,55-13 8-16,-55 13 13 0,55-6 7 0,-55 6 4 16,0 0-1-16,65 21 13 0,-65-21-2 0,32 38 4 15,-22-16-3-15,-10-22 0 0,0 55 2 0,-15-9-1 16,0-2 2-16,-10 2-1 0,-3-1-8 0,-4-1-10 15,-2-5-18-15,-4-5-24 0,11 1-26 0,-5-4-26 16,7-12-32-16,8 1-46 0,17-20-65 0,-26 33-58 16,11-11-77-16,15-22-85 0,-22 23-418 0,22-23-963 15,0 0 427-15</inkml:trace>
  <inkml:trace contextRef="#ctx0" brushRef="#br1" timeOffset="197400.74">25629 1548 210 0,'0'0'508'0,"0"0"11"0,0 0 1 0,-4 55 4 0,4-55-13 0,0 0-33 0,-3 49-21 0,3-49-28 0,5 47-40 16,-1-20-26-16,-4-27-32 0,13 52-22 15,-7-22-20-15,-3 14-22 0,-1-18-19 0,-2-26-22 0,7 55-12 16,-2-27-23-16,-5-28 4 0,10 55-22 0,-3-29-6 15,-7-26-5-15,10 40-16 0,-3-17-13 0,-7-23-12 16,16 32-10-16,-16-32-111 0,20 27 0 16,-20-27 0-16,23 18 0 0,-23-18 0 0,0 0 0 0,64 16 0 15,-64-16 0-15,51-3 0 0,-51 3 0 0,0 0 0 16,0 0-120-16,87-15-182 0,-87 15-54 0,50-20-55 16,-50 20-53-16,24-14-47 0,-24 14-34 0,23-22-369 15,-23 22-990-15,0 0 438 0</inkml:trace>
  <inkml:trace contextRef="#ctx0" brushRef="#br1" timeOffset="197671.73">25530 1977 216 0,'0'0'423'0,"0"0"-1"0,0 0 0 0,0 0 17 16,0 0 14-16,0 0-4 0,0 0-16 0,0 0-22 0,0 0-18 15,0 0-47-15,0 0-19 0,0 0-30 0,0 0-22 16,0 0-29-16,116 26-32 0,-116-26-28 16,80-7-34-16,-80 7-31 0,94-4-38 0,-94 4-56 0,81-10-42 15,-51 7-43-15,-30 3-44 0,63-8-22 0,-63 8-18 16,60-5-16-16,-60 5-21 0,46-9-17 0,-46 9-11 16,0 0-12-16,55-13-11 0,-55 13-20 0,0 0-21 15,0 0-27-15,53-9-47 0,-53 9-246 0,0 0-639 16,0 0 284-16</inkml:trace>
  <inkml:trace contextRef="#ctx0" brushRef="#br1" timeOffset="197921.79">26818 1552 494 0,'0'0'540'0,"0"0"-9"15,0 0 7-15,0 0 7 0,0 0-5 0,0 0-15 0,0 0-32 16,0 0-33-16,0 0-40 0,0 0-37 16,-74 54-36-16,55-34-28 0,-13 15-36 0,12-13-29 15,-2 0-20-15,0 0-34 0,-5 17-31 0,10-17-31 0,17-22-56 16,-34 42-36-16,20-24-57 0,14-18-49 0,-19 28-52 16,19-28-59-16,0 0-66 0,-20 20-62 0,20-20-85 15,0 0-109-15,0 0-470 0,0 0-1043 0,0 0 463 16</inkml:trace>
  <inkml:trace contextRef="#ctx0" brushRef="#br1" timeOffset="198150.72">26475 1559 484 0,'0'0'515'15,"0"0"28"-15,0 0 8 0,0 0 6 0,0 0 19 16,0 0-23-16,63 55-28 0,-63-55-33 0,45 38-32 15,-24-19-34-15,0 0-35 0,-21-19-39 0,46 36-28 0,-19-18-24 16,-27-18-29-16,46 31-25 0,-23-12-25 16,-23-19-27-16,41 20-26 0,-41-20-126 0,33 23-42 15,-33-23 0-15,24 17 0 0,-24-17 0 0,0 0 0 0,28 17-198 16,-28-17-110-16,0 0-73 0,0 0-91 0,0 0-111 16,0 0-459-16,0 0-1129 0,0 0 501 0</inkml:trace>
  <inkml:trace contextRef="#ctx0" brushRef="#br1" timeOffset="198502.89">27163 1644 231 0,'0'0'571'0,"0"0"-14"0,0 0-13 0,0 0-3 16,0 0-4-16,68-13-10 0,-68 13-31 0,0 0-28 15,0 0-48-15,0 0-32 0,67 32-34 0,-67-32-28 16,23 20-26-16,-23-20-31 0,21 25-27 0,-21-25-26 15,17 24-22-15,-17-24-20 0,0 0-11 0,29 28-28 0,-29-28-18 16,0 0-24-16,0 0-35 0,21 18-17 0,-21-18-18 16,0 0-20-16,0 0-11 0,0 0-20 15,0 0-16-15,0 0-17 0,0 0-8 0,0 0 6 0,0 0 1 16,0 0-4-16,0 0 2 0,84-44 10 0,-84 44 0 16,13-32 4-16,-13 32 4 0,18-44 3 0,-18 44 9 15,10-39 8-15,-10 39 18 0,9-35 23 0,-9 35 23 16,14-40 35-16,-6 15 1 0,-8 25 29 0,19-38 13 15,-8 14-6-15,-11 24-9 0,22-37-2 0,-22 37-8 16,18-24-10-16,-18 24-8 0,20-25-64 0,-20 25-9 16,0 0 0-16,32-27 0 0,-32 27-112 0,0 0-130 15,0 0-127-15,20-19-153 0,-20 19-636 0,0 0-1254 16,0 0 555-16</inkml:trace>
  <inkml:trace contextRef="#ctx0" brushRef="#br1" timeOffset="199310.25">23221 3418 374 0,'0'0'572'0,"23"70"21"0,-23-70 16 0,-13 50 7 0,13-50-25 0,-11 53-30 0,4-27-34 0,7-26-40 0,-13 54-36 0,6-11-33 0,3-17-40 16,4-26-37-16,-3 51-33 0,2-28-31 0,1-23-20 0,0 0-31 15,1 51-19-15,-1-51-23 0,0 0-17 0,0 33-120 16,0-33-47-16,0 0 0 0,0 0 0 0,0 0 0 16,0 0 0-16,0 0 0 0,0 0 0 0,0 0 0 15,0 0 0-15,0 0 0 0,0 0 0 0,0 0 0 16,0 0 0-16,0 0 0 0,-32-134 0 0,32 90 0 16,-1 1 0-16,4-2 0 0,0-3 0 0,5 0 0 15,1-1 0-15,1-3 0 0,7 3-29 0,1-3-71 16,2 3 23-16,2 6 7 0,1 5 8 0,-5 13 0 0,-1 2 12 15,2 0 1-15,-19 23 7 0,32-26 5 16,-32 26 1-16,25-16 0 0,-25 16 1 0,0 0 6 16,0 0 4-16,0 0 0 0,0 0 5 0,0 0 2 0,61 44-1 15,-61-44 10-15,8 54 6 0,-8-13-9 16,-6 0-11-16,-1 3-22 0,-9-2-45 0,4-14-28 16,-2 0-41-16,-9 10-12 0,10-13-17 0,13-25-21 0,-31 43-20 15,13-23-24-15,18-20-31 0,-30 32-42 0,30-32-27 16,-19 25-30-16,19-25-24 0,-20 21-278 0,20-21-742 15,0 0 329-15</inkml:trace>
  <inkml:trace contextRef="#ctx0" brushRef="#br1" timeOffset="199559.92">23441 3757 33 0,'-7'64'590'0,"2"-36"17"0,5-28 2 15,-11 58 17-15,8-29-8 0,1 1-31 0,-2 13-38 16,0-1-46-16,0-11-46 0,-2 11-48 0,1 0-40 16,5-14-36-16,0-28-45 0,3 55-34 0,1-31-33 15,-4-24-35-15,4 36-37 0,-4-36-36 0,10 37-23 16,-10-37-31-16,14 27-20 0,-14-27-12 0,23 19-16 0,-23-19-18 16,0 0-22-16,46 18-23 0,-46-18-33 15,0 0-41-15,44 13-46 0,-44-13-55 0,0 0-48 0,0 0-48 16,0 0-55-16,0 0-69 0,0 0-51 0,76-28-354 15,-76 28-922-15,0 0 408 0</inkml:trace>
  <inkml:trace contextRef="#ctx0" brushRef="#br1" timeOffset="199748">23250 4228 169 0,'0'0'333'0,"0"0"-19"0,0 0-16 0,0 0-11 16,101 14-28-16,-101-14-28 0,94-10-36 0,-94 10-43 15,65-9-56-15,-65 9-57 0,79-10-58 0,-50 4-66 0,-29 6-76 16,55-13-191-16,-55 13-380 0,49-16 168 0</inkml:trace>
  <inkml:trace contextRef="#ctx0" brushRef="#br1" timeOffset="199983.37">24066 3914 239 0,'0'0'591'0,"0"0"-34"0,0 0-21 15,0 0-13-15,0 0-13 0,0 0-23 0,0 0-42 16,76-8-44-16,-76 8-42 0,62-2-33 0,-62 2-35 15,75-1-30-15,-75 1-42 0,63-2-68 0,-63 2-58 16,0 0-73-16,85 2-91 0,-85-2-93 0,0 0-82 16,55 1-99-16,-55-1-109 0,0 0-335 0,0 0-853 15,0 0 377-15</inkml:trace>
  <inkml:trace contextRef="#ctx0" brushRef="#br1" timeOffset="200175.9">24270 4031 183 0,'0'0'509'16,"0"0"-22"-16,0 0 6 0,0 0 20 0,0 0 9 16,0 0-8-16,0 0-33 0,0 0-36 0,0 0-48 15,0 0-46-15,0 0-29 0,74 32-45 0,-74-32-42 16,0 0-80-16,91-10-73 0,-91 10-64 0,66-12-67 16,-66 12-69-16,54-7-70 0,-54 7-75 0,0 0-89 15,56-8-87-15,-56 8-324 0,0 0-826 0,50-5 365 16</inkml:trace>
  <inkml:trace contextRef="#ctx0" brushRef="#br1" timeOffset="200823.92">25517 3653 265 0,'0'0'486'0,"0"0"19"0,0 0 23 0,0 0 10 0,0 0 22 0,0 0 29 15,0 0 17-15,0 0 4 0,0 0 3 0,69 62-3 16,-66-34-17-16,-3-28-18 0,5 55-36 0,-4-25-52 16,-1-30-400-16,-1 60-87 0,-1-31 0 0,2-29 0 15,-6 54 0-15,6-54 0 0,-5 25 0 0,5-25 0 16,0 0 0-16,-9 32 0 0,9-32 0 0,0 0 0 16,0 0 0-16,0 0 0 0,0 0 0 0,0 0 0 15,0 0 0-15,0 0 0 0,-41-90 0 0,41 61 0 0,-1-15 0 16,-1 14 0-16,-2-17 0 0,1-7 0 15,6 2 0-15,-1 6 0 0,1-2 0 0,8-4 0 16,-2 5 0-16,5 3 0 0,2-3 0 0,-2 2-57 0,10 8-117 16,-8 17 17-16,3-3 12 0,-19 23 21 0,39-31 20 15,-39 31 24-15,42-16 25 0,-42 16 16 0,0 0 15 16,0 0 22-16,69 12 21 0,-69-12-1 0,30 31 9 16,-30-31 11-16,14 48-13 0,-17-17 5 0,3-31-9 15,-25 69-1-15,4-32-4 0,-2-2-29 0,4-11-26 16,-11 8-35-16,-1 0-52 0,8-13-64 0,23-19-72 15,-42 29-68-15,17-15-86 0,25-14-99 0,-24 24-399 16,24-24-989-16,-31 19 438 0</inkml:trace>
  <inkml:trace contextRef="#ctx0" brushRef="#br1" timeOffset="201109.93">25075 4375 532 0,'0'0'573'0,"0"0"-6"0,0 0-7 0,0 0 14 0,0 0-1 0,0 0-19 0,0 0-31 16,0 0-24-16,136 10-34 0,-84-9-37 0,4-1-37 15,4 0-39-15,-1 6-29 0,4-6-37 0,6 0-34 0,4 4-57 16,-6-1-65-16,1 2-74 0,-3-2-90 16,-2-1-95-16,-13 0-96 0,-50-2-105 0,78 5-87 15,-78-5-78-15,53 5-77 0,-53-5-367 0,0 0-1016 0,0 0 449 16</inkml:trace>
  <inkml:trace contextRef="#ctx0" brushRef="#br1" timeOffset="201448.52">25558 4724 45 0,'0'0'460'0,"0"0"51"0,9 64 52 16,-9-64 35-16,19 40 29 0,-6-19 14 0,1 3-9 16,-14-24-18-16,32 50-34 0,-16-25-36 0,-1 0-41 15,0 1-41-15,2-1-42 0,-2 1-37 0,-15-26-44 0,30 48-70 16,-14-24-269-16,-16-24 0 0,22 35 0 0,-22-35 0 15,18 24 0-15,-18-24 0 0,0 0 0 16,25 22 0-16,-25-22 0 0,0 0 0 0,0 0 0 0,0 0 0 16,0 0 0-16,0 0 0 0,56 0 0 0,-56 0 0 15,0 0 0-15,0 0 0 0,47-58 0 0,-33 34 0 16,2 3 0-16,-16 21 0 0,31-49 0 0,-16 26 0 16,13-8 0-16,-10 10 0 0,-18 21 0 0,23-34 0 15,-23 34 0-15,18-25 0 0,-18 25 0 0,0 0 0 0,18-22 0 16,-18 22 0-16,0 0 0 0,0 0 0 15,0 0 0-15,0 0 0 0,0 0-23 0,-50-29-749 16,50 29-461-16,-52-13-1336 0,52 13 591 0</inkml:trace>
  <inkml:trace contextRef="#ctx0" brushRef="#br1" timeOffset="203483.21">23519 2652 26 0,'-124'-6'458'0,"66"-1"-37"0,-1 4-14 0,2-1-25 0,2 0-6 0,-3-4-16 0,0 7-23 15,4-10-24-15,0 9-18 0,-3-4-26 0,3 0-28 16,-6 2-24-16,60 4-25 0,-105 1-18 0,52-3-24 15,-2 7-27-15,55-5-43 0,-104 9-33 0,60-3-37 16,-1 4-25-16,45-10-13 0,-59 8-21 0,59-8-8 16,-59 14-14-16,59-14-6 0,-36 9-5 0,36-9-11 15,0 0-8-15,-39 16-8 0,39-16-6 0,0 0-4 16,0 0 2-16,0 0 9 0,-23 22 10 0,23-22 13 0,0 0 9 16,0 0 7-16,0 0 7 0,0 0 17 15,0 0 9-15,0 0 25 0,7 43 26 0,-7-43 21 16,0 0 24-16,0 0 17 0,0 0 7 0,17 47 18 15,-17-47 20-15,0 0 12 0,1 52 10 0,-1-24 19 0,-2 12 21 16,-1 8 7-16,-1 2 9 0,4 6 5 0,-4 9 7 16,-2 6-4-16,5 12-2 0,1 6-12 15,-1 2-14-15,3 4 1 0,8 7-16 0,-3 4-16 0,5 4-5 16,1-3-15-16,-3 0-14 0,6 0-13 0,-6-8-12 16,0-3-2-16,0-11-11 0,-1-5-8 0,-2-3-2 15,-5-6-2-15,0-10-9 0,1-4-2 16,-6-5 10-16,-1-6-4 0,1-19 8 0,-2 4-4 0,5-31-4 15,-14 53 2-15,10-30-12 0,4-23-8 0,-14 38-5 16,14-38-4-16,-14 25-18 0,14-25-2 0,0 0-15 16,-17 36-16-16,17-36-4 0,0 0-7 0,-11 26-12 15,11-26-8-15,0 0-2 0,0 0 3 0,-8 35 11 16,8-35 3-16,0 0 5 0,0 0 1 0,0 0 0 16,0 0 0-16,5 39 3 0,-5-39 8 0,0 0 0 15,0 0 4-15,14 36-3 0,-14-36-5 0,0 0 6 16,16 29 8-16,-16-29-7 0,12 28 8 0,-12-28 5 15,12 32-6-15,-12-32-1 0,0 0 0 0,15 40 6 16,-15-40-6-16,11 31 5 0,-11-31 0 0,16 27-2 0,-16-27 3 16,23 29-11-16,-23-29-2 0,27 20-28 15,-27-20 0-15,31 18 0 0,-31-18 1 0,55 15 4 0,-55-15 4 16,61 9 4-16,-61-9 5 0,81 5 2 0,-33 1 4 16,3-2-2-16,-51-4 2 0,101 4 5 0,-52 0 0 15,8-2 3-15,6 3 17 0,-2-3-2 16,4 1 9-16,-2-1 4 0,11 4 14 0,0-2 2 15,-1 2 0-15,4-4-4 0,3 2-3 0,-5 3-4 0,4-4-4 16,-1-3 1-16,2 3-1 0,3 1 0 0,-1 0-1 16,1-1-7-16,3 0 3 0,-3-3-6 0,-5 6 1 15,1-6-4-15,-1 5-3 0,-3-4 1 0,6-2-2 16,-5 1 4-16,5-2-5 0,-8 2-7 0,9 0 0 16,-1-1-1-16,4-4 0 0,-1 4-16 0,-3-1 1 15,3 2-6-15,-6-3-2 0,0 3-12 0,1-1-18 16,-2-2-5-16,-4 0-12 0,7 0-11 0,1 0-13 15,-5 0 6-15,-1 2-10 0,-3 1-6 0,-5-7-4 16,-3 7-2-16,-3-4 12 0,2 4-2 0,-6 0 19 16,-57 0 2-16,103 0 12 0,-103 0 18 0,81 3 11 0,-81-3 7 15,58 9 8-15,-58-9 17 0,45 2 9 16,-45-2 15-16,0 0-9 0,0 0-2 0,70 1 3 16,-70-1-7-16,0 0 0 0,0 0-3 0,59 6-1 0,-59-6-6 15,0 0-8-15,0 0-1 0,65 3-2 16,-65-3 6-16,43 6-4 0,-43-6-7 0,0 0 3 15,72 1-15-15,-72-1-2 0,0 0 11 0,69 0 1 16,-69 0 1-16,0 0 24 0,52-8 7 0,-52 8 27 0,0 0 26 16,0 0 20-16,0 0 14 0,0 0 11 0,0 0 2 15,26-25 0-15,-26 25 13 0,0 0-3 0,0 0-8 16,-19-48 1-16,19 48 2 0,0 0-3 0,-12-50 2 16,12 50-4-16,-8-50-7 0,4 27-14 0,6-20-5 15,-7 14-7-15,5-15-10 0,-5-2-4 0,5-2-9 16,-3-4 0-16,2-2-8 0,0-5-7 0,1-3-6 15,-2-7-11-15,2-7-4 0,-1-1-8 0,6-3-1 16,-6-5-16-16,5-1 0 0,-2-10-14 0,2 2-28 16,-2-2-7-16,9 2 3 0,-1 6 11 0,0 2 5 15,-1 7-3-15,0 4 10 0,-7 12 2 0,0-5 3 16,4 7 3-16,-4 4 3 0,-1 3 5 0,0 7 3 16,2-3 0-16,-3 0 2 0,2 3 2 0,3 6 1 15,-3 11 2-15,3-12 2 0,-4-1-1 0,0 16 6 16,-1 27 0-16,4-58 5 0,1 30 4 0,-5 28 0 15,-5-52 9-15,5 52 3 0,-7-32 1 0,7 32-2 16,-6-29-1-16,6 29-2 0,0 0-1 0,-9-34 2 16,9 34-4-16,0 0-1 0,0 0 2 0,0 0-3 0,-10-30-1 15,10 30 3-15,0 0-1 0,0 0-4 0,0 0 6 16,0 0-6-16,0 0 0 0,0 0 0 0,-9-31-8 16,9 31 4-16,0 0-4 0,0 0 0 15,0 0-1-15,0 0 7 0,0 0-4 0,-16-26 0 0,16 26 2 16,0 0-1-16,0 0 0 0,0 0 0 15,0 0-1-15,0 0 1 0,0 0-4 0,0 0 10 16,0 0-6-16,0 0 1 0,0 0-1 0,0 0 2 0,0 0-1 16,0 0 3-16,0 0 3 0,-44-12-3 0,44 12-1 15,0 0 1-15,0 0-4 0,0 0 6 0,0 0-2 16,0 0-2-16,0 0 3 0,-75 3-1 0,75-3-1 16,0 0 3-16,0 0-4 0,-75 0-1 0,75 0-22 15,-59-9-11-15,59 9 4 0,-76-4 5 0,76 4 0 16,-51-4-5-16,51 4-40 0,-75-12-15 0,22 5-16 15,5-2 2-15,-2 0 14 0,0 2 8 0,1-3-1 16,0 3 4-16,1-3 14 0,-1 3 5 0,-2-2-1 16,51 9-2-16,-109-9 23 0,58 6 1 0,-3-6 11 15,0 3-7-15,-1 3 0 0,55 3 0 0,-112-4 6 16,57 1 8-16,1 2 1 0,54 1-1 0,-106 0 2 16,55 1 6-16,-5-1-9 0,56 0 9 0,-106 4 0 15,58-7-6-15,48 3-6 0,-107-2-7 0,55 3-4 16,-6-2-6-16,58 1-7 0,-112-5-3 0,54 2 5 0,1-1 4 15,-1 4-3-15,58 0 10 0,-111-2 2 0,55 2 6 16,0-1 4-16,56 1-3 0,-104 4 16 16,45 1-12-16,7-2 3 0,2 0 4 0,50-3 1 15,-114 5 4-15,59-2-3 0,-1-9 0 0,56 6 5 0,-101 0-2 16,48 3 3-16,53-3-8 0,-102-5 9 0,50 2 2 16,2-2-8-16,-1 1 5 0,51 4 2 0,-93-13-4 15,60 7 6-15,33 6-1 0,-101-5 4 0,51 5-1 16,0-4 2-16,50 4-2 0,-101 0 0 0,51 3-11 15,50-3 8-15,-91 6 2 0,44 0-1 0,-4-1-8 16,6 3-39-16,45-8-47 0,-92 13-65 0,44-3-80 16,48-10-343-16,-63 2-630 0,63-2 278 0</inkml:trace>
  <inkml:trace contextRef="#ctx0" brushRef="#br1" timeOffset="210822.57">21634 13434 113 0,'0'0'353'0,"-7"-8"-4"0,7 8 6 0,0 0 18 15,0-11 13-15,0 11 13 0,0 0 2 0,0 0-3 16,2-7-23-16,-2 7-13 0,0 0-17 0,0 0-10 15,0 0 3-15,0 0 11 0,0 0-10 0,30 25 2 16,-17-11-10-16,2 3-10 0,8 6-9 0,7 9-23 16,-14-8-23-16,14 9-22 0,-5 0-26 0,-8-9-16 0,-2 0-105 15,11 12-97-15,-11-11 0 0,-1-4 0 16,-1-8 0-16,1 7 0 0,3-2 0 0,-6-6 0 0,-2-3 0 16,0 2 0-16,0-5 0 0,-1 0 0 0,-2-4 0 15,-6-2 0-15,9 7 0 0,-9-7 0 0,9 3 0 16,-9-3 0-16,0 0 0 0,0 0 0 0,13-19 0 15,-9 6 0-15,1-2 0 0,2-7 0 0,2-5 0 16,-6-1 0-16,-1 0 0 0,3 0 0 0,4-13 0 16,-4 13 0-16,1-18 0 0,-4 18 0 0,8-15 0 15,0 2 0-15,-4 17 0 0,-4-2 0 0,6 3 0 0,0 0 0 16,-1 7 0-16,3-3 0 0,-4 2 0 0,1 3 0 16,2 1 0-16,-4 0 0 0,0 3 0 0,2 4 0 15,-2 3 0-15,1-5 0 0,-6 8 0 0,4-5 0 16,-4 5 0-16,0 0-126 0,0 0-313 0,0 0-44 15,-6 26-63-15,3-13-71 0,-2-1-380 0,1 2-1080 16,4-1 478-16</inkml:trace>
  <inkml:trace contextRef="#ctx0" brushRef="#br1" timeOffset="211384.74">22522 13532 113 0,'0'0'320'0,"0"0"1"0,0 0 4 0,0 0 3 0,0 0 2 0,0 0 3 15,0 0-6-15,0 0 4 0,0 0-4 16,0 0-10-16,0 0-12 0,0 0-12 0,0 0-35 0,0 0-20 15,0 0-15-15,28 12-22 0,-10-15-25 0,1 2-16 16,9-3-20-16,3 0-33 0,1-1-20 16,-3 1-51-16,-2 2-21 0,0-3-40 0,-8 5-44 0,5-4-44 15,-6 6-57-15,-3-2-63 0,-6 2-77 0,-9-2-63 16,28 2-347-16,-21 1-780 0,-7-3 345 0</inkml:trace>
  <inkml:trace contextRef="#ctx0" brushRef="#br1" timeOffset="211634.99">22569 13698 294 0,'0'0'361'0,"-8"4"-14"0,8-4 3 16,0 0 11-16,0 0 14 0,0 0 2 0,0 0-12 15,0 0-22-15,0 0-19 0,23 12-32 0,-7-12-20 16,-1 0-23-16,3 1-25 0,1-1-22 0,-2 1-19 15,3-2-16-15,-2 1-19 0,8-1-23 0,-9 1-19 16,0 0-34-16,0 1-17 0,-1 0-20 0,2 2-24 16,-4-2-31-16,3-2-20 0,-3 2-40 0,4-3-32 15,0 2-35-15,-4-2-48 0,-1 0-45 0,2 0-55 16,-1-6-74-16,1 0-321 0,-4 5-748 0,3-5 331 16</inkml:trace>
  <inkml:trace contextRef="#ctx0" brushRef="#br1" timeOffset="212384.94">23961 13402 248 0,'0'0'436'0,"0"0"11"0,0 0 24 0,0 0 30 0,2 20 20 0,-5-5 2 0,1 0-2 16,-2 8-25-16,-1 6-16 0,-2-4-25 0,0-1-31 0,1 1-33 16,-6 0-38-16,3 3-36 0,-1 0-33 15,1-2-29-15,-3-4-27 0,5-6-21 0,1 1-21 0,-1-1-18 16,3-3-22-16,1-4-28 0,-1 0-103 0,-1-2-15 16,1 6 0-16,1-8 0 0,3-5 0 0,0 0 0 15,0 0 0-15,0 0 0 0,0 0-92 0,0 0-36 16,0 0-4-16,-4-34 3 0,12 17 8 0,-1-7-13 15,1-2-1-15,-1-2-2 0,3 0-2 0,-1 0 9 0,1 0 7 16,4-13 7-16,-6 15 16 0,1-1 11 16,0-3 10-16,1 4 14 0,0 2 20 0,-3 7 10 15,-2 2 23-15,1 1 29 0,-1 6 33 0,3-2 16 0,-3 4 16 16,-1 3 5-16,-4 3-1 0,6-8-6 0,-6 8 5 16,0 0 8-16,18 11-1 0,-5-1-2 15,3 7 6-15,1-1-5 0,4 4 12 0,9 11-10 0,-9-8 0 16,4 14-14-16,2-2-5 0,-8-15-9 0,-2-1-10 15,2 0-6-15,0 1 0 0,-2 1-9 0,-4-9-13 16,-3 2-7-16,0 0-22 0,2-4-14 0,-3 0-24 16,-3-2-17-16,3 3-34 0,-4-5-28 0,0 0-40 15,-1 0-34-15,-4-6-26 0,3 7-23 0,-3-7-30 16,0 0-41-16,0 0-57 0,0 0-64 0,0 0-87 16,0 0-307-16,-38-8-896 0,26 2 397 0</inkml:trace>
  <inkml:trace contextRef="#ctx0" brushRef="#br1" timeOffset="212676.25">23613 13341 61 0,'-9'-4'392'0,"2"0"8"0,1-1 8 0,6 5 11 0,-11-6-2 0,11 6-3 15,0 0-17-15,-8-6-25 0,8 6-26 0,0 0-22 0,-1-7-31 16,1 7-24-16,0 0-24 0,33-7-24 0,-6 1-19 16,4 4-14-16,1-1-22 0,0 1-16 15,14-1-19-15,6 0-16 0,-6 3-29 0,3-3-18 0,2-2-24 16,1 7-27-16,-1-2-24 0,-1 2-33 0,-3-1-20 16,-15 5-15-16,13-2-29 0,-17-1-8 0,4 0-35 15,0 3-12-15,0-2-31 0,-4 2-33 0,-2-3-36 16,-7 1-55-16,-2-2-38 0,0-1-333 0,-1 2-740 15,0-1 328-15</inkml:trace>
  <inkml:trace contextRef="#ctx0" brushRef="#br1" timeOffset="213299.4">24820 13378 104 0,'0'0'453'0,"0"0"23"0,-3 12 22 0,3-12 12 15,-6 19-3-15,1-3-11 0,2 0-20 0,2 1-17 16,1 9-21-16,0 0-18 0,1 0-17 0,5 3-24 0,-3-5-26 16,-2-5-32-16,4 6-26 0,-1-1-16 0,-5 2-23 15,2-1-25-15,0-7-24 0,1-4-18 0,-2 2-22 16,0-4-18-16,0-2-24 0,0-2-125 0,0 0 0 16,0-8 0-16,1 8 0 0,-1-8 0 0,0 0 0 15,0 0 0-15,0 0 0 0,0 0 0 0,0 0 0 16,0 0 0-16,0 0 0 0,0 0 0 0,-8-36 0 15,6 20 0-15,-1 0-31 0,-2-6-93 0,-1 5-3 0,3-10 2 16,-1 0 5-16,0 0 12 0,3-1 7 16,2 1 8-16,-2 3 9 0,5-1 6 0,0 1 10 15,-4 0 8-15,1 7 3 0,4 2 7 0,2-1 6 0,-2 0 15 16,0 3 4-16,0-1 15 0,-2 4 3 0,7 1 0 16,-1 3 3-16,0-3 5 0,0 5 1 0,1-1-1 15,0 4 1-15,-10 1 0 0,28 1-2 0,-10 4 0 16,-4 3-1-16,10 3 0 0,-3 2-2 0,3 2 3 15,-3 3 5-15,0 3-6 0,-3 1 3 0,1-1-3 16,-2 3 7-16,0 0 6 0,-3 0 12 0,1-1 4 16,-2 0 1-16,-2-1 7 0,0 1-1 0,-6-8 2 15,-3 2 0-15,-2-2 1 0,-2-1-1 0,-2 2 8 0,-5 5-9 16,-4-5-9-16,-5-2 0 0,-6 5-5 16,-3-5-7-16,-4-1-13 0,-11 0-24 0,14-1-36 0,1 3-39 15,-2-9-62-15,3 2-63 0,11-6-62 0,-2 5-74 16,3-3-87-16,4 0-119 0,10-4-292 0,-9 2-926 15,9-2 410-15</inkml:trace>
  <inkml:trace contextRef="#ctx0" brushRef="#br1" timeOffset="213919.48">25446 13911 36 0,'-3'8'504'0,"1"1"3"0,-1 0 3 0,1 0 8 16,-1 3 16-16,-1 1-7 0,0 0 7 0,1-1-9 0,3 4-11 15,-2-3-31-15,2 1-12 0,0-1-30 0,2 1-35 16,3 2-40-16,-2-4-25 0,-3 2-22 15,4-2-28-15,0-4-25 0,1-2-168 0,-1 1-98 0,-4-7 0 16,4 8 0-16,-4-8 0 0,6 7 0 0,-6-7 0 16,0 0 0-16,5 5 0 0,-5-5 0 0,0 0 0 15,0 0 0-15,0 0 0 0,0 0 0 0,-10-27 0 16,4 14 0-16,-4-3 0 0,-1-4 0 0,5-3 0 16,2-3 0-16,-2 4 0 0,3-5 0 0,4-1 0 15,3 2 0-15,0-1 0 0,5 1 0 0,1 5-85 16,2 1-92-16,6-3 11 0,-8 9 21 0,4 3 13 0,-4 0 12 15,3 0 24-15,0 3 14 0,-2 0 15 16,-2 5 14-16,5 0 12 0,-5 3 15 0,-9 0 9 16,0 0 5-16,19 0 0 0,-19 0 2 0,12 9 1 0,-8-1-1 15,-4-8-5-15,1 14-11 0,-1-5-14 0,-4 6-14 16,-1-2-23-16,-5-2-22 0,-4 2-28 0,1-3-27 16,-1 3-19-16,1-4-33 0,2-2-31 0,-1 1-27 15,-1-3-25-15,1 6-20 0,0-4-31 0,4-2-42 16,8-5-309-16,-11 7-746 0,11-7 330 0</inkml:trace>
  <inkml:trace contextRef="#ctx0" brushRef="#br1" timeOffset="-214175.04">25970 13455 308 0,'6'-5'333'0,"-6"5"-15"0,0 0-2 15,0 0 10-15,0 0 13 0,0 0 12 0,0 0 11 0,-4 25-1 16,3-11 3-16,-1 1 6 0,0 0-8 0,-2 2-7 16,2 6-7-16,-2 2-16 0,-1-1-7 0,-1 2-15 15,-1-3-17-15,-1 3-27 0,1-1-23 0,3-7-23 16,-6 6-23-16,5-8-7 0,1-1-28 0,-3-3-17 15,3 0-17-15,2-5-8 0,-2 3-11 0,4-10-19 16,-2 7-19-16,2-7-21 0,-4 10-11 0,4-10-15 16,0 0-15-16,0 0-11 0,0 0-20 0,0 0-9 0,0 0 8 15,10-28-12-15,-5 14 0 0,-1-3-4 0,0 2-3 16,-2-3 3-16,6-9 4 0,-5 2-7 0,3 1-6 16,-2 0-6-16,1-1 6 0,-1 6 4 0,2-4 8 15,-2 5 4-15,2 1 2 0,-2 1 5 0,1 2 2 16,-3 1 12-16,3 1 14 0,-1 5 4 0,-3 1 11 15,-1 6 3-15,5-8-4 0,-5 8-5 0,4-5-1 16,-4 5 3-16,0 0-3 0,0 0 2 0,16 13 0 16,-8-3 1-16,5 5 2 0,-3-1 5 0,4 9-3 15,4 0 3-15,-3 2-10 0,-4 2 0 0,4-4-3 16,0 4-5-16,3-2-2 0,-4-2-7 0,7-5-8 16,-3 1-4-16,3-2-11 0,-7-6-7 0,3 2-13 0,3-1-9 15,-6-9-2-15,4 4-1 0,-7-4-3 0,-2-2-3 16,2 1-3-16,-11-2-5 0,23-4-3 0,-14-2-1 15,-3-3 6-15,-2 1 10 0,-1-6 16 0,-1 1 11 16,-2-11 16-16,0 0 12 0,-6 1 8 0,3 4 18 16,1-5 14-16,-5-1 9 0,0 11 17 0,2-3 15 15,-2 1 9-15,2 2-15 0,-1-3 20 0,4 5 4 16,-4 0 7-16,4 5-2 0,2 1-7 0,0 6-6 0,0 0-4 16,0-13-11-16,0 13-22 0,0 0-35 15,-2-7-42-15,2 7-38 0,0 0-51 0,0 0-50 16,0 0-51-16,0 0-53 0,28 21-53 0,-22-9-55 0,1 2-72 15,2 0-88-15,-8 0-329 0,6-1-943 0,-2-1 418 16</inkml:trace>
  <inkml:trace contextRef="#ctx0" brushRef="#br1" timeOffset="-213590.66">26619 13834 14 0,'0'0'84'0,"-14"15"-18"0,14-15 6 0,0 0 1 0,0 0 10 0,0 0 26 0,0 0 22 0,0 0 31 0,0 0 26 16,0 0 23-16,5 6 20 0,-5-6 21 0,0 0 3 15,0 0 12-15,0 0 10 0,0 0 7 0,0 0 4 16,0 0 10-16,7 7 1 0,-7-7-5 0,0 0-14 16,2 9-13-16,-2-2-21 0,0-7-5 0,0 12-13 15,1-2-7-15,1-2 3 0,1 6-16 0,-3-4-22 0,4 4 9 16,-4 1-18-16,0-2-8 0,-1 3-14 15,0-3-6-15,-1-4-17 0,2 1 4 0,0-2-21 0,-2 1-4 16,2-9-18-16,0 11-13 0,0-11-9 0,0 9-4 16,0-9-7-16,0 0-8 0,0 7 6 0,0-7-11 15,0 0-16-15,0 0-34 0,0 0-27 0,0 0-11 16,0 0-6-16,-4-27-12 0,-1 13-10 0,1-10-9 16,3 10-6-16,-2-11-23 0,2 7-19 0,-2-5 3 0,3-1-8 15,2-2-3-15,0 2 3 0,3 6-6 16,4-4-4-16,0 0 0 0,-1 5 5 0,2 1 18 15,3 3 3-15,0 4 6 0,-2-2 12 0,6 3 6 0,-2 2 3 16,2 3 15-16,1 2 10 0,-2 1 10 0,0 3 8 16,-1 2 8-16,-2 1 14 0,-6 0 12 0,1 6 9 15,-3 2 6-15,-3 0-3 0,-6 0 2 0,-1 2-1 16,-3 0-2-16,-6-3 2 0,-7 3 2 0,1 0-27 16,-4-2-30-16,6-9-50 0,-8 7-72 0,1-2-83 15,6-6-96-15,0-2-370 0,2 1-785 0,2-3 347 16</inkml:trace>
  <inkml:trace contextRef="#ctx0" brushRef="#br1" timeOffset="-212842.02">24054 14405 71 0,'18'0'334'0,"1"0"-13"0,9-1-5 15,3 1-1-15,0 0 0 0,-1 0-11 0,17 3-9 16,-16-3-22-16,20 2-24 0,-2 0-8 0,1 1-17 16,-3-1-15-16,9-2-11 0,7 5-8 0,5-2-3 15,2 1-4-15,10 1-13 0,2-5-18 0,10 3-14 16,7 2-11-16,-5 0-17 0,9-1-15 0,-3-4-21 0,-1 3-12 16,-2-1-7-16,5 1-23 0,-7-3-7 15,-2 4-8-15,-1-1 17 0,-6-2 50 0,-1-3 3 16,-2 2-2-16,-14-2-15 0,4-1-18 0,-6 5-18 0,-6-4-4 15,-10-1-2-15,3 3 11 0,-5-1 4 0,0-1 19 16,-17 4-12-16,-1 1 1 0,-2-2 7 0,-11 2 6 16,0-1 0-16,-3 0-3 0,-7 0-8 0,-8-2-10 15,12 4-13-15,-12-4-7 0,0 0-5 0,1 8-21 16,-1-8-36-16,0 0-60 0,-31 7-59 0,17-4-57 16,-5-4-68-16,-8-2-95 0,2-3-94 0,-1 3-328 15,-2-3-867-15,2 1 384 0</inkml:trace>
  <inkml:trace contextRef="#ctx0" brushRef="#br1" timeOffset="-212340.89">25397 14835 255 0,'-14'8'479'0,"1"4"1"0,-6 7 17 0,0 6 14 0,0-8 8 0,1 4-8 0,4 2 0 16,0 1-42-16,1 0-40 0,0 2-28 0,3-1-28 16,-7 15-35-16,14-13-31 0,-4-1-26 0,6-1-23 15,1 2-19-15,0-1-24 0,1-1-18 0,8 0-23 16,-9-9-17-16,7 2-16 0,-1-2-16 0,0 0-21 16,5-1-22-16,0-2-30 0,2-3-25 0,2 0-36 15,-2-6-30-15,4 2-16 0,3-3-25 0,-2-5-13 16,1 2-15-16,-1-3-6 0,0 2-14 0,-1-6-4 15,-3-1 4-15,-7-1 0 0,-2-3 17 0,2-1 10 0,-6 5 8 16,-5-7 12-16,-1 2 8 0,-4 2 10 16,-2 2 13-16,-3 0 9 0,-2 2 15 0,-3 1 18 0,0 0 12 15,-7 0 9-15,10 2 3 0,-3 3 4 0,-1-2-3 16,1 3-3-16,4 1-14 0,-2 1-38 0,4 0-54 16,13-2-76-16,-13 2-77 0,13-2-94 0,0 0-83 15,0 0-94-15,0 0-274 0,0 0-854 0,0 0 378 16</inkml:trace>
  <inkml:trace contextRef="#ctx0" brushRef="#br1" timeOffset="-212064.82">25725 15323 22 0,'-4'14'568'0,"-4"10"-10"15,-4-5-24-15,4-1-16 0,1-5-14 0,-1 5-18 0,4-4-13 16,3 1-29-16,4-1-40 0,-1-2-38 0,2-2-40 15,4-2-38-15,6 1-49 0,-1-4-37 0,3 1-46 16,10 1-56-16,1-7-43 0,2 1-43 0,1-2-37 16,-5-4-35-16,2 2-19 0,4-2-3 0,-6-2-15 15,-11 0 2-15,0 1 14 0,-5 0 13 0,0-5 12 16,-5 0 22-16,-1-1 5 0,-5 2 27 0,0 1 22 16,-6-13 15-16,0 9-2 0,-6-2-7 0,3 2 5 15,-9-7-4-15,5 7-18 0,-5-3-35 0,3-1-79 16,3 5-88-16,1 0-110 0,6-4-128 0,-7-3-358 0,7 5-854 15,-2 1 378-15</inkml:trace>
  <inkml:trace contextRef="#ctx0" brushRef="#br1" timeOffset="-211390.46">27691 14096 241 0,'0'0'562'0,"0"0"20"0,0 0-2 0,0 0 4 0,0 0 12 0,0 0 4 15,0 0-5-15,0 0-19 0,0 0-35 0,0 0-40 16,63-5-47-16,-36 3-45 0,2-2-39 0,4-1-36 15,-1 0-42-15,14-4-50 0,-14 7-110 0,16-6-132 0,-3-1 0 16,-14 5-40-16,-10 4-205 0,9-3-124 0,-12 4-104 16,8-2-137-16,-11 2-466 0,2 1-1166 0,-10 1 517 15</inkml:trace>
  <inkml:trace contextRef="#ctx0" brushRef="#br1" timeOffset="-211202.49">27837 14277 235 0,'-7'2'550'0,"7"-2"-35"16,-11 5-28-16,11-5-5 0,0 0-6 0,-2 7 3 15,2-7-15-15,0 0-28 0,0 0-49 0,47-4-35 0,-29 1-49 16,12-1-53-16,-1 0-37 0,15-3-51 0,2-1-45 16,-15 4-49-16,-2 0-46 0,3 2-78 0,-4-2-62 15,2 0-63-15,-2 1-73 0,-9 3-78 0,7-5-87 16,-11 5-354-16,-1 1-838 0,1-2 370 0</inkml:trace>
  <inkml:trace contextRef="#ctx0" brushRef="#br1" timeOffset="-210279.62">29520 13655 529 0,'4'-6'544'0,"-4"6"-12"0,0 0-12 0,0 0 2 0,0 0 5 15,0 0 6-15,0 0-7 0,-9 31-21 0,5-14-37 0,-2-3-33 16,-3 11-27-16,-4 3-37 0,4-3-32 0,-10 15-35 16,10-15-31-16,-1-1-35 0,-2-2-44 0,5 0-42 15,0-5-46-15,1-2-51 0,-1-1-47 0,4-6-51 16,-1-1-41-16,1-3-43 0,3-4-33 0,-6 7-48 16,6-7-60-16,0 0-32 0,0 0-18 0,-8-18 18 15,11 4 5-15,-1 1 27 0,3-3 22 0,-1-8 16 16,8 2 33-16,-3-3 26 0,1-1 29 0,1 1 40 15,0 0 36-15,-4 4 21 0,1 5 27 0,2-10 37 0,-1 6 29 16,-2 6 26-16,1 2 24 0,3 1 19 16,-1 2 15-16,-2-1 9 0,0 4 2 0,0 0-3 0,6 5-5 15,-5-2-4-15,-9 3-3 0,18 9 0 0,-5-5 7 16,1 4-6-16,1 1-11 0,-1 3 4 0,4 5-9 16,0 4-2-16,3-1-20 0,-2 1-3 0,0 2-16 15,-1-5-6-15,-2 0-1 0,-3-6-14 0,0 1-5 16,7 3-25-16,-8-6-28 0,-1 0-41 0,-3 1-55 15,-5-4-60-15,2-1-61 0,-5-6-42 0,9 6-34 16,-9-6-47-16,-3 9-62 0,3-9-55 0,0 0-342 16,0 0-872-16,-32-3 386 0</inkml:trace>
  <inkml:trace contextRef="#ctx0" brushRef="#br1" timeOffset="-210029.64">28914 13546 107 0,'-15'-3'579'0,"5"1"-24"0,10 2-36 0,0 0-14 0,-11-2-14 16,11 2-19-16,0 0-17 0,0 0-26 0,52-10-24 16,-5 9-34-16,7 1-31 0,-3-3-28 0,10 5-15 15,2-1-22-15,-1-1-22 0,7 4-41 0,-5-4-11 16,0 0-30-16,-4 0-30 0,-1-2-36 0,-3-1-42 15,-1 1-50-15,-21 0-55 0,15 2-56 0,-19-1-78 16,13-9-85-16,-11 7-60 0,-5 1-64 0,-8-1-79 0,9 3-80 16,-1-2-286-16,-3 0-900 0,-3 1 399 0</inkml:trace>
  <inkml:trace contextRef="#ctx0" brushRef="#br1" timeOffset="-209149.92">30325 13622 110 0,'0'0'433'0,"0"0"17"0,0 0 26 0,0 0 24 0,0 0 11 0,0 0-10 0,-10 33 1 16,10-17-32-16,3 0 3 0,3 12-16 0,-4-2-13 15,4 1-16-15,-1 2-23 0,-1 0-30 0,-2-6-34 16,7 3-35-16,-5-1-29 0,1-10-28 0,-1 0-23 15,-3-1-23-15,4-5-149 0,-3 0-54 0,0-3 0 16,-2-6 0-16,1 9 0 0,-1-9 0 0,0 0 0 16,0 0 0-16,0 0 0 0,0 0 0 0,0 0 0 15,0 0 0-15,-5-36 0 0,3 22 0 0,-1-4 0 0,3 3 0 16,-4-9 0-16,0-2 0 0,3 0 0 0,-4-1 0 16,1 10 0-16,2-8 0 0,-1 0 0 0,-1 8 0 15,8-7 0-15,-4 7 0 0,3 1-51 0,-2 2-2 16,0-1 1-16,3 2 7 0,0 2 0 0,2 0 1 15,-1 3 3-15,1 1 5 0,6 1-6 0,2 2 13 16,2 2 2-16,-1 2 2 0,3 2-1 0,6 1 1 16,4 3 5-16,-1 5 4 0,1 2-4 0,-1 1 7 15,-1 3 0-15,11 5 5 0,-16 2 8 0,-6 0-3 0,4-5 11 16,-4 4 1-16,-4 2-8 0,-2 0 15 0,-5 3 6 16,-2-3 0-16,-2 0 2 0,-4 0-5 15,-1 0-8-15,-2-8-2 0,-4-5-22 0,-1 10-10 0,-7-1-20 16,-1-3-28-16,4-9-27 0,-5 2-37 0,5-3-51 15,-4-1-47-15,4 0-41 0,1-2-34 0,1 1-51 16,-2-3-49-16,8 0-38 0,-4-1-405 0,-2 3-921 16,5-4 408-16</inkml:trace>
  <inkml:trace contextRef="#ctx0" brushRef="#br1" timeOffset="-208689.81">31074 14062 95 0,'0'0'445'0,"0"0"-6"0,0 0-1 0,0 0 8 0,-41 4 15 0,27 7 6 0,0-1-15 16,-5 7-16-16,2 2-20 0,2-1-31 0,6-1-24 16,1-3-36-16,2 3-29 0,2 2-34 0,3-3-25 15,1-1-25-15,1 0-19 0,3 1-20 0,4-4-28 16,-1 0-32-16,2-1-34 0,0-7-20 0,4 2-20 16,-4 0-28-16,-1-3-18 0,-8-3-21 0,21 3-18 15,-21-3-24-15,16-3-11 0,-16 3-6 0,18-8-6 0,-11 4 0 16,2 0 4-16,4-5 12 0,-3 0 5 15,-1 2 11-15,1-2-3 0,2 3 9 0,1-2 7 16,-4 2 25-16,0 1 17 0,1 0 9 0,0 2 15 0,3-2 21 16,-13 5 19-16,19 0 16 0,-19 0 21 0,15 5 21 15,-8 5 8-15,0-4 9 0,-1 7 13 0,2 0 16 16,-1 0 3-16,-1 3-8 0,-1-1-6 0,-1-1-9 16,-1 0-15-16,-1 2-13 0,3-1-22 0,-1-3-40 15,-1 1-51-15,-1-4-65 0,0 0-72 0,-2-2-89 16,0-7-102-16,2 7-92 0,-2-7-111 0,0 0-513 15,0 0-1129-15,0 0 500 0</inkml:trace>
  <inkml:trace contextRef="#ctx0" brushRef="#br1" timeOffset="-207766.35">31487 13702 209 0,'0'0'466'0,"10"19"16"0,-10-19 19 0,-4 15-5 0,-3-2-4 15,3 4-4-15,-3-3-25 0,4 3-26 0,1 0-28 16,-4 5-41-16,3-6-31 0,3 1-34 0,-5-3-10 16,0 0-56-16,5-2-23 0,0 1-25 0,0-3-41 15,-2-3-19-15,2-7-54 0,2 10-26 0,-2-10-34 16,0 0-21-16,0 9-17 0,0-9-19 0,0 0-17 16,0 0-17-16,0 0-20 0,0 0-22 0,0 0 1 0,0 0-5 15,0 0-8-15,-9-33-4 0,9 19 2 0,0-1-5 16,0 0-1-16,-1-8 10 0,3-1 6 15,0 6 6-15,0 3 15 0,1-2 1 0,2 2 2 0,1 4 16 16,-6-1 19-16,9-1-2 0,-6 4 12 0,-2 4 21 16,-1 5 12-16,8-10 3 0,-8 10 11 0,11-4 4 15,-11 4 6-15,9-1 15 0,-9 1 8 0,0 0 7 16,17 10 1-16,-10-1 6 0,5 1-3 0,-2 3 4 16,6 6-11-16,-6-7 5 0,0 0-11 0,0 4-7 15,2 7 1-15,-3-8-6 0,2 6-2 0,-2-8-4 16,9 4 0-16,-10-5-10 0,-2-3-2 0,4 1-5 15,1 1-1-15,0-4-8 0,-2-1-7 0,-1 0 3 0,-3-2-11 16,-5-4-8-16,15 1-10 0,-15-1-19 0,18-7 1 16,-8-2 13-16,-5 4 17 0,6-7 20 15,-6-3-5-15,1 0 28 0,-1-1 10 0,-1-1 30 0,-1-1 33 16,-1 2 16-16,-1-2 11 0,-2-4 9 0,1 6 9 16,-1 1 17-16,0 2 20 0,-1 3 32 0,2-3 0 15,0 6-2-15,0 7-5 0,-2-9-14 0,2 9-16 16,0 0-16-16,-3-10-10 0,3 10-18 0,0 0-21 15,-1-7-34-15,1 7-38 0,0 0-52 0,0 0-59 16,0 0-70-16,0 0-70 0,0 0-81 0,0 0-91 16,0 0-119-16,0 0-316 0,0 0-911 0,4 29 404 15</inkml:trace>
  <inkml:trace contextRef="#ctx0" brushRef="#br1" timeOffset="-207293.72">32117 13914 188 0,'0'0'442'0,"0"0"2"0,0 0-1 0,0 0-2 15,0 0 5-15,0 0 5 0,-24 27 0 0,12-16-14 16,1-2-19-16,-7 8-19 0,9-5-22 0,0 0-29 16,1 0-25-16,-1 4-18 0,3 0-26 0,0-3-32 15,2 7-24-15,2-6-22 0,0 1-19 0,4 1-31 0,1-1-21 16,1-1-26-16,2-2-25 0,2 1-15 0,0 0-35 16,-1-2-26-16,2-5-17 0,1-2-24 15,-1 0-17-15,0-1-31 0,-9-3-6 0,17 3-8 0,-17-3-1 16,23-7 4-16,-12 0 10 0,0-4 8 0,1 0 13 15,-3-1 8-15,3-1 16 0,1-2 3 0,-6-1 8 16,2 2 4-16,4 1 8 0,-3 0 11 0,-1 0 13 16,3 4 7-16,-5-1 10 0,0 2 6 0,-5 4 16 15,-2 4 17-15,8-7 1 0,-8 7-2 0,5-6 7 16,-5 6 5-16,0 0 21 0,0 0 12 0,0 0-1 16,10 23 0-16,-10-7-1 0,2-1-10 0,-1 3-3 15,-4 7-14-15,3-8-10 0,4 0 3 0,-6 8-12 16,0-3 0-16,2-5-21 0,0-4-34 0,6 1-41 15,2 1-46-15,-6-2-67 0,1 0-80 0,4-1-102 16,-3-6-107-16,0 2-125 0,-2-3-469 0,-2-5-1120 16,0 0 496-16</inkml:trace>
  <inkml:trace contextRef="#ctx0" brushRef="#br1" timeOffset="-206731.8">29828 14904 66 0,'-28'-5'408'0,"2"-1"-23"0,7 6 4 0,4-4 4 15,4 3-2-15,-2 0-1 0,-1-2-12 0,14 3-16 16,-17 0-18-16,17 0-13 0,0 0-4 0,0 0 3 0,0 0-2 15,-17-1-1-15,17 1-11 0,0 0-15 0,0 0-33 16,0 0-15-16,57-12-24 0,-25 9-13 0,19-2-11 16,2-1-20-16,11 3-9 0,5 3-20 0,9 1-14 15,4 1-16-15,6 0-9 0,9 1-10 0,4 5 0 16,7-4-2-16,0 9-72 0,2-7-33 0,4-3 0 16,1 1 0-16,-4-2 0 0,-5 0 0 0,8-2 0 15,-13 0 0-15,-2-2 0 0,-4-3 0 0,-9 1-97 16,-3 0-47-16,-7 2-6 0,1 1-3 0,-10-5 2 15,-3 3 15-15,-8 6 13 0,-4-6 14 0,-3-1 17 0,-21 4 16 16,3 0 17-16,-1 1 11 0,-3-3 7 16,-8 1 4-16,-6 0 2 0,-2 2-10 0,-11-1-5 0,20-1-11 15,-20 1-14-15,0 0-17 0,0 0-22 0,12-2-46 16,-12 2-54-16,0 0-73 0,0 0-69 0,-28-10-84 16,-4 7-368-16,4 2-875 0,-4-1 387 0</inkml:trace>
  <inkml:trace contextRef="#ctx0" brushRef="#br1" timeOffset="-206232.18">31041 15212 480 0,'-37'13'536'0,"20"-3"2"0,-8 9 7 15,0-2 11-15,2 3 6 0,-9 13-5 0,13-10-33 0,-7 14-31 16,5-1-44-16,8-15-36 0,3 9-32 0,-7 9-32 15,11-13-32-15,1 15-29 0,1-12-26 0,5 1-29 16,-1-1-24-16,4-3-22 0,5 4-19 0,1-6-27 16,-1 0-138-16,4-5-3 0,0 4 0 0,-3-8 0 15,2-5 0-15,2 2 0 0,7 1 0 0,-7-6 0 16,4-1 0-16,-2-1 0 0,0-3 0 0,2-2-7 16,0-1-78-16,-4-2 8 0,1-1 11 0,0-4 5 15,-3-1 8-15,-3-1 13 0,-2-5-3 0,-5 2 5 16,-2-1 16-16,-2-2 7 0,-5 0 6 0,3 0 6 15,-10-6-5-15,5 6 11 0,-2 4-3 0,-10-3 2 16,1 1 1-16,6 3-2 0,-3 4-1 0,-1 0-13 16,2 4-19-16,-1-2-29 0,1 4-31 0,1 1-43 15,0 4-42-15,6-1-46 0,9-3-46 0,-15 8-30 16,7-4-43-16,8-4-40 0,-6 10-43 0,6-10-53 16,0 8-314-16,0-8-856 0,10 11 380 0</inkml:trace>
  <inkml:trace contextRef="#ctx0" brushRef="#br1" timeOffset="-205966.94">31372 15688 59 0,'0'10'679'0,"-3"4"2"0,-7 0-13 0,0 8-13 16,-8-4-12-16,10-3-8 0,-7 6-19 0,2 1-37 15,12-6-56-15,-3-5-51 0,3 6-45 0,2-4-48 16,6-1-49-16,-1-3-53 0,8-2-70 0,8 8-64 15,3-8-67-15,6-3-62 0,1-4-67 0,-3-4-48 16,1 2-26-16,3-4-24 0,-6-5-5 0,-11 4 13 16,10-5 14-16,-3 0 26 0,-8 2 25 0,-6 1 23 15,-5-4 26-15,-4 0 23 0,-2 0 12 0,-5-1 7 16,-3-1 1-16,-13-2 6 0,-3 4-1 0,-2-1-15 0,-11-6-44 16,8 8-75-16,5-1-119 0,-22-1-177 15,4 0-624-15,18 3-1121 0,1 4 496 0</inkml:trace>
  <inkml:trace contextRef="#ctx0" brushRef="#br1" timeOffset="-164251.95">4516 15393 202 0,'0'0'468'0,"0"0"30"0,0 0 33 0,0 0 30 0,0 0 19 0,11 36 9 16,-7-20-8-16,4 7 13 0,5 20 9 16,6 1-5-16,-2 3-15 0,0-2-32 0,1 4-25 15,-1 1-39-15,2 1-248 0,7 1-239 0,-10 5 0 0,2-5 0 16,1-6 0-16,2 6 0 0,-6-4 0 0,-2-4 0 15,-3-3 0-15,-1-21 0 0,-5-4 0 0,5 1 0 16,-3-5 0-16,-2-5 0 0,1-2 0 0,-2 0 0 16,-3-5 0-16,0 0 0 0,0 0 0 0,23-20 0 15,-10-4 0-15,-2-4 0 0,1-12 0 0,3-3 0 16,-2-5 0-16,-7 1 0 0,-1-1 0 0,5-7 0 16,3-1 0-16,-8-2 0 0,3 3 0 0,2-3 0 15,2 5 0-15,-6 1 0 0,4 4 0 0,-1 9 0 16,-1 8 0-16,2-8 0 0,-5 17 0 0,-1-2 0 15,1 7 0-15,0 3 0 0,-2 6 0 0,-3 1 0 16,1 3 0-16,-1 4 0 0,0 0 0 0,0 0 0 16,0 0 0-16,0 0 0 0,0 0 0 0,0 0 0 0,-9 26 0 15,5-10-315-15,-1 10-998 0,9 2-1423 0,-1-1 630 16</inkml:trace>
  <inkml:trace contextRef="#ctx0" brushRef="#br1" timeOffset="-163515.45">5238 16318 149 0,'0'0'633'0,"0"0"9"0,-9 30 22 0,6-16 30 0,-2 9 12 0,3-4-6 0,-2 6-31 15,-2 2-41-15,3 4-46 0,3 11-36 0,0-15-44 16,0-2-39-16,0 2-55 0,0-1-203 0,-4-1-205 16,7 2 0-16,-2-9 0 0,-2-4 0 0,1-2 0 15,-1-3 0-15,1-2 0 0,0-7 0 0,0 9 0 16,0-9 0-16,0 0 0 0,0 0 0 0,0 0 0 15,0 0 0-15,0 0 0 0,0 0 0 0,0 0 0 16,-8-40 0-16,4 12 0 0,0 0 0 0,2-22 0 16,2 1 0-16,7-2 0 0,-3-2 0 0,4 3 0 0,5 3 0 15,2-3 0-15,-1 4 0 0,5 6 0 16,-6 14 0-16,2 0 0 0,3 6 0 0,0 3 0 0,1-1 0 16,-3 8 0-16,-1 1 0 0,-1 3 0 0,0 2 0 15,3 4 0-15,-1 3 0 0,-3 1 0 0,1 6 0 16,-2 1 0-16,-2 4 0 0,-8 0 0 15,-2 2 0-15,-2 8 0 0,-6-1 0 0,-1 1 0 0,-10 12 0 16,-1-15 0-16,2-3 0 0,-4 3 0 0,4-2-281 16,-5 1-193-16,0 0-94 0,8-1-97 0,-2-11-370 15,7 0-1119-15,0-6 495 0</inkml:trace>
  <inkml:trace contextRef="#ctx0" brushRef="#br1" timeOffset="-162843.08">5890 15952 96 0,'-13'3'470'0,"13"-3"23"0,0 0 10 0,0 0 6 0,0 0-5 0,0 0-10 16,0 7-16-16,0-7-15 0,0 0-13 0,31 4-34 15,-15-4-43-15,14 0-28 0,0-5-47 0,23-1-24 16,-6-1-44-16,-15 1-49 0,22-5-72 0,-2 3-93 16,-20 3-104-16,0-2-129 0,0 4-118 0,-4 3-136 15,-9 0-462-15,8 0-1009 0,-13 0 448 0</inkml:trace>
  <inkml:trace contextRef="#ctx0" brushRef="#br1" timeOffset="-162640.89">6006 16187 400 0,'0'0'484'0,"-2"7"27"0,2-7 25 0,0 0 6 16,22 14-3-16,-3-10-28 0,7-1-38 0,2-3-33 15,4 0-45-15,2-4-27 0,9-2-43 0,-11 1-36 16,-3 3-46-16,2-6-57 0,1 1-99 0,-8 1-112 16,-5 2-126-16,-1-1-139 0,-2 1-153 0,-6 2-461 15,5-6-978-15,-1 3 432 0</inkml:trace>
  <inkml:trace contextRef="#ctx0" brushRef="#br1" timeOffset="-161169.52">7698 15590 197 0,'0'0'437'0,"0"0"18"0,3 22 16 0,-10-7-4 0,2 1-18 0,-5 9-8 0,1 3 18 0,-3 0-10 16,-7 13-20-16,0-4-37 0,5 1-27 0,3-11-29 15,-1 1-30-15,-3 11-37 0,6-18-28 0,0 3-16 16,4-10-36-16,0 1-16 0,0-3-38 0,2-2-50 16,-1-3-38-16,4-7-34 0,-1 5-29 0,1-5-24 15,0 0-26-15,0 0-31 0,0 0-24 0,0 0-9 16,10-22 1-16,-1 7 10 0,-1-2 12 0,3-8 9 16,2 2 12-16,-3-3 10 0,-1-1 7 0,0-1 10 15,-5-1 8-15,10-10 9 0,-9 13 26 0,4 1 3 0,-4 0 11 16,-1 1-4-16,1 7 18 0,4-5 8 15,-2 8 2-15,-1 3 12 0,2-2 16 0,-3 5 14 16,0 2 9-16,-1 1 4 0,-4 5-1 0,10-4 3 0,-10 4 17 16,0 0 2-16,24 14 16 0,-15-3 15 0,9 9-4 15,-4 3 3-15,1 1-10 0,7 11-14 0,-8-8-12 16,-1 0-12-16,-3-2-7 0,3-1-5 0,-4 0-15 16,0-8-21-16,1 4-13 0,0 1-27 0,-2-7-26 15,-3 0-29-15,4-2-36 0,-4-4-35 0,-2 0-37 16,2-3-48-16,0-1-52 0,-5-4-56 0,0 0-56 15,0 0-65-15,4 9-67 0,-4-9-294 0,0 0-876 16,0 0 388-16</inkml:trace>
  <inkml:trace contextRef="#ctx0" brushRef="#br1" timeOffset="-160919.81">7154 15518 397 0,'-12'-2'419'0,"3"-1"7"0,9 3 4 0,-11-3-10 0,11 3-24 0,0 0-24 0,0 0-14 15,0 0-24-15,48-12-14 0,6 7-5 0,-3 2-20 16,8-1-7-16,9 2-28 0,2-1-14 0,3 1-26 16,1-4-26-16,4 4-19 0,-3-5-29 0,2 4-14 15,-3-2-22-15,-10 3-18 0,1-6-37 0,-11 5-39 16,-4 5-45-16,-2-6-59 0,-21 9-53 0,-6-3-66 15,-6 5-66-15,2 0-70 0,-6 2-67 0,-1 0-78 16,-5-2-252-16,2 6-801 0,-6-2 355 0</inkml:trace>
  <inkml:trace contextRef="#ctx0" brushRef="#br1" timeOffset="-160468.39">8465 15669 255 0,'-1'15'595'0,"1"3"-1"16,-2 4 11-16,5-5 18 0,-2 7 2 0,1-6-13 15,-1 8-25-15,0-9-41 0,2 6-50 0,1 1-45 0,-1 1-47 16,0-7-38-16,3 0-43 0,-2 7-26 16,0-8-35-16,-1-3-28 0,-3 1-36 0,2-2-80 15,-1-2-118-15,-4-4 0 0,3-7 0 0,2 12 0 0,-2-12 0 16,0 6 0-16,0-6 0 0,0 0 0 0,0 0-42 15,0 0-98-15,0 0-23 0,-15-23-14 0,7 10-4 16,0-4-6-16,-1-8-2 0,3-2-2 16,-4-1 7-16,6-1 4 0,-1 1 21 0,4-1 19 0,-1-12 18 15,2 15 28-15,3-2 21 0,-1 3 14 0,5 1 15 16,-1-1 3-16,4 5 16 0,-2 4 18 0,4-6 13 16,-4 10 19-16,5 3-1 0,1-1 18 0,2 4 4 15,0 3 10-15,1 1 8 0,1 6 12 0,-1 0 17 16,5 9 5-16,1 6-2 0,-3 0 0 0,-4 8 1 15,7 9 2-15,-7 3-6 0,-4-10-10 0,1 14-10 16,-1-2-4-16,-6-13-10 0,-7 15-7 0,3-14-9 16,-8-2-1-16,2 2-14 0,-7-2-4 0,0-7-7 15,-4 6-10-15,-2-7-16 0,1-1-20 0,2-6-28 0,-8 4-32 16,4-10-44-16,-9 0-57 0,9-4-64 0,-1-2-62 16,0-2-79-16,4-4-82 0,-2 0-415 15,-1-1-967-15,7-5 428 0</inkml:trace>
  <inkml:trace contextRef="#ctx0" brushRef="#br1" timeOffset="-160017.06">8980 16155 96 0,'-4'12'500'0,"4"-12"-1"0,4 10-14 0,-3 0 3 15,-1 3 5-15,3 0-6 0,-2 1-30 0,2 1-31 16,-2-2-41-16,3 3-18 0,-3 0-45 0,3-1-23 16,-3 1-28-16,-2-3-30 0,1 2-18 0,-1-2-20 0,-2-3-21 15,3-2-20-15,-4 1-15 0,4-9-13 16,-5 10-22-16,5-10-8 0,-4 8-21 0,4-8-27 15,0 0-25-15,0 0-23 0,0 0-11 0,-14-19 1 0,12 6-11 16,-1-3-6-16,2-1-8 0,-3-8-13 16,0 0-10-16,3-17-18 0,2 13-2 0,2 3-18 15,3-14-13-15,-1 11-7 0,3 3-5 0,2-2-13 0,12-10-10 16,-7 13-1-16,3 4 0 0,-1 2 9 0,3 1 13 16,-2 4 12-16,-1 4 10 0,-4 4 20 0,-2 2 14 15,-2 2 20-15,-9 2 33 0,25 5 39 0,-17 2 25 16,0 5 19-16,-3 4 14 0,-4-1 5 0,-1 10-5 15,-2 0-7-15,-9 1-13 0,-1 2-10 0,-6-6-17 16,1 3-39-16,-3-3-39 0,-3 0-55 0,1-3-47 16,9-6-47-16,-1-5-45 0,-1 1-69 0,1-5-86 15,5-3-412-15,9-1-861 0,-14-10 381 0</inkml:trace>
  <inkml:trace contextRef="#ctx0" brushRef="#br1" timeOffset="-159467.75">9463 15791 244 0,'0'0'481'0,"0"0"16"0,0 0 24 0,-2 25 15 0,2-11-2 0,0 2-14 0,0 0-46 16,0 2-42-16,-6 7-47 0,6 0-34 0,-7-1-40 15,-1 2-37-15,-1 5-17 0,3-11-26 0,-1-2-25 0,2-2-17 16,-1-4-22-16,1 2-22 0,1-1-19 0,-1-6-23 16,2-1-34-16,3-6-24 0,0 0-30 0,0 0-34 15,0 0-22-15,0 0-16 0,0 0 0 0,-4-25 5 16,3 8-2-16,2 0-2 0,6-10-3 0,1 0-1 16,-2 2 2-16,3 0 10 0,0 1 9 0,1 0 5 15,0 2 3-15,-2 6 25 0,-2 2 8 0,2-2 18 16,2 5 17-16,-1-3 8 0,0 3 9 0,1 3 5 15,-2 2 3-15,0 4 0 0,-8 2 0 0,20 0 3 16,-20 0-2-16,24 10 1 0,-13-1-3 0,9 7 15 16,-8-3-11-16,-1 2 1 0,2 6-17 0,0 1 4 15,2 0-2-15,-2-2-10 0,3-2-4 0,-5-4 4 16,1-1-16-16,2 0 4 0,4 1-6 0,-6-2-4 16,3-3-8-16,-3-3-21 0,-1-2 9 0,-2-2-9 0,1-1-6 15,-10-1-3-15,28-6-1 0,-20 3-4 16,5-5-11-16,0-4-2 0,-6-1 10 0,-2-5 1 15,7-3 3-15,-6-3 3 0,1-3 6 0,-9 6-3 0,10-5 14 16,-10-2 3-16,5 4 12 0,-4 8 6 0,-4-3 9 16,1 1 7-16,0 3-9 0,-2 1 3 0,6 5 7 15,-3 3-13-15,2-2-1 0,1 8-12 0,-5-8-17 16,5 8-43-16,0 0-47 0,-5-6-49 0,5 6-62 16,0 0-72-16,0 0-65 0,1 28-82 0,2-16-94 15,-5 1-399-15,8 2-997 0,0 8 441 0</inkml:trace>
  <inkml:trace contextRef="#ctx0" brushRef="#br1" timeOffset="-159092.92">10149 16117 61 0,'3'14'642'0,"-6"0"-16"0,1-1-14 0,1-1-9 16,-2 2-11-16,3-5-14 0,-4 4-7 0,6 0-30 15,-2 3-40-15,-2-2-49 0,2-1-46 0,-1-1-41 0,1 3-36 16,0-2-42-16,-1-3-48 0,1-1-46 15,1 1-44-15,0-2-32 0,-1 0-47 0,0-8-31 16,0 9-30-16,0-9-24 0,0 0-24 0,3 9-26 0,-3-9-13 16,0 0-16-16,0 0-18 0,0 0-15 0,0 0-16 15,0 0-11-15,0 0 10 0,0 0 13 0,-18-31 14 16,15 15 7-16,-3-1-6 0,1 0-2 0,1-6 8 16,3-2 4-16,1-5 10 0,4 3 20 0,7-15 7 15,6 5 5-15,-3 10 17 0,10-9 15 0,-6 14 12 16,2 0 16-16,2 5 23 0,1-3 26 0,0 5 29 15,-9 8 13-15,4 0 28 0,-3 1 11 0,3 2 32 16,-4 3 8-16,4 3 3 0,-5 2 3 0,-3 1-7 16,-1 5 12-16,-1 2-15 0,-4 1-19 0,-3 4-9 15,-1-1-17-15,-9 6-24 0,-4-2-45 0,3-5-59 16,-3-1-68-16,-8 7-69 0,1-4-81 0,4-8-81 16,-6 7-84-16,-2-3-104 0,7-7-101 0,-2-2-351 15,4-2-1029-15,-3-2 456 0</inkml:trace>
  <inkml:trace contextRef="#ctx0" brushRef="#br1" timeOffset="-158704.91">7668 16830 188 0,'-52'3'420'0,"24"-3"-6"0,13 0 16 0,0 1 24 0,4-2 5 16,11 1 1-16,0 0-21 0,0 0-23 0,0 0-19 16,0 0-34-16,32-15-18 0,22 7-11 0,9-2 6 15,8 6-28-15,12-4 4 0,9-3-5 0,8 6-6 16,10-5-25-16,4 4-21 0,8-4-30 0,1 7-33 15,6-3-40-15,0-2-35 0,2-3-41 0,-5 3-28 16,4 3-14-16,-4 4-15 0,-5-4 8 0,-5 8-8 16,-3 0-23-16,-8 2 0 0,-16-1 0 0,-7-1 0 15,-2 1 0-15,-8-2 0 0,-13-2-29 0,-11 0-67 0,-17 0-41 16,-11 0-30-16,-3 3-40 0,-6-2-34 0,-11-1-29 16,15-1-26-16,-15 1-33 0,0 0-36 0,0 0-44 15,0 0-58-15,-43-6-37 0,14 9-275 16,1-2-845-16,-3 2 374 0</inkml:trace>
  <inkml:trace contextRef="#ctx0" brushRef="#br1" timeOffset="-158266.96">8915 17225 454 0,'0'0'565'0,"-23"8"11"0,10 2 15 0,2 1 15 16,-7 11 25-16,-7 16 14 0,6-15-3 0,-2 25-17 0,0-4-26 16,-1-2-34-16,-1 4-17 0,0-1-21 0,4 8-50 15,0-2-337-15,6 6-140 0,-1-8 0 0,5-2 0 16,7-1 0-16,-2-5 0 0,1 3 0 0,7-18 0 15,1 2 0-15,4-3 0 0,1 2 0 0,-10-27 0 16,32 43 0-16,-10-25 0 0,-22-18 0 0,50 21 0 16,-50-21 0-16,59 10 0 0,-59-10 0 0,56 1 0 15,-29-5 0-15,0-4 0 0,-3-5 0 0,-4-1 0 16,1-3 0-16,-8 5 0 0,-3-2 0 0,-5 2 0 16,1-1 0-16,-5 2 0 0,-2 1 0 0,-1-2 0 15,-3 1 0-15,-3 0 0 0,-5 3 0 0,-1 1 0 16,-4 3 0-16,-1 2 0 0,-9-2 0 0,2 4 0 15,2-2 0-15,9 0 0 0,-2-1 0 0,1 3 0 16,16 0 0-16,-22 0-96 0,22 0-409 0,-14-1-63 16,14 1-75-16,0 0-421 0,0 0-1152 0,0 0 510 15</inkml:trace>
  <inkml:trace contextRef="#ctx0" brushRef="#br1" timeOffset="-158002.92">9394 17938 168 0,'-8'30'761'15,"2"-7"-24"-15,-4 3-34 0,0-6-32 0,2 5-19 16,2-11-35-16,6-14-58 0,0 0-51 0,0 0-52 16,17 55-60-16,-17-55-72 0,27 18-60 0,-27-18-63 0,53 7-62 15,-53-7-51-15,0 0-44 0,87-13-41 0,-62 8-23 16,2-4-24-16,-4-1-1 0,-9 4 8 15,-1-3 8-15,-6-2 19 0,-4 2 4 0,-2-2 1 16,-3 0 6-16,-5-2 6 0,-4 1 2 0,-2-1-6 0,-9-2-1 16,3 1-24-16,-5 2-49 0,-2-3-83 0,3 1-116 15,-5 7-149-15,5-6-185 0,4 5-326 16,-5 1-1007-16,8 0 446 0</inkml:trace>
  <inkml:trace contextRef="#ctx0" brushRef="#br1" timeOffset="-157003.71">11403 16533 435 0,'-14'-2'521'0,"14"2"-18"0,0 0 2 0,0 0 2 16,0 0-15-16,0 0-10 0,0 0-27 0,0 0-33 15,61-2-48-15,-29 2-20 0,2-5-49 0,18-1-16 16,-2 1-42-16,5-2-28 0,-8 5-41 0,0-5-64 16,-1-1-69-16,-14 8-87 0,1-2-116 0,-2 1-99 15,0 2-110-15,-2 1-105 0,-15-2-387 0,-5 3-930 16,-9-3 411-16</inkml:trace>
  <inkml:trace contextRef="#ctx0" brushRef="#br1" timeOffset="-156829.71">11525 16718 395 0,'-26'11'534'0,"13"-1"-42"0,0-3-5 0,7-1 9 15,1-2 2-15,5-4-4 0,1 11-4 0,-1-11-45 16,27 9-42-16,2-4-51 0,17 1-54 0,3-12-64 0,2 6-67 16,-19-5-71-16,18-2-95 0,-18-4-122 0,18-1-106 15,-21 3-146-15,13-5-139 0,-17 0-264 0,0-2-838 16,-5 2 370-16</inkml:trace>
  <inkml:trace contextRef="#ctx0" brushRef="#br1" timeOffset="-156653.72">12130 16542 301 0,'11'12'607'0,"-1"-1"-6"0,5 10 4 15,4-2 6-15,1-1 16 0,0 3-1 0,0-2-25 16,0 4-39-16,-1-3-58 0,-8 3-46 0,-2-10-50 15,-4 1-47-15,-4 3-49 0,-3 7-57 0,-6-8-78 16,-4 7-112-16,0-11-124 0,-10 2-146 0,7-3-142 16,-16-3-180-16,1-5-564 0,0 0-1181 0,3-3 523 15</inkml:trace>
  <inkml:trace contextRef="#ctx0" brushRef="#br1" timeOffset="-155969.16">14515 16085 63 0,'0'0'583'0,"0"0"18"0,0 0 14 0,0 0 15 0,-10 28 34 16,2 1 0-16,-1-3-10 0,0 0-16 0,-4 15-23 16,3-13-41-16,-1 21-34 0,-7-5-29 0,1-3-46 15,11-14-91-15,-7 13-374 0,0-15 0 0,6-2 0 16,-5 0 0-16,7-9 0 0,1 5 0 0,0-7 0 15,2-2 0-15,0-5 0 0,2-5 0 0,-1 9 0 16,1-9 0-16,0 0 0 0,0 0 0 0,12-21 0 0,4 3 0 16,1-5 0-16,-2-2 0 0,7-11 0 15,-9 11 0-15,0-1 0 0,-1 2 0 0,-1-3-12 16,3 0-102-16,-2 4 28 0,1-2 19 0,-4 1 19 0,0 9 25 16,0-8 32-16,-2 6 37 0,-5 4 21 15,6 1 6-15,-3-1 14 0,-1 7-19 0,-4 6-68 0,6-6 0 16,-6 6 0-16,0 0 0 0,0 0 0 15,0 0 0-15,27 22 0 0,-17-10 0 0,0 4 0 0,2 10 0 16,1-1 0-16,1 1 0 0,-1 1 0 0,6 10 0 16,-8-12 0-16,1 2 0 0,-1-2 0 0,-2-9 0 15,4 5 0-15,-3-8 0 0,-2 0 0 0,-1-1 0 16,-3-5 0-16,6 4 0 0,-7-4 0 0,-2-2 0 16,-1-5-96-16,0 0-386 0,0 0-62 0,0 0-74 15,0 0-458-15,0 0-1165 0,0 0 516 0</inkml:trace>
  <inkml:trace contextRef="#ctx0" brushRef="#br1" timeOffset="-155705.02">14065 16033 171 0,'-15'-6'472'0,"2"2"12"0,3-1 24 0,10 5 13 0,-6-4-3 0,6 4-35 15,-6-6-36-15,6 6-48 0,0 0-31 0,30-15-32 16,0 7-29-16,20 2-27 0,-4-4-19 0,12 10-35 16,2-2-14-16,6 0-14 0,1-1-29 0,8 4-23 15,-2-1-7-15,0 2-35 0,2 1-17 16,-8-2-30-16,-6 3-38 0,-6 2-39 0,-9-8-50 0,-15 8-59 16,-3-4-71-16,0 6-67 0,-13-3-78 0,-2-2-82 15,5 0-82-15,-18-3-316 0,15 7-892 0,-7-4 394 16</inkml:trace>
  <inkml:trace contextRef="#ctx0" brushRef="#br1" timeOffset="-155420.12">15742 16146 582 0,'0'18'580'0,"-1"-5"9"0,-6 3 9 15,1-3 6-15,-3 4-15 0,-3 9-13 0,-3-2-37 0,-8 14-46 16,-2-3-43-16,-2-1-50 0,0 3-38 0,-2-5-49 16,10-7-51-16,-11 6-53 0,9-7-68 15,0-5-57-15,0 1-59 0,1-4-61 0,8-2-52 0,-11 5-63 16,8-13-66-16,6 0-74 0,-5-2-83 0,-3-6-95 15,17 2-100-15,-15-7-299 0,10-2-938 0,1-5 415 16</inkml:trace>
  <inkml:trace contextRef="#ctx0" brushRef="#br1" timeOffset="-155205.06">15315 16273 143 0,'0'0'403'0,"0"0"-4"0,0 0 27 0,0 0 27 15,0 0 26-15,24 11 4 0,-7-3-8 0,5 4 3 16,2 2 2-16,0 2-5 0,0 0-12 0,15 8-11 16,-16-4-27-16,-1-2-8 0,3 1-22 0,-1 1-30 15,12 9-30-15,-11-11-31 0,-3-3-28 0,2 1-211 16,-5 3-65-16,1-5 0 0,-7-3 0 0,0-4 0 0,-2 0 0 16,-3-1 0-16,5 2 0 0,-7-3 0 15,-6-5-63-15,9 3-409 0,-9-3-145 0,0 0-557 16,0 0-1270-16,18-10 562 0</inkml:trace>
  <inkml:trace contextRef="#ctx0" brushRef="#br1" timeOffset="-154205.78">16157 16148 206 0,'4'-5'293'0,"-4"5"7"0,0 0 7 0,0 0 4 0,0 0 37 0,0 0 38 16,0 0 28-16,0 0 24 0,10 27 17 0,-6-11 31 16,-1 0 16-16,-3 7-3 0,0 4 1 0,1-2 7 15,-2 2-23-15,2 0-31 0,-5 3-37 0,4 1-32 16,-2-5-46-16,-1-1-174 0,-1-9-164 0,-2 6 0 16,3-5 0-16,3-6 0 0,0 2 0 0,0-6 0 15,-1-1 0-15,1-6 0 0,1 8 0 0,-1-8 0 16,0 0 0-16,0 0 0 0,0 0 0 0,0 0 0 15,0 0 0-15,0 0 0 0,3-30 0 0,-2 15 0 16,4-7 0-16,2-3 0 0,-2 0 0 0,4 3 0 16,-3-5 0-16,3 1 0 0,-1 2 0 0,3-1 0 15,-3 8 0-15,2-3 0 0,0 7 0 0,-2 2 0 16,-3-3 0-16,4 6 0 0,1-3 0 0,-3 7 0 0,-2-1 0 16,-5 5 0-16,11-3 0 0,-11 3 0 15,18 2 0-15,-6 2 0 0,-1 5 0 0,1 3 0 0,-1 0 0 16,1 0 0-16,-2 3 0 0,-2 0 0 0,2 1 0 15,-3 2 0-15,0 2 0 0,-3-3 0 0,1-2 0 16,0-1 0-16,-4 1 0 0,-1-6 0 0,1 0 0 16,-1-1 0-16,0-8 0 0,4 8 0 0,-4-8 0 15,0 0 0-15,0 7-29 0,0-7-67 0,0 0-7 16,0 0-7-16,0 0-33 0,0 0-6 0,11-29 2 16,-9 11 8-16,11-3-4 0,-2-1 0 0,3-1 10 15,2 2 17-15,-3 2 10 0,6-1 15 0,-3 0 9 16,-3 7 26-16,0 5 26 0,2 0 27 0,-2 1 12 0,-3 1 26 15,0 5 22-15,-10 1 33 0,20 2 23 16,-8 4 29-16,0 1 37 0,-2 5 15 0,-1 2 14 16,-2 2 9-16,-2 6 4 0,1 1-3 0,-2 1-82 0,-6 2-136 15,4-1 0-15,-2-1 0 0,0 1 0 0,-3-2 0 16,2-1 0-16,0-4 0 0,-1-2 0 0,2-2 0 16,-1 0 0-16,-3-1 0 0,6-4-127 0,-2-9-284 15,3 9-63-15,-3-9-60 0,3 6-54 0,-3-6-422 16,0 0-1094-16,0 0 484 0</inkml:trace>
  <inkml:trace contextRef="#ctx0" brushRef="#br1" timeOffset="-153809.33">17333 16251 269 0,'0'0'497'0,"8"5"29"0,-8-5 28 0,-4 14 7 0,0-5-7 0,-4 2-18 0,-2 3-21 15,-3 5-29-15,-4 4-22 0,-3-2-24 0,2 3-33 16,-10 11-44-16,-4-3-38 0,16-9-37 0,-14 11-61 16,11-14-63-16,0 3-93 0,2-5-56 0,0-1-69 15,8-4-64-15,0-1-58 0,5-6-64 0,-1 0-63 16,5-6-62-16,-5 7-89 0,5-7-81 0,0 0-302 15,0 0-905-15,0 0 400 0</inkml:trace>
  <inkml:trace contextRef="#ctx0" brushRef="#br1" timeOffset="-153593.84">17030 16256 310 0,'0'0'516'0,"0"0"20"0,0 0 22 15,17 21 8-15,-11-8 7 0,4 2-19 0,2 9-21 16,2-5-30-16,0 5-37 0,4 0-23 0,2-2-34 0,-3-1-33 16,2 2-32-16,5-1-36 0,-2-1-31 0,1-2-38 15,0-1-48-15,-1-1-49 0,-7-6-53 16,8 0-62-16,-6-2-75 0,7-3-81 0,-7 0-92 0,-1-2-80 16,-2-4-76-16,-6 3-86 0,-8-3-99 0,0 0-415 15,19-4-1058-15,-10 0 468 0</inkml:trace>
  <inkml:trace contextRef="#ctx0" brushRef="#br1" timeOffset="-153295.05">17875 16229 263 0,'15'1'550'0,"-15"-1"4"0,3 17 13 0,-2-2 13 15,0-3 7-15,1 4-28 0,-5 9-15 0,7 0-32 16,-1 1-36-16,0 1-24 0,1-2-40 0,1 3-37 16,-4-3-36-16,1 2-34 0,-5-2-34 0,3-2-29 15,0-6-29-15,0 0-38 0,1-4-40 0,-2 2-58 0,0-5-74 16,1-4-49-16,0-6-69 0,-4 9-73 0,4-9-99 15,0 0-96-15,-9 4-141 0,9-4-128 16,0 0-348-16,-18-19-1082 0,12 7 478 0</inkml:trace>
  <inkml:trace contextRef="#ctx0" brushRef="#br1" timeOffset="-153053.1">17526 16149 164 0,'-5'-3'588'0,"5"3"-20"0,0 0-13 16,-9-4-9-16,9 4-8 0,0 0-11 0,0 0-46 15,18-11-28-15,6 9-35 0,8-6-38 0,20 4-34 16,-5 4-42-16,1-1-22 0,6 2-36 0,3 3-22 16,1-1-27-16,-5 3-30 0,0-5-44 0,-4 5-26 15,0 5-20-15,-17-10-48 0,-2 5-38 0,-4 1-45 16,5 1-51-16,-14-1-57 0,-1-1-69 0,-2-2-59 15,-1 2-76-15,-8 3-63 0,3-3-62 0,-7 1-372 16,1 2-934-16,-4 1 414 0</inkml:trace>
  <inkml:trace contextRef="#ctx0" brushRef="#br1" timeOffset="-152622.36">18352 16729 321 0,'-7'16'627'0,"-3"8"-26"0,4 1-25 16,-5-2-26-16,9 1-6 0,-2 3-10 0,0-2-41 15,-1 1-37-15,3-2-45 0,0 1-41 0,-2 2-39 16,3-4-30-16,-3 2-26 0,3-6-23 0,-2-5-20 16,6 2-19-16,-3-2-18 0,-3-2-20 0,3-4-19 15,-2 1-9-15,1 1-26 0,1-10-13 0,-2 10-14 16,2-10-17-16,0 0-46 0,-6 6-31 0,6-6 0 15,0 0 0-15,0 0 0 0,-19-27 0 0,14 12 0 16,3-3 0-16,2-9 0 0,2-1 0 0,0-19 0 16,7 3 0-16,3 6-11 0,-3 10-34 0,5 1 9 15,6-12-5-15,-6 14 5 0,12-11 10 0,-10 17-2 16,-2-1 0-16,3 1 11 0,-4 6 6 0,-2 2-2 0,2 3-1 16,0-1 2-16,0 4-5 0,-6 2 14 15,-7 3-13-15,12-4 3 0,-12 4-1 0,0 0-3 16,14 10 15-16,-14-10 1 0,1 18-7 0,-3-2 0 0,0 7 10 15,-5 1-1-15,-1 1-10 0,-4-2-6 0,-5 3-26 16,-9 6-46-16,8-10-47 0,0-3-51 16,2-2-45-16,2-6-51 0,1-4-35 0,-2 0-36 0,2 0-61 15,5-5-54-15,-3 0-408 0,11-2-947 0,-18-5 419 16</inkml:trace>
  <inkml:trace contextRef="#ctx0" brushRef="#br1" timeOffset="-151184.5">16238 15641 160 0,'0'0'184'0,"-21"9"7"0,10-7-5 0,-1 7 2 0,-2-4-3 16,7-2-7-16,0 4-2 0,-1-3-11 0,1 2-10 16,-1-1-7-16,2 0-8 0,-2 1-9 0,4 1-9 15,-2-1-13-15,-2 2-10 0,2-2-9 0,-1 1-10 16,2-2-3-16,-3 6-11 0,0-1-2 0,5-1-8 15,-2-3-7-15,4 4 1 0,-4-1-13 0,-2 4-5 16,6-6 0-16,-4 6-1 0,0 0-1 0,1-1-6 16,3-4 3-16,-3 4 0 0,3 1-1 0,1-4 1 15,-3 1-1-15,-3 2 6 0,2 1 6 0,-1 2 2 16,1-2-2-16,-3-6-1 0,4 6 3 0,-2-5-1 0,0 4-3 16,-1-3 1-16,2-5 0 0,-2 2-6 0,2 2 1 15,2-3-3-15,-2 4-5 0,4-9 0 0,-4 12 1 16,4-12-4-16,-1 7-5 0,1-7-5 0,-3 9 2 15,3-2-2-15,0-7-1 0,0 15-3 0,-2-7 1 16,2-8 1-16,-3 12 1 0,3-7-1 0,-1 4-2 16,2 1-3-16,-1 4 1 0,0-7 4 0,3 6 13 15,-3-4 4-15,0 0 7 0,0-9 3 0,0 12-6 16,-2-2 17-16,1-3 10 0,-1 1-2 0,0-1-7 16,0 1-5-16,-1 2-1 0,2-2 0 0,-2 4-1 15,1-1 0-15,-1-3-10 0,2 3 3 0,1-4-6 16,-3 6 4-16,5-1 7 0,-1-3 4 0,-1 1 1 15,0 3 0-15,-3-3 1 0,6-1 4 0,-3 3-5 0,4-1-1 16,-3 2-4-16,0-1-8 0,2 1-1 0,-2 0 22 16,4 0-4-16,-5-2-9 0,0 2-2 15,2 1-1-15,0-2-4 0,3 1 7 0,-3 0-4 0,0-3-2 16,4 1 4-16,-3 3 6 0,2 0-4 0,0-5 3 16,0 3 3-16,1 0 3 0,1-1 3 0,-3-1-2 15,-2-1-1-15,2 0-3 0,0 0-3 0,0 0 0 16,0 3-1-16,1-3-5 0,-1-1-2 0,2 3-3 15,-1-4-3-15,-2 2-2 0,2 0-3 0,-5-2-4 16,0 0 0-16,0-7-1 0,4 15-3 0,-2-6-1 16,1-3-2-16,3 3 0 0,-5 1-1 0,2-5-4 15,1 5 4-15,1-6-5 0,0 6-5 0,2 2-10 16,-4-4-2-16,1-1-17 0,-3-1-3 0,7 0-11 16,-3 2-9-16,4 0-9 0,0-1-11 0,-1-3-17 0,-2 2-25 15,2 1-33-15,1-6-52 0,-1 4-51 16,-8-5-79-16,15 0-88 0,-15 0-352 0,14 2-830 0,-14-2 368 15</inkml:trace>
  <inkml:trace contextRef="#ctx0" brushRef="#br1" timeOffset="-150330.68">18675 15864 175 0,'0'0'334'0,"0"0"-5"0,5-6-2 0,-5 6-2 0,0 0 4 15,0 0-2-15,0 0-2 0,0 0 13 0,0 0 34 16,0 0 6-16,19 16 2 0,-14-9-8 0,5 5-7 16,2 1 7-16,1-1-2 0,5 10-11 0,0-1-4 15,-2-2-17-15,6 0-14 0,-3 5-12 0,7 18-14 16,-3-8-17-16,-4-10-18 0,-1-2-23 0,6 14-237 16,-11-11-3-16,1 3 0 0,-1 11 0 0,-3-10 0 15,0 11 0-15,-5-11 0 0,-3-3 0 0,0 0 0 16,-1 0 0-16,1-1 0 0,-1 0 0 0,-1 0 0 15,-3-1 0-15,5-1 0 0,-2-5 0 0,-2-1 0 0,4 0 0 16,-1 9 0-16,-2-8 0 0,2-2 0 16,-1 0 0-16,6 8 0 0,-6-7 0 0,1 1 0 15,-2 5 0-15,0-6 0 0,-5 6 0 0,3-8 0 0,-3 3 0 16,-2-4 0-16,0 2 0 0,1-4 0 0,-2-2 0 16,1 2 0-16,0-6-249 0,3-1-185 0,5-5-118 15,0 0-117-15,0 0-380 0,0 0-1134 0,0 0 502 16</inkml:trace>
  <inkml:trace contextRef="#ctx0" brushRef="#br1" timeOffset="-149643.02">19783 16194 2 0,'0'0'456'0,"0"0"28"0,0 0 37 0,0 0 34 0,-9 27 40 0,3-14-13 16,-2 1-14-16,-5 11-11 0,-2 0-26 0,1-2-16 15,-14 14-25-15,1-1-31 0,8-12-43 0,-4-2-40 16,2 2-41-16,-9 4-51 0,12-9-51 0,6-6-68 15,3-2-98-15,-2-2-67 0,4-1-23 0,2-4-130 16,5-4-71-16,-4 7-79 0,4-7-64 0,0 0-69 16,0 0-86-16,0 0-71 0,0 0-336 0,0 0-1005 15,0 0 444-15</inkml:trace>
  <inkml:trace contextRef="#ctx0" brushRef="#br1" timeOffset="-149407.08">19439 16227 79 0,'-2'-4'426'0,"2"4"-3"0,0 0 11 0,0 0 39 16,0 0 44-16,0 0 5 0,21 14-2 0,-9-3-7 15,3 1-19-15,7 7-2 0,10 11 3 0,-8-9-6 16,-1 0-15-16,9 12-23 0,0-5-28 16,-9-9-37-16,3-1-31 0,-3 4-130 0,12 6-225 0,-13-11 0 15,-1 0 0-15,3-2 0 0,-11-3 0 0,1-2 0 16,0-1 0-16,-4-1 0 0,0-2 0 0,-1 0 0 15,-2-1 0-15,-2-1 0 0,5-1 0 0,-10-3-451 16,6 7-199-16,-6-7-532 0,0 0-1280 0,8 4 566 16</inkml:trace>
  <inkml:trace contextRef="#ctx0" brushRef="#br1" timeOffset="-148032.55">20460 16065 306 0,'-23'6'499'16,"7"-5"9"-16,2 8 12 0,-4-2 5 0,-6 4-14 0,8-1-21 0,2 1-37 16,1-1-23-16,4 3-25 0,2 3-35 0,7-2-25 15,1 3-21-15,9 4-26 0,3 3-11 0,5-5-28 0,5 1-19 16,13 10-14-16,-4-3-16 0,3 1 11 0,-3 4-10 16,-2-2-10-16,-10-9-14 0,2-1-22 0,-8 1-165 15,-5 1 0-15,-8-5 0 0,-2-1 0 0,-7 0 0 16,-8 3 0-16,-6-5 0 0,-5-2 0 0,-1-2 0 15,-5-7 0-15,-13-3 0 0,1-8 0 0,18-1-263 16,2 0-200-16,-15-12-90 0,22 2-91 0,0-4-401 16,5-3-1132-16,8-3 501 0</inkml:trace>
  <inkml:trace contextRef="#ctx0" brushRef="#br1" timeOffset="-147872.33">20477 16023 107 0,'4'-5'538'0,"-4"5"8"15,5-7 10-15,-5 7 15 0,9-5 11 0,-9 5 3 16,18-2-27-16,-8 2-46 0,7-3-52 0,4 4-42 0,4 1-50 16,2-2-68-16,1 2-86 0,5-3-94 0,-4 2-123 15,3 2-117-15,-2 0-129 0,-2 3-131 16,1-6-116-16,-3 5-369 0,-1-2-937 0,-8 0 416 0</inkml:trace>
  <inkml:trace contextRef="#ctx0" brushRef="#br1" timeOffset="-147330.8">20994 16221 289 0,'-11'22'564'0,"-4"3"12"16,2 3 11-16,0 13 12 0,3-17 10 0,0 1-6 15,1 0-27-15,0 3-35 0,2-5-43 0,1 1-50 16,2-9-42-16,4 2-40 0,0-4-37 0,2 2-31 16,6-2-37-16,1-2-37 0,2-2-37 0,1-1-35 15,4-2-74-15,1-1-78 0,2-2 0 0,-3-5 0 16,12 1 0-16,-14-1 0 0,-6-1-77 0,7-3-77 15,-2-2-29-15,1-3-19 0,-5 1-5 0,0-4-5 16,-3-1-13-16,-6-1 2 0,5-8-1 0,-6 3-2 0,-4-4 6 16,5 9-15-16,-5-1 1 0,1-10-5 0,0 9 0 15,1-5 12-15,-1 8 23 0,1 0 15 16,2 2 26-16,-1 1 38 0,2-2 41 0,-1 3 37 0,1 3 26 16,4-2 27-16,1 3 34 0,2 3 5 0,-1-4 14 15,8 2 19-15,0 3 19 0,3 0 7 0,12-1 9 16,-13 8 8-16,4-1 0 0,-5 2 2 15,13 0 4-15,-2 4 1 0,-2 2 2 0,-1 1-2 0,-2 3 7 16,-5-5 2-16,2 6 0 0,-9-1-2 0,5 4 0 16,-5-2-3-16,0 5 0 0,-6 3 5 15,-1-2-20-15,-3 3 12 0,-2-4 1 0,-1-3-6 0,2-2 5 16,-4-2-12-16,3 2 3 0,4 1-1 0,-1-7-16 16,0 4 1-16,7-2-6 0,-5-4-7 0,6 1-8 15,2 1-6-15,0-3-15 0,-1-2-5 0,2-2-57 16,8-2 0-16,-3 1 0 0,5-3 0 0,-2-2 0 15,-1-5 0-15,9 3 0 0,-4-6 0 0,-7 2 0 16,1-3 0-16,2-6 0 0,-6 4-5 0,0-7 10 0,-3-1-5 16,-2 4 0-16,-1-10 0 0,-3 5 0 15,-3 4 0-15,-2-1 0 0,1-5 0 0,-5 9 0 16,0-2 0-16,-9-5 0 0,-3 4 0 0,4 5 0 0,-8-2 0 16,3 8 0-16,-9-5 0 0,-5 6-50 0,5 1-216 15,-4 2-96-15,-2 1-123 0,-13 1-138 0,-1 2-445 16,-3 1-1156-16,18 1 511 0</inkml:trace>
  <inkml:trace contextRef="#ctx0" brushRef="#br1" timeOffset="-146222.04">14234 17308 40 0,'0'0'197'0,"0"0"-13"0,0 0-13 0,0 0-4 0,0 0 0 0,0 0-1 16,18 7-11-16,-18-7-5 0,11 5 3 0,3-2 0 15,0 4-3-15,3-6 1 0,6 5 5 0,4 4 46 16,2-5 55-16,17 8 8 0,-1-9-18 0,5 3-22 16,2 1-20-16,3-5-24 0,7 3-7 0,2-1 11 15,16 1 5-15,5-2-2 0,10 0-1 0,11 4-16 16,5-2-17-16,12 5-12 0,2-6-21 0,10 2-12 15,4 3-2-15,4-2 3 0,9-1-1 0,12 0-4 16,2 4-6-16,9-3-4 0,-3 0-1 0,10 1-16 16,6 1-14-16,6-3-9 0,-6 2-19 0,6 2-10 15,3-6-10-15,2 0-4 0,8 2 0 0,-9-5-6 16,6 2-5-16,-4 6 3 0,5-8 1 0,-6 1-2 16,8-2-1-16,-5-7 2 0,-3 6 0 0,-3-6-3 15,-6 4 7-15,-7-1 4 0,0 1 1 0,0 1 7 0,-4 4-3 16,-11-9 10-16,0 9 1 0,-6-9-1 15,0 6 0-15,-20-6 1 0,-4 5-4 0,-5 1-14 16,-11-5-12-16,-5 5-24 0,-11-3-24 0,-14-2-23 16,-9 1-29-16,-11-1-11 0,-13 1-17 0,-11-3-22 0,-26 2-5 15,-4 0-8-15,-12 1-5 0,-2-3-11 0,-4-1-17 16,0 8-15-16,-10-14-16 0,-7 7-20 16,-6-3-23-16,-5 2-25 0,0-3-32 0,-19 6-262 15,2 4-640-15,-2-2 283 0</inkml:trace>
  <inkml:trace contextRef="#ctx0" brushRef="#br1" timeOffset="-145310.45">18041 17838 313 0,'0'0'398'0,"0"-13"25"0,0 13 17 15,0-8 4-15,0 8-20 0,0-9-22 0,0 9-28 16,-8-9-26-16,8 9-9 0,0 0-7 0,0 0 3 16,-30 18 9-16,9-4 2 0,2 7 3 0,-14 14 13 15,0 0 14-15,-1 6-4 0,-3 2-12 0,3 3-22 16,3-3-22-16,6 10-28 0,4-8-120 0,2-2-168 16,1 0 0-16,12-16 0 0,2 4 0 0,4-31 0 15,6 50 0-15,-6-50 0 0,13 48 0 0,4-29 0 16,-17-19 0-16,35 26 0 0,-35-26 0 0,55 18 0 15,-24-10 0-15,-31-8 0 0,63 6 0 0,-63-6 0 0,61-1 0 16,-61 1 0-16,57-16 0 0,-57 16 0 16,49-14 0-16,-49 14 0 0,31-19 0 0,-31 19 0 15,0 0 0-15,15-33 0 0,-15 33 0 0,0 0 0 16,0 0 0-16,0 0 0 0,-42-55 0 0,42 55 0 0,-43-18 0 16,43 18 0-16,-53-13 0 0,53 13-88 0,-46-3-36 15,46 3-36-15,0 0-51 0,0 0-44 0,-66-3-62 16,66 3-71-16,0 0-59 0,0 0-70 0,0 0-431 15,0 0-1026-15,0 0 454 0</inkml:trace>
  <inkml:trace contextRef="#ctx0" brushRef="#br1" timeOffset="-145047.15">18375 18323 501 0,'0'0'683'0,"0"0"-37"0,-18 77-35 0,18-77-16 15,-16 37-23-15,16-37-13 0,-15 30-27 0,15-30-45 16,-4 27-52-16,4-27-36 0,0 0-49 0,19 39-28 16,-19-39-35-16,0 0-40 0,40 18-50 0,-40-18-32 15,0 0-31-15,65 5-31 0,-65-5-27 0,0 0-23 16,74-7-10-16,-74 7-17 0,0 0-1 0,73-22 1 16,-54 9 12-16,-19 13 1 0,0 0 1 0,22-25-40 15,-22 25 0-15,0 0 0 0,-1-35 0 0,1 35 0 16,0 0 0-16,-32-35 0 0,32 35 0 0,-47-27 0 15,47 27 0-15,-53-20-34 0,53 20-437 0,-43-13-248 16,43 13-443-16,-32-16-1257 0,32 16 556 0</inkml:trace>
  <inkml:trace contextRef="#ctx0" brushRef="#br1" timeOffset="-137985.68">1559 11180 276 0,'-10'43'443'0,"-2"-2"13"0,8-12-4 0,-1 15 3 0,5 1-11 0,-8-4-20 0,5 4-25 16,3-5-34-16,0-14-31 0,1 4-31 15,0-2-25-15,-1-2-18 0,0-3-20 0,0-5-20 0,3-4-22 16,-7 2-19-16,5-4-19 0,0-1-21 0,1-6-12 16,-1 3-9-16,-1-8-15 0,0 0-4 0,0 9-11 15,0-9-3-15,0 0-10 0,0 0-6 0,0 0-8 16,0 0-9-16,0 0-5 0,-10-28-4 0,5 14-10 16,-3-9-2-16,3-6-8 0,-3 4-2 0,-5-15-14 15,9 11 1-15,-2-16-14 0,-1 3-1 0,0 14 2 16,8-16-6-16,-2 14-4 0,5-13 4 0,1 15-5 15,1-13 4-15,-2 14-7 0,5 3 3 0,1-2-1 16,3 4 9-16,-1-1-7 0,2 4 2 0,-3 6-1 16,7 4-4-16,-5 5 31 0,6 2-5 0,0 2 1 15,11 2 6-15,-2 10 15 0,14 12 2 0,-4 1-4 0,-6 5 13 16,-10-6 3-16,9 9 6 0,-4 3 4 0,-11-9 2 16,10 15-5-16,-14-14-14 0,0 0-3 0,-2 13 0 15,-6-11-5-15,-3-1-3 0,-2 13-5 16,-7-18-9-16,-2 4-1 0,-3-1-10 0,-1-4-17 0,-4-1-4 15,-7-3-14-15,4-2-11 0,0 0-6 0,-5-5-14 16,0 0-14-16,9-6-19 0,-3 1-21 0,-4-3-35 16,5 0-41-16,4 0-30 0,-1-4-26 0,4 0-25 15,-4 0-19-15,16 0-28 0,-14 0-21 0,14 0-27 16,-14-4-12-16,14 4-36 0,-10-5-213 0,10 5-682 16,-1-10 301-16</inkml:trace>
  <inkml:trace contextRef="#ctx0" brushRef="#br1" timeOffset="-137608.84">2118 11728 241 0,'3'18'485'0,"3"10"0"0,-3 13 2 16,0-15 2-16,-2 3 4 0,-1 1-9 0,-3 1-29 0,2-2-40 15,1 0-33-15,0-3-52 0,-4 15-17 0,3-18-32 16,1-9-29-16,1 2-30 0,-1 0-19 15,0-5-19-15,-1-4-20 0,1 2-16 0,0-9-29 0,0 13-20 16,0-13-28-16,0 0-18 0,0 6-4 0,0-6-37 16,0 0-24-16,0 0-16 0,0 0-12 0,-13-23-2 15,7 9-3-15,2-4 3 0,-3-9 6 16,2-3-1-16,-1-15-2 0,-2 0-8 0,6-2-4 0,-1 1 2 16,7 2-12-16,1-6 2 0,1 7 2 0,2-2 1 15,2 4-7-15,1 13 8 0,4-13 3 0,-1 16 3 16,0 0 8-16,0 5 7 0,-4 5-3 0,11 0 10 15,-11 3 5-15,0 5 2 0,-1 1 0 0,1 5 2 16,1-1-3-16,-11 2 7 0,0 0 6 0,19 18 4 16,-14-2 1-16,-5 1 0 0,-1 11 1 0,-7 1-10 15,-10 10-30-15,3-14-32 0,2-2-40 0,-1 2-39 16,-7-4-32-16,4-4-26 0,5-3-38 0,-1-2-35 16,6-9-53-16,-1 1-341 0,8-4-733 0,-13 4 326 0</inkml:trace>
  <inkml:trace contextRef="#ctx0" brushRef="#br1" timeOffset="-137345.89">2554 11337 5 0,'0'0'378'0,"4"-9"-18"0,0 6-12 16,5-3-3-16,1 1-9 0,-2 0-8 0,6-1-23 16,0 2-21-16,4-1-27 0,-2 0-25 0,11-1-29 15,0 3-19-15,1-4-21 0,-1 5-37 0,-1-1-36 16,3-1-50-16,-2 1-48 0,1-2-42 0,-10 3-50 16,-2 1-49-16,1 2-58 0,-2-1-47 0,-15 0-282 15,17 0-581-15,-17 0 256 0</inkml:trace>
  <inkml:trace contextRef="#ctx0" brushRef="#br1" timeOffset="-137138">2658 11449 277 0,'0'0'359'0,"0"0"-24"15,0 0 4-15,0 0 20 0,0 0-1 0,0 0-9 16,19 15-26-16,-5-13-29 0,3-2-29 0,-2 2-26 15,13-2-32-15,-9-4-32 0,7 5-32 0,1-2-32 16,-2 2-50-16,5-4-46 0,-10 0-43 0,-2 2-54 16,-1 1-53-16,3 1-76 0,-5-2-67 0,3 1-302 15,-5 0-627-15,-13 0 278 0</inkml:trace>
  <inkml:trace contextRef="#ctx0" brushRef="#br1" timeOffset="-135999.48">3653 11226 392 0,'0'0'437'0,"8"-5"-38"0,-8 5-22 15,0 0 4-15,0 0 12 0,4 19 8 0,-3-5-2 16,-1 3-14-16,4 1-20 0,-1 7-26 0,2 1-21 15,1 2-20-15,-2 12-34 0,0-11-19 0,-2 0-26 16,2-5-23-16,0 1-12 0,2-3-22 0,-4-8-20 0,-2 3-11 16,2-2-17-16,-6-4-14 0,4 0-9 15,2-4-18-15,-2-7-8 0,0 10-17 0,0-10-4 16,0 0-8-16,0 0-15 0,0 0-14 0,0 0-19 0,0 0-14 16,0 0 1-16,-3-33-3 0,4 16 3 0,1-7-1 15,0-1 5-15,2-1 0 0,-2 1-2 0,4 2 0 16,0-4 1-16,3 0 0 0,-1 0 2 0,2 3 1 15,0 2 3-15,1 0 6 0,-3 5-5 0,3 3 3 16,2 2 4-16,-1-1 6 0,1 3 0 0,-3 2 1 16,4 5 0-16,0-1 2 0,-1 6 3 0,-13-2-1 15,24 7 7-15,-11 2 2 0,1 1-1 0,-2 2 5 16,4 7-2-16,-9-3 6 0,10 6-8 0,-5 5 0 0,-7-4-4 16,-4-7 1-16,6 8-21 0,-3-8-4 15,-6-1-5-15,2-2-12 0,2 1-7 0,-2-6-14 16,2-4-13-16,-2-4-13 0,0 11-6 0,0-11-11 0,0 0-12 15,0 0-18-15,0 0-22 0,0 0-28 0,0 0-3 16,9-31 2-16,-4 17 11 0,-1 0 5 0,0-3 13 16,6-7 8-16,0 1 12 0,2-1 9 0,-1-2 17 15,1 5 13-15,-2 0 13 0,4 0 13 0,-1 2 21 16,-2 6 16-16,0 3 12 0,0 0 16 0,-3 5 16 16,1 1 18-16,-2 1 12 0,-7 3 13 0,22 3 28 15,-13 1 19-15,5 5 9 0,-5 0 10 0,0 5 9 16,5 7 11-16,-5 1 18 0,0 1 2 0,0 3-14 0,-3-1-8 15,-2-2-15-15,-3 5-16 0,3-3-9 16,-1 3-19-16,-2-16-29 0,0 12-35 0,-2 0-46 16,4-9-53-16,1-3-68 0,-3-2-67 0,1-3-55 0,2 1-82 15,-4-8-84-15,9 8-327 0,-4-6-824 16,-5-2 365-16</inkml:trace>
  <inkml:trace contextRef="#ctx0" brushRef="#br1" timeOffset="-135562.08">4746 11283 356 0,'1'9'446'0,"2"5"3"0,-2 2-5 0,2-1 4 0,-2 1-1 0,4 0-4 16,0 8-24-16,-2 4-28 0,1-10-34 0,5 7-36 15,-6 0-28-15,-1 0-31 0,3-4-21 16,-4-5-23-16,1 0-26 0,-2 0-12 0,3-2-16 0,-3-2-15 16,0-3-17-16,-1-1-14 0,-1-1-19 0,2-7-4 15,0 0-18-15,3 10-11 0,-3-10-17 16,0 0-15-16,0 0-30 0,0 0-42 0,0 0-30 0,0 0-25 16,-19-31-14-16,14 16 2 0,0-9-4 0,-3-3 2 15,2-1 4-15,-1-16 4 0,1 3-5 0,2 12 7 16,-4-16 10-16,2-2-2 0,2 2 15 0,3-3-2 15,1 1 10-15,3-3-8 0,8-1-11 0,-1 4 8 16,-1-1 13-16,9 9 5 0,-5 14-3 0,2 4 3 16,3 1 11-16,5-4 3 0,-1 8 4 0,-9 4 4 15,2 3 14-15,-1 6 6 0,1 3 5 0,-1 5 18 16,-1 1 2-16,-3 7 7 0,-2 2-2 0,-3 10 2 0,-1 3 4 16,-9-1-5-16,-7 19-3 0,-8-3 0 0,-3 1-33 15,1-9-36-15,-1 3-54 0,4-13-44 0,1-4-43 16,4-2-43-16,6-2-24 0,1-9-62 0,-1 2-255 15,3-5-633-15,2 0 280 0</inkml:trace>
  <inkml:trace contextRef="#ctx0" brushRef="#br1" timeOffset="-133763.68">4340 10941 8 0,'-8'-2'370'0,"8"2"-8"0,0 0 2 0,0 0-10 0,-11-4-1 16,11 4-8-16,0 0-12 0,0 0-10 0,0 0-4 0,0 0-6 15,28-14-23-15,1 8-19 0,16-2-26 0,5-2-23 16,2-7-23-16,4 8-18 0,4-1-15 0,1-2-23 15,5 2-19-15,0-4-28 0,2 6-23 0,0-3-20 16,-9 5-15-16,-3-9-12 0,-4 8-15 0,-2-2 0 16,-22 8-6-16,-1-2 0 0,-11-2-4 0,-1 5-2 15,-8 0 0-15,-7 0-1 0,0 0 3 0,0 0 2 16,0 0-1-16,0 0 5 0,0 0-2 0,-27 15-3 16,-2-5 1-16,-14 2 2 0,-4-3-5 0,3 0 4 0,-2-3-5 15,-5 2 3-15,2 0-1 0,-6-1 0 0,4-4-1 16,0 6-1-16,-2-1 1 0,1 0 0 0,-4 1-1 15,5 1 2-15,2-2-2 0,-2 2-1 0,6-3 2 16,16-1 3-16,2-2-2 0,8 1 3 0,1-4-4 16,0 1 3-16,5 1 0 0,4-3 0 0,9 0-3 15,-11 3-3-15,11-3 0 0,0 0-1 0,0 0 3 16,0 0-1-16,0 0 1 0,0 0 6 0,32 3-4 0,-7-3 4 16,6-4 4-16,16 0-10 0,1-2 0 0,3 1 1 15,0-3 2-15,0 1 1 0,4-3-3 16,1 1-6-16,-7 1 2 0,4-5-4 0,2 6-9 0,-5-4-12 15,0 4 2-15,-1-1-3 0,-17-2-14 0,-3 5-5 16,-2 2-2-16,-8-1-7 0,-2 2-3 0,-7-1 8 16,-10 3 8-16,10-2 4 0,-10 2 10 0,0 0 3 15,0 0 4-15,0 0 6 0,-51 5-1 0,19-3 11 16,-17 6-10-16,-3-2 16 0,1 3 0 0,-8 0-3 16,3 1 1-16,-2-2-3 0,4 0 7 0,4-2-4 15,2 7-5-15,18-7-5 0,2 0-6 0,8-2-11 16,1-1-26-16,1-1-6 0,8 1-19 0,2-2-11 0,8-1-14 15,0 0-9-15,-17 2-7 0,17-2 4 16,0 0 9-16,0 0 9 0,0 0 12 0,0 0 7 0,0 0 11 16,0 0 11-16,0 0 18 0,47 0 18 0,-47 0 18 15,14-2 20-15,0 1 9 0,-14 1 21 0,17-3 21 16,-17 3 4-16,16-2 16 0,-16 2 6 0,9-1 11 16,-9 1 16-16,0 0-10 0,0 0 6 0,0 0-5 15,0 0-2-15,13-2-6 0,-13 2-4 0,0 0 3 16,0 0-6-16,0 0-9 0,0 0-9 0,0 0-6 15,9 9-8-15,-9-9-2 0,4 8-5 0,-4-8 2 16,6 8-4-16,-2-5 5 0,-4-3-9 0,11 10-3 0,-4-5-7 16,-1-1 4-16,1 1-10 0,-7-5-5 15,11 8-2-15,-7-5-8 0,-4-3-12 0,9 5-11 16,-9-5-12-16,5 4-8 0,-5-4-6 0,0 0-10 0,10 7-9 16,-10-7 1-16,9 3 2 0,-9-3 2 0,0 0 1 15,0 0 7-15,9 3 7 0,-9-3 1 0,0 0 8 16,0 0 4-16,0 0 10 0,0 0-1 0,0 0 0 15,0 0 10-15,0 0-2 0,14 1 6 0,-14-1-3 16,0 0 9-16,0 0 4 0,0 0 1 0,0 0 9 16,0 0 9-16,0 0 12 0,0 0 13 0,0 0 13 15,0 0 9-15,0 0 11 0,0 0 0 0,0 0 0 16,0 0 0-16,0 0-6 0,0 0-5 0,17-6-9 16,-17 6-5-16,0 0-11 0,0 0-9 0,0 0-7 15,7-4-15-15,-7 4-8 0,0 0-8 0,9-8-11 0,-9 8-8 16,12-4-1-16,-12 4-5 0,8-6-4 0,-2 1-8 15,-6 5 1-15,10-7 2 0,-6 4 3 0,-4 3 1 16,8-7 0-16,-8 7 0 0,7-11 8 0,1 5-3 16,-8 6 6-16,2-7-2 0,-2 7 0 0,7-7 3 15,-7 7 4-15,5-5 7 0,-5 5 2 0,0 0-2 16,0 0 3-16,0 0 0 0,0 0-2 0,0 0 3 16,0 0 7-16,0 0 17 0,4 19 8 0,-5-10 11 15,2 7 28-15,0 9 14 0,2 4 10 0,-2-1 16 16,0 17 15-16,3-4 12 0,-4-11 2 0,4 11 2 0,-4-12-6 15,1 3-1-15,2 10-5 0,1-13-11 0,1-2-10 16,5 14-39-16,-4-13-77 0,1 1 0 0,-2-4 0 16,1 0 0-16,2 1 0 0,-2-7 0 0,-2-2 0 15,-1 0 0-15,0-3 0 0,0-1 0 0,-3-7 0 16,0-6 0-16,1 12 0 0,-1-12 0 0,0 0 0 16,0 0 0-16,0 0-68 0,0 0-82 0,0 0 0 15,-10-40 12-15,4 17 7 0,2-9 10 0,0 7 11 16,-2-2 9-16,3-3 5 0,3-13 3 0,-6 17 9 15,3-5 13-15,-3-10 7 0,6 11 4 0,1 2 14 0,-7-13 8 16,3 15 16-16,1 1 7 0,-2 2 24 16,0-1 13-16,-1 8 12 0,1 4 25 0,3 2 3 0,-1 4 1 15,-1 0 6-15,3 6-12 0,-3-9-2 0,3 9-10 16,0 0-5-16,0 0-5 0,0 0-2 0,0 0-9 16,0 0 0-16,0 0-4 0,-5 32 1 0,2-15 9 15,5 7 12-15,-1 3 19 0,4 1 9 0,-9 15 6 16,6-14 2-16,-2 13 11 0,-2 0-14 0,6-1-1 15,-5-12-4-15,0 12-4 0,1-11-9 0,2-1-10 16,-1 1-8-16,4-3-45 0,-2-2-61 0,1-2-75 16,-4 2-93-16,6-13-110 0,-3 4-127 0,3-4-150 0,-3-5-427 15,-2-2-1135-15,-1-5 502 0</inkml:trace>
  <inkml:trace contextRef="#ctx0" brushRef="#br1" timeOffset="-133326.6">5169 11639 180 0,'1'8'531'0,"-1"4"1"0,3 5-8 0,-3 7-4 0,1-7-8 15,0 9-17-15,-1 0-14 0,3 3-26 0,0-1-37 16,0 15-49-16,-1-16-35 0,-1-2-31 0,-1 1-37 16,-1-8-25-16,-2-1-25 0,2-3-24 0,-2-2-25 15,2-4-17-15,1-8-25 0,-1 9-20 0,1-9-11 16,0 0-31-16,-4 5-16 0,4-5-16 0,0 0-19 0,0 0-12 16,-13-27-17-16,8 10-3 0,0-7 4 15,2-3-10-15,-1-2-7 0,1-1-3 0,0-18 0 16,-1 7 2-16,5 12 5 0,2-23-4 0,-4 10-9 0,3-4-10 15,2-4 2-15,4 21-4 0,3-14-2 0,2 15 5 16,0-12 5-16,-2 16 4 0,2 4 3 0,2 1 7 16,-3 7 8-16,2 2 11 0,-5-1 9 0,0 7 10 15,0 2 4-15,1 1 9 0,-10 1 10 0,22 12 5 16,-13-6-3-16,-2 7-3 0,0 7-3 0,-6-1-4 16,-3 7-11-16,-6 0-19 0,-2-1-50 0,-12 15-47 15,4-18-72-15,1 2-80 0,-4-2-102 0,-1-6-125 16,1 0-405-16,-4 0-963 0,3-4 426 0</inkml:trace>
  <inkml:trace contextRef="#ctx0" brushRef="#br1" timeOffset="-132402.83">1629 13291 392 0,'5'15'468'0,"0"3"32"0,-2 8 13 16,8 13 4-16,-2-10-19 0,-2-1-25 0,0 12-26 15,0-11-35-15,-1-1-39 0,-2-1-32 0,-2 2-35 16,0-6-18-16,-1-5-19 0,0-3-15 0,-1-4-36 16,3-1-9-16,-3-4-28 0,0-6-16 0,1 9-15 15,-1-9-25-15,0 0-17 0,0 7-18 0,0-7-26 16,0 0-23-16,0 0-31 0,0 0-40 0,0 0-33 16,-14-30 0-16,8 17 2 0,-2-3-11 0,-1-7 2 15,0 0 8-15,-4-1-3 0,3-4 2 0,1 1-10 16,-11-10-4-16,12 7-8 0,0-12 1 0,3 14 6 15,4 3 3-15,2-2 13 0,7 0 8 0,-6 12 10 16,5-2 7-16,2 2 19 0,1-1 11 0,2 3 7 16,0 2 7-16,5 5 6 0,2 6 15 0,8 0 15 15,5 3 9-15,1 7 4 0,-6 1 6 0,15 10-2 16,-19-3 8-16,-4 3-7 0,0 4-6 0,-3 14 4 16,-2 3-9-16,-4-1-15 0,-6-13 4 0,-5 16-2 15,-3-16-10-15,-1 1-6 0,-3 0-19 0,-2-2-11 16,1-2-8-16,-4-5-12 0,0-7-18 0,3 2-20 15,-4 5-33-15,-4-3-43 0,4-7-48 0,1-1-52 0,2-1-33 16,-5 0-45-16,1-3-50 0,5-1-39 0,2 1-54 16,-7-7-246-16,15 2-768 0,0 0 340 15</inkml:trace>
  <inkml:trace contextRef="#ctx0" brushRef="#br1" timeOffset="-131986.56">2374 13523 210 0,'0'0'386'0,"0"0"-34"15,0 0-15-15,-45 11-3 0,21 1-13 0,14-3 5 0,-9 9-7 0,2 3-5 16,3 1-21-16,-1 2-9 0,3 2-16 0,2-2-23 15,-3 0-21-15,8 1-23 0,2 1-18 0,2-2-16 16,5-10-19-16,2-2-12 0,5 2-18 0,-2-3-20 16,2 0-29-16,3-4-33 0,0-3-37 0,3-2-23 15,-17-2-33-15,34-5-34 0,-16 1-24 0,13-2-20 16,-15 0-13-16,1-3-19 0,5-3-13 0,-3 2 2 16,-1-5 2-16,-3 4 18 0,1 3 19 0,0 1 16 15,-3 1 27-15,1-1 28 0,-2-1 31 0,3 5 31 16,-6 0 28-16,5 3 24 0,-14 0 38 0,23 8 27 15,-8 4 36-15,-6-2 19 0,-1 1 14 0,2 6 17 16,-5 5 5-16,4 1 2 0,-5-6-2 0,2-4-6 16,-1 3-13-16,-1-1-13 0,1-1-25 0,-1 1-11 15,1-3-20-15,2 0-39 0,0-1-61 0,-3-5-64 0,0-1-78 16,5-3-68-16,-9-2-91 0,9 5-108 16,-9-5-440-16,14 1-904 0,-14-1 401 0</inkml:trace>
  <inkml:trace contextRef="#ctx0" brushRef="#br1" timeOffset="-131750.31">3004 13554 230 0,'14'-1'564'0,"-14"1"-52"0,0 0-38 15,13-3-12-15,1-1-10 0,0-2-11 0,12 0-30 0,0-1-40 16,4-1-40-16,-5-1-54 0,3 1-58 0,3 2-59 16,-4 1-64-16,-3-2-82 0,3 0-73 0,0-2-81 15,-11 7-66-15,-5 1-76 0,3 0-78 0,-5-2-302 16,-9 3-716-16,0 0 317 0</inkml:trace>
  <inkml:trace contextRef="#ctx0" brushRef="#br1" timeOffset="-131576.18">3206 13647 279 0,'-8'10'460'0,"6"-6"-26"15,-1 9-17-15,1-8-6 0,2-5 1 0,3 11 4 16,-3-11-17-16,16 4-39 0,-1-3-38 0,2-1-43 16,2-4-48-16,9-1-69 0,-1 2-56 0,-3-4-62 15,3-1-81-15,-1-1-81 0,-2-1-96 0,0 0-117 16,-10 4-341-16,4-2-728 0,-2-1 322 0</inkml:trace>
  <inkml:trace contextRef="#ctx0" brushRef="#br1" timeOffset="-130778.08">4044 13293 123 0,'0'0'484'0,"16"21"24"0,-15-7 29 0,-4 1 17 0,5 3 19 0,-1 6 9 16,2-6-10-16,-1 9-37 0,2-2-39 0,1 0-37 16,4 0-47-16,-5-7-40 0,-4-2-36 0,5-1-32 15,-4-1-32-15,1-2-29 0,-1-3-28 0,0-4-34 16,-1-5-47-16,3 8-33 0,-3-8-27 0,0 0-35 16,2 6-42-16,-2-6-41 0,0 0-36 0,0 0-19 0,0 0-24 15,-5-35-15-15,5 21-6 0,-4-4-3 0,2-7 1 16,3 0 12-16,-1-1-1 0,0 2 14 15,5-1-8-15,-1 2 15 0,2-1 21 0,6 2 11 0,-5 9 16 16,4 0 25-16,0 1 21 0,2 1 20 0,1 4 14 16,0-1 16-16,1 8 12 0,2-3 20 0,2 7 12 15,-6 1 15-15,6 0 8 0,-3 3-5 0,-3 4 7 16,-1-1 1-16,-3 5-6 0,-1-2-11 0,-3 2-4 16,1 0-28-16,-6 0-4 0,3-3-27 0,-3 1-28 15,-2-5-25-15,1-1-28 0,1-2-34 0,0-6-27 16,-5 9-26-16,5-9-32 0,0 0-40 0,0 0-25 15,0 0-6-15,0 0-7 0,0 0-6 0,-1-25 9 16,5 13 6-16,1-3 24 0,1-1 30 0,8-6 14 0,-4 2 40 16,6-5 19-16,0 6 28 0,-3 6 37 15,1 1 37-15,-1 1 37 0,4 3 36 0,-6-1 31 16,3 5 30-16,-1-1 18 0,-2 4 19 0,-11 1 12 0,32 6 3 16,-21-2 10-16,0 5 13 0,-1 2-2 0,1 3 1 15,-4-1-3-15,6 7-15 0,-8-3-6 0,-1-1-16 16,0 8-16-16,-4-6-17 0,2 5-45 0,-2 1-51 15,-1-2-59-15,0-4-81 0,2-3-82 0,-2 0-90 16,-2-2-87-16,7-5-90 0,-4 0-366 0,0-8-904 16,4 9 400-16</inkml:trace>
  <inkml:trace contextRef="#ctx0" brushRef="#br1" timeOffset="-130465.25">5013 13119 220 0,'10'-1'502'0,"-10"1"1"0,8 11 15 0,-3 1 13 0,-2 2 10 0,-1 2-1 0,-1 0-1 0,3 9-10 0,3 0-16 16,-6 3-25-16,-1-2-31 0,4 5-41 0,-4-3-41 16,0-3-39-16,0 1-33 0,1-1-29 0,0-2-32 15,2-7-52-15,-2-1-58 0,3-1-90 0,-1 0-42 16,0-6-34-16,0-1-124 0,-3-7-86 0,1 9-92 16,-1-9-64-16,0 0-88 0,0 0-82 0,0 0-424 0,0 0-1077 15,0 0 478-15</inkml:trace>
  <inkml:trace contextRef="#ctx0" brushRef="#br1" timeOffset="-130236.27">4637 13044 416 0,'-6'-3'524'0,"6"3"-9"15,0 0 2-15,-9-7 5 0,9 7-9 0,0 0-23 16,5-12-19-16,9 4-47 0,16-4-24 0,-1-1-37 15,17-3-28-15,2 2-37 0,6 3-24 0,1 3-32 16,3-3-25-16,0 0-31 0,-4-2-48 0,-1 1-66 16,-2 5-50-16,-21 4-55 0,16-3-56 0,-16 4-51 15,-3 2-47-15,-8 0-77 0,-1 3-62 0,-4 2-68 16,1 2-75-16,-9 2-371 0,1 3-909 0,-3 2 402 16</inkml:trace>
  <inkml:trace contextRef="#ctx0" brushRef="#br1" timeOffset="-129889.89">5501 13327 273 0,'-7'13'526'0,"3"-7"-7"0,-6 5-15 16,-2 3-8-16,-5 6-3 0,0-1-15 0,1 2-25 15,1 0-20-15,1 1-58 0,4 1-35 16,-2-2-38-16,7 2-29 0,2-7-27 0,6 0-22 0,-2 0-30 15,7-2-25-15,1-1-34 0,1-2-38 0,3-1-39 16,1-3-43-16,1-4-42 0,1-3-39 0,0 0-33 16,2 0-36-16,-4-4-26 0,3-3-13 0,2-1-23 15,-5-1 9-15,3 2 15 0,-5-3 21 0,0-2 11 16,2 5 27-16,-8 1 28 0,1-2 36 0,-1 3 36 16,2-1 43-16,-1 2 18 0,-7 4 32 0,7-6 16 15,-7 6 17-15,0 0 11 0,0 0-2 0,20 11 1 16,-12 0-2-16,1 2-2 0,1-2-10 0,-1 3-8 15,0 3-11-15,6 4-9 0,-6 4-6 0,8-3-13 0,-7 0-30 16,-2-6-48-16,1 0-67 0,0 6-79 16,-7-6-83-16,-3-2-114 0,1-1-133 0,-4-9-336 0,-1 2-898 15,5-6 398-15</inkml:trace>
  <inkml:trace contextRef="#ctx0" brushRef="#br1" timeOffset="-127403.3">2616 10507 82 0,'0'0'279'0,"0"0"-27"0,-49-26-21 0,49 26-23 0,0 0-8 0,-64-20-15 0,64 20-8 0,-60-5-8 15,60 5-4-15,-96 0-20 0,48 3-14 16,48-3-15-16,-105 7-2 0,55 2-10 0,-11-2-7 0,-1 1-4 15,-2 2-6-15,-1-1-3 0,3 4-11 0,-1-3-7 16,3 0-11-16,6 3-6 0,-1-6-44 0,-5 0-36 16,0 2-31-16,3 0 6 0,3-3 4 0,8 0 8 15,46-6 5-15,-78 9 1 0,78-9 3 0,-64 11 1 16,64-11 9-16,-59 7 0 0,31-1 6 0,3-3 2 16,25-3 1-16,-36 2 0 0,21-1 5 0,-1 1 9 15,7 1 0-15,9-3 11 0,-13 0 6 0,13 0 1 16,0 0-3-16,0 0 0 0,0 0-3 0,0 0 3 15,-15-6-4-15,15 6-5 0,0 0 1 0,0 0 2 0,0 0 0 16,0 0-1-16,0 0 8 0,4 14 9 0,-4-14-1 16,0 12 9-16,0-12 6 0,-4 18 10 15,2-7 4-15,-4 3 5 0,3 2 4 0,-1 0-2 0,-4 6 9 16,-2 2 4-16,1-1 5 0,0 2-4 0,1-1 3 16,-1 4-2-16,7 3-16 0,-5 13 2 0,0-2-4 15,7 0 6-15,4 5-1 0,2-1 7 0,8 7-6 16,0-2 5-16,0 1-11 0,7 3-4 0,-1 7-6 15,1 4 4-15,2 4-3 0,-6-4-8 0,0 4-2 16,-5 0-3-16,3 1-16 0,-4-2 5 0,-1 4 8 16,-6-6-8-16,4 0 4 0,-4 3-2 0,-3-1 6 15,4-1 7-15,-2-4-16 0,-1-2-1 0,2-7-3 16,4-2-2-16,-6 1-2 0,6-8 1 0,1-2-5 0,-4 0 3 16,0-16-5-16,6 14 6 0,-1 0 3 15,-4-1-5-15,2 1 6 0,-3-13 7 0,4 17-4 16,-3-16 3-16,6 15-2 0,-2 1-10 0,0 0 2 0,-1-2-5 15,-1 1 2-15,8-3-11 0,-8 2 2 0,-1-1 3 16,5 0 2-16,1-4-3 0,-8-12 4 16,9 16-3-16,-6-13 0 0,6 12-2 0,-5-14-3 15,1-1 4-15,-1-2-1 0,1 3 2 0,2 10 0 0,-2-15 3 16,-6-5 6-16,2 5-9 0,-3-7 1 0,2 7 6 16,-5-7 6-16,0 0 9 0,2-1-9 15,-4-1 3-15,2-3-6 0,1 3 6 0,-3 0-3 0,0 2-3 16,1-4-2-16,1 1-6 0,0 2 6 0,1-1 0 15,3 0-9-15,-3 0 1 0,2 4-3 0,1-2 8 16,0 8-2-16,3 1 0 0,-2-2-1 0,-6-1 1 16,10 2 5-16,-1-2 0 0,5 3 13 0,-4-4-11 15,-3-5 6-15,5 4-5 0,1 2 0 0,0-7-3 16,-2-1 1-16,0 2-2 0,4 4 1 0,-4-8-3 0,-2 1 2 16,-2 2-6-16,2-4 9 0,-2 3 1 0,-3-3 15 15,-1-5 10-15,1 3 0 0,2 1-4 16,-2 2 4-16,-2-5-4 0,2-1-2 0,-1 4-3 15,-1-3 2-15,1 2-6 0,1 0-5 0,1-1 0 0,-1 1 0 16,-2 1-3-16,3-1-2 0,0 0-1 0,1 1-8 16,1 3 4-16,-1-5-1 0,3 3-2 15,-4-5-4-15,1 4 2 0,0-2 0 0,-1 0 0 0,6 2 2 16,-5-3 1-16,3-1-5 0,0 0 0 0,3 4 1 16,2-2-3-16,2-1 2 0,-2 0-2 0,6-3 0 15,-1-2 0-15,6 4-1 0,-5-3 0 0,8 0-1 16,0 0-3-16,4-3 7 0,16-4-2 0,-15 4 1 15,15-7 3-15,1 1 1 0,0-2-3 0,-2-3 4 16,8 7 2-16,-23-3-1 0,22-3 2 0,1 0-3 16,-8 3-3-16,10 2-4 0,-2 0 7 0,1 4-2 15,5-4-2-15,0 1 1 0,-1-3-3 0,6 2-9 16,-2-1-10-16,2 1-11 0,4 0-10 0,-7-2-8 16,0-1-11-16,3-2-8 0,1 3 8 0,5-1-6 15,0-5-4-15,2 2 8 0,0 3 2 0,2-5 3 16,-3-1 7-16,-1 11 8 0,0 1 2 0,3-4 14 15,-5 1 11-15,-1 2-3 0,-2-1 4 0,2 0 3 16,-6 4 1-16,-2-5-2 0,4 5 5 0,-6-3-3 0,-8 1 4 16,6-1-1-16,-5-3 0 0,3 2 1 0,1-5 7 15,-5 6-13-15,-2-3-1 0,-1-4 1 16,-2 1-1-16,1 2 1 0,3-3-2 0,-17 4 7 16,18-5 2-16,-5 0 6 0,-14 7 8 0,15-4 6 0,-14 6 11 15,14-3 7-15,-14 3 19 0,0 1 17 0,1 0 15 16,-1 1 2-16,-1-4 0 0,2 3 0 0,-1 1-6 15,0-3 7-15,1 1-18 0,1 2-6 16,15-3-2-16,-18 0-11 0,15 1-6 0,-15-2 1 0,16-3-9 16,-14 4-11-16,12-4-10 0,-16 1-5 0,3-1-16 15,19-1-20-15,-1 0 1 0,-5-1-1 16,3 0-12-16,-16 7-6 0,13-3-13 0,-13 2 0 0,1 0 5 16,13 3-7-16,-14 1 4 0,13-1-2 0,-14-2 12 15,1 3 7-15,15-1 3 0,-19 0 7 0,3 1 5 16,-5 1 5-16,-1-4 10 0,-6 1 5 0,-1 0-2 15,-18 1 14-15,23-4 4 0,-23 4 8 0,19-2 11 16,-19 2-1-16,9-10-10 0,-5 3-16 0,2-3-4 16,-3-3-2-16,-2-1-3 0,0 0 7 0,2-3-2 15,-2-6-5-15,0 7 5 0,3-9-1 0,-5 0-2 16,1-2 0-16,-6 2-3 0,6-3 0 0,-2 0-3 16,2-2 8-16,-4-13 1 0,3-1-2 0,-1-6 14 15,-6 1-5-15,6-1 1 0,-5-7 16 0,5 2 2 16,-6-7 6-16,-2-6 20 0,-7-4-5 0,12-2 1 15,-5-2 2-15,-4-5-2 0,1-4 5 0,3-10-5 16,-8 3-9-16,6-5-8 0,1-3-12 0,-3-2-2 16,1 1-12-16,0 2-6 0,-1-1 1 0,-5 7 2 15,2 7 0-15,-4-3 2 0,1 7 9 0,-4 7-4 16,-4-2 4-16,5 10 8 0,0 3 3 0,-1 7 4 0,3 0 6 16,1 1 6-16,1 3 6 0,-2 4 15 15,7 4-8-15,1 2-8 0,8 16 2 0,-3-14-9 16,6 11-10-16,2 3 1 0,2 1 0 0,0 1-12 15,2-3-4-15,1 0-7 0,0 0 4 0,3 1-7 0,0 1 4 16,0 2-9-16,-1-2 3 0,-2 2-3 0,-3 2 1 16,2 5 0-16,-1-1-1 0,-6 2 6 15,-2 0-6-15,1 1-1 0,-4-3-3 0,2 4 2 0,-3-10 2 16,3 8-1-16,-2-8 4 0,0 9-6 0,8 15 4 16,-19-38-3-16,19 38-7 0,-14-38-2 0,14 38 14 15,-18-41-13-15,18 41 1 0,-9-31 2 0,9 31-4 16,-12-41-1-16,3 19-14 0,9 22-2 0,-12-34 0 15,12 34-4-15,-18-39 10 0,18 39 1 0,-14-41 1 16,14 41 4-16,-19-39-1 0,19 39 3 0,-15-40 3 16,1 17 0-16,14 23-2 0,-16-39 1 0,16 39 7 15,-15-33-7-15,5 12 1 0,10 21 2 0,-16-29-2 16,16 29-5-16,-19-29 1 0,19 29-11 0,-23-27-1 16,23 27-4-16,-33-27 2 0,33 27 3 0,-27-20 0 15,27 20 5-15,-24-19 0 0,24 19 3 0,0 0 2 16,0 0-1-16,-48-17-1 0,48 17 1 0,0 0-3 15,0 0-6-15,-47-7-6 0,47 7-7 0,0 0 5 16,0 0 1-16,0 0 1 0,-87 22 3 0,87-22 2 16,-52 13 3-16,52-13-8 0,-82 18-2 0,30-8 5 15,-2-2 2-15,-6 0 4 0,6 0 0 0,-7-3 1 16,-6 3-1-16,2 0-1 0,-4-4 3 0,2 1 0 16,-8 3-2-16,3-2-1 0,-4 0 1 0,-3 3-3 15,-3-2 3-15,-1 2-6 0,-5-2 4 0,0 6-7 16,-9-2 4-16,9 0-6 0,-7 0 7 0,7 2 0 0,-8-2 4 15,3 3 0-15,-5-1-2 0,5 0 4 16,-3 2 1-16,8-1 1 0,1-1 2 0,-6 4 2 16,15-1 0-16,1 1 4 0,-1 1 1 0,7-1 0 0,3 1-1 15,-1 1 0-15,5-3-1 0,0 4 2 0,5-5 1 16,3 1-1-16,-1 1-2 0,8-5 8 16,-2 3-5-16,6-3-1 0,2-1 4 0,43-11-1 0,-59 6-1 15,59-6 2-15,-60 11 1 0,60-11-2 0,-56 5 2 16,56-5 2-16,-45 3 0 0,45-3 0 0,0 0-16 15,0 0-41-15,-70 0-29 0,70 0-31 0,0 0-39 16,0 0-37-16,0 0-41 0,0 0-56 0,-72-5-72 16,72 5-380-16,0 0-802 0,0 0 355 0</inkml:trace>
  <inkml:trace contextRef="#ctx0" brushRef="#br1" timeOffset="-126466.04">6590 11971 183 0,'-33'5'361'0,"7"2"1"0,10-3 0 0,-1 0 2 0,3 1-9 0,4-1-15 0,10-4-18 16,-9 3-3-16,9-3 0 0,0 0 13 0,0 0-8 15,56 0-16-15,-1-16-23 0,1 5-21 0,8-8-24 16,6-3-16-16,2-1-16 0,6-2-17 0,0-4-17 16,0 4-17-16,-4 2-13 0,3-5-19 0,-11 4-36 15,-1 3-38-15,1 3-45 0,-10 2-57 0,-9 6-65 0,0-4-65 16,-17 7-63-16,-11 3-65 0,-2 1-68 0,-2-4-84 16,-1 2-318-16,0-1-843 0,-5 2 373 15</inkml:trace>
  <inkml:trace contextRef="#ctx0" brushRef="#br1" timeOffset="-125625.89">8350 11414 306 0,'0'0'445'0,"13"0"-38"0,-13 0-29 0,0 0-6 16,6 8 9-16,-7 3 25 0,-7 3 5 0,-6 7-14 15,-17 12-19-15,11-9-29 0,-8 13-36 0,-9-2-30 0,-1-6-34 16,3-1-22-16,12-9-21 0,-2 2-23 15,3-1-18-15,-1-4-19 0,1 1-23 0,10-5-30 0,0 1-36 16,3-4-39-16,1-1-41 0,4-4-36 0,0 0-30 16,4-4-18-16,-6 4-13 0,6-4-4 0,0 0 6 15,0 0 5-15,0 0 9 0,0 0-2 0,0 0 7 16,-8-22 7-16,7 9 11 0,-3-3 9 0,0-1 16 16,-1-8 16-16,3 9 9 0,-5-7 33 0,0 0 31 0,3 8 39 15,-1-1 24-15,2-2 20 0,1 4 16 16,-1-1 22-16,2 6 19 0,-3 3 10 0,4 6-6 15,0-10-10-15,0 10-20 0,0 0-16 0,0 0-13 0,4-8-8 16,-4 8 5-16,0 0-23 0,29 16-7 0,-10 2-11 16,-1 0-2-16,4-2-9 0,-2 2-9 0,2 1-12 15,13 9-14-15,-14-12-22 0,5 0-29 0,15 4-30 16,-21-9-37-16,3 1-37 0,4-5-19 0,-9 1-21 16,-1-4-21-16,0 0-23 0,-1-2-18 0,-2-2-5 15,-14 0 14-15,0 0 23 0,13-3 16 0,-13 3 20 16,0 0 17-16,0 0 25 0,-50-18 27 0,24 14 27 15,-4-5 28-15,-21 3 23 0,-2 2 12 0,3 2 35 16,-3 2 1-16,-1 4 21 0,-1 3 15 0,1 3 11 16,1-6 9-16,4 5 19 0,17-3 7 0,4-3-3 0,2 0-9 15,10 0 7-15,-2-2-18 0,5 1-9 0,4-2-9 16,9 0-7-16,-14 2-10 0,14-2-9 16,0 0-8-16,0 0-21 0,-9 3-11 0,9-3-2 0,0 0-2 15,0 0 0-15,0 0-15 0,0 0-7 0,50-12-6 16,-23 4-3-16,1-2-7 0,15-6-12 0,-12 4-14 15,16-8-16-15,-1 0-17 0,-1-2-14 0,2-3 6 16,-3-1-6-16,-1 1 4 0,-2 0 7 0,-1-1 8 16,-6-5 7-16,-11 11 14 0,0-2 1 0,-7 2 12 15,-5-5 12-15,-4 8 20 0,-7-1 16 0,-2-5 19 16,-2 6 12-16,-7-4 8 0,-6-3 17 0,-2 6 7 16,-4 1 13-16,-1 3-1 0,-7 3 13 0,0 3 9 0,1 4 2 15,-17 1 1-15,-1 9-3 0,0 4 4 0,3 8 14 16,-5 5 12-16,3 9 13 0,0 7 11 0,-2 4 5 15,6 10 2-15,0 1 1 0,9 5-7 0,3 1-3 16,11 2-3-16,6-1-6 0,-3 0-18 0,17-6-16 16,5-7-12-16,11-3-1 0,5-7-18 0,10-3-17 15,5-12-15-15,8-1-15 0,15-9-29 0,5-5-27 16,3-8-24-16,3-4-24 0,3-5-22 0,0-3-10 16,-2-9-6-16,-2-2-9 0,-4-4 9 0,-1-5 6 15,-10-5 6-15,-3-1 21 0,-4 0-2 0,-10-7 19 16,-5-1 30-16,-9-3 39 0,-3 2 48 0,-8-3 23 0,-9 2 31 15,-6 2 27-15,-8-3-1 0,-3 2-10 0,-5 3-13 16,-9 1-9-16,-2 6-17 0,-6 3-3 0,-1 5-11 16,-10 4-16-16,2 11-24 0,-11-1-46 0,0 15-70 15,-9 9-82-15,-3 1-92 0,-11 12-141 0,3 6-182 16,-3-3-413-16,2 6-1084 0,2-6 480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1290.03943" units="1/cm"/>
          <inkml:channelProperty channel="Y" name="resolution" value="2064.713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4T05:34:28.003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1574 862 344 0,'0'0'499'0,"0"0"-3"0,0 0 15 0,0 0 13 0,0 0 9 0,0 0 1 16,0 0-20-16,0 0-34 0,41 71-16 0,-23-33-31 15,1 4-27-15,-4-5-39 0,3 2-36 0,-1 1-24 16,-3-11-29-16,0 9-24 0,-3-11-29 0,1-4-24 16,-12-23-23-16,24 54-10 0,-15-30-24 0,-9-24-144 15,18 27 0-15,-18-27 0 0,0 0 0 0,15 29 0 16,-15-29 0-16,0 0 0 0,0 0 0 0,0 0 0 15,0 0 0-15,0 0 0 0,0 0 0 0,0 0 0 16,0 0 0-16,0 0 0 0,0 0 0 0,8-106 0 0,-5 64 0 16,-2 13 0-16,5-17 0 0,-3-1 0 15,2 6 0-15,3-5 0 0,-1 5 0 0,3-2 0 16,-1 4 0-16,-1 12 0 0,-8 27 0 0,18-41 0 16,-8 19 0-16,-10 22 0 0,14-27 0 0,-14 27 0 15,0 0 0-15,0 0 0 0,0 0 0 0,21-24 0 0,-21 24 0 16,0 0 0-16,0 0 0 0,0 0-155 15,0 0-296-15,27 79-68 0,-16-39-82 0,-11 6-477 16,5-3-1168-16,3-1 518 0</inkml:trace>
  <inkml:trace contextRef="#ctx0" brushRef="#br0" timeOffset="388.58">2314 1563 314 0,'0'50'598'0,"0"-50"-25"15,-10 60-25-15,2-20-10 0,8-11-1 0,-1 15-8 16,1-14-38-16,0-30-49 0,-4 55-37 0,4-30-47 16,0-25-29-16,5 49-25 0,-5-49-39 0,9 32-16 15,-9-32-38-15,10 30-18 0,-10-30-17 0,0 0-22 16,15 27-12-16,-15-27-20 0,0 0-8 0,0 0-17 16,21 23-15-16,-21-23-15 0,0 0-21 0,0 0-31 15,0 0-23-15,0 0-13 0,0 0-27 0,0 0-4 0,0 0-11 16,0 0 7-16,-5-91-5 0,1 42-14 15,-5 3-15-15,-4-5-16 0,8-6-20 0,5 1-11 16,3 1-1-16,1-2-3 0,2 6-4 0,4 1 8 16,4-2 8-16,8 6 14 0,-4 8 16 0,-4 11 12 15,3 8 11-15,-1-5 14 0,-16 24 9 0,45-33 13 0,-45 33 15 16,33-11 28-16,-33 11 16 0,0 0 4 16,0 0 7-16,0 0-1 0,0 0-4 0,81 29 0 15,-81-29 1-15,0 0-1 0,14 50-4 0,-17-24-5 16,3-26-19-16,-16 49-37 0,4-23-39 0,12-26-52 15,-25 45-40-15,25-45-37 0,-22 25-41 0,22-25-41 0,0 0-37 16,-26 22-49-16,26-22-321 0,0 0-753 16,0 0 333-16</inkml:trace>
  <inkml:trace contextRef="#ctx0" brushRef="#br0" timeOffset="590.47">2857 1244 160 0,'0'0'398'0,"0"0"-40"0,0 0-5 0,67-34-21 16,-67 34-34-16,60-16-27 0,-30 5-24 0,15-5-38 16,-45 16-46-16,64-18-40 0,-36 10-50 0,18-4-61 15,-46 12-56-15,0 0-54 0,61-10-62 0,-61 10-62 16,0 0-191-16,0 0-446 0,0 0 198 0</inkml:trace>
  <inkml:trace contextRef="#ctx0" brushRef="#br0" timeOffset="791.33">3019 1423 194 0,'0'0'544'0,"0"0"-35"0,0 0-14 16,0 0-5-16,0 0-28 0,0 0-36 0,0 0-44 15,0 0-41-15,0 0-34 0,0 0-34 0,0 0-49 16,146-7-54-16,-146 7-59 0,60-11-70 0,-60 11-72 16,54-7-43-16,-54 7-54 0,45-9-53 0,-45 9-51 15,0 0-75-15,0 0-77 0,73 7-222 0,-73-7-656 16,0 0 291-16</inkml:trace>
  <inkml:trace contextRef="#ctx0" brushRef="#br0" timeOffset="1417.33">4860 894 380 0,'0'0'687'0,"0"0"-17"0,0 0-6 15,0 0-8-15,0 0 11 0,0 0 1 0,0 0-40 16,-66 64-45-16,50-26-51 0,10-10-31 16,-5 15-36-16,1-15-56 0,1 19-38 0,1-19-61 0,2 1-310 15,-4 16 0-15,3-19 0 0,7-26 0 0,-10 50 0 16,1-26 0-16,9-24 0 0,-10 27 0 0,10-27 0 16,0 0 0-16,-18 33 0 0,18-33 0 0,0 0 0 15,0 0 0-15,0 0 0 0,0 0 0 0,0 0 0 16,0 0 0-16,0 0 0 0,0 0 0 0,0 0 0 15,-28-99 0-15,33 57 0 0,-5 42 0 0,10-75 0 16,-2 28 0-16,4 4 0 0,-1 1 0 0,3 0 0 16,4 4 0-16,-4 11 0 0,0 3 0 0,-14 24 0 15,31-47 0-15,-12 27 0 0,-19 20 0 0,33-31 0 16,-33 31 0-16,28-10 0 0,-28 10 0 0,0 0 0 16,0 0 0-16,0 0 0 0,105 27 0 0,-83-9 0 15,-22-18 0-15,49 52 0 0,-34-28 0 0,-5 1 0 16,9 17 0-16,-11-14 0 0,1-1 0 0,3 15 0 15,-2-17 0-15,-10-25 0 0,15 48 0 0,-15-48 0 16,11 33 0-16,-11-33 0 0,8 28 0 0,-8-28 0 0,0 0 0 16,0 0 0-16,10 27 0 0,-10-27-141 15,0 0-391-15,0 0-113 0,0 0-501 0,0 0-1241 16,0 0 550-16</inkml:trace>
  <inkml:trace contextRef="#ctx0" brushRef="#br0" timeOffset="1701.3">4304 827 3285 0,'-79'-1'537'0,"79"1"-148"0,0 0-90 0,-49-13-79 0,49 13 0 0,0 0 25 16,0 0 1-16,0 0-48 0,0 0-16 15,-18-25-14-15,18 25-12 0,0 0-14 0,95-25 0 16,-47 8-13-16,3 2-6 0,8 5-11 0,4 1-18 0,-2-2-6 15,4 4-4-15,-5 0-20 0,-2-1-2 0,2 0-11 16,1-3-7-16,-1 2-19 0,-5 2-12 16,-2 1-26-16,-53 6-10 0,78-5-15 0,-26 5-11 15,-52 0-17-15,0 0-12 0,88 5-30 0,-88-5-42 0,45 6-50 16,-45-6-47-16,0 0-54 0,54 11-54 0,-54-11-56 16,0 0-61-16,37 14-330 0,-37-14-867 0,0 0 384 15</inkml:trace>
  <inkml:trace contextRef="#ctx0" brushRef="#br0" timeOffset="2840.06">5434 898 189 0,'0'0'359'0,"0"0"-2"0,0 0 5 0,0 0-11 0,0 0-11 16,0 0-2-16,0 0 48 0,0 0 18 0,0 0 11 16,0 0 14-16,0 0-8 0,0 0 20 0,42 90-10 15,-35-64-14-15,-3 4-6 0,-4-30-17 0,13 57-20 16,-9-32-34-16,-4-25-27 0,9 50-22 0,-8-25-23 16,-1-25-108-16,4 34-160 0,-4-34 0 0,0 0 0 0,-4 36 0 15,4-36 0-15,0 0 0 0,0 0 0 0,0 0 0 16,-5 37 0-16,5-37 0 0,0 0 0 0,0 0 0 15,0 0 0-15,0 0 0 0,0 0 0 16,0 0 0-16,0 0 0 0,0 0 0 0,0 0 0 0,5-125 0 16,-1 99 0-16,5-4 0 0,-9 30 0 0,19-54 0 15,-10 31 0-15,5-2 0 0,-14 25 0 0,29-39 0 16,-13 19 0-16,-16 20 0 0,24-21 0 0,-24 21 0 16,0 0 0-16,35-16 0 0,-35 16 0 0,0 0 0 15,0 0 0-15,0 0 0 0,0 0 0 0,0 0 0 16,79 32 0-16,-79-32 0 0,0 0 0 0,27 34 0 15,-27-34 0-15,11 26 0 0,-11-26 0 0,0 0 0 16,13 34 0-16,-13-34 0 0,0 0 0 0,0 0 0 16,0 0-40-16,0 0-110 0,0 0-3 0,0 0-4 15,0 0-6-15,0 0-5 0,0 0-7 0,0 0-4 16,0 0-4-16,0 0 12 0,0 0 20 0,0 0 15 16,0 0 13-16,42-73 16 0,-42 73 6 0,17-30 22 15,-17 30 10-15,21-28 17 0,-21 28 21 0,31-30 17 16,-31 30 26-16,27-17 16 0,-27 17 25 0,0 0 23 15,0 0 17-15,63-2 11 0,-63 2 12 0,0 0 5 16,0 0-5-16,0 0 7 0,69 32-1 0,-69-32 3 16,28 25-7-16,-13-6-12 0,-15-19-7 0,22 33-5 15,-22-33-11-15,11 31-8 0,-11-31-5 0,5 31-14 16,-5-31 3-16,3 36-13 0,-3-36-24 0,0 0-42 16,-9 45-54-16,9-45-53 0,-9 25-62 0,9-25-60 15,0 0-72-15,-6 34-86 0,6-34-65 0,0 0-62 16,0 0-352-16,0 0-960 0,0 0 426 0</inkml:trace>
  <inkml:trace contextRef="#ctx0" brushRef="#br0" timeOffset="3206.51">7020 829 74 0,'0'0'418'0,"0"0"11"0,0 0 0 0,0 0 3 16,0 0-10-16,0 0-17 0,-41 94-7 0,24-69-9 15,-12 4-9-15,-1 5-26 0,12-14-36 0,-2 4-29 16,-12 6-31-16,14-7-24 0,-4-2-21 0,22-21-31 16,-34 38-34-16,21-16-40 0,13-22-67 0,-19 30-55 15,19-30-51-15,-17 25-50 0,17-25-46 0,0 0-28 16,0 0-29-16,-18 26-20 0,18-26-17 0,0 0-19 16,0 0-22-16,0 0-12 0,0 0-26 0,0 0-242 15,0 0-624-15,0 0 276 0</inkml:trace>
  <inkml:trace contextRef="#ctx0" brushRef="#br0" timeOffset="3464.43">6666 1013 126 0,'0'0'373'0,"0"0"10"0,0 0 0 15,0 0-15-15,0 0-31 0,0 0-7 16,0 0-1-16,0 0 2 0,0 0 1 0,67-19-12 15,-67 19-20-15,0 0-14 0,0 0-13 0,72 36-17 0,-72-36-14 16,42 31-18-16,-42-31-10 0,32 19-29 16,-32-19-2-16,29 22-17 0,-29-22-14 0,26 22-20 15,-26-22-8-15,28 21-17 0,-28-21-6 0,23 21-15 0,-23-21-11 16,0 0-35-16,28 25-39 0,-28-25-56 0,0 0-57 16,0 0-53-16,0 0-72 0,33 17-72 0,-33-17-75 15,0 0-85-15,0 0-369 0,0 0-909 16,0 0 402-16</inkml:trace>
  <inkml:trace contextRef="#ctx0" brushRef="#br0" timeOffset="4311.92">7519 870 86 0,'0'0'462'0,"0"0"22"0,0 0 27 0,0 0 12 0,0 0-5 15,0 0-11-15,0 0-20 0,0 0-23 0,0 0-35 16,0 0-35-16,0 0-31 0,0 0-30 0,0 0-25 16,0 0-29-16,-11-49-30 0,11 49-18 0,0 0-27 15,46-27-25-15,-46 27-13 0,43-9-17 0,-43 9-18 16,0 0-18-16,64-9-6 0,-64 9-19 0,0 0-23 16,0 0-6-16,73 26-11 0,-73-26-11 0,19 27-12 15,-19-27 1-15,9 47-7 0,-13-21-13 0,4-26-19 16,-24 69-4-16,-1-28-21 0,-5-4-20 0,-1 2-18 15,12-17-9-15,-15 8-9 0,7-11 7 0,27-19 3 16,-45 35 6-16,22-22 12 0,23-13-1 0,-33 17 7 16,33-17 10-16,0 0 2 0,-38 14 3 0,38-14 12 15,0 0-3-15,0 0 2 0,0 0 10 0,0 0-3 16,0 0 5-16,0 0 4 0,0 0 10 0,0 0 4 0,0 0 1 16,-12-62 2-16,12 62 5 0,0 0 12 0,0 0 6 15,0 0-1-15,73-32 2 0,-73 32 6 0,0 0 0 16,60 1 6-16,-60-1-1 0,0 0 0 0,0 0 8 15,88 21-7-15,-88-21 3 0,41 16-11 0,-41-16 5 16,31 16-3-16,-31-16-8 0,33 15-6 0,-33-15 3 16,0 0-4-16,52 20-33 0,-52-20-44 0,31 13-59 15,-31-13-78-15,0 0-79 0,50 8-89 0,-50-8-96 16,0 0-97-16,0 0-325 0,0 0-961 0,74-21 425 16</inkml:trace>
  <inkml:trace contextRef="#ctx0" brushRef="#br0" timeOffset="4624.66">8182 1026 291 0,'0'0'584'0,"0"0"2"0,0 0-6 0,0 0-8 16,0 0-12-16,0 0-44 0,0 0-36 0,-43 63-44 15,43-63-31-15,0 0-48 0,0 0-34 0,10 48-33 16,-10-48-31-16,0 0-20 0,23 27-32 0,-23-27-19 15,0 0-35-15,44 22-35 0,-44-22-37 0,0 0-33 16,47 6-32-16,-47-6-30 0,0 0-25 0,0 0-20 16,83-14-8-16,-83 14-7 0,0 0-10 0,41-21 5 15,-41 21 6-15,0 0 6 0,14-31 8 0,-14 31 6 0,0 0 4 16,-14-43 8-16,14 43 12 0,0 0 0 0,-24-41 13 16,24 41 1-16,-33-22 0 0,33 22-1 0,-35-24 1 15,35 24-9-15,-22-19-40 0,22 19-44 16,0 0-70-16,0 0-78 0,0 0-74 0,0 0-87 0,0 0-65 15,0 0-275-15,0 0-818 0,0 0 362 0</inkml:trace>
  <inkml:trace contextRef="#ctx0" brushRef="#br0" timeOffset="4902.34">9247 795 170 0,'0'0'477'16,"0"0"10"-16,0 0 17 0,-43 76 3 0,9-44-9 0,5-2-18 15,-3 0-37-15,9-6-36 0,-5 6-37 0,-4 4-34 16,0-5-39-16,13-7-33 0,-2-3-34 0,21-19-24 15,-26 32-39-15,26-32-46 0,-18 22-61 0,18-22-61 16,0 0-72-16,0 0-83 0,-17 27-61 0,17-27-52 16,0 0-64-16,0 0-65 0,0 0-366 0,0 0-825 15,0 0 365-15</inkml:trace>
  <inkml:trace contextRef="#ctx0" brushRef="#br0" timeOffset="5186.84">8814 911 346 0,'0'0'455'0,"0"0"-6"16,0 0 15-16,0 0-5 0,0 0-8 0,74 52-11 16,-74-52-31-16,38 28-28 0,-38-28-24 0,39 22-32 15,-39-22-21-15,46 26-24 0,-46-26-18 0,34 19-26 16,-7-8-20-16,-27-11-24 0,34 17-3 0,-34-17-20 15,40 16-17-15,-40-16-16 0,0 0-8 0,40 21-9 16,-40-21-24-16,0 0-3 0,27 21-10 0,-27-21-6 16,0 0-20-16,0 0-40 0,24 18-63 0,-24-18-69 15,0 0-79-15,0 0-83 0,0 0-104 0,0 0-109 16,0 0-481-16,0 0-1052 0,0 0 466 0</inkml:trace>
  <inkml:trace contextRef="#ctx0" brushRef="#br0" timeOffset="5978.34">9925 827 135 0,'0'0'273'0,"0"0"7"0,0 0 16 0,0 0-5 16,6-45-1-16,-6 45-2 0,0 0 13 0,0 0 6 16,0 0 23-16,0 0 27 0,0 0 17 0,0 0-1 15,0 0-12-15,0 0-8 0,0 0-7 0,-133 44-8 16,133-44-13-16,-26 35-22 0,26-35-13 0,-11 39 3 0,11-39-4 15,8 44-17-15,-8-44-19 0,29 46-17 0,-9-28-18 16,5 2-26-16,10 5-16 0,3-1-125 16,1-2-51-16,-12-8 0 0,-27-14 0 0,52 24 0 15,-29-12 0-15,-23-12 0 0,0 0 0 0,31 18 0 0,-31-18 0 16,0 0 0-16,0 0 0 0,0 0 0 0,0 0 0 16,0 0 0-16,0 0 0 0,-74 34 0 15,74-34-300-15,0 0-83 0,-87-17-36 0,87 17-48 0,-73-25-51 16,49 11-34-16,24 14-374 0,-49-37-1002 0,30 15 443 15</inkml:trace>
  <inkml:trace contextRef="#ctx0" brushRef="#br0" timeOffset="6124.21">9910 708 168 0,'54'-21'372'0,"-54"21"-6"0,58-14 18 0,-58 14-13 15,56-15-9-15,-28 5-20 0,-28 10-34 0,56-9-24 16,-56 9-32-16,0 0-26 0,0 0-87 0,77 6-86 15,-77-6-90-15,0 0-109 0,60 22-115 0,-60-22-270 16,22 16-574-16,-22-16 253 0</inkml:trace>
  <inkml:trace contextRef="#ctx0" brushRef="#br0" timeOffset="6714.74">10594 961 58 0,'-23'44'567'15,"23"-44"-12"-15,-27 40-5 0,16-24-11 0,11-16-10 16,-18 27-26-16,18-27-32 0,0 0-48 0,-17 35-44 16,17-35-34-16,0 0-36 0,0 0-38 0,-1 33-13 15,1-33-32-15,0 0-20 0,0 0-27 0,0 0-43 16,29 33-21-16,-29-33-25 0,0 0-33 0,28 16-26 16,-28-16-31-16,0 0-22 0,0 0-18 0,0 0-21 15,0 0-16-15,59 3-15 0,-59-3-25 0,0 0-4 16,0 0 6-16,0 0-4 0,0 0-18 0,63-43-21 15,-63 43-3-15,11-27 17 0,-11 27-4 0,16-31-3 0,-16 31-5 16,9-44 1-16,-9 44 11 0,5-32-4 0,-5 32 14 16,0-33 17-16,0 33 14 0,0 0 6 0,-4-40 13 15,4 40 14-15,0 0 18 0,-3-38 8 16,3 38 3-16,0 0 10 0,0 0 2 0,0 0 1 16,8-36-2-16,-8 36 7 0,0 0-1 0,28-21 14 0,-28 21-6 15,0 0 0-15,45-21 1 0,-45 21 4 0,37-9 25 16,-37 9-14-16,0 0 12 0,65 0 13 15,-65 0 11-15,0 0 7 0,69 13 6 0,-69-13 17 0,0 0 24 16,59 21 14-16,-59-21-1 0,31 17 16 0,-31-17 5 16,18 27 13-16,-18-27 4 0,8 33 9 0,-8-33 9 15,6 47-1-15,-6-47 0 0,-3 41-10 0,3-41 3 16,-10 34-15-16,10-34-11 0,-6 29-5 0,6-29-24 16,0 0-6-16,0 39-8 0,0-39-10 0,0 0-5 15,16 33-12-15,-16-33 1 0,0 0-11 0,24 25-2 16,-24-25-4-16,0 0-14 0,45 15-14 0,-45-15-21 15,0 0-17-15,67 1-27 0,-67-1-7 0,0 0 3 16,81-16 2-16,-81 16-4 0,41-18 11 0,-41 18 5 16,27-18 2-16,-27 18 29 0,22-26 17 0,-22 26 32 15,10-28 36-15,-10 28-4 0,5-32-3 0,-5 32-5 16,-9-46-4-16,9 46 16 0,-29-47-5 0,12 28-11 16,-2-1-11-16,19 20-44 0,-46-30-68 0,20 16-87 15,26 14-105-15,-56-17-132 0,56 17-144 0,-60-7-354 16,60 7-961-16,-75-3 426 0</inkml:trace>
  <inkml:trace contextRef="#ctx0" brushRef="#br0" timeOffset="7825.24">4810 1661 168 0,'0'0'269'0,"0"0"-21"0,0 0-10 0,0 0-14 0,0 0-6 0,0 0 2 0,0 0 21 15,0 0 14-15,0 0 9 0,0 0-2 0,0 0 8 16,0 0-15-16,0 0 2 0,0 0-8 0,142 19-7 15,-142-19-14-15,84 3-17 0,-35-3-2 0,6 2 35 16,2 1-4-16,7-3-15 0,6 1-14 0,3-5-22 16,-3 7-20-16,6-8-13 0,-2 7-14 0,8-4-12 15,1-2-15-15,-3 5-15 0,0-2-4 0,0-1-7 16,-1 1-11-16,3-6-24 0,0 7 5 0,-5-3-3 16,0 1-7-16,2 1-5 0,2-5-3 0,-1-2-4 15,1 7 1-15,1-6-9 0,1-1 1 0,8-4-5 16,-5 3 5-16,6 4-1 0,-3-4 8 0,3 1 13 0,4 5-4 15,-7-4-5-15,-2 5-1 0,-1 0-13 16,-8-1 7-16,-2-3-9 0,-4 2 6 0,-4 6-10 16,1-4-3-16,-1 3-24 0,-7-4-17 0,5-1-3 15,-2 2-18-15,3-4 2 0,-6 3-5 0,-1-3 0 0,4 2 3 16,-3 1 5-16,-1-3 6 0,3 0-2 16,0 2 11-16,-2 0-5 0,0-1 8 0,-4 2 3 15,0-1-2-15,3 3 3 0,-60 1-1 0,102 0 7 16,-53-5 1-16,-49 5 2 0,91-6-3 0,-91 6 4 0,76-1 1 15,-31-2 0-15,-45 3-4 0,79-8 1 0,-79 8 0 16,95 0 6-16,-63-3-4 0,-32 3 2 0,96-8-2 16,-96 8 0-16,87-4-5 0,-40 4-12 15,-47 0 16-15,78-3-8 0,-78 3-5 0,60 4-9 0,-60-4-13 16,96-7-8-16,-96 7-3 0,59 0 0 0,-59 0 4 16,62-4-5-16,-62 4-10 0,76-6 0 0,-76 6 7 15,60-2-6-15,-60 2 10 0,56-6 1 0,-56 6 8 16,55-12 5-16,-55 12 1 0,56-2 8 0,-56 2 0 15,0 0 6-15,63 0-3 0,-63 0 5 0,0 0 4 16,65-3-1-16,-65 3 6 0,0 0-4 0,60 6-4 16,-60-6-3-16,0 0-11 0,0 0-11 0,73-1-8 15,-73 1 3-15,0 0-5 0,0 0-2 0,56 4-18 16,-56-4-25-16,0 0-38 0,0 0-32 0,0 0-45 16,0 0-32-16,0 0-56 0,0 0-68 0,0 0-270 15,0 0-696-15,0 0 307 0</inkml:trace>
  <inkml:trace contextRef="#ctx0" brushRef="#br0" timeOffset="8387.83">8139 1970 220 0,'0'0'435'0,"-60"18"18"0,60-18 18 0,-69 31 22 0,45-18 5 0,-3 3-10 15,-11 7-11-15,2 5-31 0,12-7-29 0,-7 10-17 16,0 12-20-16,9-5-24 0,-2-3-35 0,1 5-25 16,4-2-31-16,5 5-28 0,0-2-23 0,9 0-18 15,4-11-18-15,1-30-18 0,2 57-18 0,4-29-13 16,-6-28-16-16,20 48-12 0,-5-29-6 0,-15-19-24 15,33 30-23-15,-33-30-27 0,41 17-11 0,-41-17-30 16,54 8-22-16,-54-8-27 0,0 0-14 0,0 0-8 16,89-15-3-16,-89 15 9 0,29-23 2 0,-29 23 6 0,21-33 5 15,-21 33 7-15,0-33 10 0,0 33 21 16,0 0 13-16,-24-55 17 0,24 55 4 0,-40-31 8 16,17 19 15-16,23 12 5 0,-55-19-4 0,55 19 2 15,-47-5-4-15,47 5-2 0,0 0-11 0,-68-2 8 0,68 2-9 16,0 0-12-16,0 0-24 0,-61 19-32 0,61-19-51 15,0 0-62-15,0 0-69 0,0 0-73 0,0 0-49 16,-27 19-64-16,27-19-49 0,0 0-394 0,0 0-941 16,0 0 417-16</inkml:trace>
  <inkml:trace contextRef="#ctx0" brushRef="#br0" timeOffset="8656.94">8305 2492 315 0,'0'0'500'0,"0"0"-1"0,0 0 22 0,5 53 28 16,-5-53 15-16,-14 39 4 0,14-39-15 0,-9 45-32 16,9-45-54-16,-6 41-37 0,6-41-36 0,-4 31-36 15,4-31-35-15,0 0-29 0,14 36-32 0,-14-36-28 16,36 19-26-16,-36-19-30 0,55 13-48 0,-55-13-43 16,79-2-48-16,-79 2-40 0,92-17-47 0,-92 17-34 15,73-16-21-15,-27 3-12 0,-19-1-10 0,-27 14 2 16,52-30 5-16,-36 16 6 0,-16 14 14 0,14-30 20 15,-14 30 17-15,0 0 9 0,-16-44 27 0,16 44 16 16,-50-34 8-16,11 17 0 0,8 6 1 0,-15-3-10 16,46 14-40-16,-56-13-73 0,56 13-94 0,-50-11-138 15,50 11-135-15,0 0-444 0,-42-13-1010 0,42 13 447 16</inkml:trace>
  <inkml:trace contextRef="#ctx0" brushRef="#br0" timeOffset="9249.19">12464 1388 135 0,'0'0'414'0,"0"0"1"0,0 0 2 0,0 0-8 0,0 0-3 0,0 0-8 16,0 0-14-16,0 0-15 0,0 0-9 0,0 0 2 16,0 0 3-16,0 0-1 0,-101 33 1 0,101-33-1 15,0 0-9-15,0 0-13 0,0 0-26 0,0 0-28 16,0 0-29-16,0 0-26 0,0 0-27 0,0 0-17 16,167-27-18-16,-119 21-27 0,1-2-25 0,0-1-77 0,-49 9-42 15,79-10-26-15,-29 7-120 0,-50 3-89 16,78-8-80-16,-78 8-57 0,59-4-69 0,-59 4-53 15,0 0-39-15,0 0-406 0,0 0-1016 0,0 0 450 0</inkml:trace>
  <inkml:trace contextRef="#ctx0" brushRef="#br0" timeOffset="9415.64">12497 1589 106 0,'0'0'319'0,"0"0"-4"0,0 0-3 16,0 0 36-16,0 0 6 0,0 0 11 0,0 0-19 15,0 0-20-15,0 0-28 0,0 0-22 0,0 0-14 16,0 0-23-16,95 21-23 0,-95-21-22 0,79-9-25 16,-79 9-28-16,66-6-55 0,-66 6-70 0,77-14-81 15,-77 14-73-15,54-5-87 0,-54 5-92 0,47-13-341 16,-47 13-711-16,42-12 315 0</inkml:trace>
  <inkml:trace contextRef="#ctx0" brushRef="#br0" timeOffset="9629.75">13122 1290 399 0,'0'0'613'0,"0"0"-40"15,0 0-15-15,0 0 1 0,0 0 22 0,0 0 1 16,0 0-24-16,0 0-37 0,82 46-42 0,-64-29-37 16,-18-17-42-16,39 48-40 0,-26-25-38 0,-4 2-31 15,-9-25-34-15,4 52-57 0,-16-8-79 0,3-18-108 0,-15 13-122 16,-4-5-122-16,9-11-111 0,-12 9-89 0,-2 3-75 15,12-17-96-15,21-18-333 0,-48 31-1013 0,24-19 449 16</inkml:trace>
  <inkml:trace contextRef="#ctx0" brushRef="#br0" timeOffset="31481.6">14561 1281 63 0,'0'0'437'0,"0"0"-12"0,0 0 18 0,0 0 9 0,0 0-8 0,0 0-24 16,0 0-37-16,0 0-32 0,0 0-33 0,0 0-22 15,0 0-18-15,0 0-7 0,0 0-7 0,0 0-7 0,0 0-13 16,0 0-10-16,0 0-6 0,0 0-6 0,0 0-18 16,108-48-13-16,-108 48-6 0,62-6-19 15,-13-1-14-15,-49 7-19 0,62-10-9 0,-62 10-10 0,64-10-13 16,-20 1-20-16,-44 9-3 0,57-8-13 0,-57 8-14 16,0 0-23-16,58-3-38 0,-58 3-34 15,0 0-46-15,0 0-81 0,0 0-94 0,0 0-78 16,0 0-75-16,0 0-96 0,0 0-461 0,0 0-1056 0,0 0 467 15</inkml:trace>
  <inkml:trace contextRef="#ctx0" brushRef="#br0" timeOffset="31981.79">14567 1300 287 0,'0'0'368'0,"0"0"11"0,-56 24 8 15,56-24 5-15,0 0-12 0,-18 27 0 0,18-27-8 16,-9 32-11-16,9-32-7 0,-1 41-10 0,1-41-25 16,1 42-18-16,-1-42-9 0,4 34-13 0,-4-34-9 15,5 35-20-15,-5-35-12 0,0 34-4 0,0-34-27 0,0 0-15 16,0 0-10-16,-6 38-12 0,6-38-15 0,0 0-21 15,0 0-9-15,0 0-3 0,0 0-13 16,-6 31-12-16,6-31-7 0,0 0-13 0,0 0-1 0,0 0-18 16,0 0-4-16,0 0-12 0,0 0-13 0,0 0-28 15,0 0-22-15,0 0-9 0,0 0-7 0,0 0 5 16,62-80 2-16,-62 80-7 0,46-23 6 16,-46 23 11-16,58-8-6 0,-58 8-4 0,76 6 13 0,-76-6-5 15,60 7 15-15,-60-7-5 0,53 19 4 0,-53-19-2 16,37 28 4-16,-37-28 9 0,23 29 6 0,-23-29-1 15,10 33 4-15,-10-33 7 0,-1 42-4 0,1-42-7 16,-18 39 6-16,18-39-2 0,-28 33-5 0,28-33 5 16,-32 33 6-16,10-21-18 0,22-12-10 0,-52 16-4 15,52-16-14-15,-46 9-14 0,46-9-17 0,0 0-3 16,-81-4-7-16,81 4-14 0,0 0-7 0,-70-24-25 16,70 24-6-16,-46-23-16 0,46 23-12 0,-28-16-36 15,28 16-19-15,-18-26-43 0,18 26-45 0,0 0-54 16,0 0-58-16,-3-33-51 0,3 33-338 0,0 0-859 0,0 0 380 15</inkml:trace>
  <inkml:trace contextRef="#ctx0" brushRef="#br0" timeOffset="36369.92">2379 5590 29 0,'0'0'563'0,"0"0"-9"0,0 0 25 0,9 52 27 0,-9-52 6 0,9 40 4 0,-9-40-16 0,5 52-21 0,-1-25-35 16,6 18-49-16,-5-16-41 0,0 18-29 0,1-6-40 16,4-1-35-16,-5-15-34 0,5 4-32 0,0 11-84 0,-10-40-200 15,14 41 0-15,-3-17 0 0,-11-24 0 16,15 30 0-16,-15-30 0 0,0 0 0 0,22 27 0 15,-22-27 0-15,0 0 0 0,0 0 0 0,0 0 0 0,0 0 0 16,0 0 0-16,0 0 0 0,75-59 0 0,-53 20 0 16,-6 12 0-16,7-18 0 0,-5-3 0 0,1 3 0 15,-4 0 0-15,8-6 0 0,-8 6 0 0,0-1 0 16,-2-1 0-16,0 6 0 0,-8 11 0 0,3 3 0 16,-8 27 0-16,10-48 0 0,-10 48 0 0,9-27 0 0,-9 27 0 15,0 0 0-15,0 0 0 0,0 0 0 16,0 0 0-16,0 0 0 0,0 0 0 0,0 0 0 15,0 0 0-15,10 98-450 0,-4-52-124 0,2-3-77 16,-2 2-435-16,2 0-1177 0,2-1 520 0</inkml:trace>
  <inkml:trace contextRef="#ctx0" brushRef="#br0" timeOffset="36717.31">3035 6334 84 0,'7'25'406'0,"1"2"41"0,-8-27 29 0,7 66 14 15,-4-37 20-15,4-1 11 0,-7-28 8 0,3 48-17 16,0-24-2-16,-3-24-12 0,1 47-33 0,-1-47-31 15,0 36-40-15,0-36-36 0,0 0-31 0,-4 39-30 16,4-39-29-16,0 0-26 0,0 0-31 0,-8 32-13 16,8-32-184-16,0 0-14 0,0 0 0 0,0 0 0 15,0 0 0-15,0 0 0 0,0 0 0 0,0 0 0 16,0 0 0-16,-32-99 0 0,29 55 0 0,6-6 0 16,2 0 0-16,0 4 0 0,0-5 0 0,0-2 0 15,14 9 0-15,-12 1 0 0,6 1 0 0,-1 17-90 16,6-14 0-16,-6 17 13 0,-12 22 5 0,24-35 8 15,-24 35 6-15,26-22 4 0,-26 22 4 0,0 0 5 16,35-13 8-16,-35 13 2 0,0 0 3 0,0 0 7 0,0 0 9 16,0 0-5-16,67 48 3 0,-67-48 4 15,-5 42 1-15,5-42 1 0,-8 56-7 0,-6-30-24 16,-4 0-39-16,18-26-27 0,-37 43-33 0,17-26-27 0,20-17-41 16,-32 26-23-16,32-26-41 0,-31 16-38 0,31-16-60 15,0 0-69-15,0 0-386 0,0 0-897 16,0 0 397-16</inkml:trace>
  <inkml:trace contextRef="#ctx0" brushRef="#br0" timeOffset="36904.68">3610 5955 184 0,'0'0'576'15,"0"0"-46"-15,0 0-41 0,0 0-20 0,0 0-15 16,0 0-17-16,0 0-20 0,0 0-43 0,107 2-30 15,-107-2-41-15,51-2-47 0,-51 2-54 0,0 0-73 16,83-5-71-16,-83 5-79 0,54-5-81 0,-54 5-87 0,0 0-84 16,55-3-79-16,-55 3-363 0,0 0-773 15,0 0 342-15</inkml:trace>
  <inkml:trace contextRef="#ctx0" brushRef="#br0" timeOffset="37077.65">3731 6178 480 0,'0'0'545'0,"0"0"-53"0,0 0-39 0,0 0-36 0,0 0-20 16,0 0-6-16,0 0-33 0,0 0-35 0,0 0-37 15,91 19-46-15,-91-19-40 0,0 0-56 0,124-24-67 16,-95 18-77-16,22-2-80 0,-51 8-77 0,75-11-86 16,-75 11-85-16,57-12-339 0,-57 12-720 0,58 0 319 15</inkml:trace>
  <inkml:trace contextRef="#ctx0" brushRef="#br0" timeOffset="37557.17">5161 5834 270 0,'0'0'459'0,"0"0"-9"15,0 0-4-15,0 0 18 0,0 0 7 0,0 0-8 16,0 0-23-16,0 0-37 0,0 0-35 0,0 0-2 16,-129 29-23-16,129-29-15 0,-14 27-33 0,14-27-8 0,4 42-11 15,-4-42-24-15,29 50-12 0,9-19-37 16,0 0-11-16,5-8-14 0,-3 2-23 0,2-3-8 0,-15-4-14 15,0-2-14-15,-27-16-9 0,39 36-17 0,-23-14-3 16,-16-22-5-16,9 25-20 0,-9-25-65 0,-8 40 0 16,8-40 0-16,-44 39 0 0,5-15 0 0,12-13 0 15,-16 3-14-15,43-14-193 0,-59 7-67 0,59-7-73 16,0 0-54-16,-79-21-65 0,79 21-68 0,-35-24-458 16,35 24-1073-16,-19-40 474 0</inkml:trace>
  <inkml:trace contextRef="#ctx0" brushRef="#br0" timeOffset="37717.01">5156 5906 240 0,'0'0'514'16,"21"-36"13"-16,-21 36-13 0,0 0 4 0,0 0 3 0,16-35 0 15,-16 35-5-15,0 0-43 0,22-24-42 0,-22 24-51 16,0 0-39-16,51-23-34 0,-51 23-42 0,46-13-66 16,-46 13-81-16,64-8-78 0,-19 6-82 0,-45 2-89 15,80-2-79-15,-80 2-74 0,77 4-89 0,-26 1-66 16,-51-5-386-16,55 7-893 0,-55-7 395 0</inkml:trace>
  <inkml:trace contextRef="#ctx0" brushRef="#br0" timeOffset="38077.99">5808 5991 181 0,'0'0'569'0,"0"0"-2"0,0 0-1 0,0 0-5 0,0 0 2 16,0 0-6-16,0 0-25 0,0 0-60 0,0 0-45 15,0 0-38-15,0 0-42 0,0 0-34 0,0 0-31 16,21 56-29-16,-21-56-30 0,19 25-20 0,-19-25-20 16,15 39-19-16,-15-39-22 0,5 41-45 0,-5-41-36 15,-7 51-35-15,-4-26-38 0,11-25-24 0,-23 41-31 16,8-19-12-16,15-22 2 0,-27 33-9 0,27-33-13 16,-24 29-2-16,24-29-4 0,-23 20-3 0,23-20-3 15,0 0-2-15,-22 22-3 0,22-22-2 0,0 0 4 0,0 0 15 16,0 0 3-16,0 0 16 0,0 0 2 0,0 0 13 15,0 0 15-15,0 0 12 0,0 0 14 16,0 0 12-16,0 0 11 0,0 0 2 0,0 0 2 0,0 0 2 16,0 0 2-16,145-32-4 0,-145 32-1 15,45-13-13-15,-45 13-11 0,44-12-15 0,-44 12-34 0,37-12-53 16,-37 12-56-16,0 0-42 0,50-17-51 0,-50 17-54 16,0 0-81-16,0 0-283 0,47-17-746 0,-47 17 330 15</inkml:trace>
  <inkml:trace contextRef="#ctx0" brushRef="#br0" timeOffset="38495.37">6268 6035 405 0,'0'0'591'0,"0"0"-6"15,0 0-3-15,0 0-22 0,0 0-4 16,0 0-15-16,0 0-23 0,37-40-42 0,-37 40-36 0,0 0-46 15,69 1-37-15,-69-1-30 0,0 0-39 0,79 6-24 16,-79-6-30-16,0 0-22 0,57 16-24 0,-57-16-20 16,25 16-28-16,-25-16-26 0,0 0-25 0,12 38-30 15,-12-38-30-15,0 0-29 0,-26 53-37 0,6-32-26 16,20-21-21-16,-40 32-11 0,17-16-4 0,23-16 0 16,-38 22-3-16,38-22 0 0,0 0-14 0,-45 13-16 15,45-13-12-15,0 0-4 0,0 0 10 0,0 0-4 16,0 0-4-16,0 0-1 0,0 0 2 0,0 0 10 15,0 0 0-15,0 0 11 0,0 0 8 0,0 0 13 0,0 0 9 16,0 0 12-16,0 0 9 0,143-40 3 16,-143 40 31-16,0 0 17 0,72 11 46 0,-72-11 36 15,42 16 26-15,-42-16 32 0,29 20 23 0,-29-20 4 0,17 21-6 16,-17-21 1-16,0 0 0 0,-3 39 9 0,3-39 11 16,0 0-15-16,-46 42-15 0,23-29-14 0,23-13-9 15,-58 21-4-15,58-21-28 0,-57 12-41 0,57-12-57 16,-46 4-70-16,46-4-89 0,0 0-79 0,0 0-66 15,0 0-65-15,-76-10-77 0,76 10-440 0,0 0-984 16,0 0 436-16</inkml:trace>
  <inkml:trace contextRef="#ctx0" brushRef="#br0" timeOffset="39994.33">7158 6266 286 0,'0'0'341'0,"0"0"3"0,0 0-5 0,0 0 14 0,0 0-23 16,0 0 3-16,0 0 0 0,0 0-5 0,0 0-9 15,0 0-13-15,0 0-11 0,0 0-12 0,0 0-16 16,0 0-18-16,0 0-8 0,0 0-13 0,0 0-23 15,0 0-14-15,0 0-16 0,0 0-17 0,0 0-16 16,0 0-12-16,0 0-14 0,-7-82-14 0,7 82-9 0,0 0-3 16,23-37-18-16,-23 37-5 0,18-23-9 15,-18 23-4-15,27-30-4 0,-27 30-8 0,28-22-3 16,-28 22-4-16,26-16-1 0,-26 16-1 0,0 0 2 0,0 0 4 16,39-16 3-16,-39 16-3 0,0 0 1 0,0 0 5 15,0 0 7-15,0 0 11 0,0 0-4 0,0 0 1 16,83 32 9-16,-83-32 1 0,18 23 1 0,-18-23-7 15,0 0-3-15,22 36-5 0,-22-36-7 0,14 25-2 16,-14-25-6-16,0 0-1 0,14 29-5 0,-14-29-6 16,0 0-5-16,0 0-24 0,10 32 0 0,-10-32 0 15,0 0 0-15,0 0 0 0,0 0 0 0,0 0 0 0,0 0 0 16,0 0 0-16,-9 40 0 0,9-40 0 16,0 0 0-16,0 0 0 0,0 0 0 0,0 0 0 0,0 0 0 15,0 0 0-15,0 0 0 0,0 0 0 0,0 0 0 16,0 0 0-16,0 0 0 0,0 0-10 0,0 0-20 15,0 0-1-15,0 0 3 0,0 0 5 0,0 0 1 16,0 0 10-16,0 0-4 0,0 0-1 0,0 0 1 16,0 0 4-16,0 0-1 0,0 0-1 0,-11-105 3 15,11 105 4-15,0 0-7 0,16-30 5 0,-16 30 4 16,0 0 1-16,17-27-7 0,-17 27 6 0,0 0-1 16,27-26 4-16,-27 26-7 0,0 0 7 0,28-21-2 0,-28 21 0 15,0 0 9-15,0 0 4 0,0 0 1 0,0 0 12 16,46-8 6-16,-46 8-3 0,0 0 2 0,0 0 0 15,0 0 4-15,0 0 2 0,0 0 1 0,56 41 2 16,-56-41 0-16,12 26-22 0,-12-26-14 0,0 0 0 16,6 36 0-16,-6-36 0 0,0 0 0 0,0 0 0 15,3 35 0-15,-3-35 0 0,0 0 0 0,0 0 0 16,4 31 0-16,-4-31 0 0,0 0-5 0,0 0-60 16,0 0-6-16,0 0-17 0,0 0-17 0,0 0-9 15,0 0-1-15,0 0-5 0,0 0 0 0,0 0-2 16,0 0-7-16,0 0 6 0,42-95 4 0,-42 95 15 0,21-36 6 15,-8 17 11-15,-13 19 13 0,28-32 5 0,-28 32 13 16,27-22 15-16,-27 22 16 0,30-17 23 0,-30 17 19 16,0 0 13-16,0 0 23 0,0 0 17 0,0 0 9 15,0 0 23-15,0 0 18 0,0 0 1 0,90 37 28 16,-90-37 13-16,12 40 7 0,-8-16-4 0,-4-24-15 16,3 43-13-16,-3-43-15 0,-2 41-13 0,2-41-12 15,0 0-97-15,-4 43 0 0,4-43 0 0,0 0-43 16,-5 31-162-16,5-31-99 0,0 0-95 0,0 0-112 0,0 0-144 15,0 0-358-15,0 0-1096 0,9 32 485 16</inkml:trace>
  <inkml:trace contextRef="#ctx0" brushRef="#br0" timeOffset="41229.85">8717 6034 63 0,'0'0'469'0,"0"0"9"0,0 0 27 0,0 0 11 0,0 0 6 0,0 0-1 0,0 0-20 16,-33 67 9-16,33-67-29 0,-3 33-21 0,3-33-31 16,-3 39-32-16,3-39-31 0,-2 31-35 0,2-31-30 15,0 0-9-15,-4 35-29 0,4-35-26 0,0 0-25 16,0 0-19-16,-1 34-49 0,1-34-144 0,0 0 0 15,0 0 0-15,0 0 0 0,0 0 0 0,0 0 0 16,0 0 0-16,0 0 0 0,0 0 0 0,0 0 0 0,0 0 0 16,0 0 0-16,0 0 0 0,0 0 0 15,0 0 0-15,0 0 0 0,0 0 0 0,0 0 0 0,23-107 0 16,-23 107 0-16,15-32 0 0,-15 32 0 0,14-23 0 16,-14 23 0-16,0 0 0 0,31-27 0 0,-31 27 0 15,0 0 0-15,36-12 0 0,-36 12 0 0,0 0 0 16,0 0 0-16,0 0 0 0,0 0 0 0,0 0 0 15,93 26 0-15,-93-26 0 0,0 0 0 0,19 37 0 16,-19-37 0-16,4 26 0 0,-4-26 0 0,0 0 0 16,0 0 0-16,-6 46 0 0,6-46 0 0,0 0 0 0,0 0 0 15,0 0 0-15,-18 31 0 0,18-31 0 0,0 0 0 16,0 0 0-16,0 0 0 0,0 0 0 16,0 0 0-16,0 0 0 0,0 0-51 0,0 0-151 0,0 0 3 15,0 0-6-15,0 0 17 0,0 0 15 0,49-79 14 16,-49 79 23-16,31-27 18 0,-31 27 25 0,28-21 31 15,-28 21 34-15,0 0 30 0,36-14 27 0,-36 14 27 16,0 0 21-16,0 0 18 0,0 0 9 0,0 0 13 16,0 0 10-16,0 0 3 0,0 0-5 0,0 0 7 15,72 38 0-15,-72-38-2 0,0 0-4 0,7 37-16 16,-7-37-6-16,0 0-86 0,4 39-18 0,-4-39 0 0,0 0 0 16,0 0 0-16,1 34 0 0,-1-34 0 0,0 0 0 15,0 0-172-15,0 0-79 0,0 0-56 0,0 0-40 16,0 0-66-16,0 0-66 0,17 22-88 0,-17-22-376 15,0 0-1021-15,0 0 452 0</inkml:trace>
  <inkml:trace contextRef="#ctx0" brushRef="#br0" timeOffset="41716.44">9297 6098 352 0,'0'0'453'0,"0"0"5"0,0 0 21 0,0 0 15 0,0 0 1 0,0 0-2 0,0 0-12 16,0 0-16-16,0 0-34 0,0 0-40 0,0 0-35 0,0 0-31 15,17 80-30-15,-17-80-25 0,0 0-26 0,0 0-23 16,0 35-31-16,0-35-23 0,0 0-20 0,0 0-29 16,0 0-36-16,0 0-31 0,0 0-13 0,0 0-15 15,-7 34-24-15,7-34-19 0,0 0-13 0,0 0-3 16,0 0-8-16,0 0-6 0,0 0-2 0,0 0-6 16,0 0-10-16,0 0 3 0,0 0 2 0,0 0 3 15,0 0 11-15,26-104 2 0,-26 104 7 0,0 0 5 16,20-23 9-16,-20 23 11 0,0 0 12 0,0 0 15 15,0 0 5-15,27-16 8 0,-27 16 15 0,0 0 6 16,0 0-1-16,0 0-2 0,0 0-5 0,0 0 2 0,0 0-7 16,0 0-1-16,0 0 0 0,49 61-10 0,-49-61-4 15,0 0-11-15,6 26-19 0,-6-26-23 0,0 0-31 16,0 0-28-16,0 0-27 0,0 0-3 0,0 0-9 16,0 0-19-16,0 0-31 0,0 0 10 0,0 0 10 15,0 0 10-15,0 0 9 0,0 0 22 0,0 0 20 16,0 0-1-16,0 0 18 0,55-60 29 0,-55 60 38 15,24-22 28-15,-24 22 35 0,0 0 30 0,32-24 26 0,-32 24 19 16,0 0 25-16,0 0 9 0,0 0 10 0,0 0 4 16,0 0-4-16,0 0 0 0,0 0 0 15,0 0-9-15,60 40-15 0,-60-40-13 0,0 0 3 0,7 38-25 16,-7-38-15-16,0 0-10 0,5 34-33 0,-5-34-37 16,0 0-49-16,0 0-54 0,0 0-75 0,0 0-70 15,0 0-60-15,-7 35-60 0,7-35-87 0,0 0-79 16,0 0-370-16,0 0-968 0,0 0 429 0</inkml:trace>
  <inkml:trace contextRef="#ctx0" brushRef="#br0" timeOffset="42041.88">9978 5803 391 0,'0'0'554'0,"0"0"-17"0,0 0 25 0,0 0-1 0,0 0-1 0,0 0-14 0,0 0-11 16,0 0-23-16,-9 85-6 0,-2-45-20 0,-1 6-28 16,1-2-17-16,-2 7-20 0,0 7-28 0,-7 1-39 15,7 5-32-15,-13 5-270 0,6 1-52 0,-4 4 0 16,1-5 0-16,2 1 0 0,-2-3 0 0,5-5 0 15,0-4 0-15,8-6 0 0,-4-5 0 0,4-7 0 0,6-15 0 16,4-25 0-16,-9 41 0 0,9-41 0 0,-5 31 0 16,5-31 0-16,0 0 0 0,0 0 0 0,0 0 0 15,-1 31 0-15,1-31-119 0,0 0-426 0,0 0-73 16,0 0-534-16,0 0-1247 0,0 0 551 0</inkml:trace>
  <inkml:trace contextRef="#ctx0" brushRef="#br0" timeOffset="42354.36">10225 6179 23 0,'0'0'586'0,"20"-43"7"16,-20 43-5-16,0 0-10 0,0 0-13 0,0 0-25 15,0 0-30-15,0 0-33 0,0 0-50 0,0 0-33 16,0 0-32-16,0 0-34 0,0 0-26 0,0 0-29 15,0 0-25-15,-87 81-26 0,73-60-14 0,14-21-7 16,-10 35-24-16,10-35-18 0,-4 40-14 0,4-40-15 16,11 40-10-16,-11-40-85 0,24 41-35 0,-11-22 0 0,-13-19 0 15,39 41 0-15,-21-23 0 0,2 1 0 0,-20-19 0 16,36 34 0-16,-36-34 0 0,23 27 0 16,-23-27 0-16,13 27 0 0,-13-27 0 0,0 0 0 0,0 0 0 15,-32 52 0-15,32-52 0 0,-50 25 0 0,3-9 0 16,15-9-91-16,32-7-284 0,-79 16-92 0,31-7-98 15,48-9-551-15,-61 3-1208 0,61-3 534 0</inkml:trace>
  <inkml:trace contextRef="#ctx0" brushRef="#br0" timeOffset="56575.17">11379 6342 149 0,'0'0'309'0,"0"0"1"0,0 0 0 0,0 0 0 0,0 0-5 15,0 0-8-15,0 0-5 0,0 0-15 0,0 0-10 16,0 0-7-16,0 0-10 0,0 0-16 0,0 0-24 15,0 0-21-15,0 0-5 0,0 0-7 0,0 0-14 16,0 0-14-16,0 0-19 0,0 0-13 0,0 0-11 16,175 3-16-16,-121-8-11 0,-54 5-22 0,98-12-29 0,-38 5-16 15,-5 0-36-15,-5 0-31 0,-2-2-18 0,0 3-23 16,-48 6-10-16,55-8-16 0,-55 8-20 16,0 0-12-16,0 0-27 0,55-3-40 0,-55 3-43 0,0 0-54 15,0 0-267-15,0 0-632 0,0 0 279 0</inkml:trace>
  <inkml:trace contextRef="#ctx0" brushRef="#br0" timeOffset="56887.71">11413 6522 151 0,'0'0'297'0,"0"0"9"0,0 0 5 15,0 0-2-15,0 0-14 0,0 0-33 0,0 0-23 16,0 0-19-16,0 0-24 0,147-11-16 0,-147 11-18 16,82-11-16-16,-32 2-12 0,0 4-17 0,-2-3-9 0,1 2-11 15,-49 6-19-15,77-5-2 0,-77 5-9 16,62 2-13-16,-62-2-15 0,55-1-26 0,-55 1-21 15,0 0-28-15,0 0-29 0,58 5-28 0,-58-5-39 16,0 0-32-16,0 0-33 0,0 0-39 0,0 0-252 0,0 0-529 16,0 0 235-16</inkml:trace>
  <inkml:trace contextRef="#ctx0" brushRef="#br0" timeOffset="57171.65">12124 6266 168 0,'0'0'300'0,"0"0"3"0,0 0-10 0,0 0-4 0,0 0-17 15,0 0-10-15,0 0-15 0,0 0 12 0,0 0 9 16,0 0 16-16,0 0-2 0,0 0-1 0,0 0-11 16,0 0 1-16,0 0-13 0,0 0-12 0,128 30 2 15,-128-30-21-15,25 23-16 0,-25-23-22 0,22 34-17 16,-16-11-15-16,-6-23-16 0,0 0-10 0,-5 51-16 15,5-51-9-15,-20 51-15 0,3-32-9 0,-1 6-32 16,18-25-32-16,-37 34-47 0,21-16-49 0,16-18-47 16,-26 23-50-16,26-23-39 0,0 0-26 0,-28 29-31 0,28-29-37 15,0 0-38-15,-23 21-38 0,23-21-337 16,0 0-779-16,0 0 345 0</inkml:trace>
  <inkml:trace contextRef="#ctx0" brushRef="#br0" timeOffset="64024.85">13369 6048 389 0,'0'0'407'0,"0"0"14"0,0 0 6 0,0 0 8 0,0 0-5 16,0 0-10-16,0 0-25 0,0 0-26 0,0 0 1 0,0 0 10 15,0 0-26-15,0 0-16 0,0 0 27 0,0 0-20 16,0 0-31-16,73 61-23 0,-57-36-23 16,3 14-15-16,3 1-21 0,-8-17-19 0,0 2-21 0,-14-25-18 15,23 50-22-15,-11-22-13 0,2-4-21 0,-14-24-118 16,20 39 0-16,-20-39 0 0,18 25 0 0,-18-25 0 15,0 0 0-15,19 25 0 0,-19-25 0 0,0 0 0 16,0 0 0-16,0 0 0 0,0 0 0 0,0 0 0 0,0 0 0 16,0 0 0-16,0 0 0 0,0 0 0 0,0 0 0 15,36-88 0-15,-36 43 0 0,5 3 0 0,-5-3 0 16,4-1 0-16,-4 0 0 0,5 3 0 0,5 0 0 16,-1 13 0-16,-1 4 0 0,1-13 0 0,-9 39 0 15,18-40 0-15,-18 40 0 0,13-30 0 0,-13 30 0 16,0 0 0-16,0 0 0 0,15-26 0 0,-15 26-13 15,0 0-42-15,0 0-18 0,0 0-29 0,0 0-55 16,0 0-76-16,0 0-90 0,0 0-73 0,34 93-55 16,-26-53-69-16,0-13-458 0,-2 3-1060 0,3 11 469 15</inkml:trace>
  <inkml:trace contextRef="#ctx0" brushRef="#br0" timeOffset="64420.84">14042 6544 339 0,'0'0'479'0,"13"49"7"0,-13-49 17 16,9 41 7-16,-9-41-3 0,6 50-16 0,-2-23-13 15,-4-27-27-15,4 56-31 0,1-12-44 0,-6-14-35 16,1-30-32-16,1 72-30 0,-1-44-23 0,0-28-32 16,0 45-21-16,0-45-19 0,-1 33-23 0,1-33-21 0,0 0 0 15,1 38-18-15,-1-38-5 0,0 0-10 0,0 0-6 16,0 0-26-16,0 0-19 0,0 0-10 0,0 0-1 15,0 0-14-15,0 0-17 0,0 0-9 0,0 0-10 16,-5-109-4-16,4 60-31 0,-3 6-24 0,3-2-16 16,3-3-19-16,6 0-10 0,-4-3-18 0,5 1 0 15,-2 3-4-15,0 3 12 0,7 3 6 0,2 3 14 16,-2 13 12-16,2 1 7 0,-16 24 26 0,19-36 8 0,-19 36 9 16,23-25 10-16,-23 25 8 0,29-20 23 15,-29 20 15-15,0 0 16 0,0 0 8 0,55-1 3 16,-55 1 5-16,0 0-1 0,0 0 1 0,35 46 2 0,-35-46-13 15,-5 48 0-15,5-48-3 0,-23 54-10 0,6-27-17 16,1-4-27-16,16-23-31 0,-32 42-32 0,32-42-26 16,-26 25-29-16,26-25-47 0,-24 19-40 0,24-19-31 15,0 0-54-15,0 0-62 0,-34 13-67 0,34-13-377 16,0 0-880-16,0 0 389 0</inkml:trace>
  <inkml:trace contextRef="#ctx0" brushRef="#br0" timeOffset="64948.71">14769 6069 151 0,'0'0'384'0,"0"0"1"0,0 0 4 0,0 0-3 15,0 0-12-15,0 0-13 0,0 0-12 0,0 0-15 0,0 0-14 16,0 0-15-16,0 0-11 0,0 0-21 0,0 0-22 16,85-10-20-16,-85 10-23 0,0 0-20 0,56-12-18 15,-56 12-16-15,46-7-19 0,-46 7-19 0,0 0-36 16,0 0-51-16,61-2-82 0,-61 2-71 0,0 0-90 16,0 0-94-16,0 0-91 0,0 0-397 0,0 0-860 15,0 0 381-15</inkml:trace>
  <inkml:trace contextRef="#ctx0" brushRef="#br0" timeOffset="65157.32">14823 6173 75 0,'0'0'472'0,"0"0"-13"16,0 0-14-16,0 0 1 0,0 0 12 0,-45 30-1 16,45-30-9-16,0 0-12 0,0 0-18 0,0 0-34 15,0 0-36-15,0 0-33 0,0 0-31 0,0 0-29 16,109 13-25-16,-109-13-25 0,0 0-25 0,70-3-28 15,-70 3-44-15,0 0-50 0,0 0-55 0,73-9-70 16,-73 9-63-16,0 0-40 0,52-4-40 0,-52 4-36 16,0 0-29-16,0 0-36 0,50-11-51 0,-50 11-55 0,0 0-325 15,0 0-803-15,0 0 356 0</inkml:trace>
  <inkml:trace contextRef="#ctx0" brushRef="#br0" timeOffset="65983.7">16550 5797 332 0,'0'0'408'0,"0"0"0"0,0 0 15 0,0 0 16 16,0 0 0-16,0 0 0 0,0 0-11 0,0 0-26 15,0 0-30-15,0 0-29 0,0 0-27 0,-103 38-22 16,103-38-17-16,0 0-20 0,-6 30-13 0,6-30-17 15,0 0-25-15,0 0-13 0,59 55-20 0,-21-31-11 16,6-8-20-16,-15-6-13 0,20 8-18 0,-6-3-7 0,-43-15-13 16,55 20-8-16,-32-8-11 0,-23-12-6 15,0 0-6-15,37 28-10 0,-37-28-8 0,5 29-17 16,-5-29-16-16,0 0-26 0,0 0-29 0,-41 51-23 16,16-39-41-16,25-12-32 0,-58 20-30 0,58-20-42 0,-56 3-20 15,56-3-34-15,0 0-24 0,0 0-32 0,-96-26-35 16,78 8-59-16,18 18-45 0,-36-37-286 0,36 37-815 15,-24-33 361-15</inkml:trace>
  <inkml:trace contextRef="#ctx0" brushRef="#br0" timeOffset="66170.35">16517 5801 332 0,'0'0'383'0,"0"0"-23"0,0 0-16 0,58-28-19 0,-58 28-13 15,55-16-35-15,-10-1-29 0,2 5-25 0,-47 12-33 16,86-19-38-16,-56 12-41 0,-30 7-55 16,60-16-51-16,-60 16-63 0,47-5-72 0,-47 5-58 0,0 0-54 15,0 0-208-15,58 0-488 0,-58 0 216 0</inkml:trace>
  <inkml:trace contextRef="#ctx0" brushRef="#br0" timeOffset="66573.52">17223 5836 256 0,'0'0'537'0,"0"0"-10"0,0 0-6 0,0 0-11 16,0 0-20-16,0 0-29 0,0 0-42 0,0 0-42 15,0 0-38-15,0 0-28 0,0 0-29 0,0 0-30 16,85-8-22-16,-85 8-30 0,0 0-17 0,42 22-20 15,-42-22-6-15,21 22-23 0,-21-22-17 0,9 32-12 16,-9-32-14-16,-5 40-12 0,5-40-12 0,-14 42-19 16,14-42-16-16,-19 39-15 0,19-39-7 0,-18 29-8 0,18-29-12 15,-26 24-13-15,26-24-11 0,-20 20-10 16,20-20-9-16,0 0 4 0,0 0-1 0,-29 19 4 16,29-19 6-16,0 0 1 0,0 0 5 0,0 0 3 0,0 0 5 15,0 0 4-15,0 0 3 0,0 0 8 16,0 0 11-16,0 0 11 0,0 0 6 0,0 0 8 0,0 0-2 15,0 0 2-15,0 0 1 0,0 0 6 0,0 0-1 16,0 0-3-16,0 0-5 0,0 0 0 0,0 0-3 16,0 0 0-16,87 24-5 0,-87-24-6 0,0 0-8 15,0 0-26-15,73-5-32 0,-73 5-50 0,0 0-56 16,0 0-54-16,0 0-30 0,80-12-63 0,-80 12-65 0,0 0-67 16,0 0-354-16,34-14-861 0,-34 14 380 15</inkml:trace>
  <inkml:trace contextRef="#ctx0" brushRef="#br0" timeOffset="66948.63">17686 5845 292 0,'0'0'525'0,"0"0"-14"0,0 0-18 0,0 0 3 15,0 0-3-15,31-34-23 0,-31 34-17 0,0 0-34 16,0 0-10-16,49-10-53 0,-49 10-26 0,0 0-14 15,0 0-49-15,0 0-17 0,0 0-31 0,91 26-23 16,-91-26-22-16,0 0-16 0,13 30-16 0,-13-30-13 16,0 0-44-16,-10 54-47 0,10-54-37 0,-30 42-33 0,14-20-46 15,16-22-28-15,-30 31-20 0,30-31-15 0,-19 25-10 16,19-25-6-16,0 0 2 0,0 0 9 0,-27 20-1 16,27-20 3-16,0 0 1 0,0 0-5 0,0 0 8 15,0 0 19-15,0 0 16 0,0 0 8 0,0 0 24 16,0 0 19-16,0 0 5 0,0 0 17 0,92-55 14 15,-92 55 30-15,0 0 33 0,0 0 14 0,69-4 29 16,-69 4 23-16,0 0 11 0,0 0 16 0,65 25-3 16,-65-25-5-16,25 23-15 0,-25-23-8 0,10 29-6 15,-10-29-8-15,0 0-8 0,-18 45-8 0,18-45-14 16,-46 34-18-16,23-23-42 0,23-11-55 0,-58 19-52 0,58-19-66 16,-56 7-67-16,56-7-72 0,-55 0-72 0,55 0-106 15,0 0-288-15,0 0-839 0,-67-12 370 16</inkml:trace>
  <inkml:trace contextRef="#ctx0" brushRef="#br0" timeOffset="67343.95">15935 6615 176 0,'0'0'482'0,"0"0"8"0,0 0-6 0,0 0-10 0,0 0-5 0,0 0-10 0,0 0-6 16,0 0-15-16,137-46-1 0,-67 43-7 0,13-6-14 15,8 7-18-15,10-5-16 0,4 4-30 0,3-1-33 16,7-1-30-16,-4 3-27 0,7-6-30 0,0 4-35 15,-1-4-39-15,-1 3-41 0,-10-3-45 0,-2-1-32 16,-2 2-30-16,-9 0-18 0,-3 0-22 0,-11 1-5 16,-5 0 2-16,-9 1 3 0,-2-1 7 0,-13 6-1 0,-50 0 7 15,60 0 1-15,-60 0 0 0,0 0 1 0,0 0-5 16,58 6 1-16,-58-6-21 0,0 0-22 0,0 0-32 16,0 0-51-16,0 0-65 0,0 0-57 0,0 0-62 15,-13 43-55-15,13-43-64 0,0 0-63 0,0 0-366 16,-58 39-950-16,58-39 421 0</inkml:trace>
  <inkml:trace contextRef="#ctx0" brushRef="#br0" timeOffset="67656.56">16693 7017 34 0,'0'0'520'0,"0"0"3"0,0 0 22 16,0 0 34-16,0 0 18 0,-23 40 20 0,23-40 5 15,0 0-30-15,-3 54-22 0,8-26-28 0,-5-28-39 16,13 71-43-16,-6-27-44 0,-1-1-45 0,-1-12-35 0,6 11-36 15,-5-13-236-15,3 16-64 0,-4-17 0 0,2 13 0 16,-7-41 0-16,7 43 0 0,-7-43 0 0,7 41-60 16,-7-41-325-16,4 25-83 0,-4-25-89 0,0 0-100 15,0 0-354-15,0 0-1095 0,0 0 484 0</inkml:trace>
  <inkml:trace contextRef="#ctx0" brushRef="#br0" timeOffset="68621.36">17082 7222 287 0,'0'0'635'0,"0"0"-20"0,0 0-35 15,0 0-25-15,0 0-3 0,-38 89-17 0,38-89-20 16,-1 42-37-16,1-42-45 0,6 46-42 0,-6-46-41 16,9 45-32-16,-9-45-36 0,4 30-25 0,-4-30-28 15,13 29-21-15,-13-29-21 0,0 0-23 0,22 33-19 16,-22-33-24-16,0 0-31 0,0 0-26 0,37 18-28 15,-37-18-20-15,0 0-31 0,0 0-16 0,0 0-31 16,0 0-12-16,0 0-8 0,115-40-25 0,-115 40-12 16,29-22 1-16,-29 22-2 0,24-18-19 0,-24 18-15 15,20-25-4-15,-20 25 8 0,0 0 10 0,11-38 0 16,-11 38 10-16,0 0 18 0,0 0 8 0,-32-50 9 0,32 50 14 16,-32-29 15-16,32 29 22 0,-27-25 14 0,27 25 9 15,-25-22 7-15,25 22 12 0,-24-24 16 0,24 24 9 16,0 0 7-16,0 0-4 0,-29-25-1 0,29 25 3 15,0 0-3-15,0 0-4 0,0 0-4 0,0 0-12 16,0 0-4-16,0 0-2 0,9-35 1 0,-9 35-3 16,0 0-7-16,0 0 3 0,60-24 6 0,-60 24-4 15,52-9 4-15,-52 9-1 0,53-3-2 0,-53 3 6 16,0 0 0-16,72 4 2 0,-72-4 4 0,0 0 4 0,69 15 1 16,-69-15 3-16,28 15 19 0,-28-15 10 15,24 18 0-15,-24-18 12 0,23 25 15 0,-23-25 13 16,17 27-6-16,-17-27-8 0,9 34 4 0,-9-34 1 0,4 50-2 15,-3-25-5-15,-1-25 2 0,0 0 9 0,-1 46-10 16,1-46 6-16,1 30 6 0,-1-30 2 0,0 0-11 16,0 43-8-16,0-43-4 0,0 0 10 0,0 0-6 15,4 32-3-15,-4-32 8 0,0 0-19 0,0 0-3 16,0 0 0-16,20 29-1 0,-20-29 4 0,0 0-14 16,0 0-6-16,40 11-3 0,-40-11-17 0,0 0-6 15,0 0-7-15,0 0-20 0,0 0-15 0,0 0-15 0,96-31-13 16,-96 31-6-16,28-21-8 0,-28 21-13 15,20-27 0-15,-20 27-3 0,18-29 2 0,-18 29 1 16,13-33 5-16,-13 33 4 0,1-34 1 0,-1 34 10 0,0-34 8 16,0 34 9-16,0 0 7 0,-22-41 9 0,22 41 8 15,-32-26 17-15,32 26 3 0,-29-13 5 0,29 13 6 16,0 0 5-16,-44-19 6 0,44 19-5 0,0 0 3 16,-38-12-1-16,38 12-3 0,0 0-2 0,0 0 2 15,0 0-15-15,-24-20-15 0,24 20-19 0,0 0-16 16,0 0-15-16,0 0-19 0,0 0-3 0,0 0-5 15,38-48 13-15,-38 48 9 0,0 0 4 0,45-15 8 0,-45 15 6 16,47-7 5-16,-47 7 2 0,0 0 7 0,65 2 18 16,-65-2 16-16,0 0 20 0,70 18 20 15,-70-18 16-15,32 15 12 0,-32-15 17 0,30 30 12 0,-30-30 7 16,24 29-4-16,-12-8 0 0,-12-21 3 0,15 33-1 16,-15-33-6-16,12 34-3 0,-12-34 3 0,7 42-2 15,-7-42-6-15,4 34 4 0,-4-34-3 0,7 32 3 16,-7-32 3-16,0 0-9 0,13 35-7 0,-13-35-4 15,0 0-10-15,0 0-5 0,0 0-2 0,33 16 1 0,-33-16-18 16,0 0-7-16,0 0-10 0,0 0-14 16,0 0-16-16,103-37-8 0,-103 37-3 0,35-28 3 15,-35 28 5-15,33-24 4 0,-33 24 5 0,22-23 4 16,-22 23 11-16,10-25 16 0,-10 25 20 0,0 0 27 0,0 0-9 16,0 0-4-16,-13-48 4 0,13 48 7 0,-36-29 1 15,36 29-8-15,-51-23-8 0,24 14-12 0,27 9-2 16,-56-18-55-16,56 18-63 0,-56-16-94 0,56 16-117 15,-45-16-124-15,45 16-121 0,-37-18-518 0,37 18-1146 16,-23-21 506-16</inkml:trace>
  <inkml:trace contextRef="#ctx0" brushRef="#br0" timeOffset="69808.84">18758 6131 423 0,'0'0'483'0,"0"0"1"0,0 0 16 0,0 0 13 0,0 0-8 0,0 0-11 0,0 0-8 16,0 0-5-16,19 61-38 0,-19-61-29 16,5 30-25-16,-5-30-18 0,3 41-30 0,-3-41-18 0,-1 34-38 15,1-34-30-15,-2 41-23 0,2-41-22 0,-7 32-20 16,7-32-24-16,-5 33-9 0,5-33-111 0,0 0-46 16,-9 33 0-16,9-33 0 0,0 0 0 0,0 0 0 15,0 0 0-15,0 0 0 0,0 0 0 0,-7 30 0 16,7-30 0-16,0 0 0 0,0 0 0 0,0 0 0 15,0 0 0-15,0 0 0 0,0 0 0 0,0 0 0 16,0 0 0-16,0 0 0 0,14-118 0 0,-7 94 0 0,-7 24 0 16,12-49 0-16,-4 27 0 0,-8 22 0 0,19-37 0 15,-7 13-48-15,-12 24-3 0,18-26 1 16,-18 26 7-16,21-26 16 0,-21 26 1 0,25-21 11 0,-25 21 8 16,0 0 20-16,0 0 14 0,0 0 11 0,0 0 4 15,0 0-2-15,0 0-2 0,93 33 2 0,-93-33-21 16,19 26-9-16,-19-26-10 0,19 44 0 0,-11-22 0 15,-8-22 0-15,9 33 0 0,-9-33 0 0,3 33 0 0,-3-33 0 16,0 0 0-16,-2 34 0 0,2-34 0 0,0 0-52 16,0 0-55-16,0 0-6 0,0 0-21 15,0 0-29-15,0 0-35 0,0 0-18 0,0 0-3 0,0 0 10 16,0 0 11-16,0 0 19 0,0 0 18 0,0 0 14 16,0 0 18-16,42-91 39 0,-42 91 25 0,30-39 28 15,-30 39 29-15,20-24 41 0,-20 24 32 0,27-15 22 16,-27 15 18-16,0 0 16 0,0 0 11 0,41-9 11 15,-41 9 20-15,0 0 12 0,0 0-3 0,0 0 4 16,0 0 5-16,60 47-8 0,-60-47-9 0,15 29-16 16,-15-29-15-16,13 38-14 0,-13-38-13 0,8 33-77 0,-8-33-29 15,2 46 0-15,-2-46 0 0,-1 30 0 0,1-30-96 16,-10 39-181-16,10-39-112 0,-16 31-129 0,16-31-147 16,-13 23-376-16,13-23-1128 0,0 0 499 0</inkml:trace>
  <inkml:trace contextRef="#ctx0" brushRef="#br0" timeOffset="70781.14">20367 6094 510 0,'0'0'524'0,"0"0"24"0,0 0 9 0,0 0 2 0,0 0 0 0,-19 78-27 16,19-78-33-16,-8 39-29 0,8-39-49 0,-6 43-28 16,6-43-43-16,-1 32-25 0,1-32-35 0,0 0-24 15,-4 46-27-15,4-46-25 0,0 0-21 0,-2 27-20 16,2-27-14-16,0 0-19 0,0 0-17 0,0 0-7 16,0 0-85-16,0 0-31 0,0 0 0 0,0 0 0 15,0 0 0-15,0 0 0 0,0 0 0 0,0 0 0 16,0 0 0-16,0 0 0 0,0 0 0 0,0 0 0 15,0 0 0-15,26-99 0 0,-26 99 0 0,10-43 0 0,-10 43-46 16,17-29 5-16,-17 29 5 0,20-23 4 0,-20 23 4 16,0 0 3-16,32-23 2 0,-32 23 3 15,28-15 0-15,-28 15 9 0,0 0 1 0,0 0-1 0,0 0-6 16,0 0 25-16,0 0-23 0,105 33 3 0,-105-33 1 16,17 24-1-16,-17-24 4 0,7 30-6 0,-7-30-5 15,0 0-10-15,-6 47-13 0,6-47-16 0,0 0-11 16,-15 39-20-16,15-39-14 0,0 0-8 0,-22 24-7 0,22-24-8 15,0 0-5-15,0 0-16 0,0 0-15 0,0 0-27 16,0 0 1-16,0 0 18 0,0 0 18 0,0 0 13 16,0 0 5-16,0 0 31 0,10-101 14 0,-10 101 3 15,36-41 44-15,-17 19 13 0,-19 22 23 0,42-36 27 16,-42 36 43-16,31-20 37 0,-31 20 17 0,29-10 20 16,-29 10 28-16,0 0 30 0,0 0 15 0,0 0 24 15,0 0 12-15,69 41-3 0,-69-41-4 0,8 40-8 16,-4-14-17-16,-4-26-16 0,1 49 2 0,-1-49-114 15,-9 59-87-15,4-32 0 0,-5 1 0 0,10-28 0 16,-22 50 0-16,11-24 0 0,11-26-276 0,-16 27-152 0,16-27-81 16,0 0-60-16,-19 25-500 0,19-25-1156 0,0 0 511 15</inkml:trace>
  <inkml:trace contextRef="#ctx0" brushRef="#br0" timeOffset="71030.85">21125 5884 191 0,'0'0'614'0,"0"0"4"0,0 0 6 0,0 0 23 0,-28 98 1 0,14-51 10 0,-2 2-11 0,7 7-28 16,4 3-31-16,-6 14-42 0,-1 2-44 0,0 8-45 0,0 4-48 16,-1 2-40-16,3-1-315 0,1 6-54 0,3-9 0 15,-1 1 0-15,1-3 0 0,1-3 0 0,2-12 0 16,-3-5 0-16,-2-3 0 0,4-7 0 0,-2-5 0 15,2-18 0-15,-2 11 0 0,-2-14 0 0,8-27 0 16,-11 39-324-16,11-39-65 0,0 0-43 0,0 0-45 16,0 0-69-16,0 0-459 0,0 0-1087 0,0 0 482 15</inkml:trace>
  <inkml:trace contextRef="#ctx0" brushRef="#br0" timeOffset="71370.93">21452 6339 385 0,'0'0'541'0,"4"-55"-7"0,-4 55-1 0,0 0-6 15,0 0-18-15,0 0-1 0,-4-34-49 0,4 34-40 16,0 0-39-16,0 0-40 0,0 0-28 0,0 0-24 15,0 0-29-15,0 0-26 0,-102 79-19 0,80-42-23 0,12-14-12 16,2 2-23-16,8-25-17 0,-10 45-13 0,10-45-9 16,1 41-12-16,-1-41 1 0,13 39-22 0,1-17-9 15,-14-22-11-15,24 33-1 0,-2-14-8 0,-22-19-2 16,42 37-9-16,-20-18-1 0,-22-19-3 0,31 30 1 16,-31-30 10-16,21 25-33 0,-21-25-18 0,12 26 0 15,-12-26 0-15,0 0 0 0,0 0 0 0,-16 44 0 16,16-44 0-16,-38 31 0 0,38-31 0 0,-42 17 0 0,42-17-84 15,-50 11-317-15,50-11-114 0,-45 8-130 0,45-8-446 16,0 0-1183-16,0 0 524 0</inkml:trace>
  <inkml:trace contextRef="#ctx0" brushRef="#br0" timeOffset="72406.11">23319 6418 73 0,'0'0'614'0,"-85"13"-37"0,85-13-41 16,0 0-24-16,-44 8-14 0,44-8-10 0,0 0-18 15,0 0-31-15,0 0-29 0,0 0-41 0,0 0-39 0,0 0-34 16,0 0-31-16,0 0-38 0,171-28-45 0,-104 20-67 15,-5 0-62-15,0-1-64 0,2 4-79 0,1-3-84 16,-9 5-81-16,-56 3-77 0,88 6-72 0,-88-6-78 16,54 10-303-16,-54-10-849 0,0 0 375 0</inkml:trace>
  <inkml:trace contextRef="#ctx0" brushRef="#br0" timeOffset="72558.8">23569 6600 199 0,'-57'18'277'15,"5"-2"14"-15,5-3 10 0,13-6-1 0,34-7 6 0,-60 13 2 16,60-13 9-16,0 0 9 0,-45 11-15 0,45-11-15 15,0 0-22-15,0 0-25 0,0 0-21 0,0 0-22 16,0 0-22-16,0 0-19 0,0 0-17 0,0 0-20 16,195-9-31-16,-142 3-27 0,-1-4-50 0,-1 2-42 15,2-2-55-15,5-6-56 0,-7 4-42 0,-5 1-42 16,-46 11-65-16,77-28-83 0,-53 16-257 0,-24 12-673 16,45-30 297-16</inkml:trace>
  <inkml:trace contextRef="#ctx0" brushRef="#br0" timeOffset="72724.07">24011 6372 64 0,'0'0'470'0,"0"0"17"0,0 0-8 16,0 0-20-16,0 0-17 0,0 0 0 0,0 0 0 16,0 0 11-16,0 0-3 0,0 0 11 15,0 0-17-15,0 0-24 0,92 59-22 0,-72-38-28 0,1-2-29 16,-21-19-33-16,29 40-31 0,-20-13-26 0,-1-1-29 16,-8-26-21-16,6 51-39 0,-6-51-56 0,-13 46-82 15,2-21-85-15,11-25-81 0,-32 44-91 0,32-44-99 16,-32 29-105-16,32-29-103 0,-39 19-532 0,39-19-1160 15,-33 13 513-15</inkml:trace>
  <inkml:trace contextRef="#ctx0" brushRef="#br0" timeOffset="73246.17">25601 6252 293 0,'0'0'522'0,"0"0"21"0,0 0 25 0,0 0 27 0,0 0 1 0,0 0 9 0,0 0 12 16,49 76-10-16,-35-53-12 0,4 2-20 16,5 12-43-16,5 2-37 0,-5 1-46 0,3-4-28 0,-10-11-243 15,5 13-178-15,-3-16 0 0,-3-1 0 0,-15-21 0 16,27 44 0-16,-12-25 0 0,-15-19 0 0,0 0 0 15,23 25 0-15,-23-25 0 0,0 0 0 0,0 0 0 16,0 0 0-16,0 0 0 0,0 0 0 0,0 0 0 0,0 0 0 16,46-72 0-16,-33 31 0 0,-3-1 0 15,1-3 0-15,-1 2 0 0,0-6 0 0,-2 3 0 16,-6 0 0-16,2 5 0 0,3 11 0 0,-7 30 0 0,10-50 0 16,-4 25 0-16,-6 25 0 0,0 0 0 0,10-36 0 15,-10 36 0-15,0 0 0 0,0 0 0 0,0 0 0 16,0 0 0-16,0 0 0 0,0 0 0 0,0 0 0 15,0 0 0-15,0 0-107 0,35 94-410 0,-29-53-87 16,-1 2-557-16,1-1-1257 0,-3-13 556 0</inkml:trace>
  <inkml:trace contextRef="#ctx0" brushRef="#br0" timeOffset="73607.12">26236 6814 261 0,'11'46'456'0,"-2"-22"28"0,-9-24 22 0,12 45-1 0,-12-45-9 16,5 48 10-16,-3-22 12 0,-2-26-18 0,-2 48-16 15,3-21-32-15,-1-27-38 0,-4 50-38 0,4-50-41 16,-4 46-36-16,4-46-27 0,-2 32-35 0,2-32-25 16,0 0-16-16,-4 32-24 0,4-32-29 0,0 0-32 15,0 0-30-15,0 0-21 0,0 0-22 0,0 0-12 16,-6 29-12-16,6-29 0 0,0 0-20 0,0 0-8 16,0 0-15-16,0 0-21 0,0 0 8 0,-48-88-9 0,42 61-10 15,2-19-18-15,0 3-20 0,4 1-16 16,8-2-7-16,6 1-4 0,5-3-12 0,2 4 3 15,4 5 2-15,-8 12 12 0,4 0 12 0,16-4 7 0,-12 10 23 16,-25 19 11-16,45-27 28 0,-45 27 26 0,30-14 26 16,-30 14 18-16,0 0 19 0,0 0 12 0,0 0 17 15,0 0 10-15,0 0 2 0,0 0 7 0,62 41-9 16,-62-41-15-16,-13 48-3 0,13-48-11 0,-30 41-3 16,30-41-18-16,-38 42-36 0,21-23-47 0,-2 0-59 15,19-19-57-15,-38 24-58 0,38-24-43 0,0 0-41 16,-35 16-42-16,35-16-49 0,0 0-71 0,0 0-373 0,0 0-909 15,0 0 402-15</inkml:trace>
  <inkml:trace contextRef="#ctx0" brushRef="#br0" timeOffset="73822.35">26801 6498 243 0,'0'0'565'0,"0"0"-23"0,0 0-17 0,0 0-10 0,0 0-23 16,0 0-27-16,0 0-38 0,51-27-32 0,-51 27-41 16,43-12-40-16,-43 12-31 0,0 0-33 0,75-9-45 0,-75 9-48 15,52-8-52-15,-52 8-53 0,44-8-43 0,-44 8-50 16,0 0-55-16,55-12-43 0,-55 12-54 0,0 0-47 16,0 0-60-16,0 0-66 0,0 0-86 0,0 0-227 15,0 0-735-15,0 0 325 0</inkml:trace>
  <inkml:trace contextRef="#ctx0" brushRef="#br0" timeOffset="74010.2">26914 6632 6 0,'0'0'525'0,"0"0"-21"0,-37 29 2 0,37-29-6 0,0 0 3 16,0 0-3-16,0 0 4 0,0 0-23 0,0 0-31 15,0 0-44-15,0 0-30 0,0 0-54 0,78 21-35 16,-78-21-36-16,0 0-64 0,0 0-78 0,92-12-78 15,-92 12-112-15,0 0-109 0,63-14-99 0,-63 14-93 16,0 0-120-16,51-16-332 0,-51 16-904 0,32-14 400 16</inkml:trace>
  <inkml:trace contextRef="#ctx0" brushRef="#br0" timeOffset="74593.06">28270 6461 370 0,'0'0'523'0,"0"0"-8"0,0 0 3 0,0 0 8 0,0 0 11 0,0 0 10 16,0 0-14-16,0 0-14 0,0 0-7 0,-88 42-7 16,88-42-8-16,-36 46-34 0,21-21-39 0,5 1-36 15,10-26-43-15,-12 51-37 0,10-23-147 0,2-28-161 16,9 49 0-16,-9-49 0 0,26 35 0 0,-9-19 0 16,-17-16 0-16,41 27 0 0,-41-27 0 0,47 22 0 0,-47-22 0 15,55 0 0-15,-55 0 0 0,0 0 0 16,0 0 0-16,81-17-110 0,-81 17-121 0,43-27 10 15,-43 27 17-15,27-34 21 0,-27 34 25 0,17-39 12 0,-17 39 36 16,3-42 28-16,-5 17 20 0,2 25 22 0,-23-67 18 16,13 42 6-16,-3 1 4 0,-4-3 7 0,17 27 12 15,-37-40 17-15,14 23 24 0,23 17 19 0,-47-25 4 16,47 25-4-16,-33-10-3 0,33 10-3 0,0 0-19 16,0 0-35-16,0 0-60 0,0 0-66 0,0 0-61 15,0 0-50-15,0 0-99 0,-55 41-87 0,55-41-134 16,0 0-312-16,0 0-933 0,70 57 412 0</inkml:trace>
  <inkml:trace contextRef="#ctx0" brushRef="#br0" timeOffset="74780.6">28733 6718 292 0,'0'0'669'0,"0"0"-30"0,0 0-24 16,0 0-1-16,0 0-5 0,0 0-28 0,0 0-51 0,0 0-56 15,0 0-75-15,0 0-95 0,0 0-104 16,0 0-106-16,0 0-119 0,0 0-114 0,0 0-117 16,0 0-121-16,0 0-494 0,0 0-943 0,0 0 417 0</inkml:trace>
  <inkml:trace contextRef="#ctx0" brushRef="#br0" timeOffset="75092.73">29106 6431 437 0,'0'0'520'0,"0"0"-5"15,0 0-4-15,0 0-13 0,0 0-26 0,0 0-38 16,0 0-40-16,0 0-36 0,-102 34-33 0,102-34-28 15,-10 29-25-15,10-29-29 0,0 0-22 0,5 45-23 16,-5-45-15-16,18 39-22 0,-18-39-13 0,33 43-15 16,-9-24-14-16,-1 2-9 0,-2 0-6 0,-21-21-18 15,43 36 0-15,-43-36-4 0,24 28-7 0,-24-28 8 16,12 27-4-16,-12-27 0 0,0 0-10 0,-12 44-4 16,12-44-9-16,-25 24-35 0,25-24-62 0,-53 22-83 15,53-22-92-15,-43 4-93 0,43-4-77 0,0 0-87 0,0 0-103 16,0 0-310-16,-73-40-958 0,68 14 424 0</inkml:trace>
  <inkml:trace contextRef="#ctx0" brushRef="#br0" timeOffset="75259.12">29027 6459 57 0,'0'0'492'0,"19"-56"-10"0,-19 56-23 16,19-24-19-16,-19 24-6 0,38-26-19 0,-38 26-16 15,49-22-35-15,-20 12-37 0,-29 10-30 0,58-18-35 0,-58 18-39 16,55-7-48-16,-55 7-67 0,0 0-84 0,0 0-88 15,69 9-74-15,-69-9-73 0,0 0-83 16,34 19-112-16,-34-19-236 0,0 0-694 0,0 0 308 0</inkml:trace>
  <inkml:trace contextRef="#ctx0" brushRef="#br0" timeOffset="75592.66">29525 6536 460 0,'0'0'525'16,"0"0"12"-16,41 30 11 0,-41-30 6 0,0 0-8 16,41 25-30-16,-41-25-36 0,0 0-48 0,33 18-47 15,-33-18-35-15,0 0-32 0,22 23-32 0,-22-23-30 16,0 0-27-16,3 31-25 0,-3-31-25 0,0 0-58 0,-22 46-50 16,22-46-41-16,-33 41-43 0,16-24-39 0,17-17-43 15,-31 36-31-15,15-17-21 0,16-19 0 0,-23 25 4 16,23-25 19-16,0 0 9 0,-18 22 11 0,18-22 16 15,0 0 9-15,0 0 10 0,0 0 16 0,0 0 20 16,0 0 18-16,0 0 24 0,0 0 5 0,0 0 13 16,0 0 14-16,0 0 16 0,56 28 5 0,-56-28 3 15,0 0-4-15,0 0-3 0,0 0-10 0,106-32-3 0,-106 32-7 16,32-13-9-16,-32 13-16 0,41-14-47 16,-41 14-46-16,43-13-56 0,-43 13-47 0,36-16-44 15,-36 16-39-15,0 0-49 0,45-18-50 0,-45 18-79 0,0 0-247 16,38-13-747-16,-38 13 331 0</inkml:trace>
  <inkml:trace contextRef="#ctx0" brushRef="#br0" timeOffset="76155.5">29975 6554 152 0,'0'0'474'0,"0"0"-6"0,0 0 3 0,0 0-2 15,0 0-17-15,42-43-16 0,-42 43-8 0,41-16-31 16,-41 16-15-16,0 0-23 0,59-11-7 0,-59 11-21 16,0 0-12-16,0 0-30 0,63 6-23 0,-63-6-29 0,0 0-18 15,0 0-29-15,33 27-10 0,-33-27-26 0,0 0-15 16,0 0-13-16,-8 49 5 0,8-49-35 0,0 0-30 15,-36 47-40-15,36-47-34 0,-25 25-37 0,25-25-28 16,-25 21-30-16,25-21-27 0,0 0-24 0,0 0-15 16,-24 17-23-16,24-17-12 0,0 0-9 0,0 0-10 15,0 0 9-15,0 0 9 0,0 0 18 0,0 0 17 16,0 0 17-16,0 0 15 0,0 0 24 0,109 12 26 0,-109-12 14 16,43 14 35-16,-43-14 32 0,41 15 36 15,-41-15 42-15,33 18 42 0,-33-18 30 0,26 22 5 16,-26-22-4-16,0 0-8 0,11 34-6 0,-11-34-10 0,0 0-13 15,0 0-9-15,-49 48-11 0,21-34-33 0,-15 1-67 16,43-15-114-16,-56 10-84 0,56-10-141 0,-51 6-157 16,51-6-304-16,0 0-880 0,0 0 390 0</inkml:trace>
  <inkml:trace contextRef="#ctx0" brushRef="#br0" timeOffset="77079">30747 6628 399 0,'0'0'437'0,"0"0"3"0,0 0 56 0,0 0 43 0,0 0 6 0,0 0-2 0,0 0 2 16,0 0-16-16,0 0-21 0,0 0-13 0,0 0-16 16,0 0-15-16,0 0-19 0,-15 85-25 0,15-85-35 15,0 0-37-15,3 41-174 0,-3-41-174 0,0 0 0 16,0 0 0-16,-2 43 0 0,2-43 0 0,0 0 0 15,0 0 0-15,-3 28 0 0,3-28 0 0,0 0 0 16,0 0 0-16,0 0 0 0,0 0 0 0,0 0 0 16,0 0 0-16,0 0 0 0,0 0 0 0,0 0 0 0,0 0 0 15,0 0 0-15,0 0 0 0,0 0 0 0,0 0 0 16,0 0 0-16,0 0 0 0,0 0 0 0,0 0 0 16,0 0 0-16,0 0 0 0,0 0 0 0,0 0 0 15,0 0 0-15,0 0 0 0,0 0 0 0,0 0 0 16,0 0 0-16,0 0 0 0,0 0 0 0,0 0 0 15,0 0 0-15,0 0 0 0,0 0 0 0,0 34 0 16,0-34 0-16,0 0 0 0,0 0 0 0,0 0 0 16,0 0 0-16,0 0 0 0,0 0 0 0,0 0 0 15,0 0 0-15,0 0 0 0,0 0 0 0,0 0 0 16,0 0 0-16,0 0 0 0,0 0 0 0,0 0 0 0,0 0 0 16,0 0 0-16,0 0 0 0,0 0 0 0,0 0 0 15,0 0 0-15,0 0 0 0,0 0 0 0,0 0 0 16,0 0 0-16,0 0 0 0,0 0 0 0,0 0 0 15,0 0 0-15,0 0 0 0,0 0 0 0,0 0 0 16,-4-106 0-16,4 106 0 0,8-32 0 0,-8 32 0 16,21-36 0-16,-21 36 0 0,19-25 0 0,-19 25 0 15,22-22 0-15,-22 22 0 0,0 0 0 0,43-22 0 16,-43 22 0-16,0 0 0 0,0 0 0 0,49-9 0 0,-49 9 0 16,0 0 0-16,0 0 0 0,0 0 0 15,58 32 0-15,-58-32 0 0,20 24 0 0,-20-24 0 16,12 28 0-16,-12-28 0 0,0 0 0 0,9 43 0 0,-9-43 0 15,0 29 0-15,0-29 0 0,0 0 0 0,0 0 0 16,3 38 0-16,-3-38 0 0,0 0 0 0,0 0 0 16,0 0 0-16,0 0 0 0,0 0 0 0,0 0 0 15,0 0 0-15,0 0 0 0,0 0 0 0,0 0 0 16,0 0 0-16,0 0 0 0,0 0 0 0,0 0 0 16,0 0 0-16,0 0 0 0,0 0 0 0,47-83 0 15,-47 83 0-15,19-26 0 0,-19 26 0 0,27-25 0 16,-27 25 0-16,24-20 0 0,-24 20 0 0,0 0 0 15,46-15 0-15,-46 15 0 0,0 0 0 0,0 0 0 16,0 0 0-16,0 0 0 0,0 0 0 0,0 0 0 16,0 0 0-16,86 34 0 0,-86-34 0 0,10 26 0 0,-10-26 0 15,0 0 0-15,7 40 0 0,-7-40 0 0,0 0 0 16,-2 41 0-16,2-41 0 0,0 0 0 16,4 31 0-16,-4-31 0 0,0 0 0 0,0 0 0 0,0 0-529 15,0 0-136-15,3 32-502 0,-3-32-1263 0,0 0 560 16</inkml:trace>
  <inkml:trace contextRef="#ctx0" brushRef="#br0" timeOffset="77891.1">32050 6517 208 0,'0'0'363'0,"0"0"-7"0,0 0 7 16,0 0-2-16,0 0 2 0,0 0-6 0,0 0 6 15,0 0 15-15,0 0 11 0,0 0 1 0,-52 67 9 0,52-67 21 16,0 0 10-16,0 0-9 0,17 44-5 0,-17-44 1 15,0 0-11-15,11 39-12 0,-11-39-25 16,3 33-23-16,-3-33-64 0,0 0-282 0,-9 44 0 0,9-44 0 16,-13 28 0-16,13-28 0 0,0 0 0 0,-25 28 0 15,25-28 0-15,0 0 0 0,-25 22 0 0,25-22 0 16,0 0 0-16,0 0 0 0,0 0 0 0,0 0 0 16,0 0 0-16,0 0 0 0,0 0 0 0,0 0 0 15,0 0 0-15,0 0 0 0,-12-82 0 0,12 82 0 16,0 0 0-16,29-61 0 0,-14 41 0 0,-15 20 0 15,28-33 0-15,-28 33 0 0,26-24 0 0,-26 24 0 16,26-18 0-16,-26 18 0 0,0 0 0 0,30-17 0 16,-30 17 0-16,0 0 0 0,0 0 0 0,0 0 0 15,0 0 0-15,0 0 0 0,0 0 0 0,72 49 0 16,-72-49 0-16,7 31 0 0,-7-31 0 0,0 0 0 16,0 39 0-16,0-39 0 0,0 0 0 0,0 0 0 0,0 0 0 15,0 0 0-15,-19 42 0 0,19-42 0 0,0 0 0 16,0 0-107-16,0 0-162 0,0 0-47 15,0 0-17-15,0 0-11 0,0 0 26 0,0 0 27 0,0 0 33 16,0 0 26-16,0 0 27 0,50-86 36 0,-50 86 46 16,31-20 48-16,-31 20 48 0,28-20 45 0,-28 20 32 15,0 0 26-15,0 0 22 0,42-12 21 0,-42 12 30 16,0 0 28-16,0 0 9 0,0 0 17 0,0 0 8 16,54 38 4-16,-54-38-2 0,11 28-1 0,-11-28-4 15,5 33-15-15,-5-33-15 0,4 41-20 0,-4-41-13 16,-4 48-15-16,4-48-20 0,-5 41-92 0,5-41-18 15,-2 31 0-15,2-31-112 0,0 0-117 0,-9 32-103 16,9-32-90-16,0 0-90 0,0 0-84 0,0 0-402 16,0 0-1082-16,0 0 479 0</inkml:trace>
  <inkml:trace contextRef="#ctx0" brushRef="#br0" timeOffset="78141.07">32697 6310 221 0,'0'0'488'0,"0"0"-9"0,0 0 92 0,0 0 36 0,0 0 28 0,0 0 2 0,-24 103 19 16,19-52-6-16,-3 4-17 0,2 8-25 0,6 2-14 15,0 10-22-15,-12 9-26 0,3-2-252 0,2 4-294 16,-2 0 0-16,2 3 0 0,0-6 0 0,-5-5 0 16,3-3 0-16,5-7 0 0,-1-2 0 0,-2-5 0 15,0-6 0-15,5-10 0 0,-3-3 0 0,3-21 0 16,2-21 0-16,0 0 0 0,0 35 0 0,0-35 0 15,0 0 0-15,0 0 0 0,0 0 0 0,0 0-216 16,0 0-500-16,0 0-495 0,43-86-1309 0,-27 45 579 16</inkml:trace>
  <inkml:trace contextRef="#ctx0" brushRef="#br0" timeOffset="78405.14">33093 6685 435 0,'-6'-24'567'16,"6"24"-38"-16,-8-16-21 0,8 16-1 0,-14-10 2 16,14 10-6-16,0 0-17 0,0 0-27 0,0 0-38 0,0 0-37 15,-62 35-35-15,46-13-26 0,7-7-22 0,-3 12-17 16,4 2-13-16,3-6-15 0,2 19-13 16,3-17-19-16,0 6-10 0,3-6-15 0,3 1-14 0,1 0-151 15,3 4-34-15,5-6 0 0,0 1 0 0,-2 1 0 16,1-3 0-16,-2-1 0 0,-2 2 0 0,-5-9 0 15,3 0 0-15,-7-1 0 0,-1-14 0 0,-9 25 0 16,2-12 0-16,-6-2 0 0,13-11 0 0,-34 11 0 16,4-8 0-16,0-6 0 0,30 3-490 0,0 0-195 15,0 0-485-15,-115-17-1267 0,91 5 561 0</inkml:trace>
  <inkml:trace contextRef="#ctx0" brushRef="#br0" timeOffset="121009.56">2701 9453 2 0,'0'0'286'0,"0"0"-11"0,0 0 3 0,0 0-4 0,-16-47-7 0,16 47-4 16,0 0-9-16,0 0-9 0,0 0-19 0,-16-31-20 16,16 31-1-16,0 0-30 0,0 0 5 0,-12-26 6 15,12 26 18-15,0 0 5 0,0 0-13 0,0 0-9 16,0 0-20-16,-31-21-13 0,31 21-24 0,0 0 2 15,0 0 3-15,-80 42-2 0,42-12-4 0,1 0 4 16,4 3-5-16,-2-2-3 0,6 4 0 0,10-10-7 16,-8 8-7-16,1 2-8 0,14-13-10 0,12-22-8 15,-21 48-12-15,21-48-9 0,-9 39-3 0,9-39-6 16,-2 35-9-16,2-35-13 0,5 34-15 0,-5-34-10 0,15 28-6 16,-15-28-8-16,36 29-8 0,-36-29-12 0,50 19-16 15,-8-8-12-15,-42-11-22 0,60 1-14 16,-60-1-25-16,78-1-17 0,-78 1-40 0,93-11-11 0,-61 7-39 15,-32 4-26-15,59-9-47 0,-59 9-65 0,45-6-44 16,-45 6-270-16,0 0-729 0,0 0 322 0</inkml:trace>
  <inkml:trace contextRef="#ctx0" brushRef="#br0" timeOffset="121370.63">3025 9790 294 0,'0'0'467'0,"15"38"-7"0,-15-38 14 15,8 31-2-15,-8-31-7 0,9 48-13 0,-4-18-29 16,-5-30-30-16,8 58-41 0,-1-16-21 0,-2-1-46 0,-1-16-30 16,-4-25-25-16,10 50-24 0,-10-50-20 0,9 34-18 15,-9-34-17-15,15 31-18 0,-15-31-18 0,9 24-9 16,-9-24-31-16,0 0-25 0,0 0-7 0,17 27-28 15,-17-27-3-15,0 0-9 0,0 0-13 0,0 0-14 16,0 0-5-16,0 0 0 0,0 0-4 0,0 0-5 16,37-72-7-16,-27 43-6 0,-5-10 0 0,4-3 1 15,-1 15 0-15,6-14 14 0,-6 0 4 0,-2 14 15 16,-6 27 10-16,18-47 10 0,-8 22 12 0,-10 25 24 16,22-43 4-16,-22 43 3 0,14-29-2 0,-14 29-2 15,14-23-1-15,-14 23-6 0,0 0-5 0,0 0-12 16,0 0-22-16,0 0-31 0,0 0-35 0,0 0-46 0,0 0-63 15,0 0-67-15,0 0-81 0,0 0-96 0,0 0-422 16,0 0-916-16,0 0 405 0</inkml:trace>
  <inkml:trace contextRef="#ctx0" brushRef="#br0" timeOffset="121870.36">3986 9682 458 0,'0'0'460'0,"0"0"-2"0,0 0 1 0,0 0-7 0,0 0-24 16,0 0-35-16,0 0-40 0,0 0-33 0,0 0-31 16,0 0-29-16,0 0-26 0,0 0-30 0,135-23-17 15,-135 23-38-15,77-13-48 0,-30 7-47 0,-47 6-46 16,74 0-59-16,-25-3-63 0,-49 3-51 0,0 0-58 15,73 7-57-15,-73-7-66 0,0 0-336 0,0 0-738 16,51 7 327-16</inkml:trace>
  <inkml:trace contextRef="#ctx0" brushRef="#br0" timeOffset="122072.23">4090 9843 169 0,'0'0'370'0,"0"0"-17"16,0 0 0-16,0 0 23 0,0 0 15 0,0 0 1 16,0 0-28-16,0 0-17 0,0 0-32 0,87 25-29 15,-87-25-31-15,59-1-26 0,-59 1-26 0,77-6-39 16,-77 6-52-16,61-4-98 0,-61 4-73 0,78-4-93 0,-78 4-113 16,56-2-123-16,-56 2-251 0,0 0-691 0,63-15 307 15</inkml:trace>
  <inkml:trace contextRef="#ctx0" brushRef="#br0" timeOffset="122967.98">6734 9153 191 0,'0'0'369'0,"0"0"-12"0,0 0-4 0,0 0 12 0,-56-18-2 16,56 18-10-16,0 0-15 0,0 0-16 0,0 0-19 16,0 0-19-16,0 0-22 0,0 0-14 0,0 0-13 15,0 0-14-15,-24-21-16 0,24 21-19 0,0 0-16 16,0 0-22-16,0 0-10 0,0 0-14 0,0 0-12 16,69-35-13-16,-69 35-13 0,64-5-6 0,-64 5-9 15,66-8-7-15,-66 8-8 0,81 2-11 0,-81-2-6 0,65 6-19 16,-65-6-11-16,55 17-11 0,-55-17-4 15,35 21-5-15,-35-21-13 0,14 29-1 0,-14-29-7 0,-2 40-3 16,2-40-10-16,-27 44 1 0,7-24 0 0,20-20 0 16,-45 38 1-16,21-22-2 0,24-16-2 15,-50 25 5-15,50-25 8 0,-42 17 2 0,42-17-1 0,-29 10 5 16,29-10 5-16,0 0 1 0,0 0-1 0,0 0 1 16,0 0-10-16,0 0-17 0,0 0 1 0,0 0-20 15,0 0-8-15,0 0 17 0,0 0-10 0,0 0-5 16,154-22 10-16,-154 22 8 0,100 2 10 0,-53-2-1 15,2 7 16-15,-49-7 12 0,71 13 11 0,-71-13-6 0,34 12 16 16,-34-12 7-16,18 22 9 0,-18-22 6 0,0 0 22 16,-16 47 5-16,16-47 13 0,-57 42 6 0,12-19-6 15,-2-7-5-15,-7 3-4 0,-1-1-6 0,1-6-4 16,-2 2-13-16,4-4-38 0,2-2-39 0,5-3-42 16,45-5-58-16,-80 6-56 0,80-6-54 0,-63 7-88 15,63-7-367-15,-50 1-768 0,50-1 340 0</inkml:trace>
  <inkml:trace contextRef="#ctx0" brushRef="#br0" timeOffset="123391.22">5564 10012 105 0,'0'0'365'0,"0"0"-4"0,0 0 6 0,0 0-6 0,0 0-8 0,0 0 0 16,0 0-13-16,0 0-14 0,0 0 3 0,0 0 16 0,0 0 0 15,0 0-13-15,0 0-15 0,0 0-4 0,0 0-23 16,176 7-8-16,-102-15-24 0,12 0-17 15,7 2-20-15,10 1-21 0,4-3-15 0,8 4-24 0,9-5-12 16,1 0-20-16,8 0-20 0,1-3-33 0,3 3-31 16,-3-1-30-16,0-2-32 0,-7 5-28 0,-2-5-26 15,-6-3-20-15,-5 4-13 0,-7 0-2 0,-1 0 13 16,-7 0 11-16,-5 1 20 0,-8 6 1 0,-7-7 12 16,-6 5 2-16,-7-2-1 0,-10 2-3 0,-4-3 0 15,-52 9-8-15,64-9 6 0,-64 9-13 0,53-4-15 16,-53 4-10-16,0 0-14 0,0 0-4 0,0 0-27 0,0 0-8 15,0 0-3-15,63 9-13 0,-63-9-24 0,0 0-38 16,0 0-40-16,0 0-52 0,0 0-73 16,0 0-243-16,0 0-681 0,0 0 301 0</inkml:trace>
  <inkml:trace contextRef="#ctx0" brushRef="#br0" timeOffset="124231.06">5889 10603 228 0,'0'0'358'0,"0"0"-1"0,0 0 3 0,0 0 0 0,0 0 4 0,0 0-3 16,0 0-19-16,0 0-34 0,0 0-25 0,0 0-26 16,0 0-26-16,0 0-19 0,0 0-25 0,0 0-24 15,0 0-15-15,71-64-13 0,-26 51-28 0,1 8-4 16,-46 5-14-16,91-5-11 0,-91 5-10 0,58 0-22 15,-58 0-22-15,51 10-16 0,-51-10-7 0,0 0 1 16,36 30-5-16,-36-30-1 0,5 25-4 0,-11-9 1 16,-6 6-6-16,-8-3 2 0,-3 3-10 0,-10 7-1 0,9-12 4 15,-5-1-3-15,5 0 2 0,-4-1-8 0,10-6-5 16,4-2-15-16,-2 0-4 0,4-1-5 0,5-4-3 16,7-2-8-16,-8 1 2 0,8-1 4 0,0 0 3 15,0 0 8-15,28 5 4 0,0-8-5 0,5 3 2 16,18 4 13-16,-1-4 8 0,-4 3-2 0,1 3 6 15,-15-3 11-15,13 3 9 0,-13 0 20 0,-4 0 32 16,-1 1 14-16,-10 1 15 0,0 0-2 0,-6 1 22 16,-5 2 28-16,-2-1 21 0,-5 2 10 0,-7 3 10 0,-10 3-9 15,-9 0-7-15,-16 5-13 0,-6 3 1 16,-4-16-13-16,0 6-10 0,-2-2-8 0,0-6-15 16,4 1-11-16,2-3-11 0,20-4-22 0,-2 4-26 0,2-7-30 15,-2-2-55-15,12 0-57 0,5-3-53 0,-4-1-64 16,11-2-84-16,-2-1-90 0,2 1-72 0,7-4-280 15,4-2-825-15,8-9 365 0</inkml:trace>
  <inkml:trace contextRef="#ctx0" brushRef="#br0" timeOffset="124530.01">7008 10575 270 0,'0'0'425'0,"0"0"29"0,41 31 32 0,-36-18 29 0,-1 3 15 16,1 2 11-16,-2 7-16 0,3 0-37 0,-5 3-26 15,-1-3-39-15,0 4-37 0,3-4-32 0,-2 2-31 16,-1 0-31-16,3-10-28 0,2 7-23 0,-1 0-29 15,0-6-30-15,3-1-46 0,-2-5-68 0,3 4-65 16,-3-3-66-16,0 1-80 0,0-3-95 0,0 0-85 16,-1-4-96-16,-4-2-96 0,0-5-466 0,-5 13-1061 0,5-13 471 15</inkml:trace>
  <inkml:trace contextRef="#ctx0" brushRef="#br0" timeOffset="124765.57">6766 10844 14 0,'0'0'481'0,"-17"0"-36"0,17 0-30 0,0 0-11 16,-12-1-8-16,12 1-11 0,0 0-14 0,0 0-25 16,37-11-19-16,-7 5-30 0,19-1-30 0,5-2-27 0,1 8-25 15,-3-4-22-15,6 4-21 0,-6-2-18 0,1 0-28 16,-5-1-44-16,-16 2-54 0,14-2-58 15,-14 1-59-15,-2 1-63 0,-2-5-76 0,-1 6-80 0,-2-2-76 16,-9-3-311-16,0 3-752 0,-4 0 333 0</inkml:trace>
  <inkml:trace contextRef="#ctx0" brushRef="#br0" timeOffset="125093.37">7697 10656 236 0,'0'0'515'0,"15"11"7"16,-2-2-5-16,1 2 1 0,1 1 4 16,6 6-6-16,-2-1-13 0,-1 5-16 0,1 3-39 15,-1-2-46-15,0 1-37 0,-3 3-36 0,3-6-32 0,-6 0-32 16,0 0-29-16,1-2-19 0,-4-6-28 0,0 1-23 16,-5-6-42-16,3-1-46 0,0 1-51 0,-2 0-44 15,0-2-28-15,2-1-19 0,-7-5-13 0,7 5-8 16,-7-5-13-16,0 0-13 0,0 0-4 0,22-15 2 15,-13 3 15-15,-1-1 8 0,-2-2 14 0,0-2 3 16,6-10 16-16,-2-2 9 0,0 4 12 0,3-18 14 16,-1 15 24-16,-3 0 27 0,6 2 18 0,-2-13 25 15,-13 39 18-15,20-43 21 0,-20 43 32 0,13-29 7 0,-13 29 4 16,10-22 9-16,-10 22-25 0,0 0-1 16,0 0-11-16,10-35-22 0,-10 35-25 0,0 0-39 0,0 0-56 15,0 0-80-15,0 0-97 0,0 0-116 0,0 0-136 16,9-26-152-16,-9 26-434 0,0 0-1116 0,0 0 494 15</inkml:trace>
  <inkml:trace contextRef="#ctx0" brushRef="#br0" timeOffset="125619.78">10075 9741 219 0,'0'0'413'0,"0"0"-13"0,0 0-5 0,0 0 2 0,0 0 3 0,0 0-20 16,0 0-35-16,0 0-24 0,0 0-27 16,0 0-29-16,0 0-27 0,0 0-28 0,0 0-20 0,0 0-24 15,142-6-36-15,-110 0-52 0,-32 6-45 0,79-5-50 16,-34-4-48-16,-45 9-62 0,55-2-62 0,-55 2-56 15,0 0-62-15,0 0-347 0,0 0-709 0,68 1 313 16</inkml:trace>
  <inkml:trace contextRef="#ctx0" brushRef="#br0" timeOffset="125807.36">10162 9893 377 0,'0'0'377'0,"0"0"-22"0,0 0 1 15,0 0-8-15,0 0 7 0,0 0 22 0,0 0-5 16,0 0-33-16,0 0-33 0,0 0-25 0,0 0-34 16,101 13-25-16,-101-13-32 0,91-13-44 0,-91 13-33 15,79-5-68-15,-79 5-56 0,78-7-51 0,-78 7-64 16,58-7-72-16,-58 7-78 0,52-11-76 0,-52 11-279 0,34-14-682 16,-34 14 302-16</inkml:trace>
  <inkml:trace contextRef="#ctx0" brushRef="#br0" timeOffset="126015.55">10758 9660 109 0,'0'0'372'0,"0"0"-8"0,0 0 2 0,0 0 4 16,0 0-1-16,0 0 14 0,0 0 17 0,99 26-1 16,-99-26 0-16,36 28-13 0,-36-28-22 0,30 32-39 15,-19-10-31-15,-11-22-19 0,9 33-27 0,-9-33-29 0,-5 55-24 16,5-55-35-16,-26 47-39 0,15-24-50 0,-20 10-73 15,8-14-88-15,23-19-100 0,-48 34-109 16,19-18-143-16,29-16-419 0,-47 16-933 0,47-16 412 0</inkml:trace>
  <inkml:trace contextRef="#ctx0" brushRef="#br0" timeOffset="126765.58">13402 9360 155 0,'0'0'412'0,"0"0"-4"0,0 0 11 0,0 0 0 15,0 0-9-15,0 0-20 0,0 0-26 0,0 0-33 0,0 0-33 16,0 0-36-16,0 0-22 0,0 0-27 0,0 0-26 16,0 0-16-16,56-47-18 0,-56 47-20 0,59-6-17 15,-13 4-15-15,-46 2-13 0,79 1-14 0,-79-1-11 16,59 15-11-16,-59-15-9 0,56 17-12 0,-34-5-12 16,-22-12-6-16,0 0-5 0,33 31-1 0,-33-31 2 15,0 0-1-15,-5 37-2 0,5-37-1 0,0 0 0 16,-43 40 0-16,43-40-6 0,-34 18 7 0,34-18-6 15,-46 17 4-15,46-17 0 0,-33 11 2 0,33-11-2 0,0 0-3 16,0 0-4-16,-38 13-7 0,38-13-14 0,0 0-11 16,0 0 0-16,0 0 2 0,0 0 5 0,0 0-5 15,0 0 4-15,103 22 0 0,-54-15 5 0,-49-7-2 16,62 14 10-16,-62-14 1 0,54 16 2 0,-54-16 0 16,29 17 9-16,-29-17 11 0,0 0 14 0,0 0 12 15,3 36 15-15,-3-36 13 0,0 0 12 0,-63 46 9 16,18-31 4-16,1 2-3 0,-4-5-3 0,0-3-11 15,2-1-9-15,0 2-28 0,46-10-55 0,-74 14-68 16,74-14-75-16,-57 5-91 0,57-5-105 0,-56 3-131 0,56-3-277 16,0 0-833-16,0 0 369 0</inkml:trace>
  <inkml:trace contextRef="#ctx0" brushRef="#br0" timeOffset="127154.22">12146 10063 263 0,'0'0'362'0,"-50"6"-11"0,50-6-4 0,0 0 10 16,0 0 14-16,0 0-5 0,0 0-6 0,0 0 5 15,0 0 4-15,0 0-12 0,0 0-24 0,0 0-18 16,235-9-21-16,-147 6-14 0,4 2-3 0,4-4-20 15,9 1-15-15,6 1-19 0,4-3-19 0,3 1-19 16,0 4-24-16,2-6-6 0,4 6 31 0,4-5 8 16,9 0-18-16,1 2-18 0,0 2-19 0,0-3-36 15,-1-1-21-15,0 0-30 0,2-3-27 0,-6 4-19 16,-7-6-8-16,-4 4-14 0,-14 1-6 0,-7-1-3 16,-7 10 1-16,-11-9 0 0,-10-1 3 0,-12-5-3 15,-11 11 4-15,-50 1 0 0,59-3 6 0,-59 3-3 0,0 0 0 16,0 0 1-16,0 0-6 0,0 0 3 0,0 0 0 15,0 0-4-15,0 0-2 0,0 0-9 0,0 0-15 16,20 28-26-16,-20-28-39 0,0 0-53 0,0 0-80 16,0 0-72-16,-109 41-89 0,109-41-109 0,-43 6-420 15,43-6-1013-15,0 0 449 0</inkml:trace>
  <inkml:trace contextRef="#ctx0" brushRef="#br0" timeOffset="127967.33">12417 10768 157 0,'-9'-3'392'0,"-4"-2"-12"0,13 5 10 0,-17-7-8 0,8 3 9 15,9 4 3-15,-12-5-11 0,12 5-13 0,-11-5-14 16,11 5-27-16,-5-5-28 0,5 5-26 0,0 0-26 0,0 0-28 16,9-17-17-16,3 14-24 0,4-2-22 0,3 3-22 15,13-5-23-15,-1 3-28 0,15 5-16 16,-15 1-15-16,16 0-8 0,-15 6-10 0,10 7-11 0,-14-6-17 15,-2 7-10-15,-7-3-11 0,-4-1-11 0,-3 1 3 16,-7 3-10-16,1-1 6 0,-6 1 1 0,-6-1 4 16,-2 0 4-16,-10 5 4 0,-2-4-1 0,-3 0 3 15,0 0-2-15,-3-5 3 0,-2-1 3 0,3-3 5 0,4-2-4 16,6 0 5-16,1-1-2 0,2-2-1 0,12-2 1 16,-10 3-3-16,10-3-3 0,0 0-4 15,0 0-10-15,0 0 5 0,0 0-3 0,76 3 1 0,-45-1-3 16,17 6 4-16,-2-1-2 0,-3 0 4 0,-12-1 1 15,-3 0 23-15,-1 4 14 0,-12-5 14 0,-2 5 6 16,-7-4 19-16,-3 2 25 0,-3 3 20 0,-5 2 12 16,-12 4-3-16,-6 0-5 0,-18 4 3 0,-5-4 11 15,4 1-6-15,-9-5-16 0,-1 0-4 0,4-4-14 16,1-5 0-16,19 1-24 0,-4-4-32 0,1-1-29 16,6 0-37-16,7-2-49 0,-1 0-68 0,7-7-76 0,6 3-60 15,-1-1-60-15,7-3-83 0,3-2-82 0,7-9-326 16,8 0-912-16,15-8 403 0</inkml:trace>
  <inkml:trace contextRef="#ctx0" brushRef="#br0" timeOffset="128230.81">13345 10781 157 0,'12'-2'454'0,"-4"8"35"0,-8-6 29 0,4 9 20 0,-3 1 20 0,3 7 35 0,-3 1-6 16,4 7-7-16,0 4-27 0,-1-1-28 15,4 11-36-15,-6 4-35 0,2-2-44 0,-1-12-41 0,-2 1-35 16,0 0-39-16,1-1-33 0,-1-1-236 0,1 0-26 16,-4-3 0-16,-2 0 0 0,0-10 0 0,6-1 0 15,-4-2 0-15,-3 1 0 0,1-7-223 0,3 1-154 16,1-7-93-16,0 0-117 0,0 0-502 0,0 0-1180 15,0 0 522-15</inkml:trace>
  <inkml:trace contextRef="#ctx0" brushRef="#br0" timeOffset="128466.38">13122 11050 351 0,'-19'1'400'0,"19"-1"-11"0,-14 2 19 0,14-2 15 16,0 0 16-16,0 0-1 0,0 0-9 0,0 0-24 16,0 0-12-16,0 0-19 0,0 0-34 0,64-7-37 15,-31 4-31-15,17 0-24 0,-3-1-27 0,3 0-29 16,-17 3-37-16,17-4-48 0,-5 3-55 0,-12-1-56 16,-1 1-72-16,15 2-59 0,-14-4-56 0,-2 3-49 0,-3-1-59 15,0-1-72-15,-2 1-90 0,-7 0-300 16,-4 0-823-16,1-4 364 0</inkml:trace>
  <inkml:trace contextRef="#ctx0" brushRef="#br0" timeOffset="129077.8">14469 10951 281 0,'0'0'344'0,"-9"5"8"15,0-2 7-15,1 2 4 0,-1 0 16 0,1 2 9 0,-4 4 7 0,-1 1 6 16,1 3-11-16,0-1-10 0,-2 5-14 0,5-4-17 16,-3 5-6-16,4-4-32 0,1 0-16 0,6 0-24 15,-2 0-35-15,5 2-13 0,0-4-25 0,3 2-21 16,4-3-24-16,-1-2-28 0,6-1-28 0,0-1-35 16,0-2-26-16,1-3-22 0,2 1-35 0,3-4-35 15,0 1-27-15,-4-4-17 0,3 1-8 0,-3-5-2 16,0 2 1-16,-3-5-4 0,-1 1-4 0,-3-3 3 0,-6 2 19 15,1-4 13-15,-5-2 0 0,1-1 15 0,-4-1 6 16,-4-5 9-16,-3 0 2 0,-2-3 10 0,4 6 6 16,-6-4 15-16,3 11 24 0,0-2 13 0,-11 0-2 15,0-1 5-15,5 7 5 0,-5-3 2 0,7 5-6 16,2 6-5-16,0 0-18 0,1 0-33 0,13 0-55 16,0 0-59-16,-20 0-56 0,20 0-56 0,-4 10-41 15,4-10-51-15,0 0-405 0,23 7-820 0,5-2 364 16</inkml:trace>
  <inkml:trace contextRef="#ctx0" brushRef="#br0" timeOffset="129278.68">14895 11076 43 0,'0'0'537'0,"-8"6"-18"0,8-6-11 16,-6 5 2-16,6-5 0 0,0 0-18 0,-11 4-24 15,11-4-52-15,0 0-52 0,0 0-64 0,0 0-73 16,-9 4-80-16,9-4-96 0,0 0-93 0,0 0-82 16,-3 9-114-16,3-9-134 0,0 0-348 0,0 0-779 0,0 0 345 15</inkml:trace>
  <inkml:trace contextRef="#ctx0" brushRef="#br0" timeOffset="129639.42">15191 10893 228 0,'0'0'499'0,"-18"-4"-23"0,3 5-4 15,15-1-12-15,-31 6-18 0,16-2-18 0,2 1-26 0,-5 0-34 16,4 6-23-16,4 0-35 0,2 2-23 0,2-1-26 16,2 3-28-16,4 2-10 0,4 0-30 0,3 1-15 15,9 5-20-15,2-2-16 0,1 5-25 0,4-6-17 16,4-2-18-16,-6-1-18 0,1-2-10 0,0-1-9 0,-8-5-6 16,-4 1-9-16,-6-1-3 0,1-1-4 15,-5 0-3-15,0 1 1 0,-7-3-8 0,-4 3-10 16,-5-2-19-16,0 1-35 0,-9-1-38 0,-2-4-63 0,5-4-42 15,4 1-55-15,-1-2-60 0,-1-2-69 0,4-3-55 16,0 1-351-16,2-2-854 0,2-3 377 0</inkml:trace>
  <inkml:trace contextRef="#ctx0" brushRef="#br0" timeOffset="129828.12">15205 10853 172 0,'0'0'527'15,"4"-10"-13"-15,-4 10-9 0,1-9-11 16,-1 9-15-16,2-12-14 0,-2 12-40 0,2-5-31 0,-2 5-50 16,17-8-42-16,-4 2-50 0,2 3-46 0,4 2-52 15,7 1-63-15,-1-2-60 0,3-2-59 0,0-2-59 16,4 4-73-16,-5 1-63 0,0-1-65 0,4-2-86 16,-12 4-326-16,8 1-757 0,-11 2 335 0</inkml:trace>
  <inkml:trace contextRef="#ctx0" brushRef="#br0" timeOffset="130140.33">15623 10918 20 0,'0'0'437'0,"0"0"-19"16,3 11-7-16,-3-11-6 0,9 8 10 0,-2-2 9 16,4 4-1-16,-5-6-20 0,9 6-30 0,-4-1-31 15,0 4-37-15,-6-3-30 0,0 3-25 0,-1 1-30 16,-5 3-18-16,-3-1-18 0,-4 7-28 0,-3 2-44 15,-2-4-50-15,-2 0-57 0,-3-2-43 0,5-9-17 16,3 2-16-16,1-2-4 0,-3 2-15 0,9-9 3 16,-3 0-20-16,6-3 2 0,-7 5 7 0,7-5-2 15,0 0 11-15,-8 3 7 0,8-3 11 0,0 0 12 16,0 0 9-16,0 0 9 0,0 0 17 0,0 0 19 16,0 0 13-16,0 0 9 0,0 0 29 0,0 0 24 0,0 0 20 15,0 0 5-15,0 0 8 0,42-10-4 0,-25 9-9 16,-1-2-7-16,3-2-8 0,0 2-6 0,1 0-15 15,-1 1-6-15,-1 0-29 0,1-1-36 0,0 2-40 16,7-3-44-16,-8-1-50 0,-3 4-50 0,0 0-76 16,0-3-67-16,-2 0-392 0,-2 1-797 0,0-4 353 15</inkml:trace>
  <inkml:trace contextRef="#ctx0" brushRef="#br0" timeOffset="132452.38">16027 10833 16 0,'-13'1'221'0,"13"-1"-5"0,0 0-6 0,0 0-3 0,-13-2-19 0,13 2-13 0,0 0-9 15,0 0-8-15,-6-8-6 0,6 8-19 0,0 0-13 16,0 0 1-16,14-12 14 0,-14 12 6 0,5-6 6 15,-5 6 6-15,8-5-6 0,-8 5 7 0,4-7 8 16,-4 7-3-16,0 0 0 0,9-7-4 0,-9 7-3 16,0 0-12-16,14-5-7 0,-7 4-6 0,-7 1-8 15,16 0-4-15,-16 0-2 0,24 6-5 0,-16-3 3 16,4 7-4-16,2-3-4 0,-3 1-18 0,-1 2-3 16,3 1-8-16,-7-4-10 0,3 3-10 0,0 1-3 15,-3 0-4-15,-2 3-6 0,1-3-10 0,-1-1-10 0,-2-1-6 16,-2 1-4-16,-2 0 0 0,-2 0-6 0,-1 1-2 15,-3 1 1-15,-3 2-16 0,7-6-2 0,-5 3-8 16,0-2 2-16,-2 3-11 0,2-4 1 0,-1 5-14 16,1-3 8-16,0-1-25 0,-3 1-10 0,3 1-7 15,6-3-2-15,-3 0-2 0,3-2 8 0,3-6 4 16,-6 11-11-16,4-8-5 0,2-3-16 0,0 0-25 16,-5 9-42-16,5-9-54 0,0 0-53 0,0 0-84 0,0 0-203 15,0 0-609-15,0 0 270 0</inkml:trace>
  <inkml:trace contextRef="#ctx0" brushRef="#br0" timeOffset="133265.19">16074 11093 250 0,'-6'-11'306'0,"6"11"-3"0,0-6-3 0,0 6-9 15,0 0-7-15,9-8-19 0,-9 8-6 0,8-8-2 0,-8 8-10 16,13-7 6-16,-2 3-8 0,-1 3-2 0,4-3-5 15,0 3-17-15,3 1-11 0,-17 0-8 0,29 3-7 16,-13-1-6-16,4 1-10 0,-1 2-19 0,5 1-8 16,-6 0-10-16,0 1-10 0,-3 0-13 0,10 6-7 15,-11-4-13-15,1 4-9 0,-5-4-9 0,1 5-12 16,-4-1-2-16,-3 2-11 0,-1-5-7 0,-6 6-7 16,-1-3-8-16,-5 2-11 0,0-3-15 0,-5 0-11 0,-2-1-9 15,-6 3-7-15,7-5-12 0,-2 0-6 0,2-4-6 16,-2 2-14-16,2-2-1 0,-1-2-12 0,1 2-12 15,-3-1-22-15,7-4-20 0,0 3-18 0,11-3-23 16,-19-3-21-16,19 3-34 0,0 0-48 0,-20-2-55 16,20 2-47-16,-8-8-307 0,8 8-732 0,3-9 324 15</inkml:trace>
  <inkml:trace contextRef="#ctx0" brushRef="#br0" timeOffset="133902.84">16599 10960 197 0,'0'0'396'0,"0"0"-11"0,0 0 13 0,0 0 2 0,12 12 37 16,-4-5-4-16,-6 3-21 0,5 2-12 0,-4 4-23 0,3 1-17 15,-3-1-29-15,4 2-24 0,-1 7-24 0,-1-3-19 16,-1-5-26-16,-4 0-19 0,4-2-28 0,-4-1-10 16,0-3-27-16,-1-3-16 0,2 1-11 0,-1-9-15 15,-4 12-26-15,0-8-22 0,4-4-17 0,0 0-16 16,-4 7-14-16,4-7-18 0,0 0-18 0,0 0-14 15,0 0-9-15,0 0-1 0,0 0-13 0,-20-20-7 16,19 11 5-16,2-7-2 0,3 3 2 0,0-3 2 0,2 0 5 16,0-1 6-16,3 1 1 0,-1 0 6 0,6-5 2 15,-2 9 17-15,-3 3 18 0,2-2 7 0,1 4 23 16,-6 1 12-16,9 0 4 0,-2 2 3 0,-13 4-6 16,18 0 3-16,-18 0-1 0,14 5 1 0,-5 2 2 15,-4 0-6-15,5 4 2 0,-2 1 4 0,-2-2-9 16,-3 0-2-16,-2-1 1 0,3 4-7 0,-5-4-4 15,-1 2-12-15,2-3-7 0,-3 2-21 0,-2-3-30 16,5-7-26-16,-7 8-35 0,7-8-27 0,-2 7-31 16,2-7-15-16,0 0-30 0,0 0-16 0,0 0-22 15,0 0-13-15,0 0 13 0,0 0 25 0,28-26 21 0,-18 16 25 16,0 2 31-16,4-5 33 0,3 5 35 16,-2-3 34-16,0 5 37 0,1-2 29 0,0 2 45 0,1 3 48 15,-3 0 47-15,-5 3 31 0,-9 0 21 0,24 4 4 16,-16 1-1-16,1 1 3 0,4 2-7 0,-4 3-16 15,-3 0-20-15,4 2-16 0,-2-1-19 0,0 1-22 16,-4-3-66-16,-1 2-76 0,0-2-106 0,-1 1-117 16,-2 0-157-16,-2-4-181 0,2-7-297 0,-3 14-950 15,2-10 420-15</inkml:trace>
  <inkml:trace contextRef="#ctx0" brushRef="#br0" timeOffset="134750.13">15330 9907 17 0,'0'0'265'0,"0"0"4"0,0 0 6 0,0 0 5 0,0 0-1 0,0 0 6 16,0 0 8-16,0 0 4 0,0 0 3 0,0 0-4 16,0 0-2-16,0 0 1 0,0 0-10 0,0 0-12 0,0 0-14 15,0 0-23-15,0 0-22 0,0 0-18 0,0 0-16 16,0 0-19-16,0 0-14 0,179-21-19 0,-102 17-14 15,11 3-12-15,-4 1-10 0,1-1-12 0,7 0-12 16,0 1-11-16,-4-3-13 0,8 5-16 0,-5-2-13 16,2-3-21-16,-6 2-8 0,-4 1-1 0,-1 0-1 15,-9 4 2-15,-11-4 2 0,-4-4-1 0,-5-2 0 16,-53 6 3-16,77-1 2 0,-77 1-2 0,0 0 6 0,61 0-4 16,-61 0 4-16,0 0 4 0,0 0 1 0,0 0 3 15,0 0-3-15,0 0 1 0,0 0-5 0,0 0-6 16,0 0-18-16,0 0-26 0,0 0-36 0,0 0-37 15,0 0-34-15,0 0-42 0,0 0-60 0,0 0-74 16,0 0-80-16,0 0-301 0,54 5-777 0,-54-5 343 16</inkml:trace>
  <inkml:trace contextRef="#ctx0" brushRef="#br0" timeOffset="168517.11">11706 8876 109 0,'0'0'203'0,"0"0"-3"0,0 0-9 0,0 0-6 0,0 0-7 16,0 0-15-16,0 0-10 0,0 0-7 0,0 0-11 15,0 0-7-15,0 0-8 0,0 0-3 0,0 0-6 16,0 0-13-16,0 0-6 0,0 0-10 0,0 0-7 16,0 0-10-16,0 0-6 0,0 0-5 0,0 0-4 15,0 0-3-15,0 0 7 0,0 0 0 0,0 0 5 0,0 0-3 16,0 0 1-16,0 0 0 0,-55 49 1 0,55-49 3 15,-17 25-2-15,17-25 0 0,0 0-8 0,-23 36-3 16,23-36 3-16,-15 22 3 0,15-22-5 0,0 0-6 16,-18 30-8-16,18-30 4 0,0 0-8 0,-10 33 1 15,10-33-11-15,0 0 3 0,-9 32 3 0,9-32-13 16,0 0-2-16,-8 29 5 0,8-29-1 0,0 0-3 16,-5 43-3-16,5-43 1 0,-7 32 5 0,7-32-4 15,-8 28 9-15,8-28 8 0,-6 36 3 0,6-36 4 0,-7 34-10 16,7-34-2-16,-9 39 11 0,9-39-2 15,-7 34-11-15,7-34-4 0,-12 46-6 0,12-46 4 0,-4 31-4 16,4-31-6-16,-6 33 13 0,6-33-4 0,-7 32 1 16,7-32 1-16,-2 31 3 0,2-31-1 0,-3 35 3 15,3-35-4-15,-1 39 2 0,1-39-1 0,0 43-4 16,0-43 4-16,9 47 2 0,-7-19 4 0,-2-28 2 16,8 53-4-16,-4-30-2 0,-4-23-1 0,8 46-8 0,-7-21 7 15,-1-25 1-15,5 41 0 0,-5-41 14 16,1 41-5-16,-1-41 7 0,-1 40 3 0,1-40 5 0,-5 28 7 15,5-28-5-15,-6 31-3 0,6-31 9 0,0 0-1 16,-12 40 3-16,12-40-3 0,-1 32-6 16,1-32 1-16,-7 39-5 0,7-39-7 0,-2 33-4 0,2-33-3 15,2 48 0-15,0-21-8 0,-2-27 3 0,5 48-1 16,-3-21-6-16,-2-27 0 0,8 50-1 0,-3-26 0 16,-5-24 0-16,10 43 7 0,-10-43 1 0,8 39 3 15,-8-39 7-15,9 41-1 0,-4-16-6 0,0 3 0 0,2-5 0 16,-4 1-4-16,3-5 3 0,-3 3-1 15,1 3-2-15,0-2-5 0,-3 0-4 0,2-7 5 16,1 1-4-16,-2 9-1 0,3-1-4 0,-1-8 3 0,0 1 1 16,1 5-1-16,0 1-2 0,-1-8-1 15,0 2-1-15,0-2 2 0,0 2-1 0,-2 0-1 0,2 5 0 16,-1-7 2-16,-1 0 3 0,2 0 4 0,2 2 10 16,-1 7 5-16,4-3 3 0,-3-6-3 0,1 5-1 15,2-4-7-15,-2 6-1 0,-1-5-5 0,-1-2-4 16,8 5 3-16,-4 3 1 0,1-5-3 0,7 1-2 15,-5 4-2-15,0-10-4 0,2 6 2 0,-3 4 3 0,1-4-3 16,-2-5-7-16,-1 1 3 0,0 1 3 0,3 5-1 16,-5-7 1-16,2 0 0 0,-4-1 0 15,-1 2 0-15,1-5-3 0,-1 3 4 0,0 0-5 0,-4-5 1 16,5 1 5-16,-4 1 3 0,4-1-3 0,-2-2-3 16,-2 1 6-16,2-4-10 0,2 3 2 0,-5-8 2 15,4 14-4-15,2-2 0 0,-1-5 3 0,-1 1-3 16,0-1-1-16,-3 2-6 0,-1-9-8 0,4 10-15 0,-3-6-21 15,-1-4-28-15,0 0-44 0,0 0-43 16,0 0-55-16,0 0-69 0,0 0-119 0,12-22-463 16,-11 5-942-16,0-10 417 0</inkml:trace>
  <inkml:trace contextRef="#ctx0" brushRef="#br0" timeOffset="169231.41">17338 8967 53 0,'0'0'78'0,"0"0"-15"0,0 0-13 0,0 0-24 0,0 0-71 15,0 0-49-15,0 0 21 0</inkml:trace>
  <inkml:trace contextRef="#ctx0" brushRef="#br0" timeOffset="170342.63">17361 8912 123 0,'0'0'189'16,"0"0"0"-16,0 0-12 0,0 0 9 16,0 0 17-16,0 0 6 0,0 0-11 0,0 0-7 0,0 0-9 15,0 0-7-15,0 0-7 0,-46-31-7 0,46 31-4 16,0 0-2-16,0 0-5 0,0 0 1 0,0 0-10 15,0 0-2-15,0 0-5 0,0 0-10 0,0 0-4 16,0 0-12-16,0 0-13 0,0 0-10 0,0 0-10 16,0 0-4-16,0 0-12 0,0 0 6 0,0 0 2 15,0 0-8-15,0 0 5 0,0 0 31 0,0 0 23 16,0 0 2-16,0 0 3 0,0 0 12 0,0 0-1 16,0 0-18-16,0 0-5 0,0 0-2 0,0 0 3 0,0 0 2 15,0 0-2-15,50 93-13 0,-50-93-5 16,14 21-10-16,-14-21 1 0,0 0-1 0,23 31-11 0,-23-31-7 15,0 0 1-15,17 25-5 0,-17-25-7 0,0 0-2 16,0 0-7-16,19 27 1 0,-19-27 8 0,0 0-10 16,0 0-5-16,23 30 5 0,-23-30 1 0,0 0-1 15,14 24-3-15,-14-24-7 0,0 0 6 0,19 28-4 16,-19-28-6-16,0 0 4 0,18 39-8 0,-18-39 9 16,10 27-6-16,-10-27 4 0,9 28-9 0,-9-28-4 15,14 32-2-15,-14-32 3 0,8 32-1 0,-8-32-5 0,5 32-4 16,-5-32 15-16,6 29-14 0,-6-29-2 0,12 32 4 15,-12-32-6-15,13 28 1 0,-13-28-2 0,15 27 7 16,-15-27-7-16,0 0-5 0,15 41 4 0,-15-41 2 16,14 24 4-16,-14-24-6 0,0 0-3 0,13 39 7 15,-13-39 16-15,7 29-10 0,-7-29-2 0,6 30 0 16,-6-30-5-16,9 33-8 0,-9-33 7 0,13 39 4 16,-13-39 0-16,4 32 0 0,-4-32 4 0,6 35 6 15,-6-35-18-15,6 33-5 0,-6-33 3 0,9 31 3 0,-9-31 0 16,4 33 0-16,-4-33-1 0,5 32-5 0,-5-32 6 15,0 0 0-15,13 40 4 0,-13-40-9 0,0 0 12 16,10 35-4-16,-10-35 11 0,9 25-1 0,-9-25 6 16,0 0-1-16,10 32-5 0,-10-32-1 0,12 27 0 15,-12-27 4-15,0 0-7 0,10 40 2 0,-10-40 3 16,9 30-7-16,-9-30 0 0,10 42-1 0,-10-42 1 16,5 48-5-16,-5-48-1 0,6 43 6 0,-4-19-8 15,-2-24 9-15,6 41-10 0,-6-41 4 0,0 33-8 16,0-33 0-16,4 32 0 0,-4-32 0 0,3 32 0 0,-3-32 0 15,0 0 0-15,4 47 0 0,-4-47 0 0,2 28 0 16,-2-28 0-16,0 0 0 0,8 41 0 0,-8-41 0 16,0 0 0-16,10 35 0 0,-10-35 0 0,3 27 0 15,-3-10 0-15,2-1 0 0,-1-5 0 0,2 6 0 16,-2-1 0-16,1 0 0 0,-1 1 0 0,0-1 0 16,-1 0 0-16,1-1 0 0,-1 3 0 0,2-1 0 15,-1-2 0-15,3 0 0 0,-3 1 0 0,2-2 0 0,-2 3 0 16,0-3 0-16,-1 3 0 0,4-1 0 15,-3 0 0-15,-1-2 0 0,3 3 0 0,-4-4 0 16,2 1 0-16,-2 2 0 0,2-2 0 0,-4 1 0 0,2 0 0 16,0 2 0-16,-3-1 0 0,1-1 0 0,2 2 0 15,-1-5 0-15,-1 5 0 0,0-2 0 0,-2 1 0 16,0 0 0-16,1-3 0 0,-2 0 0 0,4 3 0 16,-1-4 0-16,-1 0 0 0,-1 0 0 0,-2 1 0 15,6 1 0-15,1-4 0 0,-6 3 0 0,2-3 0 16,4 5 0-16,-4-4 0 0,4 3 0 0,-4 0 0 15,2-2 0-15,1 5 0 0,2-5 0 0,-2-2 0 0,-2 4 0 16,2 0 0-16,-2 3 0 0,2 2 0 16,-4-2 0-16,-3-2 0 0,4 2 0 0,-1 1 0 0,1-4 0 15,0 1 0-15,-1 1 0 0,-2-3 0 0,-2 2 0 16,2-2 0-16,2-1 0 0,1 1 0 0,-3-6 0 16,4 0 0-16,-2 2 0 0,1 1 0 0,-1-4 0 15,2 0 0-15,-3 2 0 0,4 0 0 0,-1-1 0 16,2 1 0-16,-2-1 0 0,1 1 0 0,0 0 0 0,2-8 0 15,-1 16 0-15,1-9 0 0,0-7 0 16,-1 15 0-16,1-6 0 0,0-1 0 0,-3 2 0 0,3-3 0 16,0 2 0-16,-1-2 0 0,1-7 0 0,-4 16 0 15,2-7 0-15,-1 0 0 0,-3-2 0 0,2 2 0 16,-1-5 0-16,5-4 0 0,-8 13 0 0,4-9 0 16,4-4 0-16,-4 7 0 0,4-7 0 0,0 0 0 15,0 0-104-15,0 0-410 0,-28-12-138 0,16-1-502 16,1-3-1250-16,2-5 553 0</inkml:trace>
  <inkml:trace contextRef="#ctx0" brushRef="#br0" timeOffset="172328.83">2581 14197 115 0,'1'-10'144'0,"2"0"10"0,-3 2-10 16,0 3-6-16,0 5 0 0,-3-13-3 0,3 13-3 0,-5-6-8 15,5 6-5-15,-10-4-10 0,10 4-2 16,-14-2-5-16,14 2-15 0,-18 0-15 0,18 0-39 0,-17 1-66 16,17-1-82-16,0 0-170 0,-20-1-307 15,20 1 136-15</inkml:trace>
  <inkml:trace contextRef="#ctx0" brushRef="#br0" timeOffset="172827.66">2506 14084 350 0,'0'0'433'15,"0"0"2"-15,0 0 10 0,-18 14 8 0,13-1 4 16,0 2-4-16,3 2-15 0,1 8-19 0,2 1-17 15,-2 2-8-15,1 1-16 0,-5 15-14 0,2 1-19 16,1-17-20-16,-5 18-16 0,2-21-19 0,-4 5-20 16,7-2-12-16,-2 15-18 0,-5-18-17 0,4-1-16 15,0 1-14-15,2-2-83 0,2-5-110 0,-2-4 0 16,1-1 0-16,1-4 0 0,1 2 0 0,-2-2 0 16,2-2 0-16,0-7 0 0,-1 8 0 0,1-8 0 0,0 0 0 15,0 0 0-15,0 0 0 0,0 0 0 16,0 0 0-16,0 0 0 0,0 0 0 0,-10-36 0 0,7 12 0 15,-2-5 0-15,-1-13 0 0,3-5 0 0,2-2 0 16,-3 2 0-16,1-2 0 0,5 1 0 16,-1-1 0-16,-1-4 0 0,7-1 0 0,-2 3 0 0,6 2 0 15,-6 19 0-15,8-15 0 0,-7-2 0 0,2 19 0 16,1 0 0-16,4 4 0 0,-3-1 0 0,4 2 0 16,0 3 0-16,-1 7 0 0,2 4 0 0,1-2 0 15,5-2 0-15,5 2 0 0,-2 5 0 0,0 1 0 16,-4 5 0-16,-1 5 0 0,-3 1 0 0,6 8 0 15,-7-3 0-15,5 12 0 0,-6 1 0 0,-3 16 0 16,-5 1 0-16,-6 2 0 0,-6 1 0 0,-7-3 0 16,-2 4 0-16,-4-4 0 0,-3-6-111 0,-1 7-16 15,4-22-5-15,1-1-8 0,0 3 2 0,-5-2-10 0,5-2-8 16,4-3-32-16,4-5-40 0,1-4-43 16,0 0-49-16,4 2-50 0,0-2-61 0,5-6-50 0,-4 10-344 15,4-10-894-15,0 0 395 0</inkml:trace>
  <inkml:trace contextRef="#ctx0" brushRef="#br0" timeOffset="173154.73">2906 14539 281 0,'0'0'451'0,"0"8"-4"0,0-8 18 0,-7 18 19 0,3-4 22 0,2-2 5 16,-5 11-4-16,5 2-32 0,-1 1-30 0,-3 14-22 16,5 5-32-16,0-15-23 0,3 19-26 0,-2-1-26 15,1-1-41-15,2 2-22 0,3-4-20 0,-1-16-32 16,3 12-13-16,-4-13-24 0,1 2-15 0,4-5-25 16,-1 0-17-16,3 14-22 0,-2-19-85 0,-3-4 0 15,3 0 0-15,2 5 0 0,-3 4 0 0,3-17 0 16,-1 3 0-16,0-1 0 0,0-1 0 0,6 0 0 0,-1-3 0 15,2-2 0-15,-1-3-146 0,5-1-29 0,4-1-36 16,1 2-37-16,-7-7-34 0,0 4-46 16,-3-1-31-16,0 2-54 0,-6-4-53 0,2-3-60 15,-2 0-314-15,-1 2-909 0,-4-5 402 0</inkml:trace>
  <inkml:trace contextRef="#ctx0" brushRef="#br0" timeOffset="173390.95">2668 15116 340 0,'-17'5'487'16,"8"-5"-38"-16,9 0-33 0,0 0-15 0,-16 0-9 16,16 0-15-16,0 0-5 0,0 0-33 0,0 0-38 15,63-1-31-15,-16-3-27 0,-14 1-22 0,14 0-22 16,3 3-29-16,-4-2-20 0,3-1-26 0,0-1-49 15,-15 5-37-15,19-4-49 0,1 1-52 0,-22-4-49 16,0 3-46-16,17-1-53 0,-23 0-65 0,1 6-64 16,-8-2-53-16,2-5-241 0,-3 0-686 0,-2-1 304 15</inkml:trace>
  <inkml:trace contextRef="#ctx0" brushRef="#br0" timeOffset="173640.3">3625 14654 285 0,'0'0'476'0,"0"0"-21"0,0 0-15 16,0 0 1-16,5-8 0 0,-5 8-10 15,21 1-13-15,-6-1-35 0,4 0-46 0,14 0-29 0,-1 3-31 16,27-1-26-16,-27-2-29 0,12 0-34 0,-15 0-51 15,3 3-61-15,-4-1-75 0,-1 1-71 0,0-5-76 16,-11 3-86-16,1 1-71 0,-17-2-73 0,24 0-364 16,-24 0-802-16,12 4 354 0</inkml:trace>
  <inkml:trace contextRef="#ctx0" brushRef="#br0" timeOffset="173841.42">3784 14833 453 0,'-3'7'433'0,"3"-7"-26"0,0 0 0 0,9 11-3 15,0-10-2-15,5 1-20 0,5-2-34 0,8-2-27 16,3-2-49-16,3-1-50 0,-3-1-57 0,1 2-45 16,-4 0-48-16,2-3-65 0,3 1-69 0,-2 1-67 15,-11 4-97-15,10-1-93 0,-15 1-295 0,4-4-664 16,0 2 294-16</inkml:trace>
  <inkml:trace contextRef="#ctx0" brushRef="#br0" timeOffset="174577.83">5777 13911 127 0,'0'0'650'0,"12"8"-20"16,-8 5 2-16,3 1 27 0,1 10 24 0,-2 3 23 0,6 13-31 15,-6-11-20-15,7 10-36 0,0 3-39 0,-3 2-56 16,-5-17-45-16,0 3-45 0,-1 12-296 0,0-17-138 0,1 0 0 16,-5-7 0-16,0-4 0 0,1 3 0 15,-1-3 0-15,-1-3 0 0,1-3 0 0,0-1 0 0,0-7 0 16,0 0 0-16,0 0 0 0,0 0 0 0,0 0 0 15,0 0 0-15,-18-32 0 0,7 3 0 0,6 0 0 16,-3-13 0-16,4 15 0 0,-4-16 0 0,-2 0 0 16,1-1 0-16,4 0 0 0,-9 0 0 0,5 4 0 15,7-6 0-15,-10 1 0 0,2 2 0 0,2 0 0 16,4 13 0-16,2-10 0 0,8-2 0 0,-2 17 0 16,0-5-21-16,10 5-25 0,1 0 3 0,3 4 7 15,0 5 4-15,5-3 8 0,0 3-1 0,5 4 3 0,0 3 5 16,3 5 12-16,-3-1-1 0,-4 7 1 15,-4 5-4-15,-3 1 5 0,-3 3-1 0,3 11-3 0,-5-1 3 16,-6 6 2-16,-9-2-3 0,-4 16-7 0,-2-18-10 16,-8 18-15-16,-7-4-11 0,1-15-31 0,-4 10-34 15,-2-1-33-15,11-7-42 0,-13 8-47 0,12-13-37 16,1-1-34-16,-1 1-14 0,2 2-28 0,-3 0-21 16,-1-2-26-16,6 0-35 0,-7 2-325 0,11-9-818 15,-1 2 361-15</inkml:trace>
  <inkml:trace contextRef="#ctx0" brushRef="#br0" timeOffset="174903.6">5211 14705 292 0,'-9'3'461'0,"4"3"-14"0,5-6-3 0,-10 7 4 0,10-7-1 0,-1 10 1 0,1-10-1 15,15 19-13-15,0-11-26 0,16 2-34 0,20 2-22 16,5-5-31-16,8-3-30 0,5-4-17 0,13-1-21 16,4 0-22-16,-1-1-20 0,14-4-15 0,0 5-34 15,6-7-16-15,-1 2-36 0,-5-5-43 0,-4 3-35 16,-4 0-35-16,-7 2-29 0,-5-3-22 0,-3 6-31 15,-10 0-26-15,-7 1-27 0,-5 1-29 0,-20 1-29 0,-2 0-15 16,-1 0-27-16,-12 1-22 0,-4 1-35 0,-7 0-52 16,1 1-37-16,-9-3-61 0,2 7-277 15,-2-7-782-15,0 0 346 0</inkml:trace>
  <inkml:trace contextRef="#ctx0" brushRef="#br0" timeOffset="175327.66">6107 15568 274 0,'0'0'636'0,"3"14"6"0,2-6-26 16,5 8 4-16,5 2-6 0,8 4-1 0,-1 0-11 15,4 14-29-15,3-3-45 0,2 7-42 0,-3-8-51 0,-9-8-47 16,10 11-34-16,-1 3-29 0,-6-2-33 16,-8-9-99-16,8 10-193 0,-7-12 0 0,7 16 0 0,-12-15 0 15,4 15 0-15,-6-15 0 0,-3-4 0 0,-2-5 0 16,-2-4 0-16,3-6 0 0,-3 0 0 0,2 2 0 16,-3-9 0-16,1 7 0 0,-1-7 0 0,0 0 0 15,0 0 0-15,0 0 0 0,-3-36 0 0,3 6 0 16,3-9 0-16,-1-3 0 0,4 0 0 0,-3 1 0 15,5 11 0-15,5-11 0 0,2 0-105 0,4-2 15 16,-3 5 9-16,-1-2 5 0,8 6 10 0,-14 7 4 16,5 3 6-16,1 4 9 0,-3-3 1 0,-1 1 2 15,-2 7 5-15,-2 1-1 0,-2 2-11 0,-4 5-27 16,3-6-24-16,-3 5-28 0,4-5-41 0,-2 4-53 16,1-2-56-16,-6 3-84 0,0-5-109 0,-1 4-455 15,1-6-1005-15,-3 2 445 0</inkml:trace>
  <inkml:trace contextRef="#ctx0" brushRef="#br0" timeOffset="175792.41">8148 14559 121 0,'-6'5'647'0,"6"-5"-45"0,0 0-35 0,0 0-22 0,0 0-6 0,0 0-8 16,0 0-23-16,0 0-37 0,0 0-41 15,0 0-47-15,66-13-44 0,-20 1-49 0,1 1-41 16,-2-1-54-16,6 3-49 0,-5 1-54 0,3 5-66 0,-20-2-76 16,3 5-80-16,13 0-98 0,-16 3-65 15,-10 3-73-15,-2-1-74 0,-2 1-423 0,-4-3-934 0,-7 1 413 16</inkml:trace>
  <inkml:trace contextRef="#ctx0" brushRef="#br0" timeOffset="175980.94">8188 14749 81 0,'-16'5'462'0,"9"-1"-32"15,2 0-10-15,5-4-8 0,-7 6 15 0,7-6 6 16,0 0-16-16,17 9-31 0,3-9-36 0,10 0-34 16,2 0-36-16,17-6-40 0,-17 1-46 0,16 1-61 0,-15-3-74 15,17-5-102-15,-8 0-86 0,-9 7-78 0,-3-5-91 16,14-4-75-16,-24 1-292 0,5 0-721 0,-10 2 318 15</inkml:trace>
  <inkml:trace contextRef="#ctx0" brushRef="#br0" timeOffset="176216.47">8888 14410 379 0,'8'4'486'0,"6"0"-11"16,1 1-4-16,3 2 11 0,-3 2 9 0,8 4-12 16,-9-3-9-16,8 6-33 0,-1 2-38 0,-5 2-45 15,-3 4-37-15,-3 1-31 0,-1-1-30 0,-5 1-49 0,-4 2-38 16,-4 0-50-16,-2-2-50 0,-11 15-54 0,3-17-47 16,-4 0-44-16,3-3-38 0,-3-1-39 0,2 0-39 15,0-1-33-15,-6-3-53 0,8-4-54 0,-1-2-69 16,-8 1-359-16,9-5-823 0,0-1 364 0</inkml:trace>
  <inkml:trace contextRef="#ctx0" brushRef="#br0" timeOffset="177126.45">11123 13928 144 0,'0'-9'378'0,"-2"1"-13"0,0-3 4 0,2 1 5 0,2 3 9 16,-2 7 1-16,6-13 1 0,-1 1-23 0,4 1-13 15,0 0-13-15,4 3-11 0,5 6-15 0,2-1-14 16,8-4-14-16,0 3-22 0,1 8-24 0,-1 3-8 16,-4 9-28-16,0-4-31 0,-2 7-14 0,-5 7-17 15,-5 0-20-15,-7 1-28 0,-2 15-31 0,-3-13-45 16,-8 0-28-16,-8 18-30 0,-5-9-28 0,-2 0-13 16,-4-4-16-16,-1-1-6 0,8-14 1 0,-12 10 10 15,8-11 1-15,1-2 10 0,0-4 20 0,-3-2-2 16,2-1 8-16,7-5 22 0,-2-1 6 0,5-1 22 15,4-1 15-15,10-1 18 0,-18 0 24 0,18 0 27 16,-15-1 17-16,15 1 16 0,0 0 6 0,-12-6 5 16,12 6-3-16,0 0-2 0,0-8-3 0,0 8-4 0,9-10-10 15,5 3-3-15,0 1-15 0,5 0 9 0,7 0-21 16,-1-1-9-16,7 3 0 0,2 0-13 0,13 1-5 16,-18 0-2-16,4 2-12 0,2 1-3 0,-3 0-27 15,20 3-14-15,-21-1-23 0,-4 2-23 0,-8 2-35 16,7-3-32-16,-10 3-42 0,1-5-53 0,-2 5-38 15,-3-2-29-15,-5-1-25 0,-7-3-37 0,10 9-39 16,-2-6-25-16,-8-3-345 0,5 4-828 0,-5-4 366 16</inkml:trace>
  <inkml:trace contextRef="#ctx0" brushRef="#br0" timeOffset="177452.36">11845 13889 97 0,'-5'-5'402'0,"5"5"-21"0,-14-6-11 16,14 6 16-16,0 0 4 0,-27 5 11 0,17-2-21 0,-4 0-31 16,6 2-26-16,-3 1-32 0,1 0-15 0,3 2-15 15,2 0-15-15,3 4-31 0,2-3-14 0,2 5-16 16,2 0-19-16,5-1-14 0,1 0-16 0,8 9-13 15,4 0-15-15,-1 2-10 0,14 7-6 0,-3 1-11 16,-9-13-8-16,-9 3-11 0,8 0-11 0,-7-3-4 16,-4 3 1-16,-5-6-6 0,-4 2-8 0,-4 7 1 15,-6-10-5-15,-2 1-7 0,-12 3-20 0,-2-2-25 16,-1-3-50-16,-4-3-53 0,0-5-43 0,3-6-36 16,-3 0-41-16,2-5-47 0,3-2-57 0,-2-4-47 0,3-3-386 15,5-7-845-15,8 2 375 0</inkml:trace>
  <inkml:trace contextRef="#ctx0" brushRef="#br0" timeOffset="177619.05">11788 13829 245 0,'4'-7'458'0,"-1"1"-3"0,-3 6 4 16,17-11 22-16,-3 5 5 0,3 1-25 0,2 0-34 15,4-6-36-15,6 5-42 0,1 0-47 0,2 1-45 16,0 0-60-16,11 1-80 0,-15 4-86 0,4-5-102 15,-1 5-91-15,-12 0-96 0,12 0-107 0,-15 0-345 16,1 2-770-16,-7-2 341 0</inkml:trace>
  <inkml:trace contextRef="#ctx0" brushRef="#br0" timeOffset="177951.63">12785 13900 467 0,'0'0'540'0,"0"0"0"0,-21 28 6 0,10-15 10 0,-5 5-14 16,-5 1-3-16,-1 2-29 0,3 1-46 16,1-2-43-16,-13 11-39 0,10-6-42 0,1-1-42 0,-4 10-60 15,6-12-85-15,1 1-90 0,1-1-87 0,3-1-84 16,3-7-75-16,1 0-70 0,1-3-64 0,-1-2-78 16,7-5-79-16,2-4-334 0,0 0-875 0,0 0 387 15</inkml:trace>
  <inkml:trace contextRef="#ctx0" brushRef="#br0" timeOffset="178153.8">12341 14020 206 0,'0'0'435'0,"0"0"0"16,0 0 10-16,0 0 21 0,32 11 2 0,-6 2-15 15,-1-4-8-15,-2 3-25 0,8-2-31 0,0 4-21 0,13 2-34 16,-17-2-31-16,1 1-28 0,12 7-24 0,-17-8-29 15,3-3-21-15,-10-1-21 0,2-1-29 0,9 0-38 16,-11 0-38-16,0-2-60 0,-2 3-85 0,-4-4-87 16,0-3-83-16,-3 1-84 0,-7-4-91 0,9 7-96 15,-9-7-312-15,0 0-890 0,0 0 394 0</inkml:trace>
  <inkml:trace contextRef="#ctx0" brushRef="#br0" timeOffset="178389.7">13187 13935 163 0,'0'0'631'0,"2"11"-31"0,-2 2-15 0,-2 4-2 16,5 5 21-16,1-2-26 0,-3 3-28 0,0 2-46 15,4 5-49-15,-1-3-46 0,3-1-41 0,-5 5-41 16,6-5-59-16,-6-2-57 0,3 0-68 0,-1-10-75 15,-1 4-70-15,-1-6-60 0,1 1-72 0,-2-6-90 16,0-1-76-16,-1-6-96 0,0 0-107 0,0 0-402 16,0 0-979-16,0 0 433 0</inkml:trace>
  <inkml:trace contextRef="#ctx0" brushRef="#br0" timeOffset="178687.95">13503 14041 342 0,'-3'14'639'0,"2"0"-23"16,-4 2-36-16,5 0-21 0,0-1-11 0,-1 1-20 15,2 1-27-15,-1 2-43 0,5-3-45 0,5 6-38 16,-2-9-39-16,2 3-35 0,8 1-37 0,-4-5-35 16,0 0-18-16,-1-4-52 0,2-1-41 0,1-2-38 15,-1-3-52-15,-1 2-34 0,1-1-35 0,1-2-34 16,-16-1-26-16,20-7-23 0,-11 3-21 0,-2-2-2 15,-1-3 12-15,-1 1 13 0,-5 0 17 0,-5-8 8 0,-1 1 1 16,-5 0 23-16,-7-6 15 0,6 8 8 0,-7-5 10 16,-1 3 6-16,-1 0 5 0,4 5-5 15,-5-4-2-15,6 6-31 0,-10-5-34 0,12 5-37 0,-3 0-65 16,3 2-76-16,-1-2-102 0,2-1-381 0,8 4-825 16,6-3 365-16</inkml:trace>
  <inkml:trace contextRef="#ctx0" brushRef="#br0" timeOffset="179126.02">13787 13459 543 0,'-8'-4'574'0,"-2"-5"-11"15,5 2 9-15,1 2 14 0,4 5-7 0,-3-7-29 16,3 7-56-16,0-9-52 0,0 9-50 0,18-14-42 16,1 8-36-16,-2-1-31 0,9 2-36 0,-1 3-25 15,4 1-23-15,-2 5-21 0,0 3-19 0,-3 1-15 16,-11 4-13-16,0-1-20 0,-3 4-14 0,-5 3-6 16,-2-2-12-16,-6 1 3 0,-6 8-21 0,-5-5-5 0,0-2-4 15,-5-2-18-15,-1 1-28 0,7-7-12 0,1 1-32 16,-3-3-25-16,3-2-27 0,6-1-26 15,0-2-25-15,-2 2-20 0,8-5-39 0,-8 5-24 0,8-5-31 16,0 0 5-16,0 0-9 0,0 0 14 0,0 0 3 16,43-3 25-16,-26 6 18 0,0-2 27 0,2 2 16 15,7 2 36-15,-8 1 34 0,2-1 38 0,4 7 24 16,-9-5 32-16,0 3 45 0,-6 0 38 0,-4-1 30 16,-5 2 24-16,-4 1 5 0,-2 1-3 0,-6-1-9 15,-10 6-8-15,-4-1-17 0,-4-4-17 0,2-2-46 16,-17 9-56-16,2-6-95 0,17-5-102 0,-6-1-132 15,9 6-147-15,-2-5-351 0,6-1-901 0,3-3 398 0</inkml:trace>
  <inkml:trace contextRef="#ctx0" brushRef="#br0" timeOffset="179729.84">11003 14830 256 0,'0'0'319'0,"-4"-11"-6"0,4 11 4 0,0 0-3 0,0 0 16 16,18-11-34-16,-1 3 4 0,10 2 8 16,20-3-1-16,4 4 14 0,7 2 7 0,8 5-3 15,5-2-6-15,5-2-8 0,16 4-6 0,5-1-22 0,9 0-24 16,-1 2-17-16,14-1-26 0,4 5-25 0,-1-7-22 15,0 4-34-15,3 1-36 0,-4 3 2 0,-2 0-6 16,1-3-1-16,8 1-8 0,-8-3-20 0,-10-3-7 16,-1 1 0-16,-2-2-19 0,-12-2-17 0,-1 1-3 15,-12-1-3-15,4 0-4 0,-6 0-2 0,-6 0-2 16,-10 0-1-16,-13 1-5 0,-19-1-10 0,-4 0-8 16,-10 1-25-16,-1-1-22 0,-7 1-22 0,-10 2-30 15,12-3-43-15,-12 3-51 0,1-7-51 0,-1 7-62 0,-18-7-71 16,4-1-69-16,-9 0-398 0,-3 5-928 0,-2-4 411 15</inkml:trace>
  <inkml:trace contextRef="#ctx0" brushRef="#br0" timeOffset="180639.4">11539 15548 329 0,'0'0'387'0,"0"0"17"0,0 0 26 0,0 0 15 0,-49 10 11 0,36 0 10 15,-11 2 11-15,10-3 5 0,-4 8-2 0,-2 6-4 16,-2 0-10-16,-4 12-23 0,3 4-1 0,14-10-37 16,3-1-36-16,1 1-36 0,6-1-35 0,2 0-34 15,3-1-25-15,7-8-139 0,-3-3-100 0,0-2 0 16,11 4 0-16,3-3 0 0,3 0 0 0,-3-5 0 15,-6-4 0-15,12 1 0 0,-4-5 0 0,-5-1 0 16,8-4-72-16,-5 2-99 0,-7-2-8 0,9-7 1 16,-10 2 9-16,-2-4 18 0,-1-1 12 0,-4-1 23 0,-4 0 19 15,-1-12 21-15,-4-1 20 0,0 2 17 16,-9-16 11-16,-4 13 6 0,-5-11 5 0,-7 0 6 16,8 15 0-16,-1 1 1 0,-4 3 1 0,-2-1 1 15,4 3 1-15,-2 5-2 0,7 1-1 0,3 2-7 0,-3 4-15 16,7-2-19-16,-1 5-33 0,0 0-31 0,9 3-49 15,-11-3-48-15,11 3-44 0,0 0-47 0,-10 11-34 16,7-2-38-16,6 4-82 0,2-7-244 0,2 6-759 16,5-6 336-16</inkml:trace>
  <inkml:trace contextRef="#ctx0" brushRef="#br0" timeOffset="180840.65">12031 15873 552 0,'-8'4'751'0,"8"-4"-74"0,-10 7-36 0,10-7-41 16,-12 3-13-16,12-3-27 0,0 0-50 0,0 0-74 16,-10 5-93-16,10-5-102 0,0 0-124 0,0 0-109 15,0 0-119-15,0 0-107 0,0 0-128 0,0 0-130 16,28-19-336-16,-18 13-880 0,2-2 389 0</inkml:trace>
  <inkml:trace contextRef="#ctx0" brushRef="#br0" timeOffset="181181.16">12433 15615 189 0,'-20'1'590'0,"20"-1"-23"16,-31 11-4-16,12-5 2 0,6 4-11 0,0-1-31 16,3 1-38-16,2 1-47 0,6 1-46 0,2 5-33 15,2-1-36-15,6 0-32 0,5 4-21 0,1 0-25 16,8 2-30-16,1-2-22 0,11 9-18 0,-12-12-15 15,1 5-19-15,0-4-14 0,1 3-14 0,-10-3-14 16,-6-5-10-16,0 0-18 0,-5 0-12 0,-4 2-5 16,-3-4-26-16,-3 3-43 0,-6-3-49 0,-4 1-61 15,-8 0-67-15,-6-9-74 0,4 4-74 0,-4-6-79 16,2-1-80-16,5-8-93 0,1-3-303 0,2-6-969 0,9 4 429 16</inkml:trace>
  <inkml:trace contextRef="#ctx0" brushRef="#br0" timeOffset="181375.33">12511 15568 328 0,'9'-7'460'0,"-3"1"5"0,-6 6 17 0,12-6 0 0,-6 0-8 16,5 4-36-16,-4-3-37 0,6 3-46 0,-3-3-33 15,3 5-36-15,1-2-40 0,-14 2-61 0,18 0-81 16,-18 0-104-16,32-1-106 0,-17 2-98 0,-4-1-108 15,3 2-102-15,-14-2-252 0,21 0-721 0,-21 0 319 16</inkml:trace>
  <inkml:trace contextRef="#ctx0" brushRef="#br0" timeOffset="181687.81">12842 15665 47 0,'0'0'420'0,"27"0"-9"0,-9 0 17 0,2 1 8 15,11 2 10-15,-4 2 15 0,-2 0-21 0,-5-3-24 16,-4 4-32-16,0 2-26 0,-4 1-27 0,-3 1-35 16,-1 2-26-16,-3 1-19 0,-5 2-37 0,-1 2-14 0,-6-4-37 15,2 5-38-15,-8 1-34 0,-4 3-38 0,0-3-45 16,-1 0-45-16,4 0-30 0,0-7-10 16,1 0-12-16,-1 1-3 0,1-3 12 0,1-2-7 0,0-1 6 15,3 4 6-15,4-5 4 0,-5 2 11 0,3-2 16 16,7-6-1-16,-5 11 19 0,1-4 21 0,4-7 18 15,0 10 13-15,0-10 16 0,4 13 18 0,1-7 20 16,4 0 11-16,1-4-1 0,5 2-2 0,0-1-7 16,3-3-9-16,7-1-11 0,2-4-15 0,-1-2-19 15,-1 2-37-15,1-2-34 0,1 0-34 0,0 2-45 16,-1-1-32-16,-8-2-36 0,-1 2-39 0,-3-4-72 16,0 1-87-16,-9 6-373 0,2-5-825 0,-1 1 365 15</inkml:trace>
  <inkml:trace contextRef="#ctx0" brushRef="#br0" timeOffset="182500.06">13339 15686 93 0,'14'-3'467'0,"-14"3"6"0,0 0 12 15,23 10 18-15,-14-4 10 0,2 5-6 0,-1 2-18 16,1 1-19-16,-6-1-22 0,3 1-17 0,-3 2-11 15,-1 1-15-15,2 5-19 0,-6-4-37 0,3-1-34 16,-6-1-27-16,-3 1-29 0,1-5-27 0,2 0-22 16,1-2-28-16,-2-4-26 0,0-2-46 0,4-4-110 15,-1 9 0-15,1-9 0 0,0 0 0 0,-7 6 0 16,7-6 0-16,0 0 0 0,0 0 0 0,0 0-56 16,0 0-17-16,0 0 3 0,-20-12 1 0,20 12 11 15,-4-9 7-15,4 9 18 0,0 0 23 0,-3-8 10 16,3 8 36-16,-3-6 21 0,3 6 13 0,0 0 10 15,0 0 9-15,0 0-1 0,0 0-88 0,-3-9 0 16,3 9 0-16,0 0 0 0,0 0 0 0,0 0 0 16,0 0 0-16,0 0 0 0,0 0 0 0,0 0 0 15,0 0 0-15,0 0 0 0,0 0 0 0,0 0 0 0,0 0 0 16,0 0 0-16,0 0 0 0,0 0 0 16,0 0 0-16,0 0 0 0,0 0 0 0,0 0 0 15,0 0 0-15,0 0 0 0,0 0 0 0,13 21 0 0,-13-21 0 16,0 0 0-16,0 0 0 0,0 0 0 0,0 0 0 15,0 0 0-15,0 0 0 0,0 0 0 0,0 0 0 16,0 0 0-16,0 0 0 0,0 0 0 0,0 0 0 16,0 0 0-16,0 0 0 0,0 0 0 0,0 0 0 15,0 0 0-15,0 0 0 0,0 0 0 0,0 0 0 16,0 0 0-16,0 0 0 0,0 0 0 0,0 0 0 16,0 0 0-16,0 0 0 0,0 0 0 0,0 0 0 15,0 0 0-15,0 0 0 0,0 0 0 0,0 0 0 16,0 0 0-16,0 0 0 0,0 0 0 0,0 0 0 15,0 0 0-15,0 0 0 0,0 0 0 0,0 0 0 16,0 0 0-16,0 0 0 0,0 0 0 0,0 0 0 16,0 0 0-16,0 0 0 0,0 0 0 0,0 0 0 0,0 0 0 15,0 0 0-15,0 0 0 0,0 0 0 0,0 0 0 16,18-11 0-16,-18 11 0 0,19-6 0 0,-9 6 0 16,6-4 0-16,-1 1 0 0,-5 2 0 0,3-1 0 15,5 2 0-15,-18 0 0 0,20 2 0 0,-6-2 0 16,0 4 0-16,-1 0 0 0,-1 4 0 0,-1 1 0 15,-1-1 0-15,-3 4 0 0,-3 0 0 0,-2 1 0 16,-2-2 0-16,0 3 0 0,-6-2 0 0,2 3 0 16,-6-4 0-16,5 1 0 0,-7 0 0 0,1-5 0 15,-5 0 0-15,6-3 0 0,-4 0 0 0,0 0 0 16,-3 0 0-16,5-3 0 0,12-1 0 0,-26 1 0 16,12-2 0-16,-3 1 0 0,17 0 0 0,-24-2-61 15,24 2-38-15,-19 1-13 0,19-1-16 0,-18-1-22 0,18 1-24 16,-10 2-33-16,10-2-45 0,0 0-44 15,0 0-51-15,0 0-65 0,0 0-90 0,-17-5-407 16,17 5-984-16,0-7 435 0</inkml:trace>
  <inkml:trace contextRef="#ctx0" brushRef="#br0" timeOffset="183166.65">13281 15683 17 0,'0'0'331'0,"-7"-4"-7"0,7 4-8 0,0 0-10 16,0 0-9-16,0 0-12 0,0 0-15 0,0 0-8 15,-5-7-12-15,5 7-6 0,0 0-7 0,0 0-7 0,0 0-4 16,0 0-8-16,0 0-1 0,0 0-4 16,0 0-13-16,0 0-15 0,0 0-20 0,0 0-14 15,22 14-19-15,-22-14-18 0,0 0-34 0,6 7-27 0,-6-7-25 16,0 0-24-16,0 0-20 0,5 6-3 0,-5-6-5 16,0 0-4-16,5 5 6 0,-5-5-1 0,0 0 3 15,0 0 5-15,3 8-4 0,-3-8 7 0,0 0-2 16,0 0 11-16,0 0 2 0,0 0 9 0,0 0 6 15,-8 9 7-15,8-9 5 0,0 0-4 0,0 0-2 16,0 0-1-16,0 0-3 0,0 0-1 0,0 0-2 16,0 0 1-16,0 0-6 0,0 0 1 0,0 0-6 15,0 0 3-15,0 0-4 0,23-16-2 0,-23 16 6 16,10-1-2-16,-10 1 2 0,12-5 6 0,-12 5 5 16,0 0 10-16,0 0 13 0,11-1 9 0,-11 1 6 15,0 0 0-15,0 0-2 0,0 0-4 0,0 0-4 16,0 0 1-16,0 0-5 0,0 0 0 0,17 6-5 0,-17-6-7 15,4 5-3-15,-4-5-4 0,0 0-6 0,6 9-10 16,-6-9-11-16,0 9-17 0,0-9-22 16,0 0-32-16,-5 12-45 0,5-12-52 0,0 0-64 0,0 0-83 15,0 0-106-15,0 0-343 0,0 0-833 0,0 0 369 16</inkml:trace>
  <inkml:trace contextRef="#ctx0" brushRef="#br0" timeOffset="184138.47">14021 15676 84 0,'0'0'467'0,"0"0"3"0,0 0 22 0,0 0 13 0,0 0 33 15,0 0 16-15,0 0-11 0,0 0-2 0,3 30-8 0,-1-15-2 16,-4 7-9-16,2-4 2 0,3-4-36 15,-3 1-38-15,5 0-42 0,-5 1-32 0,1-1-211 16,0 0-165-16,-1-4 0 0,3-2 0 0,-3 0 0 16,1-2 0-16,2 2 0 0,-3-9 0 0,1 10 0 15,0-4 0-15,-1-6 0 0,0 0 0 0,3 10 0 16,-3-10 0-16,0 0 0 0,0 0 0 0,4 5 0 0,-4-5 0 16,0 0 0-16,0 0 0 0,0 0 0 0,0 0 0 15,0 0 0-15,0 0 0 0,5-23 0 0,-5 9 0 16,1 1 0-16,4-2 0 0,-3 1 0 0,3-4 0 15,1 1 0-15,3-3 0 0,1 4 0 0,3-3 0 16,-4 6 0-16,2 1 0 0,4 2 0 0,-3 2 0 16,1-2 0-16,-3 4 0 0,1 3 0 0,-11 3 0 15,11-3 0-15,-11 3 0 0,0 0 0 0,19 8 0 16,-8 3 0-16,-2 0 0 0,3 2 0 0,-3 0 0 16,-1 0 0-16,2 2 0 0,-4 1 0 0,1 0 0 15,-5-1 0-15,2 1 0 0,3-2 0 0,-2-1 0 0,0-7 0 16,-5 0 0-16,5 2 0 0,-5-8 0 0,1 6 0 15,-1-6 0-15,0 0-198 0,0 0-143 16,0 0-27-16,0 0-20 0,0 0-24 0,0 0 6 0,16-17-9 16,-5 6 17-16,-2-3 35 0,5 1 42 0,1-6 42 15,-3 8 61-15,-1 0 36 0,1 0 69 0,-3 2 54 16,1 6 54-16,-2-2 50 0,-8 5 50 0,11-1 34 16,-11 1 58-16,0 0 48 0,18 13 24 0,-14-3 24 15,1 3 13-15,-1 1 5 0,2 2-11 0,-6-2-24 16,4 3-20-16,0-1-20 0,-3 2-26 0,3 0-23 15,-3-4-36-15,2-1-73 0,-2 2-99 0,-2-1-104 16,4-7-135-16,-2 0-127 0,-1-7-140 0,2 8-430 16,-2-8-1047-16,0 0 463 0</inkml:trace>
  <inkml:trace contextRef="#ctx0" brushRef="#br0" timeOffset="184638.12">15583 14834 183 0,'-5'-7'441'0,"5"7"4"0,0 0-7 0,0 0-22 0,0 0-20 0,0 0-18 15,18-16-31-15,-1 12-32 0,7-4-31 0,5 5-28 16,2-2-25-16,1 3-37 0,13-4-37 0,-12 2-29 0,13 2-38 15,-14-1-25-15,0 6-65 0,1-1-62 0,-6-1-65 16,-9 3-68-16,0-1-72 0,-3-1-71 16,-3-1-292-16,-3 2-681 0,-9-3 301 0</inkml:trace>
  <inkml:trace contextRef="#ctx0" brushRef="#br0" timeOffset="184826.33">15752 14935 213 0,'0'0'448'0,"-5"6"-28"0,5-6 9 16,0 0-11-16,0 0 8 0,14 11-2 0,0-9-40 15,1 1-36-15,2-2-32 0,10 2-42 0,1-3-35 16,-8 2-63-16,-1 0-73 0,6-4-74 0,7 0-80 0,-13 0-87 16,-2 1-91-16,15-10-88 0,-13 8-335 15,8-6-707-15,-2-2 313 0</inkml:trace>
  <inkml:trace contextRef="#ctx0" brushRef="#br0" timeOffset="184999.42">16274 14755 258 0,'0'0'411'0,"0"0"-2"16,0 0 5-16,0 0 36 0,0 0 17 0,0 0-14 16,20 9-13-16,-11 1-31 0,2 1-7 0,1 1-30 15,1 2-33-15,-2 1-36 0,2 5-27 0,-4-3-35 16,-3-3-34-16,1 11-67 0,-6-9-75 0,2 2-84 15,-7 0-92-15,1-4-71 0,-2 2-83 0,-5-1-92 16,2-2-101-16,-3-2-320 0,-2-1-842 0,0-4 373 16</inkml:trace>
  <inkml:trace contextRef="#ctx0" brushRef="#br0" timeOffset="185714.52">18145 14066 374 0,'-16'-4'447'0,"4"0"23"0,3 2 28 0,9 2 13 0,-16-4-12 0,16 4-24 0,-5-6-41 15,5 6-34-15,3-12-35 0,-3 12-27 0,23-14-28 16,0 2-15-16,3 0-14 0,3 6-15 0,-4 5-15 15,24-8-3-15,-21 8-9 0,4 4-9 0,-3 4-16 16,-2 2-16-16,-3 4-18 0,-11-3-25 0,0 5-7 16,0 7-23-16,-7 2-9 0,-6 1-15 0,-4 2-78 15,-6 3-23-15,-12 6 0 0,3-12 0 0,-15 13-62 16,-5-4-68-16,-3-5-45 0,1-1-14 0,2-7-13 16,10-5 10-16,3-6 21 0,-1 1 5 0,0 1 5 15,3-4 4-15,7-2 4 0,2-1 16 0,2 3 17 16,5-5 6-16,-1 2 38 0,9-4 24 0,0 0 24 0,-11 0 26 15,11 0 14-15,0 0 21 0,0 0 12 0,0 0 9 16,0 0 13-16,43 0 12 0,-15 0 8 16,2 3-4-16,0-3 0 0,1 0-4 0,14-1 4 0,-16 2-8 15,6 0-11-15,-3-1-8 0,0-1-4 0,14-2-33 16,-17 3-33-16,0 2-50 0,-3-1-53 16,-7-1-56-16,5-3-60 0,-7-1-48 0,2-1-71 0,-6 1-58 15,13-3-81-15,-3-5-299 0,-8 3-857 0,0-3 379 16</inkml:trace>
  <inkml:trace contextRef="#ctx0" brushRef="#br0" timeOffset="185937.2">18888 14053 186 0,'-11'-4'557'16,"2"2"-8"-16,9 2 6 0,-22 2 13 0,22-2 20 0,-20 4-10 15,13-1-33-15,7-3-34 0,-9 12-19 0,8-3-29 16,2 7-26-16,3-1-23 0,4 6-34 0,7 3-32 15,3 0-38-15,12 10-29 0,-7-11-33 0,-1-3-67 16,-1 3-181-16,1-1 0 0,-6 3 0 0,-5-2 0 16,-5 2 0-16,-7-1 0 0,-4-9 0 0,-9 7 0 15,-3-3 0-15,-7-2-54 0,-2-3-239 0,-2-6-61 16,2-6-46-16,-2-1-61 0,0-5-52 0,9-3-56 16,-4-2-356-16,10-4-1002 0,7-5 444 0</inkml:trace>
  <inkml:trace contextRef="#ctx0" brushRef="#br0" timeOffset="186089.77">18855 14072 59 0,'14'-20'356'0,"-1"7"3"0,1 4-8 0,0-1 8 0,0 2 8 15,4-3 11-15,0 4 8 0,4-5-28 0,-3 6-37 16,-1 2-33-16,6 0-35 0,-5 2-57 0,0 1-53 16,-2 0-76-16,2 1-78 0,-1 4-72 0,-8 0-85 15,3 2-89-15,2 5-90 0,-6-4-216 0,2 5-609 16,-5 1 270-16</inkml:trace>
  <inkml:trace contextRef="#ctx0" brushRef="#br0" timeOffset="186907.62">19317 14280 441 0,'-8'16'598'0,"0"0"7"0,-2-3 9 16,-4 8 28-16,4-8 24 0,0 4-9 0,3-3-34 15,3 0-44-15,2 2-53 0,2 0-55 0,0-4-43 16,6 4-42-16,1-3-42 0,3-1-38 0,5-4-47 0,0 0-213 15,3-1-46-15,-1-1 0 0,8 2 0 16,-8-4 0-16,1-4 0 0,6-1 0 0,-7 2 0 0,-1-2 0 16,-2-2 0-16,-4-1-7 0,-2 0-170 0,4-4-25 15,-10 0-10-15,1 2-17 0,0-3-32 0,-2-1-12 16,-1-5-29-16,-3 0-4 0,2 1-14 0,-4-10-18 16,2 6-10-16,1 1 14 0,-5-5 8 0,1 3 29 15,2 1 29-15,2 1 29 0,-2 2 42 0,2 0 46 16,1 0 46-16,1 2 35 0,0 5 27 0,1-2 23 15,3 4 16-15,0-1 7 0,8-3 8 0,0 2 13 16,1 3 5-16,5 0 16 0,1 2 18 0,-1 2 20 16,6-2-2-16,7 6 12 0,-9-3 7 0,5 6 18 15,0 2 23-15,-3 1 15 0,-6-1 22 0,5 5 13 16,-3 3 19-16,-8-5 11 0,-2 2 3 0,-4 0 8 16,1 4 4-16,-5-3 0 0,1 2 0 0,-3-3 12 0,-4 2-11 15,0-3-7-15,0-2-24 0,3-2-20 16,-3 0-16-16,2 1-18 0,-1-1-15 0,-1-1-22 0,4-7-13 15,-1 10-19-15,0-4-32 0,1-6-30 0,7 14-22 16,1-9-21-16,5 2-19 0,-2-1-17 0,5-1-12 16,0 0 2-16,-2 1-15 0,4-1-5 0,-1-2-1 15,-1-2 3-15,2 5 5 0,-5-7-2 0,4 1-13 16,-2-3-1-16,-15 3-10 0,19-5-13 0,-14 2-4 16,3-6-4-16,-4 1-2 0,-3-1 1 0,0-4-1 15,-3-3-14-15,-3 1 12 0,1-2-14 0,-4-6 6 16,1 2 13-16,-2 4 6 0,0 1 16 0,2-1 5 15,-5-3 12-15,5 7 4 0,3 0 12 0,-1 3 5 0,4 1 8 16,1-1-3-16,-3 3 19 0,6-2-21 16,-2 0 4-16,-1 9 1 0,4-10-5 0,1 4 10 15,-5 6 7-15,12-9 1 0,-1 7 7 0,-1 0 2 0,7-2 5 16,-2 4 3-16,2 0 6 0,1 4 15 0,7 0 0 16,-8-1 4-16,0 2 21 0,2 2 6 0,-4 3 17 15,2-1 28-15,-3 1 21 0,-2 1 18 0,-3-1 7 16,-1 4 15-16,-3-1 13 0,0-1-1 0,-1 2-3 15,-3-3-2-15,3 2-5 0,-2-2 2 0,1 3-18 16,1-6-7-16,-1 0-9 0,3-1-7 0,10 5-14 16,-11-4-5-16,7 1-13 0,1-3-9 0,0 1-18 15,2-4-18-15,2 0-16 0,2 1-18 0,0-4-13 0,8 1-10 16,-9 0 3-16,8-3-11 0,-10-1-2 16,3 0 8-16,-2-2 5 0,-6-2 11 0,6-2 25 15,-5 1 23-15,-2-2 12 0,0 0 20 0,-4-3 21 0,-2-2 4 16,-4 0-7-16,-1-7-8 0,-7-1-4 0,-1 6-9 15,3 0-9-15,-6-4-4 0,-8 5-17 0,1-1-19 16,-3 4-30-16,-1 2-32 0,-6 4-49 0,15 0-58 16,-17 3-67-16,-5 6-68 0,-10 2-77 0,17 1-77 15,-17 7-332-15,0 1-855 0,4 4 379 0</inkml:trace>
  <inkml:trace contextRef="#ctx0" brushRef="#br0" timeOffset="187339.76">18042 14943 374 0,'0'0'518'0,"-2"-9"-8"0,13 0 19 0,16 0-11 0,22-5-14 0,8 2-11 16,12 2-7-16,9 1-21 0,14 2-7 0,5 2-21 15,11 3-11-15,8-6-22 0,13 2-35 16,0-1-38-16,5 0-31 0,4 1-34 0,-7-3-24 0,-1-1-39 15,-5 5-34-15,-3-3-53 0,-9 2-43 0,-4 1-73 16,-13 2 0-16,-13-3 0 0,5 1 0 0,-1 0 0 16,-8 6 0-16,-7-5 0 0,-8 2 0 0,-3 2 0 15,-1-6 0-15,-10 3 0 0,-4 5-116 0,-19-4-71 16,-7 2-37-16,-2 0-35 0,1-4-34 0,-6 1-17 16,-3 3-15-16,-10 0-17 0,0 0-24 0,0 0-38 15,0 0-34-15,0 0-384 0,0 0-889 0,0 0 393 16</inkml:trace>
  <inkml:trace contextRef="#ctx0" brushRef="#br0" timeOffset="188013.42">18375 15600 402 0,'0'0'520'0,"0"0"30"0,-27 12 25 0,13-2 38 16,1-1 9-16,-5 12 1 0,4-1-12 0,-3 4-25 0,6 1-32 16,-4-1-44-16,12 4-37 0,-2-2-37 15,1-1-44-15,5 0-38 0,5 2-32 0,-3-10-274 16,7-2-48-16,-2 0 0 0,2-2 0 0,4 1 0 0,-1-2 0 15,9 5 0-15,-8-12 0 0,5-1 0 0,-3 0 0 16,10 2 0-16,-5-6 0 0,3-5 0 0,2-2 0 16,-2 0 0-16,-10-1 0 0,-1-5 0 0,-2 1 0 15,-1-3 0-15,-2 1 0 0,2-10 0 0,-10 8 0 16,0 0 0-16,-8-10 0 0,-5 2 0 0,5-4 0 16,-5 1 0-16,3 0 0 0,-7 3-9 0,5-1-25 15,-5 6 4-15,0 1 10 0,3 6-4 0,0 4 11 16,-5-1 12-16,2 4-5 0,0 0 8 0,1 3 3 15,0 2-17-15,0-4-18 0,1 6-37 0,15-2-42 16,-15 6-70-16,7 0-87 0,8-6-76 0,-4 13-100 16,4-13-110-16,9 13-459 0,-3-5-1095 0,9 0 486 15</inkml:trace>
  <inkml:trace contextRef="#ctx0" brushRef="#br0" timeOffset="188200.62">18819 15856 335 0,'4'6'746'16,"-4"-6"-50"-16,0 0-44 0,0 0-30 0,0 0-12 15,0 0-22-15,0 0-49 0,0 0-82 0,0 0-119 16,0 0-138-16,0 0-126 0,0 0-128 0,12-16-120 16,-6 10-119-16,-1 0-125 0,6-5-402 0,1 1-888 15,0 3 393-15</inkml:trace>
  <inkml:trace contextRef="#ctx0" brushRef="#br0" timeOffset="188498.87">19153 15600 458 0,'0'0'565'0,"0"0"-13"0,-20 2-7 16,20-2-5-16,-17 13-4 0,9-4-27 0,6-2-33 16,-1 6-26-16,3 3-34 0,4 0-33 0,6 7-7 15,-1 1-18-15,0-2-18 0,6-2-26 0,1 3-21 16,-2 1-19-16,2-2-18 0,6 15-16 0,-9-15-20 16,-3 3-130-16,3-1-90 0,-4-1 0 0,-3-9 0 15,-2 5 0-15,-4-5 0 0,1 0 0 0,-1 3 0 16,-1-4 0-16,-2-2 0 0,-2-4 0 0,-5-2 0 0,-3 3 0 15,-4-8-203-15,-3-2-252 0,-9-4-87 16,2-4-103-16,4-3-413 0,-5-4-1146 0,10-5 507 0</inkml:trace>
  <inkml:trace contextRef="#ctx0" brushRef="#br0" timeOffset="188665.95">19185 15608 295 0,'5'-6'594'0,"1"-1"-34"0,-2 2-17 0,-4 5-19 15,12-11-7-15,-1 2-3 0,3 5-24 0,0-2-49 16,4 1-47-16,0 2-57 0,-1-3-63 0,8-2-71 16,-2-1-75-16,4 10-77 0,-8-2-94 0,-2-2-121 15,2 3-100-15,-4-2-123 0,-15 2-448 0,22 2-904 16,-8-2 400-16</inkml:trace>
  <inkml:trace contextRef="#ctx0" brushRef="#br0" timeOffset="188978.61">19571 15650 101 0,'0'8'521'0,"0"-8"-15"0,6 8-3 16,2 5 17-16,-3-8 23 0,9 6 23 0,-5 3 0 15,1-2-14-15,-1 3-42 0,5-3-35 0,-5 2-37 16,-1 1-45-16,2 1-38 0,-5 2-35 0,-1 0-45 16,0-1-44-16,-4 7-57 0,-3-7-53 0,-2-2-59 15,0-3-44-15,-5 3-37 0,-2-3-32 0,5-1-29 16,-2-5-28-16,-3 2-26 0,7-1-11 0,-1-3-7 15,6-4 10-15,-12 3 7 0,12-3 15 0,0 0 8 16,0 0 12-16,-4 7 13 0,4-7 13 0,0 0 16 16,-3 8 27-16,3-8 29 0,0 0 33 0,0 0 26 15,0 0 14-15,15 9 20 0,-9-7-3 0,7 1-4 16,0 0-5-16,2-3-4 0,3 0-16 0,-1 2-10 16,8-7-34-16,-4 1-31 0,4-2-33 0,0 2-45 0,-9 1-58 15,10-4-52-15,-11 1-31 0,3-4-44 0,-4 3-63 16,0-1-64-16,-5 0-69 0,-4 0-300 15,-1 0-839-15,1 1 371 0</inkml:trace>
  <inkml:trace contextRef="#ctx0" brushRef="#br0" timeOffset="189311.34">19971 15649 143 0,'0'0'595'15,"7"-6"-12"-15,-7 6-12 0,12-2-3 0,-2-1 29 16,4 2 3-16,-14 1-5 0,31 7-30 0,-17-3-35 15,3 0-38-15,-2 3-35 0,0 0-32 0,-3 4-33 16,-1 0-41-16,-2 0-34 0,-6-1-29 0,1 4-166 0,-3-1-122 16,0 1 0-16,-5-2 0 0,-1 3 0 0,-2-2 0 15,-1-3 0-15,-1 1 0 0,3-4 0 16,-1 1 0-16,3-5 0 0,4-3 0 0,0 0 0 0,-10 8 0 16,10-8 0-16,-5 6-197 0,5-6-66 0,0 0 5 15,0 0 21-15,17 13 20 0,-8-7 31 16,7 0 31-16,-2 0 35 0,-2 1 36 0,2 4 38 0,-4-1 31 15,5 0 41-15,-4 2 41 0,0 1 23 0,-1-2 20 16,-1 0 16-16,-4 1 13 0,-3-3 5 0,0 1-16 16,-2-2 3-16,-4-2-21 0,3 5-29 0,-4-5-14 15,-3-1-44-15,-1 2-44 0,0-3-60 0,-8 1-69 16,0-7-92-16,0 2-86 0,2-3-88 0,-4 0-94 16,2-2-475-16,1-1-1067 0,1 0 473 0</inkml:trace>
  <inkml:trace contextRef="#ctx0" brushRef="#br0" timeOffset="189937.09">20505 15709 366 0,'0'0'452'16,"9"-4"12"-16,-9 4 27 0,0 0 35 0,18 7 13 0,-18-7 4 0,10 6-8 16,-3 6 0-16,-4-5 0 0,4 8-3 0,-5-2 5 15,-1 2-17-15,2 2-7 0,-2-1-8 0,3 1-35 16,-6 1-342-16,0 1-128 0,5 3 0 0,-6-7 0 16,3 0 0-16,0 0 0 0,0-6 0 0,2 3 0 15,-1-5 0-15,0 7 0 0,3-9 0 0,-4-5 0 16,0 0 0-16,0 9 0 0,0-9 0 0,0 0 0 15,0 0 0-15,0 0 0 0,0 0 0 0,0 0 0 0,0 0 0 16,0 0 0-16,0 0 0 0,0 0 0 16,1-31 0-16,-1 16 0 0,3-2 0 0,-3-1 0 15,0 2 0-15,5-7 0 0,1 7 0 0,-2-2 0 0,5 3 0 16,0-1 0-16,3 2 0 0,-1 3 0 0,2 0 0 16,-2 4 0-16,2 0 0 0,1-2 0 0,0 6 0 15,0 1 0-15,-1 0 0 0,-13 2 0 0,30 11 0 16,-19-5 0-16,2 0 0 0,-5 6 0 0,3-2 0 15,-1 5 0-15,-6-6 0 0,1 2 0 0,-1 1 0 16,-1 2 0-16,-3-5 0 0,-2-1 0 0,1 1 0 16,1 0 0-16,0-9 0 0,-4 9 0 0,4-9 0 15,0 0 0-15,-1 7 0 0,1-7 0 0,0 0 0 0,0 0 0 16,0 0 0-16,0 0 0 0,13-23-212 0,-3 12 2 16,0-2 15-16,3 2 25 0,1 2 37 15,0-4 30-15,5 5 38 0,-3 0 51 0,-1 2 48 0,-1 2 40 16,4 1 32-16,0 3 33 0,-6 3 43 0,0-2 25 15,2 4 17-15,-2 4-88 0,0-1-136 0,-3 6 0 16,0-5 0-16,-5 6 0 0,1 1 0 0,4-2 0 16,-9-2 0-16,1-1 0 0,-1 1 0 0,0-4 0 15,3-1 0-15,0 0 0 0,-3-7 0 0,2 10 0 16,-2-10-336-16,0 0-974 0,0 0-1418 0,0 0 628 16</inkml:trace>
  <inkml:trace contextRef="#ctx0" brushRef="#br0" timeOffset="190415.58">22243 14743 92 0,'0'0'551'0,"0"0"11"0,0 0 4 0,0 0-10 0,0 0 4 16,21-3 5-16,-9 2-4 0,10 1-23 0,7 0-35 15,5 0-41-15,12-2-46 0,1 5-41 0,0 0-37 0,2-3-35 16,1 2-36-16,-18 3-64 0,1-3-87 16,13-2-87-16,-17 2-114 0,-10 2-98 0,13-4-111 0,-14 4-85 15,-10 0-96-15,-2-2-100 0,-6-2-354 0,0 0-1007 16,0 0 446-16</inkml:trace>
  <inkml:trace contextRef="#ctx0" brushRef="#br0" timeOffset="190610.33">22285 14960 346 0,'-5'3'412'0,"5"-3"21"0,-4 7 24 0,4-7 15 15,0 0 3-15,0 0-2 0,27 7-31 0,0-8-36 16,6-2-36-16,1-4-32 0,22 6-30 0,-4-5-41 16,-3-2-26-16,7 1-43 0,-9-1-41 0,-16 5-31 15,14-6-52-15,-15 7-47 0,-3-2-70 0,-7 1-66 16,-3-1-54-16,2 1-43 0,-1 1-53 0,-2-2-64 0,-2-2-64 15,-5 3-369-15,-9 3-818 0,9-7 362 0</inkml:trace>
  <inkml:trace contextRef="#ctx0" brushRef="#br0" timeOffset="190811.81">23001 14686 382 0,'12'-4'443'0,"-2"-1"22"16,4 4 35-16,2-1 21 0,0 5 20 0,-1 2 14 15,2 4-3-15,4 4-2 0,0 3-19 0,-1 3-27 16,-7-6-37-16,4 7-21 0,-7 4-36 0,0-2-38 16,-3 5-41-16,-6-2-34 0,-4-2-47 0,-6 3-176 15,-5 1-74-15,-5-3 0 0,-4-4 0 0,-2-1 0 0,-18 11-48 16,4-7-260-16,12-8-100 0,-18 5-114 16,4-1-143-16,11-14-375 0,-1 4-1127 0,4-4 498 15</inkml:trace>
  <inkml:trace contextRef="#ctx0" brushRef="#br0" timeOffset="-213814.2">26068 14309 164 0,'0'0'407'0,"0"0"7"0,-11-1 0 0,11 1 0 0,0 0-5 0,0 0-8 16,0 0-20-16,0 0-18 0,0 0-20 0,0 0-23 16,0 0-17-16,0 0-11 0,0 0-12 0,0 0-12 15,28-9-13-15,-10 6-18 0,6 0-17 0,2-1-16 16,4-3-18-16,-2 4-20 0,18-3-14 0,-16 2-17 15,-5 0-15-15,6 0 6 0,-3 1-33 0,-9 0-6 16,-1 2-19-16,-1 0-1 0,-2 1-9 0,-15 0-9 16,13-2-2-16,-13 2 0 0,0 0 0 0,10 4 14 0,-10-4 15 15,3 15 30-15,-1-2 16 0,-7 3 18 0,4 1 9 16,-3 8-149-16,1 2 0 0,2-2 0 16,-3 3 0-16,3 3 0 0,-3 14 0 0,0-3 0 0,7 0 0 15,-2-12 0-15,-1 0 0 0,3 14 0 0,-1 0 0 16,2-17 0-16,-1 3 0 0,-1-1 0 0,1 1 0 15,1-2 0-15,1-4 0 0,-3 1 0 0,-2-6 0 16,4-1 0-16,-1 6 0 0,-1-8 0 0,-2-6 0 16,2-1 0-16,-4 0 0 0,2-9 0 0,-2 9 0 15,2-9 0-15,-4 7 0 0,4-7 0 0,0 0 0 16,0 0-495-16,-23-12-250 0,13 2-414 0,-6-9-1255 16,9 4 555-16</inkml:trace>
  <inkml:trace contextRef="#ctx0" brushRef="#br0" timeOffset="-213564.32">26215 14649 537 0,'0'0'562'0,"0"0"-17"0,-7-6-7 0,7 6-8 16,0 0-1-16,0 0-3 0,0 0-17 0,0 0-21 15,24-7-32-15,-9 4-31 0,3 3-36 0,-3 0-29 16,11 1-28-16,-7-6-33 0,14 1-29 0,-6 0-27 15,1-2-30-15,3 3-23 0,-4-3-31 0,-2 2-68 0,5-1-91 16,-5-1 0-16,2 4 0 0,1-3-12 0,-9 5-120 16,-1-1-40-16,0-2-61 0,-2 0-57 0,0 0-40 15,-6 3-41-15,6 5-38 0,-16-5-42 0,19 1-47 16,-19-1-385-16,13 3-955 0,-13-3 423 0</inkml:trace>
  <inkml:trace contextRef="#ctx0" brushRef="#br0" timeOffset="-212655.18">25240 14337 76 0,'0'0'466'0,"0"0"-22"0,0 0 3 16,10 13 18-16,-10-3 3 0,-1 4 3 0,-3 1-14 0,4 1-25 15,-4 1-31-15,-1 7-36 0,3-6-36 0,0 1-22 16,1 3-41-16,-1-5-34 0,0 6-12 0,5-8-30 15,-1 1-17-15,1-1-27 0,3-2-28 0,-1-5-29 0,6 5-40 16,-1-5-30-16,3 0-36 0,-4-5-49 16,10 2-38-16,6-4-38 0,-7-1-11 0,9-3-17 0,0-3 18 15,1-1 13-15,-4 0 6 0,3-6 7 0,-13 7 28 16,9-9 13-16,-7 6 25 0,4-7 23 0,-10 2 38 16,2 0 34-16,-2 0 40 0,-1-1 34 0,2 1 25 15,-2 1 17-15,-5 3 26 0,-1 0 13 0,1 1 14 16,0 0 28-16,-2 4 26 0,-2 5 12 0,6-8 7 15,-6 8 2-15,3-7-6 0,-3 7-8 0,0 0-152 16,0 0-113-16,0 0 0 0,0 0 0 0,0 0 0 16,2 35 0-16,-2-10 0 0,-3 0 0 0,5 1 0 0,5 18 0 15,-6-13 0-15,0 11 0 0,3 1 0 0,-4-16 0 16,5 15 0-16,0-15 0 0,0-1 0 0,0 1 0 16,3-3 0-16,-3-1 0 0,5-11 0 0,-1 2 0 15,0-2 0-15,2-2 0 0,1-2 0 0,-4-3-1366 16,7-4-1478-16,3-2 654 0</inkml:trace>
  <inkml:trace contextRef="#ctx0" brushRef="#br0" timeOffset="-211884.98">27082 14289 33 0,'0'0'475'0,"0"0"-12"0,-8-13-11 0,8 13-4 0,-15-4-5 16,15 4-17-16,-20-2-22 0,5 2-21 0,-1 1-28 0,-2 1-34 16,2 4-28-16,-1 2-27 0,2 0-29 0,1 5-21 15,3 1-21-15,-1-2-19 0,-2 9-15 0,5-5-12 16,3 6-17-16,2-5-11 0,-1 9-17 0,6 0-11 16,6-5-8-16,2 1-11 0,2 7-13 0,7-5-8 15,2 1-10-15,0-8-1 0,8 22-13 0,-5-19-4 16,-3 1-3-16,-2 1-1 0,-3-1-2 0,-6-8-3 15,4 9-2-15,-8-8 7 0,-1 3 3 0,-4 1-1 0,-4 4-2 16,-1-8 0-16,-4 1-4 0,-4 4-3 16,-6 1 3-16,-1-4-8 0,-1 0-17 0,6-8-7 15,-12 2-11-15,9-6-15 0,-9 2-13 0,8-4-14 0,1-3-8 16,-9-3-19-16,10-3-1 0,1 1-3 0,2 1-17 16,0-4-2-16,-1 0-2 0,5-1-1 0,1-5 3 15,1 5 10-15,3-5-8 0,4 1 20 0,3-3 9 16,7-4 4-16,1-2 20 0,2 1 13 0,15-10 17 15,-6 8 18-15,11-6 27 0,2 0 16 0,-10 9 9 16,14-11 20-16,-1 3 25 0,-1 2 28 0,-12 8 23 16,2 0 16-16,7-9 10 0,-14 12 3 0,-6 4 4 15,-1-1-7-15,0-2-11 0,-1 5 10 0,-5 1-6 0,-1 5 7 16,-4-1-20-16,-1 5-9 0,0-10-11 0,0 10-19 16,-10-8-17-16,2 2-37 0,8 6-34 15,-24-3-37-15,15 2-51 0,9 1-51 0,-30 4-53 0,13 2-74 16,8-1-48-16,-4 1-53 0,-1 2-55 0,4 0-54 15,5-2-66-15,-3 1-299 0,4-2-898 0,2 5 398 16</inkml:trace>
  <inkml:trace contextRef="#ctx0" brushRef="#br0" timeOffset="-211578.27">27346 14677 67 0,'-4'10'476'0,"-1"-1"-27"16,-2 2-9-16,-1 0-11 0,-1 1-4 0,5-1-6 0,-1 3-22 0,1-5-33 0,3 6-40 16,0-3-26-16,3 1-31 0,1-5-29 0,-1 3-25 15,3 2-22-15,3-3-23 0,2-1-24 16,-2-2-32-16,2 2-30 0,2-3-24 0,2 1-24 0,1-2-25 16,2-1-16-16,-3-1-32 0,1-2-6 0,-5-1-15 15,6 0-18-15,-16 0 2 0,20-4-6 0,-10 0 0 16,-2-1-1-16,-2 0 11 0,-2-2 0 0,-1-1 15 15,-4-7-2-15,-2-2 10 0,-3 3-3 0,-1 0 12 16,-5-13-13-16,4 12 4 0,-1 0-15 0,-1 1-13 16,1 1-24-16,-2 2-19 0,0-1-16 0,2 2-27 15,1 3-35-15,3 4-25 0,1-5-23 0,4 8-292 16,-6-4-581-16,6 4 258 0</inkml:trace>
  <inkml:trace contextRef="#ctx0" brushRef="#br0" timeOffset="-211168.65">27847 14398 430 0,'0'0'525'0,"0"0"-31"0,0 0 1 0,0 0 18 0,0 0 6 0,-6 28-9 0,8-18-13 0,0 4-34 16,2 10-27-16,-1-1-53 0,5 2-20 0,-3 5-14 15,-2-1-19-15,4 11-23 0,-5-11-26 0,-1 14-22 16,0-2-17-16,-1-13-28 0,-4 14-21 0,-1-13-11 15,1 1-15-15,-3 15-128 0,5-19-39 0,-4-1 0 16,6-1 0-16,0 1 0 0,-4-10 0 0,0 2 0 16,2 6 0-16,1-7 0 0,1-4 0 0,2 1 0 15,-1-4 0-15,2 0 0 0,1-2 0 0,-4-7 0 16,1 8 0-16,-1-8-80 0,6 6-285 0,-6-6-62 0,0 0-67 16,0 0-74-16,0 0-476 0,0 0-1129 15,0 0 501-15</inkml:trace>
  <inkml:trace contextRef="#ctx0" brushRef="#br0" timeOffset="-210439.62">25480 15426 489 0,'-9'-3'553'0,"9"3"-12"0,-11-7-7 0,11 7-2 0,-8-6-2 16,8 6-12-16,0 0-17 0,0 0-31 0,0 0-42 15,14-11-29-15,12 11-20 0,8 0-5 0,26 0-24 16,8 3-9-16,5-1-33 0,10 6-20 0,14-2-27 16,5-1-26-16,6 2-75 0,3-5-160 0,2 0 0 0,8 1 0 15,2-1 0-15,-1 0 0 0,1-3 0 16,-7 2 0-16,-1-1 0 0,-9-4 0 0,-6 6 0 15,-3-2 0-15,-6-2 0 0,-7 4 0 0,-2-4 0 0,-10 6 0 16,-7-4 0-16,-12 0 0 0,-7 5 0 0,-19-6 0 16,-8 2-1-16,-3-2-108 0,2 2-22 0,-12 1-29 15,-6-2-51-15,5 8-41 0,-5-8-39 0,0 0-43 16,0 0-38-16,-33 12-54 0,16-7-58 0,-8 2-420 16,-3-3-978-16,-2 2 432 0</inkml:trace>
  <inkml:trace contextRef="#ctx0" brushRef="#br0" timeOffset="-209689.72">26487 15930 466 0,'-24'18'562'0,"22"-10"-15"0,0 9-1 0,2-3 7 0,-1 3-18 0,2 0-16 0,6 10-34 0,0 0-36 16,6 0-35-16,-3-3-39 0,-1 1-37 0,4 1-31 15,-3-4-37-15,-1 2-18 0,-4-1-32 16,2-1-17-16,-6-6-26 0,0-1-18 0,-1 0-18 0,0-2-10 16,0-1-17-16,-5-2-12 0,3-3-13 0,0 3-5 15,-3-3-9-15,5-7-14 0,-6 7-44 0,6-7-17 16,-5 7 0-16,5-7 0 0,0 0 0 0,0 0 0 16,0 0 0-16,0 0 0 0,-13-20 0 0,14 8-15 15,-1-1-55-15,0-4-19 0,4 3-8 0,0-10-1 16,2-1 5-16,-3 6-4 0,3 2 8 0,-1 2 13 0,0-9 5 15,2 10 14-15,-2-1 10 0,1 0 11 0,3 2 21 16,-4 6 16-16,1-1 10 0,1-2 9 0,1 2 14 16,-4 3 9-16,-4 5 22 0,11-5 7 0,-3 2 12 15,-8 3 15-15,15 0 9 0,-15 0 5 0,22 7-4 16,-7 1 3-16,-3 2-33 0,-1 2-79 0,-2 1 0 16,5 1 0-16,-4 0 0 0,-2 1 0 0,2-2 0 15,-3 3 0-15,-2 0 0 0,-3-1 0 0,0-3 0 16,0 1 0-16,0-2 0 0,-4-4 0 0,2-7 0 15,-1 15 0-15,-4-9 0 0,5-6 0 0,0 0 0 16,-1 10 0-16,1-10 0 0,0 0-116 0,0 0-60 16,0 0 7-16,0 0-4 0,0 0-84 0,3-31 23 15,6 17 43-15,3-9 27 0,1 4 26 0,2 0 10 16,-1-2 31-16,5 5 18 0,1 0 38 0,-4 7 33 0,-2 0 36 16,5 4 36-16,-6-1 24 0,2 4 21 0,0-1 45 15,4 2 20-15,-4 1 17 0,-2 12 21 0,2-1 14 16,0 0 20-16,-4 2 4 0,5 6-21 0,-2 4-229 15,-5-3 0-15,3 8 0 0,-6-12 0 0,-1 9 0 16,-2-2 0-16,-2 2 0 0,-2-9 0 0,-2 2 0 16,2-2 0-16,-2-1 0 0,2-2 0 0,0-1 0 15,-4 1 0-15,2-5 0 0,2-3-196 0,-3 1-408 16,4-6-92-16,0 0-421 0,0 0-1208 0,0 0 535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1290.03943" units="1/cm"/>
          <inkml:channelProperty channel="Y" name="resolution" value="2064.713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4T05:38:43.749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2415 808 306 0,'0'0'345'0,"0"0"-9"0,0 0-13 0,0 0 0 0,0 0 17 16,0 0 7-16,0 0 9 0,0 0-1 0,0 0 20 15,0 0 10-15,0 0 2 0,-37 84-24 0,28-43-4 16,5-13-23-16,0 13-23 0,7 1-18 0,-3-42-19 15,9 55-33-15,-3-27-21 0,3 0-19 0,-9-28-23 16,18 53-22-16,-5-28-13 0,-13-25-17 0,23 38-11 16,-23-38-10-16,19 25-22 0,-19-25-17 0,27 29-20 15,-27-29-35-15,0 0-16 0,36 14-16 0,-36-14-10 16,0 0-17-16,0 0-17 0,0 0-21 0,80-36-11 16,-80 36 1-16,31-32-8 0,-15 7 4 0,-2 0-5 15,-14 25 6-15,22-45 13 0,-15 21 18 0,-7 24 12 16,8-53 0-16,-5 25 19 0,-3 28 17 0,-8-47 23 15,8 47 19-15,-8-42 13 0,8 42 9 0,-7-33 11 16,7 33 10-16,-9-25 14 0,9 25 3 0,0 0 11 16,0 0-3-16,-13-29-2 0,13 29 4 0,0 0-14 15,0 0-8-15,0 0-3 0,0 0-22 0,0 0-6 16,0 0 1-16,0 0 6 0,0 0-4 0,0 0 23 16,0 0 6-16,8 125 14 0,-2-81-31 0,1 2-56 15,-1 6 0-15,1-6 0 0,-1 8 0 0,2-5 0 16,-2 3 0-16,0-2 0 0,1 0 0 0,2 6 0 15,2-9 0-15,-6 1 0 0,4-1 0 0,1 2 0 16,-2 1 0-16,-3-8 0 0,4 4 0 0,-5-18 0 16,0 15 0-16,-4-43 0 0,0 47 0 0,1-22 0 15,-1-25 0-15,-6 40 0 0,6-40 0 0,-18 30 0 16,18-30 0-16,-35 44 0 0,10-29 0 0,25-15 0 16,-59 20 0-16,14-14 0 0,45-6 0 0,-60 2 0 15,60-2 0-15,0 0 0 0,-83-24 0 0,83 24 0 16,-41-17 0-16,41 17 0 0,-30-31 0 0,30 31-518 15,-18-21-53-15,18 21-41 0,-8-30-470 0,8 30-1172 16,0 0 518-16</inkml:trace>
  <inkml:trace contextRef="#ctx0" brushRef="#br0" timeOffset="535.67">3026 1688 36 0,'0'0'513'0,"0"0"20"0,23 46 35 0,-23-46 8 0,14 37-9 0,-4-14-8 0,-10-23-8 16,18 52-31-16,-8-24-33 0,3 14-17 0,-7 3-19 15,-7-4-40-15,5 1-35 0,6 12-34 16,-2-1-35-16,-2-4-25 0,1-3-28 0,-1 3-26 16,-1-7-68-16,4-2-160 0,-5 3 0 0,4-14 0 0,-3-2 0 15,2 16 0-15,-7-43 0 0,12 38 0 16,-12-38 0-16,5 32 0 0,-5-32 0 0,0 0 0 16,0 0 0-16,1 35 0 0,-1-35 0 0,0 0 0 15,0 0 0-15,0 0 0 0,0 0 0 0,0 0 0 16,0 0 0-16,0 0 0 0,0 0 0 0,-10-121 0 0,2 80 0 15,-1-7 0-15,6 1 0 0,0-3 0 0,3 4 0 16,0 2 0-16,0-7 0 0,4 5 0 0,0 4 0 16,6 2 0-16,-1 15 0 0,1-2-48 15,-10 27-32-15,22-48 6 0,-7 26 8 0,-15 22 9 0,22-24 4 16,-22 24 3-16,33-17-1 0,-33 17 10 0,0 0 12 16,0 0 6-16,65 4 3 0,-65-4 16 0,0 0-8 15,45 47 1-15,-37-26 7 0,-8-21-5 0,7 52-3 16,-7-52-6-16,-16 51-24 0,4-25-16 0,12-26-21 15,-32 44-23-15,9-29-28 0,23-15-34 0,-46 25-23 16,46-25-27-16,-30 14-20 0,30-14-20 0,0 0-24 16,-53 3-19-16,53-3-19 0,0 0-20 15,0 0-13-15,0 0-31 0,0 0-306 0,-70-25-741 0,70 25 329 16</inkml:trace>
  <inkml:trace contextRef="#ctx0" brushRef="#br0" timeOffset="3561.9">6502 4044 331 0,'0'0'385'0,"0"0"-17"0,0 0-6 0,0 0-8 16,0 0-6-16,0 0-16 0,0 0-26 0,0 0-32 15,0 0-29-15,0 0-31 0,0 0-77 0,0 0-80 0,0 0-86 16,0 0-104-16,0 0-135 0,0 0-280 0,0 0-593 16,0 0 263-16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1290.03943" units="1/cm"/>
          <inkml:channelProperty channel="Y" name="resolution" value="2064.713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4T05:39:10.4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3358 4388 315 0,'0'0'417'0,"0"0"1"0,0 0 6 0,0 0 2 0,0 0 1 0,0 0-10 0,0 0-17 0,0 0-20 0,0 0-20 0,0 0-28 0,0 0-25 0,0 0-40 0,0 0-25 0,0 0-39 0,0 0-68 0,0 0-87 0,0 0-120 15,0 0-143-15,0 0-178 0,0 0-414 0,0 0-874 16,0 0 388-16</inkml:trace>
  <inkml:trace contextRef="#ctx0" brushRef="#br0" timeOffset="763.38">3317 4449 115 0,'0'0'267'0,"0"0"-5"0,0 0-10 16,0 0-14-16,0 0-27 0,0 0-16 0,0 0-12 15,0 0-6-15,0 0-16 0,0 0-8 0,0 0-12 16,0 0-4-16,0 0-8 0,0 0-11 0,0 0-11 0,0 0-4 16,0 0-15-16,133-28-8 0,-133 28-7 15,79 3-7-15,-34-6-1 0,-45 3-14 0,83-3-8 16,-83 3-10-16,83-1-15 0,-37 0-27 0,-46 1-17 16,81-5-15-16,-81 5-13 0,46-2-19 0,-46 2-20 0,56-2-17 15,-56 2-27-15,0 0-22 0,0 0-16 0,61-5-27 16,-61 5-197-16,0 0-430 0,0 0 190 15</inkml:trace>
  <inkml:trace contextRef="#ctx0" brushRef="#br0" timeOffset="1118.06">3343 4680 263 0,'0'0'285'15,"0"0"-15"-15,0 0-11 0,0 0-20 0,0 0-16 0,0 0-5 16,0 0-2-16,0 0-16 0,0 0-17 15,0 0-14-15,0 0-17 0,0 0-19 0,139-14-12 16,-85 9-11-16,-54 5-15 0,93-8-3 0,-43 5-10 0,1-3-16 16,-51 6-9-16,101-8-14 0,-55 6-8 0,-46 2-13 15,65 0-8-15,-65 0-5 0,81-9-5 16,-81 9-5-16,56 3-10 0,-56-3-7 0,0 0-5 0,52 6-13 16,-52-6-5-16,0 0-5 0,0 0-12 0,0 0-16 15,0 0-29-15,47 14-35 0,-47-14-35 0,0 0-47 16,0 0-217-16,0 0-472 0,0 0 209 0</inkml:trace>
  <inkml:trace contextRef="#ctx0" brushRef="#br0" timeOffset="1839.91">5172 4382 60 0,'0'0'353'0,"0"0"-9"0,0 0 5 0,0 0-3 16,0 0 12-16,0 0-14 0,0 0-12 0,0 0-26 15,0 0-27-15,0 0-15 0,0 0-4 0,0 0 6 16,0 0 6-16,-150 20-4 0,150-20-8 0,-27 27-15 15,13-7-18-15,14-20-19 0,-18 49-5 0,13-25-19 16,5-24-19-16,-2 39-19 0,2-39-2 0,11 42-21 0,-11-42-10 16,28 45-9-16,-5-26-22 0,-23-19-13 15,42 26-22-15,-13-16-32 0,-29-10-27 0,56 15-17 16,-56-15-23-16,56 8-29 0,-56-8-22 0,61 0-32 0,-61 0-14 16,0 0-13-16,80-15-4 0,-80 15 3 0,43-18 13 15,-43 18 10-15,27-21 16 0,-27 21 15 0,19-38 5 16,-19 38 12-16,10-39 15 0,-10 39 7 0,-11-43 22 15,11 43 0-15,-31-51 25 0,0 18 31 0,10 16 7 16,-5 0 27-16,26 17 17 0,-69-36 15 0,26 20 1 16,16 4 0-16,27 12 1 0,-53-9-10 0,53 9-4 15,0 0-9-15,-47-13-22 0,47 13-42 0,0 0-63 16,0 0-68-16,0 0-56 0,0 0-47 0,0 0-60 16,0 0-69-16,0 0-291 0,0 0-719 0,0 0 318 15</inkml:trace>
  <inkml:trace contextRef="#ctx0" brushRef="#br0" timeOffset="2103.77">5702 4595 216 0,'0'0'486'0,"0"0"-26"0,0 0-13 0,0 0-8 0,0 0-12 0,0 0-22 0,0 0-43 15,0 0-34-15,0 0-59 0,0 0-57 0,0 0-70 16,0 0-80-16,0 0-56 0,0 0-70 0,0 0-65 16,0 0-76-16,0 0-79 0,0 0-313 0,0 0-646 0,0 0 285 15</inkml:trace>
  <inkml:trace contextRef="#ctx0" brushRef="#br0" timeOffset="2402.56">6061 4389 176 0,'0'0'449'16,"0"0"-35"-16,0 0-15 0,0 0 15 0,0 0 3 0,0 0-9 15,0 0-20-15,0 0-24 0,0 0-28 0,22 78-29 16,-16-50-24-16,-6-28-19 0,7 51-28 0,-5-25-19 16,-2-26-25-16,4 50-21 0,-4-50-17 0,6 39-21 15,-6-39-29-15,7 32-34 0,-7-32-44 0,0 0-54 16,3 35-39-16,-3-35-52 0,0 0-57 0,0 0-46 0,0 0-61 15,8 28-71-15,-8-28-80 0,0 0-273 0,0 0-765 16,0 0 339-16</inkml:trace>
  <inkml:trace contextRef="#ctx0" brushRef="#br0" timeOffset="2700.47">6393 4364 4 0,'0'0'491'0,"0"0"-24"0,0 0-24 0,0 0-18 16,0 0-22-16,0 0-22 0,0 0-19 0,0 0-24 15,0 0-29-15,0 0-24 0,0 0-31 0,0 0-23 16,0 0-20-16,0 0-24 0,13 104-21 0,-1-83-10 16,-12-21-19-16,33 43-7 0,-14-24-21 0,3 1-12 15,-22-20-10-15,36 35-6 0,-36-35-10 0,25 22-13 16,-25-22-5-16,23 25-6 0,-23-25-7 0,0 0-6 0,19 27-4 15,-19-27-2-15,0 0-4 0,8 27-6 0,-8-27 0 16,0 0-7-16,0 0-3 0,0 0-23 0,-22 47-39 16,22-47-40-16,0 0-51 0,-42 19-51 0,42-19-45 15,0 0-61-15,-59 3-66 0,59-3-84 0,0 0-270 16,0 0-781-16,-70-31 346 0</inkml:trace>
  <inkml:trace contextRef="#ctx0" brushRef="#br0" timeOffset="2888.25">6485 4311 295 0,'0'0'486'15,"0"0"-29"-15,0 0-17 0,0 0-20 0,0 0-22 16,0 0-36-16,0 0-42 0,0 0-43 0,0 0-56 16,0 0-52-16,39-33-49 0,-39 33-38 0,0 0-48 15,52-10-44-15,-52 10-42 0,46-11-45 0,-46 11-42 0,56-12-44 16,-56 12-51-16,45-11-39 0,-45 11-243 0,0 0-558 15,54-14 246-15</inkml:trace>
  <inkml:trace contextRef="#ctx0" brushRef="#br0" timeOffset="3352.77">6920 4299 2 0,'0'0'341'16,"0"0"-3"-16,0 0 3 0,0 0 1 0,0 0 1 16,0 0 11-16,19 45-19 0,-19-45-1 0,0 0-2 0,0 0-4 15,0 0-13-15,0 0-18 0,8 34-10 0,-8-34-17 16,0 0-24-16,-4 42-23 0,4-42-19 16,-1 33-23-16,1-33-11 0,-4 32-18 0,4-32-17 0,-4 49-8 15,4-49-24-15,0 30-31 0,0-30-30 0,0 0-19 16,13 37-22-16,-13-37-23 0,0 0-20 0,22 22-28 15,-22-22-32-15,0 0-14 0,0 0-18 0,58 6-13 16,-58-6-4-16,0 0-2 0,0 0 4 0,0 0 11 16,87-34 15-16,-87 34 13 0,31-29 8 0,-31 29 26 15,20-28 23-15,-20 28 29 0,17-27 31 0,-17 27 27 16,15-27 24-16,-15 27 22 0,14-28 10 0,-14 28 38 16,0 0 13-16,0 0 17 0,13-32 3 0,-13 32 8 15,0 0 1-15,0 0 12 0,0 0-24 0,0 0-10 0,0 0-15 16,0 0 10-16,0 0-1 0,0 0 13 0,0 0 19 15,0 0 7-15,0 0-1 0,0 0 10 0,27 80-8 16,-27-80-24-16,-1 57-10 0,-2-26-16 0,2 11-69 16,1-13-63-16,0-29 0 0,2 53 0 0,-3-26 0 15,1-27 0-15,4 49 0 0,-4-49 0 0,9 32 0 16,-9-32-133-16,0 0-129 0,9 30-70 0,-9-30-62 16,0 0-84-16,0 0-116 0,0 0-406 0,0 0-1083 15,0 0 479-15</inkml:trace>
  <inkml:trace contextRef="#ctx0" brushRef="#br0" timeOffset="3575.93">7536 4546 205 0,'0'0'504'0,"0"0"-50"0,0 0-25 0,0 0-2 0,0 0-2 0,0 0-23 15,0 0-44-15,77 31-37 0,-77-31-45 0,0 0-51 16,72-5-54-16,-72 5-58 0,53-11-53 0,-53 11-54 16,52-12-58-16,-52 12-48 0,0 0-60 0,56-11-72 15,-56 11-65-15,44-13-293 0,-44 13-638 0,31-14 283 16</inkml:trace>
  <inkml:trace contextRef="#ctx0" brushRef="#br0" timeOffset="4415.35">8966 3935 232 0,'0'0'398'0,"0"0"10"16,0 0 5-16,0 0 7 0,0 0 0 0,0 0 1 16,0 0-4-16,0 0-13 0,-77 61-13 0,65-39-16 0,12-22-9 15,-17 48-40-15,17-48-27 0,-12 41-22 0,12-19-27 16,0-22-29-16,4 49-17 0,-4-49-22 15,17 33-18-15,-17-33-16 0,23 25-28 0,-23-25-20 0,30 21-37 16,-30-21-32-16,49 17-38 0,-49-17-33 0,46 6-17 16,-46-6-16-16,0 0-10 0,64-2-8 0,-64 2-3 15,0 0-4-15,49-21 13 0,-49 21 4 0,25-22 13 16,-25 22 3-16,15-32 5 0,-15 32 8 0,8-39 6 16,-8 39 7-16,-11-51 4 0,11 51 4 0,-22-44 5 15,7 23 10-15,15 21 9 0,-37-38 4 0,11 23 22 16,26 15 15-16,-46-25 3 0,46 25-2 0,-32-13-5 15,32 13-3-15,0 0-16 0,-46-9-40 0,46 9-53 0,0 0-76 16,0 0-79-16,0 0-69 0,0 0-82 0,0 0-427 16,0 0-882-16,0 0 390 0</inkml:trace>
  <inkml:trace contextRef="#ctx0" brushRef="#br0" timeOffset="4638.31">9454 4163 125 0,'0'0'534'16,"0"0"-44"-16,0 0-42 0,0 0-10 0,0 0-13 16,0 0-31-16,0 0-41 0,0 0-78 0,0 0-96 15,0 0-104-15,0 0-83 0,0 0-83 0,0 0-111 16,0 0-109-16,0 0-210 0,0 0-565 0,0 0 251 15</inkml:trace>
  <inkml:trace contextRef="#ctx0" brushRef="#br0" timeOffset="5137.53">9917 3936 36 0,'0'0'425'15,"0"0"-1"-15,5-52 2 0,-5 52 10 0,0 0 2 16,0 0-10-16,0 0-26 0,-14-32-16 0,14 32-36 0,0 0-24 16,0 0-23-16,0 0-23 0,0 0-28 0,0 0-27 15,-87 14-15-15,87-14-24 0,0 0-25 16,-50 38-24-16,50-38-27 0,-20 28-26 0,20-28-27 0,-16 28-29 15,16-28-23-15,0 0-27 0,-6 36-23 0,6-36-23 16,0 0-24-16,0 0-30 0,0 0 3 0,6 36-19 16,-6-36-2-16,0 0-11 0,0 0-8 0,0 0-9 15,0 0 3-15,59 8-3 0,-59-8 15 0,0 0 12 16,0 0 12-16,0 0 16 0,0 0 17 0,0 0 32 16,87-31 38-16,-87 31 44 0,0 0 58 0,35-17 55 15,-35 17 45-15,0 0 41 0,0 0 40 0,0 0 17 16,0 0 15-16,0 0 7 0,0 0-11 0,0 0-5 15,30-15-1-15,-30 15 16 0,0 0 11 0,0 0-10 16,0 0-20-16,0 0-7 0,0 0-9 0,19 51-185 16,-19-51-75-16,8 31 0 0,-8-31 0 0,0 48 0 15,3-23 0-15,-3-25 0 0,3 52 0 0,-3-52 0 16,-2 35 0-16,2-35 0 0,-4 33 0 0,4-33 0 16,0 0 0-16,1 34 0 0,-1-34 0 0,0 0 0 0,0 0 0 15,0 0 0-15,14 29-312 0,-14-29-259 0,0 0-109 16,0 0-425-16,0 0-1197 0,0 0 530 0</inkml:trace>
  <inkml:trace contextRef="#ctx0" brushRef="#br0" timeOffset="5325.27">10222 3913 149 0,'0'0'552'0,"0"0"-33"0,0 0-25 0,0 0 6 16,0 0-3-16,0 0 5 0,0 0-22 0,0 0-40 15,0 0-40-15,44 54-34 0,-44-54-40 0,14 42-32 16,-14-42-15-16,7 50-43 0,-4-23-24 0,-3-27-58 0,6 48-47 16,-2-25-40-16,-4-23-54 0,0 0-49 0,-1 46-67 15,1-46-69-15,0 0-75 0,-5 33-95 0,5-33-96 16,0 0-438-16,0 0-947 0,0 0 420 0</inkml:trace>
  <inkml:trace contextRef="#ctx0" brushRef="#br0" timeOffset="5720.24">10493 3923 81 0,'0'0'486'0,"0"0"-11"0,0 0-11 16,0 0-5-16,28-34 0 0,-28 34-17 0,0 0-27 15,0 0-30-15,0 0-45 0,0 0-33 0,0 0-31 0,83 12-22 16,-83-12-24-16,0 0-24 0,34 34-17 15,-34-34-11-15,20 28-30 0,-20-28-18 0,14 36-15 16,-14-36-11-16,5 30-10 0,-5-30-19 0,0 0-13 0,-10 49-17 16,10-49-25-16,-15 35-18 0,15-35-16 0,-22 29-16 15,22-29-21-15,-23 25-21 0,23-25-13 0,-21 18-11 16,21-18-15-16,0 0-1 0,0 0 6 0,-23 24 3 16,23-24 0-16,0 0 20 0,0 0 0 0,0 0 11 15,0 0 9-15,0 0 9 0,0 0 19 0,0 0 24 16,0 0 19-16,0 0 1 0,0 0 17 0,0 0 13 15,0 0 4-15,0 0 5 0,80 19-3 0,-80-19 2 16,0 0-3-16,0 0-2 0,0 0 3 0,92-12-14 0,-92 12 4 16,0 0-8-16,0 0-3 0,71-7-18 15,-71 7-21-15,0 0-40 0,0 0-52 0,0 0-37 16,0 0-46-16,0 0-46 0,0 0-57 0,53 5-72 0,-53-5-348 16,0 0-770-16,0 0 341 0</inkml:trace>
  <inkml:trace contextRef="#ctx0" brushRef="#br0" timeOffset="6117.14">9204 4711 11 0,'0'0'497'0,"0"0"-26"0,0 0-14 15,0 0 13-15,0 0 7 0,0 0 2 16,0 0-20-16,0 0-31 0,0 0-38 0,166-22-25 0,-110 15-38 16,7-2-25-16,5 0-34 0,2-1-27 0,1 1-22 15,5 0-18-15,0 4-22 0,2-3-24 16,-2 0-29-16,-3 3-26 0,-1 1-15 0,-3-5-27 0,0 7-18 15,-6-2-13-15,0-2-9 0,-63 6-7 0,102-1 0 16,-70-1-10-16,-32 2-9 0,0 0 2 0,111-2-4 16,-111 2-6-16,47-3-1 0,-47 3-18 0,54 0-4 15,-54 0-14-15,0 0-29 0,0 0-32 0,0 0-22 16,0 0-24-16,63 0-18 0,-63 0-19 0,0 0-15 16,0 0-26-16,0 0-35 0,0 0-37 0,0 0-44 15,0 0-39-15,0 0-281 0,0 0-730 0,0 0 323 16</inkml:trace>
  <inkml:trace contextRef="#ctx0" brushRef="#br0" timeOffset="6450.37">10167 5078 203 0,'0'0'440'0,"0"0"29"15,0 0 34-15,0 0 25 0,0 0 13 0,17 61-17 16,-17-61 21-16,10 27-16 0,-10-27-30 0,8 38-32 16,-8-38-25-16,11 34-36 0,-11-34-34 0,12 47-39 15,-4-23-33-15,-8-24-28 0,8 50-31 0,-4-27-27 0,-4-23-29 16,0 0-33-16,1 47-126 0,-1-47-26 0,3 30 0 15,-3-30 0-15,0 0 0 0,0 0 0 0,1 33 0 16,-1-33-58-16,0 0-115 0,0 0-52 0,0 0-39 16,0 0-47-16,0 0-32 0,0 0-26 0,0 0-40 15,0 0-34-15,0 0-36 0,0 0-375 0,0 0-923 16,0 0 409-16</inkml:trace>
  <inkml:trace contextRef="#ctx0" brushRef="#br0" timeOffset="6825.16">9743 5136 256 0,'0'0'395'0,"0"0"5"15,0 0 15-15,0 0-23 0,0 0-39 0,0 0-33 16,0 0-30-16,0 0-26 0,0 0-27 0,0 0-31 16,98-51-12-16,-64 44-26 0,13-4-12 0,0 3-21 15,-47 8-10-15,96-9-19 0,-49 2-6 0,1 4-9 16,-48 3-9-16,78-8-9 0,-78 8-2 0,65-4-16 15,-19 0-11-15,-46 4-1 0,56-4-35 0,-56 4-9 0,60-5 0 16,-60 5-30-16,0 0-16 0,61-11-15 0,-61 11-25 16,0 0-16-16,45-5-27 0,-45 5-22 0,0 0-39 15,0 0-37-15,0 0-55 0,0 0-48 0,0 0-225 16,0 0-601-16,0 0 265 0</inkml:trace>
  <inkml:trace contextRef="#ctx0" brushRef="#br0" timeOffset="7325.04">10584 5552 394 0,'0'0'472'0,"0"0"2"0,10 51 16 0,-10-51 7 0,9 32 1 15,-9-32-15-15,9 34-10 0,-9-34-27 0,5 42-42 16,0-15-12-16,-5-27-13 0,4 47-20 0,-4-47-26 16,4 40-17-16,-4-40-25 0,4 42-29 0,-4-42-24 15,1 39-20-15,-1-39-23 0,0 30-19 0,0-30-17 16,0 0-13-16,0 43-50 0,0-43-96 0,0 0 0 16,0 0 0-16,0 0 0 0,0 0 0 0,0 0 0 0,-1 35 0 15,1-35 0-15,0 0 0 0,0 0 0 16,0 0 0-16,0 0 0 0,0 0 0 0,0 0 0 15,0 0 0-15,0 0 0 0,-9-124 0 0,6 97 0 0,-2-17 0 16,3 1 0-16,4 1 0 0,-2 13 0 16,4-15 0-16,-3 17 0 0,-1 27 0 0,8-60-3 0,0 34-110 15,0 0 12-15,-8 26 4 0,17-43 6 0,-17 43 9 16,18-29 9-16,-18 29 3 0,17-23 7 0,-17 23 3 16,0 0 8-16,30-18 5 0,-30 18 4 0,0 0 4 15,0 0 6-15,0 0 14 0,0 0 10 0,0 0 8 16,0 0 1-16,86 38 8 0,-86-38-1 0,14 37 4 15,-14-37 8-15,1 35-2 0,-1-35-10 0,-7 42 9 16,7-42-5-16,-21 43-8 0,21-43-19 0,-28 34-18 16,28-34-13-16,-27 25-31 0,27-25-35 0,-29 19-56 15,29-19-63-15,0 0-74 0,0 0-75 0,0 0-83 0,-59-1-445 16,59 1-985-16,0 0 435 0</inkml:trace>
  <inkml:trace contextRef="#ctx0" brushRef="#br0" timeOffset="44220.21">3278 7732 81 0,'0'0'486'0,"0"0"-35"0,0 0-13 0,0 0 0 0,0 0 7 16,0 0-12-16,0 0-18 0,0 0-32 0,0 0-32 15,0 0-36-15,0 0-18 0,0 0-25 0,0 0-23 16,0 0-20-16,0 0-23 0,159-11-22 0,-104 8-20 0,-2-4-21 16,3 2-32-16,0-1-46 0,-8 0-40 15,-48 6-57-15,90-8-56 0,-90 8-45 0,65-5-51 16,-65 5-43-16,62-5-39 0,-62 5-47 0,0 0-58 0,53-4-71 16,-53 4-246-16,0 0-745 0,0 0 330 0</inkml:trace>
  <inkml:trace contextRef="#ctx0" brushRef="#br0" timeOffset="44444.44">3441 7861 185 0,'0'0'427'16,"0"0"-34"-16,-57 27-19 0,57-27-10 0,0 0-3 0,0 0-7 15,0 0-7-15,0 0-10 0,0 0-9 16,0 0-14-16,0 0-29 0,0 0-30 0,0 0-22 0,102 27-36 15,-102-27-18-15,100 1-17 0,-54-2-18 0,-46 1-20 16,95-8-31-16,-95 8-50 0,77-4-57 0,-77 4-57 16,59-6-45-16,-59 6-44 0,58-9-46 0,-58 9-48 15,43-4-55-15,-43 4-57 0,0 0-302 0,45-10-723 16,-45 10 321-16</inkml:trace>
  <inkml:trace contextRef="#ctx0" brushRef="#br0" timeOffset="44665.97">4145 7603 30 0,'0'0'426'0,"0"0"-42"0,0 0-23 15,0 0 1-15,0 0 29 0,0 0 28 0,0 0 10 16,87 29 1-16,-87-29-24 0,54 35-35 0,-34-16-30 16,2 0-29-16,-22-19-24 0,26 49-33 0,-20-21-32 15,-6-28-15-15,3 63-18 0,-11-34-26 0,-5 10-41 16,3-13-42-16,-8 1-46 0,4-1-36 0,14-26-49 15,-33 43-47-15,14-27-59 0,19-16-49 0,-30 25-50 16,30-25-55-16,-28 18-67 0,28-18-420 0,0 0-862 16,0 0 381-16</inkml:trace>
  <inkml:trace contextRef="#ctx0" brushRef="#br0" timeOffset="45402.74">5707 7575 312 0,'0'0'341'0,"0"0"5"0,0 0 3 0,0 0-6 0,0 0 13 16,0 0 14-16,0 0 14 0,0 0 2 0,-82-12 5 16,82 12-4-16,0 0 12 0,0 0 5 0,-75 43-3 15,56-25-11-15,19-18-9 0,-36 44-4 0,21-21-18 16,1 4-30-16,7 1-22 0,7-28-39 0,-4 57-20 0,10-31-9 16,-6-26-115-16,21 51-124 0,-2-27 0 15,13 8 0-15,-10-11 0 0,1-3 0 0,-23-18 0 0,47 26 0 16,-47-26 0-16,54 12 0 0,-54-12 0 0,55 0 0 15,-55 0 0-15,0 0-199 0,74-25-5 0,-74 25 13 16,32-28 13-16,-18 3 15 0,-14 25 16 0,17-50 24 16,-12 22 38-16,-4-1 17 0,-1-13 31 0,-6 3 21 15,-2 10 19-15,8 29 21 0,-28-43 14 0,7 21 12 0,0 1 23 16,21 21 18-16,-68-35 3 0,39 23 3 16,29 12 8-16,-58-11-7 0,58 11-13 0,-55-3-7 15,55 3-12-15,0 0-18 0,0 0-55 0,-52 20-72 0,52-20-74 16,0 0-94-16,0 0-54 0,-17 34-76 0,17-34-85 15,0 0-118-15,0 0-341 0,55 53-998 0,-28-39 442 16</inkml:trace>
  <inkml:trace contextRef="#ctx0" brushRef="#br0" timeOffset="45590.18">6134 7847 654 0,'0'0'654'0,"0"0"-41"0,0 0-26 0,0 0-24 16,0 0-25-16,0 0-36 0,0 0-54 0,0 0-62 15,0 0-91-15,0 0-105 0,0 0-110 0,0 0-114 16,0 0-109-16,0 0-133 0,0 0-153 0,0 0-343 16,0 0-835-16,0 0 369 0</inkml:trace>
  <inkml:trace contextRef="#ctx0" brushRef="#br0" timeOffset="45854.15">6469 7625 88 0,'0'0'561'16,"0"0"2"-16,0 0 4 0,0 0-3 0,-28 86-9 0,28-86-8 16,-5 49-29-16,5-25-44 0,0-24-47 0,3 51-35 15,1-23-43-15,-4-28-37 0,5 55-40 0,0-30-52 16,-5-25-52-16,12 31-87 0,-12-31-92 0,0 0-98 16,12 39-97-16,-12-39-88 0,0 0-92 0,0 0-91 15,0 0-386-15,0 0-934 0,0 0 413 0</inkml:trace>
  <inkml:trace contextRef="#ctx0" brushRef="#br0" timeOffset="46138.41">6787 7681 552 0,'0'0'556'0,"0"0"-18"0,0 0-16 0,0 0-21 16,0 0-28-16,0 0-28 0,0 0-40 0,0 0-39 15,0 0-26-15,0 0-25 0,-54 62-24 0,54-62-23 16,-1 32-20-16,1-32-13 0,9 42-7 0,-9-42-24 16,23 36-17-16,-9-15-19 0,-14-21-21 0,40 35-8 0,-17-20-12 15,-23-15-17-15,43 29-17 0,-24-14-2 0,-19-15-18 16,28 20 4-16,-28-20-14 0,0 0-22 16,22 30-12-16,-22-30-22 0,0 0-21 0,0 0-40 0,0 0-55 15,-34 39-72-15,34-39-71 0,0 0-73 0,-72 9-71 16,72-9-59-16,-49 0-116 0,49 0-343 0,0 0-990 15,-62-28 438-15</inkml:trace>
  <inkml:trace contextRef="#ctx0" brushRef="#br0" timeOffset="46290.87">6819 7649 423 0,'0'0'514'0,"0"0"-17"0,38-34-1 15,-38 34-2-15,0 0-4 0,0 0-36 16,33-16-35-16,-33 16-48 0,0 0-33 0,0 0-48 0,0 0-62 15,59-7-70-15,-59 7-88 0,0 0-95 0,0 0-93 16,0 0-89-16,0 0-96 0,0 0-96 0,76 11-300 16,-76-11-757-16,0 0 336 0</inkml:trace>
  <inkml:trace contextRef="#ctx0" brushRef="#br0" timeOffset="46652.25">7270 7599 122 0,'0'0'550'0,"0"0"18"0,-10 57 5 0,10-57-6 0,0 0 9 16,-10 54 17-16,10-54-23 0,0 33-38 0,0-33-56 16,7 36-40-16,-7-36-39 0,8 35-41 0,-8-35-38 15,17 39-32-15,-17-39-33 0,14 24-40 0,-14-24-45 16,0 0-45-16,21 26-58 0,-21-26-54 0,0 0-44 16,0 0-43-16,0 0-47 0,50 3-38 0,-50-3-38 15,0 0-15-15,0 0 7 0,0 0 5 0,68-43 18 0,-68 43 16 16,28-30 24-16,-13 10 26 0,-15 20 42 15,18-29 56-15,-18 29 53 0,18-30 42 0,-18 30 34 0,0 0 36 16,13-29 36-16,-13 29 32 0,0 0 19 0,0 0-1 16,0 0 0-16,0 0-8 0,0 0-15 0,0 0-17 15,0 0 16-15,0 0-123 0,0 0-84 0,0 0 0 16,0 0 0-16,0 0 0 0,0 0 0 0,38 92 0 16,-34-66 0-16,-4-26 0 0,13 72 0 0,-12-48 0 15,3 4 0-15,-4-28 0 0,4 51 0 0,1-26 0 16,-5-25 0-16,5 32 0 0,-5-32 0 0,0 0 0 0,3 45-50 15,-3-45-520-15,0 0-74 0,6 24-511 16,-6-24-1250-16,0 0 552 0</inkml:trace>
  <inkml:trace contextRef="#ctx0" brushRef="#br0" timeOffset="46888.63">8006 7820 162 0,'0'0'591'0,"0"0"-14"0,0 0-12 0,0 0-6 0,0 0 4 15,0 0-12-15,0 0-37 0,77-10-37 0,-77 10-47 16,43-11-39-16,-43 11-42 0,0 0-40 0,72-11-43 16,-72 11-49-16,56-7-55 0,-56 7-60 0,52-7-35 15,-52 7-43-15,0 0-48 0,49-5-45 0,-49 5-86 16,0 0-59-16,0 0-66 0,0 0-72 0,74 7-91 15,-74-7-448-15,0 0-963 0,0 0 426 0</inkml:trace>
  <inkml:trace contextRef="#ctx0" brushRef="#br0" timeOffset="47575.44">9849 7119 401 0,'0'0'561'0,"0"0"-6"0,0 0 5 0,0 0 4 0,0 0-10 0,-139 28-2 0,118-14-23 15,21-14-28-15,-42 33-48 0,27-14-41 0,15-19-41 0,-18 34-36 16,18-34-33-16,-3 39-23 0,3-39-36 0,17 38-30 16,-17-38-35-16,34 33-52 0,-13-14-56 0,-21-19-51 15,46 16-49-15,-46-16-46 0,51 15-31 0,-51-15-28 16,0 0-10-16,58 3 0 0,-58-3 6 0,0 0 8 16,0 0 15-16,78-18 12 0,-78 18 11 0,26-18 15 15,-26 18 17-15,18-23 23 0,-18 23 38 0,0 0 23 16,-1-46 5-16,1 46 3 0,0 0 8 0,-34-52 7 15,18 32-4-15,16 20-1 0,-48-30-7 0,22 17-2 16,26 13 2-16,-41-15-7 0,41 15-10 0,0 0-15 0,-59-10-44 16,59 10-58-16,0 0-68 0,0 0-73 0,0 0-75 15,0 0-82-15,0 0-90 0,0 0-350 16,0 0-906-16,0 0 401 0</inkml:trace>
  <inkml:trace contextRef="#ctx0" brushRef="#br0" timeOffset="48491.8">10395 7132 269 0,'0'0'356'0,"0"0"-19"16,0 0-12-16,0 0-19 0,0 0-27 0,0 0-21 15,0 0-26-15,0 0-19 0,0 0-30 0,0 0 8 16,0 0-26-16,0 0-1 0,0 0-24 0,0 0 1 16,0 0 6-16,0 0 9 0,0 0 4 0,0 0 2 15,0 0 9-15,-145-8 7 0,145 8 12 0,-52 19 5 0,52-19 4 16,-45 29-4-16,24-17-14 0,21-12-12 16,-39 33-20-16,39-33-22 0,-20 25-10 0,20-25-6 0,-12 22-15 15,12-22-14-15,0 0-13 0,0 0-14 0,0 0-23 16,31 49-22-16,-31-49-18 0,0 0-27 0,43 15-29 15,-43-15-23-15,0 0-24 0,66-7-17 0,-66 7-6 16,0 0-3-16,69-21 9 0,-69 21 13 0,33-17 13 16,-33 17 12-16,25-19 33 0,-25 19 41 0,0 0 36 15,19-25 42-15,-19 25 20 0,0 0 17 0,0 0 5 16,0 0 19-16,0 0-1 0,0 0 1 0,0 0-10 0,-10-40-4 16,10 40 1-16,0 0-22 0,0 0-5 15,0 0-10-15,0 0-6 0,0 0-8 0,0 0-8 0,0 0-5 16,0 0-14-16,0 0 6 0,0 0 1 0,0 0-10 15,0 0-6-15,0 0 2 0,0 0-3 0,0 0-4 16,0 0-4-16,0 0 2 0,0 0-4 0,0 0-11 16,0 0 5-16,0 0-1 0,0 0-2 0,0 0-3 15,0 0-6-15,0 0 3 0,0 0 11 0,0 0-18 16,0 0 4-16,0 0-2 0,0 0-1 0,0 0-2 16,0 0 5-16,0 0 1 0,0 0-6 0,0 0 7 15,0 0-1-15,0 0 3 0,0 0 0 0,0 0 3 0,0 0 12 16,0 0 8-16,0 0 11 0,0 0 0 0,0 0 8 15,0 0 6-15,0 0 2 0,0 0-1 0,0 0 2 16,0 0-5-16,0 0-2 0,0 0-1 0,0 0-9 16,0 0 3-16,0 0-8 0,0 0 0 0,0 0-8 15,0 0 2-15,0 0-4 0,0 0 0 0,0 0 0 16,0 0-6-16,0 0 3 0,0 0-6 0,0 0 2 16,0 0 1-16,0 0-8 0,0 0 1 0,0 0-5 0,0 0 3 15,0 0 5-15,0 0-5 0,0 0-3 0,0 0 5 16,0 0 4-16,0 0-4 0,0 0 0 0,0 0 7 15,0 0-2-15,0 0 13 0,0 0-6 0,0 0 5 16,0 0-6-16,0 0 7 0,0 0-14 0,0 0 5 16,0 0 3-16,0 0-8 0,0 0 0 0,0 0 4 15,0 0 4-15,0 0-13 0,0 0 6 0,0 0-2 0,0 0-2 16,0 0 8-16,0 0-4 0,0 0 16 0,0 0 6 16,0 0 11-16,0 0 13 0,0 0-53 15,0 0-2-15,0 0 0 0,0 0 0 0,0 0 0 0,0 0 0 16,0 0 0-16,0 0 0 0,0 0 0 0,0 0 0 15,0 0 0-15,0 0 0 0,0 0 0 0,0 0 0 16,0 0 0-16,13 95 0 0,-13-95 0 0,-4 35 0 16,4-35 0-16,0 38 0 0,0-38 0 0,0 0 0 15,-9 44 0-15,9-44 0 0,-6 27 0 0,6-27 0 16,0 0 0-16,-8 38 0 0,8-38 0 0,0 0 0 16,-1 35 0-16,1-35 0 0,0 0-278 0,0 0-137 0,0 0-51 15,-1 34-71-15,1-34-112 0,0 0-326 0,0 0-1056 16,0 0 469-16</inkml:trace>
  <inkml:trace contextRef="#ctx0" brushRef="#br0" timeOffset="48929.85">10060 7619 276 0,'0'0'285'0,"0"0"-7"0,0 0-4 0,0 0-8 0,0 0-10 16,0 0-5-16,0 0-17 0,0 0-6 0,0 0-10 15,0 0-13-15,0 0-9 0,0 0-14 0,0 0-12 16,0 0-9-16,-55 19-18 0,55-19-19 0,0 0-1 15,0 0-7-15,0 0-11 0,0 0-14 0,0 0-13 16,0 0-5-16,0 0-9 0,0 0-1 0,0 0-22 0,0 0-6 16,0 0-2-16,0 0 1 0,0 0-3 0,0 0-1 15,0 0 13-15,0 0 7 0,0 0 20 0,0 0 19 16,0 0 9-16,0 0 6 0,0 0 6 0,0 0 6 16,0 0-6-16,0 0 6 0,0 0-1 0,0 0-3 15,0 0-5-15,0 0-12 0,0 0-4 0,0 0-11 16,0 0-8-16,0 0-10 0,0 0-9 0,0 0-12 15,0 0-27-15,0 0-32 0,0 0-35 0,0 0-52 16,0 0-54-16,0 0-49 0,0 0-51 0,0 0-63 0,0 0-61 16,0 0-93-16,0 0-263 0,0 0-799 0,0 0 354 15</inkml:trace>
  <inkml:trace contextRef="#ctx0" brushRef="#br0" timeOffset="49512.75">10566 7160 365 0,'0'0'425'0,"0"0"9"0,0 0 14 0,0 0 4 0,0 0 8 16,0 0 6-16,0 0-1 0,0 0-1 0,0 0 2 15,0 0 5-15,0 0-7 0,-13 93-13 0,13-93-21 16,0 51-44-16,4-24-34 0,-4-27-35 0,12 69-29 16,-10-45-31-16,-2-24-26 0,4 48-132 0,-4-25-99 15,0-23 0-15,0 0 0 0,6 44 0 0,-6-44-258 0,0 0-101 16,0 0-99-16,0 0-111 0,0 0-523 15,5 25-1182-15,-5-25 524 0</inkml:trace>
  <inkml:trace contextRef="#ctx0" brushRef="#br0" timeOffset="49888.16">10806 7199 282 0,'0'0'497'0,"0"0"-52"0,0 0-34 0,0 0-8 16,0 0-12-16,0 0-12 0,0 0-29 16,0 0-25-16,0 0-35 0,0 0-23 0,0 0-19 0,109 23-24 15,-109-23-14-15,0 0-13 0,50 20-19 0,-50-20-13 16,20 19-15-16,-20-19-15 0,0 0-9 0,10 39-13 16,-10-39-8-16,0 0-11 0,-19 53-14 0,19-53-8 15,-23 36-14-15,7-18-23 0,16-18-27 0,-34 29-21 16,34-29-2-16,-26 21-3 0,26-21-5 0,0 0 0 15,-26 21 1-15,26-21-1 0,0 0 4 0,0 0-3 16,0 0 2-16,0 0 8 0,0 0-2 0,0 0 3 0,0 0 3 16,0 0 1-16,0 0 2 0,0 0 3 0,0 0 9 15,122 3-1-15,-122-3 1 0,54-2 2 0,-54 2-2 16,0 0 1-16,87-1-5 0,-87 1 5 0,48 1 0 16,-48-1-2-16,0 0-4 0,58 12-10 0,-58-12-41 15,0 0-53-15,0 0-63 0,34 18-69 0,-34-18-86 16,0 0-118-16,0 0-352 0,0 0-855 0,0 0 379 15</inkml:trace>
  <inkml:trace contextRef="#ctx0" brushRef="#br0" timeOffset="50290.4">9617 8000 197 0,'0'0'543'0,"0"0"6"0,0 0 9 0,0 0 10 0,0 0-4 0,75 30 16 0,-75-30-29 15,65 1-30-15,-65-1-38 0,102-5-30 0,-55 0-32 0,-47 5-35 16,117-10-28-16,-51 2-34 0,-2-3-30 16,4 0-28-16,6 2-23 0,4-2-24 0,0 2-106 15,1 0-113-15,-2-3 0 0,1 3 0 0,-3 2 0 0,-5-2 0 16,-3 2 0-16,-7 1 0 0,-2 7 0 0,-58-1 0 16,85 3 0-16,-31-1 0 0,-54-2 0 0,61 4 0 15,-61-4 0-15,0 0 0 0,63 7 0 0,-63-7 0 16,0 0-18-16,37 9-86 0,-37-9-40 0,0 0-42 15,0 0-54-15,0 0-57 0,0 0-64 0,0 0-82 16,0 0-90-16,0 0-445 0,0 0-1059 0,0 0 469 16</inkml:trace>
  <inkml:trace contextRef="#ctx0" brushRef="#br0" timeOffset="51117.21">10189 8475 243 0,'0'0'324'0,"0"0"-4"0,0 0-4 0,0 0 1 0,0 0 4 0,0 0-5 15,0 0 3-15,0 0-2 0,0 0 0 0,0 0-6 16,0 0-4-16,0 0-4 0,0 0-3 0,0 0 1 16,0 0-9-16,0 0-1 0,0 0 12 0,0 0-9 15,95-26 1-15,-95 26-20 0,0 0-27 0,76 25-25 16,-76-25-23-16,41 27-17 0,-41-27-14 0,21 30-23 0,-10-8-11 15,-11-22-16-15,8 46-18 0,-8-46-22 16,-4 41-27-16,4-41-31 0,-20 47-27 0,4-28-28 0,16-19-24 16,-36 38-13-16,13-19-1 0,23-19 3 0,-48 25 11 15,21-16 4-15,27-9 9 0,-50 16 3 0,50-16 8 16,0 0 0-16,-50 12 13 0,50-12 7 0,0 0 5 16,0 0 13-16,-56 1 5 0,56-1 12 0,0 0 13 0,0 0 7 15,0 0 15-15,0 0 4 0,0 0-1 0,0 0 7 16,0 0-5-16,0 0-7 0,0 0-5 15,0 0-5-15,0 0 0 0,0 0-12 0,0 0-8 0,0 0 0 16,0 0-8-16,0 0-1 0,115-55-20 0,-73 47 10 16,6-1-21-16,-48 9-10 0,76-16 8 0,-76 16-11 15,63-6-7-15,-63 6-8 0,60-6-8 0,-60 6-7 16,0 0-14-16,69 6-20 0,-69-6-34 0,0 0-39 16,43 17-50-16,-43-17-41 0,0 0-33 0,32 14-43 15,-32-14-52-15,0 0-64 0,0 0-68 0,0 0-311 0,37 15-896 16,-37-15 397-16</inkml:trace>
  <inkml:trace contextRef="#ctx0" brushRef="#br0" timeOffset="51450.42">10911 8586 43 0,'0'0'518'0,"0"0"-2"0,0 0 5 0,0 0 14 0,0 0-3 0,0 0-13 16,0 0-28-16,0 0-38 0,-50 65-47 0,50-65-30 16,0 0-32-16,0 46-35 0,0-46-30 0,0 0-31 15,16 41-16-15,-16-41-28 0,29 22-36 0,-29-22-37 16,41 16-38-16,-41-16-40 0,46 8-20 0,-46-8-35 0,0 0-14 16,0 0-15-16,82-6-5 0,-82 6-7 15,0 0-5-15,47-19 5 0,-47 19 4 0,0 0-2 0,31-23 7 16,-31 23 3-16,0 0 5 0,5-33 12 0,-5 33 5 15,0 0 7-15,0 0 24 0,-40-57 6 0,21 40-1 16,19 17-2-16,-41-30-3 0,41 30-1 0,-34-24-1 16,34 24-16-16,-31-18-33 0,31 18-44 0,0 0-51 15,-37-18-87-15,37 18-91 0,0 0-109 0,0 0-524 16,0 0-1013-16,0 0 449 0</inkml:trace>
  <inkml:trace contextRef="#ctx0" brushRef="#br0" timeOffset="52241.24">3523 11171 7 0,'-19'1'474'0,"19"-1"-12"15,-22 0-14-15,22 0 5 0,-14 0-6 0,14 0-10 16,0 0-26-16,-13 0-29 0,13 0-29 0,0 0-23 15,0 0-10-15,0 0-7 0,0 0 11 0,60 6-26 16,-11-6-16-16,0-3-20 0,4 0-17 0,3-1-22 16,3-2-18-16,1 0-19 0,7-1-21 0,-3-2-21 15,-1 6-11-15,-2-6-32 0,-4 6-37 0,-5-1-58 16,-18 2-36-16,-3 2-72 0,-4 2-57 0,-7-1-63 0,0-2-62 16,-3 2-56-16,-7 2-57 0,-10-3-64 0,9 6-80 15,-9-6-283-15,0 0-892 0,0 0 395 0</inkml:trace>
  <inkml:trace contextRef="#ctx0" brushRef="#br0" timeOffset="52491.33">3712 11341 287 0,'-9'5'473'0,"1"-1"-18"0,-2-3-1 0,3 5 5 0,7-6-6 15,0 0-18-15,-11 3-32 0,11-3-35 0,0 0-35 16,0 0-32-16,0 0-26 0,0 0-27 16,25 6-13-16,1-7-19 0,5 1-25 0,14 0-22 0,2-3-14 15,3-2-20-15,6 2-16 0,3-4-16 0,0 1-29 16,0-3-38-16,-5 1-52 0,-3 3-64 0,-2-2-47 16,1 0-48-16,-4-3-36 0,-15 4-31 0,-3 0-36 15,-9 3-43-15,-1-1-36 0,1 0-43 0,-11 2-295 16,-2 0-754-16,-6 2 334 0</inkml:trace>
  <inkml:trace contextRef="#ctx0" brushRef="#br0" timeOffset="52741.95">4434 11032 464 0,'9'-4'505'0,"-9"4"1"0,0 0 27 0,28 15 9 15,-10-5 8-15,1 5 18 0,4 4 2 0,0-2-18 16,9 16-23-16,-4 2-32 0,-11-14-47 0,0-2-45 16,-6 4-40-16,2 1-38 0,-8 3-35 0,-5-4-41 15,-4 3-47-15,-1-2-123 0,-4 1-81 0,-4-2 0 16,-3-5 0-16,-2-1 0 0,-4 0-172 0,-3 2-73 16,0-4-77-16,0-1-56 0,-4 1-42 0,0-4-62 0,10-5-55 15,-6 3-403-15,8-6-1017 0,-1 0 450 16</inkml:trace>
  <inkml:trace contextRef="#ctx0" brushRef="#br0" timeOffset="53727.71">6405 11084 444 0,'-13'-5'490'0,"-2"4"-16"0,-3 2 11 0,0 2 3 0,0 2-8 15,-5-1-6-15,-3 6-8 0,6 7-33 0,0 1-2 16,2 3-26-16,-8 15-35 0,12-11-32 0,4 2-32 16,5 1-33-16,-2 13-27 0,10-15-22 0,1 2-27 15,1 0-25-15,9-2-25 0,0-1-52 0,5-4-42 16,0-4-43-16,4-1-30 0,0-1-36 0,5-5-26 16,-1-4-29-16,-1-7-27 0,-6 3-16 0,7-6-9 15,-1-5-12-15,0-2-8 0,0-5 0 0,-5-6 17 16,-1-3 4-16,-7-1 18 0,6-12 19 0,-13 12 21 0,2 0 17 15,-7-1 33-15,-1-3 27 0,-9-11 35 0,4 12 20 16,-4 1 16-16,-10-14 14 0,5 16 18 0,-3 3 21 16,-2 1-3-16,0 3-6 0,-3 4 10 0,1-1-8 15,4 9-8-15,0 2-9 0,2 2-8 0,1 1-17 16,4 2-38-16,10 0-63 0,-18 11-74 0,14-3-57 16,-1 0-56-16,5 9-73 0,1-5-77 0,3 3-447 15,6 0-906-15,10 0 400 0</inkml:trace>
  <inkml:trace contextRef="#ctx0" brushRef="#br0" timeOffset="53928.74">6956 11200 91 0,'-9'9'705'0,"1"-6"-59"0,8-3-60 0,-13 3-58 15,13-3-41-15,0 0-35 0,-6 3-45 0,6-3-46 16,0 0-53-16,0 0-93 0,0 0-107 0,0 0-129 0,0 0-122 16,0 0-139-16,0 0-460 0,0 0-803 15,0 0 356-15</inkml:trace>
  <inkml:trace contextRef="#ctx0" brushRef="#br0" timeOffset="54199.75">7228 10992 263 0,'0'0'485'0,"0"0"11"16,0 0 14-16,-14 32 17 0,11-15 9 0,2 8-8 15,1 3-1-15,0-1-7 0,0-1-32 0,1 2-48 16,3 0-39-16,-3 1-41 0,2 0-36 0,2-1-38 16,-4-3-53-16,3-2-64 0,0-10-102 0,-3 5-107 15,2-4-114-15,1 0-112 0,-2-6-102 0,3-4-103 16,-5-4-507-16,13 4-1058 0,-13-4 469 0</inkml:trace>
  <inkml:trace contextRef="#ctx0" brushRef="#br0" timeOffset="54477.46">7643 10953 322 0,'-10'-2'544'16,"10"2"-14"-16,0 0-19 0,-32 17-15 15,18-9-16-15,1 6-32 0,4-1-27 0,-1 2-31 16,2 10-35-16,7-11-29 0,1 11-37 0,5-1-29 0,3 0-24 15,7-1-19-15,2-2-20 0,16 8-19 16,-10-9-22-16,4-3-8 0,10 11-19 0,-11-13-13 0,-1 2-18 16,-2-1-13-16,-9-4-3 0,-1 0-18 0,-3 2-19 15,-6 0-8-15,-4-6-20 0,-4 8-21 0,-6-4-41 16,-8-2-53-16,-5 2-70 0,0-5-74 0,-4-3-60 16,7-4-84-16,-7-7-84 0,9 2-441 0,-5-6-986 15,0-3 436-15</inkml:trace>
  <inkml:trace contextRef="#ctx0" brushRef="#br0" timeOffset="54637.63">7652 10939 300 0,'13'-11'372'0,"-4"-1"-22"0,2 1-6 0,2 5-4 16,0-4-10-16,5 1-29 0,1 4-27 0,4-5-21 15,1 1-37-15,-5 4-65 0,8 0-49 0,-1 2-58 16,-2-1-65-16,-6 4-79 0,-1 0-88 0,-2 1-324 15,0-1-553-15,-1 3 244 0</inkml:trace>
  <inkml:trace contextRef="#ctx0" brushRef="#br0" timeOffset="54964.68">8176 10972 83 0,'0'14'564'0,"-2"1"14"0,0 1 0 0,-1 1 1 15,0 0-2-15,-2 8 9 0,1-7-23 0,1-2-37 16,2 0-43-16,-1 2-50 0,3 0-37 0,0-2-49 15,2 0-38-15,1-3-40 0,3-2-56 0,5 2-76 16,3-7-75-16,3 0-75 0,-1-2-70 0,-1-3-66 16,10 1-42-16,2-5-34 0,0-1-30 0,-4-2-17 0,3 1-1 15,-9-2 0-15,-1 1 13 0,-1-1 19 0,-3 2 37 16,0-5 51-16,-2 3 46 0,-2-5 49 0,-4 6 47 16,4-7 46-16,-4 0 55 0,1 1 45 0,0 4 55 15,-5 3 40-15,-1 5 36 0,4-11 39 0,-4 11 13 16,5-7 3-16,-5 7-19 0,0 0-14 0,0 0-5 15,0 0-1-15,0 0 11 0,9 23 8 0,-8-7-264 16,2-1-37-16,2 9 0 0,-4 1 0 0,3 1 0 16,-4-1 0-16,3 7 0 0,-1-7 0 0,2 14 0 0,-3-13 0 15,-2-1 0-15,-3-1 0 0,7-6 0 16,-2-5 0-16,-1-3 0 0,4-3 0 0,-3 6-575 16,4-6-109-16,-5-7-472 0,12 1-1251 0,-12-1 553 0</inkml:trace>
  <inkml:trace contextRef="#ctx0" brushRef="#br0" timeOffset="55185.54">8984 11194 368 0,'9'3'686'0,"-9"-3"-71"0,14 4-38 0,5-1-34 16,7 0-6-16,-1-1-13 0,3-4-14 0,4-4-46 15,13 2-39-15,2-2-39 0,-17-3-55 0,0 1-47 16,1 2-39-16,-2-3-70 0,3 0-82 0,-2 2-76 16,-6-2-86-16,3 1-110 0,0 1-100 0,-12 5-117 15,0-3-140-15,1 0-352 0,-7 2-960 0,0 0 426 16</inkml:trace>
  <inkml:trace contextRef="#ctx0" brushRef="#br0" timeOffset="68433.28">10400 10965 304 0,'1'-8'326'16,"-1"8"8"-16,1-11 11 0,-1 11 19 0,3-9 3 15,-3 9 6-15,0-9 8 0,0 9 12 0,0 0 2 0,0 0-2 16,-1-10-3-16,1 10-4 0,0 0-23 0,0 0 11 16,0 0-11-16,0 0-13 0,0 0 2 0,-40 17-6 15,26-5-17-15,-5 9-28 0,5 1-24 0,-3 5-26 16,7-1-117-16,0 2-134 0,-4 15 0 0,9-17 0 15,5 2 0-15,4-3 0 0,1 0 0 0,3-1 0 16,-1-9 0-16,7 4 0 0,3 0 0 0,-6-6 0 16,11 1 0-16,-4-8 0 0,-2-2 0 0,15-2 0 0,-3-4 0 15,0-4 0-15,-1 1 0 0,-3-9 0 0,-2-1 0 16,4-4-201-16,-6-1-1 0,-2-4 18 16,-3 2 16-16,-2-3 18 0,-2 0 17 0,-2-2 13 0,-6 0 15 15,-2 0 30-15,1-1 30 0,-5 2 20 0,-3-1 33 16,-3 4 31-16,-4 1 7 0,-1 3-4 0,0 6 10 15,1 1 11-15,-3 2-1 0,0 0-11 0,0 2-6 16,3 2-3-16,-1 1-21 0,6 2-8 0,8 3-70 16,-14 0-83-16,14 0-108 0,0 0-74 0,-14 11-70 15,14-11-96-15,0 7-449 0,0-7-1015 0,14 11 449 16</inkml:trace>
  <inkml:trace contextRef="#ctx0" brushRef="#br0" timeOffset="68635.32">10992 11121 14 0,'3'5'617'0,"-3"-5"-26"0,0 0-42 0,0 0-31 16,0 0-27-16,0 0-34 0,0 0-42 16,0 0-45-16,0 0-37 0,0 0-48 0,0 0-85 15,0 0-103-15,0 0-107 0,0 0-95 0,0 0-89 0,0 0-93 16,0 0-124-16,3 10-244 0,-3-10-711 0,0 0 315 15</inkml:trace>
  <inkml:trace contextRef="#ctx0" brushRef="#br0" timeOffset="69010.33">11357 10996 140 0,'0'0'524'16,"0"0"-36"-16,-27 3-9 0,13 4 0 0,0 2-1 15,0 2 5-15,1 0-21 0,4 3-22 0,-5 8-38 16,3 0-47-16,7 2-27 0,1 1-33 0,2 0-23 0,5-7-32 16,5 4-26-16,2-2-15 0,-2-4-20 15,6 3-28-15,-2-7-22 0,8 4-27 0,2-3-35 16,-8-4-32-16,3-7-53 0,9 1-35 0,-1-3-43 15,-6-1-35-15,-2 2-18 0,0-6-7 0,0-3-7 0,5-3 2 16,-5 2 9-16,-7-4 15 0,1 1 25 0,-4-4 15 16,-4-1 27-16,0 1 22 0,-4-9 11 0,0 0 18 15,-5-1 4-15,1 2 1 0,-8 2 8 0,0 3 6 16,-1 5 4-16,2 0 3 0,-2 1-3 0,-4 1-1 16,3 3-1-16,-4 3-8 0,3 0-9 0,-3 4-43 15,4 0-33-15,-1 1-37 0,-1 3-47 0,1 3-50 16,1 1-83-16,1 3-102 0,6-5-243 0,1 3-705 0,3-4 313 15</inkml:trace>
  <inkml:trace contextRef="#ctx0" brushRef="#br0" timeOffset="69524.35">11838 10940 139 0,'1'-6'461'0,"-1"6"-8"0,0 0-23 0,0 0-10 0,0 0 2 15,0 0 27-15,0 0 14 0,0 0-20 0,5 30-21 16,-10-18-14-16,6 4-44 0,-1 7-27 0,-1 2-28 0,-2 0-31 16,0-1-27-16,3-1-27 0,2-7-21 0,1 7-28 15,-2-9-15-15,3-1-48 0,2 2-37 0,1-5-34 16,-1-3-39-16,3 1-32 0,1-4-40 0,3-1-39 16,2-3-32-16,2 1-9 0,2-5-3 0,-2 0 3 15,1-4 9-15,-3-1 21 0,1 1 9 0,0-3 14 16,-2 1 28-16,-4-3 39 0,0 1 53 0,-6 4 41 15,4-5 35-15,-6 7 31 0,1-2 36 0,1 2 38 0,-3-3 24 16,-1 9 10-16,4-10 9 0,-4 10-4 16,5-5-14-16,-5 5-23 0,0 0-22 0,0 0-22 0,0 0-64 15,0 0-98-15,0 0 0 0,0 0 0 0,0 0 0 16,6 27 0-16,-2-13 0 0,-3 2 0 0,-1-2 0 16,4 1 0-16,2 10 0 0,-3-11 0 0,1 4 0 15,-1-3 0-15,-1 1 0 0,2-2 0 0,0-2 0 16,-3 6 0-16,2-10-60 0,-2 2-297 0,3-2-43 15,0 3-35-15,1-5-37 0,-3-2-47 0,-2-4-75 16,7 7-299-16,-7-7-966 0,10 2 427 0</inkml:trace>
  <inkml:trace contextRef="#ctx0" brushRef="#br0" timeOffset="69773.89">12389 11030 330 0,'0'-9'444'0,"-4"0"8"0,0 2-10 0,4 7-2 15,-7-8-5-15,7 8-19 0,-5-4-27 0,5 4-38 16,0 0-28-16,0 0-26 0,0 0-21 0,0 0-22 16,-14 21-25-16,18-7-16 0,-1 1-19 0,2-1-18 15,-3 2-21-15,5 0-9 0,3 5-20 0,1 1-7 0,2-1-9 16,0-2-14-16,2 2-15 0,1-2-1 0,0 1-10 16,-5-5-7-16,-5-1-6 0,4 1-2 0,-7 3-13 15,-1-3-8-15,-2 2-16 0,-6-2-17 0,-4 0-37 16,-2-2-63-16,-7 3-70 0,5-6-68 0,-9 4-69 15,-3-5-77-15,12-7-79 0,-6-2-409 0,6-2-943 16,-3-4 418-16</inkml:trace>
  <inkml:trace contextRef="#ctx0" brushRef="#br0" timeOffset="69926.83">12538 10907 404 0,'5'-11'468'0,"3"2"-37"0,1 0-28 0,2 0-5 15,3 4-15-15,-1 0-26 0,2 2-33 0,-7 0-35 16,5 3-49-16,-13 0-77 0,19 0-86 0,-10 4-78 16,-1 0-92-16,0 0-104 0,-1 3-157 0,1-1-195 15,-2 2-595-15,2 0 263 0</inkml:trace>
  <inkml:trace contextRef="#ctx0" brushRef="#br0" timeOffset="70294.89">13072 10903 80 0,'0'0'607'0,"0"0"-44"0,0 0-28 0,0 0-16 0,0 0-13 16,0 0-5-16,-35 21-28 0,19-2-35 0,-2 0-37 15,4 5-36-15,-1-1-37 0,-6 15-33 0,11-13-36 16,2 4-18-16,5-2-9 0,-1 1-45 0,5-2-13 16,4-1-23-16,2-1-20 0,5-2-22 0,2-2-17 15,-2-4-20-15,10-2-23 0,2-3-14 0,-7-3-16 16,3-4-16-16,6 2-13 0,-7-4-9 0,-1-2-5 16,1-4-3-16,-4 2 1 0,-5-4 10 0,1 0-2 0,-5-2-2 15,-3 3 2-15,-2-5 0 0,-1 1 9 16,-5-3 5-16,-3-1-3 0,-6 2 4 0,-3 3-3 15,-10-6 8-15,-1 4-4 0,2 3 2 0,-4-3-22 0,2 5-57 16,0 2-92-16,11 1-104 0,-2 2-126 0,1 0-191 16,0 4-342-16,3-3-1011 0,-2 2 448 0</inkml:trace>
  <inkml:trace contextRef="#ctx0" brushRef="#br0" timeOffset="70995.93">3464 13462 225 0,'-14'3'456'0,"8"-2"-8"0,6-1 11 16,-12 3-3-16,12-3 5 0,0 0 1 0,0 0-1 16,0 0-9-16,40 5-34 0,6-8-18 0,5-3-21 15,3-4-16-15,2 0-25 0,1 1-32 0,4-2-27 16,0 0-29-16,-1 5-30 0,0-4-26 0,-1 6-55 16,-3-3-79-16,-10 3-81 0,-14 3-79 0,-4 1-87 15,3 2-79-15,-4 1-79 0,-14 0-77 0,3 1-78 16,-12-1-398-16,-4-3-973 0,1 10 432 0</inkml:trace>
  <inkml:trace contextRef="#ctx0" brushRef="#br0" timeOffset="71184.08">3733 13562 380 0,'0'0'401'0,"-13"2"-5"0,13-2-12 15,0 0 5-15,0 0 12 0,0 0 19 0,0 0-7 0,0 0-16 16,27 12-14-16,2-8-34 0,-10-4-33 0,11 0-32 15,2 0-21-15,0 0-28 0,16 3-27 0,-19-5-20 16,3 1-43-16,2-1-63 0,-4-3-77 0,1 2-95 16,0-2-83-16,-5 2-72 0,-8 3-81 0,9-8-89 15,-10 6-384-15,-4 0-865 0,3-4 383 0</inkml:trace>
  <inkml:trace contextRef="#ctx0" brushRef="#br0" timeOffset="71356.95">4434 13376 512 0,'13'-4'504'0,"-13"4"-14"0,24 5 4 16,-9 1 1-16,1 2-3 0,0 2-9 0,3 7-25 0,1-2-39 15,-5 4-30-15,3 3-54 0,-6 0-35 0,-4 0-25 16,-5 1-79-16,-6 1-75 0,-4 2-101 16,-12 11-134-16,-7 3-135 0,3-4-164 0,4-10-456 0,-13 3-939 15,9-11 416-15</inkml:trace>
  <inkml:trace contextRef="#ctx0" brushRef="#br0" timeOffset="76932.45">6028 13265 151 0,'0'0'462'0,"-9"-4"-28"0,9 4-12 0,-12-1-9 15,12 1-1-15,0 0 5 0,-25 5-14 0,13 1-26 16,-2 2-14-16,4 3-16 0,1 1-26 0,-1 2-15 16,-3 10-15-16,8-7-1 0,-1 5-21 0,3-4-13 15,2 0-21-15,2 8-4 0,0 1-25 0,7-2-11 0,2 1-22 16,3-5-5-16,4 0-32 0,-1-2-18 15,5-4-14-15,-6-4-9 0,8 2-13 0,-8-4-19 16,11 2-40-16,1-4-13 0,-12-6-25 0,6 1-19 0,-1-4 4 16,3 8-10-16,3-13-4 0,-10 2 7 0,6-8-10 15,-7 6 0-15,-1-6-19 0,3-6 0 0,-4-4 12 16,-2 0 3-16,-7 1 7 0,1-3 10 0,-2-5 7 16,-11 3 9-16,-2-14 2 0,-2 14 14 0,-6-11 11 15,0 13 8-15,-2 0 7 0,2 3 1 0,-4 4 11 16,2-1 8-16,5 10 0 0,-2-1-3 0,0-1 5 15,2 8-7-15,1 2-9 0,5-3-8 0,-1 1-29 16,10 3-45-16,0 0-44 0,-23 7-61 0,18-3-60 16,5-4-47-16,-3 15-38 0,7-3-45 0,2 0-56 15,6 0-61-15,-6 2-398 0,12 5-934 0,-6-8 414 16</inkml:trace>
  <inkml:trace contextRef="#ctx0" brushRef="#br0" timeOffset="77133.07">6691 13481 661 0,'0'0'620'16,"-6"10"-63"-16,2-4-46 0,4-6-33 0,-8 10-27 0,8-10-34 16,0 0-35-16,-4 4-43 0,4-4-70 15,0 0-75-15,0 0-93 0,0 0-104 0,0 0-97 16,0 0-89-16,0 0-110 0,31-12-100 0,-25 7-266 0,6 0-721 15,-3-1 318-15</inkml:trace>
  <inkml:trace contextRef="#ctx0" brushRef="#br0" timeOffset="77717.67">7077 13247 242 0,'0'0'411'0,"0"0"-11"0,0 0 13 0,0 0 41 16,0 0 22-16,0 25 0 0,-1-14-11 0,2 4-23 15,-1 9-15-15,3 3-7 0,-2 1-29 0,0-1-28 16,0 3-30-16,2 13-32 0,-2-15-33 0,1-3-25 16,-1 2-21-16,-1-1-23 0,1 0-52 0,3-1-31 15,2-10-47-15,-2 0-59 0,1-3-51 0,0-1-77 16,1-3-82-16,0-1-55 0,3-2-63 0,-5-1-52 16,-4-4-50-16,10 4-68 0,-10-4-359 0,0 0-917 0,19 0 406 15</inkml:trace>
  <inkml:trace contextRef="#ctx0" brushRef="#br0" timeOffset="78070.78">7388 13443 4 0,'0'0'542'15,"0"0"-21"-15,0 0-29 0,-14 19-14 0,11-7-12 16,-2 1-3-16,1 0-19 0,3 1-29 0,5 0-48 15,-6 2-35-15,5-1-36 0,1 3-25 0,3-4-27 0,-2 3-27 16,3-6-31-16,0 0-29 0,2 0-40 16,2-5-36-16,-1 4-33 0,2-2-29 0,-5-7-27 15,1 1-19-15,-9-2-20 0,21 0-25 0,-7-3-19 0,0 0-22 16,-1-4-10-16,1 1-4 0,-5 3 3 0,4-6 0 16,0 0 14-16,-3 0 2 0,1-2 6 0,-4 2 11 15,0-4 12-15,-4-2 13 0,0 3 14 0,-3-1 13 16,-3 3 22-16,-1-3 26 0,-6 2 1 0,0 1 2 15,-2-1 5-15,-3 0-2 0,6 2-2 0,-6-1 12 16,1 2 0-16,-1 0-13 0,-1 0 2 0,8 4-25 16,-5-3-34-16,-1 1-60 0,9 2-44 0,5 4-58 15,-14-2-70-15,14 2-69 0,0 0-263 0,0 0-660 0,0 0 292 16</inkml:trace>
  <inkml:trace contextRef="#ctx0" brushRef="#br0" timeOffset="78632.87">7884 13258 230 0,'0'0'384'0,"-7"-10"-24"16,7 10-5-16,-9-3-7 0,9 3 14 0,0 0-20 16,0 0-26-16,-24 13-32 0,19-6-29 0,-5 4-25 0,6 2-22 15,-1 0-24-15,2 3-13 0,2-1-18 0,-2 9-17 16,6-9-18-16,-2 4-31 0,8 4-10 0,-4-6-14 16,7 4-10-16,-3 2-17 0,2-9-2 0,3 5 0 15,3-1-3-15,-6-3-15 0,7 3-8 0,0 1-6 16,-5-7-1-16,-1 0 4 0,-2 2-2 0,1 0-1 15,-2-1 0-15,-5 2-4 0,-3-7-2 0,-1 5 3 16,-4-3 2-16,-2-3-3 0,1 1 6 0,-5 2 2 16,-2-3 1-16,1-4-3 0,-5 4-10 0,2-4-8 0,0-1-8 15,14-2-16-15,-23-3-4 0,15-2-15 16,1-1-4-16,-2 0 3 0,2-1 3 0,2 0 9 0,4-1 4 16,-2 0 3-16,2-5 2 0,1 4 11 0,1-3 10 15,1 1-1-15,-1 3 11 0,4-6 15 0,2 1 12 16,-1-2 22-16,3 1 19 0,-4 1 18 0,3-1 21 15,-2-1 32-15,-1-2 11 0,1 1-1 0,2 0 1 16,-4 2 17-16,2 1 17 0,1 0 4 0,-5 3-8 16,0 2-8-16,0-1 6 0,-2 9-22 0,1-11-8 15,1 6-7-15,-2 5-21 0,1-9-8 0,-1 9-13 16,-1-9-25-16,1 9-32 0,-5-8-27 0,5 8-32 16,-4-9-35-16,4 9-49 0,-7-9-39 0,7 9-28 15,-6-7-31-15,6 7-13 0,-4-8-24 0,4 8-8 16,0 0-24-16,-9-3-36 0,9 3-48 0,0 0-41 0,0 0-322 15,0 0-781-15,0 0 347 0</inkml:trace>
  <inkml:trace contextRef="#ctx0" brushRef="#br0" timeOffset="78994.69">8218 13350 487 0,'0'15'485'0,"3"0"-14"0,-4 3-8 0,-1 7-1 0,1 1-12 16,0-9-23-16,-3 7-32 0,3-6-34 0,1 0-34 15,1-1-35-15,0-3-29 0,3 0-27 0,2-1-34 0,-3-4-36 16,2-3-42-16,0 1-60 0,5-2-63 16,5-2-56-16,-15-3-62 0,29-3-26 0,-10 0-36 0,-2-3-17 15,7-3-7-15,-6-1 4 0,2-3 17 0,-3 5 20 16,-3-2 38-16,0 1 38 0,-4-2 38 0,-2 2 41 15,0 0 38-15,-2-1 59 0,-1 3 60 0,-2 3 50 16,-3 4 30-16,4-7 12 0,-4 7 22 0,0 0-11 16,0 0 3-16,6-5 1 0,-6 5 19 0,0 0 12 15,0 0-9-15,4 28-21 0,-4-12-17 0,-4-1-22 16,4 3-23-16,0 7-23 0,-1 1-19 0,1 5-40 16,-2-3-69-16,0-2-50 0,-2-1-119 0,-2 3-114 15,2 0-128-15,-3 2-136 0,-3-7-161 0,4 4-387 0,1-10-1136 16,-2-3 504-16</inkml:trace>
  <inkml:trace contextRef="#ctx0" brushRef="#br0" timeOffset="80307.42">1729 13206 201 0,'-4'16'400'0,"3"1"7"16,-3 5-3-16,1 3-14 0,3-8-26 0,3 7-26 16,2 2-34-16,-1-10-52 0,1 8-26 0,0-10-21 0,1-3-19 15,1 1-22-15,-1-2-11 0,1-4-20 16,0 0-29-16,2 0-35 0,-1-3-18 0,-8-3-38 15,25-5-33-15,-6 2-6 0,-3-3-22 0,3-1-9 0,-4-3-3 16,10-6-2-16,-5 0 1 0,-5 5 15 0,-3-4 3 16,2 7 12-16,-4-4 21 0,-1-1 24 0,-3 1 19 15,2-1 19-15,-3 2 19 0,0-1 23 16,-2 4 35-16,-2 1 16 0,3-1 21 0,-3 0 13 0,-1 8 11 16,3-10 6-16,-3 10 4 0,0-9-6 0,0 9-2 15,0 0-9-15,0-8-20 0,0 8-14 0,0 0-18 16,0 0-10-16,0 0-16 0,0 0-12 0,0 0 0 15,-3 26-3-15,2-5 7 0,0 7 4 0,2 0-1 16,0 14 8-16,6 3-9 0,-3 0 5 0,3 3 9 16,-3 1-1-16,6 2-6 0,2-2-2 0,-6 10-4 15,8-5-7-15,-5 7-22 0,-2-7-71 0,0-4 0 16,2 4 0-16,-8-4 0 0,2-7 0 0,-3-1 0 16,-4-16 0-16,2 2 0 0,-1-11 0 0,-1-4 0 0,-2 1 0 15,2-5 0-15,0-2 0 0,-4-1 0 0,-3-5 0 16,11-1 0-16,-28-5 0 0,10-3 0 0,-6-3 0 15,-1-2 0-15,6 0 0 0,-5-1-179 16,7 3-104-16,2-6-65 0,1 3-59 0,4 4-49 0,-1-3-51 16,3 0-25-16,0 0-382 0,1-1-989 0,5 2 438 15</inkml:trace>
  <inkml:trace contextRef="#ctx0" brushRef="#br0" timeOffset="80758.25">2465 13897 315 0,'2'14'532'0,"2"0"-3"0,0 2-5 0,4 9 3 0,-2-1-1 16,2 0-21-16,-1 1-21 0,1 5-40 0,1 17-44 15,-3-5-34-15,3-1-38 0,-5-13-33 0,2 19-33 16,-2 1-23-16,-1-2-15 0,1 1-33 0,1 2-9 16,-5-5-26-16,-3-1-17 0,3-1-18 0,-5-11-8 15,1 10-6-15,-1-11-24 0,0-3-4 0,0-2-10 0,0-1-21 16,1-10-12-16,2 0-16 0,-2-2-28 16,2-7-23-16,1 1-16 0,1-6-17 0,0 0-22 15,0 0-22-15,0 0-21 0,0-28-7 0,1 11-12 0,2-11-4 16,0-1-3-16,0-17 17 0,6-1 8 0,3 6 17 15,-1-5 9-15,7 5 9 0,-2 3-6 0,1-5 13 16,-1 16 5-16,3-12 16 0,-1 15-5 16,0 2 6-16,1 2 16 0,-5 7 10 0,5-2 14 0,-6 9 13 15,1 1 16-15,-5 4 4 0,-9 1 6 0,19 5 6 16,-6 3 7-16,-5 5 5 0,2 9 4 0,-4-5-3 16,-3 8-1-16,-7 1-6 0,-5 3-3 0,-9 10-30 15,5-13-36-15,-6-5-46 0,0-2-43 0,-4-4-57 16,1 2-42-16,-1-6-66 0,-1-4-70 0,5-5-379 15,5-5-807-15,-3-6 357 0</inkml:trace>
  <inkml:trace contextRef="#ctx0" brushRef="#br0" timeOffset="83355.7">1974 12789 177 0,'-45'-7'250'0,"-2"-1"-13"0,-4 6-18 0,1 2-16 0,-5 0-28 15,-8 0-15-15,-4 2-13 0,3 2-12 0,5 7-17 0,2 0-14 16,-2-5-19-16,3 2-18 0,8 1-14 0,-7-5-8 16,3 2-13-16,17-4-4 0,-11 3-6 15,18-1-3-15,0-4-1 0,3 3-8 0,-2-4-5 16,6 2-2-16,3 0 2 0,4 1-2 0,0-1-1 0,14-1-5 16,-15 4 9-16,15-4-6 0,-10 1 6 15,10-1-6-15,0 0 1 0,-7 5-5 0,7-5-4 16,0 0 0-16,-1 9 4 0,1-9 3 0,0 13 4 15,0-13 6-15,1 14-1 0,-1-6 6 0,-1 9 13 0,0-3 2 16,1 2 15-16,-3-2 9 0,3 4 18 0,-5-1-6 16,0 6 11-16,3 5-4 0,-1 0 10 0,-2 1 13 15,1-4 9-15,0 16-2 0,0-13 6 0,0-1-3 16,-2 16 17-16,5-2-6 0,2-12 9 0,-1 17 6 16,0-5 0-16,4 0-3 0,1 4-2 0,-5 1-7 15,0 0-6-15,6 1-6 0,2 5-7 0,0-1-11 16,-7 2-6-16,0 2-14 0,7 1-2 0,-8 1-5 15,0 0-1-15,0-2-10 0,-1 0-5 0,-2-2-4 16,-4-6-3-16,4 1-6 0,2-3-2 0,-3-1-6 16,0-13-1-16,0 13-2 0,0-13-4 0,4 12 0 15,-2-3-2-15,-6 2-4 0,7-1-2 0,0-14-1 16,-1 2 2-16,-4 14-5 0,5-17-1 0,-2 1 4 16,2-1-5-16,2-2-2 0,-1 2-3 0,0-3-5 15,-3-7-5-15,5 3 11 0,-1-5-6 0,-4 2 2 0,1-2-4 16,2-4 1-16,-2 0 1 0,4-3 3 15,-4 1-5-15,2-8 2 0,3 11-5 0,-2-5 7 16,-1-6-3-16,4 9 2 0,-4-9-7 0,4 8-4 16,-4-8 9-16,8 8-1 0,-4-4-2 0,-1 5 1 0,2 0 1 15,3 3-1-15,-3 0 3 0,1-4 0 0,-1 5-4 16,-2 1-4-16,1-2 1 0,0-5 4 0,-1 2 0 16,-3-9-4-16,1 10-2 0,0-4 2 15,-1-6-6-15,0 0-9 0,5 9 9 0,-5-9-4 0,7 3 2 16,-7-3 6-16,10 3-2 0,-10-3 6 0,13 4-2 15,-13-4 6-15,24 5-2 0,-10-4 5 0,1 3-4 16,2-4 5-16,2 3 5 0,-1 1-1 16,1 0-2-16,8-4 9 0,0 6-1 0,-9-2-1 0,7-1 9 15,5 0 9-15,-2 2-1 0,0 1 6 0,1-2 40 16,3 4 52-16,18-3 6 0,5-6-9 0,0 1-8 16,9-2-16-16,-4-1-8 0,5 3-9 0,4-3-8 15,0-1-4-15,7-3-9 0,0 4 1 0,-3-4-13 16,2 3-8-16,7 2 2 0,-5-3-10 0,6 0-16 15,-2 4-24-15,3-2-2 0,-2 3-17 0,-3-2-2 16,5 4-10-16,-4 0-1 0,4 2-2 0,-1 1 0 16,1 0 0-16,1 2 9 0,-1 4 5 0,2-4-3 15,0-1 14-15,-5 5-4 0,6-4 7 0,-5-3 2 16,-8-1-13-16,5-5 6 0,-5 1-20 0,-6 0-5 16,6-2 5-16,-5-1-7 0,-1 1-26 0,-3-5 16 15,-2 0-1-15,-2 3 10 0,0-1 1 0,2-5 10 16,-2 6 21-16,2-1 21 0,-8 0 2 0,10 3 8 15,-6 0-1-15,4 3 11 0,-1-2 9 0,1 2 4 16,-3-1 16-16,5 2 5 0,-2-2 2 0,4 7 2 16,-3-4 3-16,1 2 7 0,1-1-5 0,-4 2-7 15,-3 1-4-15,1 1-11 0,-4-3-7 0,-2-2-5 16,6 1-9-16,-5-3-10 0,0 3-20 0,-4-2-15 16,3 0-17-16,-2-4-6 0,-2 5 5 0,1-6 6 15,4 5 8-15,-4-2 8 0,7 2-9 0,-5-1-14 0,5-7-7 16,2 5-15-16,4-3 10 0,1 4 20 0,-4-1-6 15,6 2 18-15,-1 0 21 0,1 3 22 16,-5-1 13-16,4 3 34 0,-5-1 15 0,0 0 23 0,-1 0 14 16,-1-1 1-16,-4-1 0 0,-1 1 5 0,1-1-3 15,-2-2-13-15,2 4-5 0,-1-7-12 0,-3 8-5 16,-2-5-14-16,-5-2-9 0,4 2-10 16,-15 0 0-16,14 0-11 0,3 2 2 0,-17-1-4 0,17-1 2 15,-22 2-4-15,3-1 13 0,0-2 9 0,-2 2 3 16,-1 0 1-16,-2 1 7 0,2-1 5 0,1-1-8 15,-29 0-11-15,36-3-6 0,-17-1-5 16,-1 3-18-16,-18 1-17 0,47-5-27 0,-17 4-3 0,-2-4-8 16,-2-2-1-16,1 5-4 0,-10-2 2 0,11 1 2 15,-1-1 3-15,-8 5 7 0,8-1-11 0,-27 0 11 16,47 0 2-16,-21 0 0 0,-7 0-17 0,8 2-27 16,0-2-8-16,0 3-9 0,-10-2-8 0,9 3 1 15,-7 2 4-15,8-3 5 0,-9 0-2 0,2-1 5 16,-1 2 6-16,10 2 3 0,-14-5 13 0,4 2 11 15,-5-1 4-15,4 0 7 0,-18-2 3 0,18 2 8 16,-18-2 7-16,19 0 9 0,-19 0 11 0,0 0 6 16,0 0-1-16,0 0-4 0,31-3-11 0,-31 3-11 15,9-6-21-15,-9 6-16 0,10-5-14 0,-10 5-2 16,5-9-8-16,-5 9-3 0,0 0-6 0,9-9 7 0,-9 9 7 16,0 0-6-16,14-10 5 0,-14 10 3 15,0 0 3-15,10-13 9 0,-10 13 7 0,8-8 8 16,-8 8 3-16,14-14 6 0,-9 6 6 0,4-7 2 0,-5-1-1 15,2 1 6-15,3-1 10 0,-1-10 7 0,-4 2 7 16,0-6 27-16,-4 4 15 0,-6-16 33 16,4 15 30-16,1-3 10 0,-6-14 12 0,-5 1 15 15,5 0 10-15,2-2 20 0,-3-5-12 0,2-6-6 0,-7 2-4 16,3 0-17-16,6-4-6 0,-5 4 1 0,1 0-11 16,2 1-16-16,5 4-12 0,-4 5-5 0,0 3-10 15,6 11-51-15,-4-12-33 0,2 16 0 0,-1-6 0 16,-2 4 0-16,1 1 0 0,-3-14 0 0,-1 15 0 15,1 1 0-15,2 6 0 0,0-7 0 0,-2-16 0 16,2 15 0-16,0-3 0 0,4 5 0 0,-4 0 0 16,1-2 0-16,5-1 0 0,-6-2 0 0,1 3 0 15,1 0 0-15,1-4 0 0,1 3 0 0,-3 0 0 16,-1-2 0-16,2-12-6 0,-5 16-46 0,2-2 0 16,0 1 1-16,-1-1 6 0,2 4 13 0,2-1-9 15,-2-2 3-15,-2 1 16 0,3-2-10 0,0 1 8 16,2 2-2-16,1-4 0 0,6-15-1 0,-3 19 2 15,-1-1-2-15,6 0 13 0,0-1-10 0,-3 2 1 16,5 0-8-16,-5 9 9 0,4-8 3 0,-4 10 0 16,5-9 0-16,-2 10 7 0,-1-2-6 0,-1 2 1 15,-6 13 3-15,7-17 0 0,-4 8 3 0,-3 9-2 16,4-15 2-16,-4 15 5 0,-3-20-4 0,-2 8-1 16,-2 2 0-16,2-3 4 0,5 13 3 0,-12-15 3 15,6 8-3-15,-4-3 7 0,10 10-9 0,-12-12 5 16,12 12-5-16,-8-8 6 0,8 8-1 0,0 0-7 15,0 0 3-15,-10-11-3 0,10 11 0 0,0 0 1 16,0 0-3-16,0 0-4 0,0 0 0 0,0 0-1 16,-11-10-1-16,11 10 4 0,0 0-1 0,0 0 6 0,0 0-3 15,-43 12 4-15,43-12 2 0,-29 7-7 0,11-2 3 16,-1 0-2-16,2 0 2 0,-2-2-4 16,2 1-6-16,-8 2 7 0,7-1-6 0,-10 1-3 15,2-3 4-15,-2 1 1 0,-1 0-1 0,-3-5-4 0,0 5 8 16,-20-3-13-16,3 1-20 0,-10-4-28 0,-3 0-59 15,-7-4-51-15,-4-2-41 0,-13 2-45 0,-3-4-5 16,-6 0-9-16,0-2 2 0,-3 5-11 16,6 1 1-16,-11 2 32 0,-1-1 22 0,0 2 31 0,0 0 17 15,0 5 24-15,3 1 5 0,-1-3 6 0,-4 1 3 16,0 1 25-16,8 2 4 0,-6 2 9 0,3-1 12 16,-5-5 10-16,2 1-9 0,-3 0-2 0,2 1-5 15,-3 1 10-15,-5-3-15 0,3 0 12 0,-5 1 0 16,5 1 10-16,0 3 23 0,3 0 23 0,0-2 17 15,6 5 25-15,6-6 15 0,10 2 19 0,3 1 32 16,12-3 21-16,3-2 12 0,7 1 14 0,9 4 7 16,-2-5-1-16,1-5 9 0,21 2 0 0,-2 3-7 15,-13-3-4-15,13 2-8 0,-2 0-8 0,3-2-12 16,-1 1-13-16,-12 2-9 0,15-3-12 0,-15 3-7 16,14 2-3-16,2-2 0 0,-17 0-18 0,15 0 0 15,-16 0-2-15,1 1-6 0,14-1 9 0,-19-3 4 16,5 1 3-16,-1 2 10 0,2-2 5 0,12 0 3 15,-15 2 13-15,15 0 3 0,-12 3-10 0,11-2 4 16,-16 3 7-16,4-1-3 0,14 0-15 0,-1 2-4 16,-12 0-7-16,16 0-4 0,-2 2 1 0,-1-1-10 15,4-1-1-15,0 1-9 0,-1-1 2 0,-2-3-7 16,0 3 1-16,2-4-9 0,-2-1-2 0,2 0-6 16,-2-1-1-16,2-3 1 0,-2 2-2 0,3 2 3 15,1-3 2-15,-1-1-10 0,2 2-8 0,-2-2-3 16,9 0-2-16,-1 3-6 0,-7 1 0 0,5-1-6 15,-5 0 5-15,8 2 0 0,-9 3 3 0,5 4-1 16,-5-2 7-16,0 2 3 0,-4 0 1 0,-12 8 3 16,15-3 3-16,-12 4 4 0,12-8 0 0,-15 6 12 15,1 0-10-15,13-4 3 0,-12 5-2 0,14-5 0 0,-3-2-1 16,-1 1-25-16,7-4-31 0,-3-1-40 16,1 3-63-16,12-8-81 0,-2-1-297 0,17 1-587 15,-22-6 260-15</inkml:trace>
  <inkml:trace contextRef="#ctx0" brushRef="#br0" timeOffset="88291.24">16536 739 95 0,'0'0'180'0,"0"0"43"15,0 0 22-15,0 0 5 0,0 0-7 0,0 0-10 16,3 109-4-16,0-81-10 0,1 15-16 0,-2-1-9 16,2 2-10-16,1 2-11 0,-1-2-9 0,-1 5-12 15,3-2-17-15,-2 7-14 0,1-8-8 0,4 9-11 16,-1-2-4-16,-3-1-9 0,-1 4-6 0,2 0-5 0,2 4-7 16,-3-3-13-16,5 1 1 0,-4 0 0 15,7-8-13-15,-3 5-5 0,2 1-5 0,-3 1 0 16,0-2-1-16,1-3 7 0,4 8-2 0,-2-3 6 15,0 8 0-15,-7 1-4 0,4 0-9 0,0 1 7 0,-5 2-6 16,1-1-14-16,-4 5 8 0,2-3 5 0,-6-3-11 16,3 7 12-16,-2-3-6 0,3-2 3 15,-1 9 0-15,-2 0-4 0,-2 4-2 0,0-4 6 0,4 2-5 16,0-4-1-16,3 3-1 0,2 2-2 0,-3-1-6 16,-1 2 5-16,-1 0-6 0,3 0-5 15,-3 4 2-15,3-3-3 0,-1-2 2 0,2 7-5 0,0-2 2 16,-7-2 2-16,3 1-7 0,0-2 2 0,0 4 2 15,-2-3-1-15,2-1 3 0,1 7 1 0,0-5-1 16,-2-1-2-16,2 1 3 0,2 0-3 0,-4 2 3 16,3 0-2-16,2 4-2 0,0 2 3 0,3-3-2 15,1 4-2-15,1 1 3 0,1 5-1 0,-6 0 2 16,-3 2-7-16,3-2 1 0,1 3 0 0,3-2-6 16,0 4 3-16,-6-4-5 0,-7 4 11 0,9-1-2 15,0 1 0-15,-2-3 4 0,-2 2 5 0,6-4-12 16,-5 5 24-16,0-2-7 0,3 5 2 0,-3 2 3 15,14-3-7-15,-8-5 2 0,1 7-7 0,4-3 2 16,-8 7 1-16,6-1 1 0,2-1-2 0,-3 4 2 16,1 3 2-16,0-4 7 0,3 0 0 0,-4 3 0 15,0-1-1-15,4 4 2 0,-7-4-3 0,6-3-1 16,-5-1-9-16,5 2 8 0,-1-3-7 0,5 3-6 0,-7-1 2 16,1-2-2-16,4 4 5 0,-1-1-8 0,-6 9-1 15,5-3-9-15,-6 4-6 0,2-5-7 0,2 3-9 16,-1 4 3-16,-2-9-1 0,3 8 5 15,-7-1-4-15,5 0-1 0,-4 2 1 0,0 4 3 0,1-3 9 16,-5-1 11-16,6 4 6 0,-2-3-1 0,-5 9 1 16,2-9 1-16,2 0-9 0,-3 2 1 0,-2-1-2 15,1 2-2-15,4 4-9 0,-3-9 9 0,7 8-2 16,-7-1-5-16,8 4 2 0,-7-2 1 0,6-5-2 16,-1 0 6-16,4 6 8 0,-2-3 8 0,10 2 5 15,-5 0-8-15,2 2 12 0,-1-6-7 0,3 5 3 16,-1 0 4-16,6-2 6 0,-3-1-1 0,3-2 1 15,1-1 4-15,1-5-2 0,-1 0 4 0,-3 0-16 16,0 0-5-16,7-10-8 0,-13 0-5 0,-3-1-7 16,7-2 8-16,0 1-17 0,-8 5 2 0,13-9 0 15,-1 1 2-15,-12 1 3 0,7-6 2 0,-2 2-3 16,-2-3 0-16,1 3-5 0,-4-2-4 0,5 2-11 0,-3-4-15 16,-3-7-4-16,1-10 2 0,-3 1-20 0,-5-10-1 15,2-2 2-15,1-1-6 0,-3-12 11 16,1-5-3-16,-4-6-8 0,6-7 31 0,-7-15-28 0,2-28-12 15,3 50-31-15,-3-50-35 0,-5 32-29 0,5-32-60 16,0 0-65-16,0 0-297 0,0 0-650 0,0 0 288 16</inkml:trace>
  <inkml:trace contextRef="#ctx0" brushRef="#br0" timeOffset="89638.57">19295 5827 346 0,'0'0'349'16,"0"0"0"-16,0 0 20 0,0 0 22 0,0 0-2 15,-18-41-20-15,18 41-22 0,0 0-36 0,0 0-33 16,0 0-22-16,0 0 8 0,0 0 20 0,0 0 2 0,0 0-3 15,0 0-2-15,-12 103-14 0,12-103-20 16,4 56-19-16,-4-27-14 0,0 12-14 0,1-12-1 16,-1-29-41-16,11 56-13 0,-10-31-9 0,-1-25-25 0,10 48-5 15,-10-48-8-15,9 30-10 0,-9-30-11 16,0 0-19-16,12 32-23 0,-12-32-25 0,0 0 3 0,0 0-17 16,0 0-5-16,0 0-11 0,0 0-13 0,0 0-7 15,0 0-2-15,0 0-1 0,0 0 2 0,0 0 4 16,101-60 1-16,-101 60 7 0,16-39 3 0,-4 19 9 15,-12 20-3-15,14-38 0 0,-7 13 4 0,-7 25 3 16,13-36 1-16,-13 36 3 0,10-29 4 0,-10 29 12 16,0 0 12-16,4-31 8 0,-4 31 3 0,0 0 5 0,0 0 5 15,0 0-7-15,0 0 2 0,0 0-4 16,0 0-9-16,0 0 0 0,0 0 0 0,0 0-2 16,0 0 10-16,0 0-2 0,0 0 50 0,0 0 20 0,0 0 7 15,0 0 4-15,3 112 7 0,-2-84 10 0,0 19-38 16,-1-3-88-16,2-15 0 0,0 14 0 0,2 0 0 15,5 2 0-15,-1-1 0 0,-3-14 0 0,4 17 0 16,-4-5 0-16,1-12 0 0,1-2 0 0,-7-28 0 16,4 49 0-16,-4-49 0 0,2 36 0 0,-2-36 0 15,1 34 0-15,-1-34 0 0,0 0 0 0,-14 43 0 16,14-43 0-16,-28 30 0 0,5-16 0 0,23-14 0 0,-51 19 0 16,51-19 0-16,-55 13 0 0,55-13 0 0,-46 4 0 15,46-4 0-15,0 0 0 0,-64 3 0 0,64-3-6 16,0 0-611-16,0 0-137 0,0 0-382 0,-40-28-1231 15,40 28 545-15</inkml:trace>
  <inkml:trace contextRef="#ctx0" brushRef="#br0" timeOffset="90416.78">20014 6507 360 0,'0'0'349'0,"0"0"-10"0,0 0 12 0,-60-38-6 0,60 38-3 0,0 0-8 16,-65-2-5-16,65 2-17 0,0 0-23 0,0 0-24 15,-68 27-22-15,68-27-23 0,-32 28-22 0,32-28-18 16,-19 26-21-16,19-26-16 0,-6 32-11 0,6-32-13 16,0 0-14-16,7 39-11 0,-7-39-14 0,0 0-9 15,30 23-20-15,-30-23-27 0,0 0-12 0,0 0-15 16,57 6-8-16,-57-6 4 0,0 0-1 0,0 0 4 16,0 0-1-16,69-34 6 0,-69 34 5 0,22-23 14 0,-22 23 15 15,18-27 2-15,-18 27 30 0,0 0 39 0,17-23 28 16,-17 23 18-16,0 0-2 0,0 0-12 0,0 0-14 15,0 0-13-15,0 0-13 0,0 0-1 0,0 0 20 16,0 0 24-16,0 0 3 0,0 0-12 0,30 78 11 16,-18-33-9-16,-6-3-13 0,3 2-9 0,-1 0-8 15,-2 1-9-15,-1-2 1 0,0-3-21 0,-3 2-2 16,-2-1-53-16,-2-12-20 0,2-29 0 0,-3 52 0 16,-4-25 0-16,7-27 0 0,-6 40 0 0,6-40 0 15,-12 32 0-15,12-32 0 0,-18 28 0 0,18-28 0 16,0 0 0-16,-32 22 0 0,32-22 0 0,0 0-62 0,0 0-167 15,-69-7-43-15,69 7-29 0,0 0-23 0,-56-46-45 16,37 27-17-16,19 19-34 0,-38-41-52 16,26 13-48-16,-2 4-286 0,3-4-874 0,11 28 387 0</inkml:trace>
  <inkml:trace contextRef="#ctx0" brushRef="#br0" timeOffset="90791.73">20499 6217 306 0,'0'0'433'0,"0"0"-10"0,0 0-19 0,0 0-22 0,0 0-28 0,0 0-27 0,0 0-39 0,16-45-24 15,-16 45-24-15,50-12-28 0,-50 12-23 0,59-12-18 0,-59 12-34 16,61-7-39-16,-61 7-32 0,60-11-42 15,-60 11-35-15,49-2-35 0,-49 2-42 0,0 0-44 0,0 0-53 16,56-6-51-16,-56 6-53 0,0 0-267 0,0 0-601 16,0 0 266-16</inkml:trace>
  <inkml:trace contextRef="#ctx0" brushRef="#br0" timeOffset="90979.09">20555 6322 86 0,'0'0'397'0,"0"0"-5"0,0 0 10 16,0 0-1-16,0 0 0 0,0 0-17 0,0 0-26 16,0 0-21-16,0 0-35 0,0 0-23 0,0 0-23 15,0 0-28-15,0 0-21 0,0 0-22 0,0 0-18 0,120 7-28 16,-120-7-51-16,0 0-62 0,81 2-61 0,-81-2-56 16,56-2-66-16,-56 2-75 0,0 0-71 0,57 2-93 15,-57-2-242-15,0 0-689 0,0 0 306 0</inkml:trace>
  <inkml:trace contextRef="#ctx0" brushRef="#br0" timeOffset="91915.87">21980 6042 372 0,'0'0'388'0,"0"0"-2"16,0 0-4-16,0 0 18 0,0 0 3 0,0 0-15 0,-113 27-13 16,113-27-12-16,-33 28-26 0,15-8-25 0,18-20-12 15,-22 36-21-15,12-10-31 0,10-26-24 0,-9 53-20 16,11-29-22-16,-2-24-15 0,9 47-15 0,-9-47-18 15,24 42-12-15,-24-42-19 0,37 27-24 0,-14-13-24 16,-23-14-26-16,52 19-9 0,-52-19-27 0,55 4-17 16,-55-4-12-16,0 0-8 0,77-14-4 0,-77 14 1 15,35-14 0-15,-35 14 10 0,40-39-1 0,-40 39 7 0,25-33 8 16,-16 8 4-16,-9 25 5 0,3-50 5 16,-3 50 5-16,-15-42 17 0,5 19 6 0,10 23-3 15,-32-49 5-15,10 26-4 0,3 7 23 0,19 16 0 0,-46-28 9 16,24 13-5-16,22 15-4 0,0 0-7 0,-50-14-10 15,50 14-25-15,0 0-37 0,0 0-64 0,0 0-64 16,0 0-49-16,0 0-50 0,-60 36-62 0,60-36-70 16,0 0-404-16,0 0-870 0,34 51 385 0</inkml:trace>
  <inkml:trace contextRef="#ctx0" brushRef="#br0" timeOffset="92138.05">22491 6209 570 0,'0'0'561'0,"0"0"-28"16,0 0-16-16,0 0-13 0,0 0-27 0,0 0-39 16,0 0-45-16,0 0-37 0,0 0-32 0,0 0-46 15,0 0-53-15,0 0-57 0,0 0-80 0,0 0-102 16,0 0-100-16,0 0-102 0,0 0-107 0,0 0-131 15,0 0-265-15,0 0-778 0,0 0 344 0</inkml:trace>
  <inkml:trace contextRef="#ctx0" brushRef="#br0" timeOffset="92415.54">22765 6040 473 0,'0'0'540'0,"0"0"17"16,0 0 9-16,0 0-4 0,-20 96-16 0,20-96-3 16,-6 39-34-16,6-10-32 0,0-29-41 0,9 52-44 15,-4-26-35-15,-5-26-40 0,10 41-37 0,-10-41-34 16,8 41-46-16,-8-41-69 0,15 25-87 0,-15-25-83 0,0 0-92 15,17 32-94-15,-17-32-65 0,0 0-75 0,0 0-71 16,0 0-100-16,28 17-323 0,-28-17-932 0,0 0 413 16</inkml:trace>
  <inkml:trace contextRef="#ctx0" brushRef="#br0" timeOffset="92666.83">23061 6072 389 0,'0'0'512'0,"0"0"-28"16,0 0-22-16,0 0-24 0,0 0-16 0,-38-28-24 16,38 28-27-16,0 0-32 0,0 0-32 0,0 0-14 0,0 0-25 15,0 0-22-15,0 0-21 0,0 0-17 0,2 91-15 16,-2-91-18-16,30 43-20 0,-12-20-12 16,1-2-15-16,-19-21-11 0,39 39-11 0,-17-19-12 0,-22-20-9 15,24 26-4-15,-24-26-4 0,14 29-2 0,-14-29-6 16,6 30-7-16,-6-30-9 0,0 0-7 0,0 0-17 15,0 0-55-15,-21 41-73 0,21-41-82 0,0 0-68 16,0 0-90-16,0 0-70 0,0 0-81 0,0 0-387 16,0 0-948-16,-112-41 419 0</inkml:trace>
  <inkml:trace contextRef="#ctx0" brushRef="#br0" timeOffset="92805.08">23085 6005 152 0,'55'-21'236'0,"-55"21"-13"16,57-17-26-16,-57 17-19 0,52-12-23 0,-52 12-42 16,0 0-60-16,46-10-55 0,-46 10-69 0,0 0-135 15,0 0-223-15,0 0 98 0</inkml:trace>
  <inkml:trace contextRef="#ctx0" brushRef="#br0" timeOffset="93166.43">23484 5986 58 0,'0'0'447'0,"0"0"15"16,0 0 29-16,-7 55 1 0,7-55-11 0,-2 43-12 15,2-43-22-15,0 32-33 0,0-32-34 0,2 40-37 0,-2-40-33 16,2 34-36-16,-2-34-23 0,6 32-23 0,-6-32-26 16,0 0-22-16,11 37-15 0,-11-37-13 0,0 0-47 15,24 23-50-15,-24-23-53 0,0 0-56 0,0 0-65 16,42 10-47-16,-42-10-35 0,0 0-4 0,0 0 15 15,0 0 17-15,80-31 23 0,-80 31 29 0,27-19 35 16,-27 19 45-16,22-23 55 0,-22 23 54 0,0 0 61 16,22-30 48-16,-22 30 36 0,0 0 27 0,0 0 24 15,0 0 9-15,0 0-6 0,0 0-17 0,0 0-27 16,13-26-17-16,-13 26-5 0,0 0-4 0,0 0-5 0,0 0-15 16,0 0-17-16,0 0-122 0,0 0-38 0,30 92 0 15,-21-68 0-15,-9-24 0 0,16 49 0 0,-4-24 0 16,-3 0 0-16,-9-25 0 0,12 44 0 0,-12-44 0 15,9 30 0-15,-9-30 0 0,9 26-180 0,-9-26-221 16,0 0-78-16,0 0-99 0,26 22-515 0,-26-22-1182 16,0 0 523-16</inkml:trace>
  <inkml:trace contextRef="#ctx0" brushRef="#br0" timeOffset="93393.12">24161 6214 178 0,'0'0'591'16,"0"0"-53"-16,0 0-49 0,0 0-28 0,0 0-19 15,50-24-30-15,-50 24-30 0,0 0-38 0,64-6-26 16,-64 6-42-16,0 0-28 0,74-6-28 0,-74 6-54 16,46-6-53-16,-46 6-77 0,0 0-56 0,82-7-77 15,-82 7-67-15,58-9-88 0,-58 9-71 0,61-8-100 16,-61 8-234-16,54-13-710 0,-54 13 315 0</inkml:trace>
  <inkml:trace contextRef="#ctx0" brushRef="#br0" timeOffset="94103.6">25695 5494 320 0,'0'0'423'0,"0"0"-1"0,0 0 10 0,0 0-3 0,0 0 5 0,0 0-5 0,0 0 4 16,0 0 18-16,-109 29-25 0,80 4 4 16,11-8-8-16,8 3-23 0,-8 13-38 0,7 0-34 0,7-12-29 15,4-29-30-15,6 58-25 0,13-19-27 0,-9-17-21 16,8 3-22-16,-18-25-27 0,45 36-50 0,-16-22-35 16,14 0-55-16,-43-14-40 0,60 6-43 0,-60-6-27 15,66-5-34-15,-66 5-11 0,76-26-7 0,-50 15 14 16,-26 11 9-16,41-40 10 0,-25 18 15 0,-6-5 13 15,-10 27 12-15,6-68 22 0,-11 39 27 0,-1-11 12 16,-7 12 13-16,-5-11 6 0,-6 3 6 0,-6 4-2 0,6 12 3 16,-13-6 4-16,12 11 1 0,25 15 0 0,-55-23 1 15,55 23-4-15,-54-7-3 0,54 7-22 0,0 0-46 16,0 0-62-16,0 0-64 0,0 0-57 0,-64 30-46 16,64-30-65-16,0 0-89 0,11 46-331 0,-11-46-843 15,35 40 373-15</inkml:trace>
  <inkml:trace contextRef="#ctx0" brushRef="#br0" timeOffset="94388.19">26349 5759 122 0,'0'0'521'0,"0"0"-40"15,0 0-13-15,0 0 6 0,0 0 2 0,0 0-17 16,0 0-37-16,0 0-39 0,0 0-40 0,0 0-28 15,0 0-33-15,0 0-29 0,0 0-26 0,0 0-22 16,0 0-23-16,0 0-20 0,0 0-19 0,0 0-13 16,0 0-20-16,0 0-20 0,0 0-19 0,0 0-14 15,0 0-15-15,0 0-8 0,0 0-9 0,0 0-17 16,0 0-14-16,0 0-11 0,0 0-17 0,0 0-16 16,0 0-19-16,0 0-24 0,0 0-31 0,0 0-34 15,0 0-28-15,0 0-44 0,0 0-60 0,0 0-68 16,0 0-109-16,0 0-268 0,0 0-794 0,0 0 351 0</inkml:trace>
  <inkml:trace contextRef="#ctx0" brushRef="#br0" timeOffset="94804.6">26814 5547 19 0,'0'0'436'0,"-71"-24"-8"0,71 24 3 0,-50-3 5 0,50 3-10 15,0 0-22-15,0 0-42 0,-74 15-34 0,74-15-34 16,0 0-28-16,-41 24-30 0,41-24-23 16,-23 23-16-16,23-23-26 0,-10 27-15 0,10-27-14 0,0 0-14 15,-12 39-18-15,12-39-11 0,0 0-18 0,0 0-24 16,12 37-26-16,-12-37-12 0,0 0-29 0,0 0-27 15,37 20-22-15,-37-20-25 0,0 0-35 0,0 0 0 16,79-9 13-16,-79 9 1 0,0 0 9 0,67-27 12 16,-67 27 10-16,32-18 30 0,-32 18 32 0,30-19 44 15,-30 19 38-15,0 0 56 0,0 0 44 0,30-21 24 16,-30 21 23-16,0 0 0 0,0 0 1 0,0 0 18 16,0 0 6-16,0 0 25 0,0 0 11 0,0 0-18 0,0 0-13 15,0 0-18-15,0 0-8 0,13 74-14 0,-13-74-26 16,2 40-123-16,-2-40-58 0,0 41 0 0,0-41 0 15,0 40 0-15,0-40 0 0,1 33 0 0,-1-33 0 16,0 0 0-16,8 43 0 0,-8-43-69 0,0 0-323 16,0 0-94-16,11 24-101 0,-11-24-523 0,0 0-1202 15,0 0 532-15</inkml:trace>
  <inkml:trace contextRef="#ctx0" brushRef="#br0" timeOffset="95012.92">27102 5631 387 0,'0'0'563'16,"0"0"-26"-16,0 0 6 0,0 0 23 0,0 0 20 0,0 0 11 15,0 0-26-15,0 0-49 0,0 0-45 0,24 91-39 16,-17-67-45-16,-7-24-38 0,13 46-34 0,-5-24-37 16,-8-22-30-16,8 50-61 0,-4-28-82 0,-4-22-75 15,8 31-107-15,-8-31-91 0,0 0-103 0,15 40-83 16,-15-40-95-16,0 0-101 0,25 13-440 0,-25-13-1065 15,0 0 471-15</inkml:trace>
  <inkml:trace contextRef="#ctx0" brushRef="#br0" timeOffset="95326.11">27434 5596 463 0,'0'0'487'16,"0"0"-6"-16,0 0 11 0,0 0 7 0,0 0-10 15,0 0-24-15,0 0-36 0,103 8-45 0,-103-8-40 16,0 0-31-16,48 41-29 0,-48-41-31 0,14 28-22 16,-14-28-32-16,2 32-24 0,-2-32-25 0,-12 54-40 15,-4-31-62-15,16-23-69 0,-35 40-59 0,18-24-36 16,17-16-17-16,-23 21-3 0,23-21-2 0,0 0-4 16,0 0-8-16,0 0 7 0,-23 25-1 0,23-25 22 0,0 0 10 15,0 0 15-15,0 0 11 0,0 0 14 0,0 0 22 16,0 0 15-16,0 0 15 0,0 0 17 15,0 0 13-15,119 4 8 0,-119-4 11 0,54-2-10 0,-54 2 6 16,0 0-13-16,78-1 7 0,-78 1 1 0,0 0-8 16,0 0-6-16,66-3-18 0,-66 3-22 0,0 0-46 15,0 0-58-15,0 0-64 0,0 0-76 0,0 0-77 16,0 0-240-16,0 0-644 0,0 0 285 0</inkml:trace>
  <inkml:trace contextRef="#ctx0" brushRef="#br0" timeOffset="95638.02">25725 6452 6 0,'0'0'473'15,"0"0"-30"-15,0 0-16 0,0 0 20 0,0 0 29 16,0 0 4-16,158-14-8 0,-70 7-38 0,8 1-29 15,13-5-22-15,5 2-23 0,9-4-25 0,4 3-28 16,2-2-23-16,4-1-30 0,0-2-24 0,-6 1-27 16,-3 4-28-16,-5 2-23 0,-6-2-15 0,-3 2-14 0,-11 2-20 15,-8 2-20-15,-9 4-8 0,-18-2-5 0,-7 2-11 16,-57 0-11-16,80 5-6 0,-80-5-14 16,42 6-17-16,-42-6-18 0,0 0-23 0,0 0-31 0,43 16-37 15,-43-16-48-15,0 0-53 0,0 0-63 0,0 0-76 16,0 0-81-16,0 0-103 0,0 0-386 0,0 0-983 15,0 0 436-15</inkml:trace>
  <inkml:trace contextRef="#ctx0" brushRef="#br0" timeOffset="96366.53">26739 6817 90 0,'0'0'380'0,"0"0"-9"0,-87-6 0 0,87 6 18 0,0 0 17 15,-60 20 2-15,60-20-19 0,-46 23-20 0,46-23-18 0,-28 20-26 16,28-20-23-16,-18 24-27 0,18-24-14 16,-11 28-15-16,11-28-18 0,0 0-18 0,9 52-6 0,-9-52-12 15,29 41-21-15,-10-22-5 0,4 2-28 0,14 6-5 16,-4 0-16-16,-7-8-8 0,9 9-13 0,3-3-6 15,-13-7-7-15,2 1-10 0,-27-19-7 0,44 34 6 16,-44-34-10-16,20 29-3 0,-20-29-5 0,3 32 0 16,-3-32-4-16,0 0-13 0,-37 58 9 0,1-34-17 0,10-12-14 15,26-12 3-15,-60 18-11 0,13-9-10 16,47-9-6-16,-51 2-24 0,51-2-22 0,0 0-19 0,0 0-14 16,-73-23-30-16,73 23-9 0,-22-22 4 0,22 22-7 15,-5-32-10-15,5 32-6 0,14-50 6 0,-14 50 14 16,39-62 16-16,-9 30 3 0,2-2 9 0,-1 3 23 15,1-1 11-15,2 1 24 0,2-1 31 0,-13 13 50 16,12-12 36-16,-15 10 26 0,-20 21 35 0,39-40 2 16,-23 20 9-16,-16 20 25 0,18-27 25 0,-18 27 11 15,0 0-18-15,9-32-18 0,-9 32-25 0,0 0-26 0,0 0-34 16,0 0-46-16,-49-31-38 0,49 31-61 16,0 0-76-16,-71 10-79 0,71-10-78 0,0 0-67 15,-74 29-75-15,74-29-62 0,-31 17-464 0,31-17-1035 0,-21 23 459 16</inkml:trace>
  <inkml:trace contextRef="#ctx0" brushRef="#br0" timeOffset="96651.01">27241 7142 429 0,'0'0'548'0,"-8"64"-2"0,8-64 3 0,-17 51-4 15,8-23-18-15,-1-3-22 0,10-25-27 0,-8 50-43 0,8-50-43 16,5 42-36-16,-5-42-35 0,24 40-39 0,-7-22-28 16,-17-18-28-16,28 18-15 0,-28-18-46 0,0 0-52 15,56 13-28-15,-56-13-8 0,0 0-25 0,67-5-20 16,-67 5 14-16,0 0-15 0,48-26-5 0,-48 26-1 0,20-29-2 16,-20 29-4-16,-2-40 20 0,2 40 14 15,-18-51 7-15,-6 11-1 0,5 17 3 0,-10-10-2 16,-6 4 0-16,8 10-14 0,-10-5-16 0,9 9-63 0,28 15-92 15,-59-19-131-15,59 19-151 0,-52-9-210 16,52 9-439-16,0 0-1142 0,0 0 506 0</inkml:trace>
  <inkml:trace contextRef="#ctx0" brushRef="#br0" timeOffset="142554.69">19549 11651 584 0,'-1'24'598'0,"-8"4"-34"0,1 16-23 0,1 0-18 0,-9-3-22 0,6-1-31 0,0-13-22 0,2 3-34 15,1-1-40-15,1 13-43 0,1-17-46 0,6-9-50 0,6 2-57 16,1-5-52-16,3-1-49 0,1-5-50 16,4-2-61-16,2-6-59 0,10-5-51 0,-1-6-16 15,13-7-5-15,-13 4 9 0,-5-3 6 0,1-1 7 0,6-15 7 16,-11 13 20-16,-2-2 26 0,-2-2 26 0,-1 2 27 15,-2 1 69-15,-3 9 42 0,-3 0 54 0,2 1 53 16,-5 4 44-16,1 3 20 0,-3 5 13 0,4-9-9 16,-4 9-24-16,0 0 1 0,0 0 19 0,0 0 44 15,11 25 12-15,-3-1 11 0,1 1-4 0,6 15-203 16,-1 1-105-16,0 4 0 0,0-2 0 0,0 7 0 16,-5 2 0-16,0 1 0 0,-5 4 0 0,-3-2 0 15,-3 2 0-15,-2-6 0 0,-13 4 0 0,-2-1 0 16,-5-1 0-16,-2-3 0 0,-6-5 0 0,-1-2 0 0,-2-7 0 15,2-6 0-15,-4-4 0 0,12-12 0 0,-2-7 0 16,0-2 0-16,-4-2 0 0,3-11 0 0,-4 0 0 16,-5-16-406-16,18-1-892 0,2-13-1406 0,9-1 622 15</inkml:trace>
  <inkml:trace contextRef="#ctx0" brushRef="#br0" timeOffset="142950.49">20368 12283 168 0,'-7'8'530'0,"-7"-3"-45"15,0 4-31-15,-12 2-21 0,11-3-16 0,-8 7-7 16,-4-1 2-16,1 1-8 0,3 2-26 0,-2 0-32 16,0 0-36-16,6 5-26 0,5-1-32 0,6-6-29 0,2-1-33 15,1 1-30-15,5-3-37 0,0-1-28 0,8 0-31 16,1 0-33-16,1-3-42 0,4-1-40 15,4-4-38-15,1-2-36 0,1-2-27 0,6-3-20 0,2 0-6 16,-1-6 1-16,1 3 14 0,-2-3 16 0,-1-2 18 16,-8 6 18-16,1 1 33 0,0-2 29 0,-2 2 42 15,-2-3 44-15,-4 7 43 0,2-2 42 0,-12 3 32 16,18 2 39-16,-18-2 27 0,17 7 20 0,-6 3 36 16,-3 2 0-16,3 10 20 0,-1 0 1 0,-6 2-10 15,1 5 5-15,-1 14 0 0,-4-12-9 0,0 16-9 16,-4-2-232-16,-5 3-42 0,-3 3 0 0,-3-4 0 0,-5 5 0 15,-3 3 0-15,-1-5 0 0,-13-5 0 16,4 1 0-16,-6-5 0 0,5-3 0 0,-5-1 0 0,2-10 0 16,3-2 0-16,8-11 0 0,8-7 0 0,-7-5-581 15,-1-8-142-15,7-7-426 0,0-10-1243 0,1-15 551 16</inkml:trace>
  <inkml:trace contextRef="#ctx0" brushRef="#br0" timeOffset="143137.67">20942 12015 389 0,'9'-1'752'0,"-9"1"-43"0,0 0-90 0,19 2-37 16,-19-2 2-16,21 6-13 0,-10-6-31 0,2 2-39 16,5-1-43-16,-4 2-44 0,14-1-46 0,-9-2-58 15,11 1-79-15,-10-1-72 0,11-1-82 0,-6-4-95 16,1 2-91-16,-6 2-107 0,-3-2-100 0,-2 1-119 15,1 2-143-15,-1 0-354 0,-15 0-1010 0,0 0 446 0</inkml:trace>
  <inkml:trace contextRef="#ctx0" brushRef="#br0" timeOffset="143304.03">21157 12291 183 0,'-9'12'782'0,"0"-7"-20"0,1 3-57 0,6-2-60 16,2 2-41-16,0-8-15 0,9 14-13 0,6-11-30 15,-1-3-51-15,5 0-53 0,13 0-59 0,-1-6-82 16,1 5-88-16,11-8-94 0,3 0-111 0,-19 5-103 16,1-3-104-16,0-2-114 0,-10 1-127 0,9-3-142 0,-4-1-372 15,-9 1-1034-15,0-1 457 0</inkml:trace>
  <inkml:trace contextRef="#ctx0" brushRef="#br0" timeOffset="149400.21">22519 11915 320 0,'5'-3'392'0,"-5"3"1"0,10-9 9 0,-10 9 8 16,7-6 20-16,-7 6 9 0,0 0-4 0,0 0-8 0,0 0-17 16,0 0-8-16,0 0 2 0,0 0 0 15,-36 22-6-15,20-10 9 0,-7 4-24 0,-2 5-29 0,-7 7-26 16,11-3-27-16,-6 7-34 0,4 4-27 0,7-11-21 16,2 1-193-16,-1 12-26 0,9-10 0 0,-3-6 0 15,7 6 0-15,5-3 0 0,3-3 0 0,-2-4 0 16,6-5 0-16,2 0 0 0,2 2 0 0,3-9 0 15,4 5-57-15,5-6-130 0,1-2-14 0,-2-3-11 16,3-5 4-16,-1-2 11 0,0-4 5 0,15-10 14 16,-14 6 21-16,5-10 25 0,-12 5 9 0,-2-4 41 15,2 2 37-15,-7-3 25 0,-4-4 36 0,1-11 27 0,-11 13 17 16,-1 2 29-16,-3-4 24 0,-5 6 19 16,-3-2 27-16,-1 4-25 0,-6-1 13 0,-2 4 5 0,2 4 14 15,1 4-9-15,-5-3-11 0,5 7-18 0,3 2-17 16,-2 1-25-16,2 3-51 0,15 0-73 0,-17 9-75 15,5 1-96-15,6-3-103 0,3 8-80 0,-1 0-123 16,5-1-568-16,5 2-1172 0,6-2 518 0</inkml:trace>
  <inkml:trace contextRef="#ctx0" brushRef="#br0" timeOffset="149601.41">23088 12280 638 0,'0'0'776'0,"0"0"-63"16,0 0-70-16,-3 7-49 0,3-7-16 0,0 0-8 15,0 0-34-15,0 0-50 0,9 6-54 0,-9-6-88 16,0 0-97-16,0 0-89 0,0 0-88 0,0 0-87 16,0 0-106-16,22-3-106 0,-22 3-107 0,0 0-124 15,0 0-477-15,0 0-1015 0,5 5 449 0</inkml:trace>
  <inkml:trace contextRef="#ctx0" brushRef="#br0" timeOffset="149900.18">23479 11976 547 0,'0'0'612'0,"0"0"-34"16,0 0-17-16,0 0-7 0,0 0 0 0,0 0-4 15,11 21-24-15,-11-6-39 0,4-1-38 0,-1 10-41 16,-2 3-27-16,-2-4-28 0,1 4-35 0,0-2-29 16,-1-2-36-16,2 2-21 0,-4-7-20 0,3 11-28 15,3-6-41-15,-4 1-143 0,-1-7 0 0,2-3 0 0,0-6 0 16,0-1 0-16,0 5-135 0,-1-2-134 0,1-10-67 15,1 6-69-15,-1-6-71 0,3 9-80 0,-3-9-447 16,0 0-1086-16,0 0 481 0</inkml:trace>
  <inkml:trace contextRef="#ctx0" brushRef="#br0" timeOffset="150275.26">23815 12031 268 0,'0'0'500'0,"0"0"-41"0,0 0-30 0,0 0-9 16,0 0 18-16,0 0-1 0,0 0-25 0,-10 22-26 16,7-11-20-16,3 6-38 0,0-5-35 0,0 3-31 15,-1-1-27-15,2 0-21 0,-1 3-23 0,2-4-27 16,-1 1-21-16,4-3-40 0,-5 6-27 0,3-9-37 16,0 2-35-16,6-2-42 0,3 2-36 0,-2-8-54 15,5-1-30-15,0-2-28 0,2 3-5 0,1-5 3 16,9-7 10-16,-1 4 26 0,-3-5 25 0,-8 5 30 0,3-4 53 15,-4-1 45-15,1 1 41 0,-2-3 52 0,0 1 43 16,-2 3 46-16,-2 1 41 0,0 2 38 0,-4-2 42 16,0 2 12-16,-5 6 4 0,7-5-11 0,-7 5-23 15,0 0-27-15,5-6-28 0,-5 6-17 0,0 0-14 16,0 0 3-16,9 23-203 0,-8-10 0 0,-1 4 0 16,0 6 0-16,-1 5 0 0,-2-3 0 0,-2 0 0 15,-2 3 0-15,-2 1 0 0,-2 11 0 0,1-16 0 0,5 0 0 16,-3-3 0-16,-1 4 0 0,3-3 0 15,5-4-259-15,1-1-264 0,1-2-107 0,5-7-501 16,-1-1-1223-16,7 0 541 0</inkml:trace>
  <inkml:trace contextRef="#ctx0" brushRef="#br0" timeOffset="150664.47">24535 12231 16 0,'-7'-15'515'0,"3"5"-30"0,3-5-43 0,0 7-20 16,1-3 7-16,0 11 14 0,-3-8 12 16,3 8-11-16,3-8-11 0,-3 8-32 0,4-8-29 15,-4 8-34-15,9-7-31 0,0 5-31 0,6 0-18 0,4 1-29 16,-1 1-18-16,-3 3-25 0,6-1-12 0,-3 4-17 16,7 2-19-16,-2 1-14 0,-9-1-19 0,-1 3 1 15,-3 2 5-15,-3-1-23 0,-2 7-10 0,-4 2-3 16,-7-3-7-16,-6 9-9 0,-12 8-8 0,7-11-9 15,-2 0 1-15,-19 7-6 0,4 1-15 0,13-16-14 16,-5 0-11-16,11-6-8 0,1 0 0 0,2 1-1 16,5-4-18-16,-1-1-19 0,4-3-7 0,4-3-6 0,0 0-6 15,-1 8 7-15,1-8 8 0,0 0 2 16,27 5 4-16,-17-4-5 0,7-4 7 0,4 3-1 0,7-4 1 16,-2 4-7-16,-8-2 7 0,9 1-1 0,-8 0 8 15,5-2 2-15,-5 1 0 0,-1 1-1 0,0-2-7 16,0 1-22-16,-1 2-29 0,-1-1-54 0,0 1-35 15,0-2-32-15,0 2-20 0,1-1-23 0,-9-3-34 16,-8 4-53-16,23-9-58 0,-9 6-81 0,0-2-246 16,-1-2-789-16,2 1 349 0</inkml:trace>
  <inkml:trace contextRef="#ctx0" brushRef="#br0" timeOffset="150997.57">25464 12033 169 0,'13'-11'448'0,"-3"1"-12"0,-3 6 10 0,-3-1 18 16,-4 5 14-16,7-6-2 0,-7 6-21 0,9-4-38 15,-9 4-34-15,0 0-25 0,0 0-4 0,-13 21-14 16,1-7-26-16,-6 11-27 0,-6 9-29 0,-4 1-26 16,4 4-3-16,6-14-36 0,-8 16-18 0,8 2-20 15,-1-5-17-15,6-13-39 0,7 0-32 0,1 0-40 0,4-8-26 16,1 5-19-16,2-5-20 0,1-1-19 0,4-2-16 15,2 0-17-15,0-3-8 0,9 2-11 0,-2-6 11 16,1-2 1-16,10-1 1 0,-11-2 12 0,0-2 13 16,11-6 10-16,-10 1 16 0,-1-3 17 0,-3-4 30 15,2 3 28-15,-6-4 15 0,-5-4 17 0,-8 1 12 16,-1-2-3-16,-5 4 9 0,1 0-7 0,-9-6-2 16,9 9-14-16,0-1-2 0,-1 3-7 0,-3 1-24 0,0-1-40 15,-2 6-64-15,1 1-92 0,6-1-88 16,8 3-124-16,-33 3-167 0,19 0-377 0,-2 0-1005 0,0 0 445 15</inkml:trace>
  <inkml:trace contextRef="#ctx0" brushRef="#br0" timeOffset="151809.38">18656 11596 116 0,'-7'-6'130'0,"1"-6"23"0,-4 2 11 0,-1-4 14 0,4 5 1 15,2 1 4-15,-3-3 24 0,0 1 0 0,2 2 11 16,1 1 12-16,1 2 0 0,-1-4-7 0,2 0-6 15,3 9 4-15,-5-7-2 0,5 7-11 0,-4-6-8 16,4 6-20-16,0 0-17 0,0 0-16 0,0 0-10 0,0 0 15 16,-3 22 47-16,3 6 28 0,1 21 26 15,0 5 9-15,-1 7-3 0,4 7-11 0,1 10 8 0,-1 7-11 16,2 5-3-16,5 5-6 0,-5 10 7 0,0 3-10 16,1 7-13-16,-2 2-23 0,-5 0-22 0,4-3-17 15,-2 1-18-15,1 1-13 0,2-4-118 0,0-5-9 16,-5-6 0-16,1-9 0 0,2-13 0 0,2-8 0 15,-4-13 0-15,-6-9 0 0,9-22-102 0,-4-11-100 16,0-4-48-16,1-5-64 0,-1-7-32 0,0 0-60 0,0 0-79 16,5-40-79-16,-5-3-357 0,-3-4-997 0,6-1 441 15</inkml:trace>
  <inkml:trace contextRef="#ctx0" brushRef="#br0" timeOffset="153262.6">18653 11526 26 0,'0'-10'297'0,"0"10"-1"0,0 0-6 15,0 0-10-15,0-9-13 0,0 9-17 16,0 0-8-16,0 0-25 0,4-8-13 0,-4 8-15 0,0 0-10 16,17-2 5-16,-17 2-3 0,29 4-16 0,-8-2-5 15,9 1-12-15,-2 0-3 0,21 2-6 0,3-1-10 16,-1 1 2-16,6-2 0 0,6-7 7 0,7 2-10 15,6-2 1-15,10 4-13 0,10-2-10 0,10-9 0 0,2-2-9 16,11 8-8-16,9-2 8 0,4 1 1 16,8-4-1-16,7 6-9 0,5-1-6 0,11-2-11 15,5 4-10-15,9-1-5 0,6-2 3 0,3-4-11 0,8 7-5 16,3 0-11-16,-3-2-3 0,1 1-4 0,1 0-5 16,-4 1-16-16,-5 2-4 0,-2-4 1 0,-3-1-6 15,-5-4-14-15,-4 2-1 0,-10 3-7 0,-6-2-3 16,-6 1 3-16,-4 0-2 0,-5 5-8 0,-8-6 10 0,-2 0 2 15,-7 6 4-15,-10-2 5 0,-4 5 1 16,-6-4-2-16,-4 0 13 0,-9 0 4 0,-4 4 20 0,3-3 0 16,-3 0 0-16,-7-1-2 0,2 5-4 0,-3-3-3 15,-2 3-4-15,1-5-9 0,-6 2-17 16,5-2-3-16,-6 0-16 0,1 1-1 0,-7-6-7 0,2 2-4 16,-4-1 5-16,2 2-5 0,-6-3 9 0,0 1-7 15,-2-2-2-15,-6-1 21 0,-4-3-23 0,-2 5 15 16,-13 0 0-16,-2-1 3 0,15 1-3 0,-18 2 15 15,-2-2 19-15,-9 5 1 0,1-2 12 0,-3 1-2 16,-1 0-1-16,-6 3 6 0,-8 0-8 0,0 0 3 0,0 0 0 16,17-1-5-16,-17 1 3 0,0 0-1 15,0 0-8-15,0 0-5 0,7 7 8 0,-7-7-3 0,0 0 4 16,0 0-4-16,-4 15 5 0,3-8 2 0,1-7-3 16,-2 16 0-16,-2-7 8 0,4 6-1 0,0-1 15 15,2-1 17-15,0 2 4 0,0-1 0 0,5 11 9 16,0-2 9-16,2 2 9 0,5 0 6 0,2 18-1 15,0 0 0-15,1-4 0 0,-2 7 2 0,3 1-9 16,-4 3-7-16,3 0-4 0,-1 6-5 0,-3 3-3 16,4 4-4-16,1-2-4 0,-2 2-4 0,-2 5-8 0,-5 2-1 15,8 6-1-15,-11-3-4 0,-3-3-5 0,-1 4 0 16,-8-7 0-16,-5-2-1 0,3 2-2 16,-4-6 0-16,1-7-3 0,7-2 1 0,-4-6-2 0,4-3 5 15,1 1 0-15,1-19-5 0,-1 2-1 0,3 1-1 16,5 2 0-16,-3-1-1 0,5-3-2 0,-5 2-1 15,2 0-8-15,2-3-1 0,5 1-9 0,-4 1-8 16,6-4-21-16,-3 3-15 0,-2-4-12 0,2 3 0 16,0 0-5-16,-3-7 3 0,0 5 15 0,-3-4-5 15,-2 3 0-15,0-6 0 0,-6 2 13 0,4 5 2 16,-4-6-3-16,1-4-5 0,1 2 7 0,2-2 0 0,-5-3 6 16,1 3-3-16,2-2 12 0,1 1 3 0,-2-4 2 15,-1 0 1-15,4-8-7 0,-5 11 7 0,5-11-7 16,-4 10-11-16,4-10 15 0,-4 7 2 0,4-7-2 15,-5 7-4-15,5-7 13 0,-10 8 0 0,6-3 0 16,-2 1 5-16,-3-1 3 0,-8 0-2 0,-1-2 7 16,-10 2-13-16,-4-1 13 0,0 2 0 0,-15 3 2 15,1-3 1-15,-6 1 5 0,-1 3-4 0,0-1 0 0,-4 3 8 16,1-3 7-16,-7 2 4 0,-2-3 5 0,-4 2 9 16,-6-5-2-16,-2-2 8 0,1 5 8 15,-7-3 2-15,-4-5-4 0,-2 2 0 0,-6-5 0 0,-9-1-7 16,-2-5-4-16,-9-4-4 0,-6-4-13 0,-3 3-20 15,-6-3-19-15,1-1-18 0,-5 1-18 0,0-4-9 16,-6 1-8-16,0 0 5 0,0 4 6 0,4-3 21 16,3 6 3-16,-4 2 22 0,6 0 13 0,-10-2 10 15,6 4 5-15,-1 0 10 0,6 1 5 0,-7 3 2 16,3-4 6-16,2 2 6 0,-6 4 2 0,4-2 6 16,5 2-4-16,-3-1-4 0,-2-2 0 0,5-3-7 0,-1-4-4 15,3 5-4-15,2-3-1 0,15 2-2 16,8-3 2-16,5 9 16 0,5-3 19 0,2 0 4 0,11 3-7 15,0-1-3-15,4 0-3 0,-5-4-2 0,16 3-7 16,0-1 0-16,5-2 2 0,7-6 1 0,-3 5 0 16,7-8-7-16,-3 9-1 0,0-3-6 0,3 5 3 15,1-7-9-15,-3 1-3 0,-2 4 2 0,4-1-3 16,0 0-3-16,16 7-3 0,-14-1 1 0,15 5-4 16,-1 1 4-16,-14 1-4 0,17 1-3 0,-3 1 1 15,-13 4-3-15,0 0 1 0,17-2 3 0,-16 2-5 16,12-2 1-16,-12 1 2 0,12-3-4 0,-15 5 1 15,1 0 1-15,13-7 4 0,-18 1-1 0,4-1-2 0,-5-1 7 16,5 1-7-16,-4-2-1 0,-3 0-1 16,-1 0 4-16,1-1-4 0,1 4 0 0,0-1 0 15,7-1 1-15,17 1 1 0,-17 5 2 0,1-2-4 0,17-1 5 16,-4 1-4-16,3-1 1 0,-2 2 4 16,2-1-6-16,3 3 1 0,-3-2-3 0,2-3-1 0,10 1-19 15,-2-1-9-15,1 2-22 0,0 0-14 0,2 1-28 16,0 0-31-16,1 0-45 0,5-1-59 0,-3 4-79 15,0-5-118-15,6-2-425 0,7-4-919 0,-11 4 407 16</inkml:trace>
  <inkml:trace contextRef="#ctx0" brushRef="#br0" timeOffset="-185998.87">18932 448 163 0,'0'0'398'0,"0"0"-2"16,0 0-11-16,0 0-5 0,0 0-9 0,0 0-11 15,0 0-6-15,0 0 2 0,0 0 3 0,0 0 3 16,0 0 1-16,0 0-5 0,0 0-14 0,0 0-22 15,0 0-40-15,0 0-10 0,0 0-30 0,-17 97-22 16,17-97-14-16,0 35-30 0,0-35-26 0,7 29-3 16,-7-29-14-16,16 30-21 0,-16-30-10 0,19 27-21 15,-19-27-28-15,22 21-25 0,-22-21-22 0,0 0-21 0,33 15-24 16,-33-15-26-16,0 0-18 0,0 0-14 16,0 0-7-16,0 0-22 0,0 0-4 0,95-32-8 15,-95 32 6-15,28-31 16 0,-28 31 8 0,19-30 10 16,-19 30 7-16,18-32 17 0,-18 32 21 0,8-26 36 15,-8 26 23-15,0 0 27 0,2-37 15 0,-2 37 24 16,0 0 24-16,0 0 22 0,0 0 11 0,0 0 17 16,0 0 17-16,-5-39-4 0,5 39 6 0,0 0-9 15,0 0-3-15,0 0-7 0,0 0-11 0,0 0-18 0,0 0-11 16,0 0-13-16,0 0-7 0,0 0-17 16,0 0-69-16,0 0 0 0,0 0 0 0,0 0 0 15,0 0 0-15,23 113 0 0,-15-88 0 0,2 17 0 16,-2-14 0-16,-2 1 0 0,8 16 0 0,-9-1 0 0,1-18 0 15,-4 5 0-15,-1 12 0 0,-1-43 0 0,-5 56 0 16,0-30 0-16,5-26 0 0,-14 47 0 16,5-25 0-16,9-22 0 0,-19 30 0 0,19-30 0 0,-28 25 0 15,28-25 0-15,-40 22 0 0,40-22 0 0,0 0 0 16,-50 4 0-16,50-4 0 0,0 0 0 0,0 0 0 16,0 0-21-16,-65-34-456 0,65 34-65 0,-14-25-49 15,14 25-27-15,-8-30-373 0,8 30-1073 0,0 0 475 16</inkml:trace>
  <inkml:trace contextRef="#ctx0" brushRef="#br0" timeOffset="-185562.51">19458 855 267 0,'0'0'514'0,"0"0"12"0,9 71 27 0,-5-45 3 0,-4-26-9 0,4 47-22 0,5-20-12 16,-9-27-23-16,14 57-44 0,-5-32-40 0,1 3-38 15,-10-28-30-15,4 53-37 0,-3-29-33 0,-1-24-28 16,0 0-23-16,-2 51-21 0,2-51-13 0,0 0-31 16,-3 32-12-16,3-32-17 0,0 0-18 0,0 0-18 15,0 0-10-15,0 0-24 0,0 0-53 0,0 0 0 16,0 0 0-16,0 0-9 0,0 0-39 0,0 0-16 15,0 0-13-15,0 0-16 0,-4-139-11 0,-2 98-9 16,6-2-4-16,-1 14-4 0,-1-14-7 0,11 0-4 16,-5 1 0-16,3 14 7 0,-7 28 6 0,19-67 11 15,-8 48 9-15,0-7 3 0,-11 26 11 0,19-30 11 16,-19 30 9-16,19-29 9 0,-19 29 9 0,20-18 0 16,-20 18 11-16,0 0 10 0,0 0 11 0,0 0 23 15,0 0 11-15,0 0 0 0,0 0 1 0,0 0-5 16,55 70 2-16,-54-45-3 0,-1-25-9 0,-14 48-25 15,14-48-39-15,-19 46-42 0,10-24-41 0,9-22-54 0,-19 29-51 16,19-29-48-16,0 0-36 0,-20 24-18 0,20-24-26 16,0 0-302-16,0 0-732 0,0 0 324 0</inkml:trace>
  <inkml:trace contextRef="#ctx0" brushRef="#br0" timeOffset="-185332.85">20019 670 101 0,'0'0'428'16,"0"0"0"-16,0 0-21 0,0 0-4 0,0 0-31 0,0 0-20 15,63-21-33-15,-63 21-36 0,0 0-30 0,56-11-26 0,-56 11-32 16,51-13-30-16,-51 13-38 0,43-14-46 0,-43 14-41 15,52-11-54-15,-52 11-59 0,0 0-57 0,51-8-50 16,-51 8-47-16,0 0-26 0,0 0-44 0,0 0-205 16,0 0-542-16,0 0 240 0</inkml:trace>
  <inkml:trace contextRef="#ctx0" brushRef="#br0" timeOffset="-185124.68">20129 826 276 0,'0'0'426'16,"0"0"-11"-16,0 0 19 0,0 0 2 0,0 0 5 16,0 0-20-16,0 0-27 0,0 0-42 0,0 0-34 15,0 0-30-15,0 0-32 0,69 29-29 0,-69-29-45 16,0 0-50-16,87-11-46 0,-87 11-63 0,0 0-58 16,86-18-76-16,-58 12-81 0,-28 6-98 0,55-12-53 15,-55 12-65-15,40-14-214 0,-40 14-673 0,0 0 298 16</inkml:trace>
  <inkml:trace contextRef="#ctx0" brushRef="#br0" timeOffset="-184457.72">21552 552 53 0,'0'0'530'0,"0"0"-15"0,0 0 11 0,0 0 32 0,0 0-9 0,0 0-11 16,0 0-29-16,0 0-30 0,0 0-25 0,-30 87-25 15,25-60-37-15,5-27-34 0,-7 71-31 0,5-45-35 16,2-26-32-16,-1 51-27 0,4-25-23 0,-3-26-35 15,3 46-33-15,-3-46-38 0,4 41-32 0,-4-41-34 16,-2 33-18-16,2-33-26 0,0 0-18 0,0 0-21 16,0 34-2-16,0-34 0 0,0 0 3 0,0 0 1 15,0 0 2-15,0 0 11 0,0 0 5 0,0 0 5 16,0 0 6-16,0 0 22 0,24 20 9 0,-24-20 7 16,0 0-6-16,0 0 3 0,0 0 0 0,100-8-12 15,-100 8 2-15,0 0-2 0,84-4 2 0,-84 4-13 16,59-6-17-16,-59 6-35 0,56-4-41 0,-56 4-52 15,55-5-54-15,-55 5-59 0,0 0-72 0,47-10-56 16,-47 10-60-16,0 0-58 0,0 0-340 0,42-12-916 16,-42 12 405-16</inkml:trace>
  <inkml:trace contextRef="#ctx0" brushRef="#br0" timeOffset="-183687.22">22063 913 237 0,'0'0'478'0,"0"0"-27"0,0 0-17 16,0 0-17-16,0 0-26 0,0 0-26 0,0 0-37 0,0 0-34 16,0 0-29-16,79-11-37 0,-79 11-32 0,0 0-37 15,46-22-32-15,-46 22-33 0,36-17-40 16,-36 17-17-16,29-15-28 0,-29 15-27 0,0 0-12 16,34-24-7-16,-34 24 2 0,0 0 5 0,0 0 8 0,11-29 0 15,-11 29 2-15,0 0 10 0,0 0 16 16,0 0 6-16,0 0 8 0,0 0 22 0,0 0 12 15,0 0-4-15,-45-43 17 0,45 43-3 0,0 0 10 16,0 0 11-16,0 0 14 0,-59 3 16 0,59-3 15 16,0 0 11-16,0 0 11 0,0 0 6 0,-65 40-1 15,65-40-4-15,-19 24-15 0,19-24 6 0,0 0-13 16,-14 37-12-16,14-37-20 0,4 31 1 0,-4-31-8 0,0 0-9 16,18 51-6-16,-18-51-13 0,32 32-7 15,-13-15-16-15,-19-17-29 0,38 20-20 0,-38-20-13 0,0 0-27 16,53 14-20-16,-53-14-24 0,46 2-30 0,-46-2-29 15,0 0-24-15,0 0-30 0,87-24-21 0,-87 24-3 16,42-22-1-16,-20 6-4 0,-22 16-5 16,38-34 10-16,-38 34 22 0,23-26 18 0,-23 26 29 0,15-24 48 15,-15 24 42-15,0 0 62 0,0 0 20 0,10-31 50 16,-10 31 31-16,0 0 24 0,0 0 6 0,0 0-2 16,0 0-7-16,0 0-1 0,0 0-1 0,0 0 12 15,0 0 15-15,0 0 1 0,0 0 2 0,0 0 8 16,0 0 17-16,0 0-8 0,0 0-1 0,0 0-5 15,0 0-21-15,0 0-1 0,0 0-15 0,-19 99-9 16,19-99-14-16,0 0-12 0,0 0-19 0,0 0-14 16,0 0-28-16,5 39-20 0,-5-39-29 0,0 0-36 15,0 0-27-15,0 0-46 0,0 0-18 0,0 0-26 16,0 0-22-16,0 0-17 0,0 0-7 0,109-30 5 16,-109 30 21-16,0 0 19 0,42-19 22 0,-42 19 34 15,0 0 36-15,0 0 46 0,0 0 42 0,0 0 31 16,0 0 37-16,55-5 20 0,-55 5 13 0,0 0 3 15,0 0 2-15,0 0-2 0,0 0-13 0,51 22-5 16,-51-22-9-16,0 0-9 0,0 0-14 0,0 0-21 16,56 3-26-16,-56-3-36 0,0 0-15 0,0 0-13 15,0 0-17-15,62-19-8 0,-62 19 11 0,0 0 3 16,0 0 14-16,24-22 19 0,-24 22 7 0,0 0 8 16,0 0 36-16,0 0 17 0,0 0 20 0,5-33 12 15,-5 33 9-15,0 0-3 0,0 0 2 0,0 0-2 0,0 0 13 16,0 0 10-16,-60-28-7 0,60 28-7 15,0 0-10-15,0 0-9 0,0 0-24 0,0 0-51 16,0 0-72-16,0 0-112 0,-36-16-106 0,36 16-112 16,0 0-409-16,0 0-896 0,0 0 397 0</inkml:trace>
  <inkml:trace contextRef="#ctx0" brushRef="#br0" timeOffset="-183520.85">23093 773 70 0,'0'0'511'0,"0"0"-20"0,0 0 16 0,0 0-6 0,0 0-14 0,9 51-28 0,-9-51-33 16,0 0-42-16,10 35-36 0,-10-35-34 15,0 0-33-15,16 35-29 0,-16-35-34 0,0 0-44 16,11 25-56-16,-11-25-68 0,0 0-69 0,0 0-73 0,0 0-89 16,1 32-115-16,-1-32-143 0,0 0-322 0,0 0-825 15,0 0 366-15</inkml:trace>
  <inkml:trace contextRef="#ctx0" brushRef="#br0" timeOffset="-183361.54">23137 617 253 0,'0'0'468'0,"0"0"-40"0,0 0-55 0,0 0-49 15,0 0-76-15,0 0-99 0,0 0-100 0,0 0-114 16,0 0-103-16,0 0-176 0,0 0-372 15,0 0 165-15</inkml:trace>
  <inkml:trace contextRef="#ctx0" brushRef="#br0" timeOffset="-183111.26">23378 759 453 0,'0'0'487'0,"0"0"3"0,0 0 3 0,0 0-16 15,0 0-33-15,0 0-45 0,0 0-27 0,0 0-39 16,0 0-35-16,0 0-41 0,-68 64-13 0,68-64-26 16,0 0-20-16,5 40-15 0,-5-40-20 0,0 0-21 15,27 43-8-15,-27-43-15 0,23 27-12 0,-23-27-13 16,28 33 2-16,-28-33-13 0,18 28-4 0,-18-28-9 16,18 25-4-16,-18-25-10 0,0 0-9 0,0 31-8 15,0-31-29-15,0 0-45 0,-34 35-80 0,34-35-102 16,-40 11-152-16,40-11-171 0,0 0-357 0,0 0-970 15,0 0 430-15</inkml:trace>
  <inkml:trace contextRef="#ctx0" brushRef="#br0" timeOffset="-182562.22">24204 1028 184 0,'0'0'519'0,"0"0"-12"0,0 0 11 0,0 0 3 0,0 0-7 16,0 0-8-16,0 0-30 0,0 0-20 0,0 0-51 16,0 0-40-16,0 0-43 0,0 0-24 0,0 0-45 15,39-32-51-15,-39 32-37 0,0 0-44 0,26-35-51 16,-26 35-44-16,20-28-33 0,-6 8-31 0,-14 20-16 15,27-46-2-15,-27 46 5 0,20-43 6 0,-12 15 9 16,-4 2 5-16,-4 26 10 0,4-53 19 0,-8 26 19 16,4 27 30-16,-13-42 16 0,13 42 13 0,-18-29 33 15,18 29 11-15,0 0 17 0,-16-30 15 0,16 30 6 0,0 0-12 16,0 0-14-16,0 0-19 0,0 0 35 16,0 0 42-16,0 0 24 0,-45 81 8 0,45-34-162 0,4 5-60 15,2-1 0-15,3 12 0 0,-1 0 0 16,2 3 0-16,-1 2 0 0,1-3 0 0,-3-2 0 0,-1-1 0 15,-5-6 0-15,-1-5 0 0,-3-8 0 0,0-1 0 16,2-18 0-16,1-24 0 0,0 0 0 16,0 43 0-16,0-43 0 0,0 0 0 0,0 0-445 0,0 0-846 15,0 0-1400-15,0 0 620 0</inkml:trace>
  <inkml:trace contextRef="#ctx0" brushRef="#br0" timeOffset="-181972.19">24138 1063 358 0,'0'0'552'16,"0"0"-19"-16,0 0-27 0,0 0-8 0,0 0 1 16,0 0-4-16,0 0-8 0,0 0-45 0,0 0-37 15,0 0-44-15,0 0-29 0,0 0-33 0,0 0-32 16,0 0-35-16,107-38-25 0,-58 25-66 0,-6-1-61 16,1-1-57-16,4 1-60 0,-3-1-46 0,0-1-44 15,2-1-38-15,-2 4-10 0,-45 13 8 0,50-17 4 16,-50 17 19-16,37-17 12 0,-37 17 29 0,0 0 24 15,0 0 30-15,0 0 29 0,0 0 25 0,0 0 41 16,0 0 22-16,0 0 13 0,0 0 11 0,0 0 10 16,-84 71 3-16,63-49 1 0,21-22-18 0,-35 46-9 15,24-32-8-15,11-14-5 0,-15 36-8 0,15-36-2 16,0 0-9-16,1 39-5 0,-1-39-15 0,0 0-12 16,0 0-23-16,26 25-22 0,-26-25-24 0,0 0-27 15,0 0-38-15,0 0-25 0,0 0-6 0,0 0-17 0,102-20-6 16,-102 20-1-16,0 0 13 0,35-36 16 15,-35 36 21-15,15-27 3 0,-15 27 16 0,14-28 11 16,-14 28 20-16,0 0 14 0,24-39 18 0,-24 39 19 16,16-22 17-16,-16 22 25 0,21-23 10 0,-21 23 15 0,32-19 7 15,-32 19 0-15,0 0 5 0,53-19-6 0,-53 19 9 16,51-10 17-16,-51 10 2 0,0 0-2 16,0 0 2-16,0 0-1 0,88 21-1 0,-88-21-2 0,19 19 4 15,-19-19 1-15,0 0 0 0,9 39-5 0,-9-39-3 16,0 0-4-16,-19 43-7 0,19-43-10 15,0 0-17-15,-28 39-25 0,28-39-31 0,-18 16-30 0,18-16-31 16,0 0-10-16,0 0-18 0,0 0-25 0,0 0-15 16,0 0-4-16,0 0-2 0,0 0-2 0,0 0 10 15,0 0 18-15,-24-79 14 0,24 79 16 0,23-44 38 16,-23 44 27-16,18-30 31 0,-18 30 25 0,30-44 10 16,-30 44 12-16,35-31 11 0,-35 31 2 0,34-25 10 15,-13 12-10-15,-21 13-6 0,0 0-11 0,43-22-9 16,-43 22-27-16,0 0-47 0,37-16-53 0,-37 16-63 15,0 0-82-15,0 0-104 0,0 0-262 0,0 0-659 16,0 0 292-16</inkml:trace>
  <inkml:trace contextRef="#ctx0" brushRef="#br0" timeOffset="-181624.46">25318 881 202 0,'0'0'452'0,"0"0"0"0,0 0-3 0,0 0 18 0,15 51 28 0,-15-51-16 0,0 0-30 15,11 25-51-15,-11-25-35 0,0 0-36 0,11 30-31 16,-11-30-35-16,0 0-30 0,0 0-41 0,5 33-52 0,-5-33-61 16,0 0-42-16,0 0-28 0,0 0-31 15,-2 40-31-15,2-40-26 0,0 0-20 0,0 0-32 16,0 0-1-16,0 0-8 0,0 0-9 0,0 0-5 16,0 0 1-16,0 0 9 0,0 0 17 0,0 0 12 0,0 0 9 15,0 0 15-15,0 0 8 0,0 0 12 0,25-102 21 16,-25 102 36-16,22-28 2 0,-22 28 31 0,0 0 35 15,24-27 17-15,-24 27 22 0,0 0 11 16,23-16 2-16,-23 16-5 0,0 0-13 0,0 0 1 0,0 0-7 16,0 0-8-16,0 0-9 0,0 0-2 0,0 0-7 15,0 0-13-15,0 0-26 0,0 0-48 0,0 0-31 16,0 0-30-16,0 0-37 0,0 0-43 0,0 0-42 16,0 0-36-16,0 0-31 0,0 0-5 0,0 0-25 15,0 0-195-15,0 0-551 0,0 0 244 0</inkml:trace>
  <inkml:trace contextRef="#ctx0" brushRef="#br0" timeOffset="-181514.43">25501 921 1717 0,'0'0'-40'0,"0"0"76"0,0 0 89 15,57-23 47-15,-57 23 40 0,0 0 41 0,0 0 36 16,0 0 40-16,0 0 21 0,0 0 15 0,67 22-1 16,-67-22-20-16,0 0-18 0,21 25-27 0,-21-25-23 15,0 0-32-15,17 28-35 0,-17-28-33 0,0 0-67 16,0 0-75-16,13 23-97 0,-13-23-114 0,0 0-134 16,0 0-166-16,0 0-384 0,0 0-931 0,0 0 412 15</inkml:trace>
  <inkml:trace contextRef="#ctx0" brushRef="#br0" timeOffset="-180986.14">26731 1085 364 0,'0'0'539'0,"0"0"-24"15,0 0 1-15,0 0 12 0,0 0 12 0,0 0 0 16,0 0-27-16,0 0-48 0,0 0-37 0,0 0-47 16,0 0-42-16,0 0-35 0,54-49-29 0,-54 49-42 15,32-33-62-15,-13 16-51 0,-19 17-63 0,50-51-44 16,-31 32-39-16,-1-8-43 0,5-10-32 0,0-1-15 16,-10 12-11-16,2-13 4 0,-6 11 0 0,-2-13 14 15,-5 13 10-15,-2 28 11 0,-5-57 27 0,4 29 27 16,1 28 32-16,-12-50 36 0,12 50 48 0,-14-29 33 15,14 29 50-15,0 0 9 0,-18-22 8 0,18 22-16 16,0 0-8-16,0 0 6 0,0 0 7 0,0 0 18 0,0 0 24 16,-70 82 10-16,66-54 2 0,3 24-58 15,5 3-167-15,2 4 0 0,3-3 0 0,0 5 0 16,0 1 0-16,6 0 0 0,-2-1 0 0,1-4 0 0,-2 1 0 16,-2-7 0-16,-5-6 0 0,-4-17 0 15,6 15 0-15,-11 0 0 0,4-43 0 0,-9 39 0 16,9-39 0-16,-13 22 0 0,13-22 0 0,0 0-333 15,0 0-433-15,-43 14-416 0,43-14-1281 0,0 0 566 0</inkml:trace>
  <inkml:trace contextRef="#ctx0" brushRef="#br0" timeOffset="-180507.82">26728 1067 150 0,'0'0'551'0,"0"0"-11"0,0 0-10 16,0 0-1-16,0 0 5 0,0 0-1 0,0 0-9 15,0 0-42-15,0 0-39 0,0 0-48 0,0 0-31 16,0 0-45-16,0 0-31 0,57-37-42 0,-11 28-41 16,5 1-59-16,2-3-49 0,-1 3-57 0,4-9-45 15,-2 9-43-15,0-3-39 0,-3-3-36 0,-3 2-23 16,-3 1-20-16,-45 11-9 0,62-19-19 0,-62 19 2 16,44-13 8-16,-44 13 42 0,32-11 10 0,-32 11 44 15,0 0 35-15,0 0 24 0,0 0 32 0,0 0 23 16,0 0 23-16,0 0 23 0,0 0 18 0,0 0 17 15,0 0 11-15,-96-26 12 0,96 26 19 0,0 0 18 16,0 0 1-16,-110 29-9 0,110-29-6 0,-41 18-18 16,41-18-13-16,-32 25-10 0,32-25-15 0,-13 27-5 15,13-27-13-15,0 0-7 0,2 32-15 0,-2-32-17 16,0 0-18-16,42 30-19 0,-42-30-26 0,49 10-40 16,-49-10-40-16,0 0-38 0,0 0-23 0,89-24-20 15,-89 24-6-15,53-22 24 0,-32 6 13 0,-21 16 30 16,27-23 41-16,-27 23 41 0,0 0 41 0,27-25 44 0,-27 25 33 15,0 0 46-15,0 0 26 0,0 0 19 0,19-21 14 16,-19 21-9-16,0 0-25 0,0 0-7 16,0 0-7-16,0 0-6 0,0 0-5 0,0 0-21 15,0 0 0-15,0 0-18 0,0 0-8 0,0 0-23 0,0 0-47 16,-10 84-32-16,10-84-45 0,0 0-58 0,11 38-65 16,-11-38-59-16,0 0-76 0,18 25-86 0,-18-25-93 15,0 0-498-15,0 0-1088 0,0 0 482 0</inkml:trace>
  <inkml:trace contextRef="#ctx0" brushRef="#br0" timeOffset="-180125.2">27741 916 247 0,'0'0'487'0,"0"0"-17"0,0 0 9 0,0 0 14 16,0 0 14-16,0 0 5 0,0 0-20 0,0 0-42 16,0 0-42-16,0 0-40 0,-115 35-39 0,115-35-32 15,0 0-34-15,-4 36-22 0,4-36-18 0,0 0-25 16,28 50-38-16,-28-50-41 0,26 24-34 0,-26-24-26 15,0 0-28-15,47 16-37 0,-47-16-40 0,0 0-44 16,55 0-33-16,-55 0-40 0,0 0-42 0,71-27-33 16,-46 8-29-16,-25 19-21 0,47-39-21 0,-29 16-6 15,9-14 14-15,0 0 8 0,-9 12 28 0,2-12 56 16,-8 9 61-16,8-14 63 0,-20 13 37 0,12-13 45 16,-7 17 37-16,-5 25 50 0,5-48 54 0,-5 48 26 15,-3-33 41-15,3 33 34 0,0 0 37 0,-9-34 10 16,9 34 0-16,0 0-17 0,0 0-22 0,0 0-18 15,0 0-28-15,-20-22-20 0,20 22-1 0,0 0 21 16,0 0 3-16,0 0 1 0,0 0-8 0,-22 89-2 16,22-44-12-16,-1-1-1 0,2-2-17 0,-1 0-41 15,3-13-124-15,3 14 0 0,-6-43 0 0,5 56 0 0,-5-31 0 16,0-25 0-16,9 50 0 0,-9-50 0 0,3 31-119 16,-3-31-160-16,0 0-87 0,0 0-98 15,0 0-113-15,0 0-488 0,0 0-1153 0,0 0 510 16</inkml:trace>
  <inkml:trace contextRef="#ctx0" brushRef="#br0" timeOffset="-179583.63">27939 857 397 0,'0'0'456'0,"0"0"-42"0,0 0-30 0,0 0-8 16,0 0-13-16,0 0-16 0,0 0-29 15,91-25-32-15,-91 25-29 0,72 1-26 0,-72-1-26 0,57-3-29 16,-57 3-16-16,0 0-15 0,79-1-14 0,-79 1-16 15,0 0-12-15,53-2-7 0,-53 2-11 0,0 0-6 16,0 0-6-16,0 0 0 0,0 0 19 0,35 19 18 16,-35-19 19-16,0 0 1 0,0 0-4 0,-43 68 1 15,43-68 2-15,-24 46-19 0,11-24-10 0,13-22-8 16,-14 31-5-16,14-31-8 0,0 0-12 0,-8 37-8 16,8-37-9-16,0 0-17 0,0 0-26 0,0 0-27 15,37 29-32-15,-37-29-21 0,0 0-23 0,0 0-21 16,0 0-16-16,0 0-1 0,0 0-3 0,117-42 14 15,-117 42 21-15,25-24 10 0,-25 24 18 0,15-24 13 16,-15 24 10-16,0 0 16 0,8-37 4 0,-8 37-1 16,0 0 11-16,4-33-6 0,-4 33 10 0,0 0-3 15,0 0 5-15,3-38-5 0,-3 38 2 0,0 0-13 16,0 0-4-16,12-26-6 0,-12 26 5 0,0 0 2 16,0 0 7-16,36-18 0 0,-36 18-1 0,0 0 17 15,0 0 19-15,0 0 19 0,0 0 19 0,0 0 13 0,93 28 12 16,-93-28 2-16,23 22 18 0,-23-22 15 15,14 32 0-15,-14-32-4 0,16 30-3 0,-16-30-10 16,9 31-8-16,-9-31-7 0,0 33-9 0,0-33-13 16,0 0-21-16,0 0-16 0,0 0-14 0,-14 40-11 0,14-40-1 15,0 0-2-15,0 0-20 0,0 0-19 0,0 0-5 16,0 0 2-16,0 0 5 0,0 0 2 16,0 0 6-16,0 0 11 0,0 0-2 0,20-102 8 15,-20 102 3-15,24-48 4 0,-24 48 2 0,18-28 1 0,-4 8 3 16,-14 20 3-16,18-31-7 0,-18 31 1 0,22-28-10 15,-22 28-34-15,23-27-51 0,-23 27-75 0,17-24-85 16,-17 24-119-16,0 0-379 0,14-28-830 16,-14 28 368-16</inkml:trace>
  <inkml:trace contextRef="#ctx0" brushRef="#br0" timeOffset="-179062.72">29561 842 100 0,'0'0'454'0,"0"0"-1"0,0 0 5 0,0 0 10 0,0 0 7 15,0 0 30-15,0 0-11 0,0 0-24 0,0 0-19 16,0 0-15-16,38-38-18 0,-38 38-29 0,0 0-38 0,27-21-31 16,-27 21-35-16,26-20-25 0,-26 20-35 15,24-24-46-15,-24 24-31 0,29-35-56 0,-9 16-48 0,-20 19-58 16,25-47-49-16,-12 26-31 0,-13 21 5 0,13-40 0 15,-13 40 11-15,4-35 9 0,-4 35 10 0,-7-47 6 16,7 47 31-16,-9-26 19 0,9 26 17 0,-19-24 25 16,19 24 29-16,0 0 20 0,0 0 15 0,0 0-1 15,-37-18-4-15,37 18 6 0,0 0 5 0,0 0 10 16,0 0 12-16,-59 58 26 0,49-30 25 0,1 17-147 16,3 8-35-16,9 0 0 0,5 9 0 0,2 0 0 15,1 8 0-15,1 2 0 0,4-4 0 0,-5 3 0 16,1 0 0-16,-5-6 0 0,1-5 0 0,-5 1 0 15,3-10 0-15,-7-2 0 0,-2-9 0 0,1-17 0 16,2-23 0-16,-7 43 0 0,7-43 0 0,-15 23 0 16,15-23-264-16,0 0-1058 0,0 0-1431 0,0 0 634 15</inkml:trace>
  <inkml:trace contextRef="#ctx0" brushRef="#br0" timeOffset="-178501.09">29484 1074 454 0,'0'0'556'0,"0"0"-12"16,0 0-4-16,0 0-4 0,0 0 2 0,0 0-16 16,0 0-45-16,0 0-42 0,0 0-40 0,44-60-46 15,-44 60-30-15,58-16-35 0,-11 7-32 0,2-3-34 16,-4 5-50-16,4-5-45 0,-1 3-36 0,0-2-56 16,-2 2-39-16,-46 9-32 0,61-13-27 0,-61 13-12 15,52-9-6-15,-52 9-3 0,0 0 7 0,46-6 8 16,-46 6 5-16,0 0 21 0,0 0 32 0,0 0 36 15,0 0 32-15,0 0 31 0,0 0 17 0,0 0 12 16,0 0-3-16,0 0 5 0,-83 79-4 0,83-79-2 16,-28 26-11-16,28-26-12 0,-11 27-6 0,11-27 5 15,0 0-18-15,-2 42-9 0,2-42-7 0,0 0-5 16,23 35-17-16,-23-35-18 0,0 0-15 0,41 19-10 16,-41-19-23-16,0 0-25 0,50 3-5 0,-50-3-7 0,0 0-5 15,0 0-24-15,0 0-34 0,0 0-12 0,60-40-27 16,-60 40-15-16,3-37-22 0,-3 37-7 15,-4-32-6-15,4 32-4 0,0 0-4 0,-16-47 6 0,16 47 15 16,-5-32 20-16,5 32 19 0,0 0 24 0,0-41 35 16,0 41 31-16,0 0 9 0,16-26 27 0,-16 26 28 15,0 0 31-15,0 0 45 0,61-8 25 0,-61 8 21 16,0 0 25-16,0 0 5 0,101 26 12 0,-101-26 15 16,50 25 16-16,-28-10 15 0,-22-15 13 0,41 30 2 15,-41-30-6-15,24 24-24 0,-24-24-19 0,0 0-14 16,11 23-13-16,-11-23-16 0,0 0-11 0,0 0-8 15,0 0-17-15,0 0-10 0,0 0-29 0,0 0-23 16,0 0-16-16,0 0-17 0,0 0-26 0,0 0-21 16,0 0-5-16,0 0-15 0,0 0-9 0,0 0-15 15,-46-85 1-15,46 85-2 0,0 0 2 0,22-45-5 16,-22 45 7-16,26-26 9 0,-26 26-3 0,32-26 6 16,-32 26-5-16,29-22 0 0,-29 22-3 0,29-14-22 0,-29 14-23 15,0 0-31-15,32-21-48 0,-32 21-76 0,0 0-93 16,0 0-270-16,0 0-720 0,32-17 319 0</inkml:trace>
  <inkml:trace contextRef="#ctx0" brushRef="#br0" timeOffset="-177910.47">31258 567 290 0,'0'0'569'0,"0"0"2"0,0 0 27 0,0 0 28 16,0 0 27-16,0 0 15 0,-24 96-13 0,28-53-15 16,7 3-26-16,3 4-28 0,0 4-20 0,-3 3-37 0,-2-1-43 15,2 3-346-15,-9 2-140 0,2-1 0 0,0-4 0 16,-2 5 0-16,-1-8 0 0,-1-3 0 0,1-2 0 15,-3-3 0-15,0-16 0 0,2-29 0 0,-4 38 0 16,4-38 0-16,0 0 0 0,0 36 0 0,0-36 0 16,0 0 0-16,0 0 0 0,0 0 0 0,0 0 0 15,0 0 0-15,0 0 0 0,0 0 0 0,4-108 0 16,-9 59 0-16,2 10 0 0,1-14 0 0,-2 8 0 16,0 0 0-16,8-1 0 0,1-1 0 0,3 2 0 15,2 7 0-15,0 8 0 0,10-7 0 0,-13 12-63 16,-7 25-227-16,27-39 26 0,-27 39 23 0,27-25 34 15,-27 25 12-15,0 0 20 0,32-14 22 0,-32 14 23 16,0 0 25-16,0 0 28 0,0 0 21 0,0 0 16 16,0 0 17-16,47 50 9 0,-47-50 2 0,0 0 0 15,-18 47-3-15,18-47-8 0,-28 34-55 0,28-34-78 0,-32 20-56 16,32-20-74-16,-41 18-78 0,41-18-78 16,0 0-318-16,0 0-823 0,0 0 364 0</inkml:trace>
  <inkml:trace contextRef="#ctx0" brushRef="#br0" timeOffset="-177722.9">31720 861 115 0,'0'0'607'0,"0"0"10"0,16 41 6 0,-16-41 26 0,0 0-7 16,6 42-26-16,-6-42-40 0,4 30-51 0,-4-30-50 15,4 32-49-15,-4-32-55 0,9 33-77 0,-9-33-88 16,7 31-89-16,-7-31-103 0,0 0-99 0,3 41-103 15,-3-41-86-15,0 0-97 0,0 0-91 0,0 0-454 16,0 0-992-16,0 0 439 0</inkml:trace>
  <inkml:trace contextRef="#ctx0" brushRef="#br0" timeOffset="-177576.31">31723 670 181 0,'0'0'344'0,"0"0"-40"0,0 0-30 16,0 0-45-16,0 0-74 0,0 0-98 0,0 0-108 16,0 0-199-16,0 0-269 0,0 0 120 0</inkml:trace>
  <inkml:trace contextRef="#ctx0" brushRef="#br0" timeOffset="-177140.11">31942 1003 169 0,'0'0'407'0,"0"0"-27"0,0 0-22 16,-44 25-12-16,44-25-16 0,0 0-38 0,0 0-26 16,0 0-43-16,0 0-49 0,0 0-39 0,0 0-49 15,-8-80-29-15,8 80-23 0,26-35-18 0,-26 35-15 16,35-35-1-16,-35 35-6 0,29-19 0 0,-29 19 12 16,0 0 11-16,42-11 21 0,-42 11 25 0,0 0 14 0,0 0 29 15,0 0 16-15,0 0 8 0,0 0 23 16,59 36-12-16,-59-36 7 0,0 0-8 0,9 41-1 15,-9-41-10-15,7 33-13 0,-7-33-9 0,5 31-12 16,-5-31-9-16,0 0-14 0,10 27-9 0,-10-27-18 16,0 0-16-16,0 0-34 0,27 22-37 0,-27-22-46 15,0 0-31-15,0 0-7 0,0 0-9 0,80-8 4 16,-80 8 8-16,0 0 8 0,0 0 6 0,60-31 30 16,-60 31 28-16,26-19 47 0,-26 19 55 0,0 0 43 0,20-28 41 15,-20 28 31-15,0 0 24 0,0 0 11 16,9-27 5-16,-9 27 12 0,0 0 5 0,0 0 4 15,0 0 6-15,0 0-3 0,0 0-9 0,0 0-11 16,0 0-15-16,0 0-22 0,0 0-8 0,0 0-7 0,0 0 1 16,0 0-23-16,0 0 2 0,0 0-13 0,0 0-13 15,0 0-44-15,0 0-68 0,0 0 0 16,0 0 0-16,13 80 0 0,-13-80 0 0,0 0-21 16,0 0-234-16,11 28-110 0,-11-28-117 0,0 0-130 0,0 0-464 15,0 0-1166-15,0 0 515 0</inkml:trace>
  <inkml:trace contextRef="#ctx0" brushRef="#br0" timeOffset="-177001.37">32366 613 442 0,'0'0'420'0,"0"0"-47"0,0 0-44 0,0 0-36 0,0 0-27 0,0 0-75 15,0 0-92-15,0 0-105 0,0 0-129 0,0 0-244 16,0 0-410-16,0 0 181 0</inkml:trace>
  <inkml:trace contextRef="#ctx0" brushRef="#br0" timeOffset="-176438.38">32539 910 304 0,'0'0'450'0,"0"0"9"0,0 0-1 15,0 0-6-15,-22 53-23 0,22-53-35 0,0 0-32 16,-18 31-29-16,18-31-31 0,-6 30-30 0,6-30-25 16,0 0-24-16,2 42-19 0,-2-42-16 0,0 0-23 15,16 28-15-15,-16-28-15 0,0 0-12 0,0 0-13 16,33 14-11-16,-33-14-17 0,0 0-24 0,0 0-26 15,0 0-29-15,0 0-23 0,0 0-6 0,0 0-18 16,0 0-24-16,79-50-8 0,-79 50-12 0,8-31-5 16,-8 31-24-16,1-35-5 0,-1 35 0 0,0-35-2 15,0 35 1-15,1-41-2 0,-1 41 17 0,5-29 4 16,-5 29 12-16,0 0 9 0,12-35 8 0,-12 35 18 16,0 0 18-16,0 0 16 0,22-25 15 0,-22 25 30 15,0 0 20-15,0 0 22 0,0 0 9 0,0 0 24 16,57 0 17-16,-57 0 8 0,0 0 5 0,0 0 5 15,0 0-2-15,46 44-9 0,-46-44-6 0,0 0-10 16,15 34-11-16,-15-34-6 0,0 0-22 0,4 31-30 16,-4-31-33-16,0 0-44 0,0 0-36 0,0 0-39 15,0 0-13-15,4 33-35 0,-4-33-38 0,8-2-29 16,-8 2-23-16,0 0-4 0,0 0 28 0,43-23 15 16,-31 14 28-16,4-1 37 0,-16 10 47 0,26-12 60 15,-26 12 59-15,24-11 49 0,-10 8 66 0,-14 3 55 16,0 0 53-16,22-5 32 0,-22 5 16 0,0 0 5 15,0 0-18-15,0 0-15 0,43 11-13 0,-43-11-11 16,15 14-29-16,-15-14-22 0,17 11-47 0,-8-3-86 16,-9-8-115-16,12 11-164 0,-12-11-185 0,0 0-558 15,0 0-1051-15,7 14 465 0</inkml:trace>
  <inkml:trace contextRef="#ctx0" brushRef="#br0" timeOffset="-175313.42">18933 1894 157 0,'0'0'375'0,"0"0"25"0,0 0 21 0,0 0 16 0,0 0 11 16,0 0 8-16,0 0-5 0,0 0-21 0,0 0-19 15,-6 86-32-15,6-86-28 0,0 0-38 0,-12 35-34 16,12-35-22-16,0 0-30 0,0 0-18 0,9 38-50 0,-9-38-49 16,0 0-56-16,0 0-52 0,58 7-51 15,-58-7-51-15,0 0-34 0,0 0-33 0,0 0 1 16,103-28 2-16,-103 28 8 0,31-15 25 0,-31 15 8 16,0 0 24-16,29-27 17 0,-29 27 26 0,0 0 31 15,8-29 23-15,-8 29 20 0,0 0 36 0,-4-44 24 16,4 44 27-16,0 0 37 0,0 0 27 0,-13-36 24 15,13 36 22-15,0 0 0 0,0 0 14 0,0 0 2 16,0 0-7-16,0 0-18 0,0 0-21 0,0 0-20 0,0 0-10 16,0 0 11-16,0 0 57 0,0 0 19 0,0 0-138 15,0 0-104-15,36 96 0 0,-27-70 0 16,4 2 0-16,7 14 0 0,-9-13 0 0,6 18 0 0,-4 0 0 16,-6-18 0-16,0 15 0 0,-4-1 0 0,-2-1 0 15,-5-13 0-15,-6 11 0 0,1-13 0 0,-10 12 0 16,-3 1 0-16,4-17 0 0,-15 10 0 0,11-17 0 15,-16 6 0-15,38-22 0 0,-46 18 0 0,46-18 0 16,0 0 0-16,0 0 0 0,-71-10 0 0,71 10 0 16,-31-28 0-16,31 28-291 0,-21-32-377 0,21 32-39 15,-14-48-381-15,12 19-1178 0,2 29 521 0</inkml:trace>
  <inkml:trace contextRef="#ctx0" brushRef="#br0" timeOffset="-174875.76">19329 2130 45 0,'0'0'504'0,"39"55"15"0,-29-33 10 0,-10-22 1 0,20 38-1 0,-4-19 5 16,-16-19 6-16,23 38-9 0,-11-15-18 0,-1 3-10 15,-11-26-10-15,20 54-16 0,-14-25-19 0,-3 13-28 16,1-16-31-16,-7 16-41 0,3-42-59 0,-6 52-299 0,2-28 0 15,4-24 0-15,-7 50 0 0,5-25 0 16,2-25 0-16,0 0 0 0,-1 39 0 0,1-39 0 16,0 0 0-16,0 0 0 0,0 0 0 0,0 35 0 0,0-35 0 15,0 0 0-15,0 0 0 0,0 0 0 0,0 0 0 16,0 0 0-16,0 0 0 0,0 0 0 0,0 0 0 16,0 0 0-16,0 0-130 0,-27-115-92 0,26 74-23 15,6-2-9-15,0 12 6 0,3-14 9 0,3 2 8 16,3 2 13-16,-5 16 22 0,4-2 10 0,2 1 13 15,3 2 21-15,-18 24 21 0,36-31 27 0,-36 31 45 16,34-25 30-16,-34 25 34 0,26-17 22 0,-26 17 23 16,0 0 24-16,0 0 21 0,0 0 31 0,0 0 11 15,0 0 2-15,61 52-8 0,-61-52-8 0,-6 33-3 16,6-33-25-16,-23 44-34 0,23-44-38 0,-30 43-51 16,10-24-57-16,20-19-58 0,-27 25-60 0,27-25-55 15,0 0-55-15,0 0-75 0,0 0-57 0,0 0-342 16,0 0-851-16,0 0 377 0</inkml:trace>
  <inkml:trace contextRef="#ctx0" brushRef="#br0" timeOffset="-174674">19977 2254 446 0,'0'0'513'0,"0"0"-14"0,0 0-16 0,0 0-14 0,0 0-26 0,77-21-42 0,-77 21-40 0,0 0-37 16,50-14-52-16,-50 14-44 0,43-13-43 0,-43 13-47 16,45-8-67-16,-45 8-59 0,0 0-59 0,56-10-41 15,-56 10-71-15,0 0-71 0,0 0-83 16,0 0-44-16,0 0-252 0,0 0-659 0,0 0 291 0</inkml:trace>
  <inkml:trace contextRef="#ctx0" brushRef="#br0" timeOffset="-174500.88">20184 2309 66 0,'0'0'434'0,"0"0"5"15,0 0 5-15,0 0-11 0,0 0-18 0,0 0-33 16,0 0-39-16,0 0-33 0,0 0-50 0,90 12-53 16,-90-12-66-16,0 0-90 0,0 0-91 0,78-17-82 15,-78 17-101-15,45-14-64 0,-45 14-256 0,0 0-587 16,45-10 261-16</inkml:trace>
  <inkml:trace contextRef="#ctx0" brushRef="#br0" timeOffset="-173514.41">22275 1852 273 0,'0'0'540'0,"0"0"20"16,0 0 8-16,-2 65-7 0,2-65-11 0,-13 41-43 16,13-41-42-16,-17 51-53 0,8-26-39 0,-2 4-44 15,11-29-50-15,-16 52-93 0,11-27-93 0,5-25-105 16,-9 43-86-16,9-43-102 0,0 0-96 0,5 36-95 16,-5-36-74-16,0 0-241 0,0 0-764 0,0 0 337 15</inkml:trace>
  <inkml:trace contextRef="#ctx0" brushRef="#br0" timeOffset="-173349.22">22605 1924 300 0,'0'0'532'0,"0"0"35"0,0 0 17 16,0 0-5-16,0 0-1 0,0 0-27 0,0 0-51 15,6 83-57-15,-6-83-35 0,-14 46-40 0,5-22-40 16,9-24-84-16,-13 39-94 0,6-10-94 0,-7 0-106 0,14-29-116 15,-21 53-119-15,11-28-131 0,10-25-463 0,-18 37-951 16,18-37 420-16</inkml:trace>
  <inkml:trace contextRef="#ctx0" brushRef="#br0" timeOffset="-172827.58">24509 1782 288 0,'0'0'537'0,"0"0"26"0,0 0 10 0,5 69-2 0,-5-69-1 0,-18 47-26 0,18-47-46 15,-15 37-39-15,15-37-42 0,-10 32-35 0,10-32-39 16,-12 32-43-16,12-32-73 0,-11 28-91 0,11-28-108 0,0 0-123 15,-7 30-144-15,7-30-156 0,0 0-163 16,0 0-301-16,0 0-929 0,0 0 411 0</inkml:trace>
  <inkml:trace contextRef="#ctx0" brushRef="#br0" timeOffset="-172669.43">24789 1840 151 0,'0'0'591'0,"0"0"16"0,0 0 11 0,0 0-3 16,0 0-9-16,0 0-42 0,0 0-53 0,-27 79-58 16,27-79-37-16,-4 30-48 0,4-30-67 0,0 0-99 15,0 46-103-15,0-46-116 0,0 0-130 0,2 31-141 16,-2-31-144-16,0 0-438 0,0 0-942 0,7 32 417 16</inkml:trace>
  <inkml:trace contextRef="#ctx0" brushRef="#br0" timeOffset="-172202.85">27562 1760 50 0,'0'0'541'0,"0"0"36"0,0 0 23 0,0 0 14 0,0 0 5 0,0 0-11 15,-51 69-18-15,51-69-31 0,-15 47-49 0,5-24-46 16,10-23-44-16,-15 37-44 0,15-37-35 0,-11 38-39 15,11-38-61-15,-6 28-89 0,6-28-104 0,0 0-110 16,0 0-119-16,0 0-134 0,0 37-108 0,0-37-112 16,0 0-481-16,0 0-1101 0,0 0 486 0</inkml:trace>
  <inkml:trace contextRef="#ctx0" brushRef="#br0" timeOffset="-172036.61">27769 1817 121 0,'0'0'532'0,"0"0"-3"0,0 0-16 15,0 0 7-15,0 0 35 0,0 0 66 0,0 0-10 16,0 0-41-16,0 0-34 0,0 0-47 0,0 0-41 16,0 0-48-16,0 0-37 0,16 79-58 0,-16-79-90 15,-2 42-104-15,2-42-131 0,-5 33-140 0,5-33-140 16,-2 35-138-16,2-35-148 0,0 0-404 0,2 40-1071 0,-2-40 474 16</inkml:trace>
  <inkml:trace contextRef="#ctx0" brushRef="#br0" timeOffset="-171536.36">29975 1769 225 0,'0'0'398'0,"0"0"33"0,0 0 32 0,0 0 34 0,0 0 14 0,0 0 11 15,0 0-2-15,0 0-7 0,-17 82-8 0,17-82-20 16,-19 44-32-16,10-20-37 0,9-24-40 0,-19 35-40 0,19-35-33 16,-14 29-41-16,14-29-58 0,0 0-71 15,-11 31-81-15,11-31-94 0,0 0-100 0,0 0-114 16,0 0-115-16,0 0-133 0,0 0-545 0,0 0-1135 0,53 16 502 16</inkml:trace>
  <inkml:trace contextRef="#ctx0" brushRef="#br0" timeOffset="-171377.13">30234 1814 149 0,'0'0'538'0,"0"0"8"0,0 0 42 15,0 0 25-15,0 0 8 0,0 0-9 0,0 0-33 16,0 0-39-16,-44 67-47 0,44-67-50 0,-12 28-46 16,12-28-49-16,-9 30-77 0,9-30-104 0,0 0-126 15,-5 44-132-15,5-44-135 0,0 0-142 0,12 34-152 16,-12-34-438-16,0 0-1036 0,14 31 459 0</inkml:trace>
  <inkml:trace contextRef="#ctx0" brushRef="#br0" timeOffset="-170703.02">31958 1967 49 0,'0'0'409'0,"0"0"4"0,0 0 1 0,0 0-6 0,-51-31-1 16,51 31-11-16,0 0-15 0,0 0 0 0,0 0-3 16,-88 15 12-16,88-15-7 0,-47 26 17 0,11 0-8 0,0 2 2 15,18-9-14-15,-7 16-19 0,6 3-21 16,7-12-25-16,1 14-32 0,-3 0-29 0,0 0-28 0,14-11-20 16,0-29-22-16,7 54-137 0,-3-30-47 15,-4-24 0-15,13 31 0 0,-13-31 0 0,20 27 0 0,-20-27 0 16,0 0 0-16,35 22 0 0,-35-22 0 0,0 0 0 15,0 0 0-15,0 0 0 0,0 0 0 16,0 0-40-16,103-39-92 0,-103 39 9 0,31-31 1 16,-31 31 8-16,31-32 10 0,-16 12 12 0,-15 20 17 0,28-30 7 15,-28 30 31-15,27-16 26 0,-27 16 19 0,0 0 9 16,0 0 14-16,0 0 14 0,0 0 17 0,0 0 42 16,0 0 32-16,0 0 25 0,0 0 25 15,57 51-18-15,-57-51-168 0,4 43 0 0,-4-43 0 0,5 49 0 16,-5-49 0-16,6 29 0 0,-6-29 0 0,6 34 0 15,-6-34 0-15,13 25 0 0,-13-25 0 0,0 0 0 16,23 22-93-16,-23-22-436 0,0 0-111 0,0 0-516 16,0 0-1250-16,0 0 553 0</inkml:trace>
  <inkml:trace contextRef="#ctx0" brushRef="#br0" timeOffset="-170099.16">32167 2376 115 0,'0'0'425'0,"0"0"11"0,0 0 4 0,0 0 8 16,0 0-9-16,0 0-17 0,0 0-35 0,0 0-38 15,0 0-34-15,0 0-39 0,0 0-39 0,0 0-41 16,110 1-50-16,-110-1-37 0,0 0-37 0,51-17-26 16,-51 17-14-16,33-14-5 0,-33 14-3 0,0 0-1 15,36-27 5-15,-36 27 19 0,0 0 8 0,18-28 15 16,-18 28 11-16,0 0 15 0,0 0 7 0,-4-34 1 15,4 34 7-15,0 0 8 0,0 0 0 0,0 0-5 16,0 0-4-16,-40-27-2 0,40 27-10 0,0 0-6 16,0 0-1-16,0 0-9 0,0 0-7 0,0 0 1 15,0 0-1-15,0 0 6 0,-97 39 5 0,97-39-10 16,0 0-5-16,-23 38 4 0,23-38-7 0,-4 32-11 16,4-32 3-16,0 0 2 0,14 55-13 0,-14-55-8 15,21 37 2-15,-6-19-4 0,-15-18-1 0,28 22-17 16,-28-22-21-16,46 23-15 0,-46-23-25 0,45 9-37 0,-45-9-28 15,0 0-34-15,75-1-29 0,-75 1-35 0,0 0-18 16,82-19-21-16,-55 9-10 0,-27 10-6 16,51-24 0-16,-23 10 7 0,-28 14 21 0,41-30 33 0,-41 30 34 15,26-23 31-15,-26 23 35 0,16-19 46 0,-16 19 55 16,0 0 38-16,9-31 32 0,-9 31 23 0,0 0 18 16,0 0 9-16,0 0 7 0,0 0 9 0,-37-41 9 15,37 41-2-15,0 0-4 0,0 0-1 0,-46-7 5 16,46 7 0-16,0 0-9 0,0 0-3 0,0 0-6 15,0 0-6-15,0 0-17 0,0 0 7 0,0 0 2 16,0 0-6-16,-60 49 1 0,60-49-8 0,0 0-1 16,0 0-10-16,0 0 0 0,0 0-11 0,26 49-2 15,-26-49-8-15,0 0-15 0,0 0-4 0,38 31-4 16,-38-31-21-16,0 0 6 0,28 25-35 0,-28-25-5 16,0 0-7-16,32 25-2 0,-32-25-3 0,0 0-22 15,0 0-9-15,26 18-28 0,-26-18-30 0,0 0-34 16,0 0-33-16,0 0-42 0,0 0-58 0,0 0-99 15,0 0-125-15,0 0-510 0,0 0-1094 0,0 0 484 16</inkml:trace>
  <inkml:trace contextRef="#ctx0" brushRef="#br0" timeOffset="-169801.04">32931 2304 287 0,'0'0'443'0,"0"0"-12"0,27-6-2 0,-27 6 19 15,0 0 2-15,0 0-15 0,33 12-25 0,-33-12-29 16,18 17-19-16,-6-5-15 0,-6 0-15 0,-6-12-14 16,11 26-13-16,-5-9-23 0,-3-1-35 0,0 1-15 15,-2-2-33-15,-1-15-33 0,3 27-42 0,-3-27-32 16,-3 15-48-16,3-15-30 0,0 0-22 0,2 15-23 16,-2-15-18-16,0 0-21 0,0 0-15 0,0 0-5 15,0 0 13-15,0 0 6 0,28-41 27 0,-23 25 13 16,-1 1 37-16,3-8 14 0,0 8 9 0,0-10 25 15,-3 10 15-15,1-1 8 0,0-1 17 0,2 2 11 16,-2 2-15-16,-5 13-4 0,10-30-9 0,-10 30-21 16,5-14-38-16,-5 14-86 0,9-17-106 0,-9 17-129 15,1-14-177-15,-1 14-517 0,0 0-1079 0,-11-18 478 16</inkml:trace>
  <inkml:trace contextRef="#ctx0" brushRef="#br0" timeOffset="-168751.73">19180 3418 360 0,'0'0'549'0,"0"0"-20"0,0 0-8 0,0 0 33 15,0 0 22-15,0 0 28 0,0 0-1 0,0 0 0 16,0 0-21-16,0 0-31 0,1 105-41 16,-1-76-30-16,-8 17-27 0,7-18-53 0,2 16-84 15,-4 2-316-15,1-17 0 0,2-29 0 0,-2 55 0 0,2-27 0 16,0-28 0-16,0 37 0 0,0-37 0 0,0 0 0 16,1 33 0-16,-1-33 0 0,0 0 0 15,0 0 0-15,0 0 0 0,0 0-306 0,0 0-322 0,0 0-582 16,0 0-1311-16,0 0 581 0</inkml:trace>
  <inkml:trace contextRef="#ctx0" brushRef="#br0" timeOffset="-168516.02">18790 3415 8 0,'0'0'519'0,"-73"-16"-21"0,73 16-3 0,0 0-5 15,0 0-9-15,0 0-24 0,0 0-37 0,0 0-39 16,0 0-41-16,0 0-31 0,0 0-32 0,0 0-27 16,0 0-24-16,134-40-22 0,-74 31-21 0,3-3-15 15,6 5-20-15,1-5-18 0,-2-1-24 0,-1 1-30 0,-5-3-33 16,3 2-39-16,-6 7-34 0,-4-3-52 0,-5 6-39 16,-50 3-68-16,57-4-60 0,-57 4-88 0,0 0-94 15,0 0-365-15,48 17-862 0,-48-17 382 0</inkml:trace>
  <inkml:trace contextRef="#ctx0" brushRef="#br0" timeOffset="-168078.84">19587 3865 61 0,'0'0'634'0,"0"0"13"0,17 61 4 0,-17-61 7 15,8 41 3-15,-8-41-16 0,-2 46-41 0,2-46-35 16,-1 46-49-16,1-19-52 0,0-27-46 0,-2 42-44 0,2-42-32 16,-2 36-39-16,2-36-33 0,0 0-38 15,0 39-126-15,0-39-110 0,0 0 0 0,0 0 0 0,0 0 0 16,3 33 0-16,-3-33 0 0,0 0 0 0,0 0 0 16,0 0 0-16,0 0 0 0,0 0 0 0,0 0 0 15,0 0 0-15,0 0 0 0,0 0-110 0,0 0 0 16,0 0 6-16,-5-112-4 0,0 83-8 0,2-18-15 15,-2 3-8-15,5-1-7 0,4 0 0 0,-3 1 5 16,4 0 7-16,0 4 11 0,8 0 15 0,-5 15 12 16,3-1 8-16,-11 26 20 0,28-42 12 0,-28 42 11 15,34-26 14-15,-34 26 10 0,30-18 8 0,-30 18 14 16,37-9 8-16,-37 9 6 0,0 0-8 0,0 0 2 16,0 0 0-16,0 0-4 0,87 34 1 0,-87-34-5 15,11 30-3-15,-11-30-6 0,0 0-7 0,-16 50-16 16,16-50-26-16,-24 34-23 0,24-34-19 0,-27 25-42 0,27-25-34 15,-27 19-50-15,27-19-63 0,0 0-69 16,0 0-54-16,0 0-311 0,-42 11-782 0,42-11 346 16</inkml:trace>
  <inkml:trace contextRef="#ctx0" brushRef="#br0" timeOffset="-167891.1">20202 3545 348 0,'0'0'458'0,"0"0"-24"15,0 0-16-15,0 0-29 0,72-18-37 0,-72 18-29 16,52-13-42-16,-52 13-62 0,60-14-63 0,-60 14-85 16,59-13-75-16,-59 13-74 0,42-14-89 0,-42 14-64 15,0 0-265-15,47-13-535 0,-47 13 237 0</inkml:trace>
  <inkml:trace contextRef="#ctx0" brushRef="#br0" timeOffset="-167703.06">20288 3669 174 0,'0'0'549'0,"0"0"-45"0,0 0-25 15,0 0 7-15,0 0 10 0,0 0-3 0,0 0-40 16,0 0-48-16,0 0-39 0,0 0-41 0,0 0-59 15,105 22-60-15,-105-22-71 0,61-6-87 0,-61 6-84 16,79-18-93-16,-79 18-85 0,49-10-103 16,-49 10-74-16,43-16-326 0,-43 16-776 0,28-18 344 0</inkml:trace>
  <inkml:trace contextRef="#ctx0" brushRef="#br0" timeOffset="-167155.47">21695 3350 180 0,'0'0'538'0,"0"0"27"0,0 0 39 16,0 0 21-16,0 0 26 0,0 0-8 0,34 70-12 15,-34-70 3-15,0 53-42 0,0-25-49 0,0-28-46 16,0 56-48-16,-1-25-46 0,1-31-42 0,-4 54-86 16,3-30-275-16,1-24 0 0,0 0 0 0,0 48 0 15,0-48 0-15,0 0 0 0,0 0 0 0,0 0-270 0,0 31-167 16,0-31-116-16,0 0-125 0,0 0-365 16,0 0-1129-16,0 0 500 0</inkml:trace>
  <inkml:trace contextRef="#ctx0" brushRef="#br0" timeOffset="-166953.41">21356 3254 149 0,'0'0'546'16,"0"0"-16"-16,0 0-23 0,0 0-27 0,0 0-40 15,0 0-31-15,0 0-32 0,0 0-35 0,0 0-28 16,69-45-33-16,-21 34-31 0,5 4-26 0,2 0-33 15,3-1-51-15,-5 1-58 0,2 1-89 0,0 1-84 16,-55 5-93-16,78-4-111 0,-78 4-106 0,64 2-313 16,-64-2-774-16,0 0 342 0</inkml:trace>
  <inkml:trace contextRef="#ctx0" brushRef="#br0" timeOffset="-166579">22046 3564 488 0,'0'0'505'0,"0"0"-3"0,0 0 4 0,0 0 1 16,0 0-11-16,0 0-34 0,0 0-40 0,0 0-33 16,0 0-36-16,0 0-34 0,0 0-31 15,0 0-24-15,105 0-34 0,-105 0-23 0,0 0-27 0,0 0-30 16,0 0-52-16,78-12-40 0,-78 12-35 0,0 0-29 15,42-16-27-15,-42 16-22 0,0 0-17 0,28-19-4 16,-28 19 6-16,0 0 2 0,0 0 14 0,0 0 5 16,3-33 17-16,-3 33 7 0,0 0 25 0,0 0 26 15,0 0 23-15,0 0 8 0,-55-28 9 0,55 28 12 16,0 0 12-16,0 0 19 0,0 0 15 0,0 0 4 16,0 0 15-16,-96 38 0 0,96-38 0 0,-13 26-15 15,13-26-1-15,0 0-14 0,-11 44-17 0,11-44-7 16,2 29-14-16,-2-29 2 0,0 0-21 0,18 45-36 0,-18-45-41 15,22 19-49-15,-22-19-62 0,0 0-64 0,46 20-67 16,-46-20-60-16,0 0-73 0,73-1-59 0,-73 1-57 16,0 0-401-16,74-23-989 0,-74 23 438 15</inkml:trace>
  <inkml:trace contextRef="#ctx0" brushRef="#br0" timeOffset="-165905.42">22532 3579 59 0,'0'0'411'0,"0"0"-1"0,0 0-5 0,0 0-2 15,0 0-16-15,0 0-6 0,0 0-17 0,0 0-21 16,0 0-24-16,0 0-27 0,0 0-32 0,0 0-26 16,0 0-23-16,0 0-22 0,0 0-20 0,61-19-17 15,-61 19-30-15,0 0-23 0,32-22-9 0,-32 22-7 16,0 0-10-16,0 0 4 0,0 0 0 0,16-27-3 16,-16 27 14-16,0 0-1 0,0 0 13 0,0 0 5 15,0 0 3-15,0 0 4 0,0 0-8 0,0 0-2 16,-73-26 16-16,73 26 9 0,0 0 16 0,0 0-19 15,0 0-11-15,0 0-3 0,-90 47-2 0,90-47-7 0,-15 19-1 16,15-19-18-16,0 0-7 0,-9 37-9 16,9-37-12-16,0 0-4 0,8 37-1 0,-8-37-10 15,0 0-16-15,0 0-19 0,39 32-15 0,-39-32-34 0,0 0-27 16,50 6-41-16,-50-6-35 0,0 0-36 0,0 0-44 16,88-21-40-16,-88 21-24 0,41-17-5 0,-41 17-4 15,37-15-3-15,-37 15 10 0,41-20 15 0,-41 20 16 16,26-25 20-16,-26 25 27 0,0 0 22 0,16-29 21 15,-16 29 20-15,0 0 42 0,13-29 48 0,-13 29 48 16,0 0 44-16,0 0 45 0,0 0 48 0,0-34 38 16,0 34 27-16,0 0 14 0,0 0 10 0,0 0 6 15,0 0-3-15,0 0-8 0,0 0-20 0,0 0-20 16,0 0-20-16,0 0-14 0,0 0-13 0,0 0-18 16,0 0-16-16,0 0-24 0,0 0-10 0,0 0-18 15,0 0-8-15,0 0-12 0,0 0-3 0,0 0-4 16,0 0-5-16,18-27-10 0,-18 27-3 0,0 0-10 0,0 0-9 15,0 0-4-15,31-23-7 0,-31 23 0 16,0 0-10-16,25-28-2 0,-25 28-4 0,18-26 11 16,-18 26 3-16,18-37 7 0,-18 37 1 0,10-43 2 0,-6 19 7 15,-4 24 3-15,0-51 7 0,0 51 19 0,-4-45 27 16,4 45 24-16,-6-34 23 0,6 34 25 0,0 0 27 16,-13-31 24-16,13 31 35 0,0 0 6 0,0 0-2 15,0 0-8-15,0 0-14 0,-11-26-11 0,11 26-4 16,0 0 21-16,0 0 28 0,0 0-8 0,0 0-195 15,-25 85 0-15,25-85 0 0,-9 58 0 0,13-10 0 16,-4-7 0-16,-4 2 0 0,6-1 0 0,0-13 0 16,-2-29 0-16,0 55 0 0,1-27 0 0,-1-28 0 15,-1 41 0-15,1-41 0 0,8 29 0 0,-8-29 0 16,0 0 0-16,0 0 0 0,2 32-426 0,-2-32-333 16,0 0-409-16,0 0-1265 0,0 0 560 0</inkml:trace>
  <inkml:trace contextRef="#ctx0" brushRef="#br0" timeOffset="-165467.48">22855 3432 402 0,'0'0'426'0,"0"0"-31"0,0 0-16 0,0 0 1 0,0 0-6 0,0 0-22 16,0 0-36-16,0 0-32 0,0 0-30 0,0 0-32 16,0 0-31-16,46-50-27 0,-46 50-40 0,32-19-28 15,-32 19-21-15,36-26-18 0,-18 8-7 0,-18 18 1 16,29-31 17-16,-29 31 5 0,21-29 1 0,-21 29 29 15,16-27 54-15,-16 27 41 0,0 0 27 0,12-28 14 16,-12 28 21-16,0 0 5 0,0 0 6 0,0 0-13 16,0 0-13-16,0 0-29 0,0 0-18 0,0 0-19 15,0 0 4-15,0 0-7 0,0 0 12 0,0 0-165 16,0 0-23-16,0 0 0 0,0 0 0 0,-22 109 0 16,20-81 0-16,2-28 0 0,-3 54 0 0,3-28 0 15,0-26 0-15,-2 41 0 0,2-41 0 0,0 0 0 0,2 36 0 16,-2-36 0-16,0 0 0 0,0 0 0 0,0 0 0 15,0 0 0-15,0 0 0 0,0 0-271 0,0 0 8 16,0 0 14-16,0 0 28 0,0 0 18 0,0 0 24 16,111-61 21-16,-111 61 26 0,23-23 42 0,-23 23 45 15,0 0 22-15,0 0 30 0,0 0 25 0,0 0 39 16,0 0 37-16,0 0 39 0,0 0 22 0,0 0 21 16,62 40 1-16,-62-40-9 0,10 31-17 0,-10-31-16 15,6 32-14-15,-6-32-16 0,9 31-23 0,-9-31-49 16,0 0-61-16,15 33-64 0,-15-33-66 0,0 0-82 15,0 0-94-15,49 9-102 0,-49-9-105 0,0 0-546 16,0 0-1161-16,0 0 513 0</inkml:trace>
  <inkml:trace contextRef="#ctx0" brushRef="#br0" timeOffset="-164864.02">23915 3335 52 0,'0'0'392'16,"0"0"14"-16,0 0 11 0,0 0 5 0,0 0 17 0,0 0 8 15,0 0 8-15,0 0-2 0,0 0 1 0,0 0-15 16,-48 88-31-16,48-88-19 0,-21 34-35 0,21-34-28 15,-13 31-33-15,13-31-26 0,-9 29-27 0,9-29-23 16,0 0-24-16,0 38-17 0,0-38-21 0,0 0-19 16,0 0-19-16,6 37-21 0,-6-37-28 0,0 0-25 15,0 0-19-15,30 18-38 0,-30-18 2 0,0 0-16 16,0 0-20-16,0 0-17 0,0 0-30 0,0 0-31 16,0 0-15-16,0 0-4 0,0 0-2 0,0 0 5 15,78-56 9-15,-78 56 15 0,15-38 12 0,-6 15 13 0,-9 23 5 16,23-45 30-16,-23 45 35 0,14-33 27 0,-14 33 26 15,15-30 28-15,-15 30 32 0,16-19 33 0,-16 19 36 16,0 0 3-16,0 0 11 0,25-22 8 0,-25 22 5 16,0 0 16-16,0 0 14 0,0 0 2 0,0 0-125 15,0 0-93-15,0 0 0 0,0 0 0 0,51 63 0 16,-51-63 0-16,6 31 0 0,-6-31 0 0,0 0 0 16,1 46 0-16,-1-46 0 0,0 0 0 0,1 27 0 15,-1-27 0-15,0 0 0 0,0 0 0 0,0 0 0 16,0 0-217-16,0 0-30 0,0 0 12 0,0 0 17 15,0 0 24-15,0 0 26 0,0 0 21 0,0 0 53 16,73-59 59-16,-73 59 51 0,0 0 54 0,28-25 48 16,-28 25 38-16,0 0 30 0,26-17 18 0,-26 17 8 0,0 0 10 15,0 0 6-15,0 0-85 0,0 0-143 0,0 0 0 16,0 0 0-16,0 0 0 0,65 39 0 16,-65-39 0-16,0 0 0 0,20 28 0 0,-20-28 0 0,17 21 0 15,-17-21 0-15,0 0 0 0,0 0 0 0,0 0-163 16,20 31-362-16,-20-31-121 0,0 0-498 0,0 0-1237 15,0 0 548-15</inkml:trace>
  <inkml:trace contextRef="#ctx0" brushRef="#br0" timeOffset="-164301.42">24940 3263 265 0,'0'0'523'0,"0"0"26"16,0 0 28-16,0 0 7 0,0 0 35 0,0 0 20 15,0 0 6-15,66 41-9 0,-66-41-9 0,7 40-27 0,-7-40-22 16,1 48-26-16,2-25-29 0,-3-23-249 0,7 34-274 16,-7-34 0-16,1 35 0 0,-1-35 0 0,0 0 0 15,4 39 0-15,-4-39 0 0,0 0 0 0,0 0 0 16,0 0 0-16,5 29 0 0,-5-29 0 0,0 0 0 15,0 0 0-15,0 0 0 0,0 0 0 0,0 0 0 16,0 0 0-16,0 0 0 0,-27-93 0 0,27 93 0 16,-14-68 0-16,8 25 0 0,0-1 0 0,6-1 0 15,0 2 0-15,2-2 0 0,8-3 0 0,-3 19 0 0,11-20 0 16,1 10 0-16,-6 13 0 0,8-10 0 0,2 13 0 16,-23 23-79-16,41-37-63 0,-16 22 15 15,-25 15 10-15,30-18 13 0,-30 18 27 0,0 0 3 0,0 0 18 16,58-3 9-16,-58 3 11 0,0 0 4 15,0 0 2-15,0 0 4 0,38 50 0 0,-38-50-5 0,-4 40-17 16,4-40-28-16,-19 53-29 0,5-27-48 0,-10 11-47 16,5-14-42-16,-6 13-51 0,5-17-38 0,20-19-45 15,-33 39-33-15,33-39-29 0,-19 23-315 0,19-23-816 16,0 0 361-16</inkml:trace>
  <inkml:trace contextRef="#ctx0" brushRef="#br0" timeOffset="-164142.02">25246 3263 163 0,'0'0'415'0,"59"24"44"15,-59-24 35-15,23 22 27 0,-23-22 32 0,22 25 20 16,-22-25 8-16,15 25 1 0,-15-25-17 0,13 29-36 16,-13-29-43-16,0 0-52 0,12 33-44 0,-12-33-38 0,0 0-33 15,7 30-62-15,-7-30-69 0,0 0-78 0,0 0-90 16,0 0-77-16,0 0-64 0,0 36-63 0,0-36-75 16,0 0-88-16,0 0-97 0,0 0-101 0,0 0-461 15,0 0-1089-15,0 0 481 0</inkml:trace>
  <inkml:trace contextRef="#ctx0" brushRef="#br0" timeOffset="-163988.98">25417 3116 375 0,'0'0'434'0,"0"0"-16"16,0 0-7-16,0 0-9 0,0 0-27 0,0 0-30 16,0 0-30-16,0 0-35 0,0 0-32 0,16-41-53 15,-16 41-62-15,0 0-64 0,0 0-62 0,0 0-53 0,0 0-79 16,0 0-84-16,0 0-65 0,70 82-286 15,-59-61-604-15,-11-21 267 0</inkml:trace>
  <inkml:trace contextRef="#ctx0" brushRef="#br0" timeOffset="-163640.41">25625 3385 101 0,'0'0'246'0,"0"0"12"0,0 0 9 0,0 0 4 16,0 50 2-16,0-50 3 0,0 0 7 0,0 0-11 16,0 0-16-16,0 0-26 0,0 0-19 0,0 0-7 15,0 0-21-15,0 0-20 0,0 0-23 0,0 0-1 16,0 0-4-16,33-101 1 0,-33 101 11 0,0 0 3 15,18-25 3-15,-18 25 1 0,0 0 1 0,0 0 10 16,0 0 5-16,0 0 7 0,0 0-4 0,0 0-13 16,0 0-9-16,0 0-11 0,0 0-9 0,0 0-18 15,66 64-9-15,-66-64-15 0,13 23-15 0,-13-23-22 16,0 0-37-16,19 25-46 0,-19-25-38 0,0 0-44 16,0 0-39-16,35 18-17 0,-35-18-39 0,0 0-23 15,0 0-2-15,0 0 15 0,0 0 27 0,0 0 18 0,98-34 29 16,-98 34 47-16,0 0 57 0,27-23 65 15,-27 23 52-15,0 0 67 0,0 0 56 0,19-22 44 0,-19 22 24 16,0 0 10-16,0 0 11 0,0 0-7 0,0 0-9 16,0 0-16-16,0 0-3 0,0 0 4 0,0 0-18 15,0 0-19-15,0 0-19 0,0 0-26 0,0 0-121 16,0 0-55-16,0 0 0 0,0 0 0 0,0 0 0 16,36 51 0-16,-36-51-75 0,0 0-263 0,0 0-97 15,0 0-144-15,0 0-549 0,0 0-1221 0,0 0 540 16</inkml:trace>
  <inkml:trace contextRef="#ctx0" brushRef="#br0" timeOffset="-163489.52">26002 3054 71 0,'0'0'540'0,"0"0"-13"0,0 0-42 16,0 0-40-16,0 0-51 0,0 0-38 15,0 0-40-15,0 0-62 0,0 0-92 0,0 0-104 0,0 0-96 16,0 0-97-16,0 0-91 0,0 0-310 0,0 0-578 15,0 0 255-15</inkml:trace>
  <inkml:trace contextRef="#ctx0" brushRef="#br0" timeOffset="-163155.65">26205 3241 174 0,'0'0'333'0,"17"44"9"16,-17-44 34-16,0 0 2 0,0 38 12 0,0-38 18 16,0 0 4-16,-7 40-8 0,7-40-14 0,0 0-19 15,-10 38-33-15,10-38-23 0,0 0-41 0,1 33-29 16,-1-33-18-16,0 0-23 0,0 0-19 0,0 0-36 15,0 0-30-15,11 30-31 0,-11-30-42 0,0 0-36 0,0 0-32 16,0 0-30-16,0 0-31 0,0 0-20 0,0 0-12 16,0 0 5-16,0 0 6 0,0 0 12 15,0 0-5-15,0 0 13 0,0 0 10 0,67-72 5 0,-67 72 10 16,0 0 20-16,9-32 18 0,-9 32 38 0,0 0-1 16,13-31 15-16,-13 31 15 0,0 0 5 15,20-33 12-15,-20 33 14 0,0 0-7 0,20-19 4 0,-20 19-4 16,0 0-1-16,30-17-13 0,-30 17 8 0,0 0-1 15,0 0 0-15,0 0 4 0,0 0 13 0,0 0 7 16,0 0 25-16,0 0-2 0,83 41 4 0,-83-41 2 16,18 22 9-16,-18-22-9 0,0 0-4 0,21 33-21 15,-21-33-9-15,0 0-63 0,0 0-92 0,20 21-140 16,-20-21-166-16,0 0-696 0,0 0-1166 0,0 0 516 16</inkml:trace>
  <inkml:trace contextRef="#ctx0" brushRef="#br0" timeOffset="-162406.28">19340 4523 168 0,'0'0'479'0,"0"0"28"0,0 0 27 16,0 0 14-16,0 0 12 0,0 0-3 0,0 0-31 15,0 0-42-15,31 86-25 0,-31-86-35 0,6 30-37 16,-6-30-39-16,6 33-35 0,-6-33-30 0,6 33-33 16,-6-33-44-16,11 29-44 0,-11-29-53 0,0 0-89 15,0 0-86-15,6 42-97 0,-6-42-88 0,0 0-74 16,0 0-63-16,0 0-81 0,0 0-82 0,0 0-302 16,-17 31-922-16,17-31 408 0</inkml:trace>
  <inkml:trace contextRef="#ctx0" brushRef="#br0" timeOffset="-162176.33">19022 4511 344 0,'0'0'429'15,"0"0"-31"-15,0 0-13 0,0 0-9 0,0 0-12 16,0 0-27-16,0 0-34 0,0 0-32 0,0 0-38 15,0 0-30-15,0 0-34 0,0 0-37 0,85-57-41 16,-85 57-50-16,82-22-26 0,-33 11-46 0,-4 1-19 16,1 3-33-16,-46 7-54 0,62-10-41 0,-62 10-38 0,76-2-6 15,-28 1-47-15,-48 1-216 0,0 0-524 0,80 16 232 16</inkml:trace>
  <inkml:trace contextRef="#ctx0" brushRef="#br0" timeOffset="-161801.74">19765 4760 122 0,'0'0'494'0,"0"0"-4"16,-23 43-4-16,23-43-11 0,-11 27-6 0,11-27-11 15,-8 30-36-15,8-30-31 0,-3 35-43 0,3-35-35 16,2 41-31-16,-2-41-32 0,0 0-31 0,1 48-34 15,-1-48-23-15,6 30-38 0,-6-30-45 0,0 0-42 16,0 0-26-16,12 26-35 0,-12-26-28 0,0 0-25 0,0 0-32 16,0 0-6-16,0 0-8 0,0 0 0 0,0 0-38 15,0 0 6-15,0 0-4 0,0 0 4 16,0 0 10-16,110-45 11 0,-110 45 13 0,25-18 16 0,-25 18 27 16,0 0 24-16,37-27 44 0,-37 27 37 0,0 0 35 15,0 0 32-15,31-14 32 0,-31 14 30 0,0 0 25 16,0 0 3-16,0 0 0 0,0 0-3 0,0 0 4 15,0 0-23-15,53 36-19 0,-53-36-11 0,0 0-8 16,13 30-20-16,-13-30-13 0,0 0-20 0,9 30-35 16,-9-30-54-16,0 0-65 0,0 0-69 0,0 0-59 15,4 35-69-15,-4-35-92 0,0 0-107 0,0 0-283 16,0 0-824-16,0 0 366 0</inkml:trace>
  <inkml:trace contextRef="#ctx0" brushRef="#br0" timeOffset="-161593.41">20361 4718 346 0,'0'0'478'16,"0"0"-28"-16,0 0-27 0,0 0-19 0,0 0-13 15,0 0-42-15,94-13-48 0,-94 13-59 0,55-3-75 16,-55 3-81-16,55-7-85 0,-55 7-82 0,0 0-97 15,56-7-82-15,-56 7-261 0,0 0-562 0,0 0 249 16</inkml:trace>
  <inkml:trace contextRef="#ctx0" brushRef="#br0" timeOffset="-161426.39">20442 4863 334 0,'0'0'434'0,"0"0"-28"0,0 0-17 16,0 0-21-16,0 0-20 0,77 28-33 0,-77-28-39 16,0 0-45-16,87-13-86 0,-87 13-78 0,61-14-83 15,-61 14-102-15,69-26-109 0,-49 17-265 0,-20 9-533 16,44-24 235-16</inkml:trace>
  <inkml:trace contextRef="#ctx0" brushRef="#br0" timeOffset="-160967.86">22100 4561 168 0,'0'0'524'0,"0"0"-3"0,0 0 29 0,0 0 24 0,0 0 7 0,0 0 14 0,0 0-9 16,0 0-8-16,-23 67-27 0,23-67-33 0,6 33-45 16,-6-33-47-16,16 38-42 0,-16-38-33 0,11 46-49 15,-11-46-50-15,9 31-89 0,-9-31-84 0,0 0-90 16,10 30-76-16,-10-30-98 0,0 0-94 0,3 30-92 15,-3-30-93-15,0 0-117 0,0 0-452 0,0 0-1120 16,0 0 496-16</inkml:trace>
  <inkml:trace contextRef="#ctx0" brushRef="#br0" timeOffset="-160767.02">21685 4570 206 0,'0'0'620'0,"0"0"-38"0,0 0-40 16,0 0-33-16,0 0-45 0,-48-29-22 0,48 29-30 16,0 0-36-16,86-31-37 0,-31 16-40 0,-1 2-33 15,-1-3-38-15,12 4-39 0,-7-2-29 0,-3 3-40 16,-1 3-66-16,2 5-71 0,-56 3-78 0,93-5-88 16,-93 5-102-16,51 3-115 0,-51-3-405 0,0 0-872 15,54 14 386-15</inkml:trace>
  <inkml:trace contextRef="#ctx0" brushRef="#br0" timeOffset="-160190.74">22490 4740 329 0,'0'0'572'0,"-28"41"-29"0,28-41-26 0,0 0-18 16,0 0-19-16,-16 30-31 0,16-30-46 0,0 0-37 15,0 0-36-15,0 0-29 0,0 0-31 0,0 0-35 16,22 44-33-16,-22-44-33 0,0 0-37 0,0 0-36 16,0 0-29-16,34 12-16 0,-34-12-11 0,0 0-14 15,0 0-8-15,0 0-9 0,0 0-9 0,0 0-6 16,0 0-1-16,0 0-5 0,0 0-24 0,0 0-12 16,0 0 0-16,91-39 0 0,-91 39-12 0,0 0 4 0,31-23 6 15,-31 23 8-15,0 0 3 0,0 0 5 0,26-19 13 16,-26 19 7-16,0 0 12 0,0 0 23 15,0 0 8-15,0 0 14 0,0 0 8 0,0 0 15 0,0 0 3 16,0 0 9-16,0 0 1 0,0 0-5 0,0 0-2 16,0 0-9-16,0 0-5 0,0 0-4 0,0 0-4 15,0 0-5-15,0 0-3 0,0 0-7 0,0 0-21 16,0 0-9-16,0 0-4 0,0 0-2 0,0 0-6 16,12-27-3-16,-12 27 7 0,0 0-5 0,0 0 1 15,0 0 0-15,0 0 2 0,0 0 0 0,0 0 1 16,0 0 4-16,0 0-1 0,0 0 6 0,0 0 4 15,0 0 1-15,0 0 1 0,0 0 7 0,0 0 6 0,0 0 12 16,0 0-4-16,0 0 5 0,0 0 5 16,0 0 5-16,0 0-2 0,-42-41 3 0,42 41-2 15,0 0-5-15,0 0 13 0,0 0 10 0,0 0 12 0,0 0 18 16,0 0-3-16,-101 46 12 0,101-46 7 0,-28 20-3 16,28-20-9-16,-25 27-7 0,25-27-4 0,-17 28-9 15,17-28-4-15,0 0 4 0,-8 31-18 0,8-31-57 16,0 0-3-16,0 0 0 0,36 36 0 0,-36-36 0 15,45 13 0-15,-45-13 0 0,57 6 0 0,-57-6-79 16,55 0-87-16,-55 0-61 0,0 0-53 0,0 0-68 16,83-9-72-16,-83 9-92 0,0 0-84 0,40-18-332 15,-40 18-1004-15,28-20 444 0</inkml:trace>
  <inkml:trace contextRef="#ctx0" brushRef="#br0" timeOffset="-159670.58">22889 4773 215 0,'0'0'486'0,"0"0"1"0,0 0 4 0,0 0-5 0,0 0 7 0,0 0-29 15,0 0-30-15,0 0-43 0,15 74-41 0,-15-74-27 16,0 0-36-16,0 0-36 0,0 0-45 0,0 0-48 16,0 0-33-16,0 0-35 0,107-36-21 0,-107 36-38 15,0 0-21-15,0 0-4 0,0 0 3 0,19-25-1 16,-19 25 4-16,0 0 4 0,0 0 7 0,0 0 8 0,0 0 5 15,0 0 3-15,0 0 8 0,0 0-1 16,0 0 6-16,0 0-2 0,0 0 3 0,0 0 1 16,-102-22 8-16,102 22 20 0,0 0 8 0,0 0 7 0,0 0 10 15,0 0 6-15,-59 39-6 0,59-39-9 16,0 0 4-16,0 0-10 0,-7 33-3 0,7-33-8 16,0 0-4-16,0 0-4 0,0 0-13 0,29 48 10 0,-29-48-19 15,0 0-24-15,46 16-19 0,-46-16-27 0,0 0-30 16,0 0-35-16,69-4-31 0,-69 4-38 0,0 0-35 15,63-31-38-15,-40 14-15 0,-23 17-20 0,38-37-15 16,-21 18 14-16,-17 19 22 0,30-46 21 0,-17 23 23 16,-4-1 26-16,-9 24 40 0,14-48 47 0,-10 22 38 15,-4 26 36-15,0-53 46 0,0 53 52 0,-8-42 46 16,8 42 34-16,-6-27 39 0,6 27 51 0,0 0 23 16,0 0 19-16,-8-30 6 0,8 30-14 0,0 0-20 0,0 0-13 15,0 0 25-15,0 0 23 0,0 0-172 16,0 0-136-16,0 0 0 0,0 0 0 0,23 101 0 15,-18-58 0-15,1 0 0 0,1-2 0 0,-2-14 0 0,-1 14 0 16,-1 0 0-16,-1-15 0 0,-2-26 0 0,-1 41 0 16,1-41 0-16,0 0 0 0,0 40 0 0,0-40 0 15,0 0 0-15,0 0 0 0,0 0-406 0,0 0-892 16,0 0-1406-16,0 0 622 0</inkml:trace>
  <inkml:trace contextRef="#ctx0" brushRef="#br0" timeOffset="-159218.96">23176 4634 20 0,'0'0'534'0,"0"0"-13"15,0 0-17-15,0 0-14 0,0 0-8 0,0 0-15 16,0 0-12-16,0 0-24 0,0 0-47 0,0 0-41 0,0 0-33 16,0 0-28-16,0 0-34 0,0 0-41 0,0 0-43 15,0 0-44-15,0 0-41 0,106-8-30 16,-106 8-11-16,36-17-24 0,-36 17-2 0,28-19-2 0,-28 19 0 15,0 0-1-15,37-30-3 0,-37 30 5 0,0 0 18 16,18-18 17-16,-18 18 14 0,0 0 6 0,0 0 6 16,0 0 7-16,0 0 5 0,0 0 30 0,0 0 34 15,0 0 24-15,0 0 25 0,0 0 8 0,0 0-6 16,0 0 2-16,4 92-7 0,-4-92-69 0,4 44-125 16,-4-44 0-16,5 31 0 0,-5-31 0 0,6 30 0 0,-6-30 0 15,0 0 0-15,0 0 0 0,5 34 0 16,-5-34 0-16,0 0 0 0,0 0 0 0,0 0 0 0,0 0 0 15,0 0 0-15,0 0-203 0,0 0-99 0,0 0 10 16,0 0-21-16,0 0 15 0,0 0 13 0,0 0 22 16,0 0 21-16,0 0 30 0,86-55 51 0,-86 55 36 15,0 0 59-15,0 0 43 0,0 0 57 0,0 0 41 16,0 0 43-16,0 0 29 0,0 0 23 16,0 0 20-16,66 27 7 0,-66-27 6 0,0 0-3 0,13 34-6 15,-13-34-20-15,0 0-15 0,5 32-16 0,-5-32-42 16,0 0-47-16,0 0-57 0,17 25-75 0,-17-25-97 0,0 0-119 15,0 0-104-15,0 0-126 0,0 0-492 16,0 0-1100-16,0 0 487 0</inkml:trace>
  <inkml:trace contextRef="#ctx0" brushRef="#br0" timeOffset="-158642.78">24307 4584 354 0,'0'0'471'0,"0"0"0"0,0 0 21 0,0 0 12 0,0 0 1 0,0 0-1 16,0 0-8-16,0 0-21 0,0 0-28 0,0 0-45 0,0 0-37 15,-96 51-37-15,96-51-19 0,-9 24-33 16,9-24-26-16,0 0-22 0,-1 33-24 0,1-33-21 0,0 0-14 16,0 0-30-16,0 0-30 0,18 44-27 0,-18-44-36 15,0 0-31-15,0 0-21 0,0 0-27 0,0 0-26 16,33 14-31-16,-33-14-30 0,0 0-16 0,0 0-16 16,0 0-4-16,0 0-4 0,0 0-26 0,0 0-10 15,42-70-3-15,-42 70 16 0,13-32 16 0,-13 32 11 16,14-29 29-16,-14 29 18 0,0 0 26 0,28-31 42 15,-28 31 26-15,20-18 37 0,-20 18 30 0,0 0 24 16,0 0 11-16,42-13 9 0,-42 13 5 0,0 0 10 16,0 0-21-16,0 0-1 0,0 0 4 0,0 0-12 15,79 36-7-15,-79-36-5 0,0 0-11 0,18 27-19 16,-18-27-19-16,0 0-28 0,0 0-34 0,5 31-45 16,-5-31-31-16,0 0-35 0,0 0-8 0,0 0-16 0,0 0-17 15,0 0-16-15,0 0 3 0,0 0 18 16,0 0 20-16,0 0 20 0,0 0 31 0,0 0 46 15,0 0 46-15,0 0 54 0,61-48 56 0,-61 48 63 0,0 0 47 16,37-25 30-16,-37 25 10 0,0 0 26 0,0 0 8 16,0 0 16-16,0 0-8 0,0 0-15 0,0 0-25 15,0 0-23-15,0 0-25 0,68 29-17 0,-68-29-38 16,19 22-60-16,-19-22-72 0,0 0-73 0,23 28-74 16,-23-28-97-16,0 0-102 0,14 25-121 0,-14-25-125 0,0 0-399 15,0 0-1073-15,0 0 474 0</inkml:trace>
  <inkml:trace contextRef="#ctx0" brushRef="#br0" timeOffset="-158066.39">25586 4179 416 0,'0'0'586'0,"0"0"-3"0,0 0-8 0,0 0-4 15,0 0-18-15,0 0-20 0,0 0-17 0,-34-38-24 0,34 38-16 16,0 0-9-16,0 0-9 0,-73 62-25 0,59-35-23 16,-3 0-34-16,8 1-33 0,9-28-35 0,-5 60-213 15,5-32-95-15,0-28 0 0,14 54 0 0,-2-30 0 16,-12-24 0-16,28 41 0 0,-28-41 0 0,31 28 0 15,-31-28 0-15,24 16 0 0,-24-16 0 0,0 0 0 16,0 0 0-16,50 3 0 0,-50-3 0 0,0 0 0 16,0 0 0-16,59-39 0 0,-43 17 0 0,-16 22 0 15,31-33-13-15,-15 15-73 0,-16 18 31 0,25-25 42 16,-25 25 36-16,0 0 36 0,27-27 26 0,-27 27-85 16,0 0 0-16,0 0 0 0,0 0 0 0,0 0 0 15,0 0 0-15,0 0 0 0,0 0 0 0,0 0 0 0,53 55 0 16,-53-55 0-16,16 45 0 0,-16-45 0 0,7 36 0 15,-7-36 0-15,7 31 0 0,-7-31 0 0,7 30 0 16,-7-30 0-16,0 0 0 0,17 32 0 0,-17-32 0 16,0 0-611-16,0 0-102 0,0 0-432 0,0 0-1240 15,0 0 549-15</inkml:trace>
  <inkml:trace contextRef="#ctx0" brushRef="#br0" timeOffset="-157455.02">26016 4517 67 0,'0'0'376'16,"0"0"20"-16,0 0 18 0,0 0 24 15,0 0 22-15,0 0 13 0,0 0-3 0,0 0-19 16,0 0-23-16,0 0-42 0,75-8-33 0,-75 8-20 0,0 0-41 16,0 0-32-16,58-11-37 0,-58 11-26 0,0 0-40 15,48-14-28-15,-48 14-26 0,0 0-13 0,37-16-9 16,-37 16-13-16,0 0-6 0,32-19-9 0,-32 19 1 16,0 0 2-16,0 0 6 0,13-28 14 0,-13 28 12 15,0 0 13-15,0 0 12 0,0 0 3 0,0 0 1 16,0 0 4-16,-36-46-8 0,36 46-6 0,0 0-5 15,0 0 9-15,-51-8-17 0,51 8-94 0,0 0 0 16,0 0 0-16,0 0 0 0,0 0 0 0,0 0 0 0,0 0 0 16,-88 36 0-16,88-36 0 0,0 0 0 15,-14 29 0-15,14-29 0 0,0 0 0 0,0 0 0 0,4 41 0 16,-4-41 0-16,0 0 0 0,27 38 0 0,-27-38 0 16,37 31 0-16,-37-31 0 0,34 15 0 0,-34-15 0 15,54 14 0-15,-54-14 0 0,48 8 0 0,-48-8 0 16,0 0 0-16,82-6 0 0,-82 6 0 0,0 0 0 15,74-22 0-15,-49 7 0 0,-25 15 0 0,37-25 0 16,-37 25 0-16,34-27 0 0,-34 27 0 0,23-21 0 16,-23 21 0-16,0 0 0 0,18-23 0 0,-18 23 0 15,0 0 0-15,0 0 0 0,10-31 0 0,-10 31 0 16,0 0 0-16,0 0 0 0,0 0 0 0,0 0 0 0,0 0 0 16,0 0 0-16,-28-40 0 0,28 40 0 15,0 0 0-15,0 0 0 0,0 0 0 0,0 0 0 0,0 0 0 16,0 0 0-16,0 0 0 0,0 0 0 0,0 0 0 15,0 0 0-15,-74 66 0 0,74-66 0 0,0 0 0 16,0 0 0-16,0 0 0 0,0 0 0 0,0 0 0 16,0 0 0-16,0 0 0 0,0 0 0 0,0 0 0 15,0 0 0-15,78 32 0 0,-78-32 0 0,0 0 0 16,0 0 0-16,0 0 0 0,0 0 0 0,0 0 0 16,49 12 0-16,-49-12 0 0,0 0 0 0,0 0 0 0,20 25 0 15,-20-25 0-15,0 0 0 0,0 0 0 0,15 28 0 16,-15-28 0-16,0 0 0 0,0 0 0 0,0 0 0 15,0 0 0-15,11 28 0 0,-11-28-46 0,0 0-583 16,0 0-113-16,0 0-387 0,0 0-1224 0,0 0 542 16</inkml:trace>
  <inkml:trace contextRef="#ctx0" brushRef="#br0" timeOffset="-157192.02">26776 4432 245 0,'0'0'457'0,"0"0"54"0,0 0 17 0,0 0 6 0,53-23 13 0,-53 23 50 16,0 0 26-16,0 0 4 0,0 0-12 0,0 0-31 15,0 0-24-15,92 26-56 0,-92-26-15 0,25 21-34 16,-25-21-140-16,0 0-315 0,19 35 0 0,-19-35 0 0,0 0 0 16,4 29 0-16,-4-29 0 0,0 0 0 15,0 0 0-15,0 0 0 0,-2 37 0 0,2-37 0 0,0 0 0 16,0 0 0-16,0 0 0 0,0 0 0 0,0 0 0 16,0 0 0-16,0 0 0 0,0 0 0 0,0 0 0 15,0 0 0-15,21-106 0 0,-21 106 0 0,17-31 0 16,-17 31 0-16,14-31 0 0,-14 31 0 0,19-22 0 15,-19 22 0-15,0 0 0 0,21-28 0 0,-21 28 0 16,0 0 0-16,0 0 0 0,0 0 0 0,0 0 0 16,0 0 0-16,0 0-364 0,0 0-941 0,0 0-1413 15,0 0 625-15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1290.03943" units="1/cm"/>
          <inkml:channelProperty channel="Y" name="resolution" value="2064.713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4T05:44:22.45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3141 1064 15 0,'0'0'212'0,"0"0"14"0,0 0 10 0,0 0 21 0,0 0 17 15,0 0 13-15,0 0 19 0,0 0 13 0,0 0 4 16,0 0 2-16,0 0 1 0,0 0 6 0,0 0-3 16,0 0-6-16,0 0-12 0,0 0-14 0,0 0-13 15,0 0-18-15,0 0-22 0,0 0-26 0,0 0-22 16,0 0-20-16,0 0-20 0,0 0-12 0,42-33-23 15,-42 33-13-15,81-11-15 0,-32 3-35 0,0 1-29 16,7-4-21-16,3 0-18 0,1 4-48 0,-1-4-16 16,-3-2-16-16,-1 5-15 0,0-3-15 0,-5 5-6 15,-50 6-28-15,78-7-3 0,-78 7-13 0,59-4-3 16,-59 4-20-16,0 0-24 0,56 0-19 0,-56 0-26 16,0 0-31-16,0 0-25 0,0 0-22 0,0 0-278 15,0 0-668-15,0 0 295 0</inkml:trace>
  <inkml:trace contextRef="#ctx0" brushRef="#br0" timeOffset="436.78">3273 1102 204 0,'0'0'345'0,"-53"27"19"15,53-27 5-15,0 0-7 0,-33 29 2 0,33-29-10 16,-15 22-16-16,15-22-13 0,-17 28-6 0,17-28-17 16,-13 30-29-16,13-30-26 0,-11 38-22 0,11-38-23 15,-4 32-18-15,4-32-20 0,0 0-17 0,2 37-12 16,-2-37-17-16,0 0-30 0,17 28-18 0,-17-28-18 15,23 23-17-15,-23-23-31 0,0 0-17 0,0 0-31 16,66 3-20-16,-66-3-18 0,0 0 2 0,0 0-9 16,72-28-10-16,-72 28-9 0,37-22 9 0,-37 22 11 15,32-28 5-15,-32 28 12 0,19-34 7 0,-19 34 12 16,12-33 17-16,-9 6 9 0,-3 27 18 0,0 0 6 16,-6-47 9-16,6 47 11 0,0 0 21 0,-20-36 17 15,20 36 4-15,0 0 3 0,-40-18 3 0,40 18-1 16,0 0-13-16,-65 3-1 0,65-3-13 0,0 0-44 15,0 0-47-15,-70 19-46 0,70-19-55 0,0 0-71 16,-30 18-86-16,30-18-100 0,0 0-213 0,0 0-675 16,0 0 300-16</inkml:trace>
  <inkml:trace contextRef="#ctx0" brushRef="#br0" timeOffset="936.7">3753 1449 11 0,'0'0'411'0,"0"0"19"0,0 0 2 0,0 0 11 0,0 0-10 0,0 0-21 15,-109 29-26-15,109-29-24 0,-21 26-22 0,21-26-31 16,-20 26-29-16,20-26-29 0,0 0-24 0,-16 34-23 15,16-34-21-15,0 0-18 0,10 42-19 0,-10-42-16 16,0 0-25-16,28 32-24 0,-28-32-21 0,26 14-22 16,-26-14-18-16,0 0-35 0,43 14-24 0,-43-14-13 15,0 0-19-15,0 0-4 0,0 0 12 0,73-8-15 16,-73 8-20-16,0 0 2 0,35-35 11 0,-35 35 2 16,16-29 5-16,-16 29 4 0,8-35 8 0,-8 35 3 15,6-46-5-15,-6 46 9 0,-6-47 1 0,6 47 12 16,-8-29 0-16,8 29 5 0,-19-25 5 0,19 25 7 15,0 0-2-15,-37-23 4 0,37 23-19 0,0 0-25 16,0 0-38-16,0 0-46 0,-54-1-51 0,54 1-83 16,0 0-296-16,0 0-633 0,0 0 280 0</inkml:trace>
  <inkml:trace contextRef="#ctx0" brushRef="#br0" timeOffset="1527.94">4096 1494 182 0,'0'0'336'0,"0"0"-4"0,0 0 0 0,0 0 12 0,0 0-3 0,0 0-21 16,0 0-16-16,0 0-3 0,0 0-7 0,2 52-5 16,-2-52-24-16,0 0-8 0,0 36-3 0,0-36-18 15,0 0-11-15,-1 46-25 0,1-46-15 0,-3 32-13 16,3-32-7-16,0 0-12 0,-6 47-7 0,6-47-13 15,-4 27-12-15,4-27-11 0,0 0-10 0,0 36-11 16,0-36-8-16,0 0-7 0,0 0-7 0,-8 31-6 16,8-31-7-16,0 0-10 0,0 0 5 0,0 0-8 15,0 0 3-15,0 0-2 0,0 0-7 0,0 0-5 16,0 0-8-16,0 0-5 0,0 0-7 0,0 0-8 16,0 0-12-16,0 0-1 0,-19-99-15 0,19 99-15 15,-4-58-8-15,6 12-7 0,-1 2-4 0,4 16 5 16,-5 28 2-16,14-55 5 0,4 15 1 0,-8 16 6 15,-10 24 2-15,27-41 6 0,-27 41 18 0,27-25 11 16,-27 25 9-16,25-18-1 0,-25 18 3 0,35-12 5 0,-35 12 4 16,0 0 5-16,0 0-1 0,0 0 0 0,75 8-3 15,-75-8 1-15,0 0-5 0,0 0 4 16,22 39-5-16,-22-39-10 0,0 0-22 0,-10 43-24 16,10-43-29-16,0 0-42 0,-36 47-13 0,18-29-35 15,18-18-27-15,-33 15-25 0,33-15-35 0,0 0-30 0,-41 19-31 16,41-19-54-16,0 0-30 0,0 0-256 0,-50 7-706 15,50-7 312-15</inkml:trace>
  <inkml:trace contextRef="#ctx0" brushRef="#br0" timeOffset="2201.16">5003 1045 317 0,'0'0'311'0,"0"0"1"0,0 0 4 0,0 0-6 16,0 0 3-16,0 0 2 0,0 0 2 0,0 0-9 16,0 0-11-16,-45 91-14 0,27-69-6 0,-1-2-24 15,19-20-32-15,-35 42-19 0,15-23-21 0,1 4-17 16,19-23-20-16,-34 45-26 0,18-22-54 0,16-23-39 15,-28 33-52-15,28-33-42 0,-22 25-46 0,22-25-31 16,-15 20-36-16,15-20-36 0,0 0-41 0,0 0-41 16,0 0-47-16,-23 24-218 0,23-24-610 0,0 0 270 15</inkml:trace>
  <inkml:trace contextRef="#ctx0" brushRef="#br0" timeOffset="2436.75">4723 1158 39 0,'0'0'336'0,"0"0"2"0,0 0 11 16,0 0 3-16,0 0 11 0,0 0-14 0,0 0-6 15,0 0-8-15,0 0-10 0,0 0-7 0,0 0-21 16,0 0-17-16,55 71-20 0,-55-71-22 0,31 29-24 16,-31-29-21-16,33 30-17 0,-11-16-20 0,-22-14-15 15,25 18-13-15,-25-18-15 0,35 26-6 0,-35-26-23 16,0 0-21-16,38 17-36 0,-38-17-32 0,0 0-48 15,28 17-57-15,-28-17-46 0,0 0-60 0,0 0-62 16,0 0-68-16,0 0-75 0,0 0-303 0,0 0-783 16,0 0 347-16</inkml:trace>
  <inkml:trace contextRef="#ctx0" brushRef="#br0" timeOffset="3027.58">5478 1021 25 0,'0'0'428'0,"0"0"13"0,0 0 3 0,0 0-6 16,0 0-10-16,0 0-16 0,0 0-13 0,0 0-20 16,0 0-25-16,0 0-26 0,-16 87-29 0,16-87-22 15,0 0-25-15,11 38-27 0,-11-38-17 0,14 28-26 16,-14-28-19-16,0 0-23 0,22 22-23 0,-22-22-25 16,0 0-34-16,0 0-35 0,32 23-27 0,-32-23-29 15,0 0-35-15,0 0-31 0,0 0-18 0,0 0-12 16,0 0-1-16,0 0-9 0,0 0-3 0,0 0 8 15,88-39 7-15,-88 39 21 0,0 0 8 0,21-39 13 16,-21 39 18-16,11-27 21 0,-11 27 34 0,12-32 31 16,-12 32 20-16,11-30 24 0,-11 30 38 0,0 0 22 15,9-28 12-15,-9 28 12 0,0 0 7 0,0 0-5 16,0 0-1-16,0 0-21 0,0 0-10 0,0 0-3 16,0 0 17-16,0 0 4 0,0 0 5 0,0 0 10 15,0 0 13-15,0 0-4 0,0 0-4 0,0 0 2 16,25 89-14-16,-22-62-12 0,-3-27-13 0,4 52-3 15,-4-25-1-15,0-27-2 0,0 57 0 0,-1-31-8 16,1-26-64-16,1 59-40 0,-4-18 0 0,1-13 0 16,2-28 0-16,-2 33 0 0,2-33 0 0,-6 33 0 15,6-33 0-15,0 0 0 0,-5 37 0 0,5-37 0 16,0 0 0-16,0 0 0 0,-20 24 0 0,20-24 0 16,0 0 0-16,0 0 0 0,0 0 0 0,-61 1 0 15,61-1-214-15,0 0-133 0,0 0-54 0,0 0-53 16,-77-26-59-16,77 26-62 0,-26-19-374 0,26 19-1026 15,0 0 454-15</inkml:trace>
  <inkml:trace contextRef="#ctx0" brushRef="#br0" timeOffset="3611.01">6046 1431 319 0,'0'0'451'0,"0"0"16"0,0 0 2 16,0 0-5-16,0 0-13 0,10 52-11 0,-10-52-18 15,2 33-17-15,-2-33-15 0,2 54-19 0,-2-12-25 16,-3-13-29-16,-4 13-17 0,3-13-31 0,4-29-28 16,-10 52-24-16,4-25-17 0,6-27-22 0,-4 42-17 15,4-42-13-15,-7 27-14 0,7-27-17 0,0 0-14 16,0 0-15-16,0 0-16 0,-5 30-11 0,5-30-14 15,0 0-16-15,0 0-35 0,0 0-21 0,0 0-5 16,0 0-2-16,0 0-30 0,0 0-13 0,2-105-28 16,0 58-27-16,4 0-31 0,0 4-23 0,3 1-8 15,-6 12 0-15,12-19 0 0,-3 4 16 0,-7 18 4 16,8-1 6-16,7-10 11 0,-6 18 17 0,3-5 16 16,-17 25 16-16,32-41 13 0,-32 41 8 0,24-24 18 15,-24 24 26-15,28-17 29 0,-28 17 6 0,0 0 18 16,36-13-1-16,-36 13 6 0,0 0 8 0,0 0 6 15,0 0 0-15,0 0-6 0,0 0 9 0,54 53-6 16,-54-53-5-16,-4 39-4 0,4-39-7 0,0 0-8 16,-30 63-23-16,15-40-36 0,1 0-19 0,14-23-48 15,-27 31-39-15,27-31-38 0,-29 30-46 0,29-30-62 16,0 0-50-16,-27 19-259 0,27-19-666 0,0 0 295 16</inkml:trace>
  <inkml:trace contextRef="#ctx0" brushRef="#br0" timeOffset="4173.21">7127 1166 11 0,'0'0'521'0,"0"0"-7"0,0 0 5 0,0 0 10 0,0 0-15 0,0 0-14 15,0 0-32-15,0 0-35 0,0 0-37 0,0 0-44 16,0 0-29-16,0 0-6 0,0 0-31 0,0 0-25 16,79-24-25-16,-79 24-26 0,0 0-17 0,64-4-23 15,-64 4-41-15,55-6-22 0,-55 6-43 0,0 0-63 16,60-2-62-16,-60 2-45 0,0 0-45 0,67-3-71 15,-67 3-74-15,0 0-51 0,0 0-62 0,61-4-67 16,-61 4-355-16,0 0-901 0,0 0 398 0</inkml:trace>
  <inkml:trace contextRef="#ctx0" brushRef="#br0" timeOffset="4451.01">7215 1324 30 0,'0'0'427'0,"0"0"-6"15,0 0 7-15,0 0 11 0,0 0 12 0,0 0-8 16,0 0-27-16,0 0-36 0,0 0-37 0,0 0-36 16,0 0-23-16,0 0-25 0,0 0-27 0,0 0-16 15,0 0-31-15,0 0-13 0,143-1-23 0,-143 1-16 16,0 0-17-16,68-7-26 0,-68 7-31 0,0 0-23 15,63-2-40-15,-63 2-27 0,0 0-26 0,0 0-22 16,58 0-28-16,-58 0-36 0,0 0-50 0,0 0-43 0,0 0-54 16,0 0-69-16,0 0-80 0,62-2-241 15,-62 2-737-15,0 0 327 0</inkml:trace>
  <inkml:trace contextRef="#ctx0" brushRef="#br0" timeOffset="6512.41">9310 910 218 0,'0'0'477'0,"0"0"-2"0,0 0 14 15,0 0 8-15,14 106-12 0,-18-77-29 0,4-29-25 16,4 69-34-16,-3-43-22 0,-1-26-18 0,0 52-33 16,5-28-23-16,-5-24-31 0,9 47-23 0,-9-47-35 0,4 31-18 15,-4-31-16-15,8 29-25 0,-8-29-40 16,0 0-38-16,0 0-35 0,5 37-54 0,-5-37-44 16,0 0-46-16,0 0-50 0,0 31-58 0,0-31-66 0,0 0-72 15,0 0-90-15,0 0-74 0,0 0-260 0,0 0-838 16,0 0 371-16</inkml:trace>
  <inkml:trace contextRef="#ctx0" brushRef="#br0" timeOffset="7033.94">9569 1039 232 0,'0'0'314'0,"0"0"-2"0,0 0-14 0,0 0-24 16,0 0-11-16,0 0-14 0,0 0-7 0,0 0-12 0,0 0-6 16,37-32-23-16,-37 32-4 0,0 0-13 15,0 0-13-15,41-18-17 0,-41 18-12 0,0 0-2 0,47-13-12 16,-47 13-9-16,0 0-10 0,0 0-10 0,64 0 3 16,-64 0-22-16,0 0 6 0,0 0-9 0,49 22 2 15,-49-22-9-15,0 0-1 0,23 34 0 0,-23-34-4 16,0 32-2-16,0-32-3 0,0 0-7 0,-22 49-5 15,22-49-7-15,-28 33 0 0,9-15-5 0,19-18-5 16,-26 24-3-16,26-24 1 0,-24 20-7 0,24-20-13 16,0 0-15-16,0 0-11 0,0 0-7 0,0 0 1 15,-28 19-6-15,28-19-5 0,0 0-7 0,0 0-8 16,0 0 3-16,0 0 9 0,0 0 2 0,0 0 2 16,0 0 0-16,0 0 26 0,0 0 22 0,143-17 1 15,-143 17 8-15,56 7 14 0,-56-7 10 0,51 16 14 16,-51-16 12-16,36 15 9 0,-36-15 5 0,22 23 7 15,-22-23 1-15,13 25 2 0,-13-25 0 0,0 0-1 16,-5 37-2-16,5-37-5 0,0 0-11 0,-39 49-9 16,20-29-1-16,19-20-12 0,-43 29-10 0,43-29-11 15,-44 10-28-15,44-10-29 0,-43 9-25 0,43-9-24 16,0 0-29-16,-63 5-10 0,63-5-16 0,0 0-29 16,0 0-26-16,0 0-18 0,-69-16-14 0,69 16-13 15,0 0-32-15,-25-23-24 0,25 23-33 0,0 0-27 16,0 0-41-16,0 0-201 0,11-46-631 0,-11 46 279 0</inkml:trace>
  <inkml:trace contextRef="#ctx0" brushRef="#br0" timeOffset="7345.76">10220 1224 189 0,'0'0'427'0,"0"0"24"0,0 0 2 0,0 0 3 0,0 0-20 15,7 53-30-15,-7-53-9 0,0 0-25 0,2 37-32 0,-2-37-38 16,0 0-22-16,16 38-30 0,-16-38-20 0,0 0-24 16,22 22-21-16,-22-22-28 0,0 0-35 15,45 14-41-15,-45-14-41 0,0 0-34 0,53 0-25 16,-53 0-12-16,0 0-14 0,0 0-10 0,0 0 0 0,81-19 2 16,-81 19-6-16,25-18 12 0,-25 18-1 0,0 0-8 15,0 0 27-15,22-28 2 0,-22 28-1 16,0 0-8-16,0 0 11 0,0 0 7 0,-42-52 3 15,42 52 10-15,-42-16 3 0,42 16 5 0,-54-13-1 0,54 13 1 16,0 0-2-16,-60-4-2 0,60 4-13 0,0 0-18 16,0 0-58-16,-41-11-58 0,41 11-66 0,0 0-82 15,0 0-97-15,0 0-266 0,0 0-715 0,0 0 317 16</inkml:trace>
  <inkml:trace contextRef="#ctx0" brushRef="#br0" timeOffset="7623.69">11228 1025 30 0,'0'0'478'0,"0"0"-4"0,0 0 19 16,0 0 15-16,0 0 7 0,0 0-6 0,-9 61-24 15,9-61-33-15,0 0-35 0,-32 51-15 0,13-30-32 16,-1-1-52-16,-2 3-22 0,-5 11-29 0,9-11-26 16,18-23-24-16,-41 34-38 0,26-14-28 0,15-20-64 15,-30 34-53-15,15-16-52 0,15-18-52 0,-36 38-50 16,21-20-45-16,15-18-47 0,0 0-36 0,-32 30-38 16,32-30-34-16,0 0-45 0,-27 17-36 0,27-17-21 15,0 0-294-15,0 0-776 0,0 0 343 0</inkml:trace>
  <inkml:trace contextRef="#ctx0" brushRef="#br0" timeOffset="7908.81">10829 1161 75 0,'0'0'377'0,"0"0"1"0,0 0 10 15,0 0 1-15,0 0-7 0,0 0 2 0,0 0 3 16,0 0-7-16,0 0-25 0,0 0 1 0,0 0-22 15,109 33-11-15,-109-33-16 0,51 30-21 0,-27-12-15 16,2-3-25-16,-26-15-13 0,52 31-8 0,-29-16-22 16,-23-15-26-16,44 28-19 0,-44-28-9 0,29 22-18 15,-29-22-6-15,27 20-7 0,-27-20-19 0,27 19-3 0,-27-19-13 16,23 22-21-16,-23-22-16 0,0 0-9 16,22 27-23-16,-22-27-27 0,0 0-33 0,0 0-43 15,20 25-38-15,-20-25-42 0,0 0-47 0,0 0-70 16,0 0-87-16,0 0-98 0,37 12-493 0,-37-12-1045 15,0 0 462-15</inkml:trace>
  <inkml:trace contextRef="#ctx0" brushRef="#br0" timeOffset="11422.07">12017 1110 11 0,'0'0'377'0,"0"0"-9"16,0 0 22-16,0 0-16 0,0 0 3 15,0 0-6-15,0 0-12 0,-73 52-4 0,73-52-2 16,-31 40-16-16,22-16-12 0,9-24-20 0,-23 45-9 0,15-20-28 16,8-25-24-16,-6 42-13 0,6-42-34 0,4 50-15 15,-4-50-18-15,15 46-20 0,-2-27-17 16,-13-19-19-16,37 29-26 0,-37-29-30 0,47 23-22 15,-47-23-32-15,57 8-36 0,-57-8-26 0,60 0-19 0,-60 0-16 16,0 0-14-16,78-22 1 0,-78 22 6 0,35-22 10 16,-35 22 0-16,21-29 15 0,-21 29 9 0,5-33 4 15,-5 33 15-15,-8-52 3 0,8 52 4 0,-24-50 20 16,6 28-5-16,-1 1 12 0,-3-3 27 0,22 24 3 16,-39-36-3-16,16 22 5 0,23 14 0 0,-32-21-3 15,32 21 3-15,0 0-10 0,-41-21-3 0,41 21-6 16,0 0-25-16,0 0-54 0,0 0-59 0,0 0-59 15,0 0-74-15,0 0-74 0,0 0-342 0,0 0-750 16,0 0 332-16</inkml:trace>
  <inkml:trace contextRef="#ctx0" brushRef="#br0" timeOffset="11610.8">12502 1338 416 0,'0'0'524'0,"0"0"3"16,0 0 10-16,0 0 9 0,0 0-16 0,0 0-27 16,0 0-51-16,0 0-36 0,0 0-46 0,0 0-44 15,0 0-31-15,0 0-67 0,0 0-64 0,0 0-72 16,0 0-80-16,0 0-99 0,0 0-89 0,0 0-98 16,0 0-110-16,0 0-453 0,0 0-905 0,0 0 400 15</inkml:trace>
  <inkml:trace contextRef="#ctx0" brushRef="#br0" timeOffset="11873.71">12900 1086 456 0,'0'0'573'15,"0"0"20"-15,0 0 6 0,0 0-1 0,20 70-2 0,-20-70-30 16,-5 39-23-16,5-39-41 0,-2 43-55 0,2-43-39 16,0 51-41-16,2-25-38 0,-3 17-33 0,1-43-36 15,1 54-41-15,4-26-51 0,-5-28-66 0,6 41-58 16,-6-41-69-16,3 38-65 0,-3-38-77 0,1 27-85 16,-1-27-92-16,0 0-96 0,0 0-98 0,0 0-431 15,-6 36-1049-15,6-36 464 0</inkml:trace>
  <inkml:trace contextRef="#ctx0" brushRef="#br0" timeOffset="12233.59">13279 1267 210 0,'0'0'447'0,"0"0"-3"0,0 0 4 16,0 0 29-16,0 0 9 0,0 0-31 0,0 0-16 16,-14 81-25-16,14-81-31 0,-13 47-34 0,13-47-36 15,-6 28-26-15,6-28-29 0,0 33-23 0,0-33-23 16,0 0-17-16,15 38-24 0,-15-38-32 0,20 19-45 16,-20-19-40-16,0 0-24 0,43 20-34 0,-43-20-39 15,0 0-32-15,51 0-20 0,-51 0-11 0,0 0-3 16,0 0 1-16,0 0 12 0,82-22 14 0,-82 22 6 15,23-19-3-15,-23 19 19 0,0 0 13 0,15-37 10 16,-15 37-4-16,0 0 10 0,-6-47 8 0,6 47-11 16,0 0 20-16,-35-39 1 0,35 39 4 0,-25-25-10 15,25 25 9-15,-26-20-2 0,26 20-32 0,0 0-30 16,-27-24-58-16,27 24-64 0,0 0-90 0,0 0-98 16,0 0-317-16,0 0-758 0,0 0 336 0</inkml:trace>
  <inkml:trace contextRef="#ctx0" brushRef="#br0" timeOffset="12763.29">13831 1136 373 0,'0'0'434'0,"0"0"-7"0,0 0-13 16,0 0-9-16,0 0-24 0,0 0-27 16,0 0-28-16,0 0-34 0,0 0-27 0,0 0-27 0,0 0-20 15,-120 37-24-15,120-37-22 0,-14 28-11 0,14-28-17 16,-6 35-20-16,6-35-8 0,7 40-15 0,-7-40-6 16,0 0-11-16,26 44-9 0,-8-25-9 0,-18-19-12 15,56 44-14-15,-30-29-7 0,0 0-7 0,-26-15-6 16,53 33-4-16,-29-16-2 0,-24-17 4 0,32 25 9 15,-32-25 8-15,14 20 3 0,-14-20 5 0,0 0 6 16,0 0 2-16,0 0-1 0,-33 54-3 0,33-54-1 16,-37 15-7-16,37-15-9 0,-42 12 3 0,42-12-8 15,0 0-17-15,0 0-29 0,0 0-44 0,0 0-42 16,-76-31-18-16,76 31-20 0,0 0-31 0,-18-31-3 16,18 31 3-16,0 0 9 0,-3-39 10 0,3 39 12 15,0 0 19-15,10-46 13 0,-10 46 11 0,23-34 13 16,-23 34 20-16,21-25 19 0,-21 25 11 0,26-35 18 15,-26 35 33-15,27-33 27 0,-27 33 29 0,26-25 2 16,-13 5 39-16,-13 20 5 0,20-26 11 0,-20 26 20 16,15-25 11-16,-15 25-8 0,0 0-12 0,13-39-13 15,-13 39-7-15,0 0-12 0,0 0-11 0,1-29-13 16,-1 29-25-16,0 0-26 0,0 0-45 0,0 0-44 16,0 0-44-16,0 0-55 0,0 0-46 0,0 0-38 15,0 0-41-15,0 0-48 0,0 0-33 0,0 0-28 16,0 0-222-16,0 0-667 0,0 0 295 0</inkml:trace>
  <inkml:trace contextRef="#ctx0" brushRef="#br0" timeOffset="13136.65">14258 1161 77 0,'0'0'463'0,"0"0"18"0,0 0 8 0,0 0 18 0,0 0-12 15,0 0-34-15,-19 69-41 0,19-69-32 0,-11 34-23 16,11-34-19-16,-7 32-32 0,7-32-32 16,0 37-39-16,0-37-12 0,9 40-18 0,-9-40-25 15,13 26-27-15,-13-26-35 0,0 0-36 0,28 22-52 0,-28-22-52 16,0 0-45-16,51 9-51 0,-51-9-34 0,0 0 0 16,0 0-4-16,79-25 7 0,-79 25 16 0,0 0 15 15,42-23 29-15,-42 23 41 0,22-19 34 16,-22 19 41-16,0 0 43 0,27-24 52 0,-27 24 48 0,0 0 32 15,0 0 27-15,0 0 13 0,0 0 5 0,0 0-7 16,0 0-15-16,18-24-16 0,-18 24-18 0,0 0 6 16,0 0 14-16,0 0 10 0,0 0-217 0,0 0-12 15,0 0 0-15,24 80 0 0,-19-51 0 0,-5-29 0 16,4 56 0-16,-2-26 0 0,-2-30 0 0,0 55 0 16,-2-26 0-16,2-29 0 0,-6 52 0 0,6-52 0 15,-5 34 0-15,5-34 0 0,-14 28-351 0,14-28-956 16,0 0-1416-16,0 0 627 0</inkml:trace>
  <inkml:trace contextRef="#ctx0" brushRef="#br0" timeOffset="13595.94">16318 1254 226 0,'0'0'480'0,"0"0"-20"0,0 0 0 16,0 0-11-16,0 0-32 0,0 0-38 0,0 0-40 15,0 0-33-15,128-8-27 0,-83 1-38 0,7 4-39 0,-52 3-51 16,96-7-49-16,-50 5-49 0,-46 2-44 0,82-4-36 16,-82 4-39-16,56 3-47 0,-56-3-45 0,0 0-50 15,0 0-53-15,55 6-35 0,-55-6-275 0,0 0-618 16,0 0 273-16</inkml:trace>
  <inkml:trace contextRef="#ctx0" brushRef="#br0" timeOffset="13824.37">16391 1466 158 0,'0'0'441'0,"0"0"-19"0,0 0 21 0,0 0 30 16,0 0 13-16,0 0-23 0,0 0-38 0,0 0-42 15,0 0-38-15,92 28-37 0,-92-28-30 0,97-6-33 16,-97 6-47-16,95-19-49 0,-45 11-56 0,-50 8-53 15,60-10-55-15,-60 10-44 0,60-10-26 0,-60 10-41 16,56-7-29-16,-56 7-36 0,0 0-38 0,44-8-45 16,-44 8-32-16,0 0-14 0,0 0-279 0,0 0-648 15,0 0 287-15</inkml:trace>
  <inkml:trace contextRef="#ctx0" brushRef="#br0" timeOffset="14080.92">17103 1199 126 0,'0'0'437'0,"0"0"-4"15,0 0-9-15,0 0 3 0,0 0-6 0,0 0-22 16,0 0-24-16,0 0-14 0,115 17-23 0,-115-17-25 0,49 35-8 16,-15-9-17-16,-15-7-13 0,2 4 10 0,-21-23-3 15,27 47-23-15,-17-19-2 0,-5 1-10 0,-5 12-7 16,0-41-15-16,-13 49-25 0,0-29-16 15,13-20-21-15,-39 40-14 0,16-23-16 0,-3 1-15 0,26-18-50 16,-51 31-59-16,24-20-61 0,-18 2-78 0,45-13-89 16,-44 11-104-16,44-11-106 0,0 0-114 0,-63 5-465 15,63-5-1091-15,0 0 482 0</inkml:trace>
  <inkml:trace contextRef="#ctx0" brushRef="#br0" timeOffset="15157.69">3203 3923 224 0,'0'0'367'15,"0"0"11"-15,0 0 21 0,0 0 15 0,0 0 2 0,0 0-4 16,0 0-18-16,0 0-11 0,0 0-10 0,0 0-3 16,0 0-9-16,0 0-7 0,0 0-8 0,126-44-41 15,-74 33-31-15,3 7-17 0,3-3-31 0,3-1-31 16,-1 0-17-16,0 1-42 0,5 0-30 0,-6-3-37 16,2 7-41-16,-7-4-48 0,-3-2-58 0,-51 9-60 15,59-6-59-15,-59 6-52 0,0 0-57 0,0 0-59 16,64 2-58-16,-64-2-64 0,0 0-297 0,0 0-849 15,0 0 376-15</inkml:trace>
  <inkml:trace contextRef="#ctx0" brushRef="#br0" timeOffset="15511.41">3244 3966 331 0,'-46'19'491'16,"46"-19"-10"-16,-52 29 15 0,26-11 1 0,3 0-15 0,23-18-26 15,-29 45-33-15,16-19-25 0,13-26-33 0,-14 49-34 16,11-23-36-16,3-26-25 0,2 45-31 0,-2-45-22 16,15 39-38-16,0-17-29 0,-15-22-33 0,30 32-44 15,-30-32-49-15,28 22-32 0,-28-22-32 0,41 14-38 16,-41-14-22-16,0 0-11 0,60 6-6 0,-60-6-11 15,0 0 3-15,0 0 18 0,77-25 12 0,-77 25 18 16,21-26 21-16,-21 26 23 0,11-29 31 0,-11 29 18 16,0 0 12-16,-12-54 9 0,12 54 2 0,-31-42-4 15,31 42 1-15,-37-34 0 0,14 17-9 0,23 17 1 16,-29-21-3-16,29 21-5 0,-29-17-4 0,29 17-36 16,0 0-54-16,0 0-72 0,0 0-85 0,0 0-85 0,0 0-89 15,0 0-327-15,0 0-792 0,0 0 350 16</inkml:trace>
  <inkml:trace contextRef="#ctx0" brushRef="#br0" timeOffset="15907.33">3705 4432 208 0,'0'0'487'0,"0"0"-25"0,0 0 3 15,0 0 13-15,0 0-5 0,0 0-4 0,0 0-34 16,0 0-33-16,0 0-33 0,-63 65-30 0,63-65-39 16,-12 33-23-16,12-33-27 0,-7 49-25 0,7-49-25 15,5 32-18-15,-5-32-25 0,14 33-22 0,-14-33-29 16,24 26-33-16,-24-26-43 0,28 22-42 0,-28-22-31 0,0 0-36 15,46 18-35-15,-46-18-37 0,0 0-31 16,0 0-15-16,72-5-5 0,-72 5 0 0,0 0 11 16,46-23 21-16,-46 23 28 0,16-29 20 0,-16 29 27 0,12-25 33 15,-12 25 23-15,1-44 11 0,-1 44 8 0,-11-38 22 16,11 38 9-16,-31-42 6 0,31 42 6 16,-29-20-1-16,29 20-4 0,-34-28-6 0,34 28-2 15,-32-18-27-15,32 18-43 0,0 0-74 0,0 0-95 0,-38-17-109 16,38 17-297-16,0 0-688 0,0 0 305 0</inkml:trace>
  <inkml:trace contextRef="#ctx0" brushRef="#br0" timeOffset="16330.34">4234 4357 331 0,'0'0'494'0,"0"0"-8"15,0 0 3-15,0 0 7 0,0 0 0 0,0 0-8 16,0 0-32-16,-69 61-36 0,52-40-37 0,-5 15-28 16,13-13-47-16,9-23-7 0,-18 48-31 0,16-21-23 15,2-27-34-15,-7 47-35 0,7-47-43 0,4 34-46 16,-4-34-37-16,12 32-41 0,-12-32-43 0,15 24-35 0,-15-24-31 15,0 0-34-15,28 24-38 0,-28-24-24 0,0 0-17 16,0 0-16-16,0 0-22 0,0 0-14 0,0 0-2 16,0 0 7-16,104-31 21 0,-104 31 22 15,34-27 21-15,-34 27 25 0,28-23 48 0,-28 23 51 0,35-25 54 16,-35 25 53-16,0 0 51 0,41-17 50 0,-41 17 31 16,0 0 24-16,0 0 25 0,35-8 31 0,-35 8 23 15,0 0 22-15,0 0 11 0,0 0 13 0,41 47 0 16,-41-47-13-16,8 32-24 0,-8-32-26 0,0 39-25 15,0-39-24-15,-5 39-17 0,5-39-38 0,0 0-56 16,-1 45-65-16,1-45-87 0,0 0-91 0,2 30-99 16,-2-30-86-16,0 0-74 0,0 0-91 0,21 24-109 15,-21-24-319-15,0 0-1003 0,0 0 443 0</inkml:trace>
  <inkml:trace contextRef="#ctx0" brushRef="#br0" timeOffset="16622.34">5126 4016 196 0,'0'0'364'0,"0"0"-9"0,0 0 8 0,0 0 20 0,0 0-12 0,0 0 4 16,0 0-3-16,-40 82-8 0,26-54-8 0,-4-5-6 16,-2-1-21-16,-6 16-17 0,11-15-30 0,15-23-27 15,-31 48-21-15,8-12-22 0,14-17-26 0,9-19-21 16,-28 41-43-16,28-41-65 0,-28 35-66 0,15-7-85 16,13-28-88-16,-23 20-84 0,23-20-87 0,0 0-92 15,0 0-331-15,-31 16-841 0,31-16 373 0</inkml:trace>
  <inkml:trace contextRef="#ctx0" brushRef="#br0" timeOffset="16844.43">4834 4142 271 0,'0'0'399'16,"0"0"11"-16,0 0 19 0,0 0 21 0,0 0 15 15,0 0-4-15,0 0-13 0,0 0-18 16,0 0-26-16,79 46-24 0,-79-46-6 0,48 29-30 0,-25-16-26 15,-23-13-28-15,42 27-31 0,-42-27-19 0,32 17-19 16,-32-17-30-16,36 22-22 0,-36-22-11 0,30 19-29 16,-30-19-45-16,0 0-76 0,41 24-80 0,-41-24-84 15,0 0-97-15,28 14-94 0,-28-14-94 0,0 0-125 16,0 0-351-16,0 0-992 0,0 0 439 0</inkml:trace>
  <inkml:trace contextRef="#ctx0" brushRef="#br0" timeOffset="17718.9">5810 3914 31 0,'0'0'422'15,"0"0"-4"-15,0 0-2 0,0 0 2 0,0 0 18 0,0 0 16 0,0 0 1 0,0 0-12 16,0 0-13-16,-52 47 16 0,52-47-14 0,0 0-24 15,8 46-35-15,-8-46-28 0,5 34-35 0,-5-34-27 16,0 0-22-16,19 44-39 0,-19-44-17 0,12 24-19 16,-12-24-22-16,0 0-30 0,19 23-27 0,-19-23-38 15,0 0-33-15,0 0-42 0,0 0-33 0,0 0-39 16,51 6-28-16,-51-6-16 0,0 0-5 0,0 0 4 16,0 0-6-16,55-46 9 0,-55 46 10 0,24-33 20 0,-24 33 28 15,18-38 27-15,-18 38 17 0,13-31 28 0,-13 31 16 16,13-33 12-16,-13 33 17 0,2-29 27 0,-2 29 12 15,0 0 10-15,7-36 0 0,-7 36 3 0,0 0 7 16,0 0-9-16,0 0-5 0,0 0-11 0,0 0-14 16,0 0-13-16,0 0 12 0,0 0 23 0,0 0 22 15,0 0-16-15,0 0-101 0,21 104 0 0,-12-60 0 16,-4 1 0-16,6-1 0 0,-3 5 0 0,3-2 0 16,-2 5 0-16,3-8 0 0,-4 2 0 0,-4 3 0 15,-4-4 0-15,4 1 0 0,-11 0 0 0,-3-3 0 16,0-14 0-16,-8 13 0 0,4-16 0 0,-1-1 0 15,-13 10 0-15,11-16 0 0,17-19 0 0,-41 29 0 0,41-29 0 16,-37 18 0-16,37-18 0 0,0 0 0 16,-61-2 0-16,61 2 0 0,0 0 0 0,0 0 0 0,-67-41 0 15,49 24 0-15,18 17 0 0,-20-28 0 0,20 28-752 16,-9-42-489-16,9 42-1342 0,11-48 594 0</inkml:trace>
  <inkml:trace contextRef="#ctx0" brushRef="#br0" timeOffset="18559.77">7547 4016 381 0,'0'0'414'0,"0"0"-2"0,0 0 4 0,0 0-4 0,0 0-6 0,0 0-17 15,0 0-19-15,0 0-44 0,96 26-35 0,-96-26-24 16,0 0-30-16,78-14-22 0,-78 14-27 0,50-11-25 15,-50 11-50-15,51-12-51 0,-51 12-53 0,36-10-72 16,-36 10-51-16,0 0-56 0,51-10-73 0,-51 10-81 16,0 0-370-16,0 0-750 0,0 0 332 0</inkml:trace>
  <inkml:trace contextRef="#ctx0" brushRef="#br0" timeOffset="18809.9">7604 4217 135 0,'0'0'492'16,"0"0"-34"-16,0 0-17 0,0 0 19 0,-35 29 26 15,35-29 20-15,0 0-7 0,0 0-27 0,0 0-46 16,0 0-41-16,0 0-41 0,0 0-23 0,0 0-39 16,120 9-37-16,-120-9-19 0,0 0-30 0,64 2-17 15,-64-2-31-15,0 0-30 0,59-2-28 0,-59 2-38 16,0 0-36-16,0 0-34 0,56 4-40 0,-56-4-38 15,0 0-50-15,0 0-49 0,44 9-47 0,-44-9-52 16,0 0-73-16,0 0-87 0,0 0-398 0,0 0-922 0,70-14 409 16</inkml:trace>
  <inkml:trace contextRef="#ctx0" brushRef="#br0" timeOffset="19496.99">9363 3767 369 0,'0'0'453'0,"0"0"23"0,0 0 25 16,0 0 4-16,0 0 11 0,0 0 25 0,0 0-12 15,0 0-13-15,-3 88-9 0,3-88-15 0,-3 54-19 16,2-25-26-16,1-29-40 0,-2 58-33 0,2-26-33 16,0-32-38-16,3 54-27 0,0-27-111 0,-3-27-165 15,3 50 0-15,-3-50 0 0,3 32 0 0,-3-32 0 16,3 32 0-16,-3-32 0 0,0 0 0 0,2 38-112 0,-2-38-269 16,0 0-67-16,0 0-80 0,0 0-85 0,-8 32-406 15,8-32-1103-15,0 0 489 0</inkml:trace>
  <inkml:trace contextRef="#ctx0" brushRef="#br0" timeOffset="19719.48">9610 3868 355 0,'0'0'460'0,"0"0"-32"16,0 0-18-16,0 0 13 0,0 0 46 0,0 0 44 15,0 0-11-15,0 0-17 0,0 0-3 0,0 0-5 16,27 89-19-16,-23-48-19 0,1 0-35 0,0-2-39 15,-5-8-30-15,0-31-32 0,1 69-32 0,-2-44-26 16,1-25-26-16,1 52-71 0,-1-52-148 0,-1 35 0 0,1-35 0 16,-1 35 0-16,1-35 0 0,-3 29 0 15,3-29-232-15,0 0-115 0,-5 34-73 0,5-34-72 0,0 0-70 16,0 0-461-16,0 0-1109 0,0 0 490 0</inkml:trace>
  <inkml:trace contextRef="#ctx0" brushRef="#br0" timeOffset="20045.52">9957 4088 71 0,'0'0'517'0,"0"0"-24"0,0 0 0 0,0 0 7 16,0 0 21-16,0 0 1 0,0 0-18 0,0 0-14 15,0 0-32-15,0 0-40 0,-3 97-35 0,3-97-38 16,5 40-31-16,-5-40-38 0,10 35-27 0,-10-35-29 15,17 30-29-15,-17-30-47 0,28 24-46 0,-28-24-53 16,42 20-40-16,-42-20-35 0,0 0-41 0,53 8-27 16,-53-8-28-16,0 0-26 0,0 0-10 0,81-16 10 0,-81 16 13 15,32-17 20-15,-32 17 23 0,23-25 12 0,-23 25 25 16,8-30 19-16,-8 30 26 0,0 0 18 0,-12-45 12 16,12 45-1-16,-29-44 0 0,9 27-1 0,20 17-4 15,-43-32 1-15,43 32-1 0,-33-22-3 0,33 22 0 16,-28-15-19-16,28 15-51 0,0 0-74 0,-37-13-69 15,37 13-76-15,0 0-98 0,0 0-444 0,0 0-893 16,0 0 394-16</inkml:trace>
  <inkml:trace contextRef="#ctx0" brushRef="#br0" timeOffset="20344.18">11231 3923 543 0,'0'0'555'0,"0"0"-6"0,0 0 5 0,0 0 1 0,-62 82 2 16,29-50-7-16,0 1-25 0,1 1-29 0,1 2-47 15,-3-1-42-15,6 3-40 0,-3-2-42 0,9 0-35 16,3-12-70-16,1-1-65 0,18-23-72 0,-29 41-58 16,29-41-65-16,-21 30-74 0,21-30-103 0,-15 17-73 15,15-17-94-15,0 0-115 0,0 0-445 0,0 0-1022 16,0 0 452-16</inkml:trace>
  <inkml:trace contextRef="#ctx0" brushRef="#br0" timeOffset="20580.16">10809 4044 412 0,'0'0'477'15,"0"0"-2"-15,0 0 27 0,0 0 15 0,0 0 14 0,0 0-7 16,0 0-18-16,94 38-10 0,-94-38-28 0,46 31-24 16,-22-10-16-16,0-2-33 0,-24-19-31 0,49 39-29 15,-28-22-22-15,3 0-26 0,-24-17-35 0,41 34-20 16,-20-18-24-16,-21-16-183 0,28 22-25 0,-28-22 0 15,29 22 0-15,-29-22 0 0,0 0 0 0,36 19 0 16,-36-19 0-16,0 0-33 0,0 0-396 0,40 9-118 16,-40-9-140-16,0 0-396 0,0 0-1172 0,0 0 518 15</inkml:trace>
  <inkml:trace contextRef="#ctx0" brushRef="#br0" timeOffset="22608.64">11873 3989 378 0,'0'0'390'0,"0"0"-1"0,0 0 13 16,0 0 21-16,0 0 2 0,0 0 0 0,0 0-8 15,-56 29-17-15,41-7-19 0,15-22-11 0,-28 44-23 0,12-21-10 16,16-23-14-16,-14 46-34 0,14-46-19 0,-3 42-22 16,3-42-21-16,6 39-21 0,-6-39-10 15,15 27-29-15,-15-27-22 0,27 25-19 0,-27-25-25 0,31 21-14 16,-31-21-47-16,0 0-31 0,55 9-25 0,-55-9-27 16,0 0-12-16,0 0-3 0,79-12-19 0,-79 12 3 15,38-20 6-15,-38 20 8 0,27-31 5 0,-13 10 7 16,-14 21 6-16,16-48 4 0,-13 23 7 0,-3 25 20 15,0-52 8-15,-3 24 6 0,3 28 0 0,-21-50 16 16,6 28 4-16,-1-1 7 0,16 23 12 0,-29-30 1 16,10 11-1-16,19 19 8 0,0 0-14 0,-40-21 5 15,40 21-13-15,0 0-28 0,0 0-45 0,0 0-64 16,0 0-88-16,0 0-81 0,0 0-48 0,0 0-64 16,0 0-71-16,-51 56-439 0,51-56-973 0,0 0 432 0</inkml:trace>
  <inkml:trace contextRef="#ctx0" brushRef="#br0" timeOffset="22829.48">12313 4127 664 0,'0'0'718'0,"0"0"-48"0,0 0-32 15,0 0 6-15,0 0 5 0,0 0-21 0,0 0-50 0,0 0-58 16,0 0-50-16,0 0-48 0,0 0-46 15,0 0-55-15,0 0-51 0,0 0-73 0,0 0-81 16,0 0-97-16,0 0-89 0,0 0-100 0,0 0-116 0,0 0-102 16,0 0-117-16,0 0-120 0,0 0-351 0,0 0-1058 15,0 0 468-15</inkml:trace>
  <inkml:trace contextRef="#ctx0" brushRef="#br0" timeOffset="23142.38">12605 3868 285 0,'0'0'482'0,"0"0"11"16,0 0 16-16,0 0 11 0,0 0-8 15,0 0 1-15,0 0-4 0,0 0-12 0,0 0-11 0,0 0-10 16,0 0-23-16,0 0-10 0,-12 99-16 0,12-99-24 16,-1 48-33-16,-1-25-28 0,2-23-32 0,4 41-149 15,-4-41-161-15,2 42 0 0,-2-42 0 0,1 35 0 16,-1-35 0-16,1 30 0 0,-1-30 0 0,0 0 0 16,-1 39 0-16,1-39 0 0,0 0 0 0,0 0 0 15,0 0 0-15,0 0 0 0,0 0-469 0,0 0-198 16,15 29-510-16,-15-29-1273 0,0 0 564 0</inkml:trace>
  <inkml:trace contextRef="#ctx0" brushRef="#br0" timeOffset="23531.16">12804 3938 183 0,'0'0'487'0,"0"0"-22"0,0 0 2 16,0 0 20-16,0 0 8 0,0 0-15 0,0 0-29 15,0 0-34-15,0 0-24 0,0 0-30 0,0 0-25 16,0 0-15-16,0 0-40 0,-4 96-25 0,4-96-27 16,6 26-17-16,-6-26-32 0,0 0-13 0,11 34-30 15,-11-34-24-15,0 0-53 0,0 0-38 0,0 0-37 0,16 27-48 16,-16-27-33-16,0 0-27 0,0 0-47 0,0 0-21 16,0 0-3-16,0 0 9 0,0 0 9 15,0 0 19-15,0 0 27 0,90-58 45 0,-90 58 49 0,15-23 37 16,-15 23 25-16,0 0 42 0,15-27 37 0,-15 27 18 15,0 0 23-15,0 0 16 0,12-28 5 0,-12 28 9 16,0 0-1-16,0 0-14 0,0 0-17 0,0 0 3 16,0 0 17-16,0 0 29 0,0 0 11 0,0 0 6 15,0 0-7-15,0 0-56 0,9 84-149 0,-9-84 0 16,-3 49 0-16,3-49 0 0,-5 50 0 0,5-50 0 16,-2 41 0-16,2-41 0 0,-3 35 0 0,3-35 0 15,0 0 0-15,0 36 0 0,0-36-62 0,0 0-428 0,0 0-88 16,0 0-106-16,0 0-380 0,22 21-1150 15,-22-21 508-15</inkml:trace>
  <inkml:trace contextRef="#ctx0" brushRef="#br0" timeOffset="23871.86">13168 3982 73 0,'0'0'574'0,"0"0"-42"0,0 0-28 15,0 0-7-15,0 0 9 0,0 0 8 0,0 0-22 16,0 0-28-16,0 0-36 0,0 0-28 0,0 0-26 16,0 0-31-16,116 30-24 0,-116-30-27 0,26 22-26 15,-26-22-25-15,20 28-25 0,-20-28-20 0,8 32-16 16,-8-32-23-16,0 0-22 0,-23 57-19 0,6-38-49 0,17-19-58 16,-35 34-54-16,14-15-57 0,21-19-41 0,-34 25-33 15,34-25-10-15,-26 16-7 0,26-16 0 0,0 0 9 16,0 0 18-16,-27 21 18 0,27-21 5 0,0 0 33 15,0 0 1-15,0 0 19 0,0 0 25 0,0 0 26 16,0 0 33-16,0 0 17 0,0 0 15 0,0 0 24 16,0 0 5-16,0 0 8 0,62 30 2 0,-62-30-1 15,0 0-4-15,0 0-4 0,67 0-9 0,-67 0-5 16,0 0-14-16,0 0-28 0,73-1-44 0,-73 1-65 16,0 0-74-16,0 0-73 0,58-18-83 0,-58 18-91 15,0 0-405-15,34-19-902 0,-34 19 399 0</inkml:trace>
  <inkml:trace contextRef="#ctx0" brushRef="#br0" timeOffset="24217.98">13778 3900 225 0,'0'0'549'15,"0"0"-43"-15,0 0 2 0,0 0 12 0,0 0-2 16,0 0-11-16,0 0-35 0,0 0-41 0,-78 71-45 15,70-44-27-15,0-1-39 0,8-26-38 0,-12 55-28 16,8-25-26-16,4-30-25 0,-3 55-15 0,3-25-16 16,0-30-19-16,8 40-27 0,-8-40-4 0,8 36-17 15,-8-36-6-15,12 29-9 0,-12-29-9 0,13 26-11 0,-13-26-7 16,0 0-9-16,28 28 10 0,-28-28-16 16,0 0-8-16,27 16-17 0,-27-16-13 0,0 0-14 0,0 0-6 15,0 0-1-15,0 0 0 0,0 0-5 0,0 0 13 16,0 0-5-16,0 0-2 0,0 0-6 0,79-38-5 15,-79 38 3-15,0 0 1 0,0 0-5 0,0 0 4 16,0 0 4-16,0 0-4 0,-64-60 0 0,64 60-17 16,0 0-16-16,0 0-30 0,-42-14-48 0,42 14-66 15,0 0-75-15,0 0-82 0,0 0-103 0,-38-15-132 16,38 15-311-16,0 0-972 0,0 0 429 0</inkml:trace>
  <inkml:trace contextRef="#ctx0" brushRef="#br0" timeOffset="24843.73">16291 3960 258 0,'0'0'432'0,"0"0"13"0,0 0 16 0,0 0 18 0,0 0 11 0,0 0 8 0,0 0-8 0,0 0-17 0,0 0-6 16,0 0-21-16,0 0-19 0,0 0-32 15,118 38-38-15,-67-38-40 0,-51 0-27 0,110-3-34 0,-52-2-41 16,-58 5-68-16,104-4-82 0,-58 3-81 0,-46 1-82 16,77-3-68-16,-77 3-85 0,55 0-59 0,-55 0-44 15,0 0-50-15,0 0-49 0,55 6-17 0,-55-6-345 16,0 0-882-16,0 0 390 0</inkml:trace>
  <inkml:trace contextRef="#ctx0" brushRef="#br0" timeOffset="25059.26">16569 4132 291 0,'0'0'422'16,"0"0"20"-16,0 0 25 0,0 0 21 0,0 0 11 15,0 0-3-15,0 0-3 0,0 0-3 0,0 0-31 16,0 0-25-16,0 0-30 0,0 0-28 0,0 0-23 0,0 0-20 16,0 0-28-16,0 0-27 0,0 0-33 0,135 6-19 15,-135-6-28-15,82-6-31 0,-82 6-32 0,79-4-52 16,-79 4-61-16,64-4-83 0,-64 4-60 0,58-7-74 15,-58 7-71-15,55-10-58 0,-55 10-50 0,0 0-65 16,50 0-67-16,-50 0-464 0,0 0-1052 0,0 0 466 16</inkml:trace>
  <inkml:trace contextRef="#ctx0" brushRef="#br0" timeOffset="25280.94">17135 3854 19 0,'0'0'448'0,"0"0"5"16,0 0 20-16,0 0 40 0,0 0 23 0,0 0 17 16,0 0-12-16,120 25-6 0,-88 5-17 0,-11-10-8 15,-2 6-15-15,-19-26-36 0,23 48-31 0,-16-7-11 16,-3-14-25-16,-4-27-35 0,-14 53-33 0,4-28-104 16,-8 1-220-16,18-26 0 0,-41 42 0 0,13-24 0 15,-10 4 0-15,38-22 0 0,-54 27 0 0,22-18 0 16,32-9-302-16,-52 13-317 0,52-13-593 0,0 0-1313 15,-57 4 581-15</inkml:trace>
  <inkml:trace contextRef="#ctx0" brushRef="#br0" timeOffset="54671.95">18354 991 1 0,'0'0'257'0,"0"0"-1"16,0 0 9-16,0 0-8 0,0 0-8 0,0 0-1 15,0 0 1-15,0 0 13 0,0 0 26 0,0 0 28 16,0 0 26-16,0 0-1 0,0 0 1 0,0 0 5 16,0 0-9-16,0 0 0 0,0 0-20 0,0 0-8 15,0 0 8-15,-37 67 4 0,37-67 6 0,0 0-17 16,-10 44-7-16,10-44-5 0,-5 42-4 0,5-42-8 0,-3 34-17 15,3-34-137-15,-1 52-133 0,-2-28 0 16,3-24 0-16,-1 48 0 0,0-20 0 0,1-28 0 16,-7 49 0-16,2-23 0 0,-1 5 0 0,6-31 0 15,-9 45 0-15,9-45 0 0,-6 38 0 0,6-38 0 0,-8 26 0 16,8-26 0-16,0 0 0 0,0 0 0 16,-8 31 0-16,8-31 0 0,0 0 0 0,0 0 0 15,0 0 0-15,0 0 0 0,0 0 0 0,0 0 0 0,0 0 0 16,0 0 0-16,0 0 0 0,0 0-63 0,0 0-479 15,0 0-43-15,0 0-15 0,0 0-3 0,0 0-364 16,0 0-1047-16,0 0 464 0</inkml:trace>
  <inkml:trace contextRef="#ctx0" brushRef="#br0" timeOffset="55124.17">18487 1199 36 0,'0'0'332'0,"12"-46"5"0,-12 46 18 0,0 0 12 0,0 0 25 15,0 0 21-15,6-32 0 0,-6 32-6 0,0 0-20 16,0 0-29-16,0 0-32 0,0 0-28 0,0 0-16 16,0 0-6-16,0 0 11 0,0 0-21 0,0 0-7 15,0 0-7-15,0 0-15 0,0 0-16 0,9 112-23 16,-8-87-23-16,-1-25-24 0,0 43-2 0,0-43-19 16,0 43-9-16,0-43-13 0,-1 48-11 0,1-48-14 15,-1 32-22-15,1-32-22 0,0 0-37 0,6 32-26 16,-6-32-17-16,0 0-17 0,0 0-3 0,0 0-15 15,0 0-18-15,0 0-22 0,0 0-17 0,0 0-10 16,60 0 14-16,-60 0 9 0,0 0 18 0,55-48 9 16,-36 28 11-16,-19 20 26 0,32-44 33 0,-20 23 22 15,-12 21 21-15,20-41 26 0,-20 41 14 0,13-31 32 16,-13 31 32-16,0 0 20 0,15-28 9 0,-15 28 4 16,0 0-7-16,0 0-15 0,0 0-15 0,0 0-13 15,0 0-19-15,0 0-1 0,0 0 18 0,0 0 19 16,0 0-108-16,0 0-16 0,0 0 0 0,0 0 0 15,-16 115 0-15,16-115 0 0,-8 51 0 0,5-21 0 16,2 0 0-16,1-30 0 0,-13 52 0 0,13-52 0 0,-2 37 0 16,2-37 0-16,-3 32 0 0,3-32 0 0,0 0 0 15,-2 32 0-15,2-32 0 0,0 0 0 0,0 0 0 16,0 0 0-16,0 0 0 0,0 0-289 0,0 0-219 16,0 0-84-16,0 0-35 0,0 0-403 0,0 0-1114 15,0 0 493-15</inkml:trace>
  <inkml:trace contextRef="#ctx0" brushRef="#br0" timeOffset="55347.42">18961 1434 242 0,'0'0'608'0,"0"0"-10"0,0 0 9 0,0 0 13 0,0 0 10 16,0 0-5-16,0 0-35 0,0 0-45 0,0 0-44 15,0 0-43-15,0 0-49 0,0 0-39 0,0 0-38 16,0 0-34-16,0 0-36 0,0 0-51 0,0 0-62 16,0 0-77-16,0 0-85 0,0 0-82 0,0 0-87 15,0 0-96-15,0 0-85 0,0 0-92 0,0 0-86 16,0 0-31-16,0 0-366 0,0 0-1017 0,0 0 450 16</inkml:trace>
  <inkml:trace contextRef="#ctx0" brushRef="#br0" timeOffset="55811.15">19374 1330 13 0,'0'0'389'0,"0"0"-11"0,0 0 2 16,0 0 14-16,0 0 14 0,0 0 3 0,0 0-3 0,0 0-8 15,0 0-8-15,0 0-22 0,0 0-26 0,-79 47-16 16,79-47-25-16,-22 25-25 0,22-25-27 0,-14 30-27 16,14-30-15-16,0 0-13 0,-4 38-32 15,4-38-16-15,0 0-12 0,10 38-21 0,-10-38-22 0,0 0-27 16,32 34-22-16,-32-34-20 0,31 19-26 0,-31-19-30 15,50 13-18-15,-50-13-17 0,43 8-17 16,-43-8-23-16,0 0 5 0,73-1 1 0,-73 1 5 16,0 0 6-16,0 0 1 0,64-16 11 0,-64 16 14 0,24-20 2 15,-24 20 11-15,0 0 6 0,23-37 9 0,-23 37 15 16,3-31 2-16,-3 31 23 0,-21-41 15 0,21 41 13 16,-26-35 15-16,10 16 17 0,16 19 1 0,-46-30 0 15,22 19-1-15,24 11-10 0,0 0-5 0,-43-18-5 16,43 18-18-16,0 0-45 0,0 0-57 0,0 0-66 15,0 0-63-15,0 0-57 0,0 0-59 0,0 0-52 16,0 0-15-16,0 0-349 0,0 0-797 0,0 0 353 16</inkml:trace>
  <inkml:trace contextRef="#ctx0" brushRef="#br0" timeOffset="56324.39">20009 1249 8 0,'0'0'361'0,"0"0"-7"0,0 0-5 0,0 0-5 0,0 0-9 15,0 0-17-15,0 0-15 0,0 0-26 0,0 0-21 16,0 0-20-16,0 0-14 0,0 0-15 0,-70-26-24 0,70 26-14 16,0 0-20-16,0 0-14 0,-77 54-20 0,77-54-5 15,-23 26-13-15,23-26-9 0,-13 28-7 0,13-28-24 16,0 0-29-16,-5 33-14 0,5-33-25 16,0 0-19-16,0 0-7 0,0 0-32 0,39 38-15 0,-39-38-4 15,0 0-7-15,0 0-5 0,61-1 2 0,-61 1 13 16,0 0 11-16,0 0 13 0,0 0 28 0,72-38 42 15,-72 38 22-15,25-17 53 0,-25 17 43 0,0 0 33 16,23-21 34-16,-23 21 31 0,0 0 19 0,0 0 3 16,0 0 2-16,0 0-18 0,0 0-12 0,0 0-20 15,0 0-28-15,0 0-13 0,0 0-14 0,0 0-13 16,0 0 4-16,0 0 0 0,0 0 9 0,0 0 7 16,0 0 2-16,0 0-6 0,-4 83-10 0,4-83-12 15,-11 48-5-15,11-48-12 0,-10 51-26 0,10-51-82 16,-9 39 0-16,9-39 0 0,-10 42 0 0,10-42 0 15,-10 35 0-15,7-12 0 0,3-23 0 0,-9 31-153 16,9-31-80-16,0 0-35 0,0 46-36 0,0-46-58 16,0 0-59-16,0 0-60 0,6 32-34 0,-6-32-394 15,0 0-985-15,0 0 435 0</inkml:trace>
  <inkml:trace contextRef="#ctx0" brushRef="#br0" timeOffset="57157.53">20565 1469 214 0,'0'0'329'0,"0"0"-8"0,0 0 3 15,0 0-3-15,0 0 3 0,-46-37-7 0,46 37 1 16,0 0 2-16,0 0 1 0,0 0 0 0,-22-20 8 16,22 20-8-16,0 0-12 0,0 0-4 0,0 0-11 15,-19-24-6-15,19 24-17 0,0 0-18 0,0 0-33 16,0 0-18-16,0 0-19 0,0 0-19 0,0 0-14 15,0 0-10-15,41-40-27 0,-41 40-12 0,0 0-6 16,54-10-9-16,-54 10-15 0,0 0-11 0,0 0-3 0,66 6-9 16,-66-6-11-16,0 0-2 0,0 0 5 15,35 38-9-15,-35-38 11 0,0 0-10 0,-13 54-13 16,13-54 3-16,-31 45 5 0,12-22-3 0,1 0-3 0,18-23 9 16,-38 43-29-16,21-23-14 0,17-20-11 0,-29 29-7 15,29-29 8-15,-19 19-3 0,19-19-9 16,0 0-1-16,0 0 0 0,0 0-3 0,-17 26 6 15,17-26 6-15,0 0 2 0,0 0 1 0,0 0 3 0,0 0 2 16,0 0 1-16,0 0 8 0,0 0 3 0,0 0-2 16,0 0 13-16,0 0-6 0,0 0 1 0,141-20-2 15,-141 20 14-15,55-16-12 0,-55 16 7 0,55-9-2 16,-55 9 3-16,51-3-1 0,-51 3-5 0,0 0 1 16,62-8 2-16,-62 8-7 0,0 0-15 0,0 0-17 15,52-1-46-15,-52 1-47 0,0 0-58 0,0 0-65 16,0 0-73-16,0 0-75 0,0 0-60 0,0 0-48 15,0 0-334-15,0 0-910 0,0 0 403 0</inkml:trace>
  <inkml:trace contextRef="#ctx0" brushRef="#br0" timeOffset="60080.73">18505 3748 242 0,'0'0'329'0,"0"0"1"16,0 0-7-16,0 0 9 0,0 0 2 0,0 0-5 15,40-31 3-15,-40 31 4 0,0 0 2 0,0 0-2 0,0 0-16 16,0 0-10-16,0 0 17 0,0 0 4 16,0 0 2-16,0 0 6 0,0 0-12 0,0 0-9 15,35 56-12-15,-35-56-9 0,7 54-8 0,-5-27-14 0,-2-27-11 16,-6 59-17-16,6-13-22 0,-6-2-103 0,11-3-122 16,-7-15 0-16,2-26 0 0,-1 51 0 0,1-51 0 15,0 44 0-15,0-44 0 0,3 31 0 0,-3-31 0 16,0 0 0-16,2 30 0 0,-2-30 0 0,0 0 0 15,0 0 0-15,0 0 0 0,0 0 0 0,0 0 0 16,0 0-20-16,0 0-378 0,0 0-64 0,0 0-72 16,0 0-60-16,0 0-437 0,0 0-1116 0,0 0 494 15</inkml:trace>
  <inkml:trace contextRef="#ctx0" brushRef="#br0" timeOffset="60344.7">18872 3840 8 0,'0'0'483'0,"0"0"-20"0,0 0-15 0,0 0-2 16,0 0-6-16,0 0-16 0,0 0-22 0,0 0-16 15,0 0-26-15,0 0-24 0,0 0-13 0,0 0-24 16,0 0-13-16,0 0-24 0,0 0-21 0,-4 96-26 16,4-96-14-16,11 46-21 0,1-24-9 0,-12-22-17 15,28 42-23-15,-14-21-10 0,-14-21-3 0,22 25-19 16,-22-25-12-16,22 28-8 0,-22-28-12 0,16 25 7 0,-16-25-18 15,0 0-11-15,17 33-3 0,-17-33-9 16,0 0 2-16,0 0-27 0,0 0-22 0,-31 43-48 0,31-43-48 16,-33 14-70-16,33-14-70 0,0 0-52 0,-69 7-60 15,69-7-82-15,0 0-71 0,0 0-366 0,0 0-955 16,-68-41 423-16</inkml:trace>
  <inkml:trace contextRef="#ctx0" brushRef="#br0" timeOffset="60532.15">18978 3817 5 0,'0'0'461'16,"0"0"-12"-16,15-47-1 0,-15 47 4 0,0 0 2 15,0 0-21-15,26-27-33 0,-26 27-40 0,0 0-35 16,39-25-31-16,-39 25-34 0,44-16-37 0,-44 16-47 16,43-11-41-16,-43 11-53 0,0 0-58 0,58-9-57 0,-58 9-56 15,0 0-60-15,0 0-69 0,0 0-85 0,0 0-73 16,0 0-260-16,0 0-688 0,57 22 304 15</inkml:trace>
  <inkml:trace contextRef="#ctx0" brushRef="#br0" timeOffset="60747.42">19300 4053 566 0,'0'0'648'0,"0"0"-25"0,0 0-1 16,0 0 24-16,0 0 8 0,0 0-20 0,0 0-40 16,0 0-48-16,0 0-51 0,0 0-50 0,0 0-41 0,0 0-41 15,0 0-36-15,0 0-40 0,0 0-59 16,0 0-119-16,0 0-109 0,0 0 0 0,0 0-38 0,0 0-195 16,0 0-123-16,0 0-127 0,0 0-135 0,0 0-460 15,0 0-1166-15,0 0 516 0</inkml:trace>
  <inkml:trace contextRef="#ctx0" brushRef="#br0" timeOffset="61310.52">19875 3764 285 0,'0'0'435'0,"0"0"1"0,0 0 3 0,0 0 15 0,0 0 5 16,0 0 5-16,0 0-11 0,0 0-7 0,0 0-24 0,-64 71 1 15,49-47-35-15,-11 15-32 0,6 1-27 0,2-2-26 16,5-13-28-16,-1 14-21 0,6-15-28 0,8-24-27 15,-8 50-17-15,6-25-19 0,2-25-17 0,9 40-18 16,-9-40-9-16,10 30-22 0,-10-30-18 0,17 26-23 16,-17-26-7-16,0 0-25 0,38 25-18 0,-38-25-21 15,0 0-8-15,41 8-10 0,-41-8-6 0,0 0-17 16,0 0 7-16,0 0-2 0,0 0-1 0,79-30 4 16,-79 30-4-16,0 0-3 0,20-35 2 0,-20 35 0 15,3-25-12-15,-3 25-21 0,0 0-8 0,0 0-1 0,-20-55 4 16,20 55 0-16,-22-20-8 0,22 20-7 0,0 0-21 15,-41-21-41-15,41 21-34 0,0 0-54 16,0 0-48-16,-57-6-62 0,57 6-51 0,0 0-72 0,0 0-255 16,0 0-805-16,0 0 356 0</inkml:trace>
  <inkml:trace contextRef="#ctx0" brushRef="#br0" timeOffset="61921.06">20278 3798 259 0,'0'0'356'0,"0"0"-4"16,0 0-13-16,0 0-32 0,0 0-24 0,0 0-27 0,0 0-16 16,0 0-8-16,0 0-10 0,0 0-19 0,0 0-12 15,-78 54-16-15,78-54-1 0,-17 32-16 0,17-32-7 16,-14 39-15-16,9-14-12 0,5-25-11 0,-3 41-12 16,3-41-9-16,7 32-12 0,-7-32-7 0,11 41-7 15,-11-41-6-15,15 29-12 0,-15-29 2 0,21 27-10 16,-21-27 8-16,27 24-13 0,-27-24-6 0,39 22 4 15,-39-22-14-15,34 15-2 0,-34-15-3 0,0 0 0 16,39 19 13-16,-39-19 9 0,0 0 3 0,0 0-3 16,24 19 3-16,-24-19 4 0,0 0 1 0,0 0-7 15,0 0 2-15,0 0-4 0,0 0-5 0,0 0 5 16,-71 37-15-16,71-37 2 0,0 0 0 0,0 0-7 16,0 0-25-16,-79-13-17 0,79 13-25 0,0 0-16 15,0 0-11-15,-35-32-2 0,35 32 6 0,0 0 7 16,0 0 6-16,-14-41 3 0,14 41 4 0,0 0 11 15,8-39-1-15,-8 39 1 0,0 0 4 0,24-41 8 0,-24 41 1 16,23-29 7-16,-23 29 1 0,41-31-3 0,-21 13 8 16,-20 18 7-16,32-28 5 0,-10 12 37 0,-22 16 29 15,28-28 16-15,-28 28 28 0,22-24 19 0,-22 24 32 16,19-24 5-16,-19 24-9 0,0 0-12 0,10-38-15 16,-10 38-12-16,0 0-10 0,-10-36-9 0,10 36-11 15,0 0-6-15,-25-37-10 0,25 37-20 0,-27-19-41 16,27 19-65-16,0 0-82 0,-58-20-84 0,58 20-85 15,-37-6-100-15,37 6-97 0,0 0-272 0,0 0-844 16,-82 3 374-16</inkml:trace>
  <inkml:trace contextRef="#ctx0" brushRef="#br0" timeOffset="64830.55">21301 4034 211 0,'0'0'295'0,"0"0"-11"16,0 0 1-16,0 0-9 0,0 0-9 0,0 0-7 0,0 0-8 16,0 0-11-16,0 0-11 0,0 0-19 0,0 0 8 15,0 0-10-15,0 0 16 0,0 0 10 16,0 0 5-16,0 0-8 0,0 0-12 0,0 0 5 0,0 0-7 15,45 62-11-15,-45-62-11 0,8 34-10 0,-8-34-17 16,6 35-14-16,-6-35-21 0,4 33-5 0,-4-33-16 16,2 30-15-16,-2-30-7 0,0 0-11 0,2 35-6 15,-2-35-10-15,0 0-6 0,0 0-5 0,0 0-6 16,9 30 0-16,-9-30-5 0,0 0-5 0,0 0 3 0,0 0-3 16,0 0-6-16,0 0 3 0,0 0-10 15,0 0 9-15,0 0-11 0,0 0-3 0,0 0-6 16,0 0 7-16,122-36-7 0,-74 20 1 0,-1 0-6 0,9-2-4 15,2 1-2-15,4-2-3 0,2 2-1 0,5-2 2 16,7 2-14-16,-2 1 2 0,-4-4-7 0,8 5-4 16,-3-2-7-16,3 1-10 0,-5 0-1 0,-4 3-2 15,0-3 3-15,-5 1-2 0,-8 4 5 0,-4 1 4 16,-3-4 3-16,-6 3 5 0,-43 11 1 0,62-15 4 16,-62 15 2-16,46-10-1 0,-46 10 8 0,42-13-1 15,-42 13 7-15,0 0-2 0,41-14-1 0,-41 14 0 16,0 0-2-16,0 0 6 0,0 0-3 0,0 0-5 15,35-12-12-15,-35 12-20 0,0 0-20 0,0 0-41 16,0 0-36-16,0 0-38 0,0 0-38 0,0 0-34 16,0 0-39-16,0 0-56 0,0 0-48 0,0 0-353 15,0 0-808-15,0 0 358 0</inkml:trace>
  <inkml:trace contextRef="#ctx0" brushRef="#br0" timeOffset="65857.95">23970 3739 225 0,'0'0'492'0,"0"0"14"0,0 0 13 0,0 0-2 0,0 0-28 15,0 0-12-15,0 0 11 0,0 0 11 0,0 0-2 16,0 0-7-16,83 31-14 0,-63-12-31 0,19 12-22 15,0 1-32-15,-16-11-40 0,9 15-29 0,-2-3-32 0,-11-11-28 16,-8 0-230-16,-11-22-32 0,31 48 0 0,-18-26 0 16,-13-22 0-16,18 23 0 0,-18-23 0 15,0 0 0-15,0 0 0 0,19 24 0 0,-19-24 0 0,0 0 0 16,0 0 0-16,0 0 0 0,0 0 0 0,0 0 0 16,0 0 0-16,34-79 0 0,-29 53 0 0,-5 26 0 15,11-53 0-15,-6 29 0 0,-5 24 0 0,10-55 0 16,-6 29 0-16,-4 26 0 0,4-51 0 0,-4 51 0 15,7-29 0-15,-7 29 0 0,3-29 0 0,-3 29 0 16,0 0 0-16,0 0 0 0,9-33 0 0,-9 33 0 16,0 0 0-16,0 0 0 0,0 0 0 0,0 0 0 15,0 0 0-15,0 0-241 0,0 0-119 0,0 0-56 0,0 0-58 16,0 0-55-16,0 0-41 0,0 0-364 16,0 0-1012-16,74 66 449 0</inkml:trace>
  <inkml:trace contextRef="#ctx0" brushRef="#br0" timeOffset="66892">24814 3859 163 0,'0'0'402'0,"0"0"-2"0,0 0-10 16,0 0 7-16,0 0-15 0,0 0 1 0,0 0-19 15,0 0-30-15,0 0-24 0,0 0-31 0,0 0-20 16,0 0-23-16,0 0-16 0,0 0-12 0,0 0-27 0,0 0-20 15,-113 34-13-15,113-34-18 0,-26 35-12 16,26-35-11-16,-18 31-12 0,18-31-9 0,-12 37-19 0,12-37-13 16,0 0-24-16,-9 33-32 0,9-33-24 0,0 0-23 15,0 0-22-15,0 0-23 0,0 0-26 0,0 0-5 16,57 16-13-16,-57-16 7 0,0 0 11 0,0 0 22 16,81-43 15-16,-81 43 18 0,42-29 51 0,-42 29 55 15,30-20 47-15,-30 20 45 0,32-25 23 0,-32 25 24 16,0 0 24-16,23-24 24 0,-23 24 17 0,0 0 7 15,0 0-9-15,0 0-24 0,0 0-22 0,0 0-16 16,0 0-14-16,0 0-9 0,0 0-8 0,0 0-14 16,0 0-12-16,0 0-14 0,0 0-9 0,0 0-11 15,0 0-70-15,22 69-20 0,-22-69 0 0,0 0 0 16,0 0 0-16,3 40 0 0,-3-40 0 0,0 0 0 0,0 0-79 16,14 29-45-16,-14-29-14 0,0 0-12 0,0 0-13 15,24 21-16-15,-24-21-10 0,0 0-14 0,0 0 2 16,0 0-25-16,0 0-1 0,0 0 10 0,0 0 14 15,109-40 15-15,-89 21 16 0,-20 19 17 0,26-30 16 16,-26 30 27-16,16-28 30 0,-16 28 28 0,14-26 29 16,-14 26 45-16,0 0 40 0,8-31 22 0,-8 31 21 15,0 0 11-15,0 0 14 0,6-38-1 0,-6 38-2 16,0 0-10-16,0 0-10 0,4-34-10 0,-4 34-7 16,0 0-13-16,0 0-10 0,7-29-4 0,-7 29-1 15,0 0-6-15,0 0-11 0,7-32-6 0,-7 32-3 16,0 0 0-16,0-36-8 0,0 36 0 0,0 0-4 0,0 0 9 15,-7-43 6-15,7 43 13 0,0 0 17 16,0 0 21-16,-12-27 17 0,12 27 4 0,0 0 4 16,0 0 0-16,0 0-15 0,0 0-8 0,0 0-9 0,0 0-10 15,0 0-9-15,0 0-3 0,0 0-5 0,0 0 1 16,0 0-12-16,0 0-1 0,0 0 9 0,0 0 9 16,-38 93-12-16,36-66-48 0,2-27 0 0,0 54 0 15,2-27 0-15,-2-27 0 0,5 52 0 0,-5-52 0 16,5 42 0-16,-5-42 0 0,5 40 0 0,-5-40 0 0,13 31 0 15,-13-31 0-15,10 24 0 0,-10-24 0 16,0 0 0-16,0 0 0 0,26 23-51 0,-26-23-83 16,0 0-25-16,0 0-24 0,0 0-21 0,0 0-7 0,0 0-13 15,0 0-15-15,0 0 13 0,0 0 6 16,105-42 23-16,-88 24 21 0,-17 18 15 0,30-32 45 0,-30 32 28 16,18-26 53-16,-18 26 59 0,20-24 39 0,-20 24 49 15,0 0 33-15,0 0 26 0,19-23 24 0,-19 23-3 16,0 0 2-16,0 0-4 0,0 0-9 0,0 0-15 15,0 0-20-15,0 0-25 0,0 0-6 0,0 0-8 16,0 0-7-16,0 0-23 0,0 0 0 0,0 0-4 16,0 0-8-16,0 0-9 0,0 0-8 0,0 0-42 0,8 79-6 15,-8-79 0-15,0 0 0 0,0 0 0 16,1 38 0-16,-1-38-38 0,0 0-62 0,0 0-15 0,0 0-30 16,19 20-21-16,-19-20-9 0,0 0-2 0,0 0 1 15,0 0 12-15,0 0 13 0,0 0 18 0,0 0 8 16,0 0 21-16,96-40 35 0,-96 40 33 0,0 0 29 15,23-19 24-15,-23 19 31 0,0 0 23 0,0 0 15 16,0 0 15-16,0 0 1 0,23-24 5 0,-23 24-5 16,0 0-12-16,0 0-3 0,0 0 7 0,0 0 12 15,0 0 3-15,0 0-10 0,0 0-18 0,0 0-2 16,0 0-11-16,0 0-18 0,9 72-38 0,-9-72-79 16,0 0-63-16,4 33-63 0,-4-33-68 0,0 0-48 15,0 0-44-15,0 0-41 0,18 28-43 0,-18-28-34 16,0 0-31-16,0 0-282 0,0 0-849 0,47 4 376 0</inkml:trace>
  <inkml:trace contextRef="#ctx0" brushRef="#br0" timeOffset="67183.52">25742 4056 290 0,'0'0'163'0,"0"0"56"0,0 0 34 15,45-22 10-15,-45 22 3 0,0 0 11 0,0 0 0 16,0 0 21-16,0 0 9 0,38-17-1 0,-38 17-11 16,0 0-18-16,0 0-20 0,34-14-21 0,-34 14-22 15,0 0-20-15,33-17-18 0,-33 17-21 0,0 0-35 16,0 0-28-16,46-20-13 0,-46 20-18 0,0 0-17 15,0 0-11-15,32-18-5 0,-32 18-3 0,0 0 1 16,0 0 9-16,0 0-1 0,0 0 7 0,0 0 12 16,6-28 4-16,-6 28 2 0,0 0 1 0,0 0 11 0,0 0 3 15,0 0 3-15,0 0 12 0,0 0 4 16,0 0 2-16,-117 5-3 0,117-5-8 0,0 0-5 0,0 0-11 16,0 0-4-16,-41 35-8 0,41-35-5 0,0 0-6 15,-3 35-3-15,3-35-1 0,0 0-7 0,0 0 0 16,37 50-14-16,-37-50-21 0,27 22-34 0,-27-22-53 15,43 29-67-15,-16-18-60 0,-27-11-57 0,41 14-79 16,-41-14-93-16,48 7-426 0,-48-7-942 0,0 0 417 16</inkml:trace>
  <inkml:trace contextRef="#ctx0" brushRef="#br0" timeOffset="67996.86">27263 3606 441 0,'0'0'626'0,"0"0"-17"0,0 0 18 0,0 0 36 0,0 0 7 0,0 0 16 16,0 0-8-16,0 0-12 0,-22 96-14 0,16-56-24 15,0-11-15-15,-1 13-37 0,1 0-520 0,3-1-56 16,-2-14 0-16,4 20 0 0,-3-5 0 0,4-13 0 16,0-29 0-16,4 75 0 0,2-48 0 0,-1 0 0 15,-5-27 0-15,8 56 0 0,-3-28 0 0,-5-28 0 16,7 42 0-16,-4-17 0 0,-3-25 0 0,0 0 0 0,0 46 0 15,0-46 0-15,0 0 0 0,0 0 0 0,0 0 0 16,-3 32 0-16,3-32 0 0,0 0 0 0,0 0 0 16,0 0 0-16,0 0 0 0,0 0 0 0,0 0 0 15,0 0 0-15,0 0 0 0,0 0 0 0,0 0 0 16,0 0 0-16,0 0 0 0,14-111 0 0,-17 68 0 16,-3 1 0-16,4 12 0 0,-4-16 0 0,2-2 0 15,4 6 0-15,-6 0 0 0,8-1 0 0,0 12 0 16,0-14 0-16,-3-1 0 0,5 4 0 0,-5 14 0 0,6-14 0 15,-5 42 0-15,8-48 0 0,-4 26 0 16,-4 22 0-16,5-32 0 0,-5 32 0 0,0 0 0 16,0-40 0-16,0 40 0 0,0 0 0 0,0 0 0 0,0 0 0 15,0 0 0-15,0 0 0 0,-2-35 0 0,2 35 0 16,0 0 0-16,0 0 0 0,0 0 0 0,0 0 0 16,0 0 0-16,0 0 0 0,0 0 0 0,-97 68 0 15,65-39 0-15,10-7 0 0,-5 11 0 0,4-12 0 16,3 2 0-16,-11 9 0 0,15-13 0 0,16-19 0 15,-21 29 0-15,21-29 0 0,0 0 0 0,-26 26 0 16,26-26 0-16,0 0 0 0,0 0 0 0,0 0 0 16,0 0 0-16,0 0 0 0,0 0 0 0,0 0 0 0,0 0 0 15,0 0 0-15,0 0 0 0,0 0 0 16,80-74 0-16,-80 74 0 0,34-42 0 0,-24 28 0 0,-10 14 0 16,39-40 0-16,-21 19 0 0,-18 21 0 0,33-32 0 15,-12 16 0-15,-21 16 0 0,26-22 0 0,-26 22 0 16,0 0 0-16,35-19 0 0,-35 19 0 0,0 0 0 15,0 0 0-15,0 0 0 0,0 0 0 0,0 0 0 16,0 0 0-16,92 43 0 0,-72-26 0 0,-20-17 0 16,35 44 0-16,-15-20 0 0,-2-3 0 0,-18-21 0 15,35 39 0-15,-18-20 0 0,-17-19 0 0,27 22 0 16,-27-22 0-16,23 21 0 0,-23-21 0 0,0 0 0 0,32 21 0 16,-32-21 0-16,0 0-144 0,0 0-472 0,0 0-623 15,0 0-1341-15,0 0 593 0</inkml:trace>
  <inkml:trace contextRef="#ctx0" brushRef="#br0" timeOffset="68531.4">23194 1357 56 0,'0'0'80'0,"0"0"-10"0,0 0-36 0,-77 14-46 0,77-14-26 0,0 0-42 15,0 0 19-15</inkml:trace>
  <inkml:trace contextRef="#ctx0" brushRef="#br0" timeOffset="68919.98">22745 991 559 0,'0'0'602'16,"0"0"24"-16,0 0 31 0,0 0 29 0,25 73 4 15,2-39-20-15,2-3-47 0,-13-9-46 0,5 2-45 16,-3 0-60-16,9 13-49 0,-7 3-43 0,-6-16-34 16,-3 2-44-16,0 0-256 0,-11-26-46 0,15 39 0 0,-15-39 0 15,14 25 0-15,-14-25 0 0,0 0 0 0,0 0 0 16,16 24 0-16,-16-24 0 0,0 0 0 15,0 0 0-15,0 0 0 0,0 0 0 0,0 0 0 0,0 0 0 16,56-71 0-16,-36 30 0 0,-8 14 0 0,-2-3 0 16,7-11 0-16,-2 0 0 0,-1-2 0 0,-5 18 0 15,1 0 0-15,-10 25 0 0,18-52 0 0,-9 27 0 16,-9 25 0-16,14-27 0 0,-14 27 0 0,0 0 0 16,0 0 0-16,0 0 0 0,9-27 0 0,-9 27 0 15,0 0 0-15,0 0 0 0,0 0 0 0,0 0-168 16,0 0-224-16,0 0-40 0,0 0-44 0,0 0-39 15,28 99-34-15,-27-72-395 0,-1-27-1022 0,4 50 453 16</inkml:trace>
  <inkml:trace contextRef="#ctx0" brushRef="#br0" timeOffset="69704.43">23386 1277 58 0,'0'0'386'0,"0"0"15"0,0 0 9 15,0 0 11-15,0 0 17 0,0 0 13 0,42-35 4 16,-42 35-4-16,0 0-33 0,0 0-30 0,0 0-26 15,0 0-12-15,0 0-14 0,0 0-20 0,0 0-10 16,0 0-26-16,0 0-21 0,0 0-27 0,-116 58-21 16,116-58-25-16,-21 28-10 0,21-28-23 0,-13 30-23 15,13-30-9-15,0 0-14 0,0 0-21 0,4 38-37 0,-4-38-20 16,0 0-34-16,0 0-21 0,0 0-26 16,0 0-17-16,0 0-8 0,60 9-17 0,-60-9 7 15,0 0 3-15,0 0 14 0,64-41 3 0,-64 41 4 0,28-25 11 16,-28 25 18-16,23-27 13 0,-23 27 25 0,17-24 35 15,-17 24 37-15,0 0 26 0,0 0 23 0,0 0 8 16,0 0-3-16,20-24 3 0,-20 24 9 0,0 0 0 16,0 0-142-16,0 0 0 0,0 0 0 0,0 0 0 15,0 0 0-15,0 0 0 0,0 0 0 0,0 0 0 16,-9 86 0-16,9-86 0 0,0 0 0 0,7 38 0 16,-7-38 0-16,0 0 0 0,0 0 0 0,28 19 0 15,-28-19 0-15,0 0-76 0,0 0-160 0,0 0 8 16,0 0 11-16,98-38 16 0,-76 15 23 0,-22 23 24 15,29-39 32-15,-11 14 24 0,-7-3 33 0,6-9 39 16,-5 12 16-16,3-15 25 0,-2-2 21 0,-3 15-2 16,-2-1 17-16,-8 28 25 0,13-54 10 0,-13 54 16 15,7-30 41-15,-7 30 11 0,0 0 10 0,8-29-1 16,-8 29-9-16,0 0-22 0,0 0-10 0,0 0-18 16,0 0-29-16,0 0-75 0,0 0 0 0,0 0 0 15,0 0 0-15,0 0 0 0,-8 103 0 0,8-103 0 16,-6 71 0-16,4-46 0 0,0 5 0 0,0 18 0 15,2-48 0-15,2 44 0 0,-2-44 0 0,0 33 0 0,0-33 0 16,4 35 0-16,-4-35 0 0,0 0 0 16,18 26 0-16,-18-26 0 0,0 0 0 0,38 12-79 15,-38-12-229-15,0 0-3 0,0 0 34 0,0 0 29 0,91-43 21 16,-91 43 38-16,27-25 43 0,-27 25 49 0,23-25 66 16,-23 25 60-16,0 0 50 0,16-24 45 0,-16 24 42 15,0 0 19-15,0 0 2 0,0 0-2 0,0 0-15 16,0 0-13-16,0 0-16 0,0 0-9 0,0 0-7 15,0 0-12-15,0 0-5 0,0 0-96 0,0 0-12 16,0 0 0-16,0 0 0 0,0 0 0 0,0 0 0 16,41 59 0-16,-41-59 0 0,0 0 0 0,0 0-26 15,28 25-195-15,-28-25-25 0,0 0-19 0,0 0-15 16,49 3-8-16,-49-3 11 0,0 0 19 0,0 0 29 16,0 0 21-16,72-23 28 0,-72 23 47 0,0 0 29 15,0 0 55-15,0 0 56 0,37-15 43 0,-37 15 35 16,0 0 21-16,0 0 10 0,0 0 6 0,0 0 2 15,0 0-7-15,0 0-6 0,0 0-14 0,0 0-13 16,0 0-27-16,0 0-55 0,0 0-60 0,0 0-74 16,0 0-71-16,0 0-72 0,0 0-82 0,41 37-75 15,-41-37-67-15,0 0-260 0,0 0-821 0,0 0 364 16</inkml:trace>
  <inkml:trace contextRef="#ctx0" brushRef="#br0" timeOffset="69968.7">24358 1342 535 0,'0'0'138'0,"0"0"92"0,0 0 54 0,0 0 20 0,0 0 12 0,0 0 9 16,0 0-6-16,0 0 5 0,0 0-4 15,77-16-28-15,-77 16-27 0,0 0-29 0,38-20-25 16,-38 20-18-16,33-29-21 0,-33 29-16 0,29-20-18 0,-29 20-12 16,21-19-10-16,-21 19-3 0,0 0 19 0,17-27 29 15,-17 27 20-15,0 0 4 0,0 0 7 0,0 0-5 16,0 0-9-16,0 0 13 0,0 0-24 0,0 0-4 16,0 0 0-16,0 0 1 0,0 0-4 0,0 0-2 15,0 0-10-15,0 0-12 0,0 0-9 0,0 0-17 16,0 0-6-16,-132 41-33 0,132-41-71 0,0 0 0 15,0 0 0-15,0 37 0 0,0-37 0 0,0 0 0 16,0 0 0-16,37 41 0 0,-37-41 0 0,0 0 0 16,62 18 0-16,-62-18 0 0,47 10 0 0,-47-10-167 15,56 2-191-15,-56-2-89 0,0 0-99 0,0 0-110 16,96-19-348-16,-96 19-1085 0,51-22 480 0</inkml:trace>
  <inkml:trace contextRef="#ctx0" brushRef="#br0" timeOffset="70780.67">26018 871 329 0,'0'0'499'0,"17"-45"24"0,-17 45 20 0,0 0 10 0,0 0 5 0,0 0-7 16,9-32-27-16,-9 32-37 0,0 0-40 0,0 0-28 16,0 0-24-16,0 0 41 0,0 0 55 0,0 0 21 15,0 0 19-15,27 105-138 0,-16-60-393 0,-7 7 0 16,4 0 0-16,-2-2 0 0,-2 4 0 0,-2-3 0 16,-3-5 0-16,0 6 0 0,2-4 0 0,-2-8 0 15,-3 5 0-15,2-3 0 0,0-13 0 16,2-29 0-16,-1 52 0 0,0-25 0 0,1-27 0 0,0 0 0 15,-8 46 0-15,8-46 0 0,0 0 0 0,-6 28 0 16,6-28 0-16,0 0 0 0,0 0 0 0,0 0 0 16,0 0 0-16,0 0 0 0,0 0 0 0,0 0 0 15,0 0 0-15,0 0 0 0,0 0 0 0,0 0 0 16,-31-96 0-16,31 96 0 0,-11-49 0 0,11 49 0 16,-16-42 0-16,7 16 0 0,9 26 0 0,-21-25 0 15,21 25 0-15,-21-28 0 0,21 28 0 0,-22-22 0 0,22 22 0 16,0 0 0-16,0 0 0 0,-30-20 0 15,30 20 0-15,0 0 0 0,0 0 0 0,0 0 0 16,0 0 0-16,0 0 0 0,0 0 0 0,0 0 0 0,0 0 0 16,0 0 0-16,0 0 0 0,0 0 0 0,3 87 0 15,-3-87 0-15,30 48 0 0,-15-26 0 0,-15-22 0 16,26 25 0-16,-26-25 0 0,29 31 0 0,-29-31 0 16,30 24 0-16,-30-24 0 0,28 15 0 0,-28-15 0 15,0 0 0-15,43 15 0 0,-43-15 0 0,0 0 0 16,0 0 0-16,0 0 0 0,0 0 0 0,0 0 0 15,0 0 0-15,82-23 0 0,-82 23 0 0,0 0 0 16,20-24 0-16,-20 24 0 0,0 0 0 0,0 0 0 16,18-32 0-16,-18 32 0 0,0 0 0 0,9-30 0 15,-9 30 0-15,0 0 0 0,0 0 0 0,4-34 0 16,-4 34 0-16,0 0 0 0,0 0 0 0,0 0 0 16,0 0 0-16,0 0 0 0,0 0 0 0,0 0 0 15,0 0 0-15,0 0 0 0,12-30 0 0,-12 30 0 16,0 0 0-16,0 0 0 0,0 0-158 0,0 0-1182 15,28-23-1449-15,-28 23 641 0</inkml:trace>
  <inkml:trace contextRef="#ctx0" brushRef="#br0" timeOffset="73793.84">4248 7590 381 0,'0'0'510'0,"0"0"13"16,0 0 3-16,0 0-4 0,0 0-3 15,0 0-9-15,-17-46-27 0,17 46-34 0,0 0-43 0,0 0-40 16,0 0-26-16,0 0-32 0,0 0-29 0,0 0-21 15,0 0-19-15,0 0-20 0,0 0-15 0,-13 92-20 16,13-92-16-16,0 55-20 0,0-55-11 0,7 50-14 16,-7-26-9-16,0-24-11 0,4 42-13 0,-4-42-8 15,5 26-82-15,-5-26 0 0,0 0 0 0,7 41 0 16,-7-41 0-16,0 0 0 0,0 0 0 0,5 29 0 16,-5-29 0-16,0 0 0 0,0 0 0 0,0 0 0 15,0 0 0-15,0 0 0 0,0 0 0 0,0 0 0 16,0 0 0-16,0 0-57 0,0 0-20 0,0 0 0 15,0 0-1-15,0 0 0 0,63-65 3 0,-63 65 6 0,0 0 8 16,23-28 5-16,-23 28 3 0,0 0 4 0,22-22 10 16,-22 22 0-16,0 0 5 0,0 0 2 0,0 0 7 15,0 0-3-15,52-4 3 0,-52 4 2 0,0 0 9 16,0 0-4-16,46 35 4 0,-46-35 1 0,26 25-1 16,-26-25 3-16,28 24 0 0,-28-24 4 0,33 23-1 15,-33-23 3-15,27 15-9 0,-27-15-9 0,0 0-16 16,0 0-19-16,55 12-17 0,-55-12-6 0,0 0-6 15,0 0-4-15,0 0 1 0,0 0 6 0,74-30 10 16,-74 30 7-16,22-27 7 0,-22 27 4 0,16-26 11 0,-16 26 12 16,7-34 15-16,-7 34 21 0,-2-35 13 0,2 35 11 15,-12-38 26-15,12 38 14 0,-15-33 6 0,15 33 10 16,-19-26 10-16,19 26 9 0,0 0-7 0,-20-28-3 16,20 28-5-16,0 0-11 0,0 0-6 0,0 0-3 15,-22-22-11-15,22 22-26 0,0 0-26 0,0 0-40 16,0 0-43-16,0 0-43 0,0 0-59 0,0 0-58 15,0 0-47-15,0 0-52 0,0 0-48 0,0 0-61 16,5 91-401-16,-5-91-919 0,0 0 407 0</inkml:trace>
  <inkml:trace contextRef="#ctx0" brushRef="#br0" timeOffset="74669.17">4924 7784 229 0,'0'0'446'0,"0"0"-23"0,0 0-32 0,0 0-19 0,0 0-7 15,0 0-10-15,0 0-17 0,0 0-27 0,0 0-30 16,0 0-28-16,0 0-26 0,0 0-26 0,75 15-23 16,-75-15-29-16,0 0-25 0,0 0-43 0,0 0-30 15,81-27-14-15,-81 27-15 0,29-15-1 0,-29 15 2 16,0 0-2-16,37-26 4 0,-37 26-4 0,0 0 5 16,19-20 9-16,-19 20 17 0,0 0 11 0,0 0 9 0,0 0 8 15,0 0-4-15,4-36-3 0,-4 36-8 16,0 0-8-16,0 0-4 0,0 0-6 0,0 0-5 15,0 0-4-15,-48-24-7 0,48 24 0 0,0 0-3 0,0 0 3 16,0 0 3-16,0 0 8 0,0 0-2 0,-85 40 4 16,85-40-1-16,-23 28-7 0,23-28 5 0,-16 30-3 15,16-30-3-15,-4 35-3 0,4-35-2 0,-2 36-3 16,2-36-4-16,0 0-1 0,19 48-2 0,-19-48-1 16,24 25-3-16,-24-25-6 0,34 14-12 0,-34-14-19 15,42 9-18-15,-42-9-32 0,0 0-21 0,81-10-20 16,-81 10-14-16,56-20-16 0,-28 5 3 0,-28 15-3 0,55-33 11 15,-27 19 5-15,-28 14 15 0,45-30 9 0,-23 14 14 16,-22 16 11-16,33-31 7 0,-33 31 6 0,22-22 8 16,-22 22 16-16,15-21 13 0,-15 21 28 0,0 0 16 15,0 0 8-15,13-29 18 0,-13 29 6 0,0 0-2 16,0 0-8-16,0 0 1 0,0 0 12 0,0 0 10 16,0 0 19-16,0 0 14 0,0 0 27 0,0 0 16 15,-119 41 5-15,119-41-8 0,-35 28-6 0,16-9-6 16,19-19-11-16,-24 23-12 0,24-23-7 0,0 0-10 15,-13 32-12-15,13-32-6 0,0 0-9 0,0 0-12 16,0 0-26-16,0 0-30 0,0 0-29 0,0 0-27 16,0 0-27-16,64 23-12 0,-64-23 0 0,0 0-3 0,0 0 7 15,0 0 8-15,0 0 14 0,96-35 9 0,-96 35 11 16,0 0 25-16,0 0 27 0,0 0 28 0,42-9 27 16,-42 9 25-16,0 0 24 0,0 0 18 0,0 0 21 15,0 0 11-15,0 0 19 0,0 0-7 0,40 28 0 16,-40-28-3-16,0 0-14 0,14 31-12 0,-14-31-12 15,0 0-9-15,12 30-16 0,-12-30-7 0,0 0-14 16,12 25-16-16,-12-25-20 0,0 0-26 0,0 0-27 0,0 0-26 16,22 24-35-16,-22-24-25 0,0 0-34 15,0 0-31-15,0 0-28 0,0 0-36 0,0 0-26 16,0 0-11-16,0 0-19 0,92-39-8 0,-92 39-3 0,42-35 4 16,-20 15 18-16,-3-2 30 0,-19 22 35 15,33-43 51-15,-19 20 65 0,-14 23 69 0,22-37 46 0,-22 37 56 16,14-27 56-16,-14 27 61 0,0 0 48 0,0 0 30 15,14-26 10-15,-14 26 5 0,0 0-2 0,0 0-8 16,0 0 3-16,0 0 0 0,0 0 8 0,0 0-2 16,0 0-12-16,0 0-9 0,0 0-14 0,0 0-15 15,-3 115-152-15,5-90-80 0,-2-25 0 0,2 51 0 0,-2-26 0 16,0-25 0-16,10 50 0 0,-6-27 0 16,-4-23 0-16,7 30 0 0,-7-30 0 0,0 0 0 15,9 33 0-15,-9-33 0 0,0 0 0 0,0 0 0 0,0 0-82 16,0 0-387-16,0 0-54 0,0 0-26 0,0 0-33 15,84-59-15-15,-61 25-302 0,-7 9-973 0,-3 2 431 16</inkml:trace>
  <inkml:trace contextRef="#ctx0" brushRef="#br0" timeOffset="74904.66">6096 7776 1804 0,'29'-45'-65'0,"-29"45"101"0,18-26 78 15,-18 26 58-15,0 0 44 0,0 0 19 0,14-24 25 16,-14 24 13-16,0 0 15 0,0 0 10 0,0 0-3 16,0 0-12-16,0 0-19 0,0 0-21 0,0 0-20 15,0 0-24-15,-114 62-18 0,96-48-21 0,18-14-16 0,-28 21-19 16,28-21-18-16,0 0-19 0,-36 32-15 15,36-32-15-15,0 0-8 0,-24 21-11 0,24-21-7 0,0 0-2 16,0 0-5-16,0 0 0 0,0 0-2 0,0 0 1 16,0 0 1-16,0 0 6 0,0 0 0 0,0 0 2 15,0 0 4-15,55 43 1 0,-55-43 5 0,0 0-6 16,55 5-1-16,-55-5-5 0,54 5-2 0,-54-5-6 16,0 0-4-16,64 4-9 0,-64-4-26 0,0 0-37 15,70 9-36-15,-70-9-44 0,47 6-48 0,-47-6-41 16,0 0-48-16,59 8-55 0,-59-8-78 0,0 0-440 15,42 7-912-15,-42-7 404 0</inkml:trace>
  <inkml:trace contextRef="#ctx0" brushRef="#br0" timeOffset="75189.82">6753 7807 383 0,'0'0'410'0,"0"0"7"0,0 0 0 16,0 0 5-16,0 0 0 0,0 0-15 0,0 0-19 0,0 0-25 16,0 0-26-16,0 0-27 0,0 0-26 15,0 0-21-15,0 0-26 0,0 0-21 0,0 0-23 0,0 0-17 16,0 0-21-16,149-8-17 0,-149 8-30 0,0 0-33 15,63-6-51-15,-63 6-59 0,0 0-73 0,0 0-66 16,61-5-73-16,-61 5-69 0,0 0-72 0,0 0-83 16,0 0-264-16,0 0-796 0,0 0 354 0</inkml:trace>
  <inkml:trace contextRef="#ctx0" brushRef="#br0" timeOffset="75391.23">6828 7907 375 0,'0'0'494'0,"0"0"-36"16,0 0-20-16,0 0 4 0,0 0 10 0,0 0 1 0,0 0-10 16,0 0-31-16,0 0-38 0,0 0-36 0,0 0-31 15,0 0-33-15,62 35-33 0,-62-35-20 0,0 0-27 16,72-1-25-16,-72 1-41 0,0 0-47 0,69 0-46 16,-69 0-69-16,0 0-71 0,0 0-82 0,78-7-88 15,-78 7-112-15,0 0-118 0,47-6-301 0,-47 6-874 16,0 0 387-16</inkml:trace>
  <inkml:trace contextRef="#ctx0" brushRef="#br0" timeOffset="75982.66">8317 7447 6551 0,'0'0'384'0,"0"0"-73"0,-12 73-17 0,12-73 11 0,-4 48 21 0,-2-24-306 16,6-24-20-16,-2 43 0 0,2-43 0 0,6 51 0 16,-1-26 0-16,-5-25 0 0,10 49 0 0,-10-49 0 15,0 32 0-15,0-32 0 0,9 30 0 0,-9-30 0 16,0 0 0-16,14 31 0 0,-14-31 0 0,0 0 0 15,0 0 0-15,0 0 0 0,0 0 0 0,0 0 0 16,0 0 0-16,0 0 0 0,0 0 0 0,0 0 0 0,0 0 0 16,0 0 0-16,0 0 0 0,-12-129 0 15,5 83 0-15,2 0 0 0,-4-5 0 0,0 6 0 0,4-7 0 16,-4-2 0-16,2-2 0 0,11 0 0 0,-2-1 0 16,-1-3 0-16,5 3 0 0,1 2 0 0,7 10-193 15,4 6-33-15,2 1 28 0,-3 18 18 0,-17 20 19 16,34-37 20-16,-34 37 9 0,31-13 14 0,-31 13 24 15,0 0 22-15,0 0 15 0,0 0 15 0,0 0 32 0,97 50 11 16,-92-22 8-16,-5 2 3 0,-4 15 6 16,-5 0-5-16,-6 2 2 0,-4 1-8 0,-7-3-16 15,6-2-27-15,-7-4-52 0,4 1-54 0,8-14-44 0,-6-2-38 16,6-1-27-16,-3 1-44 0,18-24-53 0,-23 37-41 16,23-37-390-16,-14 26-845 0,14-26 374 0</inkml:trace>
  <inkml:trace contextRef="#ctx0" brushRef="#br0" timeOffset="76168.88">8689 7657 334 0,'0'0'614'15,"0"0"-9"-15,25 42-9 0,-25-42 8 0,3 29 6 16,-3-29 7-16,0 0-11 0,-3 50-36 0,3-50-53 0,-2 29-49 16,2-29-46-16,-8 42-45 0,8-42-44 0,-5 31-69 15,5-31-71-15,0 0-79 0,0 0-93 0,-3 35-93 16,3-35-81-16,0 0-84 0,0 0-83 0,0 0-104 15,0 0-114-15,0 0-483 0,0 0-1104 0,0 0 488 16</inkml:trace>
  <inkml:trace contextRef="#ctx0" brushRef="#br0" timeOffset="76314.83">8773 7506 106 0,'0'0'503'0,"0"0"-15"0,-23-47-28 0,23 47-23 16,0 0-27-16,0 0-34 0,0 0-34 15,-9-29-57-15,9 29-71 0,0 0-78 0,0 0-85 0,0 0-73 16,0 0-69-16,0 0-70 0,0 0-75 0,0 0-314 16,0 0-595-16,0 0 262 0</inkml:trace>
  <inkml:trace contextRef="#ctx0" brushRef="#br0" timeOffset="76751.53">8971 7756 232 0,'0'0'266'15,"0"0"-4"-15,0 0 0 0,0 0 4 0,0 0-2 16,0 0 11-16,0 0-15 0,0 0-17 0,0 0-21 0,0 0-18 16,0 0-6-16,0 0-30 0,0 0-13 15,0 0-19-15,0 0-13 0,0 0-6 0,67-45-18 0,-67 45-8 16,20-25 0-16,-20 25-9 0,23-25 14 0,-23 25 1 16,0 0 2-16,27-25 5 0,-27 25 9 0,0 0 2 15,0 0 3-15,0 0 3 0,0 0 2 0,0 0-2 16,0 0-13-16,0 0-4 0,0 0-10 0,0 0-7 15,62 56-9-15,-62-56-7 0,8 27-6 0,-8-27-12 16,0 0-18-16,13 38-31 0,-13-38-35 0,0 0-34 16,14 24-34-16,-14-24-25 0,0 0-24 0,0 0-26 0,0 0-34 15,60 7-26-15,-60-7-39 0,0 0-20 0,0 0-9 16,86-34-20-16,-86 34-16 0,48-21-198 16,-48 21-580-16,34-19 1915 0,-34 19-947 0,26-21 107 0,-26 21 87 15,0 0 78-15,25-21 51 0,-25 21 42 0,0 0 31 16,0 0 30-16,0 0 23 0,0 0 18 0,0 0 10 15,0 0 0-15,0 0-10 0,0 0-14 0,0 0-2 16,0 0-1-16,0 0-11 0,0 0-12 0,0 0-19 16,0 0-9-16,0 0-2 0,0 0-20 0,0 0-19 15,0 0-23-15,0 0-16 0,-6 78-18 0,6-78-20 16,0 0-119-16,0 0-14 0,3 32 0 0,-3-32-78 0,0 0-168 16,0 0-99-16,0 0-118 0,0 0-146 0,0 0-466 15,0 0-1166-15,0 0 516 0</inkml:trace>
  <inkml:trace contextRef="#ctx0" brushRef="#br0" timeOffset="76890.89">9493 7407 125 0,'0'0'407'0,"0"0"-46"0,0 0-35 0,0 0-40 16,0 0-36-16,0 0-51 0,0 0-65 0,0 0-76 15,0 0-91-15,0 0-94 0,0 0-204 0,0 0-360 16,0 0 160-16</inkml:trace>
  <inkml:trace contextRef="#ctx0" brushRef="#br0" timeOffset="77356.22">9799 7638 76 0,'0'0'473'0,"-24"45"-4"0,24-45 0 15,-22 35 9-15,22-35-17 0,-20 29-26 0,20-29-32 16,-12 27-38-16,12-27-33 0,0 0-30 0,-10 29-32 15,10-29-25-15,0 0-23 0,0 0-27 0,0 0-16 16,0 0-17-16,0 0-19 0,0 0-22 0,0 0-29 16,0 0-28-16,51 19-32 0,-51-19-23 0,0 0-32 0,0 0-15 15,0 0-22-15,0 0-13 0,0 0-9 0,79-44-8 16,-79 44-2-16,0 0 5 0,21-35 6 0,-21 35 5 16,10-30-1-16,-10 30 13 0,0 0 14 0,3-39 8 15,-3 39 10-15,0 0 16 0,0-36 22 0,0 36 18 16,0 0 8-16,0 0 16 0,0-34 9 0,0 34 4 15,0 0 2-15,0 0-7 0,0 0-6 0,0 0 3 16,25-23-10-16,-25 23-4 0,0 0 6 0,0 0 3 0,0 0 6 16,0 0 1-16,0 0-6 0,0 0-1 0,0 0-2 15,100 50-1-15,-100-50-3 0,18 22-6 0,-18-22-6 16,0 0-2-16,11 28-13 0,-11-28-29 0,0 0-31 16,0 0-51-16,0 0-38 0,-10 40-33 0,10-40-22 15,0 0-19-15,0 0-9 0,0 0 6 0,0 0 17 16,0 0 22-16,0 0 26 0,0 0 46 0,0 0 53 15,0 0 50-15,0 0 46 0,0 0 58 0,0 0 33 16,0 0 24-16,0 0 24 0,0 0 10 0,0 0 1 16,115-35-10-16,-115 35-26 0,0 0-14 0,0 0-20 15,0 0-42-15,36 22-87 0,-36-22-108 0,0 0-121 0,0 0-157 16,0 0-480-16,0 0-936 0,0 0 415 16</inkml:trace>
  <inkml:trace contextRef="#ctx0" brushRef="#br0" timeOffset="78953.22">7082 6250 77 0,'-101'-22'306'0,"51"10"-22"0,3 2-11 0,1-2-19 0,-4 3-12 0,-2-3-12 15,-3 0-21-15,1-2-12 0,-2 5-18 0,1 0-12 16,-5 0-22-16,-4 0-3 0,-1 5-14 0,-4-3-7 16,-1 1-12-16,-3 4-4 0,1-2-10 0,-2 1-10 15,-5 4-6-15,-1-1-5 0,0 6 2 0,2 2-16 16,-5 3-12-16,0-5-7 0,-1 7 3 0,-6-3-5 15,6 3-7-15,-2 5-2 0,3 0-4 0,1 0-3 16,-1 1-3-16,-1-3-1 0,-3 2 11 0,4 1-10 0,-1-4-4 16,2 4-4-16,1-4-9 0,6-1 5 0,-2 3 4 15,-1 2 13-15,4 1 11 0,5 1 7 16,0 1-4-16,4 3 18 0,-2-1-2 0,4 2-6 0,-4 0-6 16,4 3 1-16,-3 0-5 0,7 0-4 0,3 3 1 15,5-4-5-15,0 1-3 0,1 6-3 0,-2-4-1 16,5-4 9-16,0 8-2 0,1-3-3 0,5 3 6 15,-1-3 2-15,1 2-1 0,3-2 4 0,2-2-8 16,-1 4 11-16,4 2-9 0,1 0 7 0,2-4-6 16,2 6-3-16,2-2 0 0,0-3-4 0,11-8 0 15,-10 15 8-15,5-3-5 0,7-9 4 0,-6 15 2 16,6 5 6-16,2-3 5 0,-2-1 9 0,3 1 10 16,-4 0 10-16,12 7-3 0,1-2-3 0,1 0 3 0,1-2-2 15,2 0 9-15,-2 1-16 0,3-7-8 16,-2-1-5-16,2-12-4 0,3 11 4 0,-1-12-12 0,4 12-2 15,-2-11-5-15,2 13-3 0,7-3-3 0,-9-9-2 16,4 9-3-16,10-3-2 0,-10-10 0 0,12 17-1 16,-6-20 2-16,6 21-3 0,-5-5-2 0,5 0-2 15,1 1 0-15,-5 1-2 0,7-1-1 0,0-2-1 16,-3 1 0-16,7 0 4 0,1 1-5 0,1-2-3 16,-1-2 4-16,8-1-2 0,-1 3 0 0,6-5 3 15,2-1-4-15,-6-3-1 0,11-3-3 0,1-1 2 16,3-4-2-16,-1-3 6 0,3 3-2 0,-1-3 1 15,4 0-5-15,-1-4 1 0,3-1-3 0,4 0 4 16,-2 1 0-16,-4-6 1 0,10 3 1 0,-1-6 1 0,3-2 5 16,-2 6-3-16,8-7 8 0,-3 1 6 0,0 1 2 15,0 1 1-15,-2-1 2 0,4-3 2 16,1 6 4-16,-1-1 4 0,0-4-10 0,-5 2-1 0,4 3-1 16,2-2-1-16,-4-4-7 0,2 1-2 0,2 1 0 15,-5 0 0-15,3 0 1 0,-2-5-5 0,7-2-4 16,-1-2 0-16,-1 2 1 0,3-4-2 0,-1 2-2 15,8-1 4-15,2-4-3 0,0 3-1 0,0-7-2 16,5 12-1-16,-4-9 5 0,0 3 3 0,-1-2-7 16,-1 0-1-16,10 0 1 0,-4 1 1 0,-11-1 7 15,7 1-11-15,-1-5 4 0,-7 7-7 0,0-2 2 16,-2 4 7-16,-4-3-4 0,4-4-2 0,-1 2 1 16,-5 3-2-16,2-3-1 0,-6 0 1 0,1 1-1 15,2 3 1-15,-2-4 0 0,1-3 1 0,-1 6 2 16,5-8 3-16,-7 4-7 0,5-5 2 0,-6 0 1 15,3 1 2-15,-1-1 2 0,-4 2-3 0,5-2 1 16,-10 1-3-16,0 0-2 0,4-2 4 0,-4 4-3 0,-3-1 2 16,0-1 1-16,-2-3 18 0,4 2-14 15,-4-2 5-15,-3 1 13 0,3-1 7 0,-3 2 15 16,-4 0-9-16,-3-4 0 0,5 1 10 0,-16 0-17 0,-9 4-3 16,-2-2 1-16,13-5-6 0,-16 4 0 0,16-6 16 15,-21 9 7-15,-19 16-3 0,41-43 10 0,-21 19-15 16,-2 1 2-16,-4-2 2 0,0-3-5 0,4-11 1 15,-10 13 9-15,-8 26-13 0,11-57-13 0,-7 28-20 16,-1-14 0-16,-6 2 0 0,3 41 0 0,0-71 0 16,0 43 0-16,0-16 0 0,-5-1 0 0,2 3 0 15,2 10 0-15,-3-8 0 0,3-8 0 0,-4 7 0 16,1 11 0-16,2-15 0 0,-5 2 0 0,-5 3 0 16,1 0 0-16,0-5 0 0,-3 3 0 0,-2 0 0 15,-2 4 0-15,3-5 0 0,-2 5 0 0,-6-2 0 16,0 0 0-16,-5 2 0 0,-1 0 0 0,2 1 0 0,-5-2 0 15,1-1 0-15,-2 1 0 0,-1 6 0 0,-1-5 0 16,-1 1 0-16,-2 6 0 0,0-1 0 16,-3 5 0-16,4-4 0 0,-8-1 0 0,4 2 0 0,-4 4 0 15,3 0 0-15,2 0 0 0,-2 4 0 0,3-1 0 16,0-1 0-16,11 10 0 0,28 14 0 0,-62-41 0 16,18 22 0-16,17 4 0 0,-15-3 0 0,14 3 0 15,-13-8 0-15,12 6 0 0,-16-5 0 0,6 0 0 16,-1 1 0-16,0-3 0 0,-3-1 0 0,-2 4 0 15,2 1 0-15,2-7 0 0,-5 8 0 0,-2 0 0 16,1-2 0-16,2 4 0 0,-6-2 0 0,3 1 0 16,-5 6 0-16,2-1 0 0,1 3 0 0,-3 1 0 15,-3-2 0-15,-1 6 0 0,1-2 0 0,-3 0 0 0,-1 4 0 16,-5 0 0-16,2-2 0 0,1 4 0 0,-2 2 0 16,-5 2 0-16,-3-5 0 0,-2-2 0 15,-4 4 0-15,-2-2 0 0,-2 2 0 0,-9 5 0 0,5-2 0 16,2-2 0-16,1 2 0 0,-1 1 0 0,-2-1 0 15,-2 0 0-15,0 2 0 0,8 3 0 0,0 5 0 16,-4 1 0-16,4 5 0 0,5-3-83 0,9 0-310 16,0 2-57-16,9 5-70 0,9 2-79 0,6-5-426 15,14-4-1109-15,5 2 490 0</inkml:trace>
  <inkml:trace contextRef="#ctx0" brushRef="#br0" timeOffset="79751.22">6368 4415 42 0,'0'0'138'16,"0"0"-20"-16,0 0-35 0,0 0-31 0,0 0-35 0,0 0-48 15,0 0-40-15,0 0-74 0,0 0 32 16</inkml:trace>
  <inkml:trace contextRef="#ctx0" brushRef="#br0" timeOffset="93777.31">6477 4451 244 0,'0'0'275'0,"0"0"-8"0,0 0-6 0,0 0-12 16,0 0-5-16,0 0-11 0,0 0-16 0,0 0-4 0,0 0-6 16,0 0-2-16,0 0 4 0,-21-42 6 0,21 42 9 15,0 0-5-15,0 0 1 0,0 0-17 0,0 0-4 16,0 0-7-16,0 0-11 0,0 0-19 0,0 0-9 15,0 0-12-15,-105 34-10 0,105-34-7 0,0 0-10 16,-27 27-10-16,27-27-9 0,-14 27-7 0,14-27-11 16,0 0-8-16,-7 33-9 0,7-33-2 0,0 0-9 15,2 36-2-15,-2-36-7 0,0 0-4 0,0 0-3 16,21 37-1-16,-21-37-7 0,0 0-5 0,21 20-19 0,-21-20-12 16,0 0-15-16,0 0-18 0,0 0-21 0,0 0-30 15,0 0-3-15,0 0-15 0,0 0 8 16,111-39-6-16,-111 39 4 0,24-31 6 0,-9 12 10 0,-15 19 12 15,15-30 11-15,-15 30 29 0,0 0 22 0,12-40 11 16,-12 40 24-16,0 0 14 0,1-35 17 0,-1 35 23 16,0 0 17-16,0 0 9 0,0 0 11 0,0 0 2 15,0 0-4-15,0 0-8 0,3-31-5 0,-3 31-1 16,0 0 11-16,0 0 13 0,0 0 1 0,0 0 12 16,0 0 0-16,0 0 20 0,0 0-1 0,0 0-3 15,25 103 7-15,-21-75-1 0,4 11-2 0,-8-39-3 16,9 51-6-16,-6-22-7 0,5 15-21 0,-5-14 6 0,0 12-12 15,-4-12-107-15,1 11 0 0,0-41 0 0,-8 71 0 16,5-45 0-16,-5 1 0 0,8-27 0 16,-18 45 0-16,18-45 0 0,-19 30 0 0,19-30 0 0,-19 30 0 15,19-30 0-15,-22 22 0 0,22-22 0 0,-27 18 0 16,27-18 0-16,0 0 0 0,-47 10 0 0,47-10 0 16,0 0 0-16,0 0 0 0,0 0-152 0,-82-22-65 15,82 22-32-15,-28-23-38 0,28 23-38 0,-14-30-45 16,14 30-59-16,-10-40-70 0,10 40-446 0,4-40-1022 15,-4 40 453-15</inkml:trace>
  <inkml:trace contextRef="#ctx0" brushRef="#br0" timeOffset="-183249.19">11541 9837 219 0,'0'0'338'0,"0"0"-13"0,0 0-9 0,0 0-3 15,0 0-14-15,0 0-15 0,0 0-12 0,0 0-17 16,0 0-7-16,0 0-2 0,0 0 3 0,0 0 5 15,0 0 8-15,0 0-2 0,-14 67-8 0,14-67-7 16,-2 53-11-16,4-11-14 0,-1-12-4 0,6 13-19 0,-7-43-20 16,4 70-13-16,-4-28-6 0,1-14-6 0,0 14-23 15,0-12-3-15,-1-30-18 0,-1 56-12 0,-1-28-2 16,2-28-17-16,-7 41-9 0,7-41-5 0,-5 35-8 16,5-35-9-16,-5 30 5 0,5-30-5 0,0 0-5 15,0 0-6-15,0 0 1 0,0 0 1 0,-4 30-7 16,4-30 5-16,0 0-11 0,0 0 0 0,0 0-9 15,0 0 5-15,0 0-13 0,17-119-2 0,-11 91-3 16,-1-20-4-16,4 1-8 0,-4 3-1 0,3-6-5 16,-6 2-3-16,4-1-6 0,0-7-4 0,-1 9-5 0,4-9-5 15,-1 3 5-15,-2 4 3 0,1 1 5 16,-4 1-8-16,8 4 6 0,1 0-3 0,-1 2 0 0,-4 13 3 16,6 0-5-16,-4 2-11 0,-9 26-12 0,29-50-11 15,-7 32-7-15,2 1-1 0,-24 17-9 0,37-20-3 16,-37 20 0-16,0 0-5 0,0 0-11 0,64 2 3 15,-64-2 2-15,0 0 7 0,0 0 13 0,50 51 2 16,-46-29 6-16,-4-22 17 0,0 53 1 0,-8-24-1 16,8-29 9-16,-32 67-13 0,5-32 6 0,14-10-10 15,-3 2-10-15,0-4-20 0,-12 11-16 0,11-15-12 0,17-19-18 16,-27 32-23-16,27-32-27 0,-23 26-40 0,23-26-42 16,0 0-65-16,-19 28-268 0,19-28-652 0,0 0 289 15</inkml:trace>
  <inkml:trace contextRef="#ctx0" brushRef="#br0" timeOffset="-182848.48">11959 10176 87 0,'0'0'378'0,"0"0"-13"0,0 0-9 0,0 0 14 0,0 0 9 15,0 0 10-15,-20 93 4 0,18-63-7 16,2-30-23-16,-15 69-25 0,11-28-12 0,-2 3-19 0,-1 0-31 15,1 1-23-15,5-5-23 0,-3 3-25 0,5 2-18 16,-1-4-23-16,-1-13-9 0,2 2-18 0,3-2-15 16,2-1-21-16,1-4-8 0,-2-5-2 0,3 6-16 15,7-6-15-15,-5-4-16 0,3-3-15 0,11-2-15 0,2 1-26 16,1-5-21-16,2-2-29 0,-9-2-17 16,6-1-34-16,2 0-33 0,-1-3-41 0,-8 0-51 15,-1 0-55-15,1-1-64 0,-2-2-60 0,-3-3-373 0,-4-2-855 16,0 0 379-16</inkml:trace>
  <inkml:trace contextRef="#ctx0" brushRef="#br0" timeOffset="-182589.84">11835 10559 253 0,'0'0'386'0,"0"0"-35"0,0 0-25 16,0 0-18-16,0 0 0 0,0 0-25 0,0 0 5 15,0 0-19-15,0 0-35 0,0 0-14 0,0 0-23 16,0 0-28-16,0 0-14 0,0 0-17 0,0 0-26 16,0 0-18-16,0 0-40 0,151-2-18 0,-151 2-41 15,76-10-36-15,-76 10-42 0,76-5-42 0,-76 5-43 16,74-8-32-16,-74 8-35 0,59-9-38 0,-59 9-236 0,55-10-551 15,-55 10 244-15</inkml:trace>
  <inkml:trace contextRef="#ctx0" brushRef="#br0" timeOffset="-182291.17">12635 10218 89 0,'0'0'476'0,"0"0"-25"0,0 0-21 0,0 0-13 0,0 0-8 16,0 0-8-16,0 0-19 0,0 0-26 0,0 0-31 15,0 0-34-15,0 0-30 0,55-25-23 0,-55 25-29 16,59-2-21-16,-59 2-26 0,62-4-30 0,-62 4-44 15,76-5-55-15,-76 5-44 0,57-6-54 0,-57 6-45 16,62-7-47-16,-62 7-46 0,56-1-44 0,-56 1-41 16,0 0-57-16,60-12-307 0,-60 12-707 0,0 0 313 15</inkml:trace>
  <inkml:trace contextRef="#ctx0" brushRef="#br0" timeOffset="-182076.29">12663 10387 351 0,'0'0'387'0,"0"0"-29"0,0 0-26 0,0 0-1 16,0 0 10-16,0 0 13 0,0 0-15 0,0 0-11 16,0 0-28-16,76 27-30 0,-76-27-27 0,75-5-35 15,-75 5-31-15,0 0-31 0,96-8-51 0,-96 8-62 16,65-8-54-16,-65 8-38 0,64-11-54 0,-64 11-50 15,49-1-73-15,-49 1-75 0,0 0-304 0,62-6-667 16,-62 6 295-16</inkml:trace>
  <inkml:trace contextRef="#ctx0" brushRef="#br0" timeOffset="-181403.29">14087 9686 157 0,'0'0'425'0,"0"0"15"16,0 0 24-16,0 0 23 0,-105 50 13 0,69-15-1 0,7 1 17 16,-8 6-22-16,2 8-8 0,1 2-13 0,2 9-28 15,8 2-31-15,1 5-30 0,2-1-36 0,10-3-28 16,-2-3-33-16,4-1-26 0,9-5-27 0,13-2-24 15,2-6-22-15,4 0-29 0,3-10-159 0,18 1 0 16,2-5 0-16,0-6 0 0,5 1 0 0,4-4 0 16,2-1 0-16,-1-4 0 0,-1 1-66 0,2-7-243 0,0-3-68 15,1 2-78-15,-8-7-89 0,-16-4-530 0,19-6-1163 16,-4 1 515-16</inkml:trace>
  <inkml:trace contextRef="#ctx0" brushRef="#br0" timeOffset="-180775.78">14838 10076 33 0,'0'0'426'0,"0"0"-18"0,-101 3-17 16,101-3-1-16,0 0 4 0,0 0-3 0,-48 5-10 15,48-5-18-15,0 0-34 0,0 0-26 0,0 0-23 16,0 0-28-16,0 0-22 0,0 0-33 0,0 0-11 15,0 0-19-15,149-21-22 0,-92 18-22 0,-1 0-30 0,8-1-20 16,0 0-26-16,-2 1-29 0,5-3-34 16,-1 3-36-16,-6-1-27 0,-1-3-33 0,1 0-24 0,-11 6-27 15,-49 1-20-15,75-4-25 0,-75 4-37 0,55-1-34 16,-55 1-39-16,0 0-321 0,0 0-691 0,0 0 307 16</inkml:trace>
  <inkml:trace contextRef="#ctx0" brushRef="#br0" timeOffset="-180402.56">14757 10185 19 0,'0'0'358'0,"-80"24"-15"0,80-24-4 15,-49 20 9-15,49-20 17 0,-39 20-13 0,39-20-1 16,-36 25-14-16,36-25-22 0,-25 25-23 0,25-25-16 15,-22 27-24-15,22-27-24 0,-14 27-17 0,14-27-24 16,-10 26-19-16,10-26-12 0,0 0-16 0,2 41-16 0,-2-41-17 16,0 0-20-16,26 34-27 0,-26-34-31 15,29 17-22-15,-29-17-33 0,46 13-14 0,-46-13-21 16,53 3-26-16,-53-3 4 0,0 0-8 0,88-13-10 0,-88 13-4 16,54-15-3-16,-54 15 10 0,47-22 2 0,-25 7 0 15,-22 15 7-15,20-23 4 0,-20 23 9 0,9-31 2 16,-9 31 18-16,-5-39 5 0,5 39 12 0,-22-36 17 15,22 36 1-15,-37-36 14 0,15 21 12 0,22 15 18 16,-50-26 16-16,50 26 9 0,-47-9-10 0,47 9-3 16,0 0-10-16,-69-4-12 0,69 4-4 0,0 0-32 15,0 0-51-15,-61 21-57 0,61-21-70 0,0 0-67 16,-31 27-312-16,31-27-628 0,0 0 278 0</inkml:trace>
  <inkml:trace contextRef="#ctx0" brushRef="#br0" timeOffset="-179889.19">15342 10588 178 0,'0'0'462'0,"0"0"-17"0,0 0-13 0,0 0 4 0,-141 11 0 0,141-11-7 16,-34 13-17-16,17-1-30 0,3 1-30 0,1 0-34 16,4-1-29-16,-1 2-27 0,5 2-31 0,5-1-16 15,1 8-21-15,6-4-18 0,-1-4-14 0,4 5-21 16,1-5-17-16,8 3-31 0,0-3-20 0,-6-7-28 16,1 1-20-16,2-5-27 0,2 0-35 0,-1-2-14 15,2-2-23-15,-1-1-15 0,1-4-24 0,-1-1 1 16,-3-1 8-16,7-7 10 0,-9 3 8 0,0 0 13 0,-4-3 4 15,-3-1 20-15,-1 4 6 0,-5-4 27 0,0-1 3 16,-5 1 11-16,-4 2-8 0,-4 0 5 0,13 13-6 16,0 0 2-16,-44-30-24 0,44 30-22 0,-34-18-32 15,34 18-30-15,0 0-41 0,-39-13-48 0,39 13-51 16,0 0-57-16,0 0-56 0,0 0-240 0,0 0-659 16,0 0 292-16</inkml:trace>
  <inkml:trace contextRef="#ctx0" brushRef="#br0" timeOffset="-179451.48">15656 10624 158 0,'10'7'457'0,"-7"-3"-5"16,2 4 1-16,-1 5 30 0,-1 1 4 0,1 0-10 0,-1-1-24 15,2 10-17-15,0 0-31 0,2-1-35 0,-2 3-23 16,0 0-28-16,-1-1-33 0,-3 1-22 0,2-3-29 16,-3 4-29-16,1-14-18 0,-1 13-26 0,0-10-1 15,-1 0-20-15,2-5-9 0,-2 0-7 0,1-4-25 0,0-6-8 16,0 9 3-16,0-9-29 0,0 0 1 16,0 0-12-16,-4 8 2 0,4-8-12 0,0 0-38 0,0 0-14 15,0 0-5-15,-13-35-20 0,8 18-7 0,-3-10-22 16,2 0-11-16,0 0-7 0,3-15-8 0,0-1 4 15,6 1 2-15,4 2 2 0,-4 10-12 0,9-12-7 16,-5 11-12-16,6-10-2 0,1 16 3 0,2 1 3 16,-16 24 5-16,33-44 11 0,-14 27 1 0,-19 17 10 15,29-19 8-15,-29 19 4 0,0 0 6 0,38-16 0 16,-38 16 16-16,0 0 7 0,0 0-1 0,0 0 9 0,0 0 12 16,0 0 2-16,47 52 4 0,-47-52 6 15,-13 41 1-15,13-41-3 0,-28 46-4 0,13-21-7 0,-3 0-34 16,2-4-42-16,2-11-42 0,3 2-37 0,0-1-37 15,1-1-50-15,4-4-54 0,2-3-80 0,4-3-275 16,0 0-724-16,0 0 320 0</inkml:trace>
  <inkml:trace contextRef="#ctx0" brushRef="#br0" timeOffset="-179104.17">16772 10137 91 0,'0'0'367'0,"0"0"-24"0,0 0 1 0,0 0 17 0,0 0 37 0,0 0 17 0,0 0 13 0,0 0-6 16,-37 70-7-16,16-48-13 0,-9 12-16 0,2 2-27 15,-3-5-22-15,3 1-36 0,9-6-31 0,-9 8-27 16,-2-1-23-16,5 0-37 0,7-8-32 0,0-1-52 16,18-24-59-16,-31 34-49 0,21-19-67 0,-2-2-63 15,5-2-60-15,-1-5-63 0,3 2-76 0,1-6-73 16,4-2-447-16,0 0-928 0,0 0 412 0</inkml:trace>
  <inkml:trace contextRef="#ctx0" brushRef="#br0" timeOffset="-178854.7">16414 10294 11 0,'0'0'391'0,"0"0"-17"15,0 0-8-15,0 0 1 0,0 0 7 0,0 0 5 16,0 0-11-16,0 0-16 0,-25-37-26 0,25 37-24 15,0 0-8-15,0 0-18 0,0 0-13 0,0 0-19 16,0 0-14-16,0 0-14 0,84 65-9 0,-84-65-22 16,42 32-17-16,-19-15-15 0,-23-17-15 0,41 33-10 0,-18-17-15 15,-23-16-2-15,38 33-17 0,-17-18-6 16,-21-15-16-16,29 22-7 0,-29-22-9 0,32 22-13 0,-32-22-28 16,28 17-27-16,-28-17-32 0,0 0-49 0,31 22-51 15,-31-22-65-15,0 0-66 0,0 0-74 0,0 0-80 16,0 0-440-16,20 21-942 0,-20-21 416 0</inkml:trace>
  <inkml:trace contextRef="#ctx0" brushRef="#br0" timeOffset="-178264.77">17566 10193 52 0,'0'0'394'0,"0"0"-6"0,0 0 4 16,0 0 15-16,-71-17 14 0,71 17 0 0,0 0 3 16,-105 31-1-16,65-10-11 0,1 4-16 0,7 4-11 15,8-8-17-15,-5 10-28 0,12-8-23 0,17-23-20 16,-25 47-20-16,19-20-28 0,6-27-24 0,-2 51-16 15,2-51-23-15,13 47-13 0,-13-47-23 0,28 38-11 0,-8-17-22 16,8-6-32-16,16 0-40 0,2-2-42 16,-18-7-41-16,6-6-45 0,-2 6-58 0,0-5-49 0,-32-1-81 15,0 0-30-15,125-12-40 0,-125 12-45 0,61-7-41 16,-18 0-64-16,-43 7-347 0,50-12-907 0,-50 12 400 16</inkml:trace>
  <inkml:trace contextRef="#ctx0" brushRef="#br0" timeOffset="-177952.45">17899 10646 19 0,'2'16'468'0,"-1"-10"4"16,4 2 6-16,1 6 8 0,3 2 7 0,7 2-4 0,-5-8-5 16,1 5-16-16,4 4-18 0,-2 0-27 0,-2-5-38 15,2 5-41-15,-3-7-26 0,2 2-36 0,-3-1-27 16,3 2-23-16,-8-8-28 0,0 3-18 0,-1-2-29 15,0-2 2-15,0-2-25 0,-4-4-33 0,4 6-34 16,-4-6-25-16,6 6-22 0,-6-6-37 0,0 0-28 16,0 0-32-16,8-21-28 0,-3 11-8 0,1-6-9 15,-1 0 4-15,4-8 2 0,1-3 5 0,5 4 10 0,-7-4 11 16,0 13 1-16,1-11 21 0,0 8 11 0,-9 17 23 16,0 0 16-16,23-39 10 0,-23 39 16 0,0 0 6 15,0 0 1-15,18-25-2 0,-18 25 1 0,0 0-9 16,0 0-12-16,0 0-33 0,0 0-38 0,0 0-48 15,0 0-72-15,0 0-84 0,0 0-98 0,9-5-107 16,-9 5-313-16,0 0-867 0,0 0 384 0</inkml:trace>
  <inkml:trace contextRef="#ctx0" brushRef="#br0" timeOffset="-177666.82">18629 9965 171 0,'0'0'412'16,"0"0"2"-16,9-47 17 0,-9 47 4 0,0 0-16 15,0 0-28-15,0 0-35 0,0 0-17 0,0 0-7 16,0 0-1-16,0 0-14 0,82 56-18 0,-52-22-16 16,1 2-17-16,-2 4-12 0,1 2 0 0,-5 0-28 0,-8 6-10 15,6 1-17-15,-6 2-29 0,-6-1-18 16,-6 1-13-16,-5-2-8 0,-4-3-15 0,-3 3-17 0,-5-7-7 15,-2 4-12-15,-4-3-5 0,-1-7-13 0,5-9-33 16,-14 5-42-16,5-10-48 0,-10 13-57 0,1-5-73 16,11-15-67-16,-2-1-76 0,0-2-79 0,9-6-115 15,-1-1-401-15,7 0-1007 0,8-5 445 0</inkml:trace>
  <inkml:trace contextRef="#ctx0" brushRef="#br0" timeOffset="-177118.25">19860 10129 176 0,'0'0'454'0,"0"0"4"0,0 0 20 0,0 0 17 0,-18 86 9 16,2-61 4-16,-8 11 14 0,-1 1-32 0,-2-1-9 16,-5-4-41-16,1 0-45 0,1 4-38 0,0 0-36 15,2-3-35-15,-1 0-43 0,13-10-46 0,0-3-68 0,0-2-51 16,2-6-74-16,4-1-66 0,1-5-95 16,4-1-80-16,-1-1-73 0,6-4-70 0,0 0-82 15,0 0-440-15,0 0-976 0,0 0 432 0</inkml:trace>
  <inkml:trace contextRef="#ctx0" brushRef="#br0" timeOffset="-176903.41">19502 10261 250 0,'0'0'466'0,"0"0"-34"16,0 0-34-16,0 0-11 0,0 0 19 0,0 0 18 0,0 0 0 15,0 0-2-15,0 0-12 0,0 0-12 16,56 86-45-16,-20-57-20 0,6-5-42 0,0 4-23 15,2-2-34-15,-19-12-18 0,17 11-25 0,-2-8-22 0,-40-17-22 16,54 22-22-16,-29-10-40 0,-25-12-29 0,42 15-56 16,-42-15-41-16,0 0-61 0,40 19-39 0,-40-19-45 15,0 0-60-15,0 0-58 0,0 0-63 0,0 0-67 16,0 0-410-16,0 0-915 0,0 0 405 0</inkml:trace>
  <inkml:trace contextRef="#ctx0" brushRef="#br0" timeOffset="-176494.43">20370 10009 328 0,'0'0'422'0,"0"0"-40"0,0 0 17 0,0 0 21 16,0 0 7-16,0 0 10 0,0 0-3 0,15 81-17 15,-11-52-23-15,4 1-19 0,5 11-24 0,-5 1-21 16,1-12-36-16,-5 13-14 0,2 1-31 0,-2-17-28 15,-4-27-17-15,1 52-25 0,-1-52-15 0,3 38-23 16,-3-38-11-16,3 27-13 0,-3-27-31 0,0 0-12 0,0 0-36 16,0 0-24-16,0 0-21 0,0 0-26 0,0 0-30 15,0 0-27-15,0 0-21 0,0 0-22 0,0 0 3 16,0 0-8-16,0 0-8 0,0 0-1 0,35-103 7 16,-18 76 13-16,-3 4 16 0,-14 23-1 0,32-33 8 15,-32 33 17-15,28-23 5 0,-28 23 16 0,35-14 0 16,-35 14 17-16,0 0 8 0,0 0 0 0,66 0 4 15,-66 0 10-15,0 0 3 0,56 30-3 0,-56-30 11 0,32 29-2 16,-32-29 19-16,23 33-5 0,-23-33 3 16,9 33 6-16,-9-33 2 0,-7 39-5 0,7-39 1 15,-26 37 5-15,-1-20-4 0,27-17 2 0,-57 30-2 0,9-13-4 16,19-8-31-16,29-9-20 0,-63 12-23 0,63-12-40 16,-56 6-45-16,56-6-63 0,0 0-78 0,0 0-96 15,0 0-241-15,0 0-691 0,0 0 306 0</inkml:trace>
  <inkml:trace contextRef="#ctx0" brushRef="#br0" timeOffset="-176188.22">21492 10169 141 0,'0'0'381'0,"0"0"21"0,0 0 34 0,0 0 26 16,-7 76 8-16,-16-40 5 0,-9-4 13 0,13-8-35 16,-13 10-33-16,0-1-36 0,-11 1-42 0,11-4-25 15,-3-5-37-15,15-6-22 0,20-19-33 0,-33 30-31 16,33-30-27-16,-26 21-72 0,26-21-66 0,0 0-97 15,-29 23-97-15,29-23-88 0,0 0-119 0,0 0-129 16,0 0-343-16,0 0-913 0,0 0 403 0</inkml:trace>
  <inkml:trace contextRef="#ctx0" brushRef="#br0" timeOffset="-175979.7">21154 10267 225 0,'0'0'405'0,"0"0"-19"0,0 0-23 15,0 0-8-15,0 0-9 0,0 0-19 0,0 0-3 16,0 0 29-16,0 0 16 0,0 0-9 0,0 0-16 16,0 0-24-16,83 59-28 0,-57-42-18 0,-26-17-20 15,48 38-27-15,-25-19-21 0,2-1-18 0,-25-18-22 16,45 31-14-16,-24-14-17 0,-21-17-22 0,36 22-36 16,-36-22-36-16,23 19-52 0,-23-19-82 0,0 0-54 0,32 21-80 15,-32-21-75-15,0 0-79 0,0 0-93 0,0 0-355 16,0 0-896-16,0 0 397 0</inkml:trace>
  <inkml:trace contextRef="#ctx0" brushRef="#br0" timeOffset="-175404.33">22320 10150 334 0,'0'0'460'0,"0"0"5"0,0 0 33 0,0 0 17 16,0 0 11-16,0 0 1 0,-47 84 5 0,31-61-8 15,-7 13-28-15,7-10-36 0,0 1-37 0,-7 6-40 16,10-9-41-16,13-24-28 0,-33 40-32 0,33-40-30 16,-20 29-25-16,20-29-22 0,-12 27-27 0,12-27-45 15,0 0-51-15,0 0-52 0,0 0-60 0,0 0-45 0,-10 27-36 16,10-27-20-16,0 0-29 0,0 0-42 0,0 0-48 15,0 0-24-15,0 0-13 0,0 0-9 0,0 0 0 16,0 0-11-16,0 0-7 0,0 0 12 0,21-102 2 16,-21 102 8-16,10-56 23 0,-3 25 35 0,7-9 25 15,-4 11 40-15,0 0 39 0,0 2 39 0,9-11 40 16,-9 15 35-16,-10 23 40 0,13-31 38 0,-13 31 21 16,15-26 22-16,-15 26 11 0,0 0 13 0,0 0 9 0,26-25 3 15,-26 25 5-15,0 0 2 0,0 0 19 16,0 0 22-16,0 0 6 0,59 67-5 0,-44-46-14 15,9 15-14-15,-1 0-3 0,-1 0-10 0,-1-12-12 0,-2 2-4 16,11 8-15-16,-16-11-17 0,-14-23-29 0,32 40-43 16,-18-26-53-16,-14-14-51 0,0 0-73 0,22 27-69 15,-22-27-71-15,0 0-86 0,0 0-132 0,0 0-300 16,0 0-871-16,0 0 386 0</inkml:trace>
  <inkml:trace contextRef="#ctx0" brushRef="#br0" timeOffset="-175167.85">21841 10056 92 0,'0'0'511'0,"-50"-23"-14"0,50 23-5 0,0 0 6 0,0 0-1 0,0 0-21 0,0 0-23 0,0 0-42 15,0 0-33-15,0 0-39 0,84-52-38 0,-30 45-19 16,7-2-38-16,-1 1-29 0,3 2-20 0,2 1-17 0,4-1-23 15,-4 3-16-15,9-3-42 0,-2 7-40 16,-7-7-51-16,-2 2-38 0,-2 0-46 0,-5 4-55 0,-1-6-44 16,0 0-64-16,-55 6-54 0,74-3-69 0,-74 3-108 15,0 0-316-15,66-4-851 0,-66 4 376 0</inkml:trace>
  <inkml:trace contextRef="#ctx0" brushRef="#br0" timeOffset="-174784.51">23727 9989 147 0,'0'0'560'0,"0"0"-17"0,0 0 4 0,0 0 14 16,-78 68 4-16,42-40 16 0,-3 2-4 0,0-1-29 15,-3-4-39-15,6 9-47 0,-2-5-44 0,4 9-42 16,0-5-40-16,5 1-48 0,-3-1-71 0,10-11-81 15,5-3-77-15,17-19-76 0,-29 39-74 0,29-39-80 0,-18 22-94 16,18-22-72-16,0 0-94 0,0 0-93 0,0 0-409 16,0 0-1010-16,0 0 447 0</inkml:trace>
  <inkml:trace contextRef="#ctx0" brushRef="#br0" timeOffset="-174590.9">23121 10106 206 0,'0'0'421'16,"0"0"-8"-16,0 0-16 0,0 0-2 0,0 0 17 16,0 0 49-16,0 0 6 0,0 0-5 0,0 0-13 0,0 0-11 15,140 41-22-15,-93-20-35 0,-8-4-23 16,6-1-31-16,-7 4-38 0,6-4-26 0,-15-2-27 16,-29-14-23-16,76 33-22 0,-52-23-21 0,-24-10-50 0,50 24-59 15,-26-12-58-15,-24-12-49 0,32 19-63 0,-32-19-63 16,27 19-76-16,-27-19-79 0,0 0-72 0,36 20-83 15,-36-20-479-15,0 0-1042 0,0 0 461 0</inkml:trace>
  <inkml:trace contextRef="#ctx0" brushRef="#br0" timeOffset="-173841.48">24255 10049 406 0,'0'0'438'16,"0"0"-39"-16,0 0-13 0,0 0 23 0,0 0 25 15,0 0 3-15,0 0-13 0,0 0-1 0,0 0-9 16,-32 80-18-16,32-80-21 0,2 47-4 0,-2-47-21 16,5 49-18-16,-5-49-28 0,4 42-12 0,-4-42-29 0,5 39-20 15,-5-39-22-15,2 29-20 0,-2-29-22 0,0 0-21 16,0 0-12-16,1 37-14 0,-1-37-74 0,0 0-58 15,0 0 0-15,0 0 0 0,0 0 0 0,0 0 0 16,0 0 0-16,0 0 0 0,0 0 0 0,0 0 0 16,0 0 0-16,0 0 0 0,0 0 0 0,0 0 0 15,0 0-1-15,0 0-96 0,-4-125-4 0,5 99 1 16,-1 26 9-16,11-53-1 0,-4 24 4 0,4 4 9 16,-11 25 8-16,24-51 11 0,-24 51 8 0,18-23 1 15,-18 23 6-15,20-21 1 0,-20 21 7 0,0 0 1 0,0 0 5 16,36-15 5-16,-36 15 7 0,0 0 3 0,0 0 8 15,0 0 9-15,0 0 9 0,68 53 6 0,-68-53 1 16,14 30 4-16,-14-30-3 0,11 33 5 0,-11-33-5 16,4 41-6-16,-4-41 2 0,0 33-4 0,0-33 0 15,0 0-22-15,0 0-8 0,-8 38-20 0,8-38-26 16,0 0-13-16,0 0-18 0,0 0-26 0,0 0-31 16,0 0-27-16,0 0-13 0,0 0-9 0,0 0 23 15,0 0 27-15,0 0 10 0,0 0 22 0,0 0 26 16,58-96 30-16,-40 75 20 0,2-2 36 0,-20 23 19 15,45-36 29-15,-22 15 14 0,4 5 21 0,-27 16 22 0,42-18 15 16,-42 18 9-16,0 0 0 0,42-7 8 0,-42 7 3 16,0 0-2-16,0 0-7 0,0 0 1 0,60 31-3 15,-60-31 1-15,18 31 2 0,-18-31-13 0,10 29 4 16,-10-29-7-16,8 40-13 0,-8-40-9 0,5 43-8 16,-5-43-8-16,5 39-17 0,-5-39-31 0,5 28-53 15,-5-28-54-15,0 0-61 0,4 40-72 0,-4-40-60 16,0 0-76-16,0 0-72 0,16 24-83 0,-16-24-412 0,0 0-998 15,0 0 441-15</inkml:trace>
  <inkml:trace contextRef="#ctx0" brushRef="#br0" timeOffset="-173577.58">25857 9912 385 0,'0'0'372'0,"0"0"-12"0,0 0 1 16,0 0 33-16,0 0 17 0,0 0 3 0,0 0-3 0,-16 78-4 15,16-78-14-15,-49 61-12 0,21-25-6 0,-1-2-32 16,-5 0-15-16,-6 4-31 0,6-6-34 0,-3 2-22 16,0-3-33-16,0-2-21 0,17-10-25 0,-16 6-35 15,36-25-40-15,-27 26-56 0,27-26-65 0,-24 18-87 16,24-18-79-16,0 0-63 0,0 0-69 0,0 0-67 15,0 0-86-15,0 0-366 0,0 0-922 0,0 0 409 16</inkml:trace>
  <inkml:trace contextRef="#ctx0" brushRef="#br0" timeOffset="-173355.03">25442 9972 275 0,'0'0'422'0,"0"0"-21"0,0 0-18 15,0 0-24-15,0 0-8 0,0 0-15 0,0 0-7 16,0 0-9-16,0 0 18 0,0 0 3 0,0 0-9 16,0 0-22-16,50 65-17 0,-50-65-26 0,36 44-19 15,-16-22-29-15,1 0-19 0,0 0-21 0,-21-22-15 0,45 38-25 16,-23-17-11-16,1-5-26 0,-23-16-29 16,34 29-42-16,-34-29-46 0,32 21-61 0,-32-21-56 0,30 16-68 15,-30-16-72-15,0 0-85 0,30 17-82 0,-30-17-403 16,0 0-912-16,0 0 404 0</inkml:trace>
  <inkml:trace contextRef="#ctx0" brushRef="#br0" timeOffset="-172418.42">26146 9907 3 0,'0'0'178'0,"0"0"-5"16,0 0-4-16,0 0-1 0,0 0-10 0,0 0-3 15,0 0-2-15,0 0 1 0,0 0-1 0,0 0 2 16,0 0 2-16,0 0-3 0,0 0-4 0,0 0 0 0,0 0 2 16,0 0-7-16,0 0 5 0,0 0-4 0,0 0-6 15,0 0 7-15,0 0 1 0,0 0 11 0,0 0 5 16,0 0 3-16,0 0 4 0,0 0 5 0,0 0-6 15,0 0-9-15,0 0-11 0,0 0 7 0,0 0 0 16,0 0 4-16,0 0 45 0,0 0 7 0,0 0 21 16,0 0-7-16,0 0 2 0,0 0-23 0,0 87-14 15,0-87-8-15,5 41-15 0,-5-41-18 0,4 34 10 16,-4-34-32-16,10 27-6 0,-10-27-16 0,0 0-12 0,18 30-12 16,-18-30-24-16,0 0-34 0,25 24-33 15,-25-24-38-15,0 0-33 0,0 0-48 0,0 0-41 0,56 6-38 16,-56-6-25-16,0 0-18 0,0 0-8 0,90-34 3 15,-90 34 11-15,38-23 16 0,-18 8 25 0,-20 15 22 16,24-30 24-16,-24 30 21 0,23-32 42 0,-23 32 26 16,14-33 50-16,-14 33 35 0,8-38 51 0,-8 38 32 15,-1-32-3-15,1 32 33 0,0 0 32 0,0 0 12 16,-14-41 5-16,14 41 9 0,0 0-1 0,-13-24 6 0,13 24-2 16,0 0 1-16,0 0 5 0,0 0-9 15,0 0-29-15,0 0-16 0,0 0-18 0,0 0-7 0,0 0-18 16,0 0-8-16,0 0 8 0,0 0 23 0,0 0-78 15,0 0-46-15,0 0 0 0,-15 87 0 0,15-87 0 16,12 55 0-16,-5-27 0 0,9 13 0 0,-7-14 0 16,2 13 0-16,-6-13 0 0,1 4 0 0,6 11 0 15,-1-2 0-15,3 3 0 0,-8-15 0 0,2 14 0 16,1-13 0-16,-13 12 0 0,9-12 0 0,-5 12 0 16,-5-15 0-16,4 3 0 0,-7-4 0 0,-2 2 0 0,-8-2 0 15,-2 0 0-15,-20 4 0 0,17-12 0 0,-9-6 0 16,-14 1 0-16,14-6 0 0,2-7 0 0,0 0 0 15,1-1 0-15,-1 0 0 0,4-6 0 0,8 2 0 16,2-5 0-16,2 4 0 0,2-3 0 0,1 1 0 16,11 9 0-16,-9-24-155 0,9 24-465 0,0 0-68 15,0 0-434-15,5-52-1215 0,-5 52 538 0</inkml:trace>
  <inkml:trace contextRef="#ctx0" brushRef="#br0" timeOffset="-171855.62">26926 10542 404 0,'0'0'447'0,"0"0"1"0,0 0 3 0,0 0 6 0,0 0-4 15,-9 54-9-15,6-42-7 0,-2 4-28 0,1 3-26 16,3 5-25-16,1 2-21 0,-1-2-31 0,-2 0-31 16,3 0-12-16,0 0-34 0,4-6-19 0,-2-1-9 15,2 1-15-15,2-3-6 0,-3 0-2 0,1-1-9 16,0-1-27-16,2-3-17 0,-3-1-15 0,-1-3-9 15,1 2-7-15,-3-8-10 0,1 8-18 0,-1-8-5 0,0 0-11 16,0 0-16-16,0 0-31 0,0 0-31 0,0 0-9 16,0 0-24-16,0-34-2 0,-4 9-7 0,2 2-1 15,-1-3-1-15,-3-2 1 0,6 0 7 0,-2-11 8 16,2-4-3-16,2 2 12 0,-2 41 1 0,10-56 0 16,-3 27 6-16,0 3 4 0,2-3 1 0,-9 29 5 15,18-45 1-15,-18 45 6 0,19-34 2 0,-6 14 7 16,-13 20 2-16,24-24-4 0,-24 24 14 0,0 0 6 0,34-22 5 15,-34 22-1-15,0 0 5 0,43-8 2 16,-43 8-5-16,0 0 3 0,0 0-3 0,0 0-5 0,62 40-1 16,-62-40-1-16,12 32 0 0,-12-32 7 15,4 47-5-15,-4-47-1 0,-9 41-3 0,9-41-1 0,-26 50-9 16,11-30-27-16,-5 2-32 0,-2 0-44 0,-4-6-45 16,5-3-37-16,7-4-24 0,0-3-16 0,0 0-39 15,3-2-58-15,11-4-81 0,-19-6-442 0,19 6-924 16,0 0 409-16</inkml:trace>
  <inkml:trace contextRef="#ctx0" brushRef="#br0" timeOffset="-168244.98">13059 8953 110 0,'0'0'210'0,"0"0"-20"15,0 0-2-15,-34-37-11 0,34 37-2 0,-29-16 11 0,29 16-1 16,-44-12-6-16,44 12-4 0,0 0 12 0,-73-14-1 16,73 14-10-16,-56-6-17 0,56 6-11 0,-77-10-12 15,77 10-3-15,-75-3 0 0,30 1-10 0,45 2-10 16,-94 1-15-16,44-1-16 0,50 0-25 0,-102-5-41 16,41 7-5-16,-1 0 0 0,-3-1-5 0,2-1 4 15,63 0-4-15,-114 0 1 0,62 1-9 0,-3 0 4 16,-8-2-8-16,2 1 1 0,-4 1 2 0,2 0 2 0,4 2 2 15,1 0 4-15,0 0-4 0,1 3 1 0,3-2 1 16,54-4-4-16,-100 11-1 0,54-4 2 16,46-7 0-16,-64 12-3 0,18-5-2 0,46-7-3 0,-52 12-1 15,52-12 2-15,-44 12-3 0,44-12 1 0,0 0 2 16,-40 12-1-16,40-12 3 0,0 0-1 0,0 0 1 16,0 0-3-16,0 0 2 0,0 0 3 0,0 0 1 15,-35 14-4-15,35-14 3 0,0 0-6 0,0 0-3 0,0 0 8 16,0 0-2-16,0 0 4 0,0 0 1 15,0 0-1-15,0 0-1 0,0 0 0 0,0 0 0 16,0 0 2-16,0 0 2 0,0 0 2 0,4 43-3 0,-4-43-1 16,0 0 5-16,-4 37 16 0,4-37 18 0,-5 39 2 15,-1-13 3-15,2 17 8 0,0-14 9 0,-4 17 13 16,-1-2 1-16,-2 4 4 0,6-1-4 0,-4 5-7 16,1-1 0-16,-5 5-11 0,7-2-7 0,-3 3-3 15,5 3-11-15,-2 1 3 0,-1 0-4 0,-3 1-1 16,9 2-7-16,-2 1-13 0,1 1 10 0,-1-1 2 15,2 2-1-15,-4-1-10 0,-2-3 0 0,6 2-11 0,-8-2 11 16,0 0 0-16,-2 1 5 0,7 3-20 16,0 1 14-16,-4-4 1 0,5 0-3 0,1-1-10 15,4 2 9-15,-1-5-8 0,1-3 16 0,-3-2-15 0,1-1-2 16,1-4 6-16,-2 0-4 0,1-3 0 0,-1-3 1 16,-4 0 2-16,-2-2 4 0,2-14 21 0,-1 13 12 15,-2-14-4-15,0 1 8 0,2-5 0 0,-4 2-1 16,3-8-2-16,1 0 3 0,2 1-11 0,2-5 0 0,-1 0-7 15,-1-3-2-15,3-4-2 0,1-6-9 16,-1 12 6-16,1-12-5 0,-1 9-3 0,1-9 0 16,0 0-1-16,0 8-1 0,0-8-1 0,0 0-1 0,3 10 2 15,-3-10-20-15,0 0 14 0,0 0 0 16,2 9-15-16,-2-9-6 0,0 0 4 0,0 0-9 0,6 5 16 16,-6-5 6-16,6 4-2 0,-6-4-7 0,14 5 5 15,-6-2 0-15,1 0-1 0,-9-3 1 0,18 2-6 16,-3 0 3-16,1-1 6 0,0 2-4 0,3-3 4 15,-1 2 1-15,12 1-5 0,16-3 6 0,-17 2-3 16,-3-1 5-16,6 2-2 0,2 0 0 0,13-2 0 16,-1 3 10-16,3-1 11 0,-1 0 3 0,2 1-1 15,1 0-5-15,3 1 2 0,2-4 0 0,-1 3-2 16,4 1 5-16,1-3-2 0,7 0 5 0,4-2-2 0,-1 2-1 16,2-2-4-16,2-2-2 0,3 5 2 15,2-1-1-15,-1-2-2 0,5-2-4 0,-1-3-6 0,6 1 0 16,-6-2-6-16,6-2 1 0,2 3 1 0,4-1-3 15,-2 3 3-15,1-2 8 0,-7 0-4 0,-3 7-6 16,-1-1-9-16,-3 2-8 0,-3 0-12 0,-4 4-13 16,5-4-26-16,-8 2-8 0,3-4 8 0,-1 4 1 15,0-3 6-15,1 0-23 0,1 2 5 0,1-4-5 16,0 3-12-16,3 0 9 0,6-3-7 0,-4 2-7 16,1-4-6-16,-4 2-9 0,6-2-10 0,-1 0 4 0,-3-3-5 15,-2 2 0-15,1 1 4 0,-3 0 6 0,3-4 13 16,-3 5 37-16,5-3 57 0,7 3 41 0,-2-2 18 15,-1 3 31-15,5 0-6 0,3 0-12 0,-4 0-10 16,9 4-29-16,-7-4 10 0,2 2-16 0,1 3 5 16,0-5 1-16,0 6 4 0,5-2 14 0,0 0 0 15,4 2-16-15,-10 2 17 0,6-1-2 0,3 1-3 16,-3 3-8-16,-2-7 3 0,-1 6-15 0,0-4-17 16,5 3 3-16,-8-9-10 0,1 6 1 0,4-3 2 0,-1 0 3 15,3-3-1-15,-5-6 3 0,5 10 18 16,2-4 11-16,2 0-1 0,-2 2-3 0,2-2 9 0,-1 3-4 15,1-2-10-15,-2 1 6 0,2-1-5 0,2 1-20 16,-2-2-6-16,-6 7-23 0,5-7-4 0,-1 0-8 16,2-5 2-16,-4 10-3 0,2-6 1 0,-2 3 9 15,-2-1 9-15,1-2 2 0,-1 4 6 0,0-1-2 16,1-2 7-16,-6-2-1 0,-3-1 7 0,0 2-5 16,0-3 0-16,-1-4-5 0,0 5 3 0,-4 0-5 15,0-1 2-15,-2 3-7 0,3-1 18 0,2-1-14 16,-6-4 1-16,0 6 6 0,0-1-4 0,2 2-16 0,1-2 5 15,-3 1-7-15,1-1-10 0,-3 1 3 0,0 0-8 16,1-1-6-16,-3-2 2 0,2-2 2 0,-2 2 2 16,1-1 4-16,-3 3 13 0,3 2 9 0,1-1 13 15,1-3 12-15,-2 2 0 0,-3-1 10 0,1 1 3 16,0-1 5-16,-3 0 13 0,1 3 6 0,0 0-10 16,6 4 11-16,-2-5 3 0,-2 1 5 0,4-2 3 15,-3 4-18-15,7-1 4 0,-4-2-14 0,-4-2-12 0,11 0-8 16,-5-1-7-16,0 0-8 0,1-2-7 0,0 2-6 15,0 0-11-15,-2-1 0 0,2-3 1 16,-1 4-11-16,-1 2 13 0,-1-1 4 0,3-5 4 16,-3 3-9-16,-1-2 7 0,-1 0-6 0,2 5 7 15,-1-4 6-15,-2 2 7 0,0 0 10 0,-4 0 8 0,-3 0 3 16,5 1 1-16,1-4-4 0,2 4 1 0,0-2-2 16,2 3-10-16,0 1-12 0,-1-4 1 0,4 4-15 15,-3-4-2-15,-1 3-2 0,4 0-2 0,2-1 1 16,-3-3-3-16,-2 0 6 0,0 2 6 0,3 0 12 15,-5-1 16-15,1-1 21 0,-2 0 5 0,-5 3 14 0,-10-2 11 16,2 2-2-16,-5 0-3 0,1-3 19 16,-4 1-4-16,-2-1 0 0,-4 0-6 0,0 0-21 15,-17 2-12-15,13-4-4 0,-13 1-25 0,0 0-10 0,1 2 0 16,-1-2-8-16,-2 4 1 0,2 0 5 0,2-5 3 16,-5 6 11-16,-1-2 7 0,0 2-4 15,0 4 4-15,-10-2-1 0,1-3-1 0,-1 3 4 0,2 0-3 16,-3-2-8-16,-4 2 4 0,-13 0 1 0,19-2-10 15,-19 2 10-15,16-2-5 0,-5 0 0 0,-11 2 6 16,0 0-2-16,14-4-6 0,-14 4 7 0,0 0-8 16,13-1-5-16,-13 1 3 0,0 0-6 0,17-3-16 0,-10 1-5 15,-7 2 6-15,18 0 3 0,-18 0 3 0,14-3-3 16,-1 2 2-16,-13 1 7 0,15 0 5 16,-15 0-2-16,14 0 5 0,-14 0 3 0,0 0 4 0,18-3 1 15,-18 3-6-15,10-5-4 0,-10 5 3 0,4-7-6 16,0-2 0-16,1 3-3 0,-3-2 0 0,0-2-2 15,-2-4 7-15,1 0 4 0,1-2 12 0,2-9-7 16,-6 1 18-16,2-1 9 0,2 0 10 0,-2-2 16 16,-2-16 28-16,-3 14 7 0,-4-16-6 0,8-3 13 15,1 3 15-15,-8-7 7 0,2-3-19 0,-2 0 8 16,-1-7-4-16,4 5 4 0,-1-2-11 0,-4-1-6 16,-1-1-11-16,6-5-19 0,-10 3-2 0,3 2-7 0,-2 4-5 15,4-5-6-15,-3 2-2 0,-1 3-4 16,1-2-7-16,-2-3-8 0,-3 3-18 0,2 0-8 0,0-2 2 15,0-3 3-15,-2 5 0 0,6-1-4 0,-3-1 2 16,7-3 0-16,3 0-8 0,0-4-7 0,4 8-14 16,-2 0-13-16,1-2-2 0,-2 1 4 0,-3 2-1 15,7 2 2-15,-6 5 10 0,2 1-2 0,-2-1 5 16,-1 5 9-16,1-1-2 0,-3 0 2 0,5 2 2 16,-5-1 9-16,-5 4 1 0,3 3-3 0,6 13 7 15,-6-15 4-15,0 17 8 0,-1-2-15 0,-7-11 16 0,4-1-14 16,2 18 4-16,13 21 3 0,-30-43-2 0,14 23-4 15,16 20-11-15,-33-41-11 0,15 20-15 0,18 21-17 16,-32-32 0-16,12 14 0 0,20 18-8 0,-35-34 3 16,35 34-1-16,-37-29 4 0,14 16 5 0,23 13-5 15,-38-22 10-15,38 22 6 0,-31-18 13 0,31 18 1 16,-33-17 3-16,33 17 3 0,-54-12 7 0,54 12-1 16,-41-9 7-16,41 9 10 0,0 0 0 0,-57-17 8 15,57 17 14-15,-46-8-11 0,46 8 19 0,0 0-7 16,-72 0-1-16,72 0-1 0,0 0-7 0,-77-2 12 15,77 2-13-15,-58 6-10 0,58-6 9 0,-78 5-7 0,78-5 8 16,-77 5 1-16,27 0-3 0,50-5 4 0,-93 5-23 16,44-4 13-16,49-1-12 0,-104 0-11 0,51 2 4 15,-1 2-15-15,-6-2 13 0,0-2-11 0,-5 0-13 16,-3 0 7-16,2 3-10 0,-2 0 5 0,-1-1-5 16,-4 3 3-16,-5 1-7 0,2-2 7 0,-7-4 9 15,1 4 6-15,1-5 13 0,-3 2 3 0,-3-1 12 16,-5 6 23-16,4-4 2 0,-7-2 9 0,6 0-2 15,-4 3 2-15,-6-3 4 0,3 3-8 0,-2-3-1 0,-4 0-2 16,3 1-16-16,0-1-14 0,5 0-1 16,-7 2-1-16,-1 0 7 0,1 7-4 0,0-4-13 0,-5 2 2 15,5-3-6-15,-4 2 2 0,3 0-1 0,-3-3 2 16,-3 0 3-16,3 0 5 0,1 1 4 0,-3-4-6 16,1 5 6-16,0-4 2 0,0 2-3 0,0 0 3 15,2-3 0-15,1 3-5 0,-1-1 4 0,3-2 4 16,-2 6-1-16,-2-2 2 0,1 1-3 0,-2 3 2 15,3-5 7-15,-5 6 13 0,2-4-2 0,0 5 8 16,-2-4-8-16,1-2-17 0,-2 5 0 0,6 1 2 16,2-4-2-16,-2 3-14 0,3-2 2 0,-1 0-4 0,-1-4-7 15,5 5-13-15,1-1 2 0,0-1-1 0,9 0 1 16,-7-1 1-16,-1-4 4 0,2 5 5 0,1 0 8 16,-1-5 3-16,-1 7 19 0,2-3 4 0,0 3 12 15,3-1 7-15,3-1 4 0,-1-3-14 0,1 3 15 16,1-2-9-16,-2-1-3 0,4 3 3 0,-3-2-10 15,-1 2-13-15,8 0 3 0,-6-4 2 0,-1-1-14 16,4 2 2-16,-7 0 1 0,-1 0 0 0,2-3 5 16,0 4 9-16,2-5 1 0,-6 2-12 0,5 4 22 0,-1-1 6 15,3 2-11-15,-4-1 9 0,5-1 0 16,0 2 4-16,3-2-7 0,1-2-10 0,-3 3-2 0,-2-2 0 16,11 2 2-16,-4 0-12 0,4-1 3 0,0 0-4 15,-3 0 7-15,3-3-11 0,-8 2 17 0,4 1-4 16,0 0-6-16,4-4 4 0,0 2 10 0,0 2 0 15,1-2 3-15,2-2-2 0,1 4 2 0,2-2-10 16,-5-1 3-16,6 0-5 0,-3 5 3 0,7-4-5 16,-4 1-15-16,0 3-1 0,6-4 12 0,0 0-15 15,-1 1 1-15,2-2 3 0,6 2-2 0,54-3-11 16,-113 2 10-16,62-1-15 0,-1 2 4 0,52-3 4 0,-106-3 3 16,59 3 5-16,47 0-3 0,-97 3 9 15,52-6-6-15,45 3-1 0,-97-9 10 0,50 9 4 0,47 0 3 16,-97-3 8-16,49-1 2 0,48 4 5 0,-94-3-10 15,45 0 7-15,-2-3 12 0,51 6 3 0,-101-7-10 16,48 4-5-16,1 2 0 0,52 1 2 0,-103 5-4 16,50-5-16-16,-5 3 15 0,0 2-5 0,58-5-5 15,-116 6-2-15,58-5-13 0,5 4-16 0,0 2-6 16,-6 0-17-16,3 2-17 0,-3-6-12 0,3 1-14 16,1 4-39-16,7-1-38 0,-6 0-38 0,54-7-43 0,-83 2-76 15,30-1-254-15,53-1-627 0,-81 6 278 16</inkml:trace>
  <inkml:trace contextRef="#ctx0" brushRef="#br0" timeOffset="-140999.09">10681 13277 72 0,'-4'-7'333'0,"4"7"-8"0,0 0-3 0,0 0-4 16,0 0-2-16,0 0 0 0,0 0-7 0,0 0-5 15,1-10-13-15,-1 10-5 0,0 0 8 0,0 0 1 0,0 0 1 16,0 0-5-16,0 0-8 0,0 0 4 0,0 0-1 15,3 26 8-15,-4-10 4 0,-1 3 4 0,0 4 0 16,1 5 4-16,1-4-4 0,0 5-26 0,-3-2-17 16,3 1-12-16,0-1-19 0,0 0-75 0,6-3-153 15,2-1 0-15,-8-5 0 0,5-1 0 0,0 1 0 16,4-5 0-16,-2 0 0 0,2-1 0 0,1 0 0 16,3-5 0-16,-4-3 0 0,7 2 0 0,2-5 0 15,1 0 0-15,8-3 0 0,1-5 0 0,2-1 0 0,-5-5 0 16,1 0 0-16,1-1 0 0,-4-5 0 15,-2 1 0-15,-3-2-16 0,0 3-87 0,-4-1 14 0,4-2 21 16,-6-2 11-16,-1 1 18 0,-2 7 27 0,-4 1 52 16,2-4 28-16,-1 6 25 0,-1 2 14 15,-4 0-31-15,3 5-76 0,-4 4 0 0,0-9 0 0,0 9 0 16,0 0 0-16,0 0 0 0,0 0 0 0,0 0 0 16,0 0 0-16,0 0 0 0,0 0 0 0,-1 39 0 15,-2-21 0-15,3 9 0 0,-2 0 0 0,2 3 0 16,-4 13 0-16,0-16 0 0,3 18 0 0,1-3 0 0,-3-1 0 15,3-14 0-15,-4 3 0 0,7-4 0 0,-4 2 0 16,5-3 0-16,-4-2 0 0,2-7 0 16,-1 0 0-16,6-4 0 0,-5 1 0 0,2-3 0 0,0-3 0 15,0 0 0-15,0-2 0 0,-4-5 0 0,4 6 0 16,-4-6 0-16,0 0 0 0,0 0 0 0,0 0 0 16,0 0 0-16,24-12 0 0,-18 5-589 0,-4-1-678 15,3 0-1374-15,2-3 608 0</inkml:trace>
  <inkml:trace contextRef="#ctx0" brushRef="#br0" timeOffset="-140465.15">11458 13489 125 0,'-5'-5'457'0,"5"5"8"0,0 0 11 0,-3-7 7 0,3 7-13 0,0 0-24 16,0 0-28-16,3-12-33 0,-3 12-30 0,8-9-26 16,-2 2-22-16,3 2-20 0,-3 0-24 0,7-1-24 15,-4 1-9-15,5-2-10 0,-1 2-28 0,-2 4-20 16,5-2-4-16,-5 3-5 0,-11 0-17 0,17 2-2 16,-7-1-6-16,-1 4 5 0,3 3-1 0,0 0 2 15,1 2 5-15,0 0-10 0,-4 0-4 0,1 4-7 16,-2 0 5-16,-3 2-133 0,4 0 0 0,-3-1 0 15,-1 2 0-15,-3 6 0 0,0 1 0 0,-2 1 0 16,-4 0 0-16,3 3 0 0,0-6 0 0,-4 4 0 16,2-4 0-16,-1 2 0 0,3 1 0 0,1-7 0 0,-3-2 0 15,-2 1 0-15,7-1 0 0,-4-2 0 0,1 2 0 16,1-3 0-16,0-3 0 0,1-2 0 0,-1-8 0 16,-1 11 0-16,1-5 0 0,0-6 0 0,4 8 0 15,-4-8 0-15,0 0 0 0,0 0-16 0,0 0-619 16,0 0-102-16,0 0-398 0,0 0-1227 0,0 0 543 15</inkml:trace>
  <inkml:trace contextRef="#ctx0" brushRef="#br0" timeOffset="-140235.28">11397 13801 298 0,'-16'-4'521'0,"16"4"-17"16,-10-6-4-16,10 6-3 0,0 0-10 0,0 0-21 15,3-7-36-15,-3 7-24 0,25-10-33 0,2 2-23 16,3 3-22-16,13-7-15 0,-12 6-26 0,16-1-32 16,-14 7-15-16,18-5-17 0,-5 0-23 0,-15 5-18 15,2-2-22-15,-1 0-22 0,1 1-20 0,-2 1-23 16,-4-1-33-16,-3 0-34 0,-5 1-52 0,-3 1-45 16,-6 0-57-16,-10-1-63 0,17 2-66 0,-17-2-59 15,9 1-60-15,-9-1-74 0,0 0-66 0,0 0-344 0,16-1-930 16,-16 1 411-16</inkml:trace>
  <inkml:trace contextRef="#ctx0" brushRef="#br0" timeOffset="-139700.3">12201 13486 50 0,'1'-9'496'0,"-1"1"-6"0,0 8 11 15,-4-13 8-15,4 4-3 0,0 9-17 0,-4-8-38 0,4 8-39 16,-9-6-30-16,9 6-30 0,-15-3-31 16,15 3-26-16,0 0-28 0,-28 7-22 0,18-3-25 0,1 7-17 15,-3 1-17-15,4-1-17 0,3 1-14 0,-1 1-15 16,3 1-15-16,1 1-12 0,4 2-17 0,3 1-11 16,2-2-15-16,2-1-13 0,7 6-17 0,4 0-12 15,0-3-9-15,2 3-11 0,-2-4 4 0,3 2-9 16,-1-4 1-16,1 4-3 0,-6-4 6 0,-2-4 1 15,-4 2 6-15,0-1 18 0,-1 3 3 0,-5-3 2 16,-1 3 4-16,-7-2-3 0,1-1-2 0,-5 1-7 16,-4-3 1-16,-1 2-13 0,-5-3-17 0,1-1-21 0,-3-2-34 15,-5-1-29-15,7 0-20 0,-1-2-18 0,4-2-26 16,3-1-14-16,11 0-5 0,-27-6-14 0,17 3-1 16,-2-5-2-16,4 4 12 0,-2-3 20 0,5-1 8 15,-4-3 15-15,3 3 22 0,-1-5 2 0,6-2 15 16,-1 2 23-16,4-4 5 0,2 2 11 0,2-7 8 15,7 0 9-15,2-3 9 0,2 2 18 0,2 1 23 16,2 1 15-16,-4 0 1 0,3-1 4 0,-4 1 9 0,5 2 25 16,-5 1 26-16,0 8 13 0,-3-2 21 0,-1-1 14 15,-2 2 0-15,-2 1 2 0,1-1-1 16,-4 3-3-16,-1 1-7 0,-3 1-15 0,-1 6-16 0,4-7-8 16,-4 7-11-16,0 0-20 0,0 0-23 0,0 0-33 15,-13-8-39-15,13 8-51 0,0 0-58 0,0 0-61 16,-19 11-54-16,19-11-62 0,-11 11-50 0,4-5-61 15,6 1-85-15,-3 0-296 0,2 3-874 0,2-3 387 16</inkml:trace>
  <inkml:trace contextRef="#ctx0" brushRef="#br0" timeOffset="-139388.65">12576 13639 49 0,'0'0'422'0,"-1"8"5"0,1-8-3 0,-13 19 19 0,3-6 5 0,-3-1 0 16,3-1-3-16,-8 7-18 0,7-5-38 16,-7 3-38-16,9 0-36 0,1-3-23 0,3 2-31 0,0 0-30 15,1-1-19-15,4-2-19 0,4-1-24 0,5 2-17 16,-1-7-14-16,7 1-25 0,9 3-23 0,2-5-31 16,-7-1-24-16,-1-3-25 0,9-1-13 0,2 0-15 15,-5-5-5-15,-6 2-6 0,0 0-2 0,-1-4-3 16,-5-1-1-16,0 1 8 0,-4 0 9 0,1-8 6 15,-7 1 6-15,-1 0 5 0,-3-1 10 0,-3 2 0 16,-2-2 2-16,-3-1 0 0,-1 0 3 0,2 3 3 0,-4 1 6 16,0 0 2-16,2 3-5 0,-5 1-4 0,5 1-12 15,-5 1-25-15,10 1-28 0,-5 2-51 0,11 3-63 16,-13-4-59-16,13 4-68 0,0 0-78 0,0 0-77 16,0 0-357-16,0 0-867 0,0 0 384 0</inkml:trace>
  <inkml:trace contextRef="#ctx0" brushRef="#br0" timeOffset="-139151.83">12997 13511 561 0,'0'0'542'0,"0"0"10"0,0 0 6 0,0 0 6 15,0 0 16-15,5 24-9 0,-4-11-25 0,1 3-36 16,-2 1-38-16,2 1-37 0,1 7-36 0,-6 1-41 15,2 0-35-15,0 3-33 0,-1 2-31 0,1-1-26 16,0-3-28-16,-1 1-26 0,0-1-125 0,-1-3-54 16,-1 3 0-16,3-10 0 0,1 0 0 0,0-1-34 15,-4 1-231-15,4-3-97 0,-6 2-105 0,6-1-115 16,-4-7-499-16,4 0-1169 0,1 1 517 0</inkml:trace>
  <inkml:trace contextRef="#ctx0" brushRef="#br0" timeOffset="-138686.91">10952 14209 157 0,'0'0'411'15,"0"0"10"-15,-15 0 18 0,15 0 12 0,0 0 27 16,0 0 8-16,0 0-7 0,0 0-14 0,38 25-9 15,-7-18-12-15,16 11-12 0,5-1-11 0,2-7-20 16,6-1-24-16,4 1-31 0,5-4-31 0,4-2-30 16,4 2-28-16,0-3-33 0,5 0-31 0,4-3-23 15,0 6-87-15,-2-6-83 0,4-2 0 0,-2 2 0 0,-4-7 0 16,-2 1 0-16,-6-3 0 0,0 2 0 0,-14 1-3 16,4 3-107-16,-10-1 2 0,-21 4-12 0,-2-2 7 15,-4 1-1-15,-11-1-8 0,0 4-19 0,-2-2-29 16,-14 0-24-16,13 3-29 0,-13-3-22 0,0 0-15 15,10 4-14-15,-10-4-16 0,0 0-42 0,0 0-50 16,-21 15-47-16,8-9-332 0,-2-2-823 0,1 0 365 16</inkml:trace>
  <inkml:trace contextRef="#ctx0" brushRef="#br0" timeOffset="-138027.28">11964 14780 359 0,'-1'10'446'0,"1"-10"27"15,7 7 31-15,-4 4 29 0,-2-3 1 0,1 2-4 16,-2 1-10-16,0 6-6 0,2 0-30 0,-2 5-9 15,-2 3-15-15,0-2-25 0,0 1-37 0,-7-2-34 16,5 3-30-16,2-8-35 0,-1 6-31 0,2-7-30 16,1-1-215-16,-3-1-23 0,1 1 0 0,2-6 0 0,-2-3 0 15,2-6 0-15,-2 7 0 0,2-7 0 16,0 0 0-16,0 0 0 0,-3 9 0 0,3-9 0 16,0 0 0-16,0 0 0 0,0 0 0 0,10-22 0 0,-7 11 0 15,3-3 0-15,2-2 0 0,0-2 0 0,2-7 0 16,4 0 0-16,-4 2 0 0,3 0 0 0,1 4 0 15,3-1 0-15,-5 6 0 0,6-2 0 0,0-1 0 16,-5 8 0-16,5 1 0 0,-4 0 0 0,0 5 0 16,-1-2 0-16,-3 5 0 0,-10 0 0 0,19-1 0 15,-5 4 0-15,-4 2 0 0,6 0 0 0,-5 2 0 16,2 3 0-16,-5-3 0 0,-2 1 0 0,1 3 0 16,2 3 0-16,-2 0 0 0,-3-3 0 0,0 2 0 0,-3-1 0 15,0 1 0-15,-1-2 0 0,0-3 0 0,-1 6 0 16,1-5 0-16,-4 0 0 0,2-2-131 0,2-7-185 15,1 10-17-15,-1-10-2 0,0 0 9 0,0 0 10 16,0 0 29-16,0 0 30 0,0 0 32 0,22-26 33 16,-11 16 28-16,-2-2 39 0,-1 6 41 0,4-5 24 15,0 0 35-15,1 1 46 0,0 3 42 0,0 2 35 16,-5 0 31-16,1 2 18 0,7-1 14 0,-6 2 10 16,-10 2 12-16,19 2 15 0,-19-2 18 0,19 3 9 15,-6 3-7-15,-4-3-4 0,1 7-3 0,-1-3-5 16,-5 3 1-16,6 3-4 0,-2 2-11 0,-4-1-79 0,-2 4-113 15,2-4 0-15,-5 2 0 0,5-2 0 0,-7-3 0 16,3 3 0-16,-5-1 0 0,8-7 0 16,-3-6 0-16,2 11 0 0,2-6-49 0,-4-5-368 0,14 7-113 15,3-5-136-15,-1-5-423 0,11-6-1178 0,-3 1 521 16</inkml:trace>
  <inkml:trace contextRef="#ctx0" brushRef="#br0" timeOffset="-137700.74">13459 14114 230 0,'0'0'623'0,"0"0"-31"0,0 0-17 0,0 0 15 0,0 0-5 16,0 0 2-16,0 0-27 0,0 0-36 0,27 2-49 16,-10-4-33-16,10-3-39 0,5-1-42 0,-3 1-37 15,3 1-32-15,0-3-45 0,-4 5-55 0,2-3-61 16,-4 2-76-16,2-2-78 0,-1 4-83 0,-10 1-85 15,2-3-103-15,-10 1-95 0,-9 2-99 0,18 2-137 16,-18-2-321-16,10 3-1024 0,-10-3 454 0</inkml:trace>
  <inkml:trace contextRef="#ctx0" brushRef="#br0" timeOffset="-137513.58">13589 14294 346 0,'-4'3'618'0,"4"-3"-58"15,0 0-57-15,0 0-35 0,-3 8-13 0,3-8 2 16,0 0-18-16,32 0-39 0,-12 0-30 0,7-2-44 16,-2 1-42-16,-1 1-37 0,-4-3-31 0,7 0-26 15,-9 1-51-15,4 1-59 0,-2 1-83 0,-3 0-103 16,2 0-60-16,-6 0-71 0,2-2-80 0,-15 2-93 16,16 0-401-16,-16 0-876 0,13-2 388 0</inkml:trace>
  <inkml:trace contextRef="#ctx0" brushRef="#br0" timeOffset="-136576.25">14919 13358 85 0,'4'-9'202'0,"-4"9"3"0,0 0 1 0,0 0-2 15,0 0-6-15,0 0-6 0,0 0-6 0,0 0-11 16,0 0 4-16,0 0 14 0,0 0 14 0,0 0 32 15,0 0 48-15,-18 22 45 0,8-9 27 0,-7 7 22 16,-8 15 21-16,8-10 30 0,-13 13 14 0,1 7 13 16,-7 3-2-16,-1 1-6 0,7 6-10 0,3 2-17 15,1 3-23-15,7 5-33 0,5 3-288 0,1-1-80 16,8 2 0-16,8-3 0 0,3-1 0 0,8-8 0 0,5 3 0 16,4-6 0-16,9-1 0 0,-1-9 0 15,5 1 0-15,2-8 0 0,-1 1 0 0,1-8 0 0,-12-9 0 16,1-3 0-16,12 4 0 0,-13-6 0 0,-2-3 0 15,4-4 0-15,-11-1-15 0,1-4-689 0,-1 0-542 16,8-3-1349-16,-6-4 597 0</inkml:trace>
  <inkml:trace contextRef="#ctx0" brushRef="#br0" timeOffset="-135327.02">15329 13861 236 0,'0'0'501'0,"0"0"23"0,3 19 22 16,-3-10 10-16,-3 4-14 0,3-3-1 0,0 6-14 0,4 8-23 15,-3 1-29-15,2 1-24 0,-1-8-18 16,2 8-33-16,0-1-36 0,-3 2-34 0,2 0-33 0,2-2-31 16,-3-2-27-16,0-6-36 0,2 0-39 0,-1-3-72 15,-1 4-92-15,0-6 0 0,0-5 0 0,0-2-96 16,-2-5-120-16,4 10-78 0,-4-10-74 0,0 0-82 15,5 6-83-15,-5-6-68 0,0 0-339 0,0 0-1016 16,0 0 450-16</inkml:trace>
  <inkml:trace contextRef="#ctx0" brushRef="#br0" timeOffset="-134889.15">15581 13961 347 0,'12'-10'495'0,"-1"2"-8"0,-5 4 1 16,11-1 1-16,-2-2-2 0,-2 2-17 0,2-1-28 16,1-2-24-16,3 3-31 0,-1-1-32 0,-3 6-20 15,2-4-37-15,-2 2-27 0,-5 2-23 0,6 5-20 16,-4-2-25-16,-1 1-23 0,-4 5-15 0,-2-2-15 16,-2 1-20-16,2 6-11 0,-2-2-2 0,-6 4-31 15,1-3-28-15,-4 2-32 0,-1 0-20 0,-5-3-21 16,3 3-9-16,-1-1-9 0,-4-1-2 0,5-2-16 0,-4-2-9 15,-2 2-2-15,3-3-17 0,6-2-3 0,0-2-9 16,6-4 2-16,-8 6 3 0,8-6 9 16,-5 5 7-16,5-5 4 0,0 0-1 0,0 0 0 0,0 0 10 15,0 0 11-15,0 0 1 0,0 0 7 0,0 0 4 16,0 0 5-16,32 1 16 0,-17 2 16 0,2 3 12 16,1-2 8-16,0 2 12 0,7 4 6 0,1-1 8 15,-2 3 7-15,-5 2 11 0,-5-2 6 0,-1 1 0 16,-4-4-1-16,0 3 1 0,1 2 6 0,-9-1-9 15,-2-4-6-15,-3 4-4 0,-3-2 0 0,-5 1-8 16,-1-3-5-16,-2 0-8 0,-3-3-13 0,0 0-30 16,-10-4-22-16,11 1-27 0,-9 0-23 0,5-3-41 0,3-1-28 15,2-1-26-15,0-3-32 0,6-1-42 16,1 3-30-16,1-5-55 0,3 1-46 0,-1-2-61 16,2 0-361-16,4 2-865 0,0 7 382 0</inkml:trace>
  <inkml:trace contextRef="#ctx0" brushRef="#br0" timeOffset="-134563.4">16161 14189 42 0,'0'11'543'0,"-1"-1"-19"0,-3 1-11 15,0 3-1-15,3 0-11 0,0 1-11 0,2-1-42 0,4 1-32 16,0 1-42-16,4-1-36 0,4-2-42 15,0 2-31-15,-2-3-31 0,8 4-31 0,-3-9-34 0,-1-1-39 16,2-1-38-16,2 1-36 0,-3-3-37 0,-2-2-27 16,4 0-22-16,-2-3-19 0,0-2-18 15,-2 0-12-15,-5-2-7 0,0 0-8 0,-2-1-6 0,-4-7 2 16,-3 1 10-16,-3-3 11 0,0 1 4 0,-3-2 16 16,-3 2 8-16,-3-6 18 0,-3 7 16 0,-3-2 6 15,4 4 9-15,-7-3 14 0,4 6 14 0,1 3 2 16,-2 0 2-16,3 1-3 0,0 2-12 0,2-3-12 15,0 6-38-15,13 0-55 0,-14-2-80 0,14 2-98 0,0 0-122 16,0 0-341-16,0 0-788 0,0 0 350 0</inkml:trace>
  <inkml:trace contextRef="#ctx0" brushRef="#br0" timeOffset="-133902.42">17334 13371 374 0,'0'0'374'0,"0"0"-10"0,0 0 2 0,0 0 2 0,0 0 2 15,0 0 2-15,0 0 6 0,-25 13 4 0,17-1 8 16,-1 4 12-16,2 5 25 0,-4 5 3 0,0 1-4 16,-6 17 2-16,-2-1 10 0,1 0-9 0,0 3-1 15,1 6-11-15,4 5-22 0,-2 6-162 0,4 3-233 16,-1 8 0-16,2 4 0 0,-2 2 0 0,5 4 0 0,5 2 0 16,2-2 0-16,2 2 0 0,5-1 0 15,9 4 0-15,2-9 0 0,9 1 0 0,-2-1 0 0,6-5 0 16,1-8 0-16,1-5 0 0,4-5 0 0,-6-7 0 15,-2 1 0-15,3-5 0 0,-1 0 0 0,0-13 0 16,-2 4 0-16,-7-14 0 0,1-2 0 0,0-2 0 16,-3-3 0-16,-6-6 0 0,-3 1 0 0,0-6 0 15,-5 1 0-15,-6-6 0 0,0 0 0 0,0 0-511 16,17-14-769-16,-17 4-1387 0,4-4 613 0</inkml:trace>
  <inkml:trace contextRef="#ctx0" brushRef="#br0" timeOffset="-132729.42">18628 13565 106 0,'0'0'409'0,"0"0"-3"0,1-7-1 0,-1 7 6 0,0 0-10 16,4-10-10-16,-4 10-21 0,6-4-18 0,-6 4-28 16,12-9-30-16,-3 3-27 0,5 0-28 0,4 2-13 15,-3 1-15-15,4-2-12 0,-1 3-9 0,1 0-14 16,0 0-11-16,-1 2-13 0,8 2-9 0,-7 0-7 15,0 0-15-15,-2 3-12 0,-6 1-15 0,5-1-8 16,-7 4-3-16,3-1-12 0,-8 0-5 0,0 1-7 16,-1 0-9-16,-5 4-4 0,-3-5-4 0,-1 3-2 0,-7 3-2 15,-4 3-6-15,2-9-1 0,0 4-2 16,-1-4-2-16,1 2-8 0,1-3 0 0,1 0-4 0,3-2-1 16,-2 2-5-16,6-6-2 0,6-1-10 0,-6 5-6 15,6-5-12-15,0 0-11 0,0 0-23 0,0 0-2 16,15 9-10-16,2-5 2 0,8 0 5 0,2-1-8 15,5 4 7-15,0 2 6 0,14 4 7 0,-17-3 2 16,1 3 16-16,-2-3 20 0,-3 4 23 0,-9-5 25 0,-2 1 25 16,-7 2 11-16,-3 1 6 0,-4-1 5 15,-5 2 6-15,-8-5 3 0,-6 7-2 0,-4-4-6 16,-4 1-12-16,-17 3-14 0,0-4-25 0,12-4-46 0,-18 2-46 16,17-3-69-16,4 1-74 0,2-1-77 0,-5 1-71 15,1 0-60-15,-13 1-65 0,18-5-424 0,8 1-971 16,-1-2 430-16</inkml:trace>
  <inkml:trace contextRef="#ctx0" brushRef="#br0" timeOffset="-132355.05">17383 14296 276 0,'-13'2'475'0,"4"1"-6"0,9-3 8 0,0 0 8 0,0 0 16 15,0 0 13-15,28 11-13 0,21-1-11 0,12-4-21 16,8 3-16-16,17-3-15 0,6-2-11 0,14 1-28 16,9-4-16-16,8 5-36 0,3-3-32 0,8-1-38 15,4-2-44-15,0-2-34 0,2 0-136 0,-6-2-63 16,-4 0 0-16,-5-1 0 0,-4-1 0 0,-8-2 0 15,-7 5 0-15,-11-2 0 0,-6 1 0 0,-6-1 0 16,-11 4-29-16,-3-3-26 0,-9 5 3 0,-4-4 9 0,-21 3-1 16,-4 0 5-16,15 3 8 0,-25-3-4 0,-3 0-2 15,-4-1-12-15,4 2-19 0,-4-1-16 16,-5 2-11-16,-9-2-16 0,14 1-35 0,-14-1-40 0,0 0-40 16,0 0-29-16,5 7-21 0,-5-7-60 0,0 0-67 15,0 0-75-15,-21 11-375 0,10-5-922 0,0-2 408 16</inkml:trace>
  <inkml:trace contextRef="#ctx0" brushRef="#br0" timeOffset="-131542.37">17875 14761 31 0,'-14'-3'545'0,"14"3"5"0,0 0 13 0,0 0 11 15,-15-4 17-15,15 4-27 0,0 0-27 0,-4-7-58 0,4 7-42 16,0 0-40-16,0 0-40 0,19-17-35 0,-10 11-29 15,5 0-27-15,3 4-29 0,0-2-23 0,10 0-22 16,-1 4-18-16,1 1-17 0,0 4-12 0,-2-1-19 16,-6 0-13-16,-2 1-12 0,-2 2-12 0,-1 2-11 15,-2 2-19-15,-3-1-59 0,-3 1 0 0,-1 3 0 16,-1-3-47-16,-4 3-40 0,-6-2-8 0,3 0-5 16,-5 4 3-16,-4-6-12 0,3 0-5 0,-3 2-1 15,-2-1-6-15,-3-3 6 0,2 0 8 0,5 0 0 0,-2-2 6 16,2-2-2-16,1 0 0 0,3-1 2 15,6-3 3-15,-12 6 0 0,12-6 0 0,0 0-2 0,0 0-6 16,0 0-17-16,0 0-27 0,0 0-12 0,0 0-5 16,0 0 0-16,37 0 10 0,-23 0-2 0,16 3 5 15,-5 2 17-15,5 3 10 0,-2 3 21 0,-4 0 24 16,-1 3 24-16,-5-5 25 0,0 7 37 0,-7-4 48 16,-2-1 40-16,-3 3 51 0,-5-3 23 0,-2 3 20 15,-5 0 17-15,-1-3 5 0,-8-1-2 0,-11 4-7 16,8-9-10-16,0 3-12 0,-10 3-21 0,-1-9-19 15,9-2-15-15,1 3-52 0,3-5-34 0,-1 1-53 16,0-3-67-16,5-3-85 0,4-3-65 0,1 2-66 0,5-5-67 16,1-1-58-16,6 0-78 0,1 0-253 15,1-2-819-15,9-2 362 0</inkml:trace>
  <inkml:trace contextRef="#ctx0" brushRef="#br0" timeOffset="-131292.37">18633 14827 119 0,'11'2'594'0,"-11"-2"-14"0,9 9-7 0,-4 0 21 0,3 5 31 0,-4 4 10 0,2 7 4 15,6 1-23-15,-5 2-53 0,1-1-46 0,1 2-54 16,-8 0-44-16,7 14-44 0,-5-16-37 0,-5 3-37 0,5-3-61 15,-6 0-240-15,2-2 0 0,1 0 0 16,-4-9 0-16,4 8 0 0,-4-12 0 0,3-3-13 0,-4-5-281 16,5-4-83-16,0 0-59 0,0 0-78 0,0 0-99 15,0 0-378-15,0 0-1073 0,0 0 474 0</inkml:trace>
  <inkml:trace contextRef="#ctx0" brushRef="#br0" timeOffset="-131055.98">18440 15055 28 0,'-19'-3'653'0,"19"3"-39"0,0 0-35 0,-15 0-26 16,15 0-10-16,0 0 1 0,0 0 1 0,0 0-23 16,0 0-40-16,41 6-52 0,-14-3-39 0,29-2-48 0,-25 3-41 15,2-2-23-15,12-1-33 0,6-1-22 0,-5-1-50 16,-12 1-41-16,-5-3-36 0,4 0-49 0,13-1-57 15,-20 4-54-15,0-3-52 0,-7 2-57 0,-2-1-69 16,0 2-46-16,-2 0-69 0,-15 0-59 0,14 0-65 16,-14 0-77-16,13-2-283 0,-13 2-909 0,0 0 403 15</inkml:trace>
  <inkml:trace contextRef="#ctx0" brushRef="#br0" timeOffset="-130452.21">19518 15027 405 0,'-16'4'479'0,"0"1"12"0,-3 3 29 0,-6 3 11 0,4 0-5 15,-2 3-24-15,3 2-21 0,7-5-40 0,-3 0-22 16,5 5-40-16,0-2-35 0,3 2-25 0,0 0-41 16,7 1-27-16,2-3-26 0,3 2-17 0,0-2-24 15,6 0-36-15,2 2-42 0,-1-4-43 0,2 1-31 16,1-5-32-16,0 0-28 0,-1-2-17 0,2 0-9 15,-2-3-2-15,4-1-2 0,-10-1-10 0,-7-1 5 16,17 0 9-16,-17 0 1 0,19-5 0 0,-10 3 3 16,-4-6 6-16,5-2 12 0,-6 1 14 0,-1-5 4 15,-1-2 21-15,-3 1 6 0,1-2 12 0,3-8-2 0,-6 9 10 16,-3 0 4-16,1 0 1 0,-3 1-1 0,2-1 2 16,-3 2-1-16,-3 2-4 0,-1 4-6 0,6 0-5 15,-1 3-5-15,-1-1-23 0,0 1-34 0,9 5-54 16,-9-3-63-16,9 3-75 0,0 0-64 0,0 0-68 15,-10-4-87-15,10 4-83 0,0 0-279 0,18-9-880 16,-18 9 390-16</inkml:trace>
  <inkml:trace contextRef="#ctx0" brushRef="#br0" timeOffset="-130230.15">19810 15183 297 0,'0'0'661'0,"-3"14"-18"0,3-14-14 0,0 0 8 15,-4 8-2-15,4-8-23 0,0 0-46 0,-5 4-57 16,5-4-53-16,0 0-65 0,0 0-75 16,0 0-86-16,0 0-96 0,0 0-113 0,0 0-114 0,0 0-123 15,0 0-111-15,0 0-117 0,0 0-118 0,22-22-288 16,-16 15-919-16,2 4 407 0</inkml:trace>
  <inkml:trace contextRef="#ctx0" brushRef="#br0" timeOffset="-129764">20150 15004 369 0,'-31'1'382'0,"31"-1"3"0,0 0 18 0,0 0 14 15,0 0 8-15,0 0 11 0,-13 13-1 0,6-8-24 0,-1 6-26 16,-2 2-11-16,1-1-21 0,-4 1-30 16,7-1-29-16,-1 0-1 0,3 2-46 0,3-1-7 15,0 1-33-15,2 1-15 0,4-2-13 0,3 1-28 0,3-2-14 16,0 1-22-16,2 1-18 0,-1-2-7 0,1-1-14 15,7 3-16-15,-5-4-1 0,-2 2-7 0,-1 1 0 16,-3-1-12-16,1 0-4 0,-5 1-5 0,0-1 4 16,-5-3-4-16,-1 1-4 0,-3-2 4 0,-5 1-9 15,-6 0-20-15,1-3-55 0,-3-2-56 0,-2-2-83 16,1-7-109-16,-7 2-77 0,6-1-83 0,5-8-89 16,-7-5-425-16,12 5-1057 0,3-2 467 0</inkml:trace>
  <inkml:trace contextRef="#ctx0" brushRef="#br0" timeOffset="-129577.73">20133 15016 239 0,'4'-4'570'0,"-4"4"-26"0,5-10-31 16,3 4-37-16,2 1-20 0,3-1-16 0,0 0-32 15,3 0-36-15,8-4-45 0,-6 6-50 0,12-6-48 0,-1 4-52 16,-3-2-75-16,-6 4-87 0,7-5-103 0,-12 3-100 15,1 1-145-15,-2-1-423 0,0-2-819 0,-3 0 362 16</inkml:trace>
  <inkml:trace contextRef="#ctx0" brushRef="#br0" timeOffset="-125856.08">20522 15104 376 0,'-5'-7'395'0,"5"7"-16"0,-4-7 22 0,4 7 10 0,0 0-1 16,-5-10 2-16,5 10-2 0,0 0-12 15,-2-8-12-15,2 8-15 0,0 0-8 0,0 0-12 0,0-10-8 16,0 10-16-16,0 0-25 0,0 0-23 0,7-8-22 15,-7 8-32-15,10-5-20 0,0 2-23 0,4 0-18 16,4 1-16-16,0 2-20 0,1 6-23 0,0-1-16 16,-5 5-30-16,2 0-18 0,-3 3-37 0,-2 10-15 15,-5-9-13-15,-2 4-25 0,-8 4 3 0,-6 3-3 16,0-4-7-16,-8-2-3 0,3 2-7 0,-7-6-1 16,0 5 3-16,2-4 2 0,-2-1 10 0,7-5-6 15,-1-3-8-15,6 3 6 0,0-5 2 0,5-3 8 16,5-2 2-16,-10 4 9 0,10-4 3 0,-7 7 2 15,7-7 4-15,0 0-6 0,0 0 5 0,0 0 0 16,0 0 10-16,0 0 2 0,0 0 2 0,39-7-3 16,-24 5 6-16,2 0 2 0,2 0 0 0,5-3 2 15,-4 5 1-15,7 0-1 0,0 0-7 0,0 2-20 0,-9-1-3 16,0 3-16-16,-2 0-6 0,1-4-34 0,0 0-24 16,-2-2-71-16,-15 2-44 0,14 2-50 0,-14-2-55 15,0 0-63-15,0 0-61 0,14-3-245 0,-14 3-766 16,0 0 339-16</inkml:trace>
  <inkml:trace contextRef="#ctx0" brushRef="#br0" timeOffset="-125432.06">20974 15121 550 0,'1'-10'555'0,"-1"10"1"0,0 0 1 0,0 0 3 0,0-7-2 0,0 7-37 16,0 0-48-16,0 0-48 0,7-10-39 0,-7 10-36 16,10-4-43-16,-10 4-38 0,10-5-31 15,-10 5-44-15,18-1-51 0,-18 1-37 0,17 1-30 0,-3 1-34 16,-14-2-38-16,15 4-27 0,-2 4-27 0,-3-3-18 16,-3 2-8-16,-5 0-9 0,3 7 0 0,-5-5-2 15,0 4 3-15,-4 1 10 0,3-1 10 0,-8 0 5 16,5 4 9-16,-15-1 4 0,9-2 5 0,-3 0 7 15,3-1 4-15,-7-2 5 0,11-3 1 0,-6 0-2 0,6-2-1 16,-2 1-9-16,8-7-20 0,-5 6-32 0,5-6-14 16,0 0-25-16,0 0-20 0,0 0-9 15,0 0-1-15,34-5-5 0,-18 4 9 0,-2 1 14 0,-14 0 15 16,23 3 11-16,-9-3 23 0,-5 3 19 0,0 1 27 16,0 1 34-16,2 2 31 0,-3-1 39 15,-7-1 24-15,1 4 32 0,-2 4 19 0,0-4 10 0,-3-1 1 16,-6 3 0-16,-1 2-9 0,-1-5-14 0,-2 0-14 15,-4-2-30-15,3-2-39 0,0 3-55 0,4-7-61 16,-4 2-70-16,14-2-53 0,-20-2-73 0,13-3-80 16,-1-1-368-16,8 6-780 0,-4-14 345 0</inkml:trace>
  <inkml:trace contextRef="#ctx0" brushRef="#br0" timeOffset="-124827.47">21310 15175 482 0,'0'0'484'0,"0"0"6"0,11 6 20 0,-6-1 1 0,2 0-8 16,-7-5-22-16,9 8-35 0,-1 1-33 0,-3-2-23 15,5 3-15-15,-5-1-12 0,0-2-22 0,-1 1-20 16,0 5-20-16,-3-4-19 0,2 4-18 0,-4 2-15 15,-2 1-19-15,1-7-13 0,0-2-22 0,-2-1-21 16,3 3-17-16,1-9-145 0,-4 10-12 0,4-10 0 16,-5 6 0-16,5-6 0 0,-1 10 0 0,1-10 0 0,0 0 0 15,0 0 0-15,-3 7 0 0,3-7 0 0,0 0 0 16,0 0 0-16,0 0 0 0,0 0 0 0,0 0 0 16,0 0 0-16,0 0 0 0,0 0 0 0,-14-27 0 15,17 16 0-15,-2-3 0 0,2-1 0 0,-3 1 0 16,5 3 0-16,1-3 0 0,3-1 0 0,0 4-32 15,0-3-10-15,-1 4 17 0,-2 3-3 0,1 0-3 16,3 0 5-16,-3 2 7 0,-7 5 7 0,12-3 3 16,-12 3 4-16,0 0 19 0,15 8 14 0,-15-8 5 15,14 14 10-15,-10-5-3 0,4 3-3 0,-3 0-3 16,-1-6-34-16,0 7 0 0,-3-2 0 0,-1 1 0 0,1-4 0 16,-1 5 0-16,-2-5 0 0,2-8 0 15,-2 10 0-15,-3-6-108 0,5-4-27 0,0 0-33 16,-1 9-26-16,1-9-32 0,0 0-20 0,0 0-4 0,0 0-2 15,13-20 20-15,-4 8 18 0,2 0 20 0,-1 0 15 16,4 2 25-16,0-2 32 0,-1 1 41 0,1 0 30 16,2 4 35-16,-4 1 35 0,3 3 43 0,-3 1 27 15,2 4 23-15,-14-2 26 0,25 6 25 0,-14-1 9 16,3 3 0-16,-2 0 6 0,0 0 6 0,-1 3-14 16,-4 2 2-16,6-1-15 0,-3-1-9 0,-3 0-17 15,-5-1-27-15,2 4-30 0,1-4-47 0,-1-4-57 16,-4-6-82-16,-4 14-106 0,3-8-111 0,1-6-130 0,-8 6-144 15,8-6-379-15,0 0-1063 0,-18-14 469 0</inkml:trace>
  <inkml:trace contextRef="#ctx0" brushRef="#br0" timeOffset="-123891.14">21939 13469 184 0,'-1'-11'239'0,"0"3"11"0,1 8 3 0,-2-11 4 16,2 11-5-16,0-11-3 0,0 11-2 0,-2-10-6 15,2 10 14-15,0-10-7 0,0 10 8 0,0 0 6 16,-3-12 2-16,3 12-8 0,-1-5-6 0,1 5-11 15,0 0-10-15,0 0-15 0,-3-8-22 0,3 8-21 16,0 0-16-16,0 0-15 0,0 0-11 0,0 0-12 16,0 0-4-16,0 0 5 0,12 22-1 0,-8-13 0 15,6 3 7-15,-3 3 32 0,13 6-5 0,-4 0-5 16,7 0 5-16,-2 0-7 0,-3 0-2 0,1 3 11 0,7 9-17 16,-7-12 2-16,2 2-8 0,0-1-12 0,-2-1-1 15,0 3-6-15,-2-1-1 0,0 1 6 0,1 1-82 16,-5 1-34-16,4 1 0 0,-3-2 0 0,-5 0 0 15,1 0 0-15,-4-3 0 0,-2 2 0 0,1 0 0 16,1 0 0-16,-4 1 0 0,4 0 0 0,-3 0 0 16,-1 0 0-16,2 0 0 0,0 3 0 0,1-5 0 15,-1 4 0-15,-1-1 0 0,2-1 0 0,-1-8 0 0,1 9 0 16,-3-1 0-16,3-2 0 0,-5 1 0 16,3-2 0-16,0 1 0 0,0-9 0 0,1 3 0 15,-4 1 0-15,5-2 0 0,0 0 0 0,-1 0 0 0,1 1 0 16,-1 0 0-16,3-2 0 0,-1 1 0 0,0 8 0 15,-3-7 0-15,1-1 0 0,1 9 0 0,-1 2 0 16,3 0 0-16,-7-4 0 0,2 3 0 0,-2 1 0 16,0 13 0-16,0-13 0 0,0 0 0 0,-8 14 0 15,9-13 0-15,-2-1 0 0,2 3 0 0,3 1 0 16,-1-3 0-16,-2 13 0 0,-2-16 0 0,-7 17 0 16,8-17 0-16,-4 2 0 0,-1 15 0 0,-1-20 0 15,-1 6 0-15,1-3 0 0,0 0 0 0,0-1 0 16,1-7 0-16,0 10 0 0,-4-1 0 0,4-13 0 15,3 5 0-15,-4-2 0 0,3 7 0 0,-1 0 0 0,2-8 0 16,1-1 0-16,0-1 0 0,-2 2 0 0,3-6 0 16,-2-3 0-16,2 2 0 0,0 2 0 15,0-10 0-15,0 12 0 0,0-12 0 0,0 0 0 0,0 0 0 16,0 0-43-16,0 0-481 0,0 0-123 0,0 0-517 16,13-35-1259-16,-6 22 558 0</inkml:trace>
  <inkml:trace contextRef="#ctx0" brushRef="#br0" timeOffset="-122995.3">23409 14189 74 0,'4'-6'492'0,"-4"6"-17"16,0 0 16-16,0 0 16 0,0 0 16 0,-25 27-2 15,12-13-17-15,-6 3-7 0,-1 6-13 0,-12 14-24 0,0-5-7 16,1 6-33-16,-2-6-36 0,4 2-38 16,0 3-36-16,3-2-57 0,5-11-61 0,3-3-58 15,3 1-54-15,6-8-50 0,3-9-62 0,-2 2-72 0,4 2-96 16,-1-6-89-16,5-3-91 0,0 0-83 0,0 0-64 16,0 0-413-16,-5-21-1017 0,8 11 450 0</inkml:trace>
  <inkml:trace contextRef="#ctx0" brushRef="#br0" timeOffset="-122766.31">23001 14240 184 0,'0'0'446'0,"-4"-8"10"0,4 8 1 16,-2-7 9-16,2 7-3 0,0 0 21 0,0 0 9 16,0 0 4-16,30 11-2 0,-7 2-9 0,3 2-17 15,-2-1 1-15,15 7-8 0,-13-5-19 0,15 10-13 0,1-1-19 16,-6 0-24-16,3-2-195 0,-14-9-192 0,17 8 0 15,-19-6 0-15,4 1 0 0,1-1 0 0,-4-1 0 16,-7-7 0-16,2 7 0 0,-6-5 0 0,-4-4 0 16,0 0 0-16,-3 1 0 0,0-3 0 0,-6-4 0 15,8 9 0-15,-8-9 0 0,5 7-276 0,-5-7-341 16,3 4-65-16,-3-4-421 0,0 0-1195 0,0 0 529 16</inkml:trace>
  <inkml:trace contextRef="#ctx0" brushRef="#br0" timeOffset="-121543.81">24112 14096 518 0,'0'0'522'16,"3"24"23"-16,-6-10 13 0,1 1 15 0,4 10 20 16,-4 0 0-16,2 3 1 0,0 0-18 0,0 1-23 0,-2 1-22 15,2 9-40-15,-4-8-40 0,1-6-39 0,2 0-44 16,-4 2-55-16,4-5-313 0,-2-8 0 0,3 3 0 15,0-3 0-15,0-1 0 0,-2-2 0 0,4-1 0 16,-2-1 0-16,0-9 0 0,9 10 0 0,-6-5 0 16,-3-5-91-16,0 0-395 0,15 1-95 0,-15-1-100 15,15-1-378-15,-15 1-1147 0,17-15 507 0</inkml:trace>
  <inkml:trace contextRef="#ctx0" brushRef="#br0" timeOffset="-121120.2">24321 14235 89 0,'8'-11'594'16,"-6"6"-8"-16,6-2-12 0,-3 1-9 0,4 0-6 16,5-3-9-16,0 2-25 0,4 3-37 0,1-2-30 15,8 4-34-15,1-1-30 0,0 2-26 0,2 2-24 16,-1 5-20-16,-2 2-29 0,-9-2-28 0,-4 2-27 15,10 6-29-15,-12-3-26 0,-3 3-34 0,-4 2-151 0,-3 1 0 16,-2 7 0-16,-10-3 0 0,-4 1 0 16,-3-2 0-16,-2-4 0 0,-1 3 0 0,-1-1 0 0,-3 1-39 15,0-2-100-15,-2-1 1 0,6-2 0 0,3-6 8 16,1 0-5-16,0-2 2 0,2-3 13 0,4 0 9 16,5 2 12-16,5-5 8 0,-9 4 9 0,9-4 6 15,0 0 10-15,-8 6 9 0,8-6 11 0,0 0 12 16,0 0 17-16,14 10 23 0,0-5 17 0,-1-2 22 15,6 0 5-15,-6 1 2 0,6 0-1 0,-1 0 7 16,10-1-5-16,0-2 0 0,-1 2 7 0,1 3-1 16,-1-6 2-16,0 0-9 0,-1-4 5 0,-1 3-16 15,3 1-6-15,-11-1-16 0,1 1-19 0,0-4-29 0,-4 1-37 16,-3 1-42-16,-11 2-50 0,13-4-67 0,-5-1-54 16,-8 5-54-16,0 0-69 0,7-7-88 0,-7 7-382 15,0 0-942-15,0 0 416 0</inkml:trace>
  <inkml:trace contextRef="#ctx0" brushRef="#br0" timeOffset="-120433.29">25119 14236 504 0,'0'0'525'16,"12"5"14"-16,-5 3 16 0,-3 0 17 0,3 3 10 0,-2 1-6 16,-1 2-20-16,1 3-18 0,-2-1-9 0,-2 0-21 15,-1 7-23-15,0-6-25 0,2-1-33 0,-2 3-34 16,-2-1-37-16,2-2-270 0,-2-4-86 0,-1 1 0 15,3-6 0-15,0-7 0 0,0 15 0 0,0-15 0 16,0 6 0-16,0-6 0 0,0 0 0 0,0 0 0 16,0 0 0-16,0 0 0 0,0 0 0 0,0 0 0 15,0 0 0-15,3-31 0 0,-1 16 0 0,1 1 0 16,-2-3 0-16,2 3 0 0,2-2 0 0,0 0-6 0,1 0-101 16,-1-3 9-16,1 5 10 0,2-1 9 0,3 3 9 15,0 1 13-15,1 0 12 0,-2 3 29 16,-2 1 18-16,-1 0 12 0,3 4 20 0,-2-1 3 0,-8 4 12 15,18-2 3-15,-18 2 11 0,15 4 17 0,-7-1 11 16,2 2 6-16,-5 1-50 0,2 1-47 0,-2 1 0 16,-1 0 0-16,3 4 0 0,-7-4 0 0,1 2 0 15,-2-1 0-15,4 4 0 0,-5-4 0 0,1 4 0 16,-5-9 0-16,6-4 0 0,-5 13 0 0,0-9-2 16,5-4-220-16,-7 7-39 0,7-7-30 0,0 0-32 15,0 0-28-15,0 0-11 0,0 0 5 0,0 0 5 0,4-24 16 16,5 11 21-16,2 0 29 0,6-6 44 0,-3 6 33 15,3-5 57-15,5 2 42 0,-1 4 51 0,1-4 31 16,-5 5 33-16,-2 5 35 0,4-1 31 0,-1 1 30 16,-1 2 32-16,-1 2 27 0,-2 2 31 0,-14 0 21 15,25 6 21-15,-16-1 9 0,3 4 9 0,-7-1 5 16,4 3 11-16,-1 2 10 0,-7-2-10 0,3 4-16 16,1 2-26-16,-1-1-15 0,-4-2-20 0,1 4-18 15,-1-1-20-15,-1-2-28 0,1 2-43 0,4-3-39 0,0 0-44 16,-3-7-51-16,0-3-49 0,2 4-58 15,-3-8-75-15,8 9-70 0,-8-9-82 0,11 4-83 16,-11-4-100-16,0 0-397 0,19-4-1049 0,-19 4 464 0</inkml:trace>
  <inkml:trace contextRef="#ctx0" brushRef="#br0" timeOffset="-120120.7">26372 14186 167 0,'0'0'416'0,"0"0"8"0,0 0 16 0,0 0 22 0,0 0 11 15,-10 23 5-15,1-11-7 0,-6 7-13 0,-1 1-9 0,-3 2 3 16,-14 7-17-16,13-7-23 0,-13 9-28 0,7-12-29 16,-10 12-39-16,8 2-30 0,6-12-49 0,-1 0-57 15,4-3-59-15,6-6-60 0,4 3-54 0,-1-6-50 16,5 0-56-16,0-2-63 0,2 0-72 0,3-7-71 16,0 0-77-16,0 0-74 0,0 0-62 0,0 0-364 15,0 0-954-15,0 0 423 0</inkml:trace>
  <inkml:trace contextRef="#ctx0" brushRef="#br0" timeOffset="-119856.24">25954 14269 108 0,'0'0'475'0,"13"-9"0"0,-13 9 10 0,0 0 13 16,36 16 8-16,-21-9-8 0,1 1-7 0,4 6-21 15,-3-5-30-15,5 4-12 0,-1 1-26 0,1 3-41 16,-3-3-30-16,3 0-30 0,-2 2-22 0,-7-7-25 16,2 3-26-16,-1-1-23 0,-2-2-24 0,3 1-17 0,-4 2-20 15,0 1-32-15,-2-2-39 0,-1-3-40 0,-2 2-40 16,2-3-36-16,-5-5-34 0,5 4-34 0,0-1-40 16,6 2-49-16,-9-5-61 0,-5-2-57 0,17 4-70 15,-17-4-85-15,16 0-94 0,-16 0-324 0,21-3-966 16,-10 0 427-16</inkml:trace>
  <inkml:trace contextRef="#ctx0" brushRef="#br0" timeOffset="-119121.25">27075 14146 233 0,'0'0'510'0,"0"0"24"0,0 0 28 0,-9 37 32 0,4-12 14 0,1-3 20 0,-4 3 6 15,1 0-13-15,-2 3-16 0,-2 0-27 0,-1 0-40 16,-1-1-34-16,-1 0-37 0,1 0-44 0,-10 9-271 16,12-15-152-16,-2-1 0 0,-2-1 0 0,5-6 0 15,3-7 0-15,-2 6 0 0,4-5 0 0,1-3 0 0,4-4 0 16,-6 6 0-16,6-6 0 0,0 0 0 0,0 0 0 15,0 0 0-15,9-34 0 0,-3 20-217 0,3-8-166 16,4 0 20-16,-3-1 22 0,-1-4 28 0,-1 3 33 16,-1 0 28-16,2-1 32 0,-1 1 27 0,1 7 42 15,1-4 19-15,-2-2 34 0,-3 5 42 0,5 4 34 16,-1-2 52-16,0 5 52 0,-5-1 36 0,4 5 23 16,-2-1 15-16,-1 5 0 0,-5 3 0 0,9-7-2 15,-9 7 1-15,14-2 3 0,-14 2 29 0,14 8-2 16,-5 1 6-16,4 1 3 0,1 9 6 0,3 3 1 15,-4 2-2-15,-2 2-7 0,3-4-26 0,-2 3-166 16,2-3 0-16,-3 4 0 0,6-1 0 0,1 1 0 0,-6-3 0 16,0-1 0-16,-6-4 0 0,6 3 0 0,-6-6 0 15,-2-7 0-15,1 0 0 0,0 1 0 0,-1 1 0 16,-4-3-185-16,0-7-201 0,1 6-59 0,-1-6-86 16,0 0-99-16,0 0-373 0,0 0-1086 0,0 0 481 15</inkml:trace>
  <inkml:trace contextRef="#ctx0" brushRef="#br0" timeOffset="-118857.31">26739 14086 415 0,'0'0'539'0,"0"0"-37"0,0 0-7 0,15-12-1 0,-2 6 3 16,14 3 1-16,1 0-24 0,5 0-38 0,16 0-38 16,1 3-28-16,-3-1-46 0,3-2-26 0,-3 0-38 15,6 3-31-15,-6-6-28 0,0 3-41 0,-15 0-45 16,0 0-51-16,1-1-32 0,15 4-35 0,-19-2-38 16,1 2-32-16,-4 0-62 0,1-3-58 0,-9 5-68 15,-1 1-50-15,-2 0-70 0,3-3-81 0,-7 3-362 16,0 2-892-16,-2-2 395 0</inkml:trace>
  <inkml:trace contextRef="#ctx0" brushRef="#br0" timeOffset="-118578.96">28245 14143 222 0,'0'0'594'0,"-7"15"-8"16,0-1 4-16,-9 8 21 0,7-6 25 0,-5 8 14 0,0-1-17 15,-5-3-34-15,1 4-52 0,-9 11-46 16,-6-3-46-16,15-7-50 0,-10 10-42 0,-1-1-43 16,11-12-49-16,1 2-63 0,-7 11-208 0,3-14 0 0,4-4 0 15,4-5 0-15,1 1 0 0,-2-3 0 0,1 3 0 16,-2-6-105-16,2 1-155 0,4-5-79 0,0 2-74 15,0-3-62-15,9-2-104 0,0 0-425 0,-19-13-1086 16,14 6 480-16</inkml:trace>
  <inkml:trace contextRef="#ctx0" brushRef="#br0" timeOffset="-118329.2">27814 14241 249 0,'-5'-6'429'0,"5"6"-18"0,0 0 11 16,0 0 43-16,0 0 22 0,0 0 5 0,31 24-16 0,-10-11-19 16,2 2-21-16,2-1-22 0,1 1-21 0,4 2-18 15,16 2-12-15,-18-5-20 0,-1 0-18 0,0 1-16 16,-2-3-18-16,-1 3-20 0,1-3-21 0,-6 4-23 16,-5-5-23-16,0-1-102 0,-1-1-102 0,-4 1 0 15,-2 0 0-15,2 0 0 0,-2-4 0 0,-4-1 0 16,5 0 0-16,-3 1 0 0,-5-6-145 0,7 5-237 15,-7-5-99-15,7 6-123 0,-7-6-493 0,0 0-1188 0,0 0 526 16</inkml:trace>
  <inkml:trace contextRef="#ctx0" brushRef="#br0" timeOffset="-117558">28596 14183 69 0,'0'0'616'0,"-5"10"-7"0,3-1 22 0,0-1 28 0,2-8 16 16,-4 19 19-16,2-4 7 0,-1 2-11 0,4 11-30 15,-2-15-39-15,1 6-45 0,0 3-29 0,4-4-104 0,-1 7-443 16,-2-7 0-16,-1 5 0 0,1-7 0 0,1 7 0 15,1-9 0-15,-1 2 0 0,1-3 0 16,0-4 0-16,-1 1 0 0,2-4 0 0,-4-6 0 0,4 12 0 16,-1-9 0-16,-3-3 0 0,0 0 0 0,0 0 0 15,2 6 0-15,-2-6 0 0,0 0 0 0,0 0 0 16,0 0 0-16,0 0 0 0,-14-31 0 0,7 18 0 16,5-2 0-16,0-1 0 0,-1-2 0 0,2-5 0 15,1 4 0-15,1-5 0 0,3 6 0 0,5-7 0 16,1 3 0-16,-2 7 0 0,7-5 0 0,-3 8 0 15,-1 1 0-15,6 2 0 0,-6-1 0 0,7 4 0 16,-4-1 0-16,2 5 0 0,-2 0 0 0,-14 2 0 0,24 9 0 16,-8-3 0-16,0 4 0 0,-5 2 0 15,2 3 0-15,-4-2 0 0,1 1 0 0,-5 3 0 0,-1-1 0 16,-1-3 0-16,1 1 0 0,-4-1 0 0,1 1 0 16,-2-7 0-16,-2 1 0 0,3-8 0 0,0 11 0 15,0-11 0-15,-4 7 0 0,4-7 0 0,0 0 0 16,-4 5-259-16,4-5-75 0,0 0-13 0,0 0 6 15,0 0 8-15,-1-25 12 0,4 14 25 0,3-3 26 16,2 0 32-16,3-1 24 0,3-6 23 0,2 4 34 16,2-1 40-16,6 1 34 0,-11 7 47 0,2 2 46 15,-1 2 44-15,1 2 42 0,-2 1 35 0,-3 2 31 16,-10 1 26-16,22 5 36 0,-12 2 9 0,1 1 9 16,-1 5 28-16,1-1 1 0,-6 2-4 0,-1 1 0 15,1 1-9-15,-3-2-21 0,-2-1-21 0,2 3-21 0,0-1-25 16,0 1-124-16,-2-1-46 0,0-3 0 0,-2-2 0 15,3-4 0-15,-1-6 0 0,4 10-120 0,-4-10-115 16,2 10-78-16,-2-10-73 0,5 7-96 0,-5-7-106 16,12 0-424-16,-12 0-1095 0,0 0 485 0</inkml:trace>
  <inkml:trace contextRef="#ctx0" brushRef="#br0" timeOffset="-117120.7">29951 14183 290 0,'-8'-6'417'0,"8"6"5"0,0 0 0 0,0 0 12 0,-6-5-1 0,6 5-8 15,0 0-2-15,0 0 29 0,-14 17 25 0,-2 3 15 16,-3-1-1-16,0 5-5 0,-12 10-9 0,-1-2-18 16,0 0-30-16,13-10-44 0,-11 11-38 0,2 1-28 0,13-12-208 15,-11 11-111-15,10-11 0 0,2-2 0 0,6-4 0 16,0-4 0-16,-1 0-19 0,5-2-322 16,1-3-82-16,1 0-112 0,2-7-82 0,0 0-426 0,0 0-1130 15,0 0 501-15</inkml:trace>
  <inkml:trace contextRef="#ctx0" brushRef="#br0" timeOffset="-116933.08">29635 14202 274 0,'0'0'513'0,"0"0"15"16,0 0 26-16,23 14 19 0,-9-1 26 0,5 4 23 15,4 5-7-15,9 6-25 0,-10-9-37 0,10 10-45 16,-13-7-40-16,7-2-46 0,7 12-44 0,-9-13-36 15,-1 2-54-15,4-5-69 0,-4 1-86 0,0-1-121 0,-1-5-84 16,-7-1-141-16,4-3-130 0,-8 1-130 0,-1-2-137 16,-5-4-470-16,-5-2-1170 0,0 0 517 0</inkml:trace>
  <inkml:trace contextRef="#ctx0" brushRef="#br0" timeOffset="-111746.77">31031 14112 306 0,'0'0'423'0,"-19"-5"29"0,3 5 17 0,-8 4 32 16,-2 3 23-16,1 1-4 0,-1 5 0 0,-2-5-16 15,-13 10-20-15,18 0-14 0,-5-2-15 0,-4 12-27 0,10-8-28 16,3 1-29-16,0 0-24 0,4 2-36 0,2-2-31 16,9-2-27-16,-1 7-80 0,10-1-173 0,-1-1 0 15,4 1 0-15,1-5 0 0,5 2 0 0,0-8 0 16,7 4 0-16,-1-4 0 0,-3-5 0 0,10-3 0 16,-2 3 0-16,-7-5 0 0,8-1 0 0,-8-6 0 15,0-1 0-15,9-8 0 0,-4-1 0 0,0-7 0 16,-4 4 0-16,-5-4 0 0,0 1 0 0,-5-6 0 15,-1 1 0-15,-3-4 0 0,-5 3 0 0,1 0 0 16,-11 2 0-16,5-2 0 0,-4 8 0 0,-5-4 0 16,-1 0 0-16,-1 10 0 0,5 0 0 0,-1 3 0 15,-3-1 0-15,1 2 0 0,-3 4 0 0,12 0 0 0,-3 0 0 16,8 3 0-16,0 0 0 0,-14-3 0 0,14 3-303 16,0 0-166-16,0 0-63 0,0 0-85 15,0 0-428-15,17 22-1133 0,-4-11 501 0</inkml:trace>
  <inkml:trace contextRef="#ctx0" brushRef="#br0" timeOffset="-111545.13">31313 14447 399 0,'0'0'732'0,"0"0"-42"16,1 5-42-16,-1-5-24 0,0 0-26 0,0 0-7 15,4 9-33-15,-4-9-60 0,0 0-59 0,0 0-89 0,0 0-100 16,0 0-105-16,0 0-128 0,0 0-121 16,0 0-124-16,0 0-114 0,28-15-168 0,-24 12-383 0,-4 3-967 15,11-10 428-15</inkml:trace>
  <inkml:trace contextRef="#ctx0" brushRef="#br0" timeOffset="-111198.77">31618 14164 39 0,'0'0'414'0,"0"0"13"0,0 0 34 16,0 0 34-16,0 0 8 0,0 0 0 0,7 19 5 16,-6-11-17-16,1 1-19 0,-1 0-9 0,-2 4 3 15,1 5-4-15,1-3-6 0,4 2-16 0,-1 0-29 16,3 8-26-16,-4-8-33 0,2 8-26 0,4 4-209 16,-5-5-117-16,0 3 0 0,-2 1 0 0,2-5 0 15,-3-5 0-15,-1-1 0 0,2 1 0 0,-1 0 0 16,0-3 0-16,-2 2 0 0,0-8 0 0,2-3 0 15,-1-6 0-15,-3 11 0 0,3-11 0 0,4 6-195 16,-4-6-455-16,0 0-575 0,9 5-1326 0,-9-5 587 16</inkml:trace>
  <inkml:trace contextRef="#ctx0" brushRef="#br0" timeOffset="-110886.3">32012 14376 259 0,'5'-10'567'0,"-5"10"-5"0,3-5-19 0,-3 5 7 16,0 0 23-16,0 0 8 0,0 0-18 0,0 0-21 16,0 0-20-16,-23 29-37 0,18-17-50 0,0-5-46 15,2 6-34-15,-3 2-31 0,1 0-34 0,3-2-34 16,0 2-29-16,4-1-59 0,2-3-168 0,3 2 0 16,3 3 0-16,0-7 0 0,0 0 0 0,6-2 0 15,-1 6 0-15,-1-9 0 0,0 1 0 0,1-6 0 16,1 1-9-16,0-4-106 0,-3 1 2 0,-3 0 9 15,-3-2 14-15,0-2 11 0,-1-5 7 0,0 0 21 16,-2-4 7-16,-4 0 12 0,-4-2 4 0,1 3 13 16,-2-9 5-16,0 7-2 0,-1-6-3 0,0 9-7 15,0-1-13-15,1-1-29 0,-3 3-43 0,3 7-65 0,3-4-68 16,-1 1-73-16,-2 2-59 0,5 7-57 0,-4-4-62 16,4 4-369-16,0 0-931 0,0 0 412 15</inkml:trace>
  <inkml:trace contextRef="#ctx0" brushRef="#br0" timeOffset="-110309.52">32531 14218 237 0,'1'-9'399'0,"2"0"-30"16,-4 2-7-16,1 7 10 0,-4-9-3 0,4 9-16 16,-10-6-11-16,10 6-14 0,0 0-15 0,-27 5-18 15,15 3-13-15,-8 7-16 0,8-5-16 0,-6 10-18 16,6-7-20-16,3 3-21 0,1-1-10 0,-4 6-7 16,7-4-8-16,5 1-14 0,0-1-15 0,2 1-6 15,1-3-13-15,1 2-14 0,1-2-6 0,12 6-14 16,-8-8-8-16,5 7-7 0,-3-5-17 0,6 5-5 15,-2 0-7-15,0-8-5 0,5 6-4 0,-10-5 3 16,-1 0-3-16,1 1-3 0,-2 0 0 0,-5-6 3 16,-2 2-11-16,-1-6-3 0,0-4-3 0,-3 11-1 15,3-11-5-15,-9 11-21 0,3-8-12 0,6-3-17 16,-14 2-15-16,14-2-28 0,0 0-16 0,-18-2-17 0,18 2-8 16,-14-12-14-16,10 7 6 0,-4-6-1 0,3 5-4 15,0-3 4-15,0-2 10 0,0-2 11 0,1 6 9 16,0-1 19-16,4 8 18 0,-5-10 16 0,5 10-8 15,1-14 16-15,1 5 8 0,-2 9 20 0,2-14 8 16,2 7 28-16,0 0-2 0,3-6 4 0,4 4 1 16,-2-1 8-16,2-1 15 0,3 0 1 0,-5 2 19 15,4 0-3-15,1-1 0 0,-5 0 6 0,6 2 12 16,-4-3 11-16,0-2 8 0,-1 6-2 0,-2-6-2 16,-3 1-8-16,-1 3-5 0,-1 0-10 0,-5 1-7 15,2-3-5-15,-1 3-8 0,-3 0-6 0,4 8-10 16,-5-11-24-16,-4 6-24 0,9 5-29 0,-5-4-40 15,5 4-43-15,-7-7-54 0,7 7-46 0,-8-5-33 16,8 5-62-16,0 0-59 0,0 0-42 0,0 0-342 16,0 0-822-16,0 0 364 0</inkml:trace>
  <inkml:trace contextRef="#ctx0" brushRef="#br0" timeOffset="-109906.84">32844 14252 268 0,'0'0'436'0,"0"0"4"0,0 0 17 0,0 0 16 0,0 0 7 16,0 0-2-16,0 0-27 0,21 53-9 16,-21-53-34-16,0 0-25 0,-7 51-25 0,7-51-38 0,-1 35-15 15,1-35-38-15,1 33-19 0,-1-33-35 0,8 29-19 16,-8-29-15-16,0 0-33 0,15 34-19 0,-15-34-32 15,0 0-26-15,28 25-43 0,-28-25-31 0,0 0-46 16,0 0-35-16,0 0-20 0,59-3 0 0,-59 3 0 16,0 0 4-16,0 0 13 0,51-32 18 0,-51 32 14 15,0 0 33-15,32-25 17 0,-32 25 14 0,19-24 30 16,-19 24 21-16,0 0 23 0,23-21 26 0,-23 21 29 16,0 0 22-16,0 0 7 0,0 0 18 0,0 0 22 15,0 0 27-15,0 0 20 0,0 0-135 0,0 0-117 16,0 0 0-16,0 0 0 0,23 64 0 0,-23-64 0 15,-5 51 0-15,5-51 0 0,-5 52 0 0,5-52 0 16,-2 48 0-16,2-48 0 0,1 40 0 0,-1-40 0 16,4 33 0-16,-4-33 0 0,6 26 0 0,-6-26 0 15,0 0 0-15,0 0 0 0,8 31-1366 0,-8-31-1478 16,0 0 654-16</inkml:trace>
  <inkml:trace contextRef="#ctx0" brushRef="#br0" timeOffset="-75994.58">10727 16870 353 0,'0'0'508'0,"3"26"30"16,-6-10 31-16,-1 1 2 0,2 8 19 0,-1 0-14 15,2 4-21-15,1 13-34 0,-8-15-37 0,4 15-55 0,-1 1-33 16,1-13-34-16,3-2-34 0,4 1-30 0,-1 1-33 16,2 0-27-16,-1-2-26 0,3-4-20 0,2-1-19 15,-4-6-140-15,2-5-33 0,3 1 0 0,-3-2 0 16,2-5 0-16,6 0 0 0,-5-1 0 0,5-5 0 15,-14 0 0-15,32-11-7 0,-9 1-149 0,2-6-9 16,0 0 1-16,-6-4 13 0,0-2-1 0,0-3 17 16,-6-1 12-16,1 2 15 0,-1 0 13 0,-3 0 19 15,-1-1 31-15,0 1 33 0,-6 8 26 0,0 1 30 16,0 1 31-16,0 1 37 0,-1 2 41 0,1 5 29 16,-2 0 21-16,-1 6 12 0,0 0 2 0,0 0-43 15,4-8-174-15,-4 8 0 0,0 0 0 0,0 0 0 16,-5 32 0-16,2-8 0 0,-1 3 0 0,0 16 0 0,-2 0 0 15,2-2 0-15,2-12 0 0,-1 20 0 0,3-20 0 16,0 12 0-16,4 2 0 0,-4-16 0 16,5 1 0-16,-4-3 0 0,8 1 0 0,-4-4 0 0,4 3 0 15,-8-8 0-15,6 7 0 0,1-13 0 0,-2 2 0 16,-2-1 0-16,2-2 0 0,-5-1 0 0,2-5-304 16,-3-4-1011-16,0 0-1424 0,0 0 630 15</inkml:trace>
  <inkml:trace contextRef="#ctx0" brushRef="#br0" timeOffset="-75654.75">11237 17179 20 0,'0'0'576'0,"0"0"-19"0,-13-6 1 15,13 6 1-15,0 0 0 0,-7-5-32 0,7 5-40 16,0 0-54-16,6-14-45 0,-1 6-32 0,7-4-27 0,3 2-33 16,26-9-21-16,-21 6-21 0,6 2-17 0,-2 3-26 15,2 4-5-15,0 2-7 0,-8 4-9 16,8 2 3-16,-2 6-6 0,-2 4 7 0,-5 4 10 16,-1 2-8-16,-6 6-196 0,-1 13 0 0,-1-14 0 0,-7 20 0 15,-1-3 0-15,-4-12 0 0,1 1 0 0,1 0 0 16,-7 7 0-16,6-10 0 0,1 1 0 15,-2-6 0-15,-1 0 0 0,4 5 0 0,-3-12 0 0,4 1 0 16,0 0 0-16,0-4 0 0,0 2 0 0,3-10 0 16,-2 7 0-16,0-4 0 0,-1 0 0 0,0-8 0 15,0 0-481-15,0 0-139 0,0 0-562 16,0 0-1280-16,0 0 566 0</inkml:trace>
  <inkml:trace contextRef="#ctx0" brushRef="#br0" timeOffset="-75420.13">11261 17442 274 0,'-11'3'537'16,"11"-3"-34"-16,-8 3-1 0,8-3 20 0,0 0 31 16,0 0-15-16,0 0-37 0,54-5-45 0,-24-1-47 15,2-4-49-15,17-2-22 0,2-1-37 0,-5 1-28 16,0 3-31-16,1 2-35 0,-16 0-28 0,15 1-50 15,-22-3-45-15,7 6-60 0,-3-4-55 0,-10 4-58 16,9 0-64-16,-12 1-64 0,3 4-78 0,-4-1-58 16,-4-1-65-16,-10 0-70 0,18 5-327 0,-18-5-883 0,0 0 391 15</inkml:trace>
  <inkml:trace contextRef="#ctx0" brushRef="#br0" timeOffset="-74967.52">12047 17056 145 0,'-2'-8'541'0,"-2"-1"-14"0,0 1 12 0,-1 3 13 0,5 5-4 16,-13-14-24-16,8 14-32 0,5 0-41 0,-22-3-30 16,4 8-23-16,3-2-42 0,1 4-8 0,0 0-31 15,1 5-37-15,3-4-26 0,-3 8-26 0,5-3-24 16,2 1-20-16,1 2-15 0,6 3-19 0,0-3-13 15,2 6-14-15,6 0-16 0,1 0-7 0,4 2-6 16,2-3-92-16,3 0-2 0,-1 1 0 0,1 0 0 16,-4-3 0-16,7 3 0 0,0 0 0 0,-2 2 0 15,-1-2 0-15,-1 2 0 0,-5 3 0 0,-2-2 0 16,-3 2 0-16,-5-2 0 0,-3-9 0 0,-7 8 0 16,1 2 0-16,-2-13 0 0,1 0 0 0,-1 0 0 15,-6-4 0-15,5 2 0 0,-4-7 0 0,-1 1 0 16,0-9 0-16,1-3 0 0,3-2 0 0,0 0 0 15,1-7-138-15,-4-10-98 0,4 0 5 0,6 2 13 0,2-2 18 16,-1-2 4-16,4-2 17 0,-1 7 14 16,3-1 18-16,-2 0 7 0,4 1 41 0,-6 5 20 15,1 1 20-15,5-5 27 0,-4 9 21 0,2-2 9 16,0 0 2-16,-2 6 6 0,2-4 5 0,4-2-3 0,-2 1-3 16,3 2-4-16,0-2-12 0,5 0-20 0,5-2-30 15,-5 4-29-15,7-4-35 0,-5 7-32 0,-3-2-51 16,-1 3-48-16,-1 1-66 0,2-4-73 15,-7 9-344-15,1-2-802 0,-7 4 355 0</inkml:trace>
  <inkml:trace contextRef="#ctx0" brushRef="#br0" timeOffset="-74620.55">12369 17283 558 0,'-14'21'526'0,"4"2"-25"0,1 1-16 0,-2 2-13 0,4-10-34 0,6 0-40 0,-2 1-38 16,5 0-39-16,4-4-36 0,-1 1-31 0,-1 0-34 16,5-1-38-16,1-5-28 0,-1 0-31 0,5-2-31 15,-1-2-21-15,-4-2-21 0,10-1-10 0,-2-1-17 16,1-4-15-16,-3 1-28 0,2-3-7 0,-4-2-12 15,0 0-1-15,0-2 5 0,-4-3-16 0,-3 1 19 16,-3 4 13-16,-3-4 3 0,-5-3 14 0,0 3 11 16,-10-8 4-16,2 8-3 0,0-2 5 0,-6 0-1 15,-2-1 3-15,7 5-6 0,0 0-22 0,0 2 3 0,-1 0-26 16,1 0-27-16,5 4-55 0,-5-3-45 16,7 6-55-16,7 1-55 0,-10-4-77 0,10 4-343 15,0 0-748-15,0 0 331 0</inkml:trace>
  <inkml:trace contextRef="#ctx0" brushRef="#br0" timeOffset="-74370.2">12744 17080 557 0,'0'0'712'16,"0"0"-35"-16,0 0-13 0,0 0 0 0,-13 20 1 0,12-7-27 15,1 4-32-15,1 8-45 0,4 4-47 0,-1-1-49 16,-2 15-46-16,1-3-42 0,-2 2-35 0,-2 2-40 16,-3-2-274-16,2-3-28 0,0-12 0 0,-4 1 0 15,-3 14 0-15,9-20 0 0,1 3 0 0,-2 0 0 16,-2 0 0-16,3 2-208 0,0-12-187 0,-1 7-84 16,-4 0-80-16,4-5-81 0,1 0-345 0,-3 8-1068 15,-3-8 473-15</inkml:trace>
  <inkml:trace contextRef="#ctx0" brushRef="#br0" timeOffset="-73932.96">10773 18225 470 0,'0'0'491'0,"0"0"3"0,0 0 10 0,0 0 18 16,0 0 1-16,0 0-1 0,0 0-16 0,0 0-22 16,0 0-19-16,164-8-14 0,-108 3-13 0,9-1-20 15,8 2-20-15,6-5-35 0,8 0-40 0,0 1-30 16,-1-4-35-16,9 3-37 0,-5-4-174 0,-2-5-47 16,-1 4 0-16,-3-1 0 0,-3 4 0 0,-6-4 0 15,-6 4 0-15,-6 5 0 0,-6 3 0 0,-3-1-17 16,-25 5-121-16,1-1-25 0,-3 3-25 0,-11-2-21 15,3 3-13-15,-7 1-12 0,3-2-17 0,1 7-23 16,-10-5-24-16,-3-1-29 0,-3-4-38 0,7 13-36 0,-6-7-26 16,-1-6-353-16,0 0-844 0,0 0 373 0</inkml:trace>
  <inkml:trace contextRef="#ctx0" brushRef="#br0" timeOffset="-73259.36">11624 18501 435 0,'0'0'624'15,"0"0"-21"-15,22 65-13 0,-22-65-12 0,13 38-7 16,-13-38-30-16,11 33-52 0,-11-33-38 0,13 39-40 16,-13-39-37-16,14 36-39 0,-14-36-27 0,8 33-30 15,-8-33-27-15,5 29-25 0,-5-29-24 0,0 0-20 16,0 0-23-16,0 0-19 0,5 31-20 0,-5-31-24 16,0 0-17-16,0 0-21 0,0 0-14 0,0 0-11 15,0 0-26-15,0 0-35 0,0 0-6 0,0 0-6 16,0 0-10-16,0 0-9 0,0 0 0 0,0 0 6 15,0 0 8-15,0 0-1 0,0 0 8 0,20-88 8 16,-20 88-4-16,19-29 10 0,2 8 4 0,-21 21 3 16,24-25 3-16,-24 25 5 0,35-31 2 0,-15 14 3 15,-20 17 16-15,45-24 15 0,-45 24 10 0,32-18 8 16,-32 18 16-16,0 0-2 0,51-8 3 0,-51 8 1 0,0 0 6 16,0 0 1-16,0 0-2 0,47 37-24 0,-47-37-44 15,7 36 0-15,-7-36 0 0,1 39 0 16,-1-39 0-16,-9 48 0 0,9-48 0 0,-11 41 0 15,11-41 0-15,-7 32 0 0,7-32 0 0,0 0 0 0,-9 34 0 16,9-34 0-16,0 0 0 0,0 0 0 0,0 0 0 16,0 0-152-16,0 0-40 0,0 0-20 0,0 0-5 15,0 0 6-15,0 0 23 0,0 0 12 16,0 0 22-16,51-82 20 0,-51 82 12 0,32-40 16 0,-14 20 28 16,-18 20 38-16,31-30 34 0,-31 30 34 0,27-20 14 15,-27 20 29-15,0 0 21 0,39-23 31 0,-39 23 13 16,0 0 26-16,0 0 21 0,0 0 16 0,53-1 3 15,-53 1 3-15,0 0-10 0,0 0 7 0,0 0-54 16,39 36-148-16,-39-36 0 0,0 0 0 0,18 38 0 16,-18-38 0-16,0 0 0 0,4 34 0 0,-4-34 0 15,0 0 0-15,0 34 0 0,0-34 0 0,0 0 0 16,0 0-38-16,0 0-421 0,-4 38-108 0,4-38-95 16,0 0-416-16,0 0-1168 0,0 0 518 0</inkml:trace>
  <inkml:trace contextRef="#ctx0" brushRef="#br0" timeOffset="-72732.33">13394 17776 487 0,'-8'4'484'0,"8"-4"-4"0,-10 4 0 0,10-4 0 0,0 0-16 0,0 0-17 0,0 0-39 0,0 0-43 15,35-8-39-15,-6 2-34 0,2-3-27 0,16-9-43 16,-16 8-52-16,16 0-43 0,0-4-41 0,-15 9-49 16,18-1-52-16,-22 1-43 0,20-2-58 0,-18 6-61 0,-11 1-68 15,-2 3-92-15,2 3-102 0,-11-1-267 16,0 2-765-16,-8-7 340 0</inkml:trace>
  <inkml:trace contextRef="#ctx0" brushRef="#br0" timeOffset="-72544.34">13531 17941 274 0,'-9'6'570'0,"1"-1"-51"0,4-1-37 15,4-4 4-15,-1 12 8 0,1-12-3 0,9 9-16 16,4-5-42-16,6 0-38 0,9-3-40 0,4-1-40 15,-2-3-42-15,-1-3-41 0,16-3-38 0,-17 3-72 16,0 0-80-16,-1-1-84 0,0 0-79 0,-2-1-90 16,-8 4-101-16,3-2-91 0,-3 2-99 0,-2-1-259 15,-2 2-823-15,1 3 365 0</inkml:trace>
  <inkml:trace contextRef="#ctx0" brushRef="#br0" timeOffset="-70169.77">15347 17117 45 0,'0'0'504'0,"0"17"18"0,0-3 32 16,-2 11 28-16,0 0-3 0,2 3 7 0,2 2-33 15,0-1-24-15,-1 15-34 0,2-19-42 0,-1 16-38 16,1-10-38-16,2-5-41 0,-5 3-32 0,0 13-46 15,4-17-59-15,1 0-60 0,-1-11-61 0,-3 3-51 16,3-1-59-16,1-2-60 0,-2 0-64 0,-2-6-79 0,0-2-83 16,-1-6-85-16,3 11-94 0,-3-11-470 0,2 6-1049 15,-2-6 464-15</inkml:trace>
  <inkml:trace contextRef="#ctx0" brushRef="#br0" timeOffset="-69669.92">15606 17305 28 0,'7'-13'420'15,"-1"5"-16"-15,2-3 13 0,9 0-6 0,-10 3-4 16,6-5-9-16,-2 5-14 0,2-2-17 0,1 2-14 15,-1-1-17-15,0 4-18 0,1 3-16 0,-5 1-19 16,-9 1-18-16,28 1-6 0,-11 1-4 0,-6 6-32 16,2 0-6-16,-4 5-25 0,-1-1-27 0,-2 2-11 15,0 3-17-15,-3 2-28 0,-5 3-30 0,5-5-28 16,-4 0-27-16,-2 5-22 0,-7-5-31 0,1 0-21 0,3-3-22 16,-6 1-14-16,1-3-12 0,0-1-6 15,0 0-1-15,2-4-13 0,-3 0-10 0,4-7 1 16,-1 3 7-16,9-3 6 0,-9 3 15 0,9-3 14 0,0 0 1 15,0 0 6-15,0 0 4 0,0 0 12 16,0 0 1-16,0 0 17 0,0 0 0 0,11-20-2 16,4 15 12-16,0 4 5 0,2-1 19 0,3 4 9 0,0-1 22 15,8 5 24-15,-4 7 28 0,3 3 14 0,-5-4 25 16,4 4 14-16,-11-5 7 0,-2 2 7 0,2 9-5 16,-10-7-1-16,-5 0-5 0,0-2-5 0,-5 10-8 15,-2-8-7-15,-3-1-12 0,-1-4-25 0,-4 1-16 16,-8 1-21-16,-2 1-24 0,7-8-24 0,-6 1-21 15,6-2-38-15,6-2-40 0,-5-2-47 0,0-5-44 16,17 5-52-16,-18-1-21 0,7-2-32 0,-1 0-53 16,7-3-42-16,-2-1-36 0,0 1-258 0,2-4-754 15,5 10 334-15</inkml:trace>
  <inkml:trace contextRef="#ctx0" brushRef="#br0" timeOffset="-69260.16">16262 17461 173 0,'0'0'443'0,"0"0"14"16,-9 25 7-16,4-16 8 0,-4 2-6 0,4-3-15 0,1 8-27 16,-1-3-17-16,1 0-27 0,4 4-33 0,-2-3-35 15,4 5-28-15,3-5-29 0,7 7-28 0,-1-8-22 16,5 5-17-16,3-3-26 0,-4-4-20 0,-1-4-15 16,4 0-29-16,0 2-29 0,0-4-19 0,2-4-22 15,-2-2-17-15,0-1-21 0,0 1-13 0,-4-2-17 16,0-2-5-16,-4-4-9 0,2 1 5 0,-5 1 1 15,-4-5-2-15,1-3 8 0,-3 2 2 0,-3 5 3 16,-5-4 2-16,-3 1-2 0,2-3 0 0,-2 4 1 16,-3 6-1-16,3-8-2 0,-1 5-5 0,-3 1-5 15,5 0-7-15,-5 1-35 0,5 1-46 0,0 0-52 16,0 0-36-16,9 4-46 0,-21-5-41 0,21 5-62 16,-9-3-333-16,9 3-763 0,-15-1 337 0</inkml:trace>
  <inkml:trace contextRef="#ctx0" brushRef="#br0" timeOffset="-68697.33">17177 17430 60 0,'0'0'464'0,"0"0"-16"0,0 0 4 0,0 0 34 0,0 0 13 0,-16 18-8 16,9-5-9-16,-2 1-20 0,-1-2-14 0,-8 12-15 0,-7 9-3 16,4-9-17-16,3 0-23 0,-11 17-35 0,-2-2-33 15,12-13-39-15,4-1-58 0,-19 11-70 16,11-15-69-16,12-6-71 0,-1 0-43 0,2-2-76 0,-3-2-78 15,11-7-87-15,-2 1-92 0,4-5-106 0,0 0-118 16,0 0-316-16,0 0-976 0,0 0 433 0</inkml:trace>
  <inkml:trace contextRef="#ctx0" brushRef="#br0" timeOffset="-68468.28">16763 17549 142 0,'0'0'396'0,"0"0"48"16,0 0 49-16,0 0 28 0,0 0 7 0,0 0-17 16,27 31-12-16,-4-18-28 0,2 5-20 0,2-2-19 15,13 6-23-15,-16-8-22 0,4 4-27 0,-2-3-28 16,11 9-34-16,-13-11-29 0,3 2-31 0,-3-1-31 16,-1-2-40-16,-5-5-52 0,0 3-58 0,-1-2-60 15,-1-1-68-15,0 3-73 0,-9-7-80 0,4 1-86 16,-4 3-84-16,-2-3-110 0,-5-4-510 0,7 7-1097 0,-7-7 487 15</inkml:trace>
  <inkml:trace contextRef="#ctx0" brushRef="#br0" timeOffset="-67718.63">17535 17401 90 0,'0'0'444'0,"10"-7"7"0,-10 7 2 0,7-3 15 0,-7 3-2 15,15-4-20-15,0 1-26 0,-1 2-23 0,8-2-32 16,-7 2-29-16,3-2-24 0,3 2-28 15,-2 1-34-15,8 2-19 0,-8 2-31 0,-4 0-22 0,-1 1-21 16,-1 2-16-16,-4 2-25 0,-5 3-22 0,-3 0-19 16,-4 3-17-16,0 2-16 0,-15 7-13 0,0-5-14 15,0-1-6-15,-5 0-12 0,8-7-9 0,-6 4-21 16,-2-1-7-16,10-3-12 0,-3-4-6 0,8-1-23 16,2-2-12-16,1-1-20 0,5-3-8 0,-8 9-18 15,8-9-2-15,0 0-11 0,0 0-4 0,0 0-5 16,0 0 3-16,0 0 14 0,32 6 8 0,-12-4 17 15,-2-2 12-15,7 2 20 0,-7 0 21 0,11 6 24 16,0 0 34-16,1 3 44 0,-6 3 46 0,-6 3 42 16,-7-4 28-16,-3 0 25 0,-2 1 20 0,-2 1 13 15,-5 1 8-15,-2-1-9 0,-6-5-13 0,-6 11-18 16,-5-6-18-16,-7-2-23 0,-3 0-20 0,-13 0-25 16,19-8-46-16,3-2-50 0,-7-2-59 0,9 1-61 15,5-5-75-15,4 0-51 0,-4-2-78 0,1-1-72 16,8 1-73-16,-8-8-327 0,9 6-866 0,4-2 384 15</inkml:trace>
  <inkml:trace contextRef="#ctx0" brushRef="#br0" timeOffset="-67371.89">18665 17459 44 0,'0'0'448'0,"9"-5"-23"0,-9 5 6 0,0 0 8 0,0 0 15 16,0 0-15-16,0 0-13 0,0 0-17 0,-21 27-10 15,7-15-25-15,-5 6-15 0,-5 2-21 0,-10 7-21 16,13-9-37-16,-5 2-18 0,-4 13-38 0,7-15-36 16,1 2-46-16,0-4-48 0,-2 3-45 0,10-8-42 15,-11 7-42-15,11-6-51 0,-6 6-46 0,3-11-54 16,5 1-58-16,-4 2-42 0,2-2-28 0,1 0-38 16,-1 1-16-16,7-6-22 0,0 1-22 0,-7 0-213 15,5-2-675-15,9-2 299 0</inkml:trace>
  <inkml:trace contextRef="#ctx0" brushRef="#br0" timeOffset="-67121.25">18230 17486 396 0,'0'0'497'0,"-5"19"23"16,5-19 22-16,14 21 9 0,3-2-16 0,-2 0-9 15,4-2-24-15,4 6-27 0,3-6-24 0,-2 3-32 0,11 7-27 16,-11-8-26-16,0-1-33 0,0 3-30 0,7 9-30 16,-13-14-28-16,1-1-25 0,-3-2-23 0,-4-2-29 15,9 7-44-15,-10-6-52 0,1 1-55 0,-1-6-79 16,1 5-55-16,-6-6-60 0,2 1-65 0,-2-1-79 16,-2-5-76-16,2 6-87 0,-6-7-99 0,18 2-375 15,-18-2-1036-15,0 0 459 0</inkml:trace>
  <inkml:trace contextRef="#ctx0" brushRef="#br0" timeOffset="-66607.73">18984 17467 412 0,'7'23'576'0,"-5"3"25"0,5 1 23 0,-4 3 14 0,1-2-6 0,0 19-10 0,0-6-32 15,0-12-33-15,-2 14-50 0,-2-13-53 0,0-2-47 16,-2 1-75-16,-3-3-82 0,0-2-89 0,2-5-85 16,-2-5-109-16,0 0-120 0,5-5-114 0,-4-1-144 15,4-8-145-15,-1 6-448 0,1-6-1087 0,0 0 482 16</inkml:trace>
  <inkml:trace contextRef="#ctx0" brushRef="#br0" timeOffset="-66156.88">19225 17541 279 0,'1'-10'522'16,"-1"10"4"-16,5-9-1 0,5 3-2 0,3-1-18 16,6 4-19-16,5-2-35 0,-4 3-34 0,10 5-15 15,17-1-26-15,-20 0-27 0,-7 3-28 0,5 3-31 16,-3 3-24-16,-7-2-26 0,-1 6-28 0,-5-1-17 16,-1 1-39-16,-7 3-31 0,2 6-30 0,-10 1-39 15,0-3-37-15,-16 16-42 0,3-15-40 0,-1-4-27 16,-2 2-23-16,1-2-8 0,0-5-24 0,4-3-12 0,-6 2 6 15,7-6 14-15,6 2 0 0,-3-4 9 0,2 2 13 16,1-4 14-16,2 0 12 0,9-3 19 16,-10 3 13-16,10-3 18 0,-10 4 21 0,10-4 12 15,-7 5 7-15,7-5 9 0,0 0 13 0,0 0 16 0,0 0 21 16,0 0 14-16,0 0 19 0,28 4 6 0,-11-1 12 16,-2-3 8-16,2 4 2 0,1-1 11 0,7 0 6 15,-7-3-10-15,9 0 5 0,2-1-10 0,-2 1-8 16,-3-5 3-16,6 1 0 0,-10 2-16 0,-2 0-14 15,1-1-6-15,-1 0-10 0,3-2-10 0,-4 2-12 16,2-2-38-16,-8 1-40 0,-5 3-48 0,11-2-54 16,-17 3-56-16,18-1-58 0,-18 1-66 0,13-3-78 15,-13 3-69-15,0 0-84 0,0 0-366 0,16 0-982 16,-16 0 434-16</inkml:trace>
  <inkml:trace contextRef="#ctx0" brushRef="#br0" timeOffset="-65746.36">20242 17580 71 0,'-4'7'537'0,"-2"7"17"0,-5-3 28 16,-1 11 16-16,-3 2 15 0,-2 1-5 0,-6 10-16 16,5-11-17-16,5 1-30 0,-4 1-40 0,-8 8-55 15,-2 0-46-15,12-11-64 0,-7-1-78 0,4-3-89 16,3 1-77-16,8-7-82 0,-3-3-80 0,5-6-80 16,1 1-73-16,4-5-78 0,0 0-117 0,0 0-115 15,0 0-446-15,0 0-1056 0,3-27 467 0</inkml:trace>
  <inkml:trace contextRef="#ctx0" brushRef="#br0" timeOffset="-65510.86">19871 17652 147 0,'0'0'477'0,"0"0"-18"0,0 0 5 0,0 0 61 15,0 0 30-15,0 0-3 0,14 27-9 0,-2-15-15 16,4 7-12-16,5 2-11 0,-2-3-19 0,5 3-20 15,-3 1-19-15,12 5-38 0,-6-9-28 0,6 12-32 16,-10-13-32-16,0 3-252 0,1-4-65 0,-1 2 0 16,0-4 0-16,-1 1 0 0,1-1 0 0,-13-8 0 15,13 2 0-15,-6-5 0 0,-2 3 0 0,-5-6-6 16,-10 0-575-16,25 0-149 0,-16-3-416 0,6-3-1241 16,-15 6 549-16</inkml:trace>
  <inkml:trace contextRef="#ctx0" brushRef="#br0" timeOffset="-64886.09">20972 17661 125 0,'-4'13'573'0,"-2"2"27"0,3 9 22 0,-5-8 24 15,-1 4 5-15,-4 5-10 0,2-2-23 16,-3-2-37-16,1-1-47 0,0 2-53 0,-2-1-47 16,-3-1-44-16,4-6-46 0,5 1-43 0,0-2-47 15,-1 0-48-15,0-3-55 0,5-4-112 0,-1-2-39 0,6-4 0 16,-4 5 0-16,4-5-31 0,0 0-93 0,0 0-38 15,0 0-32-15,0 0-14 0,13-20-4 0,-5 9 1 16,5-5 12-16,-3 5 2 0,-1-3 34 0,0-2 16 16,4-4 14-16,-7 5 22 0,-1 0 11 0,5 1 42 15,-1-10 24-15,-1 6 42 0,-2 8 28 0,-2 1 24 16,1-4 11-16,4 1 16 0,-1 3 20 0,0 2 5 16,1-3 11-16,-2 2 10 0,1 3 8 0,7 0 3 15,-6 4 7-15,-9 1 16 0,28 10 7 0,-14-1 4 16,0 1 9-16,4 8 6 0,0-1 9 0,0 7-192 15,-4 0-10-15,4-1 0 0,-5-1 0 0,0 4 0 16,-2-1 0-16,1-2 0 0,-5-8 0 0,-3 1 0 16,0 0 0-16,-1-5 0 0,0 3 0 0,1-7 0 15,-1 2 0-15,-4 0 0 0,1-9-101 0,0 0-435 16,0 0-121-16,0 0-493 0,0 0-1246 0,0 0 552 16</inkml:trace>
  <inkml:trace contextRef="#ctx0" brushRef="#br0" timeOffset="-64657.12">20664 17625 343 0,'0'0'495'0,"0"0"7"0,0 0 10 0,26-8 9 0,1 8-11 0,-9 0-21 16,15 3-29-16,17 3-28 0,-5-1-27 0,5 1-39 15,-21-2-35-15,2 0-31 0,17-6-25 0,-16 4-30 0,14-3-36 16,0 7-36-16,-14-6-47 0,0 0-37 16,18 2-47-16,-22-4-65 0,0 3-73 0,-2-2-76 0,1-1-86 15,-11-1-103-15,2 3-109 0,1 0-438 0,-2 0-983 16,-17 0 435-16</inkml:trace>
  <inkml:trace contextRef="#ctx0" brushRef="#br0" timeOffset="-64385.87">22131 17639 438 0,'0'0'547'0,"10"10"5"15,-6-3 15-15,-4 6 9 0,4 1-1 0,-2 2 1 16,-2 2-17-16,-8 7-14 0,3 1-32 0,-4 1-9 15,-14 12-21-15,8-13-29 0,-12 18-38 0,-3-5-42 16,-2 2-33-16,-3-4-170 0,3-4-171 0,-4-4 0 16,15-11 0-16,0 1 0 0,21-19 0 0,-36 28 0 15,36-28 0-15,0 0 0 0,0 0 0 0,-37 10-319 0,37-10-246 16,-10-6-155-16,9-4-379 0,0-6-1188 0,3-1 526 16</inkml:trace>
  <inkml:trace contextRef="#ctx0" brushRef="#br0" timeOffset="-64136.21">21745 17768 65 0,'0'0'444'16,"0"0"-10"-16,0 0-13 0,0 0 38 0,0 0 19 16,-7 16-3-16,7-16-2 0,17 20-22 0,-2-8-23 15,8 2-19-15,-1 4-16 0,4-2-10 0,12 7-9 16,5 2-8-16,-17-10-25 0,14 7-17 0,-19-7-12 15,4 4-18-15,1-4-16 0,0 4-7 0,-6-2-29 16,1 0-166-16,-2-3-76 0,-9 0 0 0,-10-14 0 16,30 19 0-16,-30-19 0 0,0 0 0 0,0 0 0 15,39 32 0-15,-39-32 0 0,14 3 0 0,-7-3-444 16,7-3-252-16,-14 3-480 0,15-12-1273 0,-6 0 564 16</inkml:trace>
  <inkml:trace contextRef="#ctx0" brushRef="#br0" timeOffset="-63560.21">22757 17837 23 0,'-18'1'429'0,"18"-1"-7"0,0 0-4 0,-21-1 1 16,21 1-12-16,-15 4-5 0,15-4-16 15,-14 8-13-15,4 2 2 0,2 4-6 0,-3-1 0 0,3 1 3 16,-1 1 8-16,3 11-8 0,-5 0-16 0,5 2-14 16,1-5-17-16,5 5-25 0,0-28-30 0,8 48-24 15,-8-48-27-15,15 39-19 0,-15-39-21 0,18 34-18 16,-18-34-84-16,23 26-77 0,-23-26 0 0,33 27 0 15,-33-27 0-15,31 17 0 0,-31-17 0 0,0 0 0 16,48 11 0-16,-48-11 0 0,0 0 0 0,0 0-40 16,0 0-118-16,71-25-4 0,-71 25 1 0,14-28-5 15,-9 4 15-15,-4 1 14 0,-5-5 16 0,4 2 18 16,-5-3 7-16,-5 4 12 0,1-1 8 0,0-2 10 16,1 0 8-16,-3 6 7 0,-6 3 9 0,7 6 9 15,-3 1 12-15,1-1 7 0,-1 4 1 0,1 4 3 16,1 2-2-16,-2 1 1 0,5 0-12 0,8 2-28 15,0 0-41-15,-21 4-60 0,21-4-45 0,-7 6-45 16,7-6-43-16,3 11-67 0,-3-11-81 0,14 13-330 0,1-4-828 16,-2 1 367-16</inkml:trace>
  <inkml:trace contextRef="#ctx0" brushRef="#br0" timeOffset="-63310.04">23218 17966 35 0,'7'6'685'0,"-7"-6"-18"0,6 4 11 0,-6-4 22 16,0 0 10-16,4 7-2 0,-4-7-37 0,0 0-53 15,0 0-45-15,0 0-58 0,5 4-61 0,-5-4-41 16,0 0-46-16,0 0-65 0,0 0-207 0,0 0-95 15,2 9 0-15,-2-9 0 0,0 0 0 16,0 0-215-16,0 0-229 0,0 0-177 0,0 0-532 0,0 0-1247 16,8-23 552-16</inkml:trace>
  <inkml:trace contextRef="#ctx0" brushRef="#br0" timeOffset="-62983.77">23464 17729 287 0,'0'0'553'0,"0"0"9"0,13 14 25 0,-12-5-6 15,1 0-9-15,2 4-19 0,-1 2-16 0,2 0-35 16,-3 0-25-16,2 0-23 0,1 9-25 0,3 1-23 0,-3-2-36 16,0 0-34-16,0 3-33 0,-1-1-33 15,1-1-31-15,-2-1-66 0,-2-5-173 0,3-1 0 16,-4-17 0-16,0 0 0 0,0 0 0 0,6 52 0 0,-6-52 0 16,0 0 0-16,0 0 0 0,0 0-225 0,5 32-178 15,-5-32-93-15,0 0-100 0,0 0-483 0,0 0-1168 16,0 0 517-16</inkml:trace>
  <inkml:trace contextRef="#ctx0" brushRef="#br0" timeOffset="-62670.88">23783 17873 8 0,'0'0'499'0,"4"-6"4"0,-4 6 18 0,0 0 14 16,0 0 14-16,-12 23-9 0,9-13-21 0,-4 7-27 15,3-1-35-15,1 7-38 0,-1 2-36 0,1-1-31 16,3 0-33-16,4-10-26 0,0 4-46 0,-4-18-21 16,0 0-38-16,29 41-30 0,-29-41-32 0,35 29-22 15,-35-29-28-15,27 12-23 0,-27-12-21 0,0 0-9 16,48 9-21-16,-48-9-10 0,28-4-12 0,-19-2-24 16,4 0-3-16,-3-4 2 0,-3 1 3 0,-1-4 1 15,0 0 3-15,-4-4 7 0,-4 2-1 0,-1-1 3 16,0-7 1-16,-1 8-4 0,-3-1-7 0,0 1-8 15,-2 2-10-15,4-1-37 0,-4-2-37 0,1 4-37 16,-6 2-30-16,9 2-36 0,1 0-50 0,4 8-51 16,-6-7-63-16,3 1-52 0,3 6-342 0,0 0-858 15,0 0 379-15</inkml:trace>
  <inkml:trace contextRef="#ctx0" brushRef="#br0" timeOffset="-62150.69">24238 17711 54 0,'0'-7'508'0,"0"7"-26"0,-6-11-4 0,6 11 4 0,-12-5-1 16,12 5-17-16,-16 3-37 0,16-3-29 0,-21 8-31 15,13-1-28-15,-2 5-25 0,4-1-30 0,1-3-23 16,1 10-17-16,-4 3-11 0,8-5-19 0,3 8-14 16,1-2-13-16,1 1-14 0,0-5-9 0,6 4-26 15,-3 3-6-15,4-3-11 0,2-1-13 0,0 2-14 16,-3-7-13-16,7 3-3 0,1-3-10 0,-6-3-1 16,-3 3-6-16,2-5-5 0,-12-11-9 0,0 0-11 15,27 37-13-15,-27-37-3 0,0 0-8 0,0 0-2 16,2 35-13-16,-2-35 6 0,0 0-15 0,0 0-12 15,-45 25-13-15,45-25-24 0,0 0-24 0,0 0-15 16,0 0-13-16,0 0-15 0,-70-16-44 0,64 8-34 16,1-5-6-16,3 1 15 0,0-1-14 0,4 3 29 15,2-4 17-15,1 0 22 0,7-1 27 0,-3 2 28 16,-2 3 26-16,2-8 15 0,4 8 13 0,-4-2 32 16,1-2 11-16,13-1 17 0,-15 3 13 0,3-1 8 0,0-1 7 15,5-5 10-15,-3 8 8 0,-4-4 7 16,6-6 3-16,-2 8 10 0,-6 1-3 0,1-2 2 0,-2 2-3 15,-4 3-10-15,-2 0-4 0,0-1-6 0,-4 2-7 16,-3 2-5-16,-1 1-11 0,-5 3-15 0,-3-2-32 16,0 2-42-16,1 2-54 0,15 0-54 0,-19-4-78 15,19 4-90-15,-13 6-93 0,13-6-81 0,-8 8-340 16,8-8-903-16,-5 5 400 0</inkml:trace>
  <inkml:trace contextRef="#ctx0" brushRef="#br0" timeOffset="-61775.78">24531 17802 239 0,'6'7'509'0,"-2"2"14"0,-3 4 20 0,1 1 7 0,-2 0-14 16,-2 3-28-16,0-3-25 0,-1 1-47 0,3 0-39 15,4 1-38-15,0-1-35 0,-2 0-29 0,6-5-45 16,0-1-48-16,-1-5-63 0,1 3-52 0,5-1-55 15,2-3-62-15,2-3-51 0,1-1-45 0,1-4-55 16,-2-2-33-16,5-4-8 0,0-3 8 0,-6 6 22 16,-2-3 36-16,-3-4 48 0,-2 6 45 0,1-1 49 15,0 2 49-15,-2 0 40 0,-3 2 46 0,0 0 50 16,-5 6 33-16,8-7 14 0,-8 7 9 0,0 0 0 0,5-6-12 16,-5 6 16-16,0 0 8 0,0 0 16 15,9 17 4-15,-4-1-3 0,-7-5-6 0,2 6-10 16,5 0-83-16,-8 1-157 0,6 5 0 0,-3 0 0 0,1-1 0 15,-1-3 0-15,0-19 0 0,0 0 0 0,0 50 0 16,0-50 0-16,0 0 0 0,0 37 0 16,0-37 0-16,0 0 0 0,0 0 0 0,0 0 0 0,4 33-464 15,-4-33-144-15,0 0-579 0,0 0-1285 0,0 0 569 16</inkml:trace>
  <inkml:trace contextRef="#ctx0" brushRef="#br0" timeOffset="-56699.24">25751 17887 123 0,'0'0'186'0,"0"0"-29"0,0 0-37 0,0 0-22 16,0 0-38-16,4-6-19 0,-4 6-20 0,10-5 1 16,-10 5-25-16,11-5-4 0,-11 5 2 0,10-4 0 15,-10 4 16-15,11-7-10 0,-4 2 12 0,-7 5 9 16,11-4 2-16,-11 4 3 0,10-3 13 0,-10 3 13 0,9-6 11 15,-9 6 19-15,9-4 14 0,-9 4 28 0,0 0 20 16,0 0 22-16,7-3 24 0,-7 3 18 16,0 0 19-16,0 0 20 0,0 0 14 0,0 0 19 15,0 0 15-15,0 0 6 0,0 0-12 0,-21 26-14 0,10-17-16 16,-2 4-11-16,-5 8-10 0,-2-1-18 0,-1 0-16 16,-7 13-22-16,4-12-11 0,-11 4-12 15,2 2-20-15,9-10-12 0,1 2-23 0,23-19-15 0,-32 32-47 16,32-32-53-16,-26 24-57 0,26-24-51 0,0 0-68 15,-23 25-69-15,23-25-64 0,0 0-77 0,0 0-68 16,0 0-311-16,0 0-837 0,0 0 371 0</inkml:trace>
  <inkml:trace contextRef="#ctx0" brushRef="#br0" timeOffset="-56435.89">25496 17914 46 0,'0'0'359'16,"0"0"-10"-16,0 0-17 0,0 0-10 0,0 0 21 16,0 0 5-16,0 0-1 0,0 0 8 0,29 22 20 15,-10-3 4-15,3-5-5 0,1 3-12 0,13 9-18 16,1-4-3-16,2 2-8 0,0-2-9 0,-10-7-28 16,13 8-19-16,-14-8-10 0,13 6-25 0,-41-21-22 15,50 26-23-15,-50-26-25 0,33 19-43 0,-33-19-42 16,31 24-42-16,-31-24-40 0,23 15-45 0,-23-15-46 15,0 0-51-15,0 0-50 0,35 22-47 0,-35-22-68 16,0 0-58-16,0 0-61 0,0 0-87 0,0 0-375 16,0 0-956-16,0 0 423 0</inkml:trace>
  <inkml:trace contextRef="#ctx0" brushRef="#br0" timeOffset="-55810.87">26408 17951 23 0,'0'0'561'0,"10"-1"-15"16,-10 1 1-16,0 0 3 0,4 17-1 0,0-8-6 0,1 4-36 16,-3 4-25-16,0 3-35 0,-2 5-24 0,0-25-29 15,6 47-31-15,-6-47-28 0,-3 41-36 16,3-41-32-16,-7 34-28 0,7-34-16 0,0 0-29 15,-4 39-19-15,4-39-20 0,0 0-22 0,0 0-15 0,0 0-20 16,0 32-78-16,0-32-20 0,0 0 0 0,0 0 0 16,0 0 0-16,0 0 0 0,0 0 0 0,0 0 0 15,0 0 0-15,0 0-22 0,0 0-49 0,0 0-14 16,0 0-13-16,-2-63-11 0,3 49-7 0,-2-2 10 16,3-2 10-16,2 2 10 0,0-9 9 0,-3 2 4 15,7 6 9-15,2-4 8 0,-5 7 4 0,4 1 9 16,5 0 8-16,-2 1 12 0,3 0 7 0,-1 3 20 15,4 1 14-15,-5 2 13 0,2 0 11 0,1 5 13 16,0 2 16-16,-16-1 2 0,24 5-2 0,-11 0 0 16,0 1 10-16,-2 2 10 0,-3 4 12 0,0 1-2 15,-2 2 9-15,2-2-7 0,-2 3-2 0,-6-1-9 16,3 1-82-16,-3-16-10 0,1 27 0 0,-1-27 0 16,0 0 0-16,0 0 0 0,0 0 0 0,-4 48 0 15,4-48 0-15,0 0 0 0,0 0 0 0,0 0 0 16,0 0-71-16,-2 8-42 0,-1-11-22 0,3 3-17 0,0 0-13 15,7-28-2-15,0 14 11 0,0 0 8 16,5-10 18-16,0 5 6 0,3-1 12 0,-1 1 10 16,0 6 17-16,-1 1 18 0,6-6 17 0,-6 7 21 15,-1 2 12-15,4 1 18 0,-8 5 33 0,3 0 20 16,-11 3 15-16,18 2 6 0,-18-2 11 0,19 10 7 16,-12-2 16-16,3 1 11 0,0 4-3 0,-2 3 5 15,-3 1 3-15,3 4 1 0,-4-4-3 0,1-1-13 16,1-4-16-16,-6-12-12 0,0 0-22 0,0 0-35 0,4 54-44 15,-4-54-49-15,0 0-51 0,0 0-71 0,0 0-58 16,4 32-85-16,-4-32-100 0,0 0-117 0,0 0-456 16,4-6-1090-16,-4 6 483 0</inkml:trace>
  <inkml:trace contextRef="#ctx0" brushRef="#br0" timeOffset="-55374.13">27290 17261 154 0,'0'-7'473'0,"1"-7"-12"0,2 5-30 0,-2 1-10 0,7 0-14 0,3-1-33 16,1 1-24-16,2-3-35 0,4 5-26 0,0 5-20 15,2 1-18-15,7 1-17 0,-10 5-23 0,9 6-6 16,-4 1-22-16,-3 6-6 0,-2 4-10 0,-8 4-18 16,-3 1-11-16,-6-1-11 0,-4 14-15 0,-2-14-9 15,-11 11-13-15,2-13-13 0,-5-2-23 0,-10 12-18 16,7-17-13-16,4 1-8 0,1 2-8 0,4-9 3 16,1-3 0-16,6-5-4 0,0 2-2 0,7-6-3 15,-10 4-2-15,10-4 2 0,0 0-5 0,0 0 1 16,-9 6-4-16,9-6 3 0,0 0-2 0,0 0-3 15,0 0 7-15,38-9 1 0,-25 6 4 0,6 2 4 16,6-4 0-16,-5 3 9 0,8-1 2 0,0 1-3 16,-10 4 1-16,15-5-1 0,-7 3-2 0,3 3-3 0,-2-5 0 15,1-1-2-15,-9 3-5 0,-1-3-17 0,9 3-38 16,-9-1-43-16,-2-1-48 0,3-1-60 16,-5 2-78-16,-14 1-105 0,20-3-118 0,-15 0-290 15,-5 3-860-15,14-7 381 0</inkml:trace>
  <inkml:trace contextRef="#ctx0" brushRef="#br0" timeOffset="-53276.54">15282 18475 175 0,'0'0'224'0,"0"0"7"0,0 0 7 0,0 0-13 16,0 0-3-16,0 0-4 0,0 0-11 0,0 0-19 0,0 0-13 15,0 0-20-15,0 0-12 0,0 0-11 0,0 0-11 16,0 0-13-16,0 0-9 0,0 0-8 0,0 0-13 16,133-4-16-16,-133 4-6 0,0 0-11 15,85-1-14-15,-85 1-15 0,77-3-3 0,-28 7-9 16,-49-4 1-16,99-4 9 0,-49 6-4 0,5-7 4 0,-55 5 5 15,102-2 10-15,-47-1 4 0,0 5-5 0,-55-2 2 16,124-3-3-16,-65 3-4 0,6 0-2 0,-2-2-6 16,-4 1-1-16,1-3 1 0,2 4-5 0,5-2 2 15,-6 1 1-15,2 1-6 0,-1-3 6 0,7 0 4 16,0 5-3-16,3 2 0 0,-2-1-3 0,-2-8-7 16,2 7-7-16,1-2-3 0,0 6-14 0,-3-8-8 15,-3 6-8-15,-2 5 6 0,-1-5-6 0,1-4 4 16,1 1 1-16,-3-4-1 0,-1 5 2 0,-60-2 3 15,111 2-4-15,-56-2 2 0,0 2 6 0,-55-2 2 16,106 2 2-16,-55-1 4 0,-51-1-2 0,98 1 1 16,-46-2 2-16,-52 1 8 0,88 8-1 0,-88-8 1 15,82 8-3-15,-32-8-3 0,-50 0-2 0,93 3-9 16,-46-1-4-16,-47-2-11 0,100 0-3 0,-50 0-2 16,-50 0 9-16,98 0 4 0,-48 0 7 0,1-7 15 15,-51 7 1-15,96-1 5 0,-42-1 8 0,-54 2 5 16,98 0 1-16,-44-6-2 0,-3 6-1 0,-51 0 0 15,100-6 5-15,-49 1-6 0,0-1-2 0,0 0 5 16,-51 6-7-16,114 1 1 0,-58-6 0 0,4 0 1 16,1 0-1-16,-6-2 17 0,0 5-2 0,3-7 6 15,1 9 3-15,-59 0-2 0,108-2 8 0,-53 1-10 16,-4-2-3-16,-51 3-5 0,104 0-3 0,-47-1-3 16,-4-6-8-16,-53 7-4 0,112 5-5 0,-57-3-7 15,-1-1-6-15,6 2 2 0,-60-3 0 0,114-9 6 16,-58 11 5-16,0-1 5 0,5-4 13 0,3 1 5 15,-2-2-6-15,-2 9 7 0,1-7-5 0,0 2-1 16,2-5-8-16,0 5-6 0,-2 4-8 0,0-2-1 16,5 3-16-16,-4-3-4 0,5-4-5 0,4 5 0 15,-2 1-4-15,-4-8 9 0,1 5 1 0,0-2 5 16,-1 1 8-16,-1 7 4 0,-2-10 1 0,-5 0 5 16,-57 3 4-16,116-5 0 0,-61 6 8 0,-2 2 2 15,8-4 4-15,-1-1-2 0,-60 2 2 0,113 2 0 16,-57 2 0-16,4-4 3 0,-1 4 3 0,-59-4 8 15,116 2 8-15,-55 0 2 0,-6 3-7 0,4 1 1 16,-4 1 3-16,1-2 3 0,4-4-4 0,4 6-3 16,-1 0 4-16,-1-1-4 0,5-5 1 0,-7 0 0 0,4 3-3 15,-2 4-2-15,9 0-28 0,-2-10 0 0,-3 8 2 16,-1-1 4-16,2-3-1 0,-2 3 4 16,-5-1 4-16,9-2 0 0,-5 1 7 0,0 1-8 15,-4-6 2-15,0 7-3 0,0-5-1 0,-60 0-1 16,115 2-2-16,-55 0-6 0,-4-2-4 0,-56 0-3 0,100 0-4 15,-53 0-1-15,-47 0-3 0,73-3-1 0,-73 3 1 16,78 3-7-16,-78-3 2 0,78-2 6 16,-78 2-20-16,59-1-8 0,-59 1-19 0,61 0-18 15,-61 0-5-15,60 3-5 0,-60-3-2 0,59 4 4 0,-59-4-6 16,59 7 17-16,-59-7 6 0,61 4 13 0,-61-4-1 16,78 4 8-16,-78-4 1 0,63 4 7 0,-63-4 7 15,63 4-1-15,-63-4 11 0,65 4 1 16,-18 2 0-16,-47-6 6 0,61 4 1 0,-61-4 3 15,49 6 11-15,-49-6 10 0,0 0 8 0,88 1 13 0,-88-1 15 16,64 6-3-16,-64-6-4 0,64 2-1 0,-64-2 0 16,80-4-6-16,-80 4-4 0,64-2-4 0,-14-5-2 15,-50 7-10-15,99-9-5 0,-66 8-5 16,-33 1-2-16,102-8-5 0,-70 4 8 0,-32 4-5 0,98-7 2 16,-98 7 3-16,77-11 4 0,-49 8 18 0,-28 3 12 15,61-3 12-15,-61 3 12 0,63-4 12 0,-63 4 2 16,60-3 3-16,-60 3 6 0,59-4 4 15,-59 4-2-15,0 0-12 0,63-5-7 0,-63 5-6 16,0 0-5-16,0 0-4 0,62 2-9 0,-62-2-17 16,0 0-16-16,0 0-27 0,0 0-24 0,0 0-21 0,0 0-26 15,0 0-30-15,0 0-33 0,0 0-41 0,0 0-215 16,0 0-448-16,0 0 199 0</inkml:trace>
  <inkml:trace contextRef="#ctx0" brushRef="#br0" timeOffset="-51714.75">18986 18756 168 0,'0'0'240'0,"0"0"-12"0,0 0 14 0,0 0-2 16,0 0-12-16,0 0 17 0,0 0 2 0,0 0 4 15,0 0 7-15,0 0-1 0,0 0-12 0,0 0-4 16,0 0-7-16,0 0-11 0,0 0-11 0,0 0-13 16,0 0-21-16,0 0-18 0,0 0-18 0,0 0-16 15,0 0-21-15,0 0-4 0,0 0-13 0,0 0-19 16,0 0-13-16,0 0-12 0,102-44 0 0,-102 44-11 15,47-4-10-15,-47 4-5 0,0 0-8 0,0 0-1 16,68 4-2-16,-68-4 1 0,0 0-14 0,0 0 13 16,24 28-7-16,-24-28-8 0,0 0 1 0,0 0-14 15,0 0-7-15,-41 60-7 0,41-60-3 0,-43 27-1 16,43-27 8-16,-35 17 4 0,35-17-6 0,0 0-2 16,-42 19 2-16,42-19-9 0,0 0 0 0,-33 13-3 15,33-13-6-15,0 0 4 0,0 0-3 0,0 0 12 16,0 0-1-16,0 0 1 0,0 0-1 0,0 0 7 15,0 0 9-15,0 0-5 0,0 0 10 0,0 0-1 16,88 33 2-16,-88-33 0 0,38 17 3 0,-38-17 0 16,31 15 14-16,-31-15 13 0,0 0 17 0,29 26 8 15,-29-26 15-15,0 0 8 0,0 0 14 0,0 0 0 16,-15 39-4-16,15-39-9 0,0 0-3 0,-54 23-10 16,54-23-2-16,-56 10-7 0,56-10-13 0,-56 6-26 15,56-6-23-15,0 0-28 0,0 0-42 0,-69-6-52 16,69 6-50-16,0 0-53 0,0 0-54 0,0 0-72 15,-39-29-212-15,39 29-634 0,0 0 280 0</inkml:trace>
  <inkml:trace contextRef="#ctx0" brushRef="#br0" timeOffset="-51311.8">19711 18644 262 0,'0'0'421'0,"0"0"-12"0,0 0-24 0,0 0-6 0,18 57-25 15,-18-57-18-15,0 0-19 0,-9 47-21 16,9-47-17-16,2 39-22 0,-2-39-10 0,2 36-17 16,-2-36-17-16,3 33-16 0,-3-33-16 0,4 34-18 15,-4-34-14-15,0 0-17 0,5 38-9 0,-5-38-13 0,0 0-17 16,0 0-30-16,6 30-40 0,-6-30-37 0,0 0-42 15,0 0-33-15,0 0-61 0,0 0-75 16,0 0-88-16,0 0-91 0,0 0-324 0,0 0-789 16,0 0 348-16</inkml:trace>
  <inkml:trace contextRef="#ctx0" brushRef="#br0" timeOffset="-51061.69">19481 18874 411 0,'0'0'386'0,"0"0"-33"15,0 0-23-15,0 0-18 0,0 0-19 0,0 0-26 0,0 0-24 16,0 0-34-16,0 0-6 0,0 0-26 16,132-22-12-16,-132 22-14 0,59 0-18 0,-59 0-17 15,0 0-8-15,70 3-13 0,-70-3-19 0,0 0-33 16,73 0-26-16,-73 0-27 0,52 3-29 0,-52-3-22 15,0 0-35-15,73-3-33 0,-73 3-28 0,0 0-40 16,64-1-31-16,-64 1-52 0,0 0-203 0,0 0-521 16,58-2 231-16</inkml:trace>
  <inkml:trace contextRef="#ctx0" brushRef="#br0" timeOffset="-50499.12">20476 18730 249 0,'0'0'350'0,"0"0"13"0,0 0 5 0,0 0 8 0,0 0-21 15,0 0 0-15,0 0-17 0,-48 72-8 0,48-72-16 16,-29 42-23-16,17-19-22 0,12-23-24 0,-17 36-20 16,17-36-22-16,-7 30-21 0,7-30-17 0,0 0-19 15,10 46-14-15,-10-46-21 0,17 25-24 0,-17-25-21 16,0 0-17-16,36 23-19 0,-36-23-18 0,0 0-16 16,46 13-14-16,-46-13-5 0,0 0 0 0,0 0-2 15,57 0 0-15,-57 0-3 0,0 0 7 0,0 0 4 16,0 0 2-16,0 0 1 0,44-36-3 0,-44 36 3 15,0 0 1-15,0 0 11 0,-9-46-6 0,9 46 2 16,0 0-2-16,-30-41 4 0,30 41 2 0,-24-23-1 16,24 23 0-16,-23-21 1 0,23 21 4 0,0 0-1 15,-23-25 3-15,23 25-10 0,0 0-12 0,0 0-33 16,0 0-33-16,0 0-38 0,-10-29-40 0,10 29-45 16,0 0-54-16,0 0-71 0,0 0-348 0,0 0-737 15,0 0 325-15</inkml:trace>
  <inkml:trace contextRef="#ctx0" brushRef="#br0" timeOffset="-50291.49">20698 18945 1 0,'0'0'514'0,"0"0"-9"15,0 0-7-15,0 0-15 0,0 0-29 0,0 0-37 16,0 0-32-16,0 0-33 0,0 0-36 0,0 0-33 15,0 0-47-15,0 0-57 0,0 0-58 16,0 0-67-16,0 0-59 0,0 0-70 0,0 0-99 16,0 0-110-16,0 0-130 0,0 0-227 0,0 0-695 15,0 0 307-15</inkml:trace>
  <inkml:trace contextRef="#ctx0" brushRef="#br0" timeOffset="-49964.45">20970 18797 35 0,'0'0'417'0,"0"0"12"15,0 0-19-15,0 0-14 0,0 0-14 0,0 0-17 16,0 0-26-16,0 0-29 0,0 0-16 0,0 0-26 15,0 0-7-15,0 0-9 0,0 0-16 0,0 0-14 0,0 0-2 16,0 0-14-16,0 0-11 0,0 0-15 0,0 0-11 16,0 0-6-16,0 89-15 0,0-89-5 15,21 29-11-15,-21-29-15 0,38 36-12 0,-38-36-4 16,14 24-8-16,-14-24-8 0,0 0-15 0,15 29 0 16,-15-29-16-16,0 0 0 0,0 0-22 0,0 0-19 15,0 0-30-15,-35 46-45 0,35-46-59 0,-44 6-50 16,44-6-65-16,0 0-75 0,0 0-64 0,-69 0-81 15,69 0-414-15,0 0-942 0,0 0 417 0</inkml:trace>
  <inkml:trace contextRef="#ctx0" brushRef="#br0" timeOffset="-49797.82">21039 18746 75 0,'0'0'438'0,"0"0"-17"0,0 0-16 16,0 0-13-16,0 0-15 0,0 0-27 0,0 0-36 15,0 0-31-15,0 0-36 0,0 0-49 0,0 0-47 16,0 0-54-16,17-40-51 0,-17 40-79 0,0 0-82 16,0 0-96-16,0 0-93 0,0 0-219 0,0 0-564 15,0 0 250-15</inkml:trace>
  <inkml:trace contextRef="#ctx0" brushRef="#br0" timeOffset="-49464.62">21241 18742 176 0,'0'0'400'0,"0"0"-13"0,0 0 8 16,0 0-2-16,0 0 1 0,0 0-25 0,0 0-15 16,31 34-10-16,-31-34-21 0,0 0-35 0,11 30-23 15,-11-30-28-15,0 0-25 0,11 31-21 0,-11-31-29 16,0 0-35-16,5 32-41 0,-5-32-31 0,0 0-32 16,0 0-18-16,6 33-13 0,-6-33-12 0,0 0-30 15,0 0-17-15,0 0 12 0,0 0-1 0,-24 35-5 16,24-35 3-16,0 0-1 0,0 0 11 0,-40 15 8 15,40-15 0-15,0 0 2 0,0 0 13 0,0 0 14 16,0 0 29-16,-42 10 3 0,42-10 5 0,0 0 12 16,0 0 8-16,0 0 6 0,0 0 6 0,0 0 7 15,0 0 2-15,0 0 15 0,0 0-3 0,0 0 3 16,0 0-4-16,0 0-1 0,0 0-5 0,0 0-12 16,0 0-4-16,124 5-5 0,-124-5-8 0,0 0-31 15,0 0-28-15,0 0-43 0,52 3-38 0,-52-3-60 16,0 0-55-16,0 0-59 0,0 0-48 0,0 0-75 15,60-17-291-15,-60 17-742 0,0 0 329 0</inkml:trace>
  <inkml:trace contextRef="#ctx0" brushRef="#br0" timeOffset="-49075.79">21590 18765 332 0,'0'0'476'0,"0"0"-20"0,0 0-9 15,0 0-20-15,0 0-19 0,0 0-23 0,49-28-22 16,-49 28-22-16,0 0-32 0,0 0-21 0,0 0-28 16,61-4-24-16,-61 4-26 0,0 0-24 0,0 0-11 15,0 0-20-15,0 0-14 0,0 0-14 0,0 0-12 16,33 41-17-16,-33-41-8 0,0 0-16 0,0 0-18 16,0 0-20-16,-52 56-16 0,52-56-17 0,0 0-15 15,-32 18-7-15,32-18-8 0,0 0-8 0,0 0-10 16,-30 17-19-16,30-17 0 0,0 0-8 0,0 0 6 15,0 0-2-15,0 0 13 0,0 0-1 0,0 0 5 16,0 0 6-16,-10 27-8 0,10-27 5 0,0 0 3 16,0 0-3-16,0 0 4 0,50 27 4 0,-50-27 2 15,0 0 5-15,41 18 3 0,-41-18 8 16,0 0 13-16,0 0 24 0,33 15 16 0,-33-15 16 0,0 0 17 16,0 0 6-16,0 0 1 0,0 0-6 0,0 0-10 15,0 0-9-15,-76 35-25 0,76-35-37 0,0 0-41 16,-66 2-49-16,66-2-72 0,0 0-78 0,0 0-79 15,0 0-125-15,0 0-241 0,0 0-758 0,0 0 335 16</inkml:trace>
  <inkml:trace contextRef="#ctx0" brushRef="#br0" timeOffset="-48431.54">21982 18767 123 0,'0'0'491'0,"0"0"-3"0,0 0-12 0,0 0 6 0,0 0-8 0,0 0-24 0,3 53-32 16,-3-53-30-16,0 0-15 0,0 0-30 16,-1 42-33-16,1-42-26 0,0 0-27 0,0 30-28 15,0-30-18-15,0 0-17 0,0 0-38 0,0 0 1 16,0 0-21-16,-5 39-20 0,5-39-22 0,0 0-20 16,0 0-20-16,0 0-9 0,0 0-7 0,0 0-12 15,0 0-2-15,0 0-5 0,0 0-6 0,0 0-13 0,0 0-7 16,0 0-3-16,0 0-4 0,0 0 6 15,0 0-13-15,0 0-2 0,0 0-2 0,0 0 3 16,0 0 5-16,0 0 0 0,0 0 3 0,55-83 3 16,-55 83 14-16,25-22 7 0,-25 22 17 0,37-16 16 0,-37 16 9 15,0 0 13-15,0 0 5 0,42-16 6 0,-42 16-5 16,0 0 19-16,0 0-13 0,0 0 13 16,0 0-12-16,0 0 1 0,0 0 0 0,0 0-11 15,0 0 3-15,0 0-19 0,0 0 4 0,41 44-11 16,-41-44-26-16,0 0-20 0,0 0-30 0,0 0-12 15,0 0-25-15,0 0-21 0,0 0-18 0,0 0-16 0,0 0-5 16,0 0-5-16,0 0-18 0,0 0-14 0,0 0-5 16,0 0 6-16,0 0 15 0,0 0 15 15,0 0 12-15,0 0 13 0,0 0 18 0,0 0 34 16,58 3 35-16,-58-3 49 0,0 0 45 0,0 0 36 16,0 0 28-16,0 0 4 0,0 0 11 0,74-4 20 15,-74 4 15-15,0 0 21 0,0 0-3 0,33 25-1 16,-33-25-14-16,0 0-17 0,8 30-18 0,-8-30-19 15,0 0-117-15,0 0-18 0,0 36 0 0,0-36 0 16,0 0-88-16,0 0-132 0,0 0-103 0,0 0-105 16,0 0-140-16,0 0-526 0,0 0-1186 0,0 0 525 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1290.03943" units="1/cm"/>
          <inkml:channelProperty channel="Y" name="resolution" value="2064.713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4T05:51:34.48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6489 1036 87 0,'0'0'323'0,"0"0"35"0,0 0 1 16,0 0 17-16,0 0 3 0,0 0-3 0,0 0-1 16,0 0-3-16,0 0-10 0,18-38-16 0,-18 38 1 15,0 0 44-15,0 0 8 0,0 0-1 0,0 0-16 16,0 0-4-16,0 0 8 0,-5 107-19 0,4-76-16 16,1-31-12-16,-3 58-29 0,3-16-18 0,-1 3-154 15,5-21-138-15,-4-24 0 0,10 52 0 0,-6-26 0 16,-4-26 0-16,15 50 0 0,2-31 0 0,-17-19 0 15,29 29 0-15,-29-29 0 0,31 17 0 0,-31-17 0 16,0 0 0-16,51 9 0 0,-51-9 0 0,0 0 0 16,0 0 0-16,84-33 0 0,-62 16 0 0,-22 17 0 15,37-41 0-15,-13 7 0 0,-12 15 0 0,-12 19 0 16,20-47-48-16,-13 26-6 0,-7 21 32 0,10-31 53 16,-10 31 39-16,10-28-47 0,-10 28-23 0,0 0 0 15,0 0 0-15,0 0 0 0,0 0 0 0,5-34 0 16,-5 34 0-16,0 0 0 0,0 0 0 0,0 0 0 15,0 0 0-15,0 0 0 0,0 0 0 0,-25 98 0 0,18-70 0 16,-2 13 0-16,8 7 0 0,-4-3 0 0,0 3 0 16,5-3 0-16,2-16 0 0,0 15 0 15,4-14 0-15,2 11 0 0,-8-41 0 0,10 49 0 16,-6-27 0-16,-4-22 0 0,9 32 0 0,-9-32 0 0,0 0 0 16,11 36 0-16,-11-36 0 0,0 0 0 0,0 0 0 15,0 0 0-15,0 0 0 0,0 0 0 16,0 0 0-16,0 0-50 0,0 0-1308 0,0 0-1469 15,0 0 651-15</inkml:trace>
  <inkml:trace contextRef="#ctx0" brushRef="#br0" timeOffset="375.28">7156 1336 37 0,'0'0'597'0,"0"0"16"0,0 0 10 0,0 0 1 0,0 0-2 0,0 0-33 16,0 0-30-16,0 0-39 0,0 0-51 0,0 0-28 16,34-34-34-16,-34 34-33 0,40-13-30 0,-40 13-28 15,52-13-32-15,-5 8-26 0,-47 5-28 0,56-13-20 16,-56 13-136-16,60-10-74 0,-60 10 0 0,45-7 0 15,-45 7 0-15,0 0 0 0,0 0 0 0,0 0 0 16,76 21 0-16,-76-21 0 0,17 25 0 0,-17-25 0 16,8 44 0-16,-4 2 0 0,-6-16 0 0,-1 16 0 15,-1 1 0-15,-5-5 0 0,5-13 0 0,-3 13 0 16,6-11 0-16,1-31 0 0,0 52 0 0,-2-27 0 16,2-25 0-16,3 43 0 0,-3-43 0 0,3 40 0 15,-3-40 0-15,0 0 0 0,8 33 0 0,-8-33 0 16,0 0 0-16,0 0 0 0,0 0 0 0,0 0-645 15,0 0-613-15,0 0-1362 0,0 0 602 0</inkml:trace>
  <inkml:trace contextRef="#ctx0" brushRef="#br0" timeOffset="611.15">7329 1592 312 0,'0'0'594'0,"0"0"-12"0,0 0 0 15,0 0 11-15,-68 9 0 0,68-9-9 0,0 0-32 16,0 0-39-16,0 0-35 0,0 0-35 0,0 0-22 0,0 0-31 16,0 0-28-16,0 0-33 0,202-15-35 0,-202 15-28 15,81-2-35-15,-37-5-159 0,-44 7-72 16,78-4 0-16,-78 4 0 0,59-8 0 0,-59 8 0 16,57-13 0-16,-57 13 0 0,38-6-150 0,-38 6-202 0,0 0-88 15,57-10-85-15,-57 10-87 0,0 0-407 0,0 0-1104 16,0 0 489-16</inkml:trace>
  <inkml:trace contextRef="#ctx0" brushRef="#br0" timeOffset="1624.64">8277 1264 45 0,'0'0'407'0,"0"0"10"0,0 0 7 0,0 0 9 15,0 0-4-15,0 0-1 0,0 0-1 0,0 0-12 16,0 0-12-16,0 0-11 0,-85-12-23 0,85 12-28 16,0 0-9-16,-59 51-19 0,59-51-23 0,-21 31-25 15,11-8-13-15,10-23-20 0,-3 51-23 0,3-51-24 16,17 55-21-16,2-19-13 0,-1-12-15 0,14 5-29 15,4 1-22-15,-12-10-14 0,12 11-14 0,-12-16-3 16,-24-15-21-16,42 35-15 0,-42-35-2 0,25 25 3 16,-25-25-1-16,23 22-7 0,-23-22-3 0,0 0-8 15,12 30 4-15,-12-30-5 0,0 0 1 0,0 0-8 16,0 0-15-16,0 0-13 0,-49 31-33 0,49-31-22 16,0 0-18-16,0 0-20 0,0 0-14 0,0 0-8 15,-100-24-9-15,100 24-13 0,0 0-3 0,-45-28 0 16,45 28 8-16,-27-27 21 0,27 27 11 0,0 0 16 0,-12-29 13 15,12 29 17-15,0 0 13 0,-8-31 18 0,8 31 24 16,0 0 20-16,0 0 12 0,0 0 8 0,16-45 18 16,-16 45 11-16,0 0 3 0,0 0 5 0,0 0 5 15,26-27 6-15,-26 27 2 0,0 0 1 0,0 0 9 16,0 0 1-16,33-21 0 0,-33 21-3 0,23-17-2 16,-23 17-2-16,0 0-1 0,42-29-3 15,-42 29 1-15,30-21 0 0,-11 0 8 0,-19 21 2 0,35-38 9 16,-35 38 15-16,29-34-5 0,-29 34-7 0,19-25 2 15,-19 25 2-15,18-22-1 0,-18 22 11 0,0 0 11 16,0 0-9-16,13-27 0 0,-13 27 1 0,0 0 0 16,0 0-1-16,0 0-12 0,0 0-5 0,0 0-15 15,-1-37-12-15,1 37-13 0,0 0-37 0,0 0 0 16,0 0 0-16,0 0 0 0,0 0 0 0,0 0-68 16,0 0-41-16,0 0-29 0,0 0-35 0,0 0-34 15,-81-1-39-15,81 1-42 0,0 0-32 0,0 0-29 16,0 0-39-16,0 0-41 0,0 0-37 0,0 0-369 15,0 0-906-15,0 0 401 0</inkml:trace>
  <inkml:trace contextRef="#ctx0" brushRef="#br0" timeOffset="1924.09">8673 1496 270 0,'0'0'527'0,"0"0"-11"0,-42 50-4 15,23-33 0-15,19-17-21 0,-26 21-39 0,26-21-49 16,-17 25-40-16,17-25-36 0,0 0-24 0,-8 43-33 0,8-43-28 16,0 0-13-16,10 42-39 0,-10-42-21 0,18 25-12 15,-18-25-18-15,27 21-25 0,-27-21-17 0,0 0-19 16,47 19-20-16,-47-19-27 0,0 0-17 16,47 10-9-16,-47-10-18 0,0 0-12 0,0 0-6 0,0 0 3 15,85-16 1-15,-85 16 3 0,0 0 6 0,34-26 10 16,-34 26 14-16,0 0 6 0,14-35-4 0,-14 35 4 15,0 0-4-15,-9-50-3 0,9 50-9 0,-20-35-23 16,20 35-43-16,-18-29-51 0,18 29-67 0,-23-27-55 16,23 27-56-16,-22-24-66 0,22 24-57 0,0 0-347 15,-19-28-831-15,19 28 368 0</inkml:trace>
  <inkml:trace contextRef="#ctx0" brushRef="#br0" timeOffset="2152.55">9055 1330 495 0,'0'0'525'0,"0"0"41"0,0 0 14 16,0 0 5-16,0 0 11 0,0 0-23 0,0 0-34 16,26 81-23-16,-21-53-34 0,3 14-30 0,-7-2-36 15,-1-9-40-15,0-31-35 0,0 58-39 0,-1-16-33 16,-3-17-38-16,4-25-51 0,-8 56-73 0,4-33-86 15,4-23-97-15,0 0-89 0,3 46-85 0,-3-46-111 16,0 0-125-16,1 31-131 0,-1-31-417 0,0 0-1118 16,0 0 495-16</inkml:trace>
  <inkml:trace contextRef="#ctx0" brushRef="#br0" timeOffset="2576.21">6788 2155 324 0,'0'0'408'0,"0"0"11"0,0 0 23 16,0 0 6-16,0 0 7 0,0 0 14 0,0 0 6 16,0 0-13-16,0 0-13 0,191-2-3 0,-120 6-15 15,11-4-5-15,2 1-15 0,2 3-23 0,14 0-26 16,3 3-24-16,-2-4-35 0,4 1-36 0,2 1-42 16,-7 4-33-16,-1-4-141 0,-5-6-51 0,-2 6 0 15,-5-5 0-15,-8 0 0 0,-6 2 0 0,-4 4 0 16,-5-6 0-16,-4 0 0 0,-6 2 0 0,-54-2 0 15,75 4 0-15,-75-4 0 0,60 2 0 0,-60-2 0 16,0 0-44-16,63-11-14 0,-63 11-8 0,0 0-14 16,0 0-24-16,57-5-29 0,-57 5-36 0,0 0-41 0,0 0-47 15,0 0-54-15,0 0-46 0,0 0-43 0,0 0-35 16,0 0-37-16,0 0-35 0,0 0-258 16,0 0-829-16,0 0 367 0</inkml:trace>
  <inkml:trace contextRef="#ctx0" brushRef="#br0" timeOffset="3201.34">7950 2663 111 0,'0'0'496'0,"0"0"11"15,0 0 26-15,-26 36 14 0,26-36 26 0,0 0 9 16,0 0-9-16,13 53-13 0,-13-53-22 0,28 42-15 16,-15-16-18-16,2 0-28 0,-2-1-36 0,3 14-28 15,-5-11-33-15,-2 1-16 0,0 12-296 0,-9-41-68 16,13 48 0-16,-7-21 0 0,-6-27 0 0,1 49 0 0,-1-49 0 16,0 30 0-16,0-30 0 0,0 0 0 15,-3 33 0-15,3-33 0 0,0 0 0 0,0 0 0 16,0 0 0-16,0 0 0 0,0 0 0 0,0 0 0 15,0 0 0-15,0 0 0 0,0 0 0 0,0 0 0 0,0 0 0 16,6-107 0-16,-6 107 0 0,14-44 0 16,-8 15 0-16,-6 29 0 0,26-46 0 0,-16 31 0 15,-10 15 0-15,32-40 0 0,-13 20 0 0,-19 20 0 0,31-23 0 16,-31 23 0-16,32-16 0 0,-32 16 0 0,0 0 0 16,0 0 0-16,0 0 0 0,0 0 0 0,0 0 0 15,0 0 0-15,84 27 0 0,-84-27 0 0,18 25 0 16,-18-25 0-16,9 31 0 0,-9-31 0 0,0 0 0 15,8 44 0-15,-8-44 0 0,0 33 0 0,0-33 0 16,0 0 0-16,0 0 0 0,-5 42 0 0,5-42 0 16,0 0 0-16,0 0 0 0,0 0 0 0,0 0 0 15,0 0 0-15,0 0-110 0,0 0-177 0,0 0 7 16,0 0 16-16,0 0 12 0,0 0 26 0,0 0 20 16,80-75 32-16,-80 75 25 0,36-37 42 0,-36 37 54 15,29-17 52-15,-29 17 54 0,0 0 40 0,41-18 27 16,-41 18 33-16,0 0 17 0,44-4 20 0,-44 4 25 15,0 0 15-15,0 0 8 0,0 0 11 0,65 29 5 16,-65-29-110-16,0 0-144 0,27 23 0 0,-27-23 0 0,0 0 0 16,18 36 0-16,-18-36 0 0,8 25 0 15,-8-25 0-15,0 0 0 0,0 0 0 0,3 35 0 16,-3-35 0-16,0 0-469 0,0 0-282 0,0 0-412 0,0 0-1257 16,0 0 556-16</inkml:trace>
  <inkml:trace contextRef="#ctx0" brushRef="#br0" timeOffset="3798.48">10105 1995 492 0,'0'0'524'0,"0"0"11"0,0 0 10 0,0 0-8 0,0 0-11 0,0 0-39 15,0 0-34-15,0 0-53 0,0 0-14 0,0 0-24 16,0 0-34-16,0 0-30 0,113-21-33 0,-66 10-27 15,4 8-34-15,-51 3-37 0,92-9-53 0,-60 4-93 16,-32 5-73-16,62-1-78 0,-62 1-80 0,0 0-65 16,0 0-54-16,69 4-52 0,-69-4-55 0,0 0-45 15,0 0-284-15,0 0-829 0,0 0 367 0</inkml:trace>
  <inkml:trace contextRef="#ctx0" brushRef="#br0" timeOffset="3999.32">10143 2162 51 0,'0'0'334'0,"0"0"11"0,0 0 8 0,0 0 31 16,0 0 22-16,0 0 19 0,0 0 32 15,0 0 6-15,0 0 5 0,0 0-9 0,0 0-15 0,0 0-34 16,0 0-22-16,0 0-34 0,114 23-33 0,-114-23-37 16,56 4-25-16,-56-4-45 0,0 0-53 0,82-6-73 15,-82 6-94-15,0 0-90 0,66-3-100 0,-66 3-111 16,41-10-120-16,-41 10-114 0,0 0-376 0,64-10-991 15,-64 10 439-15</inkml:trace>
  <inkml:trace contextRef="#ctx0" brushRef="#br0" timeOffset="4763.79">11696 1338 50 0,'0'0'493'0,"0"0"31"0,0 0 19 16,0 0 23-16,0 0 15 0,0 0 12 0,0 0-7 15,0 0 7-15,0 0-32 0,0 0-24 0,5 96-14 16,-5-66-33-16,0-30-40 0,0 71-42 0,1-43-36 16,-1-28-51-16,-1 54-321 0,1-27 0 0,0-27 0 15,1 47 0-15,-1-47 0 0,-5 41 0 0,5-41 0 0,-3 27 0 16,3-27 0-16,0 0-21 0,0 0-454 15,0 0-73-15,6 36-79 0,-6-36-460 0,0 0-1177 16,0 0 520-16</inkml:trace>
  <inkml:trace contextRef="#ctx0" brushRef="#br0" timeOffset="5048.22">12069 1346 316 0,'0'0'545'0,"0"0"-16"0,0 0-2 16,0 0-5-16,0 0-24 0,0 0-36 16,0 0-23-16,0 0-37 0,0 0-34 0,0 0-31 0,0 0 8 15,0 0-11-15,-29 85-12 0,29-85-27 0,21 51-26 16,-3-26-26-16,1-2-22 0,17 4-21 0,-12-6-22 16,2-1-14-16,-26-20-16 0,43 35-19 0,-21-19-10 15,-22-16-10-15,28 27-8 0,-28-27-32 0,13 26-69 16,-13-26 0-16,0 0 0 0,-10 48 0 0,10-48 0 15,-40 33 0-15,17-20 0 0,23-13 0 0,-47 24 0 16,47-24 0-16,-36 9 0 0,36-9-164 0,0 0-230 16,0 0-96-16,0 0-103 0,-83-27-499 0,83 27-1183 15,-18-29 523-15</inkml:trace>
  <inkml:trace contextRef="#ctx0" brushRef="#br0" timeOffset="5201.17">12091 1311 351 0,'0'0'478'16,"0"0"-7"-16,0 0-1 0,30-41-2 0,-30 41-23 0,32-15-34 16,-32 15-34-16,45-9-37 0,-45 9-43 15,59-7-59-15,-59 7-93 0,57 0-95 0,-57 0-109 16,0 0-123-16,85 3-130 0,-85-3-353 0,56 4-721 16,-56-4 320-16</inkml:trace>
  <inkml:trace contextRef="#ctx0" brushRef="#br0" timeOffset="5736.03">12846 1440 212 0,'0'0'447'0,"0"0"-6"0,0 0-4 16,0 0-17-16,0 0-17 0,-4-77-21 0,4 77-22 15,0 0-24-15,-38-25-10 0,38 25-15 16,0 0-5-16,0 0-11 0,-65 0-39 0,65 0-20 0,0 0-26 15,0 0-22-15,-86 32-16 0,67-14-15 0,19-18-14 16,-24 33-13-16,24-33-19 0,-14 30-11 0,14-30-12 16,-7 27-11-16,7-27-10 0,0 0-19 0,0 0-14 15,18 49-21-15,-18-49-29 0,26 19-22 0,-26-19-27 16,0 0-12-16,48 11-10 0,-48-11-1 0,0 0-3 16,0 0 2-16,0 0 4 0,92-16 14 0,-92 16 10 15,0 0 10-15,50-25 28 0,-50 25 23 0,28-15 33 16,-28 15 46-16,0 0 24 0,0 0 16 0,32-18 16 15,-32 18 29-15,0 0 24 0,0 0 3 0,0 0-2 16,0 0 4-16,0 0 22 0,0 0 18 0,0 0 7 16,0 0 5-16,0 0-245 0,0 0 0 0,28 69 0 15,-29-39 0-15,1-30 0 0,-8 54 0 0,8-54 0 16,-6 53 0-16,3-29 0 0,3-24 0 0,-6 50 0 16,3-25 0-16,3-25 0 0,0 0 0 0,4 45 0 0,-4-45 0 15,0 0 0-15,4 30-342 0,-4-30-325 16,0 0-530-16,0 0-1297 0,0 0 573 0</inkml:trace>
  <inkml:trace contextRef="#ctx0" brushRef="#br0" timeOffset="6172.64">13125 1459 331 0,'0'0'591'0,"0"0"8"0,0 0-3 0,0 0-7 0,0 0-22 0,29-45-39 0,-29 45-43 0,0 0-40 0,26-25-47 0,-26 25-26 0,38-20-28 16,-38 20-26-16,45-17-22 0,-45 17-27 0,52-14-26 15,-52 14-23-15,0 0-21 0,56 0-18 0,-56 0-22 16,0 0-13-16,0 0-13 0,68 19-14 0,-68-19-56 16,0 0-63-16,11 37 0 0,-11-37 0 0,-12 38 0 15,12-38 0-15,-28 42 0 0,11-22 0 0,17-20 0 16,-40 35 0-16,40-35 0 0,-28 20 0 0,28-20 0 15,-23 22 0-15,23-22 0 0,0 0-147 0,-24 20-65 16,24-20-22-16,0 0-20 0,0 0 6 0,0 0 3 16,0 0 13-16,0 0 12 0,0 0 17 0,0 0 13 15,0 0 18-15,37 42 15 0,-37-42 36 0,50 17 0 16,-50-17 16-16,50 19 39 0,-50-19 47 0,38 16 50 16,-38-16 46-16,29 22 31 0,-29-22 27 0,0 0 30 15,21 23 24-15,-21-23 16 0,0 0 0 0,0 0-10 16,-12 39-26-16,12-39-6 0,0 0-25 0,-42 27-9 15,42-27-37-15,-56 18-60 0,56-18-60 0,-55 16-54 16,55-16-54-16,-47 9-48 0,47-9-56 0,0 0-57 0,0 0-58 16,0 0-78-16,0 0-70 0,-74-20-334 15,74 20-907-15,0 0 401 0</inkml:trace>
  <inkml:trace contextRef="#ctx0" brushRef="#br0" timeOffset="6388.37">13719 1654 155 0,'0'0'726'0,"0"0"-9"0,0 0 4 16,0 0 8-16,0 0 7 0,0 0-25 16,0 0-43-16,0 0-71 0,0 0-61 0,0 0-48 0,0 0-50 15,0 0-53-15,0 0-42 0,0 0-102 0,0 0-241 16,0 0 0-16,0 0 0 0,0 0 0 0,0 0 0 15,0 0-169-15,0 0-291 0,0 0-153 16,0 0-546-16,0 0-1254 0,0 0 555 0</inkml:trace>
  <inkml:trace contextRef="#ctx0" brushRef="#br0" timeOffset="7047.88">13941 1407 351 0,'0'0'443'0,"0"0"10"0,0 0-6 0,0 0-9 0,0 0-15 15,0 0-16-15,0 0-16 0,0 0-8 0,0 0-26 16,64-37-16-16,-64 37-32 0,53-6-26 0,-53 6-18 15,55-11-14-15,-55 11-4 0,53-8-2 0,-53 8-15 16,0 0-13-16,0 0-8 0,59-3-9 0,-59 3-7 16,0 0-15-16,0 0-12 0,0 0-10 0,0 0-2 15,0 0 6-15,0 0 7 0,0 0-40 0,28 35-127 16,-28-35 0-16,-4 40 0 0,4-40 0 0,-12 52 0 16,5-13 0-16,-3-11 0 0,-8 12 0 0,12-13 0 15,-7 14 0-15,1 0 0 0,6-17 0 0,6-24 0 16,-8 54 0-16,4-26 0 0,4-28 0 0,-5 42 0 15,5-42 0-15,0 0 0 0,0 32 0 0,0-32 0 16,0 0 0-16,0 0 0 0,0 0 0 0,0 0 0 16,0 0 0-16,0 0 0 0,0 0 0 0,0 0-290 0,0 0-1028 15,0 0-1426-15,0 0 631 0</inkml:trace>
  <inkml:trace contextRef="#ctx0" brushRef="#br0" timeOffset="7235.07">14027 1658 90 0,'0'0'607'0,"0"0"4"16,0 0-5-16,0 0 10 0,0 0 6 0,0 0-7 0,0 0-21 15,0 0-46-15,0 0-49 0,0 0-48 0,0 0-46 16,0 0-41-16,0 0-43 0,0 0-57 0,0 0-67 16,161-14-87-16,-116 8-96 0,-45 6-91 0,60-12-94 15,-60 12-90-15,78-14-88 0,-48 8-90 0,-30 6-63 16,54-10-455-16,-54 10-1035 0,41-16 459 0</inkml:trace>
  <inkml:trace contextRef="#ctx0" brushRef="#br0" timeOffset="7610.46">14577 1430 254 0,'0'0'486'0,"0"0"20"0,49-34 22 0,-49 34 6 15,0 0-7-15,55-13-9 0,-55 13-8 0,0 0-4 16,64 6-7-16,-64-6-21 0,0 0-22 0,56 28-24 16,-56-28-30-16,26 31-32 0,-16-10-30 0,-10-21-26 15,0 44-26-15,0-44-45 0,-20 56-243 0,-6-15 0 16,-1-3 0-16,-2-3 0 0,-3 2 0 0,13-18 0 0,0 4 0 16,19-23 0-16,-30 29-90 0,30-29-97 15,-24 22-10-15,24-22-11 0,0 0-5 0,-21 20 5 0,21-20 20 16,0 0 23-16,0 0 16 0,0 0 27 15,0 0 32-15,0 0 34 0,0 0 32 0,0 0 32 0,0 0 30 16,0 0 22-16,0 0 16 0,0 0 22 0,0 0 15 16,0 0 16-16,0 0 5 0,0 0-9 0,0 0-1 15,99 18-6-15,-99-18-23 0,60 3-7 0,-60-3-4 16,57 3-18-16,-57-3-37 0,0 0-52 0,91-11-62 16,-91 11-76-16,54-5-89 0,-54 5-76 0,54-9-89 15,-54 9-77-15,0 0-86 0,52-11-314 0,-52 11-966 16,0 0 427-16</inkml:trace>
  <inkml:trace contextRef="#ctx0" brushRef="#br0" timeOffset="8200.89">15389 1519 302 0,'0'0'632'15,"0"0"-9"-15,0 0 11 0,0 0 24 0,0 0-13 16,0 0-6-16,0 0-20 0,0 0-23 0,0 0-22 16,30 84-29-16,-30-84-30 0,9 41-23 0,-9-41-40 15,7 35-187-15,-7-35-265 0,3 41 0 0,-3-41 0 0,0 0 0 16,0 37 0-16,0-37 0 0,0 0 0 16,0 0 0-16,0 0 0 0,0 0 0 0,-5 31 0 15,5-31 0-15,0 0 0 0,0 0 0 0,0 0 0 16,0 0 0-16,0 0 0 0,0 0 0 0,0 0 0 0,-44-83 0 15,44 83 0-15,0-47 0 0,0 47 0 0,4-32 0 16,-4 32 0-16,18-38 0 0,-18 38 0 16,17-26 0-16,-17 26 0 0,21-24 0 0,-21 24 0 0,0 0 0 15,32-24 0-15,-32 24 0 0,0 0 0 0,37-14 0 16,-37 14 0-16,0 0 0 0,0 0 0 0,0 0 0 16,0 0 0-16,85 38 0 0,-85-38 0 15,23 21 0-15,-23-21 0 0,16 29 0 0,-16-29 0 0,0 0 0 16,11 38 0-16,-11-38 0 0,0 0 0 0,-2 32 0 15,2-32 0-15,0 0 0 0,0 0 0 0,0 0 0 16,0 0 0-16,-24 33 0 0,24-33 0 0,0 0 0 16,0 0 0-16,0 0 0 0,0 0 0 0,0 0 0 15,0 0 0-15,0 0-77 0,0 0-97 0,47-91 20 16,-26 68 18-16,-21 23 35 0,33-39 27 0,-33 39 52 16,36-25 43-16,-36 25 25 0,29-19 59 0,-29 19 27 0,0 0 38 15,40-13 15-15,-40 13-106 0,0 0-79 16,0 0 0-16,0 0 0 0,0 0 0 0,0 0 0 15,85 36 0-15,-72-15 0 0,-13-21 0 0,23 33 0 0,-23-33 0 16,10 48 0-16,-5-26 0 0,-5-22 0 16,8 38 0-16,-8-38 0 0,0 0 0 0,-10 42 0 15,10-42 0-15,0 0 0 0,0 0 0 0,0 0 0 0,0 0 0 16,0 0-460-16,0 0-829 0,0 0-1396 0,0 0 618 16</inkml:trace>
  <inkml:trace contextRef="#ctx0" brushRef="#br0" timeOffset="8547.92">16151 986 68 0,'0'0'527'0,"15"-51"2"0,-15 51 26 16,0 0 26-16,13-36 19 0,-13 36-10 0,0 0-23 15,23-24-32-15,-23 24-34 0,0 0-20 0,0 0-32 16,45-8-26-16,-45 8-36 0,0 0-36 0,0 0-34 15,0 0-34-15,0 0-25 0,56 52-69 0,-56-52-189 16,-4 51 0-16,-7-10 0 0,11-41 0 0,-31 71 0 16,5-32 0-16,14-16 0 0,12-23 0 0,-26 31 0 15,26-31 0-15,-11 20 0 0,11-20 0 0,0 0 0 16,0 0 0-16,0 0 0 0,0 0-93 0,0 0-33 16,0 0 29-16,0 0 3 0,0 0 22 0,0 0 15 15,0 0 20-15,0 0 18 0,92 8 26 0,-92-8 10 16,0 0 13-16,80-11 26 0,-80 11-4 0,0 0 12 15,65-3-5-15,-65 3-5 0,0 0-2 0,72 5-4 16,-72-5-11-16,43 6-17 0,-43-6-51 0,0 0-62 16,49 8-86-16,-49-8-120 0,0 0-157 0,0 0-190 15,0 0-419-15,34 15-1154 0,-34-15 511 0</inkml:trace>
  <inkml:trace contextRef="#ctx0" brushRef="#br0" timeOffset="9408.92">11838 2152 219 0,'0'0'271'0,"0"0"6"0,-76 12-6 0,76-12-6 16,0 0-5-16,0 0-6 0,0 0-8 0,0 0-6 15,0 0 10-15,0 0 9 0,0 0 10 0,0 0 12 16,0 0 5-16,0 0-9 0,0 0-4 0,0 0-6 15,0 0-14-15,0 0-2 0,0 0 6 0,0 0-6 16,0 0 11-16,0 0-15 0,0 0-10 0,0 0-10 16,0 0 3-16,0 0-3 0,191-26 0 0,-130 20 0 15,9 1 6-15,15 4 9 0,4-5-5 0,12-1-119 16,10 7-118-16,2-5 0 0,17 1 0 0,7 1 0 16,15 4 0-16,4-1 0 0,5 0 0 0,6 2 0 15,7-2 0-15,-4 1 0 0,1-2 0 0,-1 1 0 16,0-2 0-16,-6 1 0 0,-2 7 0 0,-8-8 0 15,-9 1 0-15,-8-7 0 0,-7 6 0 0,-6 2 0 0,-10-3 0 16,-3-3 0-16,-6 4 0 0,-10-1 0 0,-14-3 0 16,1-1 0-16,-13 3 0 0,-7 1 0 0,-11-2 0 15,-5-1 0-15,-46 6 0 0,0 0 0 0,62-7 0 16,-62 7 0-16,0 0 0 0,46-7 0 0,-46 7 0 16,0 0 0-16,0 0 0 0,0 0 0 0,64-7 0 15,-64 7 0-15,0 0 0 0,0 0 0 0,50-2 0 16,-50 2 0-16,0 0 0 0,0 0 0 0,0 0 0 15,0 0 0-15,0 0 0 0,0 0 0 0,0 0 0 16,0 0 0-16,0 0-227 0,0 0-244 0,0 0-100 16,0 0-108-16,0 0-362 0,0 0-1127 0,0 0 498 15</inkml:trace>
  <inkml:trace contextRef="#ctx0" brushRef="#br0" timeOffset="10310.86">12109 2713 137 0,'0'0'449'0,"0"0"20"0,0 0 4 15,0 0 8-15,0 0-2 0,0 0-30 0,0 0 0 16,0 0-27-16,0 0-6 0,72-50-17 0,-72 50-6 16,57-12-13-16,-57 12-16 0,62-3-24 0,-62 3-29 15,62 1-27-15,-62-1-30 0,0 0-28 0,71 14-21 16,-71-14-25-16,32 14-22 0,-32-14-23 0,0 0-34 0,26 33-28 16,-26-33-25-16,-4 32-39 0,4-32-34 15,0 0-21-15,-31 52-5 0,17-30-13 0,14-22-5 16,-34 28-16-16,12-10 2 0,22-18-6 0,-45 26-6 0,45-26 0 15,-42 16-7-15,42-16-10 0,-33 16 1 16,33-16-1-16,-31 15-5 0,31-15 0 0,0 0-6 0,0 0-2 16,0 0-2-16,0 0-2 0,0 0-3 0,0 0 3 15,0 0 12-15,0 0 9 0,87 23 12 0,-36-17 1 16,-2 3 21-16,-5 5 32 0,5-6 35 0,-49-8 42 16,46 14 36-16,-46-14 30 0,33 12 19 15,-33-12 19-15,0 0 20 0,22 27 23 0,-22-27 25 0,0 0 17 16,0 0-8-16,-41 46-14 0,41-46-22 0,-50 26-10 15,18-19-25-15,-19-2-19 0,8 7-22 0,43-12-49 16,-64 7-43-16,64-7-43 0,-59-2-53 0,59 2-51 16,0 0-63-16,0 0-61 0,-74-12-75 0,74 12-67 15,-29-17-78-15,29 17-76 0,0 0-342 0,-20-32-971 16,20 32 429-16</inkml:trace>
  <inkml:trace contextRef="#ctx0" brushRef="#br0" timeOffset="10561.57">13056 2734 100 0,'0'0'589'0,"43"28"36"0,-43-28 25 0,32 40 9 0,-19-26-9 0,-13-14-17 15,23 50-25-15,-17-22-42 0,2 13-23 16,-6-13-34-16,5 15-43 0,-10 1-50 0,3-44-38 0,0 52-39 15,0-22-37-15,0-30-144 0,-1 52-158 0,1-52 0 16,-4 35 0-16,4-35 0 0,-2 29 0 0,2-29 0 16,0 0 0-16,0 0-198 0,-11 31-204 0,11-31-103 15,0 0-111-15,0 0-463 0,0 0-1168 0,0 0 517 16</inkml:trace>
  <inkml:trace contextRef="#ctx0" brushRef="#br0" timeOffset="10762.77">12902 3028 132 0,'0'0'537'15,"0"0"-6"-15,0 0-6 0,0 0-3 0,0 0-4 16,0 0-35-16,0 0-34 0,0 0-44 0,104-32-44 16,-51 31-32-16,-53 1-45 0,91-5-59 0,-42 3-48 0,-49 2-63 15,94-9-60-15,-94 9-52 0,64 3-61 16,-64-3-67-16,78 0-51 0,-78 0-58 0,50-3-63 15,-50 3-56-15,0 0-42 0,60-5-272 0,-60 5-723 16,0 0 321-16</inkml:trace>
  <inkml:trace contextRef="#ctx0" brushRef="#br0" timeOffset="11074.76">13918 2923 456 0,'0'0'554'16,"0"0"20"-16,0 0 22 0,0 0 20 0,0 0 2 15,0 0-17-15,0 0-39 0,0 0-18 0,-41 78-39 16,41-78-38-16,-10 27-43 0,10-27-39 0,-5 33-31 16,5-33-39-16,5 40-26 0,-5-40-28 0,14 31-191 15,-14-31-70-15,23 30 0 0,-23-30 0 0,33 22 0 16,-33-22 0-16,50 19 0 0,-50-19 0 0,54 13 0 16,-54-13 0-16,46 1 0 0,-46-1 0 0,0 0 0 15,0 0 0-15,92-17 0 0,-92 17 0 0,22-22-15 16,-22 22-142-16,0 0 8 0,6-41 2 0,-6 41 17 15,-13-52 11-15,13 52 9 0,-30-51 13 0,9 27 10 16,2 1 8-16,19 23 6 0,-41-39 10 0,27 27 7 16,14 12 5-16,-42-32 7 0,42 32 1 0,-26-15-11 0,26 15-34 15,0 0-40-15,0 0-50 0,0 0-62 0,0 0-65 16,0 0-68-16,0 0-66 0,0 0-389 16,0 0-897-16,0 0 397 0</inkml:trace>
  <inkml:trace contextRef="#ctx0" brushRef="#br0" timeOffset="11283.71">14451 3054 444 0,'0'0'675'0,"0"0"-5"16,0 0 4-16,0 0-6 0,0 0-11 0,0 0-37 15,0 0-56-15,0 0-56 0,0 0-47 0,0 0-51 16,0 0-39-16,0 0-50 0,0 0-77 0,0 0-81 15,0 0-95-15,46 28-112 0,-46-28-114 0,0 0-125 16,0 0-139-16,0 0-171 0,0 0-410 0,0 0-1088 16,0 0 482-16</inkml:trace>
  <inkml:trace contextRef="#ctx0" brushRef="#br0" timeOffset="11672.53">14998 2827 99 0,'0'0'403'0,"0"0"4"16,0 0 20-16,0 0 4 0,0 0 4 0,0 0-8 15,0 0-4-15,0 0-9 0,0 0-15 0,0 0-17 16,0 0-22-16,0 0-21 0,0 0-17 0,0 0-7 16,0 0-26-16,-128 19-26 0,128-19-21 0,0 0-26 15,-28 31-12-15,28-31-18 0,-9 25-17 0,9-25-17 16,0 0-12-16,0 42-9 0,0-42-23 0,0 0-6 16,32 52-5-16,-15-33-9 0,6 0-11 0,-23-19-10 15,42 36-5-15,-20-20-47 0,-22-16-15 0,36 35 0 16,-36-35 0-16,25 28 0 0,-25-28 0 0,15 29 0 15,-15-29 0-15,8 28 0 0,-8-28 0 0,0 0 0 0,0 0 0 16,-27 38 0-16,27-38-40 0,-51 17-230 0,51-17-129 16,-60 2-125-16,60-2-121 0,0 0-408 0,-87-22-1139 15,63 7 504-15</inkml:trace>
  <inkml:trace contextRef="#ctx0" brushRef="#br0" timeOffset="11845.89">14948 2863 66 0,'0'0'639'0,"0"0"-17"16,63-18-23-16,-63 18-3 0,0 0-13 0,47-10-32 15,-47 10-49-15,0 0-48 0,0 0-60 0,68-3-79 16,-68 3-59-16,0 0-94 0,0 0-93 0,0 0-100 16,77 4-109-16,-77-4-91 0,0 0-88 0,0 0-97 15,0 0-363-15,41 10-843 0,-41-10 373 0</inkml:trace>
  <inkml:trace contextRef="#ctx0" brushRef="#br0" timeOffset="12158.45">15351 2902 157 0,'0'0'552'0,"0"0"-10"0,0 0 14 0,0 0 12 0,0 0 3 16,54 25 3-16,-54-25-26 0,0 0-27 0,38 25-31 15,-38-25-39-15,0 0-37 0,29 22-40 0,-29-22-25 16,0 0-31-16,10 38-29 0,-10-38-30 0,-7 32-34 15,7-32-26-15,-22 39-35 0,3-17-94 0,19-22-70 16,-36 41 0-16,36-41 0 0,-24 29-64 0,24-29-13 16,-19 23-16-16,19-23-17 0,0 0-4 0,-16 25 4 15,16-25 10-15,0 0 12 0,0 0 8 0,0 0 10 16,0 0 7-16,0 0 7 0,0 0 14 0,40 37 16 16,-40-37 24-16,0 0 19 0,46 9 23 0,-46-9 6 15,0 0 2-15,50 8 8 0,-50-8 4 0,0 0-6 16,0 0-4-16,84-3-2 0,-84 3-12 0,0 0-25 15,64-5-36-15,-64 5-57 0,0 0-67 0,50-9-71 0,-50 9-74 16,0 0-83-16,0 0-94 0,50-18-104 16,-50 18-321-16,0 0-968 0,22-25 428 0</inkml:trace>
  <inkml:trace contextRef="#ctx0" brushRef="#br0" timeOffset="12533.2">15826 2990 143 0,'0'0'575'16,"0"0"-10"-16,0 0 0 0,0 0 8 0,0 0-2 16,49-30-10-16,-49 30-28 0,0 0-38 0,0 0-29 15,70 4-33-15,-70-4-34 0,0 0-28 0,56 21-23 16,-56-21-23-16,32 17-28 0,-32-17-28 0,0 0-36 16,32 31-27-16,-32-31-30 0,0 0-89 0,-14 34-87 15,14-34 0-15,-33 34 0 0,33-34 0 0,-35 26 0 16,35-26 0-16,-24 19 0 0,24-19-47 0,0 0-103 15,0 0-19-15,-28 21-15 0,28-21-4 0,0 0-8 16,0 0-19-16,0 0-11 0,0 0 6 0,0 0 13 0,0 0 17 16,0 0 22-16,0 0 22 0,0 0 36 15,0 0 43-15,0 0 49 0,0 0 45 0,0 0 43 16,120 0 35-16,-120 0 25 0,0 0 37 0,42 14 33 0,-42-14 22 16,0 0 13-16,27 29 6 0,-27-29-2 0,0 0-14 15,12 34-18-15,-12-34-17 0,0 0-16 16,0 0-105-16,-47 46-69 0,17-30 0 0,30-16 0 0,-60 20 0 15,60-20 0-15,-55 15 0 0,55-15-241 0,-54 3-169 16,54-3-133-16,0 0-145 0,0 0-364 0,-58-21-1139 16,58 21 504-16</inkml:trace>
  <inkml:trace contextRef="#ctx0" brushRef="#br0" timeOffset="13373.8">16450 2851 370 0,'0'0'430'0,"0"0"23"0,0 0 19 0,0 0 16 0,0 0 20 15,0 0 25-15,0 0 3 0,5 53 3 0,-5-53-6 16,0 0 3-16,-4 40-13 0,4-40-19 15,0 33-25-15,0-33-18 0,0 0-43 0,4 50-36 0,4-26-356 16,-8-24-26-16,10 40 0 0,-10-40 0 0,5 32 0 16,-5-32 0-16,1 30 0 0,-1-30 0 0,0 0 0 15,0 0 0-15,-5 38 0 0,5-38 0 0,0 0 0 16,0 0 0-16,0 0 0 0,0 0 0 0,0 0 0 16,0 0 0-16,0 0 0 0,0 0 0 0,0 0 0 15,0 0 0-15,0 0 0 0,0 0 0 0,-19-97 0 16,19 97 0-16,13-41 0 0,-13 41 0 0,22-41 0 15,-22 41 0-15,25-36 0 0,-25 36 0 0,23-25 0 16,-23 25 0-16,24-18 0 0,-24 18 0 0,0 0 0 16,0 0 0-16,0 0 0 0,60-4 0 0,-60 4 0 15,0 0 0-15,0 0 0 0,59 51 0 0,-59-51 0 0,20 39 0 16,-20-39 0-16,12 29 0 0,-12-29 0 0,4 40 0 16,-4-40 0-16,-4 29 0 0,4-29 0 0,0 0 0 15,-11 35 0-15,11-35 0 0,0 0 0 0,0 0 0 16,0 0 0-16,0 0 0 0,0 0-45 0,0 0-245 15,0 0 25-15,0 0 30 0,0 0 25 0,0 0 49 16,0 0 42-16,76-83 53 0,-53 70 59 0,-23 13 70 16,40-21 70-16,-40 21 43 0,42-19 41 0,-42 19 42 15,42-4 28-15,-42 4-24 0,0 0-263 0,0 0 0 16,0 0 0-16,0 0 0 0,82 26 0 0,-82-26 0 16,30 31 0-16,-30-31 0 0,19 25 0 0,-19-25 0 15,19 23 0-15,-19-23 0 0,4 31 0 0,-4-31 0 16,0 0 0-16,-9 43 0 0,9-43 0 0,0 0-1366 0,-26 30-1478 15,26-30 654-15</inkml:trace>
  <inkml:trace contextRef="#ctx0" brushRef="#br0" timeOffset="109095.19">5458 5675 278 0,'0'0'293'0,"0"0"-7"16,0 0-9-16,0 0-9 0,0 0-17 0,0 0-17 15,0 0-4-15,0 0-5 0,0 0-2 0,0 0 5 16,0 0 31-16,0 0 30 0,0 0-1 0,0 0 6 15,0 0 4-15,0 0 1 0,0 0-2 0,-8 104-11 16,3-80-5-16,5-24-15 0,-11 54-13 0,3-23-6 16,0-8-28-16,8-23-23 0,-11 56-16 0,6-32-19 0,5-24-14 15,-7 43-14-15,7-43-15 0,0 31 1 16,0-31-30-16,0 0-22 0,7 33 6 0,-7-33-18 16,0 0-29-16,0 0-26 0,29 26-25 0,-29-26-18 0,0 0-18 15,0 0-19-15,55 4-14 0,-55-4-16 0,0 0-1 16,0 0-3-16,74-31 2 0,-74 31 5 0,28-21 3 15,-28 21 5-15,35-28 12 0,-35 28 9 0,19-30 9 16,-19 30 5-16,18-30 11 0,-18 30 28 0,14-29 33 16,-14 29 12-16,13-30 7 0,-13 30 14 0,0 0 24 15,0 0 21-15,9-31 9 0,-9 31 5 0,0 0-2 16,0 0-4-16,0 0-10 0,0 0-11 0,0 0-4 16,0 0 0-16,0 0 24 0,0 0 16 0,0 0-1 15,0 0 14-15,0 0 2 0,29 102 6 0,-24-60 1 16,-5 2-9-16,4-17-96 0,-4 14-26 0,0-41 0 15,-1 56 0-15,6-27 0 0,-5-29 0 0,0 55 0 0,1-31 0 16,-1-24 0-16,3 41 0 0,-3-41 0 0,6 29 0 16,-6-29 0-16,0 0 0 0,10 28 0 0,-10-28 0 15,0 0 0-15,0 0 0 0,0 0 0 0,0 0-243 16,0 0-144-16,0 0-75 0,0 0-68 0,0 0-66 16,0 0-400-16,0 0-1078 0,0 0 476 0</inkml:trace>
  <inkml:trace contextRef="#ctx0" brushRef="#br0" timeOffset="109518.42">6034 5928 377 0,'0'0'468'0,"0"0"-1"0,0 0 6 16,0 0 3-16,0 0-5 0,0 0-25 0,0 0-42 0,0 0-35 16,0 0-30-16,0 0-35 0,0 0-25 15,0 0-42-15,0 0-21 0,0 0-22 0,44-43-21 16,-44 43-18-16,52-14-15 0,-52 14-14 0,46-8-15 0,-46 8-8 15,0 0-12-15,55-6-5 0,-55 6-5 0,0 0 2 16,0 0 2-16,0 0 3 0,70 28 10 16,-70-28-6-16,22 26 32 0,-22-26 9 0,23 44-3 0,-15-20 4 15,-3 3 1-15,-5-27 1 0,5 72-9 0,-6-33-6 16,-1-10-10-16,2-29-103 0,-2 55-8 0,2-28 0 16,0-27 0-16,5 49 0 0,-5-49 0 0,2 39 0 15,-2-39 0-15,4 31 0 0,-4-31 0 0,0 0 0 16,16 37 0-16,-16-37 0 0,0 0 0 0,16 21-83 15,-16-21-226-15,0 0-80 0,0 0-81 0,0 0-94 16,0 0-499-16,0 0-1151 0,0 0 508 0</inkml:trace>
  <inkml:trace contextRef="#ctx0" brushRef="#br0" timeOffset="109747.65">6115 6209 230 0,'0'0'426'0,"0"0"-10"16,0 0-15-16,0 0-8 0,0 0-12 0,0 0-6 16,0 0-22-16,0 0-31 0,0 0-32 0,0 0-23 15,0 0-33-15,136-31-22 0,-136 31-24 0,75 0-23 16,-75 0-20-16,61-6-24 0,-61 6-14 0,66-1-34 16,-66 1-18-16,75 1-31 0,-75-1-36 0,52-1-41 15,-52 1-37-15,0 0-40 0,0 0-56 0,68 2-64 0,-68-2-65 16,0 0-75-16,0 0-236 0,0 0-677 15,0 0 299-15</inkml:trace>
  <inkml:trace contextRef="#ctx0" brushRef="#br0" timeOffset="110247.64">6940 5915 35 0,'0'0'418'0,"0"0"-7"0,0 0-7 16,-38-43 23-16,38 43-1 0,0 0-11 0,-41-12-25 16,41 12-31-16,0 0-32 0,0 0-34 0,0 0-23 15,0 0-26-15,-96 24-16 0,96-24-28 0,0 0-19 16,-29 33-21-16,29-33-12 0,-12 30-13 0,12-30-11 16,4 33-4-16,-4-33-8 0,28 45-10 0,-6-23-3 0,11 9-13 15,-6-14-5-15,14 12-7 0,-14-12-12 16,14 6-5-16,-14-9-6 0,-27-14 3 0,52 31 2 0,-29-17 6 15,-23-14 5-15,37 29-2 0,-37-29 5 0,22 29 2 16,-22-29 0-16,9 29-7 0,-9-29 2 0,-2 31-12 16,2-31 1-16,0 0-11 0,-25 47-6 0,25-47 1 15,-28 25-10-15,28-25-21 0,-37 22-18 0,37-22-18 16,0 0-19-16,-43 11-14 0,43-11-26 0,0 0-15 16,0 0-10-16,0 0-12 0,0 0-10 0,-61-52 5 15,57 27-4-15,4 25 22 0,9-50-1 0,-9 50 15 16,22-71 7-16,-10 48 13 0,9-16 10 0,-7 13 21 15,4 2 19-15,0-1 18 0,12-11 22 0,-14 14 19 0,0-4 10 16,-16 26 19-16,34-43 20 0,-20 28 21 16,-14 15 25-16,24-33 17 0,-24 33 1 0,17-27 13 0,-17 27 6 15,0 0-5-15,15-25-9 0,-15 25-20 0,0 0-7 16,0 0-16-16,0 0-15 0,0 0-49 0,0 0-48 16,0 0-51-16,0 0-48 0,0 0-57 0,0 0-43 15,0 0-60-15,0 0-43 0,0 0-40 0,0 0-54 16,0 0-51-16,0 0-65 0,0 0-295 0,0 0-878 15,0 0 388-15</inkml:trace>
  <inkml:trace contextRef="#ctx0" brushRef="#br0" timeOffset="110559.53">7431 6098 193 0,'0'0'454'0,"0"0"5"0,-36 55 3 0,36-55-8 15,-30 33-11-15,14-13-19 0,16-20-30 16,-18 26-40-16,18-26-35 0,-10 31-28 0,10-31-29 0,0 0-27 16,-2 36-20-16,2-36-25 0,0 0-14 0,0 0-16 15,35 37-18-15,-35-37-14 0,35 11-24 0,-35-11-28 16,0 0-31-16,65 3-33 0,-65-3-24 0,0 0-14 16,78-11-20-16,-78 11-14 0,50-17 0 0,-50 17 12 15,34-13 4-15,-34 13 2 0,0 0 3 0,36-29 6 16,-36 29 17-16,0 0 8 0,5-33 13 0,-5 33 10 0,0 0 15 15,0 0 2-15,-48-50-9 0,25 32 3 16,23 18-4-16,-40-19-2 0,40 19 0 0,-36-13-23 0,36 13-45 16,0 0-55-16,-48-15-45 0,48 15-74 0,0 0-67 15,0 0-70-15,0 0-91 0,0 0-239 16,0 0-745-16,-31-15 330 0</inkml:trace>
  <inkml:trace contextRef="#ctx0" brushRef="#br0" timeOffset="110796">7829 6017 504 0,'0'0'532'0,"0"0"-24"16,0 0 2-16,0 0 11 0,0 0-2 0,0 0-6 16,56 46-30-16,-56-46-23 0,16 34-24 0,-4-11-25 15,-1 4-11-15,-11-27-27 0,14 53-26 0,-8-14-28 16,-4-11-30-16,-2-28-26 0,-2 74-27 0,-1-45-25 15,-1-2-18-15,4-27-30 0,-11 53-163 0,6-28 0 0,5-25 0 16,-9 34 0-16,9-34 0 0,0 0-122 0,-8 39-198 16,8-39-86-16,0 0-105 0,0 0-99 0,0 0-427 15,0 0-1124-15,0 0 497 0</inkml:trace>
  <inkml:trace contextRef="#ctx0" brushRef="#br0" timeOffset="111393.45">8787 5721 366 0,'0'0'427'0,"0"0"-7"16,0 0 12-16,0 0 37 0,0 0 24 0,0 0 16 15,0 0 20-15,-62 63 13 0,36-25-5 0,0 3 4 16,3 5-12-16,-2 0-22 0,7 10-23 0,5 8-32 0,3 1-37 16,0 4-36-16,2 3-219 0,3 0-160 0,0-1 0 15,2-1 0-15,6-4 0 0,-3-9 0 16,5-2 0-16,1-5 0 0,8-7 0 0,-2 1 0 0,2 2 0 16,1-23 0-16,-2-2 0 0,-13-21 0 0,49 37 0 15,-21-22 0-15,2-3 0 0,15 0 0 0,-45-12 0 16,78 4 0-16,-78-4 0 0,102-12 0 0,-102 12-445 15,79-20-846-15,-49 7-1400 0,11-4 620 0</inkml:trace>
  <inkml:trace contextRef="#ctx0" brushRef="#br0" timeOffset="112107.87">9444 6092 402 0,'0'0'453'0,"0"0"16"0,0 0 20 0,0 0 0 16,0 0-12-16,0 0-30 0,0 0-27 0,0 0-19 16,0 0-17-16,0 0-13 0,0 0-31 0,5-56-28 15,-5 56-34-15,0 0-14 0,33-15-43 0,-33 15-19 16,46-8-28-16,-46 8-10 0,59-3-16 0,-59 3-17 15,0 0-20-15,83 12-14 0,-83-12-11 0,41 18-30 16,-41-18-1-16,27 23-3 0,-27-23-25 0,19 32-16 16,-19-32-2-16,0 39-16 0,0-39-6 0,-24 45 3 15,3-24-9-15,21-21-11 0,-39 39-7 0,15-21-1 16,24-18-10-16,-38 24-6 0,38-24-7 0,-33 18-14 0,33-18-11 16,0 0-10-16,-25 17-6 0,25-17 4 15,0 0 0-15,0 0-3 0,0 0 5 0,0 0 11 0,0 0 7 16,0 0 9-16,0 0 5 0,0 0 11 0,103 18 6 15,-53-10 18-15,-4 4 24 0,-1 0 26 0,1 0 26 16,-46-12 31-16,51 19 26 0,-51-19 16 0,39 20 11 16,-39-20 22-16,22 21 20 0,-22-21 15 0,0 0 6 15,9 33 1-15,-9-33-8 0,0 0-17 0,-42 42-16 16,15-25-15-16,-14 5-43 0,0-10-96 0,41-12 0 16,-78 18 0-16,50-10 0 0,28-8 0 0,-61 8-197 15,61-8-113-15,0 0-83 0,-65 2-98 0,65-2-86 0,0 0-461 16,0 0-1123-16,-54-23 497 0</inkml:trace>
  <inkml:trace contextRef="#ctx0" brushRef="#br0" timeOffset="112545.68">10549 6124 554 0,'0'0'636'0,"0"0"-23"16,0 0-26-16,0 0-13 0,0 0 18 0,0 0-14 0,0 0-13 16,0 0-10-16,0 0-33 0,35 66-39 15,-25-27-30-15,2-11-40 0,-1 0-35 0,-2 15-34 16,1 1-35-16,-3-16-274 0,-1 0-35 0,-6-28 0 0,9 54 0 15,-8-27 0-15,-1-27 0 0,-1 43 0 0,1-43 0 16,0 0 0-16,-12 40 0 0,12-40 0 0,-16 18-436 16,16-18-182-16,0 0-572 0,0 0-1289 0,0 0 571 15</inkml:trace>
  <inkml:trace contextRef="#ctx0" brushRef="#br0" timeOffset="112767.54">10354 6353 101 0,'0'0'617'16,"0"0"-30"-16,0 0-26 0,0 0-16 0,0 0 4 0,0 0 24 15,0 0-21-15,0 0-28 0,0 0-37 0,0 0-55 16,0 0-45-16,0 0-35 0,0 0-38 0,0 0-28 16,143 16-32-16,-143-16-30 0,78-5-20 0,-78 5-47 15,78-5-32-15,-31-1-30 0,-47 6-42 0,62-6-44 16,-62 6-43-16,74-16-44 0,-74 16-49 0,61-7-55 15,-61 7-73-15,55-10-75 0,-55 10-99 0,45-9-123 16,-45 9-449-16,0 0-1083 0,51-12 480 0</inkml:trace>
  <inkml:trace contextRef="#ctx0" brushRef="#br0" timeOffset="113282.51">11757 6229 432 0,'0'0'630'0,"0"0"-37"0,0 0-10 16,0 0-2-16,0 0 32 0,0 0 5 0,-102 42-23 0,102-42-37 0,-32 36-14 15,18-14-18-15,14-22-35 0,-18 49-50 0,16-24-36 16,2-25-42-16,-2 51-145 0,2-51-218 0,15 43 0 15,2-18 0-15,4-5 0 0,-21-20 0 0,47 31 0 0,-23-20 0 16,-24-11 0-16,47 13 0 0,-47-13 0 16,55 3 0-16,-55-3 0 0,0 0 0 0,0 0 0 15,73-14 0-15,-73 14 0 0,0 0 0 0,37-27 0 0,-37 27 0 16,17-29 0-16,-17 29 0 0,1-40 0 0,-1 40 0 16,-10-42 0-16,10 42 0 0,-22-48 0 0,4 26 0 15,4 1 0-15,14 21 0 0,-34-38 0 0,17 19 0 16,17 19 0-16,-29-21 0 0,29 21 0 0,0 0 0 15,-39-29 0-15,39 29 0 0,0 0-71 0,0 0-165 16,-33-11-52-16,33 11-68 0,0 0-48 0,0 0-54 16,0 0-53-16,0 0-468 0,0 0-1058 0,0 0 468 15</inkml:trace>
  <inkml:trace contextRef="#ctx0" brushRef="#br0" timeOffset="113483.59">12227 6372 322 0,'0'0'779'0,"0"0"-7"0,0 0-13 15,0 0-6-15,0 0-11 0,0 0-30 0,0 0-59 16,0 0-63-16,0 0-75 0,0 0-87 0,0 0-98 16,0 0-113-16,0 0-145 0,0 0-159 0,0 0-171 15,0 0-140-15,0 0-165 0,0 0-494 0,0 0-1144 16,0 0 507-16</inkml:trace>
  <inkml:trace contextRef="#ctx0" brushRef="#br0" timeOffset="113809.58">12569 6190 346 0,'0'0'488'0,"0"0"-3"16,0 0-2-16,0 0-1 0,0 0-13 16,0 0-19-16,0 0-32 0,0 0-37 0,0 0-31 15,0 0-24-15,0 0-28 0,-88 39-25 0,88-39-31 0,-11 34-16 16,11-34-22-16,0 0-18 0,12 58-21 0,-12-58-14 16,25 38-13-16,-3-18 2 0,2 1-25 0,12 7-10 15,-9-14-15-15,-27-14-13 0,43 29-5 0,-43-29-1 16,38 26 12-16,-38-26 18 0,22 22 6 0,-22-22 1 15,17 22 4-15,-17-22 7 0,0 0-3 0,0 0-8 16,0 0-12-16,0 0-86 0,-37 53-10 0,37-53 0 16,0 0-58-16,-66 9-157 0,66-9-111 0,0 0-103 15,-81-10-129-15,81 10-544 0,0 0-1192 0,-52-25 528 16</inkml:trace>
  <inkml:trace contextRef="#ctx0" brushRef="#br0" timeOffset="113983.66">12605 6136 99 0,'0'0'601'16,"10"-42"-6"-16,-10 42-8 0,0 0-6 0,0 0 8 15,14-33-20-15,-14 33-40 0,0 0-55 0,30-23-49 16,-30 23-45-16,0 0-35 0,53-13-43 0,-53 13-53 16,0 0-79-16,65-1-96 0,-65 1-99 0,0 0-100 15,75 18-108-15,-75-18-118 0,0 0-121 0,45 22-423 16,-45-22-967-16,26 21 428 0</inkml:trace>
  <inkml:trace contextRef="#ctx0" brushRef="#br0" timeOffset="114330.22">13021 6247 173 0,'0'0'493'0,"0"0"15"0,0 0 13 15,0 0 9-15,0 0-8 0,17 47-17 0,-17-47-13 16,0 0-20-16,24 23-23 0,-24-23-27 0,0 0-35 15,27 25-38-15,-27-25-32 0,0 0-32 0,19 30-25 0,-19-30-25 16,0 0-9-16,4 34-32 0,-4-34-19 16,0 0-16-16,0 0-11 0,-22 46-14 0,22-46-15 0,-13 20-4 15,13-20-114-15,0 0-1 0,0 0 0 0,-27 23 0 16,27-23 0-16,0 0 0 0,0 0 0 0,0 0 0 16,0 0 0-16,0 0 0 0,0 0 0 0,-21 22 0 15,21-22 0-15,0 0 0 0,0 0 0 0,0 0 0 16,0 0 0-16,0 0 0 0,0 0 0 0,0 0 0 15,0 0 0-15,0 0 0 0,0 0 0 0,0 0 0 16,89 11 0-16,-89-11 0 0,0 0 0 0,0 0 0 16,0 0 0-16,77-9 0 0,-77 9 0 0,0 0 0 0,0 0 0 15,68-18 0-15,-68 18 0 0,34-11 0 16,-34 11 0-16,0 0-220 0,40-24-297 0,-40 24-72 0,0 0-87 16,28-23-356-16,-28 23-1117 0,0 0 494 0</inkml:trace>
  <inkml:trace contextRef="#ctx0" brushRef="#br0" timeOffset="114683.8">13431 6271 45 0,'0'0'519'0,"0"0"26"0,0 0 18 0,0 0 20 16,0 0 17-16,0 0 11 0,0 0-5 0,31-35-21 16,-31 35-27-16,0 0-32 0,0 0-26 0,0 0-28 15,0 0-40-15,0 0-40 0,0 0-37 0,0 0-56 16,91 38-299-16,-91-38 0 0,0 0 0 0,24 30 0 0,-24-30 0 15,0 0 0-15,5 31 0 0,-5-31 0 0,0 0 0 16,0 0 0-16,0 0 0 0,-23 44 0 0,23-44 0 16,0 0 0-16,0 0 0 0,0 0 0 0,0 0 0 15,0 0 0-15,-18 27 0 0,18-27 0 0,0 0-54 16,0 0-121-16,0 0 10 0,0 0 14 0,0 0 14 0,0 0 13 16,0 0 14-16,0 0 13 0,0 0 17 15,0 0 26-15,0 0 24 0,0 0 22 0,0 0 21 16,72 15 18-16,-72-15 17 0,0 0 18 0,0 0 23 0,24 25 13 15,-24-25 3-15,0 0-8 0,4 29-4 16,-4-29-9-16,0 0-10 0,0 0-7 0,-29 53-4 16,29-53-42-16,-27 21-77 0,27-21-73 0,-26 17-90 0,26-17-101 15,0 0-105-15,0 0-109 0,0 0-512 0,0 0-1134 16,0 0 502-16</inkml:trace>
  <inkml:trace contextRef="#ctx0" brushRef="#br0" timeOffset="115393.46">14043 6360 306 0,'0'0'508'0,"0"0"30"0,0 0 16 16,0 0 10-16,0 0-1 0,0 0-4 0,0 0-11 15,0 0-17-15,0 0-27 0,0 0-15 0,0 0-10 16,0 0-14-16,0 0-5 0,0 0-27 0,0 0-27 0,3 65-122 16,-3-65-284-16,12 29 0 0,-12-29 0 0,8 30 0 15,-8-30 0-15,0 0 0 0,8 33 0 0,-8-33 0 16,0 0 0-16,0 0 0 0,0 0 0 0,0 0 0 16,0 0 0-16,4 31 0 0,-4-31 0 0,0 0 0 15,0 0 0-15,0 0 0 0,0 0 0 0,0 0 0 16,0 0 0-16,0 0 0 0,0 0 0 0,0 0 0 15,0 0 0-15,0 0 0 0,0 0 0 0,17-98 0 16,-17 98 0-16,14-25 0 0,-14 25 0 0,0 0 0 16,25-28 0-16,-25 28 0 0,0 0 0 0,31-16 0 15,-31 16 0-15,0 0 0 0,0 0 0 0,0 0 0 0,0 0 0 16,0 0 0-16,0 0 0 0,0 0 0 0,0 0 0 16,91 30 0-16,-91-30 0 0,0 0 0 15,11 31 0-15,-11-31 0 0,0 0 0 0,0 0 0 0,-2 40 0 16,2-40 0-16,0 0 0 0,0 0 0 0,0 0 0 15,0 0 0-15,0 0 0 0,0 0 0 0,0 0 0 16,0 0 0-16,0 0 0 0,0 0-200 0,0 0 21 16,0 0 12-16,0 0 20 0,0 0 18 0,85-46 24 15,-85 46 31-15,33-18 31 0,-33 18 42 0,40-21 30 16,-40 21 30-16,33-11 27 0,-33 11 21 0,0 0 12 0,0 0 8 16,0 0 2-16,67-1-2 0,-67 1-5 0,0 0 2 15,0 0-108-15,42 28-16 0,-42-28 0 0,0 0 0 16,15 36 0-16,-15-36 0 0,0 0 0 0,7 35 0 15,-7-35 0-15,0 0 0 0,0 0-233 0,-8 36-216 16,8-36-129-16,0 0-578 0,0 0-1251 0,0 0 554 16</inkml:trace>
  <inkml:trace contextRef="#ctx0" brushRef="#br0" timeOffset="115656.19">14840 5911 25 0,'0'0'491'0,"0"0"-9"0,0 0 23 0,0 0 24 0,0 0 9 0,0 0 9 0,0 0 16 0,103 33-10 15,-77 4-10-15,-2 3-26 0,2-2-33 0,-11 7-29 16,7 3-34-16,-6 3-25 0,2-6-33 0,-5 4-29 16,-4 1-36-16,-7-5-151 0,0 6-147 0,-5-6 0 15,-2-5 0-15,-9 3 0 0,6-4 0 0,-4 1 0 16,-1-12 0-16,-8 9 0 0,6-14 0 0,-13 11 0 0,6-12 0 15,4 3 0-15,-3-3 0 0,21-22 0 16,-43 41-251-16,22-29-402 0,21-12-562 0,-26 19-1315 16,26-19 581-16</inkml:trace>
  <inkml:trace contextRef="#ctx0" brushRef="#br0" timeOffset="116280.74">16230 6305 523 0,'0'0'558'0,"0"0"16"0,0 0 16 0,0 0-2 15,0 0 15-15,0 0-12 0,0 0-23 0,0 0-24 16,0 0-43-16,0 0-45 0,0 0-29 0,0 0-9 16,0 0-39-16,106-27-32 0,-106 27-40 0,102-12-90 15,-52 7-217-15,1 0 0 0,3 1 0 0,-54 4 0 16,92-10 0-16,-60 9 0 0,-32 1 0 0,61-2 0 15,-61 2-99-15,58-3-295 0,-58 3-56 0,0 0-58 16,0 0-46-16,0 0-55 0,0 0-321 0,0 0-1007 0,0 0 446 16</inkml:trace>
  <inkml:trace contextRef="#ctx0" brushRef="#br0" timeOffset="116496.63">16304 6449 290 0,'0'0'361'0,"0"0"-3"0,0 0 23 15,0 0 25-15,0 0 21 0,0 0 14 0,0 0-9 16,-48 24-14-16,48-24-16 0,0 0-16 0,0 0-10 16,0 0-14-16,0 0-27 0,0 0-30 0,0 0-26 15,0 0-27-15,0 0-22 0,194-19-30 0,-194 19-18 0,80-7-18 16,-80 7-23-16,80-3-34 0,-80 3-36 0,65-3-46 16,-65 3-49-16,66-5-42 0,-66 5-43 0,77-1-58 15,-77 1-52-15,58-4-52 0,-58 4-58 0,0 0-60 16,62-7-73-16,-62 7-421 0,0 0-956 0,49-10 423 15</inkml:trace>
  <inkml:trace contextRef="#ctx0" brushRef="#br0" timeOffset="117141.93">18478 6116 201 0,'0'0'591'0,"0"0"13"16,0 0 18-16,0 0 42 0,0 0 27 0,0 0-4 15,18 72-11-15,-14-43-26 0,1 13-39 0,1-2-31 0,-2-10-39 16,4 17-40-16,-2 4-56 0,-3-3-318 16,2-1-127-16,-5-2 0 0,1-16 0 0,-5 14 0 0,4-43 0 15,4 41 0-15,-4-41 0 0,0 39 0 0,0-39 0 16,0 0 0-16,-5 41 0 0,5-41 0 0,0 0 0 15,0 0 0-15,0 0 0 0,0 0 0 0,0 0-224 16,0 0-407-16,0 0-592 0,0 0-1325 0,0 0 587 16</inkml:trace>
  <inkml:trace contextRef="#ctx0" brushRef="#br0" timeOffset="117420.11">18906 6226 276 0,'0'0'619'0,"0"0"-22"0,0 0-37 16,0 0-11-16,0 0-9 0,0 0-46 0,0 0-23 16,0 0-40-16,0 0-33 0,0 0-37 0,0 0-21 15,0 0-28-15,0 0-42 0,-15 85-26 0,34-46-21 16,-6-13-21-16,10 12-21 0,-8-13-19 0,-2 0-14 16,-13-25-14-16,35 47-17 0,-19-30-10 0,-16-17-9 15,24 35-2-15,-24-35 1 0,22 26 18 0,-22-26-66 0,22 25-49 16,-22-25 0-16,20 21 0 0,-20-21 0 0,0 0 0 15,0 0 0-15,20 25 0 0,-20-25 0 0,0 0 0 16,0 0 0-16,0 0 0 0,0 0-33 0,-53 32-275 16,53-32-70-16,0 0-82 0,-86-1-89 0,86 1-529 15,0 0-1166-15,-83-24 516 0</inkml:trace>
  <inkml:trace contextRef="#ctx0" brushRef="#br0" timeOffset="117607.79">18941 6234 50 0,'0'0'469'0,"29"-44"-11"16,-29 44 11-16,26-22-8 0,-26 22 0 0,36-22-23 15,-36 22-29-15,41-23-40 0,-41 23-37 0,44-17-35 16,-44 17-28-16,45-9-30 0,-45 9-55 0,52-5-63 16,-52 5-70-16,0 0-79 0,56-3-66 0,-56 3-67 15,0 0-80-15,0 0-87 0,60 17-88 0,-60-17-220 16,0 0-687-16,39 23 305 0</inkml:trace>
  <inkml:trace contextRef="#ctx0" brushRef="#br0" timeOffset="118049.95">19710 6328 4 0,'0'0'432'0,"0"0"-24"15,0 0-8-15,0 0-10 0,0 0-12 0,0 0-13 16,0 0-19-16,-32-71-19 0,32 71-16 0,-38-15-6 16,38 15-6-16,0 0-10 0,-56-6-13 0,56 6-23 15,0 0-23-15,0 0-22 0,-89 19-18 0,89-19-21 16,-37 24-14-16,37-24-18 0,-28 30-12 0,28-30-12 16,-11 29-12-16,11-29-11 0,-5 29-9 0,5-29-7 15,0 0-12-15,7 44-10 0,-7-44-20 0,0 0-26 0,28 35-29 16,-28-35-30-16,29 11-27 0,-29-11-35 0,0 0-28 15,62 2-9-15,-62-2 3 0,0 0 11 0,0 0 14 16,97-24 14-16,-97 24 11 0,36-13 29 0,-36 13 37 16,36-17 47-16,-36 17 44 0,0 0 50 0,38-19 41 15,-38 19 33-15,0 0 35 0,0 0 20 0,0 0 14 16,0 0 0-16,32-14 13 0,-32 14 32 0,0 0 20 16,0 0 8-16,0 0-119 0,14 58-205 0,-14-58 0 15,0 52 0-15,-2-23 0 0,2-29 0 0,-3 60 0 16,-2-31 0-16,3 0 0 0,2-29 0 0,0 56 0 15,0-56 0-15,-2 40 0 0,2-40 0 0,-2 34 0 0,2-34 0 16,0 0 0-16,0 0 0 0,6 33 0 0,-6-33-33 16,0 0-667-16,0 0-543 0,0 0-1348 0,0 0 597 15</inkml:trace>
  <inkml:trace contextRef="#ctx0" brushRef="#br0" timeOffset="118405.8">20053 6328 411 0,'0'0'626'0,"0"0"-10"0,0 0 0 0,0 0 2 0,36-44-15 15,-36 44-22-15,0 0-42 0,48-13-39 0,-48 13-35 0,0 0-32 16,69 0-21-16,-69 0-18 0,0 0-30 0,0 0-32 16,78 18-35-16,-78-18-29 0,29 14-152 15,-29-14-116-15,0 0 0 0,25 31 0 0,-25-31 0 0,0 0 0 16,2 36 0-16,-2-36 0 0,0 0 0 0,-24 44 0 15,24-44 0-15,0 0 0 0,-22 28 0 0,22-28 0 16,0 0 0-16,0 0 0 0,0 0 0 0,-21 19 0 16,21-19 0-16,0 0 0 0,0 0 0 0,0 0-109 15,0 0-23-15,0 0 9 0,37 36 13 0,-37-36 10 0,25 20 9 16,-25-20 12-16,28 21 7 0,-28-21 12 16,31 30 29-16,-31-30 24 0,19 24 21 0,-19-24 23 0,14 25 20 15,-14-25 14-15,0 0 16 0,0 0 11 0,-9 44 5 16,9-44-11-16,0 0-5 0,-55 30-10 0,55-30-19 15,-45 11-63-15,45-11-83 0,0 0-88 0,-56 2-95 16,56-2-120-16,0 0-139 0,0 0-570 0,0 0-1191 16,0 0 527-16</inkml:trace>
  <inkml:trace contextRef="#ctx0" brushRef="#br0" timeOffset="118593.61">20768 6552 241 0,'0'0'682'0,"0"0"-17"0,0 0 5 16,0 0 9-16,0 0 12 0,0 0-18 15,0 0-36-15,0 0-65 0,0 0-64 0,0 0-62 0,0 0-79 16,0 0-83-16,0 0-105 0,0 0-122 0,0 0-127 16,0 0-133-16,0 0-128 0,0 0-150 0,0 0-564 15,0 0-1131-15,0 0 501 0</inkml:trace>
  <inkml:trace contextRef="#ctx0" brushRef="#br0" timeOffset="118954.67">21116 6353 180 0,'0'0'649'0,"0"0"-2"0,0 0 10 0,0 0 14 16,0 0 0-16,0 0-19 0,22-40-44 0,-22 40-59 16,0 0-51-16,0 0-48 0,50-17-40 0,-50 17-45 15,43-6-37-15,-43 6-33 0,0 0-30 0,61-1-23 16,-61 1-188-16,0 0-54 0,78 2 0 0,-78-2 0 16,50 9 0-16,-50-9 0 0,0 0 0 0,44 14 0 0,-44-14 0 15,0 0 0-15,37 27 0 0,-37-27 0 0,20 37 0 16,-14-13 0-16,-6-24 0 0,7 54 0 0,-6-25 0 15,-2 11 0-15,1-40 0 0,-5 57 0 0,1-28 0 16,0 13 0-16,4-42 0 0,-5 41 0 0,5-41 0 16,1 42 0-16,-1-42 0 0,5 39 0 0,-5-39 0 15,4 31 0-15,-4-31 0 0,0 0 0 0,0 0 0 16,16 23 0-16,-16-23 0 0,0 0-339 0,0 0-970 16,0 0-1418-16,0 0 628 0</inkml:trace>
  <inkml:trace contextRef="#ctx0" brushRef="#br0" timeOffset="119169.4">21383 6528 183 0,'0'0'682'0,"0"0"0"16,0 0-22-16,0 0-23 0,0 0-33 0,0 0-31 16,0 0-41-16,0 0-45 0,0 0-42 0,0 0-49 15,78-46-41-15,-78 46-38 0,56 2-37 0,-56-2-48 16,0 0-62-16,92 0-67 0,-92 0-81 0,60-6-62 15,-60 6-58-15,0 0-56 0,60-5-48 0,-60 5-48 16,41-7-39-16,-41 7-41 0,0 0-58 0,0 0-52 0,0 0-74 16,53-10-263-16,-53 10-840 0,0 0 373 15</inkml:trace>
  <inkml:trace contextRef="#ctx0" brushRef="#br0" timeOffset="119482.43">21916 6370 394 0,'0'0'475'0,"0"0"1"15,0 0 8-15,0 0 4 0,46-30-7 0,-46 30-6 16,0 0-23-16,42-12-29 0,-42 12-38 0,0 0-13 16,0 0-21-16,0 0-13 0,79 7-17 0,-79-7-20 15,0 0-10-15,46 25-27 0,-46-25-24 0,22 25-23 16,-22-25-18-16,12 31-22 0,-12-31-16 0,-7 41-13 16,7-41-12-16,-14 49-17 0,-2-25-96 0,16-24-23 15,-35 44 0-15,16-24 0 0,-2-1 0 0,21-19 0 16,-24 26 0-16,24-26 0 0,-23 21 0 0,23-21 0 0,0 0 0 15,0 0 0-15,-25 24 0 0,25-24 0 16,0 0 0-16,0 0 0 0,0 0 0 0,0 0 0 0,0 0 0 16,0 0 0-16,0 0 0 0,0 0 0 0,0 0 0 15,0 0 0-15,50 35 0 0,-50-35 0 0,0 0 0 16,0 0 0-16,65 3 0 0,-65-3 0 0,59 0 0 16,-59 0 0-16,0 0 0 0,82-4 0 0,-82 4 0 15,0 0-91-15,66-8-216 0,-66 8-114 0,0 0-143 16,57-11-571-16,-57 11-1229 0,27-13 543 0</inkml:trace>
  <inkml:trace contextRef="#ctx0" brushRef="#br0" timeOffset="120467.54">22800 6379 185 0,'0'0'445'0,"0"0"33"0,0 0 41 0,0 0 38 16,0 0 23-16,0 0 3 0,0 0 1 0,0 0 16 15,0 0 30-15,0 0 20 0,26 65 1 0,-26-65-31 0,3 47-29 16,0-25-73-16,-3-22-518 0,5 47 0 16,-5-47 0-16,0 42 0 0,0-42 0 0,-3 40 0 15,3-40 0-15,-7 25 0 0,7-25 0 0,0 0 0 0,0 0 0 16,0 0 0-16,0 0 0 0,-2 38 0 0,2-38 0 15,0 0 0-15,0 0 0 0,0 0 0 0,0 0 0 16,0 0 0-16,0 0 0 0,0 0 0 0,0 0 0 16,17-96 0-16,-17 96 0 0,8-48 0 0,0 23 0 15,-8 25 0-15,15-46 0 0,-1 23 0 0,-14 23 0 16,18-29 0-16,-18 29 0 0,23-24 0 0,-23 24 0 16,27-17 0-16,-27 17 0 0,0 0 0 0,0 0 0 15,43-15 0-15,-43 15 0 0,0 0 0 0,0 0 0 16,0 0 0-16,0 0 0 0,59 50 0 0,-59-50 0 15,18 39 0-15,-18-39 0 0,12 33 0 0,-12-33 0 0,5 34 0 16,-5-34 0-16,2 30 0 0,-2-30 0 0,0 0 0 16,0 0 0-16,0 0 0 0,0 0 0 0,-1 39 0 15,1-39 0-15,0 0 0 0,0 0 0 0,0 0 0 16,0 0 0-16,0 0 0 0,0 0-54 0,0 0-312 16,0 0 26-16,0 0 31 0,0 0 31 0,74-87 30 15,-52 71 42-15,-22 16 44 0,38-29 55 0,-38 29 62 16,28-21 58-16,-28 21 44 0,0 0 26 0,0 0 33 0,40-11 23 15,-40 11 27-15,0 0 32 0,0 0 11 0,0 0 30 16,0 0 4-16,49 47-8 0,-49-47-15 0,14 30-23 16,-14-30-197-16,12 33 0 0,-12-33 0 0,9 39 0 15,-9-39 0-15,8 34 0 0,-8-34 0 0,6 30 0 16,-6-30 0-16,0 0 0 0,0 0-438 0,0 0-121 16,5 30-130-16,-5-30-396 0,0 0-1174 0,0 0 520 15</inkml:trace>
  <inkml:trace contextRef="#ctx0" brushRef="#br0" timeOffset="120829.26">23543 5969 3 0,'0'0'596'0,"-31"-33"-10"0,31 33-14 0,0 0-7 16,-15-27-13-16,15 27-41 0,0 0-46 0,0 0-51 15,0 0-38-15,24-45-38 0,-24 45-34 0,0 0-30 16,65-19-44-16,-65 19-11 0,45-7-22 0,-45 7-21 16,0 0-11-16,0 0-29 0,0 0-8 0,83 25-13 15,-83-25 2-15,0 0-2 0,1 37-2 0,-1-37-9 16,-17 44-5-16,17-44-1 0,-29 42-7 0,10-19-6 16,0-1-7-16,19-22-14 0,-31 32-6 0,31-32-8 15,-15 23 0-15,15-23-4 0,0 0-9 0,0 0 0 16,-8 33-10-16,8-33-27 0,0 0 0 0,0 0 0 15,36 30 0-15,-36-30 0 0,0 0 0 0,50 15 0 16,-50-15 0-16,46 10 0 0,-46-10 0 0,57 10 0 0,-57-10 0 16,0 0-43-16,58 0-58 0,-58 0-40 0,0 0-41 15,0 0-47-15,65 0-58 0,-65 0-55 0,0 0-33 16,0 0-51-16,60 5-42 0,-60-5-44 0,0 0-336 16,46 8-918-16,-46-8 406 0</inkml:trace>
  <inkml:trace contextRef="#ctx0" brushRef="#br0" timeOffset="121064.92">24471 6328 329 0,'0'0'541'16,"0"0"25"-16,0 0 14 0,0 0 8 0,16 39 21 16,-16-39 8-16,0 0-4 0,0 0-26 0,-29 65-22 0,14-43-39 15,15-22-30-15,-32 43-46 0,11-18-41 16,-12 7-44-16,0-1-35 0,-2 0-310 0,4 0-20 0,11-11 0 15,-2 2 0-15,6 2 0 0,16-24 0 0,-35 40 0 16,35-40 0-16,-23 28 0 0,23-28 0 0,-19 28 0 16,19-28-95-16,0 0-271 0,-22 19-43 0,22-19-34 15,0 0-35-15,0 0-53 0,0 0-448 0,0 0-1059 16,0 0 469-16</inkml:trace>
  <inkml:trace contextRef="#ctx0" brushRef="#br0" timeOffset="121294.67">24094 6509 214 0,'0'0'494'0,"0"0"-14"0,0 0 4 15,0 0 8-15,0 0 4 0,0 0-6 0,0 0-19 0,0 0-21 16,0 0-33-16,0 0-24 0,72 57-29 16,-43-42-17-16,13 4-38 0,-13-4-13 0,-29-15-27 0,60 24-23 15,-30-12-20-15,-30-12-14 0,55 24-22 0,-31-14-10 16,-24-10-18-16,42 17-13 0,-42-17-19 0,42 14-3 15,-42-14-31-15,34 14-89 0,-34-14-7 0,38 17-31 16,-38-17-116-16,0 0-85 0,0 0-91 0,52 6-82 16,-52-6-84-16,0 0-82 0,0 0-429 0,0 0-1081 15,0 0 479-15</inkml:trace>
  <inkml:trace contextRef="#ctx0" brushRef="#br0" timeOffset="121877.93">24997 6563 17 0,'0'0'546'0,"0"0"8"0,0 0 9 15,0 0-14-15,0 0-14 0,0 0-12 0,0 0-6 16,0 0-32-16,49-22-21 0,-49 22-23 0,0 0-17 16,0 0-22-16,0 0-20 0,0 0-13 0,0 0-21 15,51 56-20-15,-51-56-32 0,10 26-23 0,-10-26-98 16,0 0-175-16,9 38 0 0,-9-38 0 0,0 0 0 15,1 34 0-15,-1-34 0 0,0 0 0 0,0 0 0 16,0 0 0-16,0 0 0 0,0 0 0 0,0 0 0 16,-1 34 0-16,1-34 0 0,0 0 0 0,0 0 0 0,0 0 0 15,0 0 0-15,0 0 0 0,0 0 0 0,0 0 0 16,0 0 0-16,0 0 0 0,0 0 0 16,0 0 0-16,0 0 0 0,1-119 0 0,8 95 0 0,-9 24 0 15,18-36 0-15,-18 36 0 0,27-36 0 0,-27 36 0 16,27-23 0-16,-27 23 0 0,27-19 0 0,-27 19 0 15,0 0 0-15,48-15 0 0,-48 15 0 0,0 0 0 16,0 0 0-16,0 0 0 0,0 0 0 0,0 0 0 16,69 29 0-16,-69-29 0 0,0 0 0 0,17 42 0 15,-17-42 0-15,1 27 0 0,-1-27 0 0,0 0 0 16,0 0 0-16,-9 47 0 0,9-47 0 0,0 0 0 16,-18 32 0-16,18-32 0 0,0 0 0 0,0 0 0 15,0 0 0-15,0 0 0 0,0 0 0 0,0 0 0 16,0 0-228-16,0 0 11 0,0 0 25 0,0 0 31 15,0 0 39-15,87-65 33 0,-87 65 44 0,44-28 48 0,-44 28 34 16,33-24 34-16,-33 24 35 0,40-17 31 0,-40 17 16 16,0 0 22-16,48-12 9 0,-48 12 4 0,0 0-188 15,0 0 0-15,0 0 0 0,0 0 0 0,83 18 0 16,-83-18 0-16,23 20 0 0,-23-20 0 0,19 24 0 16,-19-24 0-16,0 0 0 0,9 40 0 0,-9-40 0 15,0 0 0-15,0 38 0 0,0-38 0 0,0 0 0 16,-13 36-454-16,13-36-261 0,0 0-456 0,-21 31-1268 15,21-31 562-15</inkml:trace>
  <inkml:trace contextRef="#ctx0" brushRef="#br0" timeOffset="123064.99">16138 9025 225 0,'0'0'487'0,"-97"-3"-7"16,97 3 0-16,0 0 2 0,-55 0-4 0,55 0-8 0,0 0-21 16,0 0-12-16,0 0-35 0,0 0-26 0,0 0-35 15,0 0-28-15,0 0-12 0,0 0-34 0,0 0-28 16,0 0-27-16,148-19-21 0,-86 13-18 0,0 4-19 15,6 2-17-15,0 0-8 0,2 4-20 0,2-6-45 16,-3 2-59-16,-4 2-57 0,-12-1-46 0,-53-1-78 16,82 3-52-16,-82-3-53 0,51 0-55 0,-51 0-51 0,0 0-42 15,0 0-40-15,0 0-356 0,0 0-892 16,0 0 394-16</inkml:trace>
  <inkml:trace contextRef="#ctx0" brushRef="#br0" timeOffset="123252.27">16192 9161 219 0,'-55'27'296'0,"55"-27"9"0,-36 11-6 16,36-11 2-16,0 0-6 0,0 0 9 0,0 0 10 15,0 0 17-15,0 0-12 0,0 0-5 0,0 0-19 16,0 0-27-16,0 0-26 0,120 17-27 0,-120-17-21 0,115-4-18 16,-56-4-20-16,0 1-26 0,-3 6-47 0,0-2-50 15,-56 3-57-15,108-5-47 0,-76 1-55 0,-32 4-54 16,65-5-62-16,-65 5-54 0,46-10-64 0,-46 10-272 15,43-11-685-15,-43 11 304 0</inkml:trace>
  <inkml:trace contextRef="#ctx0" brushRef="#br0" timeOffset="123467.07">16910 8957 110 0,'0'0'383'0,"0"0"-14"0,0 0 2 0,0 0 19 16,0 0 31-16,0 0 7 0,0 0-4 0,0 0-12 15,92 51-5-15,-73-30 1 0,-2 0-6 0,-17-21-1 16,24 49 3-16,-14-26-27 0,-10-23-19 0,9 56-22 16,-15-16-28-16,6-40-29 0,-18 50-30 0,3-24-22 15,-6-4-28-15,1 2-48 0,-4-4-71 0,24-20-85 16,-41 36-84-16,15-20-96 0,26-16-128 0,-52 21-104 16,52-21-132-16,-40 16-507 0,40-16-1144 0,0 0 506 0</inkml:trace>
  <inkml:trace contextRef="#ctx0" brushRef="#br0" timeOffset="123953.77">18361 8763 389 0,'0'0'456'0,"0"0"22"15,0 0 40-15,0 0 28 0,0 0 26 0,0 0 19 16,0 0 10-16,23 87 12 0,-17-46 8 0,0-14-18 15,3 1-29-15,-9-28-18 0,11 59-41 0,-2-8-46 16,-1-23-380-16,-4 1-89 0,0 15 0 0,-4-17 0 16,0-27 0-16,0 55 0 0,5-32 0 0,-5-23 0 0,-2 37 0 15,2-37 0-15,0 0 0 0,-8 42 0 16,8-42 0-16,0 0-373 0,0 0-930 0,0 0-1413 0,0 0 625 16</inkml:trace>
  <inkml:trace contextRef="#ctx0" brushRef="#br0" timeOffset="124203.06">18841 8904 366 0,'0'0'534'0,"8"-48"-8"0,-8 48-4 0,0 0 5 16,0 0-11-16,0 0-33 0,0 0-18 0,0 0-40 16,0 0-45-16,-14-35-31 0,14 35-13 0,0 0-10 15,0 0-3-15,0 0-15 0,0 0 8 0,0 0 1 0,-17 94-18 16,17-94-14-16,19 51-20 0,-5-28-21 0,11 12-165 15,-10-10-79-15,5 0 0 0,2-4 0 16,6 13 0-16,-10-13 0 0,-18-21 0 0,26 34 0 0,-17-12 0 16,-9-22 0-16,11 28 0 0,-11-28 0 0,0 0 0 15,0 0 0-15,-16 49 0 0,16-49 0 0,-40 25 0 16,40-25 0-16,-56 13-237 0,56-13-330 0,-58-3-89 16,58 3-467-16,0 0-1214 0,-85-26 537 0</inkml:trace>
  <inkml:trace contextRef="#ctx0" brushRef="#br0" timeOffset="124377.26">18892 8771 286 0,'30'-30'387'0,"-30"30"-21"16,24-20-5-16,-24 20-3 0,0 0-8 0,46-24-24 16,-46 24-31-16,0 0-36 0,50-10-27 0,-50 10-43 0,0 0-56 15,0 0-70-15,66 8-77 0,-66-8-83 16,0 0-89-16,42 22-115 0,-42-22-201 0,0 0-542 15,45 21 240-15</inkml:trace>
  <inkml:trace contextRef="#ctx0" brushRef="#br0" timeOffset="124779.26">19549 8836 212 0,'0'0'378'0,"0"0"-11"0,0 0-13 0,0 0 1 15,0 0-14-15,0 0-20 0,0 0-14 0,0 0-16 16,0 0-13-16,0 0-11 0,0 0-10 0,0 0-15 16,0 0-14-16,0 0-17 0,-161 3-14 0,139 13-16 0,22-16-13 15,-29 23-14-15,29-23-15 0,-24 26-10 0,24-26-13 16,-21 28-11-16,21-28-10 0,0 0-8 16,-7 34-8-16,7-34-9 0,0 0-6 0,0 0-20 0,0 0-33 15,37 37-32-15,-37-37-37 0,0 0-36 0,44 13-20 16,-44-13-24-16,0 0-19 0,76-10-5 0,-76 10 1 15,0 0 8-15,61-18 8 0,-61 18 19 0,0 0 22 16,43-24 25-16,-43 24 35 0,0 0 39 0,31-18 42 16,-31 18 45-16,0 0 59 0,0 0 35 0,0 0 22 15,0 0 12-15,23-17 3 0,-23 17 1 0,0 0 22 16,0 0 38-16,0 0 24 0,0 0 9 0,0 0 10 0,0 0-4 16,-11 79-7-16,11-79-10 0,-11 60-210 0,6-14-86 15,3-5 0-15,-4-11 0 0,2 0 0 0,4-30 0 16,-9 56 0-16,9-28 0 0,0-28 0 0,-7 48 0 15,7-48 0-15,-7 29 0 0,7-29 0 0,0 0 0 16,0 34 0-16,0-34 0 0,0 0-404 0,0 0-217 16,0 0-574-16,0 0-1294 0,0 0 573 0</inkml:trace>
  <inkml:trace contextRef="#ctx0" brushRef="#br0" timeOffset="125148.07">19807 9034 75 0,'0'0'457'0,"0"0"20"0,0 0 6 16,0 0 1-16,31-45 8 0,-31 45 1 0,0 0-16 16,37-22-17-16,-37 22-33 0,0 0-14 0,51-13-14 15,-51 13-20-15,47-3-14 0,-47 3-19 0,0 0-16 16,0 0-23-16,82 12-24 0,-82-12-17 0,0 0-22 16,42 23-20-16,-42-23-20 0,14 20-98 0,-14-20-106 15,0 0 0-15,3 41 0 0,-3-41 0 0,0 0 0 16,-36 50 0-16,12-34 0 0,-7 15 0 0,31-31 0 15,-33 24 0-15,33-24 0 0,0 0 0 0,-29 16 0 0,29-16 0 16,0 0 0-16,0 0-131 0,0 0-53 0,0 0-11 16,0 0-11-16,0 0 6 0,0 0 19 0,0 0 19 15,0 0 14-15,0 0 25 0,0 0 24 0,0 0 32 16,90 15 35-16,-90-15 36 0,0 0 28 0,55 14 27 16,-55-14 27-16,37 21 17 0,-37-21 31 0,27 22 35 15,-27-22 26-15,21 23 8 0,-21-23 2 0,0 0-11 16,11 37-18-16,-11-37-8 0,0 0-168 0,0 0 0 15,-32 43 0-15,32-43 0 0,-32 17 0 0,32-17 0 0,-51 13-197 16,51-13-216-16,0 0-135 0,0 0-625 16,-65-7-1269-16,65 7 561 0</inkml:trace>
  <inkml:trace contextRef="#ctx0" brushRef="#br0" timeOffset="125327.89">20464 9185 614 0,'0'0'719'0,"0"0"-42"0,0 0-39 0,0 0-22 0,0 0-11 16,0 0-27-16,0 0-47 0,0 0-55 0,0 0-51 15,0 0-64-15,0 0-99 0,0 0-99 16,0 0-114-16,0 0-133 0,0 0-149 0,0 0-175 0,0 0-591 16,0 0-1081-16,0 0 479 0</inkml:trace>
  <inkml:trace contextRef="#ctx0" brushRef="#br0" timeOffset="125891.26">20658 9003 32 0,'0'0'299'0,"0"0"14"0,0 0 17 0,0 0 10 0,0 0 24 15,95-47 24-15,-95 47 38 0,31-12 26 0,-31 12 7 16,0 0 6-16,53-20 22 0,-53 20 3 0,45-17-5 15,-45 17-11-15,52-16-19 0,-52 16-15 0,59-12-22 16,-59 12-36-16,59-5-17 0,-59 5-44 0,0 0-315 0,72 2-6 16,-72-2 0-16,39 18 0 0,-39-18 0 0,27 27 0 15,-27-27 0-15,19 36 0 0,-15-10 0 0,-4-26 0 16,3 67 0-16,-5-39 0 0,2 14 0 0,0-42 0 16,0 71 0-16,-4-28 0 0,2-13 0 0,2-30 0 15,6 54 0-15,-1-29 0 0,-5-25 0 0,12 38 0 16,-12-38 0-16,13 30 0 0,-13-30 0 0,11 22 0 15,-11-22 0-15,0 0 0 0,0 0 0 0,0 0 0 16,0 0-654-16,0 0-603 0,0 0-1360 0,0 0 601 16</inkml:trace>
  <inkml:trace contextRef="#ctx0" brushRef="#br0" timeOffset="126078.19">21025 9155 267 0,'0'0'582'0,"0"0"8"0,0 0-12 15,0 0-19-15,0 0-14 0,0 0-18 0,0 0-40 16,0 0-36-16,0 0-44 0,0 0-45 0,0 0-37 16,0 0-31-16,0 0-40 0,0 0-41 0,165-13-58 15,-165 13-74-15,82-4-71 0,-82 4-72 0,62-6-76 16,-62 6-85-16,63-8-97 0,-63 8-95 0,46-8-128 16,-46 8-288-16,37-19-901 0,-37 19 398 0</inkml:trace>
  <inkml:trace contextRef="#ctx0" brushRef="#br0" timeOffset="126404.56">21547 8985 318 0,'0'0'537'0,"0"0"7"15,0 0-5-15,0 0 4 0,0 0 17 0,0 0 8 16,0 0-10-16,60-18-14 0,-60 18-24 0,0 0-25 16,0 0-27-16,89 32-29 0,-89-32-33 0,27 15-37 0,-27-15-36 15,0 0-35-15,28 35-146 0,-28-35-152 16,4 30 0-16,-4-30 0 0,0 0 0 0,-26 56 0 0,9-36 0 15,17-20 0-15,-43 38 0 0,22-22 0 0,21-16 0 16,-30 23 0-16,30-23 0 0,-25 24 0 0,25-24 0 16,0 0 0-16,-22 24 0 0,22-24 0 0,0 0 0 15,0 0 0-15,0 0 0 0,0 0 0 0,0 0 0 16,0 0 0-16,32 46-1 0,-32-46-41 0,0 0-1 0,46 12 18 16,-46-12 0-16,0 0 8 0,51 8 12 15,-51-8 1-15,0 0 1 0,0 0-4 0,73-3 9 16,-73 3-8-16,0 0-14 0,0 0-29 0,80-8-48 0,-80 8-54 15,0 0-76-15,64-13-71 0,-64 13-73 0,36-6-91 16,-36 6-88-16,0 0-415 0,45-17-1046 0,-45 17 462 16</inkml:trace>
  <inkml:trace contextRef="#ctx0" brushRef="#br0" timeOffset="126939.52">22329 9066 593 0,'0'0'636'16,"0"0"-13"-16,0 0-20 0,0 0-17 0,0 0 34 0,0 0 10 16,0 0-8-16,0 0-20 0,0 0-36 0,0 0-33 15,0 0-24-15,0 0-38 0,0 0-24 16,0 0-297-16,8 76-150 0,-8-76 0 0,0 0 0 0,8 46 0 16,-8-46 0-16,0 0 0 0,2 32 0 0,-2-32 0 15,0 0 0-15,0 0 0 0,0 0 0 0,0 0 0 16,-5 36 0-16,5-36 0 0,0 0 0 0,0 0 0 15,0 0 0-15,0 0 0 0,0 0 0 0,0 0 0 0,0 0 0 16,0 0 0-16,0 0 0 0,0 0 0 0,0 0 0 16,0 0 0-16,-17-113 0 0,17 113 0 15,13-31 0-15,-13 31 0 0,20-28 0 0,-20 28 0 0,26-22 0 16,-26 22-11-16,0 0-58 0,41-19 27 0,-41 19 23 16,0 0 22-16,0 0 10 0,49-5 29 0,-49 5 1 15,0 0-3-15,0 0-40 0,0 0 0 0,0 0 0 16,0 0 0-16,55 37 0 0,-55-37 0 0,0 0 0 15,9 31 0-15,-9-31 0 0,0 0 0 0,2 31 0 16,-2-31 0-16,0 0 0 0,0 0 0 0,0 0 0 16,0 0 0-16,0 0 0 0,0 0 0 0,0 0 0 0,0 0 0 15,0 0 0-15,0 0-107 0,0 0-72 16,0 0 15-16,0 0 18 0,0 0 17 0,120-43 23 0,-120 43 35 16,32-18 39-16,-32 18 34 0,34-10 23 0,-34 10 33 15,0 0 19-15,0 0 32 0,51-7 8 0,-51 7 10 16,0 0 7-16,0 0 1 0,0 0 3 0,0 0-126 15,0 0-12-15,64 32 0 0,-64-32 0 0,14 19 0 16,-14-19 0-16,0 0 0 0,8 28 0 0,-8-28 0 16,0 0 0-16,0 36 0 0,0-36 0 0,0 0 0 15,0 0-241-15,0 0-268 0,-17 39-119 0,17-39-508 0,0 0-1230 16,0 0 544-16</inkml:trace>
  <inkml:trace contextRef="#ctx0" brushRef="#br0" timeOffset="127390.82">22797 8289 148 0,'0'0'508'0,"0"0"12"0,0 0 20 0,-35-38 5 0,35 38-19 0,0 0-36 0,0 0-31 16,0 0-36-16,0 0-34 0,0 0-41 0,0 0-33 15,40-42-21-15,-40 42-23 0,44-8-39 0,-44 8-18 16,54-10-11-16,-54 10-28 0,0 0-7 0,0 0-25 16,87 19-10-16,-87-19-10 0,28 18-23 0,-28-18-2 0,19 28-6 15,-19-28-10-15,2 33-8 0,-2-33-3 0,-20 46-15 16,20-46-5-16,-29 33 1 0,11-14 0 0,18-19-11 15,-42 38-5-15,42-38-29 0,-22 21-33 0,22-21-19 16,0 0-26-16,0 0-17 0,-20 22-11 0,20-22-11 16,0 0-7-16,0 0-8 0,0 0 4 0,0 0 9 15,70 29 11-15,-70-29 13 0,49 10 12 0,-49-10 18 16,46 17 25-16,-46-17 33 0,34 15 32 0,-34-15 38 16,21 24 27-16,-21-24 25 0,0 0 32 0,2 41 14 15,-2-41 15-15,0 0-6 0,-37 34-17 0,37-34-16 0,-54 22-21 16,29-11-71-16,25-11-52 0,-59 17-57 0,59-17-177 15,-50 12-145-15,50-12-177 0,-47 5-606 0,47-5-1257 16,0 0 557-16</inkml:trace>
  <inkml:trace contextRef="#ctx0" brushRef="#br0" timeOffset="139938.12">4749 9041 211 0,'0'0'393'0,"0"0"-18"16,0 0-32-16,0 0-4 0,0 0 8 0,0 0 8 15,0 0-2-15,0 0 8 0,0 0 8 0,0 0-11 0,-12 80 2 16,12-80 10-16,5 58 1 0,-4-11 0 0,-1-4-1 16,4 1-14-16,0 0-15 0,-1 0-11 0,2 6-19 15,-3-7-22-15,1-12-16 0,-2 14-15 0,-1-15-9 16,0-30-111-16,7 59-138 0,-6-31 0 0,-1-28 0 15,1 45 0-15,-1-45 0 0,4 33 0 0,-4-33 0 16,0 0 0-16,5 34 0 0,-5-34 0 0,0 0 0 16,0 0 0-16,0 0 0 0,0 0 0 0,0 0 0 15,0 0 0-15,0 0 0 0,0 0-56 0,0 0-457 16,0 0-87-16,0 0-571 0,0 0-1268 0,0 0 562 0</inkml:trace>
  <inkml:trace contextRef="#ctx0" brushRef="#br0" timeOffset="140610.57">5072 9199 95 0,'0'0'254'0,"0"0"-4"0,0 0-8 0,0 0 5 0,0 0 3 16,0 0 3-16,0 0-3 0,0 0 2 0,0 0 0 16,0 0 3-16,0 0-1 0,0 0 14 0,0 0 17 0,0 0 8 15,0 0 5-15,0 0 0 0,0 0-2 16,0 0-9-16,0 0 8 0,0 0-1 0,-3 101-24 16,-2-76-14-16,5-25-19 0,-6 54-17 0,6-26-19 0,0-28-14 15,1 46-22-15,-1-46-14 0,9 41-13 0,-9-41-18 16,10 28-23-16,-10-28-19 0,21 24-17 0,-21-24-30 15,0 0-22-15,41 24-23 0,-41-24-25 0,0 0-17 16,47 8-19-16,-47-8-18 0,0 0-9 0,0 0-9 16,0 0 2-16,82-23 6 0,-82 23 9 0,42-29 12 15,-23 13 7-15,-19 16 9 0,29-31 18 0,-29 31 23 16,21-26 28-16,-21 26 37 0,15-25 30 0,-15 25 25 0,0 0 29 16,17-27 31-16,-17 27 20 0,0 0 19 0,0 0 9 15,0 0-1-15,0 0-6 0,10-27-59 0,-10 27-137 16,0 0 0-16,0 0 0 0,0 0 0 0,0 0 0 15,0 0 0-15,0 0 0 0,0 0 0 0,-1 94 0 16,1-94 0-16,-3 58 0 0,3-28 0 0,3 11 0 16,-4-1 0-16,1-40 0 0,0 53 0 0,0-26 0 15,0-27 0-15,2 52 0 0,-2-52 0 0,1 35 0 0,-1-35 0 16,0 31 0-16,0-31 0 0,0 0 0 0,0 0 0 16,0 0 0-16,2 39 0 0,-2-39 0 0,0 0 0 15,0 0-191-15,0 0-458 0,0 0-577 0,0 0-1327 16,0 0 588-16</inkml:trace>
  <inkml:trace contextRef="#ctx0" brushRef="#br0" timeOffset="141610.72">5790 9321 115 0,'0'0'365'0,"0"0"-15"0,0 0-13 0,0 0-12 16,0 0-26-16,0 0-19 0,0 0-23 0,0 0-23 16,0 0-18-16,0 0-20 0,0 0-8 0,0 0-13 15,27-45-8-15,-27 45-11 0,0 0-20 0,47-15-2 16,-47 15-16-16,0 0 7 0,49-8-4 0,-49 8-1 15,0 0-6-15,0 0-12 0,0 0 6 0,0 0 7 0,0 0 5 16,52 39-3-16,-52-39-6 0,0 0-6 0,-10 42-16 16,10-42-5-16,0 0-9 0,-28 61-6 15,28-61-4-15,-19 36-9 0,19-36-8 0,-22 25-4 0,22-25-9 16,-24 28-10-16,24-28-18 0,-17 25-20 0,17-25-10 16,0 0-13-16,-23 28-12 0,23-28-11 0,0 0 9 15,0 0 0-15,0 0-2 0,0 0 8 0,0 0 3 16,0 0 5-16,0 0 10 0,41 41 2 0,-41-41 12 15,37 8 22-15,-37-8 24 0,42 14 25 0,-42-14 17 16,35 16 30-16,-35-16 27 0,29 21 19 0,-29-21 22 16,19 25 19-16,-19-25 10 0,0 0-4 0,4 38-6 0,-4-38 5 15,0 0-18-15,-23 40-13 0,23-40-19 0,-29 22-18 16,29-22-15-16,-44 29-40 0,44-29-47 0,-33 10-53 16,33-10-54-16,0 0-62 0,0 0-88 0,0 0-82 15,0 0-97-15,-61-1-90 0,61 1-112 0,0 0-334 16,0 0-1022-16,0 0 452 0</inkml:trace>
  <inkml:trace contextRef="#ctx0" brushRef="#br0" timeOffset="142499.13">6368 9281 164 0,'0'0'418'0,"0"0"-13"0,0 0-3 0,0 0-1 15,0 0 2-15,0 0-17 0,0 0-18 0,0 0-28 0,0 0-28 16,0 0 6-16,0 0 6 0,0 0-1 0,0 0-5 16,0 0-22-16,0 0-4 0,0 0-14 0,-5 84-9 15,5-84-17-15,3 50-27 0,-1-25-26 0,-2-25-16 16,6 44-10-16,-6-44-23 0,9 41-9 0,-9-41-27 0,9 31-33 15,-9-31-31-15,12 25-28 0,-12-25-37 16,0 0-21-16,0 0-17 0,0 0-16 0,15 26-16 0,-15-26-17 16,0 0-13-16,0 0-18 0,0 0-24 0,0 0-13 15,0 0 4-15,0 0 14 0,0 0 8 0,0 0 17 16,97-45 13-16,-97 45 17 0,27-27 5 0,-27 27 12 16,23-25 13-16,-23 25 14 0,27-23 26 0,-27 23 26 15,19-22 22-15,-19 22 21 0,0 0 21 0,0 0 12 16,0 0 14-16,19-26 7 0,-19 26 14 0,0 0-3 15,0 0-8-15,0 0 4 0,0 0-1 0,0 0 30 16,0 0-2-16,0 0 19 0,0 0 13 0,0 0 8 0,0 0-6 16,0 87-2-16,0-87-15 0,-4 56-5 15,3-29-12-15,1-27-13 0,-5 59-8 0,1-33-91 0,4-26-18 16,0 57 0-16,1-32 0 0,-1-25 0 0,3 42 0 16,-3-42 0-16,2 35 0 0,-2-35 0 0,8 27 0 15,-8-27 0-15,0 0 0 0,0 0-184 0,11 35-98 16,-11-35-59-16,0 0-74 0,0 0-90 0,0 0-107 15,0 0-364-15,0 0-1056 0,0 0 467 0</inkml:trace>
  <inkml:trace contextRef="#ctx0" brushRef="#br0" timeOffset="142825.54">6912 9662 108 0,'0'0'475'0,"0"0"-21"0,0 0-24 0,0 0-19 15,0 0-9-15,0 0-7 0,0 0-15 0,0 0-28 16,0 0-31-16,0 0-30 0,-41 68-28 0,41-68-27 16,0 0-19-16,0 0-27 0,11 42-19 0,-11-42-16 15,0 0-24-15,21 29-20 0,-21-29-18 0,0 0-18 16,0 0-21-16,30 25-19 0,-30-25-13 0,0 0-19 0,29 16-13 16,-29-16-9-16,0 0-12 0,0 0-12 0,55 4-9 15,-55-4-7-15,0 0 2 0,0 0 14 0,0 0-3 16,64-25 11-16,-64 25 5 0,0 0 3 0,22-31 1 15,-22 31 4-15,0 0 8 0,2-35-3 0,-2 35 2 16,0 0 0-16,-2-42-5 0,2 42 15 0,0 0 5 16,-12-39-4-16,12 39-1 0,0 0-1 0,-24-23-4 15,24 23-9-15,0 0-24 0,-55-13-36 0,55 13-38 16,0 0-45-16,-65 0-62 0,65 0-73 0,0 0-89 16,0 0-254-16,-96 16-693 0,96-16 307 0</inkml:trace>
  <inkml:trace contextRef="#ctx0" brushRef="#br0" timeOffset="143423.01">7366 9458 24 0,'0'0'443'0,"0"0"0"0,-45-28 9 0,45 28 28 0,0 0 6 0,0 0-23 16,0 0-38-16,0 0-34 0,-14-29-27 0,14 29-35 0,0 0-23 15,0 0-32-15,0 0-34 0,55-30-23 16,-55 30-7-16,0 0-27 0,73 5-3 0,-73-5-10 16,0 0-22-16,63 27-15 0,-63-27-13 0,30 30-15 0,-30-30-8 15,17 30-12-15,-17-30-1 0,1 34-15 16,-1-34-11-16,-11 38-2 0,11-38-2 0,-17 32-9 0,17-32-22 15,-36 32-18-15,36-32-13 0,-27 23-10 0,27-23-21 16,-28 18-11-16,28-18-17 0,0 0-18 0,-26 20-15 16,26-20-25-16,0 0-13 0,0 0-4 0,0 0 14 15,0 0 0-15,0 0 5 0,0 0 8 0,0 0 7 16,53 47 5-16,-53-47 24 0,52 18 7 0,-52-18 6 16,41 22 6-16,-41-22 10 0,40 22 25 0,-40-22 21 15,23 16 24-15,-23-16 19 0,0 0 26 0,0 0 33 0,8 33 24 16,-8-33 12-16,0 0 1 0,0 0-6 0,-46 29-13 15,46-29-13-15,-59 9-12 0,59-9-9 16,-56 5-38-16,56-5-50 0,0 0-64 0,0 0-67 0,0 0-78 16,-82-17-81-16,82 17-100 0,0 0-98 0,-13-32-322 15,13 32-883-15,0 0 390 0</inkml:trace>
  <inkml:trace contextRef="#ctx0" brushRef="#br0" timeOffset="143763.31">8163 9457 382 0,'0'0'395'0,"0"0"2"0,0 0 17 0,0 0 16 0,0 0 5 0,0 0 1 16,0 0-5-16,0 0-15 0,0 0-8 0,0 0-6 16,0 0 2-16,67 42-30 0,-67-42-6 15,9 33-10-15,-9-33-22 0,10 53-21 0,-5-25-14 0,3 12-22 16,-7-11-23-16,-1-29-26 0,1 55-24 0,-1-27-19 16,0-28-156-16,-1 71-31 0,1-48 0 0,0-23 0 15,1 31 0-15,-1-31 0 0,0 0 0 0,0 44 0 16,0-44 0-16,0 0 0 0,10 28-48 0,-10-28-246 15,0 0-72-15,0 0-89 0,0 0-110 0,0 0-513 16,0 0-1166-16,0 0 516 0</inkml:trace>
  <inkml:trace contextRef="#ctx0" brushRef="#br0" timeOffset="144013.65">7997 9704 81 0,'0'0'504'0,"0"0"-38"0,0 0-23 16,0 0 3-16,0 0 15 0,0 0 18 0,0 0-9 16,0 0-21-16,0 0-31 0,0 0-49 0,0 0-36 15,0 0-29-15,0 0-32 0,191 15-29 0,-139-13-26 16,-52-2-28-16,106-7-15 0,-55 8-7 0,-51-1-25 0,63 2-12 16,-63-2-11-16,59-3-13 0,-59 3-27 0,0 0-18 15,56-2-24-15,-56 2-19 0,0 0-39 16,0 0-37-16,0 0-44 0,0 0-55 0,0 0-46 0,0 0-65 15,0 0-75-15,0 0-85 0,0 0-111 0,0 0-304 16,0 0-914-16,0 0 404 0</inkml:trace>
  <inkml:trace contextRef="#ctx0" brushRef="#br0" timeOffset="152081.26">9367 9496 121 0,'0'0'402'0,"0"0"-3"16,0 0-7-16,0 0 11 0,0 0 14 0,0 0-12 16,0 0-18-16,0 0-26 0,0 0-35 0,-25-43-14 15,25 43 3-15,0 0-24 0,0 0-21 0,0 0-14 16,65-46-19-16,-65 46-18 0,56-12-18 0,-56 12-18 16,55-7-22-16,-55 7-18 0,0 0-14 0,0 0-14 15,78 18-11-15,-78-18-25 0,22 25 8 0,-22-25-13 0,14 34-17 16,-14-34-11-16,-3 44-19 0,3-44-19 0,-29 69-21 15,11-46-14-15,-5-2-21 0,-17 8-4 0,3-5-6 16,10-7 1-16,-12 2 0 0,39-19 13 0,-56 20 4 16,11-8 4-16,45-12 3 0,-49 14 4 0,49-14 1 15,-34 9 6-15,34-9 1 0,0 0 0 0,0 0 9 16,0 0 6-16,0 0 2 0,0 0 3 0,0 0 0 16,0 0-1-16,0 0 0 0,0 0 5 0,0 0 2 0,0 0 11 15,0 0 1-15,0 0 1 0,0 0 9 16,166-28-1-16,-166 28 0 0,80-3 4 0,-80 3-1 15,76 5-1-15,-76-5-6 0,65 1-2 0,-65-1-3 0,60 2-3 16,-60-2 2-16,55 3-16 0,-55-3-21 0,0 0-21 16,60 1-35-16,-60-1-34 0,0 0-38 0,0 0-43 15,0 0-29-15,51 4-30 0,-51-4-36 0,0 0-34 16,0 0-36-16,0 0-45 0,0 0-298 0,0 0-757 0,0 0 334 16</inkml:trace>
  <inkml:trace contextRef="#ctx0" brushRef="#br0" timeOffset="152484.41">10246 9390 179 0,'0'0'400'0,"0"0"-16"0,0 0 3 0,0 0-3 0,0 0-14 0,0 0-7 0,0 0-23 16,-65-24-16-16,65 24-12 0,0 0-5 0,0 0-12 15,0 0-18-15,-51 47-8 0,51-47-15 0,0 0-20 16,0 40-9-16,0-40-12 0,0 0-9 0,44 54-19 15,-20-36-23-15,14 6 1 0,-16-5-31 0,-22-19-11 0,51 36-13 16,-30-21-10-16,-21-15-14 0,32 28-10 16,-32-28-1-16,17 29-16 0,-17-29-7 0,0 0-5 15,-2 39 3-15,2-39-21 0,0 0-21 0,-36 36-32 0,36-36-42 16,-42 17-55-16,42-17-40 0,0 0-48 0,0 0-25 16,-64-6-24-16,64 6-21 0,0 0-35 0,0 0-35 15,-45-36-36-15,45 36-42 0,-19-37-289 0,19 37-776 16,-6-32 343-16</inkml:trace>
  <inkml:trace contextRef="#ctx0" brushRef="#br0" timeOffset="152623.51">10176 9455 145 0,'12'-48'248'0,"-12"48"25"0,10-31 1 0,-10 31 5 0,15-33 17 15,-15 33-9-15,23-32 9 0,-23 32 6 0,36-28 9 16,-36 28-4-16,36-22-2 0,-36 22-21 0,43-14-23 16,-43 14-19-16,59-19-27 0,-59 19-21 0,65-4-21 15,-65 4-25-15,79 2-64 0,-79-2-73 0,66 3-95 16,-66-3-93-16,58 14-108 0,-58-14-150 0,53 8-224 15,-53-8-715-15,51 11 317 0</inkml:trace>
  <inkml:trace contextRef="#ctx0" brushRef="#br0" timeOffset="153518.81">10969 9466 86 0,'0'0'473'0,"0"0"15"0,-63 41 9 0,45-26 5 15,18-15-13-15,-39 29-12 0,17-15-26 0,22-14-14 16,-28 31-31-16,28-31-47 0,-17 26-20 0,17-26-33 16,-10 28-32-16,10-28-28 0,0 0-28 0,-2 35-12 15,2-35-31-15,0 0-4 0,18 34-29 0,-18-34-28 16,0 0-29-16,54 24-31 0,-54-24-15 0,37 8-30 16,-37-8-23-16,0 0-26 0,54 6-34 0,-54-6-27 0,0 0-30 15,0 0-4-15,0 0-13 0,84-16-10 0,-84 16-6 16,0 0-3-16,31-26 14 0,-31 26 4 0,0 0-1 15,10-25 9-15,-10 25 8 0,0 0 16 0,-1-41 10 16,1 41 11-16,0 0 11 0,-9-46 13 0,9 46 29 16,-9-29-4-16,9 29 10 0,0 0 10 0,-14-37 17 15,14 37 4-15,0 0 6 0,-12-25 15 0,12 25 4 16,0 0-3-16,0 0-6 0,0 0 1 0,0 0 2 0,0 0-26 16,0 0-11-16,0 0-27 0,0 0-1 0,62-27-14 15,-62 27-9-15,75 2-8 0,-75-2-8 0,64 6-2 16,-64-6 14-16,79 8 7 0,-79-8 20 0,60 11 25 15,-60-11 18-15,50 17 20 0,-50-17 26 0,28 14 24 16,-28-14 22-16,0 0 6 0,27 22 22 0,-27-22 12 16,0 0 19-16,0 0 13 0,-4 36 5 0,4-36 1 15,0 0-5-15,-28 37 2 0,28-37 3 0,-31 29 1 16,31-29-6-16,-24 20-18 0,24-20-15 0,0 0-16 16,-27 31-11-16,27-31-8 0,0 0-7 0,-12 25-11 15,12-25-4-15,0 0-9 0,0 0-16 0,25 42-31 0,-25-42-25 16,28 18-27-16,-28-18-7 0,42 16-17 0,-42-16-31 15,54 7-26-15,-54-7-33 0,59 0-24 0,-59 0-15 16,0 0-16-16,70-17 3 0,-70 17 5 0,30-19 14 16,-30 19 16-16,21-22 17 0,-21 22 15 0,0 0 17 15,12-42 14-15,-12 42 23 0,-3-29 23 0,3 29 7 16,-19-38 18-16,19 38 11 0,-19-27 14 0,19 27 7 16,-22-25 22-16,22 25 1 0,-23-22 10 0,23 22 0 0,0 0 8 15,-28-29-5-15,28 29-4 0,0 0 8 0,0 0-9 16,0 0 4-16,-14-24-12 0,14 24-17 15,0 0-1-15,0 0 7 0,0 0-11 0,68-23-11 0,-68 23 6 16,74-5 6-16,-74 5 2 0,64-3-3 0,-64 3 1 16,74 2 7-16,-74-2 12 0,60 1 17 0,-60-1 20 15,54 8 8-15,-54-8 28 0,42 10 15 0,-42-10 7 16,0 0-5-16,43 16 1 0,-43-16 1 0,0 0 2 16,25 18-3-16,-25-18 9 0,0 0-8 0,3 33-4 15,-3-33-8-15,0 0-7 0,-19 46-3 0,19-46-7 16,-20 39-10-16,20-39-8 0,-18 32-9 0,18-32-3 0,-13 29-8 15,13-29-6-15,-9 36-11 0,9-36-27 0,0 0-38 16,0 0-11-16,28 35-26 0,-28-35-19 0,41 8-22 16,-41-8-5-16,0 0-15 0,83-7 3 0,-83 7 11 15,61-12 12-15,-61 12 16 0,61-24 6 0,-37 9 15 16,-24 15 15-16,38-24 24 0,-38 24 37 0,31-31 45 16,-31 31 32-16,14-32 32 0,-14 32 41 0,6-35-7 15,-6 35 27-15,-6-48 0 0,6 48-17 0,-32-32-7 16,5 15-13-16,-14-2-15 0,-1 4-12 0,42 15-44 15,-75-12-89-15,25 8-124 0,50 4-105 0,-96-5-172 0,96 5-462 16,-64 9-967-16,64-9 428 0</inkml:trace>
  <inkml:trace contextRef="#ctx0" brushRef="#br0" timeOffset="155483.31">12819 9474 165 0,'0'0'403'0,"0"0"19"0,0 0 18 15,0 0 18-15,0 0 2 0,0 0-7 0,0 0-10 0,0 0-6 16,0 0 18-16,0 0-9 0,0 0 22 0,0 0 17 16,0 0 0-16,0 0-16 0,0 0-18 0,0 0-25 15,21 91-19-15,-19-65-10 0,-2-26-376 0,8 52-21 16,-4-28 0-16,-4-24 0 0,9 33 0 0,-9-33 0 16,7 31 0-16,-7-31 0 0,0 0 0 0,8 35 0 15,-8-35 0-15,0 0 0 0,0 0 0 0,0 0 0 0,0 0 0 16,6 30 0-16,-6-30 0 0,0 0 0 0,0 0 0 15,0 0 0-15,0 0 0 0,0 0 0 0,0 0 0 16,0 0 0-16,0 0 0 0,0 0 0 0,0 0 0 16,0 0 0-16,0 0 0 0,16-103 0 0,-16 103 0 15,6-50 0-15,-6 22 0 0,0 28 0 0,14-50 0 16,-9 27 0-16,-5 23 0 0,12-41 0 0,-12 41 0 16,10-32 0-16,-10 32 0 0,17-26 0 0,-17 26 0 0,0 0 0 15,28-23 0-15,-28 23 0 0,0 0 0 0,0 0 0 16,0 0 0-16,58 0 0 0,-58 0 0 0,0 0 0 15,49 33 0-15,-49-33 0 0,24 28 0 0,-24-28 0 16,27 32 0-16,-27-32 0 0,19 32 0 0,-19-32 0 16,13 29 0-16,-13-29 0 0,0 0 0 0,9 32 0 15,-9-32 0-15,0 0 0 0,0 0 0 0,0 0 0 0,0 0 0 16,0 0 0-16,0 0 0 0,0 0 0 16,0 0 0-16,0 0 0 0,0 0 0 0,0 0 0 15,0 0 0-15,0 0-21 0,0 0-96 0,0 0 6 0,0 0 14 16,14-91 6-16,-14 91 8 0,28-43 11 0,-9 25 10 15,-19 18 12-15,31-21 18 0,-31 21 21 0,0 0 21 16,55-15 15-16,-55 15 60 0,0 0 12 0,70 10 43 16,-70-10 21-16,45 22 27 0,-45-22-147 0,38 38-41 15,-26-17 0-15,-12-21 0 0,16 48 0 0,-8-23 0 16,-8-25 0-16,4 50 0 0,-4-50 0 0,1 40 0 16,-1-40 0-16,-1 46 0 0,1-46 0 0,-2 32 0 15,2-32 0-15,-10 31 0 0,10-31 0 0,-15 29-391 0,15-29-909 16,0 0-1409-16,-25 18 623 0</inkml:trace>
  <inkml:trace contextRef="#ctx0" brushRef="#br0" timeOffset="188859.87">7779 11775 11 0,'1'-9'321'0,"-1"9"-15"0,0 0 4 16,0 0 9-16,1-8 6 0,-1 8 13 0,0 0-2 16,0 0 4-16,0 0-1 0,0-9-9 0,0 9-9 15,0 0-12-15,0 0-2 0,0 0 9 0,0 0 4 0,0 0-4 16,0 0 13-16,-1 36-16 0,0-18 7 15,-1 7-8-15,2 2-28 0,-2 1-21 0,2 13-16 0,2 3-20 16,1-14-6-16,-3 0-20 0,1 11-18 0,-1-12-56 16,1 17-127-16,1-18 0 0,-2 2 0 0,1-3 0 15,-1-3 0-15,3-6 0 0,-2 5 0 0,-4-6 0 16,6 0 0-16,-3-4 0 0,1 2 0 0,-1-7 0 16,3 0 0-16,-3 1 0 0,0-9-162 0,1 8-228 15,-1-8-51-15,4 6-65 0,-4-6-71 0,0 0-443 16,0 0-1104-16,0 0 489 0</inkml:trace>
  <inkml:trace contextRef="#ctx0" brushRef="#br0" timeOffset="189200.89">8154 11926 504 0,'-1'-12'495'0,"-4"-2"-52"16,0 5-23-16,1 1-6 0,-2 0-3 0,-2 2-10 16,-1 1-23-16,-1 2-37 0,10 3-31 0,-26 4-27 15,14 3-25-15,-4 2-19 0,5 3-23 0,2 3-14 0,-4 6-19 16,7 3-18-16,4-6-11 0,1 5-17 0,10 4-15 16,5-4-13-16,3 1-9 0,13 8-19 0,-1-16-2 15,14 7-12-15,-2-1-13 0,2 0-12 0,2-6-5 16,-3 3-6-16,-16-6 0 0,-2-4-6 0,-6-3-2 15,-3 4-6-15,-2-2-2 0,-7-2-5 0,-2-1 2 16,-4 3-3-16,0-8-16 0,-14 13-21 0,-1-4-26 16,-12-3-30-16,-5 1-32 0,1-4-39 0,1-2-42 15,-2-2-30-15,0-2-36 0,0 0-37 0,0-4-45 16,5-1-49-16,8-1-381 0,-4-5-839 0,9 3 370 16</inkml:trace>
  <inkml:trace contextRef="#ctx0" brushRef="#br0" timeOffset="189388.2">8244 11812 355 0,'0'0'520'0,"1"-14"-18"16,-1 9-11-16,0 5-13 0,4-14-18 0,-3 9-18 16,6-2-33-16,4-2-39 0,6 0-35 0,7-1-41 15,4-1-31-15,1 4-25 0,3 1-41 0,13-3-40 16,-13 6-53-16,-1 0-67 0,1 1-61 0,0 2-58 0,1-2-69 15,-3 4-70-15,-5 1-71 0,-7 4-85 0,-1-3-375 16,-1 1-812-16,1 3 359 0</inkml:trace>
  <inkml:trace contextRef="#ctx0" brushRef="#br0" timeOffset="189860.44">8956 11982 156 0,'0'0'415'0,"-2"-14"-32"0,1 5-3 16,1 9 9-16,0-18 1 0,-2 10-24 16,-1 0-32-16,-1-1-27 0,3 2-36 0,-3-1-21 0,4 8-28 15,-10-10-24-15,3 5-19 0,-9 2-22 0,2 3-10 16,14 0-15-16,-33 6-13 0,8 2-10 0,2 7-9 15,0-1-6-15,2 4-6 0,-2 0 2 0,1 3-21 16,3-1-4-16,5-1-9 0,5-2-5 0,-3 4-5 16,7-7-10-16,4-1-10 0,1 0-18 0,1-3-16 15,2-2-33-15,3-1-11 0,0-1-24 0,11 0-20 16,2-3-18-16,8-3-13 0,-8-1-7 0,12-5-10 0,2-4-3 16,-6 1 11-16,1-5 17 0,-4 3 29 0,3-2 38 15,-5-1 25-15,-7 4 38 0,2-1 52 16,-6 3 52-16,1-3 43 0,-5 7 48 0,1 0 39 0,-5-2 22 15,-3 6 29-15,0 0-20 0,5-5-9 0,-5 5-2 16,0 0 5-16,0 0 17 0,0 0 1 0,0 0-18 16,-10 27-11-16,3-11 0 0,1 0-140 0,1 9-119 15,1-2 0-15,3 4 0 0,-2 0 0 0,-1 0 0 16,3 0 0-16,1 0 0 0,0-2 0 0,0 0 0 0,0 2 0 16,0-2 0-16,3-10 0 0,-3 7 0 15,-3-6 0-15,4-5 0 0,-2 0-523 0,4 0-89 0,-2-5-564 16,-1-6-1274-16,8 6 563 0</inkml:trace>
  <inkml:trace contextRef="#ctx0" brushRef="#br0" timeOffset="190297.68">9288 12019 377 0,'1'-7'573'0,"-1"7"8"0,0-9 11 0,0 9 11 16,3-9 10-16,-3 9-16 0,5-10-36 0,4 2-45 0,5 2-42 16,3 1-37-16,2 0-40 0,8 2-37 0,1-1-30 15,-3 4-30-15,3-2-32 0,-8 2-28 16,0 0-24-16,-2 3-60 0,-2 1-156 0,-1 0 0 0,-4 3 0 16,1 2 0-16,-7 0 0 0,-4 0 0 0,-1 0 0 15,-4 8 0-15,-2 0 0 0,-9 2 0 0,-4 1 0 16,-1-1 0-16,1-1 0 0,0 0 0 0,7-7 0 15,-1 0 0-15,2-1 0 0,-3 0 0 0,5-1 0 0,1-2-105 16,-1-1-152-16,3-1-16 0,6-5-16 16,-6 5-7-16,6-5 15 0,0 0 16 0,0 0 27 15,7 11 20-15,-7-11 28 0,15 4 15 0,-4 0 27 0,0-1 24 16,3 5 31-16,0-5 34 0,-1 3 37 0,1 2 42 16,1 2 46-16,-3-2 32 0,0 4 34 0,-2-2 22 15,-1 2 15-15,-4-4 18 0,-4 0 2 0,-2 7 18 16,-3-5 4-16,-1 0 0 0,-7-1-13 0,-2 2-17 15,-1-5-22-15,-9 4-15 0,5-8-25 0,1 0-56 16,1-4-62-16,-2-3-84 0,5 2-87 0,1-3-101 16,4 0-84-16,3 0-107 0,3-1-124 0,2-2-371 0,2-3-1037 15,3-1 459-15</inkml:trace>
  <inkml:trace contextRef="#ctx0" brushRef="#br0" timeOffset="190575.26">9886 12237 403 0,'0'0'485'0,"-11"-3"-35"0,11 3-25 0,0 0-6 0,-13 0-13 0,13 0-21 0,0 0-31 0,0 0-29 15,0 0-28-15,0 0-21 0,0 0-18 0,0 0-8 16,0 0-14-16,0 0-11 0,0 0-25 0,0 0-22 16,0 0-19-16,0 0-20 0,0 0-11 0,0 0-39 15,-13 5-70-15,13-5-91 0,0 0-105 0,0 0-121 0,0 0-130 16,0 0-428-16,0 0-926 0,0 0 410 16</inkml:trace>
  <inkml:trace contextRef="#ctx0" brushRef="#br0" timeOffset="190935.94">10070 12044 208 0,'3'-8'501'0,"-3"8"-5"0,5-8 7 15,-5 8 10-15,0 0-2 0,5-6-16 0,-5 6-13 16,14-7-38-16,0 6-20 0,-1-4-32 0,1 4-25 16,5-1-23-16,-1 1-24 0,1 1-13 0,0-2-17 15,-2 2-26-15,5 2-29 0,-4-1-14 0,2 1-12 16,-1-1-6-16,-3 2-10 0,1-1-3 0,0 3-111 16,-3 0-79-16,-2 4 0 0,-1 2 0 0,-3 4 0 15,-1-2 0-15,1 4 0 0,-5 1 0 0,-2-2 0 0,-1 13 0 16,0 0 0-16,-4 11 0 0,3-14 0 0,-4-1 0 15,1-1 0-15,-1 2 0 0,2-1 0 16,1-8 0-16,-1 6 0 0,-1-7 0 0,3 0 0 0,1-2 0 16,-4-3 0-16,3-2 0 0,1-9 0 0,-4 9 0 15,4-9 0-15,0 0 0 0,0 0-574 0,0 0-696 16,0 0-1376-16,0 0 610 0</inkml:trace>
  <inkml:trace contextRef="#ctx0" brushRef="#br0" timeOffset="191138.15">10126 12289 569 0,'-11'-2'776'15,"11"2"-29"-15,0 0-43 0,-10-4-23 0,10 4-21 0,0 0-8 16,24-11-21-16,4 7-52 0,4-2-54 0,15 2-55 16,-1-4-48-16,3 3-45 0,-3-3-43 0,-1 0-270 15,2 5-64-15,-22-2 0 0,5 0 0 0,-5 1 0 16,6-5 0-16,-5 3 0 0,-12 2 0 0,1-2-290 15,-5 5-209-15,0-7-120 0,-2 2-512 0,1 2-1224 0,4-5 541 16</inkml:trace>
  <inkml:trace contextRef="#ctx0" brushRef="#br0" timeOffset="191485.05">10818 12062 280 0,'10'-3'574'0,"-10"3"-20"0,15-3-8 0,-15 3 12 16,22 4 24-16,-6-2 6 0,0 0-10 0,-2 2-32 16,1 2-37-16,0 1-45 0,-2 1-40 0,-1 1-31 15,0 2-32-15,-1-1-37 0,-5 4-36 0,-2-1-27 16,-2 2-28-16,-1 1-105 0,-5 0-128 0,-2 3 0 16,-5 3 0-16,-4-2 0 0,-4 4 0 0,-3-6 0 15,-10 11 0-15,10-11-184 0,2 1-45 0,10-12-3 0,-2 5 10 16,2-6 19-16,1 2 19 0,1-3 21 0,5-2 13 15,3-3 18-15,-8 8 20 0,8-8 31 0,0 0 29 16,0 0 30-16,0 0 35 0,0 0 30 0,0 0 18 16,0 0 10-16,28 3 12 0,-14-5 17 0,2-2 13 15,9 2 12-15,-6 0 4 0,-2 0 8 0,2 1-22 16,-1 0 1-16,10-2-5 0,-2 1-28 0,-1 1-8 16,3-3-44-16,-1-2-62 0,-9 6-91 0,1 0-114 0,12 0-121 15,-6 0-134-15,3 0-575 0,3 0-1154 0,-3-2 510 16</inkml:trace>
  <inkml:trace contextRef="#ctx0" brushRef="#br0" timeOffset="192345.6">11719 12169 377 0,'0'0'529'0,"0"0"25"0,0 0 24 16,0 0 14-16,0 0 42 0,0 0 13 0,0 0 3 16,0 0-13-16,9 30 4 0,-5-21-10 0,-4 4-17 15,1 0-49-15,0 1-45 0,2 2-498 0,-5 3-22 16,4-5 0-16,-2 0 0 0,-3 2 0 0,3-2 0 0,-2 1 0 16,2-3 0-16,-2-1 0 0,4 1 0 15,-5-2 0-15,2-2 0 0,-3-3 0 0,4-5 0 0,-1 7 0 16,1-7 0-16,0 0 0 0,0 0 0 0,0 0 0 15,0 0 0-15,0 0 0 0,0 0 0 0,0 0 0 16,0 0 0-16,1-27 0 0,0 12 0 0,-1-2 0 16,3-8 0-16,1-4 0 0,-3 2 0 0,1 2 0 15,4 1 0-15,6 2 0 0,-7 3 0 0,7-1 0 0,-3 4 0 16,2 1 0-16,1 2 0 0,2 2 0 16,-1 3 0-16,-4 2 0 0,5 1 0 0,1 1 0 0,3 2 0 15,-3 4 0-15,1 3 0 0,-2 4 0 0,0-1 0 16,0 4 0-16,-2-2 0 0,-2 3 0 0,-3 1 0 15,-5 0 0-15,-2-1 0 0,0 5 0 0,-7 5 0 16,1-8 0-16,-1 2 0 0,-3-6 0 0,1 0 0 16,1-4 0-16,3 0 0 0,-2-2 0 0,3-1 0 15,4-4 0-15,0 0 0 0,0 0 0 0,0 0 0 16,0 0 0-16,-8-25 0 0,12 17 0 0,4-8-186 0,3-7 19 16,-2 8 17-16,8-7 16 0,-1 5 13 15,2-4 26-15,3 6 20 0,-6 7 20 0,9-8 26 16,-8 8 26-16,1 1 21 0,0 2 19 0,1 2 21 0,-1 4 20 15,-2 1 11-15,-3 3 33 0,0 3 40 0,-3-2 21 16,0 11 14-16,0-3-126 0,-4 2-71 0,0 6 0 16,-1 2 0-16,-1-2 0 0,-2 5 0 0,-2-10 0 15,-3-3 0-15,1 3 0 0,-2-1 0 0,4-3 0 0,1-5 0 16,-4 2 0-16,4-10 0 0,0 6-262 0,0-6-381 16,0 0-572-16,0 0-1316 0,9-24 584 15</inkml:trace>
  <inkml:trace contextRef="#ctx0" brushRef="#br0" timeOffset="192783.05">12367 11512 357 0,'-7'-15'449'0,"5"1"9"0,-2 0 24 0,0 4 25 0,3 4 14 16,-2-5 2-16,2 6-6 0,1 5-6 0,0-16-17 16,1 9-37-16,3-3-39 0,1 4-36 0,7 1-33 15,1-1-34-15,2 1-27 0,4 4-25 0,0 2-28 16,-1-1-27-16,9 3-20 0,-8 2-18 0,-3 1-71 0,-3 2-99 16,0 3 0-16,0 0 0 0,-9 0 0 15,-2 2 0-15,0-1 0 0,-4 4 0 0,-3-1 0 16,-2 2 0-16,-10 4 0 0,-1-4 0 0,0 3 0 0,-2-7 0 15,2-2 0-15,-3 2 0 0,8-6 0 0,2 3 0 16,-4-4-196-16,9 1-34 0,0-5-29 0,6-2-20 16,-5 10-1-16,5-10 20 0,0 0 11 0,9 15 16 15,3-7 22-15,0 0 26 0,5 3 21 0,4 1 19 16,0 2 38-16,-4-4 38 0,-1 1 55 0,6 2 48 16,-12-4 45-16,1 0 33 0,-4-1 42 0,-3-1 30 15,-3 0 22-15,-1-7 25 0,0 0-17 0,-11 14-6 0,2-9-7 16,-4-1-28-16,-3 3-18 0,-10 0-14 15,-1-2-61-15,9-4-72 0,-10 3-81 0,-2-1-104 0,3-3-112 16,-3 1-107-16,2-1-132 0,0 0-477 0,10 0-1088 16,-1 0 481-16</inkml:trace>
  <inkml:trace contextRef="#ctx0" brushRef="#br0" timeOffset="194471.04">12870 12194 156 0,'0'0'198'0,"0"0"5"16,0 0 3-16,0 0 4 0,0 0-4 0,0 0 3 16,0 0-5-16,0 0 5 0,0 0-2 0,0 0 8 15,-4-5 2-15,4 5-1 0,0 0 2 0,0 0 5 0,0 0 9 16,0 0-1-16,0 0 3 0,0 0 1 0,0 0 1 16,0 0 2-16,0 0-10 0,0 0-4 0,0 0-4 15,0 0-5-15,0 0-11 0,0 0-7 0,0 0-5 16,0 0-7-16,0 0-7 0,0 0-8 0,32-5-9 15,-15 4-13-15,11-4-14 0,4 2-14 0,-1 2-7 16,20-1-10-16,1-4-26 0,-20 6 10 0,17 2-12 16,2-4 1-16,0 5-15 0,-18-3-3 0,18-1-10 15,-2 5 1-15,-22-4-13 0,3 0-7 0,-2 3-8 16,-11-3 1-16,2 2-13 0,-2-1-12 0,-3-1 7 0,-14 0-5 16,14 2 16-16,-14-2-12 0,0 0 3 0,0 0-1 15,0 0 7-15,0 0-8 0,0 0-4 0,0 0 11 16,14-3-7-16,-14 3-4 0,0 0 4 0,0 0-6 15,0 0 4-15,0 0 0 0,0 0-8 0,0 0-7 16,0 0-6-16,0 0-19 0,0 0 0 0,0 0-13 16,0 0-19-16,0 0-13 0,0 0-14 0,0 0-9 15,0 0-15-15,0 0-13 0,0 0-32 0,0 0-11 0,0 0-33 16,0 0-41-16,0 0-43 0,0 0-67 0,0 0-72 16,0 0-458-16,0 0-964 0,0 0 427 0</inkml:trace>
  <inkml:trace contextRef="#ctx0" brushRef="#br0" timeOffset="196185.96">14518 12003 188 0,'0'0'374'0,"-7"-8"-7"16,7 8-2-16,0-8 6 0,0 8 0 0,0 0-8 16,8-14-9-16,1 7 4 0,2 0-17 0,5 1-5 15,-1 1-9-15,4-2-22 0,8 5-14 0,0-4-19 0,1 5-11 16,4 2-15-16,-1 3-13 0,-4 0-18 0,-2 3-20 16,1 5-12-16,-12-1-21 0,0 2-16 0,-4 1-14 15,-2 2-15-15,-2 1-15 0,-5 7-6 0,-3 0-10 16,-6 1-21-16,-6 0-20 0,-4-1-27 0,-5-3-38 15,-13 7-14-15,16-8-17 0,-3-3-3 0,1-4-5 16,0-1 1-16,3-4 4 0,3-2-6 0,3-1-2 16,0 1 2-16,-4-4-4 0,5-2 1 0,3 4 11 0,9-4 4 15,-12 2 11-15,12-2 12 0,0 0 20 0,0 0 10 16,0 0 18-16,0 0 8 0,0 0 5 0,0 0-1 16,0 0-6-16,0 0 2 0,0 0-5 0,0 0 5 15,0 0-3-15,40-4-2 0,-20 4-6 0,8-4 2 16,2 2-1-16,16 1-3 0,-14 1-3 0,1-3-3 15,13 3 1-15,-18 0-5 0,0 0-2 0,0 3-15 16,-2-3-10-16,-8 0-21 0,0 1-50 0,-6-1-41 16,0 0-61-16,2 2-50 0,-14-2-41 0,0 0-50 15,18 0-57-15,-18 0-69 0,14-2-330 0,-14 2-853 16,13-9 379-16</inkml:trace>
  <inkml:trace contextRef="#ctx0" brushRef="#br0" timeOffset="196469.95">15398 11939 374 0,'-5'-7'459'0,"5"7"-3"0,-13-10 9 0,4 10 7 0,9 0 0 0,-18-1-16 0,18 1-31 16,-24 4-34-16,15 0-30 0,3 4-33 15,-3 1-27-15,4 4-12 0,2 0-34 0,7 4-13 0,4 6-24 16,8-1-29-16,10 10-27 0,-4-13 4 0,2 0-37 15,0-1-27-15,12 13-36 0,-12-20-13 0,-2 9-26 16,0-4-14-16,-7-4 0 0,-5 2-5 0,-2-1-3 16,-3-1-7-16,-5-3-8 0,-1 1-18 0,-7 0-21 15,-2-1-27-15,-5 1-38 0,-11-1-40 0,3-3-27 16,3-5-35-16,-6-2-51 0,7 1-37 0,-6-9-48 16,13 1-56-16,-5 0-382 0,4-5-855 0,3 1 379 0</inkml:trace>
  <inkml:trace contextRef="#ctx0" brushRef="#br0" timeOffset="196622.84">15380 11994 52 0,'0'-8'497'0,"4"-6"-9"0,-4 4-35 15,1 1-15-15,1-1 16 0,3-2 3 0,2 0-16 16,5 2-35-16,3-2-32 0,2 4-42 0,10-3-36 16,15-3-37-16,-13 8-56 0,1 3-57 0,3 3-78 15,0-4-106-15,17 1-88 0,-18 6-86 0,0 4-96 16,-3 0-123-16,-1-2-278 0,-2 3-766 0,-7-2 339 0</inkml:trace>
  <inkml:trace contextRef="#ctx0" brushRef="#br0" timeOffset="197533.19">16074 12074 447 0,'-15'8'467'16,"0"-1"18"-16,-2 2 25 0,-5 5 10 0,0-1-6 15,6-2-10-15,2-3-34 0,-8 6-32 0,9 0-29 16,-2 4-31-16,7-5-31 0,6 0-36 0,3 3-25 16,3-1-39-16,2-2-10 0,4-2-28 0,3 2-20 0,9 6-28 15,-8-13-20-15,10 6-43 0,2-8-35 16,1 4-25-16,-11-4-35 0,11-2-26 0,-9-4-27 16,0-1-16-16,-1 2-28 0,-2-4-16 0,0 1-27 0,-6-5-8 15,-1 3-3-15,-1-1-8 0,1-6 7 0,-7-3 8 16,2 3-2-16,-7-2 1 0,-1 3 12 0,0-3-3 15,0 3 6-15,0-4 8 0,-4 1 15 0,1 1 4 16,-2 3 19-16,1-2-3 0,0 1 13 0,0 1 7 16,1 3 5-16,1-2 6 0,0 5 12 0,3-1 0 15,4 6 7-15,-3-6 4 0,3 6 4 0,0 0 0 16,-4-7 2-16,4 7 2 0,0 0-9 0,19-8 6 0,-1 6 2 16,0 0 2-16,11 0-2 0,2 2 5 15,-2-3 8-15,3 6 5 0,-4-5 9 0,4 5 14 16,-4 0 21-16,-1-1 16 0,-6 0 25 0,-5 1 19 0,3-1 11 15,-3 1 6-15,-1 1 16 0,-6-3 6 0,-1 3-1 16,-8-4-12-16,11 6-4 0,-6 0 3 0,-5-6 7 16,7 11-2-16,-7-5-12 0,0 3-9 0,-3-1-1 15,3 2-12-15,-5-1-11 0,1 4-5 0,-5 3-5 0,8-4-8 16,-3 2-1-16,6-1-5 0,-2 0-7 16,2 1-1-16,4-3-3 0,1 1-9 0,3-1 0 15,2-2-11-15,2-1-6 0,-2 0-11 0,5-4-17 0,1-1-18 16,1 2-13-16,0-8-22 0,-1 1-13 0,1 4-9 15,-2-5-2-15,1-2-13 0,-2 4-5 16,-2-7 8-16,3 0-9 0,-7-2 3 0,3 2-4 0,-2-4 15 16,-1 0 1-16,-4 0 2 0,-2 2 9 0,-2 0 4 15,-3-5-2-15,0 2 6 0,-2 1 16 0,-6-2 1 16,0 2 4-16,-3 0 1 0,-1-1 0 0,-6-4 10 16,4 9 4-16,0-3 4 0,0 2 2 0,3-1 4 0,2 2 2 15,1-3 6-15,0 5-2 0,4 1 4 16,0-3-6-16,5 8 2 0,-3-9-7 0,3 9-5 15,0 0-13-15,6-11-1 0,4 6-7 0,-1 2-3 0,6-2 1 16,3 3-6-16,2-1 1 0,3 2 7 0,7 1-2 16,-2 1 5-16,0 2 7 0,-2-2 0 0,0 3 3 15,1-1 7-15,0 2 2 0,-9-2 7 0,6 6 9 16,-7-5 10-16,-2 4 16 0,-1-1 22 0,0-1 22 16,-3 4 14-16,1 1 9 0,-3-3 23 0,-4 1 20 15,1 0 10-15,-3-1 12 0,0 4-2 0,-3 1-3 16,0 3-8-16,0-3-7 0,0-1-15 0,0 2-12 0,-1-3-11 15,1 0-11-15,1 3-5 0,0-1-4 16,7 1-10-16,0-2-11 0,-1-1-16 0,6-3-14 16,-3 1-29-16,3-1-23 0,-3-6-18 0,7 4-19 0,1 0-25 15,0-4-2-15,1-2-21 0,10 1-2 0,-3-4-9 16,-7 3-2-16,0-6-1 0,-1 0 2 0,-5-2 9 16,1-2 16-16,-5 1 12 0,-5-2 7 0,-2-3 28 15,-2 0 12-15,-5-9 8 0,-3 7 25 0,-7-4 14 16,0 1 12-16,-4 1 22 0,-2 3 12 0,6 3-5 15,-10-3-6-15,0 2-6 0,-1 1-11 0,11 8-23 16,-3-5-49-16,3 4-47 0,-2 2-68 0,3 2-101 0,6-2-115 16,8 3-295-16,-11-3-735 0,11 3 325 0</inkml:trace>
  <inkml:trace contextRef="#ctx0" brushRef="#br0" timeOffset="198456.26">17710 12062 296 0,'0'0'499'0,"-19"10"33"0,13-3 44 0,-1 1 18 0,3 1 1 0,2 1 7 0,4 3-7 0,-2 2-22 0,0 1-30 0,0 2-21 16,2 5-40-16,-1-5-37 0,1 0-39 0,2 3-41 15,0-5-33-15,0-5-98 0,-4 3-234 0,4-8 0 16,-2 4 0-16,-2-10 0 0,4 7 0 0,-1-3 0 16,-3-4 0-16,4 9 0 0,-4-9 0 0,0 0 0 15,0 0 0-15,0 0 0 0,0 0 0 0,0 0 0 16,0 0 0-16,9-22 0 0,-6 8 0 0,0-2 0 0,-1 2 0 15,-2-4 0-15,4-5 0 0,3 8 0 16,-1-7 0-16,2-1 0 0,2 9 0 0,-4-1 0 0,5 1 0 16,1 1 0-16,0 1 0 0,1 1 0 0,1 0 0 15,1 7 0-15,2 0 0 0,-2-3 0 0,3 6 0 16,2 1 0-16,-6 1 0 0,3 4 0 0,-2-1 0 16,-1 3 0-16,-1 1 0 0,0 2 0 0,-3 0 0 15,-2 1 0-15,-2 2 0 0,-4 0 0 0,-1-6 0 16,-1 8 0-16,0-6 0 0,-3 0 0 0,-2 3 0 15,1-4 0-15,0 1 0 0,3-2 0 0,1-7 0 0,-1 6 0 16,1-6 0-16,0 0 0 0,-5 9-59 0,5-9-179 16,0 0-27-16,0 0-15 0,0 0 6 0,14-26 24 15,-3 16 23-15,3-4 19 0,1 3 7 0,1 0 37 16,8-5 23-16,-8 5 37 0,8-3 17 0,-1 4 42 16,0-1 50-16,-6 7 63 0,-1-1 36 0,-1 1 30 15,0 2 23-15,1 0 9 0,-16 2 14 0,18 0 21 16,-18 0 13-16,17 8 24 0,-2 0 9 0,-6 0-14 0,4 1 2 15,-6 0 2-15,1 4-113 0,-4-1-124 16,0 5 0-16,-3-3 0 0,0 10 0 0,1-8 0 0,-1 3 0 16,-2-3 0-16,-2 1 0 0,0-3 0 0,2 2 0 15,0-4 0-15,-3 1 0 0,4 1 0 0,0-6-191 16,3 0-448-16,0-1-589 0,5-1-1328 0,-8-6 588 16</inkml:trace>
  <inkml:trace contextRef="#ctx0" brushRef="#br0" timeOffset="199059.81">18938 12178 420 0,'0'0'424'0,"-14"-6"9"0,14 6 8 0,0 0 14 0,0 0-7 0,0 0-19 0,0 0-8 16,41-10-28-16,-14 7-23 0,5-1-22 0,1 4-14 15,0-5-23-15,16-2-17 0,-3 1-25 16,-13 3-28-16,14 2-8 0,-1 1-30 0,-15-2-22 0,16 4-15 15,-15-2-12-15,0 1-28 0,-4 1-9 0,-2 1-34 16,-7-1-40-16,-1 1-40 0,-4-3-45 0,1 1-45 16,-7 2-48-16,-8-3-51 0,12 4-43 0,-12-4-32 15,0 0-41-15,0 0-37 0,16 0-46 0,-16 0-53 0,0 0-385 16,13-7-891-16,-13 7 393 0</inkml:trace>
  <inkml:trace contextRef="#ctx0" brushRef="#br0" timeOffset="199560.23">20698 11886 363 0,'0'0'484'0,"0"0"10"0,0 0 17 0,0 0 19 0,0 0 11 0,0 0 35 0,0 0 29 0,9 26 4 16,-4-9 19-16,-4 10-2 0,6 0-7 15,-2-2-29-15,0 6-32 0,3 9-101 0,-6-13-457 16,-6 13 0-16,6-9 0 0,-5 8 0 0,3-9 0 0,-2-1 0 15,4-2 0-15,-2-5 0 0,0-5 0 0,0-2 0 16,0-6 0-16,3 5 0 0,-2 0 0 0,-1-7 0 16,4 0 0-16,-4-7 0 0,2 8 0 0,-2-8 0 15,0 0 0-15,7 4-184 0,-7-4-597 0,0 0-424 16,0 0-1304-16,25-21 577 0</inkml:trace>
  <inkml:trace contextRef="#ctx0" brushRef="#br0" timeOffset="199956.02">21043 11965 505 0,'0'-11'550'15,"0"11"-16"-15,0 0-13 0,1-7-10 0,-1 7-9 16,0 0 34-16,0 0 5 0,0 0-22 0,-10 24-31 16,9-9-36-16,-2 0-29 0,3 10-25 0,-2-7-28 15,4 7-38-15,-2 1-31 0,4-2-34 0,1 1-26 16,-3-11-41-16,-1 3-200 0,4 7 0 0,0-13 0 15,-1 0 0-15,1-1 0 0,7 2 0 0,0-7 0 16,2-1 0-16,4 0-57 0,-2-3-146 0,4-5-27 0,5 3-15 16,-6-5 2-16,6 1 12 0,-2-5 15 0,-5 4 24 15,1-4 21-15,-4 1 20 0,-1-4 30 0,3 3 48 16,-7-1 54-16,3 3 68 0,-1-3 43 0,-5-1 35 16,2 2 34-16,-2 2 41 0,0 0 37 0,-2 2 18 15,-1 3 21-15,-4 3-3 0,7-6-1 0,-7 6-76 16,0 0-198-16,0 0 0 0,0 0 0 0,0 0 0 15,0 0 0-15,12 20 0 0,-10-6 0 0,-2 2 0 16,0 0 0-16,0 2 0 0,-3 8 0 0,-2-4 0 16,3 6 0-16,-1-11 0 0,-1 9 0 0,3-2 0 15,-2-8 0-15,5 1 0 0,-1-1 0 0,1-2 0 16,4-4 0-16,-3-2 0 0,6-2 0 0,0-1 0 0,0-1 0 16,5-2-1366-16,3-1-1478 0,-2-7 654 15</inkml:trace>
  <inkml:trace contextRef="#ctx0" brushRef="#br0" timeOffset="200345.03">21713 12059 537 0,'-3'-6'662'0,"3"6"-12"0,-5-9 9 0,5 9 7 0,-3-11 2 0,3 11-8 15,2-9-45-15,-2 9-50 0,18-5-61 0,0 0-51 16,8 5-43-16,5-2-40 0,-3 2-36 0,4 2-32 15,0 2-166-15,-4 0-136 0,0 2 0 0,-10-1 0 0,0 3 0 16,-5-3 0-16,0 2 0 0,-4 4 0 0,-4-4 0 16,-1 1 0-16,-4 0 0 0,-7 3 0 0,2 1 0 15,-6 0 0-15,-2 0 0 0,-4-2 0 0,-2 2 0 16,-7 3 0-16,10-8 0 0,-6 5 0 0,4-6 0 16,3 4 0-16,1-4 0 0,6-2-179 0,0-1-33 15,5 4-3-15,3-7 12 0,0 0 15 0,0 0 3 0,12 13-2 16,1-7 18-16,5 1 16 0,5 5 10 15,3 0 19-15,1-7 14 0,-3 5 18 0,-1 4 34 16,0-1 32-16,-1 2 46 0,-6-5 38 0,-2 4 25 0,0-5 25 16,-3 4 15-16,-4-1 5 0,-4-2 5 0,-6 0 11 15,-2-3 2-15,-1 1-8 0,-8 0-5 0,-12 2-20 16,-1-1-16-16,-1-7-52 0,3 5-60 0,-5-3-88 16,2 2-100-16,10-4-114 0,-1 2-113 0,4-4-143 15,1-4-390-15,14 4-1042 0,-11-3 460 0</inkml:trace>
  <inkml:trace contextRef="#ctx0" brushRef="#br0" timeOffset="201309.68">22342 12015 30 0,'0'0'407'0,"0"0"8"0,-4-7 17 15,4 7 11-15,0 0-2 0,0 0-5 0,0 0-16 16,0 0 14-16,0 0-2 0,0 0 3 0,0 0 15 16,-12 25 12-16,7-9-14 0,1-3-30 0,3 6-22 0,-3-3-30 15,2 1-32-15,0 8-29 0,2-9-31 16,3 7-26-16,-2-7-83 0,-1 2-165 0,3-2 0 0,-1-3 0 16,2-1 0-16,-3-1 0 0,3-4 0 0,0 3 0 15,3-4 0-15,8 0 0 0,-1-3 0 0,2-2 0 16,-1 2 0-16,1-3 0 0,2-1-241 0,1-4 6 15,-3 1 7-15,1-3 15 0,0-4 23 0,-3 3 24 16,1-3 19-16,-2-1 35 0,-1 0 22 0,-1-1 33 16,1-1 38-16,-2 2 35 0,0 0 33 0,-1 3 34 15,-4 1 28-15,0 2 39 0,2-2 21 0,-7 8 26 0,5-6 14 16,-5 6 0-16,0 0-6 0,5-5-12 0,-5 5-92 16,0 0-101-16,0 0 0 0,0 0 0 0,0 0 0 15,8 26 0-15,-7-11 0 0,0 1 0 0,4 7 0 16,-3 4 0-16,1-4 0 0,0 1 0 0,-1 1 0 15,2 1 0-15,5-3 0 0,-5 0 0 0,0-8 0 16,2-1 0-16,-1 3 0 0,2-1 0 0,-1-3 0 16,-1-1 0-16,2-2 0 0,3-1 0 0,-4-3 0 15,1 2-164-15,5-3-570 0,3-2-482 0,-6-3-1317 16,-9 0 583-16</inkml:trace>
  <inkml:trace contextRef="#ctx0" brushRef="#br0" timeOffset="201594.45">23074 12281 98 0,'-8'-13'546'0,"8"13"-10"0,0 0-11 0,-15 0 9 0,15 0 5 0,-17 8 3 15,6-1-13-15,-1 3-18 0,2 0-36 0,0 1-43 16,2 0-40-16,0 5-38 0,3 0-34 0,4-2-33 16,2 2-32-16,2 0-26 0,-1-3-30 0,6 4-38 15,2-5-38-15,1-1-50 0,0-1-49 0,4-2-43 16,0 1-41-16,0-2-31 0,0-4-42 0,4 0-36 15,-3-2-32-15,3-2-11 0,1-4-21 0,-3 3 2 0,-1-4 2 16,0-3 13-16,-5 1 27 0,-2-3 14 0,-4-3 18 16,-1 1 16-16,-4-1 14 0,-5-10 12 15,-1 0 9-15,-7 5 10 0,-1-1 14 0,-4-1 6 0,5 9 14 16,-10-2-3-16,9 4-3 0,-8-2-20 0,7 4-28 16,0 2-46-16,6 2-57 0,2-3-72 0,7 7-302 15,-10-4-642-15,10 4 284 0</inkml:trace>
  <inkml:trace contextRef="#ctx0" brushRef="#br0" timeOffset="202018.36">23429 12098 413 0,'-1'-7'584'0,"1"7"-25"15,0 0-24-15,6-6-11 0,-6 6-14 0,14-3-11 16,-2 0-27-16,3 3-39 0,0 0-33 0,12 4-42 16,-9-3-31-16,1 2-30 0,-2 1-30 0,0-2-31 15,-7 2-26-15,4 1-15 0,-3 2-26 0,-3-1-17 16,-4 4-16-16,1-2-13 0,-5 4-10 0,0-2-11 16,-9 4-12-16,1 1-8 0,-1-3-16 0,-2 2-12 15,-2-2-20-15,2 1-23 0,-2 0-21 0,1-2-25 16,1-2-24-16,3-1-24 0,4-3-25 0,-1 3-18 0,4 0-11 15,1 1-20-15,3 0-24 0,2-2-18 0,1-1-10 16,8-1-5-16,-4 3 10 0,6 0 21 0,-2 1 20 16,2-1 12-16,0-5 26 0,7 10 26 0,-10-5 45 15,0 2 37-15,0 1 41 0,-4 0 41 0,0 0 31 16,-1 3 26-16,-4 1 24 0,-3 0 16 0,-5-2-6 16,-1 0 8-16,-4-1-2 0,-6 0-5 0,-1-4-8 15,-12 3-6-15,1-3-9 0,-5-1-23 0,-12-3-51 16,16-1-57-16,8-2-78 0,-6-2-97 0,10-3-119 15,2 2-127-15,8-4-146 0,6 6-399 0,-4-10-1041 16,6-3 461-16</inkml:trace>
  <inkml:trace contextRef="#ctx0" brushRef="#br0" timeOffset="202560.2">24510 12283 399 0,'0'0'572'0,"-15"-6"16"0,15 6 15 0,0 0-11 0,-9-5-6 0,9 5-35 15,0 0-33-15,0 0-42 0,18-14-51 0,-4 9-36 16,13-2-42-16,4 2-32 0,25 1-34 0,-6 1-26 15,3-3-26-15,-2 3-20 0,4 7-25 0,-1-4-28 0,-2 0-40 16,-1 3-58-16,-2-2-66 0,-17 0-62 0,-5-1-65 16,-9 3-71-16,1 0-73 0,-4-2-61 0,-6 1-50 15,-9-2-49-15,9 3-29 0,-9-3-59 0,0 0-305 16,0 0-900-16,-36 18 398 0</inkml:trace>
  <inkml:trace contextRef="#ctx0" brushRef="#br0" timeOffset="202767.77">24579 12445 147 0,'0'0'408'0,"-6"5"30"0,6-5 21 0,0 0 14 0,0 0 1 15,0 0-4-15,0 0-18 0,38-3-12 0,-11-1-22 16,4 0-18-16,16 2-22 0,-15-1-36 0,14 2-32 16,0-2-29-16,0-1-28 0,1-1-27 0,-2 4-15 15,5 0-70-15,-17 1-52 0,15 0-60 0,-18-3-65 16,1 5-80-16,-2-6-70 0,4 1-59 0,-7 0-76 15,-6 2-74-15,8-2-83 0,-1 1-366 0,-11 2-914 16,4-1 405-16</inkml:trace>
  <inkml:trace contextRef="#ctx0" brushRef="#br0" timeOffset="203107.97">25819 12251 471 0,'0'-8'503'0,"0"8"7"15,0 0 3-15,0 0 14 0,0 0-2 0,0 0-11 16,-38 10-5-16,24 1-7 0,-3-2-23 0,-6 5-37 0,11-2-33 16,-2 7-26-16,3-4-23 0,5 1-38 0,0 0-27 15,5 6-29-15,6 5-29 0,4-5-21 0,4 0-23 16,2-3-178-16,6-3-15 0,-1 1 0 0,3 0 0 15,3-5 0-15,1-1 0 0,2-3 0 0,-2-5 0 0,0-2 0 16,0-4 0-16,-2-2 0 0,-6 1 0 16,-3-5 0-16,-2 0 0 0,-3-5 0 0,-1 0 0 15,-1-1-16-15,-1-8-25 0,-7 0 2 0,-1-4 2 16,-2 11 3-16,-5-9 3 0,2-1 15 0,-6 2-7 16,-1 4-8-16,-3 1-14 0,2 6-31 0,-10-2-44 15,8 5-79-15,-8-3-113 0,-5 7-135 0,2-1-182 0,-1 10-388 16,0 0-1100-16,-1 3 488 0</inkml:trace>
  <inkml:trace contextRef="#ctx0" brushRef="#br0" timeOffset="207809.26">5037 14957 290 0,'0'0'301'0,"0"0"14"16,0 0-10-16,0 0-4 0,0 0 8 0,0 0 7 15,0 0 5-15,0 0 32 0,0 0 20 0,-7 23 6 16,-1-2-6-16,-1 5-6 0,-1 13-2 0,0 3-5 15,-12 1-10-15,12-1-7 0,-2 0-36 0,0 7-26 0,4 4-29 16,-4-2-20-16,3 4-29 0,2-5-23 16,2-8-9-16,-3-15-29 0,-2 0-6 0,7-4-24 15,-2-8-6-15,1-1-14 0,3-7-9 0,1-1-7 0,0-6 1 16,0 0-57-16,0 0-20 0,0 0 0 0,0 0 0 16,-8-29 0-16,7 6 0 0,1-5 0 0,1 0 0 15,2 3 0-15,-3-5 0 0,-3-12 0 0,6-3 0 16,-1 16 0-16,-2-15 0 0,8 2 0 0,-2 13 0 15,4-13 0-15,2-1 0 0,3 2 0 0,-4 14-28 16,4-12-31-16,-4 14 7 0,0-2 1 0,5 4 3 16,-2 3 12-16,-1 8-4 0,0 0-1 0,-1 1 17 15,3 7-3-15,-8 0 5 0,-7 4 1 0,30 11 9 16,-7 6 15-16,-3 2 34 0,11 13 32 0,-9-7 28 16,7 16 7-16,-3 2 1 0,-2 1-59 0,-1 2-46 15,-1 1 0-15,-2 3 0 0,-3-1 0 0,-6-2 0 16,-1-5 0-16,-1-13 0 0,0-2 0 0,3-2 0 0,-4 2 0 15,-3-10 0-15,1-1 0 0,-1 0 0 16,-1-4 0-16,-1-2 0 0,-2-5 0 0,-1-5 0 16,2 7-61-16,-2-7-80 0,0 0-17 0,0 0-22 0,0 0-17 15,0 0-13-15,0 0-1 0,-9-41 6 0,3 19 7 16,-7 0 3-16,-1-3 5 0,-9-12 12 0,4 14 18 16,-4-12 33-16,1 15 13 0,-7-12 31 0,6 14 24 15,0 0 25-15,1 4 31 0,-2 5 22 0,0-1 33 16,4 6 10-16,-4-2 6 0,6 6 13 0,-7 0 1 15,-1 1-3-15,9 2-10 0,1 3-7 0,7-2-9 16,-4 2-12-16,3-1-38 0,5 2-49 0,1-3-69 16,4-4-65-16,5 13-48 0,3-6-79 0,5 1-73 15,9 2-105-15,-3-10-252 0,11 0-797 0,16-4 353 16</inkml:trace>
  <inkml:trace contextRef="#ctx0" brushRef="#br0" timeOffset="208309">5573 15311 374 0,'0'0'474'0,"0"0"-32"0,0 0-12 0,0 0-1 0,0 0 0 15,0 0-1-15,0 0-14 0,0 0-31 0,55-10-42 16,-27 2-25-16,0 4-33 0,-1 1-19 0,0 0-9 15,1 0-19-15,1 2-20 0,-10 2-14 0,7 6-17 16,-11-3-10-16,2 7-14 0,-6 2-8 0,-2 3-4 16,-1 9-12-16,-5-1 3 0,-1 16-8 0,-2-17-16 15,-5 2-12-15,-3 1-10 0,-1 1-14 0,3 0-14 16,-8-5-24-16,9-5-44 0,-3-4-24 0,3-1-25 16,1-5-22-16,0-2-14 0,4-5-20 0,0 0-19 15,0 0-22-15,0 0-33 0,0-24-4 0,4 8 8 16,5-6 5-16,3-2 9 0,-1-2 13 0,-2 1 19 0,4-3 11 15,1-13 17-15,0 19 25 0,-1-6 16 16,-3 3 22-16,4-2 2 0,0 2 20 0,-2 2 23 16,-2-1 30-16,0 9 15 0,-1-1 23 0,1 5 17 0,-3-4 17 15,-1 11 12-15,-3-2 2 0,-3 6-8 0,5-9-9 16,-5 9 1-16,0 0 23 0,0 0 26 0,0 0 13 16,-16 38 0-16,6-17 4 0,1 6 5 15,3-1-10-15,-2 2-8 0,6-5-13 0,-1 1-12 0,3 1-13 16,5-1-12-16,-4-10-44 0,7 0-64 0,2-1 0 15,7-2 0-15,5 1 0 0,1-3 0 0,1-2 0 16,4-4 0-16,0-3 0 0,4-4 0 0,0 1 0 16,-5-3-186-16,0-3-90 0,2 0-71 0,-3-1-50 15,-10 1-50-15,6-5-83 0,-7 2-472 0,3-8-1085 0,-5 11 480 16</inkml:trace>
  <inkml:trace contextRef="#ctx0" brushRef="#br0" timeOffset="208781.42">6222 14680 230 0,'-8'-6'524'0,"2"-2"-1"0,1 0-15 0,1-1-1 0,-1 0 2 16,2-4-26-16,2 4-33 0,4-3-37 0,3-1-38 16,3 1-43-16,5-1-20 0,6-3-18 0,6 0-25 15,1 2-19-15,1 8-23 0,-10 1-16 0,10 2-23 16,0 3-23-16,-12 7-3 0,0-1-18 0,-4 3-12 0,-2 4-14 16,-4 4 1-16,-1 7-21 0,-6 1-10 15,-4-1-10-15,-6 1-12 0,-1-1-13 0,-3 2-20 16,1-4-2-16,-3-2-20 0,7-6-16 0,-2 2-32 0,1-5-29 15,2 2-26-15,1-7-22 0,4 0-23 0,2-3-14 16,2-3-7-16,-7 8-5 0,7-8-1 16,0 0 25-16,0 0 3 0,13 8 14 0,-4-7 17 0,4 0 13 15,2 3 5-15,3 0 22 0,0-1 13 0,8 4 27 16,-1 6 22-16,-1-7 30 0,-8 3 20 0,0-1 13 16,-4 3 12-16,-2-2 13 0,-1 4 13 0,-4-1 12 15,-5-1-2-15,0-1 6 0,-4 1-13 0,-5 1-9 16,-2 1-8-16,-3-2-4 0,-3-4-26 0,-10 0-22 15,3 0-38-15,-5-2-55 0,-1-2-58 0,5-6-109 16,4 3-95-16,-4 0-108 0,7-5-122 0,-1-2-353 16,2 1-981-16,4-2 435 0</inkml:trace>
  <inkml:trace contextRef="#ctx0" brushRef="#br0" timeOffset="209781.6">7117 15059 301 0,'0'0'342'0,"0"0"5"0,0 0 9 0,0 0 6 16,0 0 13-16,-12 26 10 0,10-20-12 0,-1 5 4 15,3 0-2-15,-4 5 5 0,4 9 12 0,4-11-2 16,-1 12-8-16,0 4 1 0,5 12-6 0,-3 1-21 16,2-16-18-16,-2 16-25 0,0-15-26 0,-4 13-33 15,3-12-18-15,-3-2-28 0,1-2-22 0,-1-2-70 16,0-1-116-16,-1-5 0 0,-1-2 0 0,0-5 0 15,1-3 0-15,-3-1 0 0,3-6-262 0,3 8-146 16,-3-8-99-16,0 0-116 0,0 0-443 0,0 0-1153 0,0 0 510 16</inkml:trace>
  <inkml:trace contextRef="#ctx0" brushRef="#br0" timeOffset="210065.5">6893 15366 508 0,'-13'0'522'0,"13"0"-21"0,0 0 6 0,0 0-6 15,0 0-17-15,0 0-16 0,0 0-32 0,46-18-39 16,0 9-31-16,8 3-48 0,0 0-36 0,2-3-25 15,-4 2-29-15,1 4-12 0,5-4-47 0,-5 2-25 16,-4 4-42-16,-18 2-30 0,1-1-37 0,-2 2-42 16,-1 2-41-16,-11 2-50 0,-4-3-54 0,0 2-45 0,-5-3-47 15,-1 7-44-15,-3-6-56 0,-5-3-57 0,9 6-388 16,-9-6-855-16,6 5 378 0</inkml:trace>
  <inkml:trace contextRef="#ctx0" brushRef="#br0" timeOffset="210329.43">6829 15859 326 0,'0'0'476'0,"16"8"-3"15,-1-5 21-15,0 0 11 0,13 0-2 0,6-3-13 16,11-2-32-16,3-2-33 0,4-1-33 0,-2 4-46 16,-4 1-28-16,1-3-34 0,-14 0-22 0,15-1-32 15,-2-1-40-15,-17 1-54 0,3 2-80 0,-5 2-87 16,-9 0-86-16,10-7-92 0,-9 6-83 0,-5 0-80 16,5-2-90-16,-11 2-352 0,-8 1-882 0,22-1 391 15</inkml:trace>
  <inkml:trace contextRef="#ctx0" brushRef="#br0" timeOffset="211190.34">3975 15096 262 0,'0'0'458'0,"0"0"-11"0,0 0 5 16,0 0 6-16,0 0 1 0,0 0-12 0,-14 14-1 0,12-6-9 15,-1 7-1-15,-1 0-25 0,4 2-13 0,-1 1-13 16,5 1-17-16,-3 6-34 0,3 0-24 0,-4 2-28 15,1-2-29-15,-1 1-23 0,4-1-23 0,-4-1-29 16,3-5-45-16,-5-2-67 0,4-3-85 0,-4-2-83 16,-4 3-102-16,6-9-115 0,-5 0-106 0,-1 1-106 15,-2-5-513-15,8-2-1129 0,0 0 501 0</inkml:trace>
  <inkml:trace contextRef="#ctx0" brushRef="#br0" timeOffset="211391.29">3642 15295 253 0,'-19'-2'532'0,"19"2"-17"15,0 0-16-15,-14 2 21 0,14-2 4 0,0 0 9 16,0 0-27-16,0 0-31 0,0 0-34 0,34-9-40 16,-3 3-35-16,16-4-38 0,-16 5-37 0,16-2-25 15,-15 4-26-15,23-1-31 0,-24 0-34 0,17-6-57 16,-16 7-59-16,0 1-77 0,0 2-72 0,-14 0-65 15,10 0-87-15,-8 0-79 0,-8 5-85 0,7-1-87 16,-12-1-428-16,-1 4-998 0,0 0 441 0</inkml:trace>
  <inkml:trace contextRef="#ctx0" brushRef="#br0" timeOffset="211627.26">3583 15849 195 0,'-5'5'650'0,"5"-5"-57"0,-5 7-52 15,5-7-16-15,1 7-3 0,8-1 12 16,5-3-2-16,4 1-32 0,10-4-44 0,4 2-53 16,14-2-37-16,-15 3-39 0,21-3-49 0,-6-5-42 0,4-2-51 15,1 0-64-15,-21-4-74 0,2 4-78 0,15 0-90 16,-21-1-99-16,5 3-84 0,-5-2-94 0,6-2-108 15,-16 6-400-15,10-5-980 0,-9 3 433 16</inkml:trace>
  <inkml:trace contextRef="#ctx0" brushRef="#br0" timeOffset="212815.75">8517 15227 76 0,'0'0'455'0,"0"0"32"16,0 0 9-16,2 31 22 0,-10-16 12 0,8 7 16 15,-2 1-5-15,-1 6-9 0,6-3-9 0,-1 2-20 16,-3-3-23-16,0 1-32 0,1 2-41 0,-2 1-37 16,5-4-38-16,-4 3-33 0,3-10-27 0,-2 0-24 15,-2-2-120-15,3-1-128 0,-2-6 0 0,-1-3 0 16,2 2 0-16,-1 1 0 0,1-9 0 0,0 8 0 16,0-8 0-16,0 0 0 0,0 0 0 0,0 0 0 15,0 0 0-15,0 0 0 0,0 0 0 0,0-42 0 16,0 17 0-16,4-4 0 0,0 4 0 0,-2-2 0 15,2-3 0-15,-2-13 0 0,1 19-12 0,-2-4-38 16,1 1 6-16,0 1 6 0,2 1 2 0,0 0 4 0,-2 3 4 16,5 5 14-16,-1 1-7 0,3 2-3 0,1-1 7 15,3 3 7-15,0 2 0 0,3 3 0 0,0 1 4 16,8 3 8-16,-4 2-2 0,5 6 3 0,1 7 8 16,-1-1-2-16,11 14 1 0,-16-8 0 0,-2 2-4 15,-3 8 4-15,-2-5-1 0,-4 0-4 0,-5 4-23 16,-7-2-8-16,2 0-22 0,-4 1-17 0,-5-5-6 15,2-3-8-15,-2-3-19 0,-4 0-5 0,6-2-8 16,-3-2-12-16,-2-3-14 0,4-1-6 0,1-1-4 16,8-5-15-16,-11 4 6 0,11-4-4 0,0 0 5 15,0 0 9-15,0 0 2 0,0 0 14 0,0 0 10 16,0 0 8-16,0 0 13 0,0 0 12 0,33-14 14 0,-18 14 17 16,5 3 14-16,5 4 18 0,-7-1 30 0,6 5 7 15,-8-3 24-15,-2 3 8 0,-3 1 9 16,-2-1-2-16,-5 2 0 0,-4 2-4 0,-1-3-3 0,-3 2 0 15,-4 1-4-15,-1-3-6 0,-2 0-19 0,-3-2-17 16,-3-1-29-16,-6 0-34 0,4-5-36 0,1 1-42 16,-9-5-42-16,9 0-39 0,-1-5-50 0,2-1-63 15,4-1-54-15,-2 0-248 0,3-4-691 0,3 3 306 16</inkml:trace>
  <inkml:trace contextRef="#ctx0" brushRef="#br0" timeOffset="213231.78">9086 15362 132 0,'12'9'530'0,"0"0"1"0,0 2 24 0,1 2 28 0,-3 1-14 0,10 1-8 0,-3 1-44 16,-2 6-28-16,-6-10-47 0,3-1-43 0,-1 4-44 15,-1-1-32-15,-4 0-42 0,0 1-49 16,-5-2-57-16,1-1-58 0,-2-5-64 0,-4 5-51 0,-1-3-43 15,-3-5-41-15,0 2-36 0,1-2-30 0,7-4-31 16,0 0-23-16,-13 3-17 0,13-3-16 0,0 0-13 16,-12-16-3-16,11 8 8 0,5-3 15 0,-3-3 25 15,4 0 0-15,7 0 21 0,3-7 27 0,-6 7 35 16,8-9 31-16,-6 9 40 0,3-4 31 0,2-1 39 16,-5 7 16-16,2-1 36 0,0 1 45 0,-1 3 36 15,-5 1 40-15,-2 1 26 0,1 1 14 0,-6 6 17 16,5-3-7-16,-5 3-3 0,0 0 17 0,0 0-14 15,0 0 16-15,0 0-1 0,-3 22 11 0,0-8 3 0,-1 2-4 16,-2 5-4-16,3-4-8 0,2 0-13 16,2 6-72-16,0-6-172 0,1 6 0 0,-1-5 0 0,5-4 0 15,2 4 0-15,6 2 0 0,3-2 0 0,-3-6 0 16,1-2 0-16,8-1 0 0,-5-1 0 0,6-3 0 16,-3-5 0-16,8-2 0 0,-5 2 0 0,2-5 0 15,3-4-128-15,-4 3-495 0,-4-9-110 0,5-1-386 16,-2 1-1210-16,-1-5 535 0</inkml:trace>
  <inkml:trace contextRef="#ctx0" brushRef="#br0" timeOffset="213766.25">9557 14814 270 0,'0'0'355'0,"-2"-17"14"0,2 9-3 0,3-1-8 0,3-3-7 16,-1 3 12-16,0-3 1 0,2 4-8 0,3-2-22 15,4 1-22-15,-2 0-25 0,3 2-11 0,9-2-14 16,2 1-11-16,-10 7-18 0,12 1-26 0,-11 0-17 16,0 7-18-16,-3 4-10 0,6 5-9 0,-7 4-16 15,-7-2-18-15,-2-2-7 0,-5 14-15 0,-4-5-26 0,-5 0-35 16,-5 1-36-16,-10 10-37 0,-3-1-49 0,10-13-31 15,0-5-20-15,0 1-7 0,4-6-9 0,0-3 17 16,1-1 5-16,2 1 22 0,2-3 13 0,1-2 8 16,0 2 2-16,4-2 15 0,4-4 17 0,0 0 29 15,-7 6 28-15,7-6 29 0,0 0 26 0,0 0 23 16,0 0 21-16,0 0 13 0,28 5 10 0,-11-5 5 16,-2 0-2-16,13-5-4 0,-10 7 2 0,10-2-21 15,0-2-9-15,4 1-9 0,-4-2-11 0,-11 1-2 16,15 2-42-16,-4-7-44 0,-4 3-69 0,-5 1-81 15,10-5-99-15,-12 5-103 0,3-1-120 0,-8 0-387 16,6 1-943-16,-5-5 417 0</inkml:trace>
  <inkml:trace contextRef="#ctx0" brushRef="#br0" timeOffset="214342.73">10595 15325 28 0,'0'0'501'0,"25"18"14"0,-23-5 55 0,6 3 39 0,-4 6 25 15,0-5 3-15,3 6-17 0,-6 2-27 0,2 0-29 16,0 0-36-16,-3 1-43 0,1-1-48 0,-5-1-47 16,4-6-37-16,-1 1-36 0,-2-4-51 0,3-3-122 15,0 1-144-15,0-5 0 0,3 2 0 0,-3-10 0 0,2 6-31 16,-2-6-290-16,0 0-98 0,8 2-92 16,-8-2-97-16,0 0-443 0,0 0-1137 0,24-8 503 15</inkml:trace>
  <inkml:trace contextRef="#ctx0" brushRef="#br0" timeOffset="214565.18">10293 15548 284 0,'0'0'566'15,"-7"-7"-47"-15,7 7-24 0,0 0-3 0,23-19 18 16,5 9-12-16,23 3-8 0,7-2-25 0,2-3-38 15,0 9-32-15,0-5-35 0,-2-1-36 0,-2 7-40 16,-6 2-17-16,2-4-31 0,-5 0-31 0,-17 2-62 16,-2 1-58-16,-1 5-87 0,-8-4-96 0,1 1-100 15,-3-1-89-15,-3 2-91 0,-5 2-84 0,-1-1-89 16,-8-3-295-16,10 7-915 0,-10-7 406 0</inkml:trace>
  <inkml:trace contextRef="#ctx0" brushRef="#br0" timeOffset="-214668.66">10436 15973 416 0,'-8'7'500'15,"8"-7"-9"-15,0 0 5 0,0 0 16 0,0 0 19 16,0 0-6-16,24 7-31 0,-5-4-41 0,12 0-41 15,1-3-42-15,17 6-35 0,-3-10-31 0,-3-3-31 16,4 2-45-16,7-1-45 0,-22 2-59 0,18-6-60 16,-4 7-63-16,-1 1-58 0,-15-2-70 0,5-2-55 15,15 2-34-15,-21 1-41 0,2 2-37 0,-2 2-34 0,-3-1-43 16,-1-1-49-16,-11 3-324 0,4 2-805 16,-1-1 356-16</inkml:trace>
  <inkml:trace contextRef="#ctx0" brushRef="#br0" timeOffset="-214139.96">11946 15216 204 0,'-15'11'466'0,"-3"8"30"0,-4 3 41 0,-10 12 34 0,3 1 4 0,2 0 4 16,13-9-20-16,-11 6-30 0,12-6-45 0,1-5-41 16,3 7-40-16,5-4-36 0,8 1-26 0,4-3-27 15,6 0-31-15,5 1-25 0,7-3-31 0,15 4-21 0,-1-5-36 16,4 1-47-16,2-9-67 0,-1-3-56 16,3 0-60-16,-16-6-69 0,1-1-69 0,-2 2-75 15,19-7-64-15,-19 2-56 0,-6 2-64 0,5-5-64 0,-13 2-450 16,9-5-1051-16,-2-1 465 0</inkml:trace>
  <inkml:trace contextRef="#ctx0" brushRef="#br0" timeOffset="-213620.17">12433 15468 47 0,'0'0'503'0,"-5"-6"-17"0,5 6 10 15,0 0 16-15,-5-6-6 0,5 6-2 0,0 0-25 16,0 0-26-16,26-8-21 0,-10 6-21 0,2 4-26 0,1 1-13 16,0 2-17-16,8 1-20 0,3 3-23 15,-5 0-27-15,-10 2-23 0,-3-2-33 0,2 3-22 0,-8 2-22 16,-2 1-15-16,-1-2-19 0,-2 4-37 0,-3-5-114 15,-1 7 0-15,-3 2 0 0,-5-8 0 16,2-1 0-16,3-1 0 0,0-5-124 0,3-2-17 0,3-4-4 16,0 0-18-16,0 0-23 0,0 0-18 0,0 0-22 15,0 0-13-15,0 0 3 0,21-29 19 0,-9 16 19 16,2-8 21-16,4 2 22 0,2 0 20 0,1-1 39 16,-2 1 9-16,-2-5 35 0,2 5 34 0,-3-2 37 15,-1 10 26-15,0-11 31 0,-1 8 27 0,-7 7 25 0,3-2 20 16,-5 1 21-16,1 1 0 0,-2 4-12 15,-4 3 8-15,5-5-29 0,-5 5-10 0,0 0-5 16,0 0 15-16,0 0 9 0,-10 23 17 0,2-12 21 0,3 5 0 16,0-2 0-16,1 4-12 0,0-4-97 0,2 9-74 15,3-8 0-15,3 4 0 0,1-3 0 0,3-3 0 16,2 2 0-16,4-4 0 0,0 2 0 0,9 1 0 16,0-3 0-16,3 1 0 0,-1-5 0 0,-5-4 0 15,8-1 0-15,0-2 0 0,-3-2 0 0,-6 1 0 16,1-2-77-16,0 1-469 0,-2-5-91 0,8 0-519 15,-10 2-1251-15,8-5 554 0</inkml:trace>
  <inkml:trace contextRef="#ctx0" brushRef="#br0" timeOffset="-213245.43">13745 15280 307 0,'0'0'430'0,"0"0"28"0,0 0 21 0,16 7 16 0,-16-7-1 0,4 9 2 16,0 0-7-16,-3-2 3 0,3 5-8 0,-3 5-5 15,2-3-13-15,2 3-15 0,-5 7-19 0,2-8-29 16,2 9-39-16,-4 0-33 0,3-7-31 0,3 4-30 16,-3-3-199-16,-3-3-71 0,4 1 0 0,-2-3 0 0,-2 4 0 15,1-2 0-15,1-6 0 0,0 5 0 16,1-8 0-16,-3 2-291 0,2 0-207 0,-2-9-104 15,-5 10-532-15,5-10-1228 0,0 0 544 0</inkml:trace>
  <inkml:trace contextRef="#ctx0" brushRef="#br0" timeOffset="-213015.4">13612 15491 53 0,'-17'-5'638'0,"8"2"-23"15,9 3-22-15,0 0-23 0,-13-2-6 0,13 2-1 16,0 0-22-16,0 0-47 0,26-13-49 0,-10 10-42 16,11-4-43-16,18-5-35 0,-13 9-34 0,-3 0-37 15,6 0-38-15,12-2-28 0,-1 2-45 0,-13-3-50 16,-2 3-54-16,0 1-31 0,-1 0-33 0,-4 1-39 0,-6 4-49 16,-2-1-62-16,0 1-81 0,-4 3-71 0,-5 1-72 15,-4 0-80-15,-1-1-448 0,-4 7-1004 0,0-4 446 16</inkml:trace>
  <inkml:trace contextRef="#ctx0" brushRef="#br0" timeOffset="-212793.61">13591 15859 525 0,'-9'5'641'16,"4"-1"-49"-16,5-4-37 0,-5 5 0 0,5-5 20 15,0 0 19-15,0 0 0 0,22 11-54 0,-4-9-46 16,7-1-50-16,2 2-43 0,5-3-44 0,1 2-34 16,-1-2-34-16,1-5-25 0,-1 2-69 0,13-1-76 15,-16-3-84-15,3-1-73 0,-3 4-91 0,-4-3-84 16,3-2-98-16,-2 2-88 0,-8 3-96 0,10-6-88 0,-10 4-405 16,-3-1-1069-16,4 0 472 0</inkml:trace>
  <inkml:trace contextRef="#ctx0" brushRef="#br0" timeOffset="-211681.99">14685 15320 388 0,'0'0'436'0,"0"0"18"16,0 0 19-16,0 0 27 0,0 0 16 0,-4 24 5 15,4-8 3-15,1-1-3 0,2 1-6 0,0 9-10 16,0 2-19-16,0-4-13 0,2 4-22 0,-1-1-23 15,0 3-36-15,-2 0-24 0,3 0-128 0,-2 12-240 16,-3-19 0-16,0-4 0 0,0-1 0 0,1-3 0 16,-1-5 0-16,0 1 0 0,2-4 0 0,-1 1 0 0,-1-7 0 15,0 0 0-15,1 11 0 0,-1-11 0 0,0 0 0 16,0 0 0-16,0 0 0 0,0 0 0 0,0 0 0 16,17-27 0-16,-16 13 0 0,0-1 0 0,0 0 0 15,-2-9 0-15,2-1-75 0,-2 0-140 0,1 9 14 16,-1-10 7-16,-2 0 6 0,0 1 18 0,3 8 16 15,-3-10 15-15,2 10 18 0,2 1 15 0,-1 2 18 16,0 0 17-16,3 0 24 0,-2 4 24 0,-1 2 20 16,5 1 9-16,-3-3 0 0,1 3-1 0,-3 7-1 15,14-7 8-15,-4 2 4 0,4 4 8 0,4 0 3 16,-1 3 12-16,10 4 6 0,0 4 7 0,-1 3 4 16,2 4 4-16,-3 2 8 0,17 9 3 0,-19-9 5 15,-2 2 6-15,-1 1-4 0,-7 2 3 0,3-1 0 0,-2 2-3 16,-3-4-5-16,-4 4 6 0,-5-1-13 15,-2 1-10-15,-6-4-2 0,-1 4 6 0,-6-2-17 0,1-2-1 16,-5-2-17-16,-5 0-26 0,0-6-36 0,-1 3-39 16,-2-2-44-16,2-3-54 0,5-4-56 0,1-4-65 15,-7 1-62-15,5-4-80 0,1 0-60 0,5 0-443 16,13 0-1018-16,-18-7 450 0</inkml:trace>
  <inkml:trace contextRef="#ctx0" brushRef="#br0" timeOffset="-211182.16">15777 15625 276 0,'0'0'446'0,"0"0"0"0,0 0-3 0,0 0 10 0,0 0 0 0,0 0-28 0,0 0-16 0,33-20-45 16,-8 13-30-16,7 2-30 0,15-5-16 0,2 6-29 15,2-2-18-15,-2 3-5 0,-5-1-22 0,0 0-27 16,-12 7-19-16,-1-6-19 0,-2 2-24 0,-2 1-64 16,-9 1-69-16,-5 2-82 0,2-3-90 0,-15 0-79 15,11 3-78-15,-11-3-74 0,0 0-75 0,9 2-266 16,-9-2-815-16,0 0 361 0</inkml:trace>
  <inkml:trace contextRef="#ctx0" brushRef="#br0" timeOffset="-210980.62">15853 15800 326 0,'-4'4'526'15,"4"-4"-2"-15,0 0 4 0,0 0 0 0,0 0 16 0,23 5 5 16,-4-6-14-16,11-1-39 0,-3 1-36 0,5-2-45 16,0 1-42-16,15-4-31 0,0-1-39 0,-16 4-34 15,-2-1-46-15,1-2-57 0,0-2-74 0,15-2-101 16,-17 4-83-16,-1-1-93 0,4 0-92 0,-6 2-75 15,2-2-73-15,2 1-71 0,-11-2-399 0,9 2-967 16,-9 0 428-16</inkml:trace>
  <inkml:trace contextRef="#ctx0" brushRef="#br0" timeOffset="-210655.3">16836 15577 185 0,'0'0'445'0,"0"0"-11"15,0 0 14-15,0 0 18 0,0 0 12 0,-19 25 0 0,11-15-11 16,3 5-18-16,0 1-28 0,4-1-12 0,4-1-39 16,-1 1-18-16,1 2-36 0,4-1-27 15,1 1-31-15,8 2-26 0,-3-6-23 0,3-2-25 0,-3 0-14 16,5-2-21-16,7 3-10 0,0-5-28 0,-6 3-27 15,8-8-41-15,-9 2-34 0,10-1-33 0,-1-6-18 16,-9 3-15-16,-1-2-5 0,-1-2-8 0,-2-4 3 16,3-1 7-16,-6-1 7 0,-3 1 6 0,-2-4 7 15,-3-3 6-15,-5-8 11 0,-1 7-4 0,-9-8-13 16,-2 1-19-16,0 0-60 0,-3 1-80 0,-2 0-72 0,0 3-102 16,5-2-113-16,1 9-421 0,-3 2-984 15,0 2 436-15</inkml:trace>
  <inkml:trace contextRef="#ctx0" brushRef="#br1" timeOffset="-204746.51">6740 14480 177 0,'0'0'214'0,"0"0"2"16,0 0-4-16,0 0-13 0,0 0 9 0,1-9 2 15,-1 9-1-15,0 0 1 0,0 0-18 0,0 0-7 16,0 0-7-16,4-13-6 0,-4 13-10 0,0 0 4 0,1-10-17 16,-1 10-1-16,4-9-33 0,0 0-4 15,1 2-14-15,1 2-10 0,-6 5-2 0,12-13-9 16,-4 4-7-16,0 3-12 0,3-5-2 0,-1 0-15 0,4 2 0 16,-5-3-8-16,1 1-9 0,4-1 0 0,2 0-1 15,4-6-1-15,-2 1-9 0,-3 5-1 16,4-4-10-16,-2 0 10 0,5-1-19 0,-10 6 5 0,9-3 3 15,-7 3 0-15,8-7-1 0,-2 2 5 0,1 2-8 16,0 0 3-16,-4 3 1 0,-3-2-2 0,6-1-2 16,2 0 3-16,1 0 7 0,-8 2-6 0,0 0 5 15,5-2-3-15,2 1 3 0,-2 1 0 0,-2 1 8 16,6-1 6-16,-3-2-6 0,-6 5-1 0,2-1 2 16,7-2-1-16,-1-3-1 0,0-4 0 0,-1 7 12 15,2 2-21-15,-2-3 0 0,1 2 1 0,-9 3-3 16,9-4 2-16,1-1-5 0,-1 2 4 0,1 0 1 0,-6 2 3 15,4-2-4-15,-2 4 0 0,6-5 8 0,2-2-11 16,0 5 6-16,-9 6 0 0,12-9 7 16,11-6-8-16,-14 11 6 0,4-4 1 0,-2 0 2 0,-1 1 1 15,11-7 0-15,-14 6 4 0,5-1 9 0,-1-1-4 16,-2 1 14-16,14-2 4 0,-17 5 5 0,6-2-1 16,-2 2 8-16,3-1 4 0,12-3 5 0,-16 2 12 15,17-3 9-15,-20 7 11 0,5 1-2 0,-1-6 2 16,-2-3 2-16,16-1-1 0,-2-1-3 0,-10 6-10 15,14-3-3-15,-16 6-5 0,20-10-10 0,-7 6-7 16,-14 2-4-16,4 3-8 0,-3-2-4 0,21-3-4 16,-18 4-5-16,0 0 1 0,0 0-2 0,0 1 0 0,14-4-1 15,-15 7-1-15,1-6-3 0,14-4-1 16,-18 8-5-16,17-4 2 0,-19 6-5 0,6-6-3 16,0 6 9-16,17-4-12 0,-17 1 3 0,15-2-4 0,-15 6-3 15,15-4 5-15,-15 1-4 0,13-1-6 0,-14 2 2 16,15-3 2-16,-18 3-4 0,18-5 2 0,-17 7-4 15,18-8 2-15,-16 8 0 0,-2-3 1 0,1 2 0 16,0-2 1-16,1-1-3 0,11-6 2 0,-14 6-1 16,-8 1 2-16,10-2-1 0,-2 3 2 0,3 0 3 15,0-4 3-15,-4 3 1 0,2-5 7 0,3 3-1 16,-1 1 1-16,-2-2 1 0,3 2 1 0,-4-1-4 16,4 3-2-16,-1-3-2 0,17 0-3 0,-18 1 3 15,2 2-5-15,-3 1 1 0,2-1 0 0,-1 1-7 16,1-1 4-16,1 1-7 0,1-1 1 0,-1-2 10 15,-1 2-11-15,-4-1-3 0,-1 2-2 0,1 0 3 0,-9-1-1 16,10 1 0-16,3-2 2 0,-7 2-3 0,3 1-1 16,-5-8 2-16,-4 5 2 0,9-1-5 0,-2-2-2 15,-8 3 1-15,8-2-4 0,0-4-1 0,3 5-9 16,-12 1-13-16,10-2-12 0,-2-2 8 0,3-1-3 16,-2 0-5-16,-6 5 3 0,-2-1 5 0,10-2 2 15,-10 1 1-15,14-2 5 0,-14 3 3 0,6-4 3 16,-5 3 0-16,-1 3 4 0,11-1 6 0,-18 0-3 15,-1 1 12-15,5 0 3 0,-5 0 7 0,-5 1 14 0,-4 4 3 16,14-7 3-16,-9 4-9 0,-5 3-3 16,16-3-3-16,-16 3 1 0,10-6-1 0,-3 2-1 15,-7 4-1-15,8-6-4 0,-8 6-10 0,7-3 11 0,-7 3 0 16,8-6-5-16,-8 6 2 0,8-6-2 0,-8 6 3 16,8-3 0-16,-8 3 1 0,0 0 2 0,11-6 2 15,-11 6 11-15,9-3 8 0,-9 3 5 0,0 0 7 16,0 0 1-16,0 0 1 0,7-5-2 0,-7 5-7 15,0 0-3-15,0 0 0 0,0 0-3 0,0 0-7 16,0 0-1-16,0 0 2 0,0 0-2 0,0 0 2 16,0 0-2-16,0 0 0 0,0 0 3 0,0 0-3 15,0 0 2-15,0 0 6 0,0 0-4 0,0 0 3 0,0 0-2 16,0 0-4-16,0 0 2 0,0 0-8 16,0 0 3-16,0 0 3 0,0 0-4 0,0 0-2 15,0 0-2-15,0 0 0 0,0 0 3 0,0 0-5 0,0 0 0 16,0 0 0-16,-21 17-1 0,21-17 2 0,-14 2-3 15,14-2-5-15,-18 5-1 0,9-4-4 0,9-1 2 16,0 0-4-16,-19 1 0 0,19-1 3 0,-18 2-6 16,7-1 6-16,11-1 0 0,-21 0-5 0,21 0 1 15,-19 4-5-15,5-4-5 0,0 2-2 0,14-2-5 16,-26 1-8-16,11 3-7 0,1-1-5 0,4 0 4 16,-2-2 6-16,12-1 0 0,-15 2 2 0,15-2 4 15,-9 2 4-15,9-2 1 0,0 0 1 0,0 0 5 0,0 0 3 16,0 0 7-16,0 0-3 0,0 0 2 0,0 0-1 15,0 0 1-15,0 0 2 0,0 0-2 16,0 0 1-16,0 0 0 0,28-15-3 0,-14 11 3 0,3 1 1 16,-8-1-1-16,5 1-1 0,0 0-3 15,-14 3 5-15,25-3-15 0,-13 1 1 0,2 1 4 0,0 1 1 16,-14 0-1-16,19-2 2 0,-19 2 0 0,16 0 2 16,-16 0 3-16,0 0-2 0,13 0 4 0,-13 0 3 15,0 0 2-15,0 0 5 0,13 2 10 0,-13-2 9 16,0 0 2-16,9 4 10 0,-9-4 4 0,0 0 7 15,0 0 8-15,8 6-3 0,-8-6-2 0,0 0-5 16,6 6 2-16,3-5 4 0,-9-1-2 0,9 11 2 16,-4-7-2-16,-5-4 0 0,4 6-3 0,0 2 9 15,-1-1 10-15,-2 2 8 0,-2 1-5 0,2-2 4 16,-5 2 3-16,1-2 3 0,0 6 7 0,-5-3-3 0,4-5-17 16,-4 6-4-16,2-5 1 0,2 2-32 0,0-5-40 15,4-4-53-15,-6 8-80 0,6-8-100 0,-5 7-120 16,5-7-150-16,-9 3-572 0,9-3-1177 0,0 0 521 15</inkml:trace>
  <inkml:trace contextRef="#ctx0" brushRef="#br1" timeOffset="-202447.25">8000 12681 91 0,'0'0'291'0,"0"0"4"0,0 0-4 0,0 0-6 0,-18 19-15 16,18-19-15-16,-8 8-1 0,4-2-11 0,4-6-4 16,-10 5-6-16,6 3-7 0,4-8-18 0,-9 9-11 15,4-6-16-15,-2 4-9 0,-2-3-20 0,1 2-13 16,-4 3-16-16,0-2-8 0,-1-1-17 0,-4 5-6 15,5-6-11-15,-1 5-6 0,-4-3-14 0,3 2 1 16,-4-2-10-16,2-1 1 0,0 2-12 0,1-1 0 16,-3-2-8-16,0 3-1 0,-6 2 0 0,2 2-10 15,-6-5 0-15,4 5-3 0,-3-2-3 0,-2 2-4 0,0-1-5 16,0 0 1-16,0 1-6 0,2-1-2 0,-1-3 3 16,-2 4-6-16,5-5 7 0,-2 3 3 0,0 0-10 15,-1-2 2-15,5 4 1 0,0-1 3 0,-3-3 2 16,2-1 3-16,-4-1 0 0,11 0 11 0,-7 3 1 15,-2-1 0-15,1-2 7 0,7-2-6 0,-2 2-1 16,-9-2-6-16,3 1 0 0,0 1-3 0,3 1 4 16,5-3-4-16,-1 0-2 0,1-2-3 0,-2 2 6 15,-6-2-1-15,1 4 6 0,-1 1 1 0,8-1 3 0,-1-5 3 16,-7 5 5-16,-1-3 5 0,-2 4-3 0,-2-2 9 16,5 0-1-16,-5 1 3 0,2 0-4 0,-3-1 1 15,3-1 1-15,-1 3 5 0,0 1 1 0,1-1 3 16,0 0 0-16,-1-1-15 0,2-2 5 0,3 4 4 15,0 1 1-15,-2-2 5 0,10-2-2 0,-3 4 1 16,2-4 6-16,1 1-8 0,-1 2-5 0,-1-2 3 16,1-1-5-16,1 3-7 0,0-2 2 0,-2 2-3 15,3-2-1-15,-1 2-4 0,-1 1 1 0,4-1-6 16,-1 2-3-16,-1-3 4 0,0 1-9 0,2 0-1 16,-8 9 0-16,7-9-1 0,6-4 7 0,-5 7-12 0,0-3 0 15,2 3 1-15,-2-3 1 0,0 1 7 0,2 1-4 16,-1 1 2-16,0 1 2 0,-1 0 17 15,1-2 8-15,0 2 2 0,0 2 1 0,3-3 1 0,-8 6-7 16,7-5-7-16,-1 0 8 0,-6 5-1 0,8-5-1 16,-3 2-5-16,0 0-8 0,3 0 7 0,-3 10-2 15,4-10-5-15,-6 7-4 0,5 1-1 0,2-7-3 16,-2 0-1-16,0 5 2 0,1-4 0 0,0-1 6 16,0 2 6-16,0-4-1 0,0 1-1 0,-1 1 4 15,2 0-7-15,0-3-2 0,0-1 6 0,0 3-10 16,2-1 5-16,-2 1 3 0,-1-1 5 0,1 1 7 15,2 1-5-15,-2-1 0 0,-6 10-1 0,6-10-2 0,-2 0 0 16,1 2 3-16,-1-1 12 0,-2 7-22 0,5-6-8 16,-2 6 6-16,1-4-3 0,2-4-4 15,-7 7 14-15,3-1-24 0,2-5-3 0,-1-1 0 0,0-1 0 16,2 2 0-16,-6 5 0 0,4-7 0 0,0 0 0 16,0 1 0-16,1-1 0 0,1 2 0 0,2 1 0 15,-2-5 0-15,2 3 0 0,0-4 0 0,1 2 0 16,2 3 0-16,-1-4 0 0,0 3 0 0,2-4 0 15,0 5 0-15,-2 0 0 0,3-7 0 0,-1 5 0 16,1-3 0-16,-1 3 0 0,2-5 0 0,-4 3 0 16,2-4 0-16,1 2 0 0,0-9 0 0,-2 10 0 15,-2-3 0-15,4-7 0 0,-4 9 0 0,4-9 0 16,-2 9 0-16,2-9 0 0,0 0 0 0,0 0 0 0,-4 6 0 16,4-6 0-16,0 0-3 0,0 0-25 15,0 0-30-15,0 0 0 0,0 0-4 0,-12-19-8 0,11 10 0 16,-1-1 0-16,-1-3 8 0,-1 5-7 0,-1-2-1 15,-2-2-10-15,1 0-4 0,0 4 0 0,-1-1 8 16,3 0 4-16,-1 0 8 0,-4-1 5 0,4-1 6 16,0 5 8-16,0-2 9 0,-1-1-5 0,3 3 9 15,-3-1 2-15,0-1 2 0,6 8 2 0,-3-10-3 16,3 10 4-16,-5-12-1 0,6 5 5 0,-1 7-1 16,0-14 0-16,4 6 3 0,-4 8 2 0,2-11 0 15,-2 11 5-15,1-7 1 0,-1 7 0 0,3-6 3 16,-3 6-1-16,0 0 11 0,0 0-1 0,0 0 1 0,0 0 10 15,0 0-4-15,0 0 5 0,0 0-1 16,0 26 1-16,0-16 4 0,0 0-6 0,0-1-2 0,-1-2-3 16,5 3 3-16,-3 2 3 0,-1-2-9 0,0-2 3 15,2 1-4-15,1-1 7 0,-2 4-6 0,1-3-1 16,-1-3 0-16,-1-6 4 0,8 10-5 0,-5-5 3 16,-3-5 0-16,0 10-3 0,0-10-2 0,4 12 1 15,-4-6 0-15,0-6 3 0,0 0-2 0,3 7-2 16,-3-7 0-16,0 0 2 0,0 0 5 0,0 0-4 15,0 0-3-15,1 9 0 0,-1-9-1 0,0 0 1 16,0 0 2-16,0 0-5 0,6 4 4 0,-6-4 3 0,0 0 3 16,0 0 5-16,0 0 10 0,0 0 6 15,26-13 4-15,-17 9 2 0,0 1 7 0,5-3 2 16,-5 2 0-16,6-1 3 0,1 2-2 0,-2 0-4 0,0-4 3 16,1 8-11-16,-6-6-5 0,8 0 5 0,-1 1-3 15,-8 2-6-15,2-2-2 0,-10 4-4 0,14-4-5 16,-14 4-12-16,12-5-6 0,-12 5-17 0,0 0-17 15,10-2-23-15,-10 2-26 0,0 0-33 0,0 0-35 16,0 0-45-16,0 0-48 0,0 0-56 0,0 0-76 16,9-4-83-16,-9 4-397 0,0 0-935 0,4-12 414 15</inkml:trace>
  <inkml:trace contextRef="#ctx0" brushRef="#br1" timeOffset="-199573.39">8949 14877 125 0,'-6'-9'207'0,"6"9"-8"0,-4-5-7 0,4 5-18 15,0-12-16-15,-1 4-14 0,1 8-7 0,1-14-9 16,-1 14-4-16,0-14-1 0,2 3-1 0,0 3 2 16,-1-2 0-16,3 1-5 0,1-2-4 0,-4 0-2 15,3-5-7-15,0 1-3 0,0 2-4 0,-1-3-11 0,3 0-1 16,3 1-11-16,-3 3-3 0,3-3-6 0,5-10 9 15,-1 4-13-15,1 2-2 0,-4 4-7 0,6-6-5 16,3 0 1-16,-1 2-3 0,4 0-8 0,-5 0 4 16,5-2 2-16,1 0-7 0,0 1 9 0,1 1-10 15,2 0-4-15,-3 1-6 0,1 0 14 0,3 2-16 16,-4-1 9-16,1 0-1 0,15-6 0 0,-15 10 2 16,4-1-2-16,0 0-2 0,18-5-10 0,-5 2 9 15,1 0-6-15,-15 5 7 0,14-3-5 0,-9 7-2 16,10-4 11-16,-12 5 3 0,0-1 2 0,0 2 2 0,-2 2 18 15,1 0-15-15,3 0-5 0,-4 4 7 16,2-3 3-16,-11 3 9 0,0 2 4 0,0-1 4 16,-4-1 11-16,5 2 11 0,-5-2-7 0,11 5-4 0,-6-5 9 15,-6 2-11-15,3 1-6 0,2 1 3 0,6 3-9 16,-6-3 2-16,1-1-2 0,8 3-3 16,-10-2-3-16,7 0-8 0,-7-4-2 0,8 4-5 0,-6-3-2 15,6 2-5-15,-7-3-4 0,0 0-4 0,-1-3-9 16,0 2 0-16,-3-1-6 0,1 0 1 0,-1-2-2 15,-6 3-7-15,-9 1-2 0,15-2-17 0,-15 2-21 16,0 0-20-16,0 0-33 0,0 0-38 0,0 0-40 16,10-2-39-16,-10 2-20 0,0 0-35 0,0 0-53 15,0 0-44-15,0 0-361 0,0 0-779 0,-23-11 345 16</inkml:trace>
  <inkml:trace contextRef="#ctx0" brushRef="#br1" timeOffset="-199281.34">10584 13925 27 0,'0'0'336'0,"-18"0"-18"0,18 0-10 0,0 0 1 16,0 0 1-16,0 0 15 0,0 0-4 0,0 0-8 16,0 0-6-16,0 0-8 0,0 0-2 0,32 14 0 15,-17-6-10-15,1 0-14 0,0-1-7 0,-3 4-18 16,4 0-16-16,-6 0-22 0,-2 6-23 0,0-5-19 15,-1 1-16-15,-1 2-17 0,-4-1-10 0,-2-1-12 16,1-1-12-16,-5 2-13 0,-1 0-15 0,0-1-18 16,-2-1-22-16,-6 2-34 0,3-3-31 0,0 0-38 15,-6 0-39-15,6 0-40 0,-4-5-39 0,2 0-36 16,-2-1-29-16,3 0-28 0,1-2-35 0,1 0-21 16,8-3-15-16,0 0-48 0,-15 2-234 0,15-2-687 0,0 0 305 15</inkml:trace>
  <inkml:trace contextRef="#ctx0" brushRef="#br1" timeOffset="-199010.51">10874 13955 416 0,'0'0'445'0,"0"0"-25"16,0 0-4-16,10-3-15 0,-10 3-13 0,0 0-26 0,19-11-30 16,-11 7-41-16,6-1-23 0,-1-2-29 15,5-2-22-15,0 1-24 0,9-4-23 0,-4-4-21 16,5 7-40-16,-10 3-27 0,-2 3-30 0,3-1-53 0,-5-3-35 16,-3 3-43-16,0 2-32 0,-11 2-32 0,9-2-39 15,-9 2-44-15,0 0-47 0,0 0-54 16,5 10-269-16,-5-10-644 0,0 0 285 0</inkml:trace>
  <inkml:trace contextRef="#ctx0" brushRef="#br1" timeOffset="-198823.64">10988 14075 315 0,'0'0'329'15,"0"0"-17"-15,0 0-18 0,15 2 0 0,-15-2-7 16,22-11-29-16,-8 7-27 0,1-5-20 0,1 3-26 15,1-2-24-15,6-4-23 0,-2-1-31 0,-3 5-45 16,-2-1-34-16,1 2-48 0,-3 1-53 0,-1-1-62 0,0-1-54 16,-2 0-88-16,-3 2-143 0,-2 2-455 15,2-1 201-15</inkml:trace>
  <inkml:trace contextRef="#ctx0" brushRef="#br1" timeOffset="-198559.23">11398 13877 35 0,'0'0'426'0,"0"0"-21"0,-6 16-3 0,3-4-6 16,-1-5-9-16,4 3-9 0,-1-2-27 0,1-8-28 15,5 16-24-15,0-8-28 0,4 2-36 0,-4-5-23 16,7-1-22-16,-3 0-29 0,1-3-31 0,5 1-39 16,-15-2-38-16,19-1-36 0,-3-2-23 0,-1-4-37 15,-2 2-11-15,-3-2-3 0,0 1 0 0,-1-4 9 16,-4 3 5-16,-1-2 4 0,-1 0 8 0,-3 1 1 15,-5-1 3-15,0-1 5 0,-2 2 7 0,-3-3 7 16,0 0 3-16,1 0 5 0,-4 4 0 0,0-1 11 16,-2 1-14-16,3 2 3 0,3 0-4 0,-2 3-11 15,-2-1-35-15,-2 3-38 0,15 0-75 0,-25 7-81 0,15-3-377 16,3 0-671-16,7-4 297 0</inkml:trace>
  <inkml:trace contextRef="#ctx0" brushRef="#br1" timeOffset="-195900.22">17923 12547 220 0,'0'0'368'0,"0"0"-13"0,0 0-1 16,0 0-4-16,0 0 3 0,-12 21 12 0,12-21-13 0,-4 7-14 16,4-7-23-16,-4 12-11 0,5-3-14 0,-1 0-7 15,2 0-14-15,-2-1-18 0,1 1-12 0,-2 1-14 16,-2 5-16-16,3 0-6 0,0-2-6 0,0 1-16 15,1 0-17-15,-2 1-22 0,-1-3-10 0,-2 4-17 16,1-3-3-16,-1 2-14 0,-1-1-6 0,-5 0-12 0,2-2-12 16,2-1 3-16,-2 1-13 0,-2 0-11 15,-3 0-3-15,4 2-7 0,-6-4 2 0,1 1-8 0,-3 0-5 16,2 0 1-16,-6 3-12 0,-3-1 6 0,1-1-9 16,0 1 4-16,7-2 8 0,-9 2-13 15,2 0-5-15,0 4 3 0,-5-4 1 0,4 0-1 0,-2 0-12 16,3-2 4-16,0 0-3 0,-5 4 7 0,4-6-4 15,-3 2 3-15,-1 3-8 0,1-4 7 0,-5-1-5 16,7 1-6-16,-5 2 1 0,2 0-1 0,-1-2-4 16,-1 0 2-16,1 1-6 0,-3-2 1 0,1 2 3 15,4 0-10-15,-2-5 10 0,-14 1-4 0,12 1 7 16,0 2 4-16,-12 1-1 0,14-2-2 0,-1-2-2 16,-2-1 3-16,1 5 7 0,2-3 2 0,-13 6 2 0,12-5 1 15,1-2-2-15,-15 6-4 0,15-3 9 0,-3-4-1 16,3 3-8-16,-1 0-4 0,-14 3 5 0,13-3 1 15,3-1-1-15,2 0-6 0,-3-1-1 0,1-3 2 16,-2 4 0-16,4-4 0 0,5 1 2 0,-4 1 1 16,5-4 0-16,-4 4 4 0,4-3-2 0,-1-1 3 15,5 4 4-15,-5-3-1 0,-2 4 2 0,5-3-3 16,4 0 1-16,0-2-2 0,0 4 2 0,3-4 1 0,-5 5-7 16,1-2 2-16,1-1-1 0,-1-1 0 0,4 0 3 15,1 1 2-15,-4 0-5 0,0-1 2 16,-3 0-2-16,2 2 5 0,-1-2-3 0,0 0 3 0,-3-2-6 15,1 2 0-15,-1-1 4 0,-8 0 1 0,0 1-5 16,-1-3 2-16,10 1-3 0,-6 3 1 0,-3-3 0 16,2 1-3-16,5-1 6 0,-4 4-4 0,5-4 1 15,0 2-1-15,1-1-3 0,-9 0 3 0,9 3 7 16,-1-2-6-16,-1 0 2 0,2 0-2 0,-8 1 9 16,8-1-3-16,0 1 6 0,0 2 5 0,-2 0 3 15,3-1-1-15,-1-2-6 0,0 2 7 0,-6 3-3 0,9-2 1 16,-2-2-3-16,-2-2-4 0,1 1 0 0,-6 5 2 15,-3-2-5-15,9 0 14 0,2-1-17 16,-3 1-3-16,-1-3 2 0,-5 4 0 0,8 0-3 0,-5 3-3 16,-6-2-6-16,5-1 6 0,-2-1-2 0,8 0 1 15,-7 4 1-15,7-3-2 0,-1 1 1 0,-1 0 0 16,-5-1-1-16,7 2 12 0,-6 2-2 0,-1-2 8 16,7-4 5-16,-2 2-5 0,1 2 6 0,2-3 0 15,-7 5-12-15,6-3 0 0,0 0 4 0,-2-2-4 16,3 2-5-16,-1-1 6 0,0 0-5 0,1 2 3 15,0-2-9-15,0-2-2 0,-1 3 4 0,-1-1 0 0,4 4 0 16,-5-4 3-16,-4 4-1 0,9-4 9 0,0 2-6 16,1-1-4-16,-3-1-1 0,2 0 1 15,-3 2 1-15,-4 3-3 0,5-3 1 0,0-1-1 0,1 1 1 16,-2-1-6-16,-7 2 4 0,8-1-5 0,-1-2-6 16,-6 5-2-16,8-3-14 0,-4 0-7 0,-6 0-5 15,11 1 0-15,-9 1 1 0,4-3-15 0,-3 1 7 16,3-1 5-16,-6 3 5 0,4 0 5 0,6-2 6 15,2-1 7-15,-2-2 12 0,1 4-3 0,0 0 12 0,1-1 1 16,0-3 0-16,0 3 0 0,3-1 4 16,-4-2 1-16,0 5 8 0,2-3-15 0,1 1-1 15,-1 2 0-15,-3-3 2 0,6 1-6 0,-4 2 5 0,4-1 2 16,0 0-2-16,-2-3 14 0,1 3-14 0,-3-2 1 16,-2 3-4-16,4-2-6 0,-4-1-2 0,2 0 4 15,2 0-5-15,-5 1 3 0,0 6-5 0,2-9-4 16,2 4 2-16,-2-1-1 0,-4 7 2 0,3-4 5 15,3 1 10-15,-3-3 5 0,1 9 7 0,0-5 10 16,5-5 13-16,-4 4 4 0,7-6-1 0,-2 7-2 16,-2 0 2-16,-7 5 4 0,7-5-11 0,-3-4 4 15,3 1-2-15,0 1-3 0,-2-3-1 0,5 3-1 0,-5 1 0 16,3 2-2-16,-2-4-8 0,1 1-4 16,1 1-11-16,-3-3 10 0,2 0-2 0,1 2-6 15,-1-3 21-15,5-1-18 0,-4 3 0 0,1-6-5 0,-1 1 5 16,5 1-10-16,-2 1 7 0,-2-2-8 0,-1-1 1 15,2 3 2-15,0-2-4 0,-1 1 6 0,0-1-6 16,-1 0-7-16,2 0-4 0,-4 4-1 0,3-3-5 16,2 1 4-16,-1-1-1 0,2 1-8 0,-1-1 4 15,-2 5-3-15,2-2 3 0,1-1 0 0,-3 3-2 16,3-5-4-16,-2 3-3 0,1-3-3 0,5 3 5 16,-3-3 0-16,4-7 2 0,-4 10-6 0,0-4-5 15,4-6 3-15,-5 7-8 0,5-7-1 0,0 0 3 16,-5 7-3-16,5-7 1 0,0 0 5 0,0 0-4 15,-4 6 8-15,4-6-1 0,0 0 8 0,0 0-7 16,0 0 8-16,-6 5-4 0,6-5 1 0,0 0-1 0,0 0 0 16,0 0 4-16,0 0-3 0,-7 6 1 0,7-6-8 15,0 0-7-15,0 0-11 0,0 0-12 0,0 0-23 16,-11 2-29-16,11-2-41 0,0 0-31 0,0 0-40 16,0 0-33-16,0 0-40 0,-12-11-42 0,12 11-51 15,0 0-334-15,0 0-789 0,-2-8 350 0</inkml:trace>
  <inkml:trace contextRef="#ctx0" brushRef="#br1" timeOffset="-195483.81">12791 14924 10 0,'0'0'327'0,"0"0"-22"0,0 0-14 0,0 0-11 0,0 0-5 0,-22 6-12 16,22-6-24-16,0 0-16 0,-9 5-15 0,9-5-16 16,-1 9-16-16,1 1-7 0,1 2-14 0,-2-2-5 15,0 3-15-15,1 2-3 0,-3-1-7 0,6-1-11 16,-2 0 12-16,0 1-14 0,-1-4-4 16,2 4-2-16,-1-6-3 0,-1 1 12 0,1 0-3 0,4-1 1 15,-2 0 2-15,-3-8 1 0,2 11-2 0,-2-11-7 16,3 8 2-16,-3-8-7 0,1 6-12 0,-1-6-10 15,0 0-7-15,3 9-6 0,-3-9-7 0,0 0-8 0,1 6-1 16,-1-6-8-16,0 0-4 0,4 6-7 16,-4-6-6-16,0 0-5 0,0 0-7 0,0 0 0 15,11 4-5-15,-11-4-3 0,0 0-7 0,22-9-11 0,-22 9-5 16,23-9-11-16,-10 2 8 0,4 3-2 0,-2-6-7 16,0 5-8-16,-1-3-15 0,0 2-12 0,-5 0-16 15,5 0-15-15,-2-2-15 0,-3 3-17 0,-3 0-7 16,2 1-16-16,-8 4-28 0,9-8-32 0,-4 5-46 15,-5 3-49-15,5-10-64 0,-5 10-249 0,0-11-670 16,1 5 296-16</inkml:trace>
  <inkml:trace contextRef="#ctx0" brushRef="#br1" timeOffset="-193511.59">15292 12597 32 0,'-24'19'299'0,"12"-8"8"15,7-3 0-15,-1-2 7 0,-6 7-13 0,0-5-15 0,0 3-14 16,-2-2 5-16,2 2-21 0,1-3 7 0,0 0-21 16,4-2 5-16,-1 1-12 0,-2 4-7 0,3-5-10 15,-4 2-12-15,0 0-17 0,-2 2-8 0,0 0-14 16,1 1-18-16,-3 0-11 0,0 0-18 0,1 0-13 16,-3-1-8-16,3 1-13 0,-6 4-8 0,6-5-6 15,-3 0-4-15,3 1-11 0,-4-1-5 0,-6 3-5 16,2 0-7-16,-1-1-1 0,0 4-5 0,0-2-3 15,4 1-5-15,-4-3 0 0,0 2-5 0,9-3 2 0,-4 0-6 16,-2 5-2-16,-1-1-6 0,2-5 8 0,5 0-3 16,-12 2-1-16,9-5-6 0,-7 6 4 0,8-7-7 15,-10 6-2-15,11-1 2 0,-9 1 4 0,8-2-9 16,-8 3 6-16,1-1-2 0,1 2-3 16,1-3 0-16,-2 0 2 0,6-3 0 0,-6 5-4 0,4-5-8 0,-4 2-2 15,-1 2 8-15,-1-1-1 0,2 1-3 16,0-3 5-16,9 0 3 0,-4-1 0 0,4 0 3 15,-9 3-5-15,7-2 1 0,-1 1-3 0,1-1 2 0,-1 0-7 16,-7 4 1-16,7-3 0 0,0-1-2 16,-6 6 2-16,7-7-1 0,-7 6-1 0,0-3-2 15,0 0-4-15,6-3 2 0,-1 1-3 0,-6 1-1 16,1 1-1-16,5-3-3 0,-7 4 5 0,4 0 4 0,-3-1-3 16,6-6 0-16,1 5 4 0,-6 1-1 0,4-6-1 15,-3 8 4-15,7-8-3 0,0 4 7 0,-1-1-2 16,6 1-2-16,-4-3 1 0,1 3 4 0,4-5-2 15,-1 2 3-15,2 1 0 0,-2 0-6 0,-4 1 4 16,3-1-1-16,-5 1-1 0,6-1 3 0,0 1 1 16,-5 2-2-16,0-3 2 0,-2 2 3 0,1-1-6 0,0-1 4 15,-7 5 5-15,7-2-5 0,-7 0 6 0,0 1-2 16,10-3-1-16,-1 0 0 0,-1 2 1 16,0-4 3-16,-1 3-3 0,2-1 2 0,-1 1-1 0,2 2 1 15,2-2 0-15,-3-1-2 0,1 3 3 0,0 3-2 16,0-3 1-16,-1 0 0 0,0-2-3 0,2 2 1 15,-1-1-3-15,0 2 3 0,0-1-4 0,0-1 5 16,-1-2-2-16,4 0-1 0,-4 3 3 0,1-2-1 16,2 0 5-16,-2-2-8 0,0 2-2 0,0 0 5 15,2 1-2-15,1-1 0 0,-3 2 4 0,1-2-4 16,2 3 4-16,-4-1-6 0,4-1 2 0,-4-1 1 16,4 3-1-16,-1 1 1 0,0-1-2 0,2-1 2 0,-3-1-2 15,1 1 2-15,1-1 1 0,-3 0-2 0,-4 7 0 16,6-7 0-16,-2 1 1 0,0-2 0 15,-1 1 0-15,-1 1 3 0,1 0 5 0,0 0 3 0,0-1 8 16,-2 1 16-16,-3 5 4 0,6-5 6 0,1-2 5 16,0 2 3-16,0 0 2 0,0 0-1 0,3-2 3 15,-3 3-5-15,1-1-1 0,2 0-9 0,1 0-5 16,-2-2-2-16,2-2-3 0,-1 2-3 0,3 4-4 16,-3 0-4-16,0-2 0 0,0 0-4 0,-2 3 0 15,0-3 0-15,0 9-6 0,-1-5 0 0,2-2 0 16,1 1-4-16,-1 0 2 0,0 2 0 0,1-2-5 15,-4-1-7-15,7 1-3 0,-5 1 2 0,4-2-1 0,-3-1-1 16,3 1 3-16,-1 2 2 0,2-1-3 0,-4-2 2 16,2 1-1-16,2 0-2 0,-3-2 8 15,3 1-9-15,-5-1-1 0,2 2 0 0,-1 1-9 0,-5 4-2 16,2-7 0-16,1 4 10 0,0 6 6 0,2-7 10 16,-1-3 13-16,2 1 7 0,-1 0 2 0,1-1-7 15,3-3-2-15,-1-1-3 0,1 1-1 0,0-2-6 16,-1 2-4-16,2-4-7 0,-1 1-8 0,6-5-8 15,-10 10-9-15,7-5-6 0,3-5-3 0,-5 4-3 16,5-4-6-16,-8 7-5 0,8-7-14 0,0 0-8 16,-10 6-8-16,10-6-15 0,0 0-1 0,0 0-17 15,-5 4-2-15,5-4-4 0,0 0-11 0,0 0 10 16,0 0-10-16,0 0-3 0,0 0 4 0,0 0 7 16,0 0-6-16,0 0 3 0,0 0 0 0,0 0-1 15,-17-13-6-15,17 13-5 0,-4-10-6 0,2 4-3 16,2 6-7-16,-9-12-2 0,4 5-3 0,1 2 0 0,0-5 5 15,0 3 5-15,-1-1 9 0,0 1 16 0,1 0 19 16,-1-2 17-16,-1 3 17 0,0-1 30 0,3 0 39 16,-4 0 38-16,7 7 23 0,-5-6 23 0,5 6 14 15,0 0 7-15,-1-11 17 0,1 11-10 0,-1-8 11 16,1 8-17-16,-5-6-3 0,5 6-5 0,0 0-9 16,0 0-1-16,1-10-1 0,-1 10-12 0,0 0-2 15,0 0-7-15,0 0-2 0,0 0-6 0,0 0-7 16,1-9 6-16,-1 9-9 0,0 0-2 0,0 0 20 15,0 0 6-15,0 0 22 0,0 0-1 0,13 25 5 16,-7-16-1-16,-2 3 3 0,2 3-2 0,2 7-1 16,1-9 2-16,-5 2-2 0,0-3-10 0,2 1-9 0,-3-5-6 15,-1 5-6-15,2-1 1 0,0-1-7 16,0-2-3-16,0-1-5 0,-2-3-8 0,-2-5-5 16,4 8-2-16,-4-8-4 0,0 0 2 0,3 5-1 0,-3-5 9 15,0 0-5-15,0 0-3 0,0 0 3 0,0 0 0 16,24-10-6-16,-16 5-2 0,1-5-3 0,-1-3-4 15,1 5 0-15,-1 0-4 0,1-3-3 0,-4-2-1 16,0 8 1-16,3-2-4 0,-3 3-3 0,-5 4 7 16,8-6-15-16,-8 6 0 0,0 0-9 0,8-4-8 15,-8 4-8-15,0 0-15 0,0 0-15 0,4-10-12 16,-4 10-23-16,0 0-20 0,8-8-32 0,-4 3-16 16,4 0-10-16,0 1-3 0,3-6-18 0,-5 5-14 15,4-2-26-15,-3 2-35 0,-1 2-48 0,7-5-60 16,-13 8-310-16,9-4-737 0,-9 4 327 0</inkml:trace>
  <inkml:trace contextRef="#ctx0" brushRef="#br1" timeOffset="-191463.28">21704 12660 49 0,'1'8'370'0,"-1"-8"2"15,1 13 1-15,1-5 7 0,-2 0-6 0,0-1 0 16,-3 3-4-16,-1 4-6 0,2-2-12 0,-5 3-15 0,4-1-12 15,-1 2-18-15,-3 9-14 0,2-9-12 16,0 1-19-16,-4-2-15 0,0-1-25 0,0 3-18 16,-6 2-21-16,1 1-19 0,1-7-14 0,-1 10-16 0,-4-1-19 15,5-10-6-15,-3 6-12 0,-4 0-13 0,3 1-20 16,1-1-14-16,1-7-13 0,-8 3-19 0,10-2-7 16,-10 5-15-16,6-8-11 0,-5 5-3 0,1 2-3 15,4-6-8-15,0-1-4 0,-6 1-10 0,-1 3-5 0,2-1-3 16,-8 2 1-16,5-1-8 0,-3-1-2 15,1-1 2-15,1 4 0 0,-3-2 8 0,-1 0 7 16,-13 8-4-16,1-2 1 0,12-7 0 0,-13 9-3 0,12-10 1 16,-11 8 2-16,-3-4 5 0,3 1-1 0,13-7-2 15,-2 3 6-15,-14 2 7 0,-1-1 2 16,17-2 4-16,-16 5 3 0,-1-6 2 0,14 1 4 0,-19 5 5 16,1-2 4-16,4-2 3 0,-1 2 3 0,14-7-7 15,-16 7 5-15,7 0 2 0,9-4 1 0,-13 0-2 16,1 1 6-16,13-1 0 0,-9 4 6 0,12-6 11 15,-1 1 5-15,-14 3-4 0,14-3 9 0,1 2-3 16,1-2-3-16,-3-2-7 0,-17 1 0 0,18 0-3 0,2-2-4 16,0 5-2-16,-1-3-6 0,-1 2-2 15,0-3-8-15,-1 1 1 0,-17 4-6 0,20-1-1 0,-5-5 4 16,1 1 4-16,-12 5 6 0,14-4 8 0,3 0-5 16,-5 2-2-16,2-1 0 0,-4 0-1 0,1-3-3 15,-10 7-6-15,15-8-1 0,-2 0-14 0,-3 1-12 16,-17 4-18-16,18-8-35 0,-14 8-3 0,-5-4-8 15,7 2 10-15,-4 2 19 0,2-3 4 0,1 6 1 16,-3-2 16-16,3-3 5 0,-6 3 13 0,0 2 4 16,0-3 11-16,-2 0 3 0,2 1 7 0,-4-3 9 15,-2 2 11-15,3-3 0 0,0 4 6 0,-1-2 5 16,6 2 10-16,-3-4 10 0,4-1 4 0,-4 6 2 16,4-1 3-16,-6 1 12 0,10-3-2 0,-1 1 6 15,-2 0-10-15,16-2 3 0,-16 5 1 0,2-3-9 0,-1 2 6 16,2 0 2-16,15-3-2 0,-4 1 6 0,2-1-11 15,-13 4-5-15,12-3-4 0,-11 1-8 0,14-5-3 16,1 1-6-16,-3 2 0 0,1-5 3 0,0 3-10 16,1 3-4-16,-2-2 4 0,3-1-4 0,-1 4-3 15,2-2-4-15,9 0 1 0,-12-1-4 0,0 3 3 16,3-3-1-16,-1 0-2 0,0 1 1 0,-2-4-4 16,4 3 4-16,-5-1-3 0,4 5 3 0,-2-6-6 15,-1 1 0-15,5-4-2 0,-5 6 1 0,5-3 0 0,-1 1 0 16,1-1-6-16,-1 2-2 0,-3-1-6 15,11-2-1-15,-7 7 4 0,3-1 0 0,3-5-1 16,2 1-2-16,-10 3-3 0,-3 2-5 0,7 1 4 0,6-3 1 16,-9 1 0-16,-1 3 0 0,-1-1-5 15,5-3 4-15,0 3-2 0,-4-6-5 0,9 4 8 0,-4 2-6 16,0-1 1-16,1 1 0 0,-1 1-1 0,3-6 1 16,6 3-2-16,-6-5-2 0,-2 6-7 0,5-3 4 15,-7 6 6-15,12-8-3 0,-10 8 4 0,3-5-6 16,-1 5 7-16,-1-2-1 0,8 2-2 0,-2-5 5 15,1 1 6-15,-1 1 1 0,3 1 0 0,-1 1-4 16,2 0 1-16,1-1 3 0,4 0 0 0,0-1 1 16,1 1 3-16,-2-2 0 0,1 4-4 0,1-8 6 15,1 2-3-15,-1-1 3 0,-1 3-1 0,3-3 6 16,0-2-6-16,2-6 2 0,-5 12-3 0,4-6-2 16,1-6 5-16,-4 7 2 0,4-7 0 0,-5 7 3 0,5-7-6 15,0 0 3-15,0 0 4 0,-4 7-8 16,4-7-15-16,0 0-14 0,0 0-32 0,0 0-50 15,0 0-34-15,0 0-53 0,0 0-36 0,0 0-42 0,0 0-49 16,0 0-45-16,0 0-319 0,0 0-749 0,0 0 333 16</inkml:trace>
  <inkml:trace contextRef="#ctx0" brushRef="#br1" timeOffset="-191165.77">15412 15023 288 0,'0'0'303'0,"0"0"-5"0,-1 10-14 0,1-10-10 0,0 0-15 16,4 14-18-16,-2-9-25 0,1 5-18 15,-2-3-28-15,3 1-16 0,-1 1-8 0,-1-1-18 16,2-1-13-16,1 0-12 0,-5-7-3 0,5 8-3 0,0-2 0 15,-5-6 1-15,12 10-5 0,-7-8-11 0,-5-2-2 16,11 6-5-16,1-5-8 0,1-1-6 0,-13 0-9 16,24-2 6-16,-9-3-13 0,-1 1-15 0,0 3-15 15,-1-4-33-15,-1 3-27 0,-2-2-42 0,-10 4-46 16,11-2-51-16,-11 2-60 0,12-5-67 0,-12 5-224 16,10-7-578-16,-6 2 256 0</inkml:trace>
  <inkml:trace contextRef="#ctx0" brushRef="#br1" timeOffset="-168154.76">24646 14020 41 0,'-5'-9'451'0,"5"9"-27"0,0 0 19 16,0 0-17-16,0 0 4 0,0 0-4 0,0 0-7 16,0 0-1-16,-22 25-7 0,18-11-8 0,-2 1-4 15,-2 6-14-15,-2 4-14 0,1 3-9 0,3-3 22 16,-1 17-23-16,-2-13-31 0,2 0-29 0,-5 9-25 16,3-10-24-16,0-2-25 0,-1 1-23 0,2-5-157 0,-2 6-47 15,2-6 0-15,2-6 0 0,-4-3 0 0,3 2 0 16,1-4 0-16,2 1 0 0,2-6 0 0,-2 0 0 15,4-6 0-15,-4 9 0 0,4-9 0 0,0 0 0 16,0 0 0-16,0 0 0 0,2-32 0 0,2 17 0 16,-4-9 0-16,8-3 0 0,3-13 0 0,-6 13 0 15,8-14 0-15,-4 0 0 0,4 0 0 0,-5 16 0 16,3-25 0-16,-2 25 0 0,1-1 0 0,-2 5 0 16,2-3 0-16,-5 9 0 0,3-2 0 0,1 6 0 15,-3 4 0-15,7 0 0 0,-6 1 0 0,-1 4 0 0,-6 2 0 16,22 3 0-16,-8 6 0 0,-1 3 0 0,8 9 0 15,11 8 0-15,-4 6 0 0,-10-11 0 0,9 10 0 16,1 2 0-16,-10 2 0 0,-4-11 0 0,-1 0 0 16,2 11 0-16,-7-12 0 0,-2-1 0 0,3-1 0 15,-4-8 0-15,-1 2 0 0,0-4 0 0,0 1 0 16,-3-5 0-16,2 0 0 0,-1-2 0 0,-2-2 0 16,0-6 0-16,4 9 0 0,-4-9 0 0,0 0 0 0,1 8 0 15,-1-8 0-15,0 0 0 0,0 0 0 0,0 0 0 16,0 0 0-16,-14-22 0 0,8 14 0 15,-13-9 0-15,5 6 0 0,-9-6 0 0,1 4 0 0,-5 0-47 16,4 1-23-16,-2 4 3 0,-5 6 8 0,-3-2 9 16,4 4 8-16,-2 0 9 0,5 1 12 0,8 2 10 15,1-1-7-15,0 0-1 0,2 0-1 0,7 2-8 16,8-4-28-16,-15 5-54 0,15-5-50 0,-7 1-68 16,7-1-57-16,0 0-84 0,0 0-74 0,40 0-99 15,-15-1-378-15,6-6-994 0,-4 3 439 0</inkml:trace>
  <inkml:trace contextRef="#ctx0" brushRef="#br1" timeOffset="-167890.45">25295 14276 394 0,'0'0'519'0,"-15"-8"-8"0,15 8 7 0,0 0 1 16,0 0 0-16,0 0-14 0,0 0-24 0,0 0-31 16,0 0-36-16,0 0-24 0,0 0-43 0,19-8-27 15,0 8-25-15,8-5-29 0,5 3-25 0,-3-2-26 16,1-1-24-16,3 2-19 0,-4 2-37 0,21-3-47 0,-23 2-52 16,-8-2-56-16,8 4-62 0,-10-1-81 15,-1 2-73-15,3-2-71 0,-5 4-86 0,2-3-87 0,-7 2-495 16,-9-2-1055-16,13 2 468 0</inkml:trace>
  <inkml:trace contextRef="#ctx0" brushRef="#br1" timeOffset="-167682.1">25448 14447 390 0,'-5'8'474'0,"5"-8"-15"0,0 0-12 0,0 0 13 15,17 7-10-15,-17-7-16 0,29-1-37 0,-2-2-32 16,0 3-37-16,2-2-32 0,2-2-32 0,-3 4-29 16,0-4-30-16,-1 1-51 0,1 4-60 0,-9-2-66 15,-2 1-81-15,2-2-78 0,-1 2-79 0,-3 2-92 0,1-4-97 16,-5 2-333-16,-11 0-791 0,23 0 351 16</inkml:trace>
  <inkml:trace contextRef="#ctx0" brushRef="#br1" timeOffset="-167043.47">26592 14116 157 0,'0'0'485'0,"0"0"8"0,0 0 13 16,0 0 15-16,0 0 22 0,0 0 29 0,0 0 5 15,-2 40-3-15,2-24-11 0,0 9-9 16,2 0-32-16,3-1-38 0,-5 0-47 0,5 1-45 0,-2 1-36 16,2-1-37-16,-4-9-183 0,5 11-136 0,-3-2 0 15,0-9 0-15,1-3 0 0,-6 2 0 0,6 2-19 16,1-5-353-16,-2 0-91 0,-2 1-83 0,0-4-68 16,3-8-416-16,-4-1-1116 0,14 4 495 0</inkml:trace>
  <inkml:trace contextRef="#ctx0" brushRef="#br1" timeOffset="-166730.92">27050 14141 119 0,'2'-11'520'0,"0"4"0"0,0-2 3 0,-2 9 4 15,3-11 0-15,-1 6-6 0,-2 5-23 0,0 0-34 16,0-11-35-16,0 11-36 0,0 0-47 0,0 0-26 15,0 0-35-15,0 0-22 0,-27 18-14 0,21-4-38 16,-3-1-19-16,5 2-13 0,2 8-18 0,-1-6-11 16,6 6-24-16,2 1-9 0,4 2-12 0,1-4-14 15,2 2-7-15,0 0-11 0,6-2-8 0,-4-8-6 16,-2-1-7-16,2-1-30 0,-4 1-22 0,-2 1 0 0,-2-3 0 16,0 3 0-16,-4-2 0 0,-1 1 0 0,-4 0 0 15,0-3 0-15,-8-1 0 0,-2 5 0 0,-2-7 0 16,1-1 0-16,-5 2-169 0,-5-2-110 0,12-4-84 15,-4 0-85-15,0-6-86 0,7 0-533 0,-3-6-1155 16,4-2 511-16</inkml:trace>
  <inkml:trace contextRef="#ctx0" brushRef="#br1" timeOffset="-166557.84">27170 14156 227 0,'3'-9'581'16,"0"1"5"-16,1 2-8 0,-4 6-4 0,5-10-1 0,-1 2-12 15,-1 3-40-15,2-2-57 0,-5 7-47 16,9-13-71-16,-3 7-69 0,4-3-78 0,-1 5-74 0,5-2-82 16,0 5-98-16,2-5-100 0,0 6-95 0,2-2-96 15,1 1-74-15,-1 2-388 0,1-2-875 0,-1 1 387 16</inkml:trace>
  <inkml:trace contextRef="#ctx0" brushRef="#br1" timeOffset="-166119.74">27745 14209 216 0,'14'-9'409'16,"-14"9"-25"-16,8-9 13 0,-6 5 0 0,-2 4-10 0,4-13-17 15,-3 7-31-15,1-3-40 0,-1 1-25 0,-1 8-29 16,-3-12-25-16,3 12-13 0,-4-10-20 0,-1 7-22 15,-9-2-16-15,14 5-16 0,-24-1-10 0,6 4-13 16,-9 3-11-16,-1 4-9 0,5 0 4 0,0 5-10 16,0-1-3-16,-1 5-9 0,2 0-6 0,7-1-9 15,2-6-7-15,5 2-4 0,3 0-14 0,1-1-17 16,3-1-18-16,1 3-23 0,3-7-30 0,1 1-30 16,3-4-23-16,2-1-8 0,5-1-24 0,-1 1-19 0,5-7-9 15,-3 0-14-15,4 1 5 0,1-6 12 16,-4 2 23-16,2-1 30 0,-4-2 29 0,12-2 26 15,-12 3 52-15,-3 0 47 0,-2-1 60 0,0 0 28 0,3-2 48 16,-5 7 41-16,0-1 26 0,-7 5 27 0,5-5 10 16,-5 5 6-16,0 0 10 0,0 0 15 0,0 0 24 15,0 0 9-15,6 16-2 0,-7-1-11 0,-2-3-15 16,3 3-156-16,-2 10-161 0,1-1 0 0,-1-6 0 16,1 4 0-16,1-5 0 0,1 0 0 0,1 0 0 15,1 8 0-15,1-9 0 0,-4-1 0 0,8-3 0 16,-7 1 0-16,-1 2 0 0,5-7 0 0,-3 6-465 15,2-5-230-15,-2-1-478 0,-2-8-1269 0,6 4 563 0</inkml:trace>
  <inkml:trace contextRef="#ctx0" brushRef="#br1" timeOffset="-165703.15">28036 14236 349 0,'3'-7'611'0,"-2"0"-20"0,7-5-11 0,-3 7-11 0,0-3-1 16,5 0 9-16,3-1-24 0,-1 4-21 0,0-1-45 15,-1 3-42-15,5 1-29 0,-7 0-29 0,9-1-30 16,1 2-30-16,-5 4-37 0,0 0-26 0,-1 3-30 16,4 1-180-16,-8 0-54 0,-2 6 0 0,2 1 0 15,-6-1 0-15,-3 3 0 0,-3 8 0 0,-4-9 0 16,0 2 0-16,-7 2 0 0,-2 3 0 0,-5-7 0 0,10-5 0 15,4-3 0-15,-2 4 0 0,3-6 0 16,0-1-149-16,6-4-86 0,-3 7-12 0,3-7-15 0,0 0-3 16,0 0-2-16,0 0 11 0,0 0 13 0,0 0 24 15,24 2 22-15,-24-2 16 0,23-2 29 0,-13 3 53 16,6 0 24-16,-2 0 40 0,-1 2 45 0,2 0 38 16,-6 1 44-16,-1 1 32 0,-1 1 27 0,3 4 21 15,-6-6 13-15,-1 3 24 0,-2 0 10 0,-1-7 0 16,-9 17-3-16,0-5-19 0,-2-2-16 0,-12 3-24 15,-3-3-25-15,2-4-47 0,7 0-54 0,2-4-70 16,6 1-66-16,-8-1-93 0,17-2-95 0,-14-3-97 16,14 3-121-16,0 0-523 0,-2-12-1120 0,4 1 496 0</inkml:trace>
  <inkml:trace contextRef="#ctx0" brushRef="#br1" timeOffset="-165515.78">28504 14379 400 0,'0'0'660'0,"0"0"-27"0,0 0-17 15,0 0-6-15,0 0-13 0,0 0-17 0,0 0-47 16,9-7-58-16,-9 7-60 0,0 0-79 0,0 0-86 16,6-11-81-16,-6 11-86 0,7-3-110 0,-7 3-115 0,10-6-125 15,-10 6-119-15,10-5-152 0,-10 5-296 0,19-4-902 16,-11 2 400-16</inkml:trace>
  <inkml:trace contextRef="#ctx0" brushRef="#br1" timeOffset="-165217.18">28756 14227 193 0,'6'-8'567'0,"-1"1"-44"0,7-2-16 0,2 0-5 15,-2 1 0-15,7 0 7 0,6 2-23 0,3-1-27 16,-5 0-22-16,-4 4-31 0,15-1-27 0,-9 1-31 16,-4 2-20-16,-6 1-10 0,5 1-25 0,-3 3-23 15,0 2-16-15,-4-2-20 0,-1 3-15 0,-3 4-6 16,0 2-5-16,0 3-172 0,-1 5-36 0,-4-3 0 0,-2-1 0 16,1 9 0-16,-3-1 0 0,1 0 0 0,-4 0 0 15,3-2 0-15,-1 2 0 0,-3-2 0 16,0 1 0-16,3-8 0 0,-1 0 0 0,-1-2 0 0,-1 0 0 15,2-5 0-15,-1-2 0 0,3-1 0 0,0-6 0 16,-4 11 0-16,4-11 0 0,-2 10-602 0,2-10-148 16,0 0-391-16,0 0-1234 0,0 0 546 0</inkml:trace>
  <inkml:trace contextRef="#ctx0" brushRef="#br1" timeOffset="-165008.46">28974 14387 564 0,'-15'0'652'0,"15"0"-29"16,0 0-30-16,0 0-1 0,0 0-17 0,0 0-30 15,0 0-44-15,0 0-50 0,38-15-53 0,-20 12-38 0,3 2-43 16,-5-1-62-16,11-3-53 0,-12 0-64 0,14 1-57 16,-13 1-82-16,3 3-79 0,-6-2-89 0,6 1-89 15,-6 2-92-15,1-4-106 0,-4 0-467 0,-1-1-999 16,5 0 443-16</inkml:trace>
  <inkml:trace contextRef="#ctx0" brushRef="#br1" timeOffset="-164677.22">29496 14199 563 0,'6'-5'577'0,"3"2"-18"15,3-1-25-15,-12 4 5 0,25-3 9 0,-9 2 6 0,-1 1-15 16,3 1-33-16,-2 2-22 0,-3-1-36 0,1 2-27 15,0 3-29-15,0 1-34 0,-4 0-31 16,-2 5-29-16,-3-2-36 0,2 4-27 0,-10 0-188 0,1-1-47 16,-5 0 0-16,-7 10 0 0,1-5 0 0,-1 2 0 15,-5 1 0-15,9-8 0 0,-4-2 0 0,2 0 0 16,1-1 0-16,2-1-110 0,5-1-85 0,0-3-1 16,0-2 9-16,4-4 18 0,0 0 6 0,3 10 30 15,-3-10 13-15,0 0 24 0,10 6 33 0,-10-6 39 16,19 3 34-16,-10-3 17 0,5 2 37 0,-1-2 23 15,-13 0 20-15,40 1 4 0,-24-1 30 0,0-1 7 16,0-1 4-16,2 5-7 0,9-3-9 0,-8-1-16 0,0 1-9 16,7-3-23-16,0 3-79 0,0-3-9 0,-8 0 0 15,9-2 0-15,-9 0-118 0,-3 2-156 16,-1-3-129-16,-1-1-147 0,-4 2-591 0,-2-1-1237 0,-7 6 547 16</inkml:trace>
  <inkml:trace contextRef="#ctx0" brushRef="#br1" timeOffset="-163641.02">24522 15536 82 0,'27'5'579'0,"-27"-5"19"0,4 10 12 0,-4-10 28 0,-6 14 14 15,5-6 14-15,2 8 3 0,-2 1-9 0,1 8-28 16,1-2-26-16,-3 2-44 0,1 0-39 0,-1 4-38 16,0-3-256-16,-2-4-229 0,-4 7 0 0,8-2 0 15,3-2 0-15,-7 3 0 0,5-12 0 0,-1-1 0 16,3-5 0-16,-2 5 0 0,0-2 0 0,-1-5 0 15,2 2 0-15,-1-4 0 0,-1-6 0 0,1 7 0 16,-1-7 0-16,0 0 0 0,0 0 0 0,0 0 0 16,0 0 0-16,0 0 0 0,0 0 0 0,9-19 0 0,-11 6 0 15,0-5 0-15,0-10 0 0,2 2 0 16,-3-17 0-16,2 16 0 0,2-17 0 0,-1-5 0 0,3 21 0 16,-1-2 0-16,3-1 0 0,-1 3 0 0,1 1 0 15,9 2 0-15,-6 1 0 0,5 3 0 0,2 2 0 16,-3 6 0-16,2 1 0 0,4 6 0 0,7-7 0 15,3 12 0-15,-10 2 0 0,-2 1 0 0,9 8 0 16,-10-4 0-16,-2 7 0 0,0 0 0 0,-5-1 0 16,-3 13 0-16,-8-3 0 0,-1 2 0 0,-6 1 0 15,-1-1 0-15,-6 1 0 0,2-3 0 0,-8-1 0 16,9-9 0-16,2 2 0 0,2 0 0 0,1-1 0 16,-1-2-161-16,3-4-50 0,0 0-23 0,4-3 0 0,3-4 6 15,0 0 6-15,0 0 14 0,18 9 19 0,-3-3 20 16,1 0 17-16,0-1 17 0,11 5 21 15,1-2 17-15,-6 5 12 0,4-2 28 0,-2 0 30 0,-9 0 35 16,-1 0 28-16,-1-3 17 0,-3 4 21 0,-5-3 10 16,-3 3 10-16,-5-1 11 0,-5 5-3 0,-2-3-1 15,-4-5-9-15,-10 7-11 0,-3-8-10 0,0 2-33 16,0-4-29-16,-1-1-39 0,10-1-42 0,-9 0-56 16,13-7-54-16,0 1-53 0,1 0-59 0,3 0-67 15,10 3-82-15,-5-15-370 0,7 11-879 0,-2 4 390 16</inkml:trace>
  <inkml:trace contextRef="#ctx0" brushRef="#br1" timeOffset="-163177.4">25243 15723 76 0,'-14'0'501'0,"14"0"19"0,0 0 12 15,0 0 13-15,0 0 1 0,0 0-6 16,0 0-7-16,0 0-24 0,0 0-17 0,0 0-43 15,34-9-29-15,-16 7-43 0,2-1-37 0,6 0-39 0,17-4-58 16,-16 3-52-16,1 0-77 0,3-1-61 0,1 3-93 16,-3-2-69-16,-12 3-81 0,11 1-83 0,-9 1-74 15,-5 2-83-15,5 0-76 0,-8-1-393 0,-3 3-971 16,-8-5 429-16</inkml:trace>
  <inkml:trace contextRef="#ctx0" brushRef="#br1" timeOffset="-162981.5">25301 15887 361 0,'-10'5'398'0,"10"-5"-8"0,0 0 6 16,0 0 2-16,0 0-10 0,0 0-25 0,0 0-22 0,46-2-26 16,-15-1-33-16,-2 2-26 0,4-4-27 0,12 3-24 15,-14 0-31-15,-3-2-33 0,4 2-53 16,-4 4-58-16,1-5-50 0,-2 1-58 0,-6 2-51 0,-2 0-49 15,1 0-76-15,7 2-78 0,-13-1-296 0,4 1-679 16,1-2 300-16</inkml:trace>
  <inkml:trace contextRef="#ctx0" brushRef="#br1" timeOffset="-162606.83">26509 15671 228 0,'0'0'473'0,"0"0"-6"0,0 0 10 0,0 0 9 0,0 0-5 16,0 0-30-16,0 0-31 0,-36 20-29 0,26-7-37 15,-1 1-30-15,-5 5-31 0,4 0-21 16,-1 4-28-16,5-9-27 0,2 9-26 0,3-6-11 0,6-1-21 15,-1 3-25-15,3-3-26 0,5-1-25 0,1-2-24 16,0-1-39-16,12 1-20 0,-6-6-23 0,7-1-16 16,-6-2-7-16,9 2-1 0,-8-6 5 0,-2-1-9 15,0-3 9-15,2-1 3 0,-3-3 11 0,-2-3 13 16,-2 1 14-16,-2-6 20 0,-1 0 17 0,-3 0 28 16,-1-1-6-16,-5-8 3 0,-5 3-10 0,-4-4-6 15,-4-1-3-15,1 7-1 0,-5 2-13 0,3 4 2 16,-8-4-11-16,-1 6-27 0,-1-2-35 0,-1 3-69 0,9 5-81 15,-2 0-88-15,0 5-116 0,-1 1-157 0,5 1-288 16,14-1-910-16,-15 6 403 0</inkml:trace>
  <inkml:trace contextRef="#ctx0" brushRef="#br1" timeOffset="-161918.78">24735 16909 292 0,'-26'3'462'0,"7"4"14"0,-7 5 23 15,0 1 12-15,-3 2 12 0,2-1 2 0,0 5-23 16,0-2-5-16,3 3 8 0,-7 12-36 0,17-12-25 15,0 3-26-15,0-1-26 0,9 0-32 0,1-3-33 16,5-3-42-16,7 12-16 0,4-2-34 0,4-5-39 16,6 0-192-16,18 4-4 0,-17-11 0 0,19 4 0 15,0-3 0-15,-9-5 0 0,-2-5-169 0,15-1-113 16,6-5-76-16,-6 1-65 0,-16-1-55 0,22-8-62 0,-21 4-451 16,11-12-1072-16,-14 7 474 0</inkml:trace>
  <inkml:trace contextRef="#ctx0" brushRef="#br1" timeOffset="-161668.78">25377 16926 213 0,'0'0'495'0,"0"0"3"0,0 0 8 15,0 0 9-15,0 0-11 0,19 11-12 0,-19-11-37 16,19 4-21-16,-1-3-33 0,0-6-30 0,10 2-32 16,4-2-38-16,14-2-32 0,-19 2-40 0,3 0-65 15,4-1-61-15,-2 5-62 0,-2-3-66 0,0-1-93 16,-6-2-96-16,0 5-92 0,-6 2-90 0,-2-4-92 16,-6 2-310-16,-10 2-863 0,11-2 382 0</inkml:trace>
  <inkml:trace contextRef="#ctx0" brushRef="#br1" timeOffset="-161446.52">25420 17135 351 0,'0'0'482'15,"0"8"2"-15,0-8-2 0,14 6 5 0,-2-4-5 0,6 1-16 16,0-3-36-16,11 0-48 0,-1-6-29 15,3 1-30-15,0 4-31 0,-1-6-38 0,0 2-32 0,0-1-44 16,1 1-63-16,-12 1-74 0,-1 2-68 0,8-5-104 16,-9 5-94-16,-4 2-86 0,4-4-108 0,-10-1-367 15,5 4-850-15,2-2 376 0</inkml:trace>
  <inkml:trace contextRef="#ctx0" brushRef="#br1" timeOffset="-160828.59">26714 17074 16 0,'0'0'529'0,"0"0"19"16,0 0 28-16,0 0 19 0,0 0 12 0,0 0-16 16,0 0-6-16,0 0-14 0,0 0-25 0,0 0-17 15,0 0-32-15,16-4-27 0,0 6-24 0,4-1-35 16,7 0-39-16,19-3-70 0,-13 3-302 0,16-5 0 15,-17-1 0-15,19-1 0 0,-21-1 0 0,16 1 0 0,2-2 0 16,-19 7 0-16,0-4 0 0,5 3-443 16,-8-3-155-16,6-1-102 0,-1 0-375 0,-3 3-1166 15,2-2 516-15</inkml:trace>
  <inkml:trace contextRef="#ctx0" brushRef="#br1" timeOffset="-160371.41">27648 16823 73 0,'0'0'574'15,"0"0"9"-15,0 0 5 0,0-10 2 0,0 10-15 16,0 0-25-16,0 0-49 0,10-7-40 0,5 7-49 15,-15 0-23-15,30 2-31 0,-14 1-23 0,5 1-29 16,-6-1-27-16,2 6-27 0,-2 0-25 0,2 3-26 16,1 4-19-16,-8-1-19 0,1 5-18 0,-5-2-26 15,-3 5-28-15,-3 2-40 0,-5-9-60 0,-2 1-51 16,-5 5-54-16,-2 1-61 0,-4-4-44 0,-2 2-33 0,4-9-42 16,-2 3-16-16,3-6 0 0,-7 5 8 0,8-7 26 15,0-2 20-15,0 4 17 0,3-2 17 16,3-4 19-16,-2 0 23 0,10-3 17 0,-10 4 29 0,10-4 20 15,-9 6 31-15,9-6 34 0,0 0 37 0,0 0 9 16,0 0 9-16,0 0 22 0,0 0 18 0,0 0 2 16,0 0 13-16,35-1 6 0,-18-4 5 0,1 1 0 15,2 1-3-15,-3 1 4 0,12-5-5 0,1 6-1 16,-5-5-3-16,-1-4 9 0,1 6-5 0,-5 1-1 16,1 1-2-16,4-1-12 0,-7 0-3 0,0-1-11 15,0 2-28-15,0-2-39 0,2 1-71 0,-6-1-71 16,-6 2-81-16,6-3-78 0,-1-2-88 0,-7 2-234 15,3 3-703-15,-1-6 311 0</inkml:trace>
  <inkml:trace contextRef="#ctx0" brushRef="#br1" timeOffset="-160106.49">28296 16761 477 0,'0'0'519'0,"-21"1"2"0,21-1 9 0,-24 3-18 0,15 3-22 16,-4 2-34-16,3-3-42 0,6 4-32 0,-1 4-32 0,5 2-13 16,0-1-30-16,5-1-30 0,4 10-25 0,5 1-17 15,2-4-27-15,1-1-28 0,4 3-14 16,-1-2-22-16,2 2-7 0,2-2-18 0,-6 1-6 0,3-4-18 16,-5 2-18-16,-9-7-10 0,-2 2-11 0,-3 1-16 15,-3-5-13-15,-3 1-29 0,-5 1-26 0,-2 0-34 16,-6-6-47-16,-12-2-69 0,-1-1-67 0,1-4-60 15,1-4-74-15,-1-1-71 0,11-1-94 0,-4-6-321 16,1-6-936-16,11 6 415 0</inkml:trace>
  <inkml:trace contextRef="#ctx0" brushRef="#br1" timeOffset="-159947.22">28293 16759 512 0,'5'-7'512'0,"-2"-2"-20"0,3 3-13 0,8-2-16 15,-1 0-23-15,1-1-44 0,5 5-38 0,6-6-40 16,0 4-47-16,-9 0-66 0,9 3-85 0,-7 0-97 16,10-2-101-16,-10 5-93 0,0 2-85 0,1 0-110 0,-4-2-254 15,2 2-672-15,1 3 298 0</inkml:trace>
  <inkml:trace contextRef="#ctx0" brushRef="#br1" timeOffset="-159106.78">28830 16871 335 0,'0'0'438'16,"-3"10"25"-16,-2-1 27 0,-4 1 17 0,-2 2 3 0,-1-2-17 15,-3 1-22-15,2 3-27 0,2-3-31 0,-1 3-22 16,2-2-30-16,2-3-33 0,3 6-27 0,0-2-29 16,5-1-41-16,4 3-7 0,2-1-24 0,3-3-27 15,0 1-23-15,5 0-11 0,0-1-20 0,-2-3-18 16,4 2-23-16,2-3-12 0,5-2-18 0,-7-1-24 15,2-4-24-15,-1 0-14 0,-17 0-41 0,21-5-45 16,-11 1-29-16,0-6-11 0,-2 5-15 0,-2-5-15 16,1-5-17-16,-6 2-8 0,2-3 7 0,-2-8-12 15,-2 8 7-15,-2-2 5 0,-1-7-16 0,0 0 6 0,2 7 6 16,-2 3 18-16,3-9 22 0,2 6 22 16,-2 11 17-16,-2-7 29 0,3 6 25 0,4-1 25 15,-3 4 14-15,-1 5 11 0,8-11 2 0,0 5-5 16,1 2 16-16,6-3 13 0,-2 5 16 0,-13 2 13 0,27-2 9 15,-7 2 3-15,-3 3 5 0,-1 0 6 0,-7 4 0 16,5 3-2-16,0-4 7 0,-5 4 4 16,5-3 7-16,-9 6 9 0,3-2 10 0,-4-3 16 0,1 4 0 15,-4 1 2-15,3 0 7 0,-4 1 6 0,1 0-11 16,-1-1-8-16,0-2 0 0,-3 2-12 0,3 2 3 16,1-2-13-16,-1-4-11 0,1 4-4 0,-1-2 2 15,3-3-6-15,-1-2-5 0,2 4-4 0,0-2-9 16,2-2-5-16,8 0-10 0,-5-3 7 0,5 2 1 15,0 0-20-15,-6-5-7 0,10-1-1 0,-3 1-2 16,-1-3-18-16,-1-3-4 0,-1 2-17 0,0-1-13 16,-3-1-3-16,0-4-8 0,-4 2 3 0,3 2 0 15,-1-7-6-15,-1 1-14 0,0-1-10 0,-2 6-16 16,4-9-15-16,-6 0-10 0,-4 0 0 0,4-3-5 16,-2 5-6-16,-1-4 4 0,-3 4 0 0,0-3 11 15,-1 4 13-15,-2-1 7 0,2 8 15 0,1-2 7 16,-1-3 7-16,3 3 4 0,-2-4 9 0,2 5 9 0,2 7 7 15,-3-9 3-15,3 9 13 0,2-9-3 16,-2 9-10-16,7-7-3 0,-7 7-17 0,13-8 6 16,1 6-9-16,0-3-4 0,4 5 2 0,0-1 6 15,-1-1 1-15,-1 4 3 0,2-1 5 0,-3 2-9 0,5-1 22 16,-4 0 9-16,0 4 23 0,-2 0 7 0,1 1 30 16,-1 2 0-16,-4 2 23 0,-1-1 10 0,-1 1 5 15,-2 1 4-15,-2-4-3 0,1 7-1 0,-2 0 0 16,-2-1-7-16,0-1-2 0,-1 1-6 0,4-1-6 15,-3-4-4-15,3 3-8 0,1-3-4 0,0 4-5 16,3-2-4-16,5-2-11 0,2-1-6 0,2 0-3 16,1-2-3-16,9 0-9 0,-7-1-3 0,-2-3 0 15,0 0 3-15,0-1 2 0,2-2 4 0,-3-1 6 16,-2-5 11-16,-1 1 14 0,-5 0 21 0,-2 3 26 0,-2-11 14 16,-3 0 1-16,-2-2-6 0,-2-2 4 15,-6-5-4-15,-5-2-15 0,-1 5-7 0,1 0-3 16,-8 3-14-16,3-1-19 0,-3 0-45 0,1 2-75 15,-2 2-92-15,8 7-122 0,-4 0-119 0,5 1-152 0,-6 1-413 16,2 4-1056-16,2-3 468 0</inkml:trace>
  <inkml:trace contextRef="#ctx0" brushRef="#br1" timeOffset="-158232.02">24690 18106 378 0,'0'0'570'0,"0"0"11"15,-58 59 7-15,58-59-5 0,-8 41 4 0,8-41-14 16,0 42-18-16,0-42-28 0,8 56-29 0,-1-29-38 15,9-4-34-15,-16-23-44 0,10 41-40 0,-10-41-30 16,10 34-33-16,-10-34-30 0,10 29-23 0,-10-29-151 16,0 0-75-16,0 0 0 0,0 0 0 0,4 32 0 0,-4-32 0 15,0 0 0-15,0 0 0 0,0 0 0 16,0 0 0-16,0 0 0 0,0 0 0 0,0 0 0 16,-53-84 0-16,53 84 0 0,-8-47 0 0,4 24 0 15,4 23 0-15,-8-50 0 0,8 50 0 0,2-43 0 0,9 18 0 16,3 0 0-16,1 6 0 0,-4 7-17 0,2 1-20 15,2 2 4-15,-1 2 11 0,4 1 15 0,0 3 9 16,6-1 12-16,-7 5 12 0,-17-1 17 0,0 0-12 16,62 31-31-16,-62-31 0 0,44 36 0 0,-25-14 0 15,5 14 0-15,-11-13 0 0,7 14 0 0,-8 5 0 16,-7-17 0-16,-5-25 0 0,6 54 0 0,-6-25 0 16,0-29 0-16,-21 58 0 0,3-35 0 0,-3-1 0 15,-11 9 0-15,7-17 0 0,25-14 0 0,-60 20 0 16,15-9 0-16,45-11 0 0,-59 7 0 0,59-7-286 15,0 0-310-15,0 0-107 0,-76-35-398 0,76 35-1193 16,-13-28 527-16</inkml:trace>
  <inkml:trace contextRef="#ctx0" brushRef="#br1" timeOffset="-157947.53">25381 18304 667 0,'0'0'647'0,"0"0"-24"16,0 0-23-16,0 0-20 0,0 0-11 0,0 0-43 15,0 0-38-15,113-9-51 0,-113 9-44 0,55-9-40 16,-55 9-42-16,45-7-44 0,-45 7-47 0,0 0-58 15,65-10-62-15,-65 10-76 0,0 0-65 0,49-5-66 16,-49 5-84-16,0 0-100 0,0 0-118 0,0 0-113 16,0 0-379-16,0 0-977 0,0 0 432 0</inkml:trace>
  <inkml:trace contextRef="#ctx0" brushRef="#br1" timeOffset="-157759.92">25537 18437 595 0,'0'0'618'0,"0"0"-37"0,0 0-32 16,0 0-23-16,0 0-20 0,0 0-44 0,0 0-43 15,0 0-39-15,0 0-45 0,0 0-57 0,108 15-32 16,-108-15-36-16,0 0-49 0,82-10-44 0,-82 10-47 16,61-9-56-16,-61 9-55 0,53-10-57 0,-53 10-80 15,57-11-102-15,-57 11-98 0,41-8-130 0,-41 8-256 16,0 0-828-16,70-18 366 0</inkml:trace>
  <inkml:trace contextRef="#ctx0" brushRef="#br1" timeOffset="-157121.86">27023 18386 16 0,'0'0'377'0,"0"0"-30"16,0 0-20-16,0 0-24 0,0 0-14 0,0 0-20 15,0 0-23-15,0 0-10 0,0 0-5 0,0 0-20 16,0 0 16-16,0 0-2 0,0 0 9 0,0 0 12 15,0 0 11-15,0 0 18 0,0 0 11 0,0 0 11 16,0 0-5-16,0 0 1 0,0 0 13 0,0 0-6 16,0 0-12-16,0 0-11 0,0 0-6 0,0 0-17 15,61-27-21-15,-61 27-19 0,62 2-23 0,-62-2-18 16,76-2-22-16,-76 2-102 0,81-3-49 0,-81 3 0 16,59-1 0-16,-59 1 0 0,60-1 0 0,-60 1 0 15,48-11-132-15,-48 11-77 0,0 0-52 0,46-12-53 16,-46 12-70-16,0 0-74 0,0 0-88 0,0 0-436 15,27-19-1062-15,-27 19 470 0</inkml:trace>
  <inkml:trace contextRef="#ctx0" brushRef="#br1" timeOffset="-156823.12">27810 18094 76 0,'0'0'579'0,"0"0"-11"0,0 0-9 0,0 0-9 15,0 0-4-15,0 0-3 0,0 0-37 16,0 0-17-16,0 0-12 0,0 0-18 0,0 0-25 0,12 80-37 16,-10-55-34-16,-2-25-26 0,10 49-30 0,-6-26-29 15,-4-23-29-15,5 41-24 0,-2-11-22 0,-3-30-157 16,1 41-46-16,-1-41 0 0,0 34 0 0,0-34 0 15,0 0 0-15,-1 45 0 0,1-45 0 0,0 0 0 16,0 0 0-16,-4 28-49 0,4-28-261 0,0 0-79 16,0 0-79-16,0 0-85 0,0 0-78 0,0 0-335 15,0 0-1045-15,0 0 462 0</inkml:trace>
  <inkml:trace contextRef="#ctx0" brushRef="#br1" timeOffset="-156371.33">28131 18116 195 0,'0'0'539'16,"0"0"-12"-16,0 0 0 0,0 0-5 0,0 0-12 15,0 0-20-15,0 0-20 0,0 0-35 0,43 57-21 16,-43-57-12-16,13 26-13 0,-13-26-21 0,9 31-10 15,-9-31-27-15,5 28-32 0,-5-28-25 0,5 35-35 16,-5-35-18-16,0 0-19 0,3 41-25 0,-3-41-20 16,0 0-24-16,2 30-121 0,-2-30-12 0,0 0 0 15,0 0 0-15,0 0 0 0,27 25-49 0,-27-25-123 16,0 0-47-16,0 0-23 0,0 0 2 0,77-6-3 16,-77 6 23-16,0 0 29 0,58-24 37 0,-58 24 30 15,0 0 63-15,38-22 64 0,-38 22 37 0,0 0 39 16,22-22 39-16,-22 22 40 0,0 0 53 0,0 0 17 0,0 0 22 15,0 0 8-15,17-23 3 0,-17 23 2 16,0 0-217-16,0 0-46 0,0 0 0 0,0 0 0 0,0 0 0 16,0 0 0-16,0 0 0 0,0 0 0 0,0 0 0 15,0 0 0-15,0 0 0 0,0 0 0 16,0 0 0-16,0 0 0 0,13 81 0 0,-13-81 0 16,4 38 0-16,-4-38 0 0,4 33 0 0,-4-33 0 0,0 0 0 15,6 31 0-15,-6-31 0 0,0 0 0 0,0 0 0 16,17 29 0-16,-17-29 0 0,0 0-673 0,0 0-580 15,0 0-1358-15,0 0 600 0</inkml:trace>
  <inkml:trace contextRef="#ctx0" brushRef="#br1" timeOffset="-155968.98">28716 18196 502 0,'0'0'606'0,"0"0"-9"0,0 0-5 0,0 0-17 0,0 0-20 0,0 0-34 16,0 0-21-16,0 0-35 0,0 0-30 15,0 0-25-15,82-15-37 0,-82 15-34 0,0 0-34 0,65-7-29 16,-65 7-30-16,0 0-25 0,56-1-19 0,-56 1-23 16,0 0-23-16,0 0-32 0,0 0-112 0,0 0-12 15,59 14 0-15,-59-14 0 0,0 0 0 0,0 0 0 16,0 0 0-16,-19 44 0 0,19-44 0 0,0 0 0 15,-49 36 0-15,49-36 0 0,-26 16 0 0,26-16 0 16,0 0 0-16,0 0 0 0,-34 21 0 0,34-21-72 16,0 0-62-16,0 0-4 0,0 0-14 0,0 0 11 15,0 0 13-15,0 0 14 0,0 0 9 0,0 0 10 16,0 0 13-16,48 48 13 0,-48-48 12 0,0 0 23 16,38 18 20-16,-38-18 31 0,14 21 25 0,-14-21 29 15,0 0 12-15,22 26 18 0,-22-26 9 0,0 0-8 16,0 0 0-16,0 37-13 0,0-37 2 0,0 0-18 15,0 0-6-15,0 0-46 0,-36 27-50 0,36-27-92 16,0 0-96-16,0 0-147 0,0 0-184 0,0 0-543 16,0 0-1183-16,0 0 524 0</inkml:trace>
  <inkml:trace contextRef="#ctx0" brushRef="#br1" timeOffset="-155072.99">29245 18162 110 0,'0'0'336'0,"0"0"8"0,0 0 17 0,0 0 44 15,0 0 34-15,0 0 21 0,0 0 15 16,0 0 7-16,0 0 1 0,0 0-2 0,0 0-10 16,13 76-18-16,-13-76-15 0,0 0-32 0,0 45-35 0,0-45-35 15,-1 34-32-15,1-34-30 0,0 0-28 0,1 37-28 16,-1-37-33-16,0 0-72 0,0 0-113 0,9 29 0 16,-9-29 0-16,0 0 0 0,0 0 0 0,35 16 0 15,-35-16-55-15,0 0-106 0,0 0-3 16,0 0-8-16,97-14 1 0,-97 14 10 0,0 0 20 0,52-16 17 15,-52 16 23-15,30-17 24 0,-30 17 24 0,0 0 20 16,0 0 22-16,29-25 32 0,-29 25 18 0,0 0 17 16,0 0 32-16,15-26 24 0,-15 26 24 0,0 0 19 15,0 0 8-15,0 0-1 0,0 0 0 0,0 0-10 16,0 0-3-16,0 0-120 0,0 0-29 0,0 0 0 16,0 0 0-16,0 0 0 0,0 0 0 0,0 0 0 15,0 0 0-15,0 0 0 0,0 0 0 0,-20 93 0 16,20-93 0-16,0 0 0 0,-2 46 0 0,2-46 0 15,3 30 0-15,-3-30 0 0,0 0 0 0,12 28 0 16,-12-28 0-16,0 0-374 0,0 0-199 0,46 19-78 16,-46-19-449-16,0 0-1189 0,0 0 526 0</inkml:trace>
  <inkml:trace contextRef="#ctx0" brushRef="#br1" timeOffset="-154822.96">29836 18318 199 0,'0'0'482'0,"0"0"13"0,0 0 13 16,0 0 13-16,0 0 5 0,0 0 3 0,0 0-26 16,0 0-36-16,0 0-29 0,-81 54-29 0,81-54-34 15,0 0-30-15,-9 30-30 0,9-30-36 0,0 0-29 16,0 0-34-16,31 52-31 0,-31-52-42 0,41 16-53 16,-41-16-40-16,42 14-49 0,-42-14-31 0,0 0-26 15,55 8-24-15,-55-8-22 0,0 0-16 0,56-2-6 16,-56 2-10-16,0 0 9 0,0 0 10 0,0 0 12 15,0 0 1-15,0 0 6 0,8-48 3 0,-8 48 0 16,0 0-17-16,0 0-15 0,-55-50-29 0,55 50-34 16,-24-26-46-16,24 26-53 0,-22-23-86 0,22 23-74 15,0 0-227-15,-13-31-728 0,13 31 323 0</inkml:trace>
  <inkml:trace contextRef="#ctx0" brushRef="#br1" timeOffset="-154385.87">30171 18238 73 0,'0'0'643'0,"0"0"-5"0,0 0-7 0,0 0-39 16,0 0-24-16,0 0-36 0,0 0-47 0,0 0-51 15,65-20-32-15,-65 20-23 0,0 0-28 0,71-1-12 16,-71 1-21-16,0 0-31 0,0 0-24 0,76 12-29 16,-76-12-26-16,0 0-20 0,30 13-21 0,-30-13-17 15,0 0-22-15,0 0-12 0,4 32-51 0,-4-32-65 16,0 0 0-16,0 0 0 0,-42 47 0 0,42-47 0 16,-30 16 0-16,30-16-44 0,0 0-76 0,-44 21-29 15,44-21-23-15,0 0-35 0,0 0-27 0,0 0-13 16,0 0-2-16,0 0-7 0,0 0 28 0,0 0 24 15,0 0 19-15,0 0 25 0,0 0 39 0,52 46 35 16,-52-46 49-16,27 15 48 0,-27-15 49 0,27 21 44 16,-27-21 35-16,22 24 36 0,-22-24 25 0,0 0 22 15,20 23 8-15,-20-23-10 0,0 0-26 0,0 0-12 16,0 0-24-16,0 0-26 0,0 0-55 0,0 0-74 16,0 0-102-16,-78 17-121 0,78-17-134 0,0 0-151 15,-117-31-566-15,87 20-1159 0,30 11 514 0</inkml:trace>
  <inkml:trace contextRef="#ctx0" brushRef="#br1" timeOffset="-153462.65">23911 13572 12 0,'-6'-4'237'0,"6"4"-6"15,-9-6 9-15,9 6 6 0,-8-7 1 0,8 7 4 16,-9-4-10-16,9 4 5 0,0 0 3 0,-9-5-6 0,9 5 16 16,0 0-14-16,0 0 1 0,-6-5-13 15,6 5-13-15,0 0-18 0,0 0-16 0,0 0-20 16,0 0-15-16,0 0-10 0,0 0-8 0,38 3-12 0,-12 1-14 16,4 0-13-16,15-1-2 0,6 4-4 0,4-5-5 15,6 2-6-15,11-1-8 0,3-3-11 0,11 2-8 16,6-2-14-16,8 0-14 0,12 2-9 0,8-4-9 15,19 0-3-15,0 0-3 0,11 2-1 0,6-3 4 0,13 1-28 16,4 2-14-16,9 0-16 0,2 0-2 16,8-2-2-16,10-3-5 0,1 5-10 0,4 0 0 15,4-4 15-15,12 1 9 0,3-3 16 0,-1 2 20 0,2-2 21 16,-1 1 6-16,0 3 25 0,-3 0 9 0,-6-5 0 16,-5 0 4-16,-5-2-2 0,-9-2-1 0,-12 1 4 15,-6-2 2-15,-4-1-19 0,-15-3-2 0,-7-1-9 16,-6 4-7-16,-9-1-7 0,-2 1-34 0,-8 1-26 15,-11 0-39-15,-10 3-41 0,-6 0-40 0,-8 5-38 16,-9 6-46-16,-14-1-47 0,-7-2-63 0,-13 3-267 16,-19 0-685-16,-2 2 303 0</inkml:trace>
  <inkml:trace contextRef="#ctx0" brushRef="#br1" timeOffset="-152385.65">23691 13668 73 0,'0'0'316'0,"0"0"-10"16,0 0-10-16,0 0-7 0,0 0-7 0,0 0-12 15,0 0-19-15,0 0-14 0,0 0-16 0,0 0-21 0,-18-8-27 16,18 8 8-16,0 0-13 0,0 0 0 0,0 0-12 15,-23 9-7-15,17-4 8 0,-2 3-7 0,3-1 3 16,-4 7 2-16,1-2-5 0,-3 9-10 0,1 1-5 16,3-2-1-16,0 4-10 0,-1-2-6 0,4 7-8 15,-1 15 7-15,4-4-8 0,-3-9-9 0,1 15-9 16,-2 2-12-16,4 0-5 0,-3 4-19 0,2 4-4 16,-2-4-7-16,1 3-1 0,3 4-15 0,0 0 5 15,-2 0-6-15,-1 3-8 0,6-1-1 0,-10 1-19 0,6 5-9 16,-3-6-4-16,0 7 2 0,-2 0-1 0,6 3-1 15,-4-2-3-15,3 4 16 0,-3 3 9 0,4-1 6 16,1 1 6-16,-1 8-6 0,7-1 4 0,-6-3 0 16,0 2-1-16,-2 2 4 0,2-1 7 0,-1-1 2 15,-1-2 4-15,-3 1-7 0,-1 1-5 0,1-4-1 16,4 4-8-16,-5-3 20 0,-3-1-3 0,2-1-9 16,-2-4 0-16,3 4-7 0,-3-4-12 0,5-1-2 15,-2 0-4-15,3-2-4 0,2-1-3 0,-1 6-4 16,4-3-8-16,7 0-26 0,-10-4-5 0,2 1 0 15,0 0 2-15,1 2-3 0,-3 1-12 0,0 2-5 16,6-5-5-16,-8 1 3 0,1-1-6 0,2-5-10 0,-3-4 6 16,2 0 3-16,-3-5-15 0,-1-5-4 0,4 8 7 15,-4-5 3-15,8-2 3 0,-6-8 4 0,-1 3 1 16,3-15 0-16,0-31-7 0,-4 59 15 16,7-18-25-16,-2-16-25 0,-1-25-39 0,-4 48-38 0,4-48-31 15,2 34-47-15,-2-34-45 0,0 35-217 0,0-35-587 16,0 0 260-16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AA5D3-0B30-5D3F-66F8-D3134D378F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C777F-E1FE-9CC9-0196-CB5A2A7DEB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79D06-24B2-69AD-4AB5-72296A456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431-B291-49B8-A8F9-7BF8D6D75E65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38417-10F1-98D3-EFAB-617388C88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68FE1-E51F-298F-A389-7AF57DE75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D182-7CE9-40FE-AD40-485AA83E3B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608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48F4F-7B10-1D75-08AA-61F955483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ACA3FF-238F-9862-08ED-DBF14E1710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D5E08-1D88-8874-9620-52643C7CC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431-B291-49B8-A8F9-7BF8D6D75E65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B1DFC-80B7-3E1E-E30C-E76F515CF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40B0F-500F-0EE0-F856-12D793EBB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D182-7CE9-40FE-AD40-485AA83E3B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6097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E60C22-90F0-DAB8-6D66-BA211AFDF5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A4A31B-D484-4283-9484-743DB9D6A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2580C-DA8B-D2D8-4BB2-AF493EA09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431-B291-49B8-A8F9-7BF8D6D75E65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5A355-09AA-76B5-A115-6C92F2429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061022-7D2C-2D82-233E-898FCFAC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D182-7CE9-40FE-AD40-485AA83E3B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474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F2030-9724-0CEC-4412-3B57B6D4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C53B1-46CB-2E27-60A5-15D170CAC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C547B-FFF7-5046-E84C-090872766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431-B291-49B8-A8F9-7BF8D6D75E65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BB1BD-9EB6-64C7-CB12-F248FC30E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FB8B0-BCE1-407F-CF5F-5C00B0BE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D182-7CE9-40FE-AD40-485AA83E3B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1090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839A9-3C9F-EF0F-31A8-81BA28877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1AD6D1-AFE5-712F-AB52-F583C166C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B855E-4AEB-938B-61C0-5E5934DAF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431-B291-49B8-A8F9-7BF8D6D75E65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06096-73F7-7CC1-EB57-C5B41BBAA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A7C70-4AB8-5FE2-54CC-A59EED5D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D182-7CE9-40FE-AD40-485AA83E3B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4196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44D2B-021F-AC6F-4DD4-AD3BFB140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C0ADB-A682-9D1D-697B-3739DCA1EB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EFA1B1-2407-98C8-BD06-C63AA03262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A39E2A-24BE-DCAE-D893-92C12B69F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431-B291-49B8-A8F9-7BF8D6D75E65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4D4FB-1366-87F7-D738-3918B3388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B4CE5-F4F2-59E3-F1BB-FE0AAF4B6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D182-7CE9-40FE-AD40-485AA83E3B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2500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29E93-D10C-E779-015F-12ED4FE9A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428D8-73D2-61D3-1FE0-ECE05A57B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C46728-CBA4-08F7-32C5-72A216A3E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F71211-7E53-6D98-797A-475BA22499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499419-87B2-F69D-0DE0-174E5F901E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0D835B-1A2F-3EA6-CDD8-909FC21CD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431-B291-49B8-A8F9-7BF8D6D75E65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8BE022-AF3D-62BC-ED16-AB8656B19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28BF0A-9B9E-BBF8-0C09-373632519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D182-7CE9-40FE-AD40-485AA83E3B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89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09A2A-570E-3CAA-43D4-24D81F0D2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6FCF04-0334-477E-E73A-DE33F314D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431-B291-49B8-A8F9-7BF8D6D75E65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C0C36-49C0-004C-F430-A544F0F0F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D0824E-376C-B1E5-0F8C-831091487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D182-7CE9-40FE-AD40-485AA83E3B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6618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D71D54-16E8-D631-2C28-6C4EE20C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431-B291-49B8-A8F9-7BF8D6D75E65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397E68-A9F1-D862-CE90-89B038A66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C8504-4A90-B37A-762E-A75BAA354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D182-7CE9-40FE-AD40-485AA83E3B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697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7F7E6-EDA8-926C-F107-2713EC943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DE60C-B4F3-A8FF-3E34-033642D99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CBD9A9-B74C-9A1D-4EBC-299ADB91BE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E3038D-FF57-7BB5-0367-CB4F819E4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431-B291-49B8-A8F9-7BF8D6D75E65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88C109-DBBD-73CA-93DB-B4E09FFC7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4B7D52-0819-4B43-88C9-DBA53E7E4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D182-7CE9-40FE-AD40-485AA83E3B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8291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3287E-1694-75C4-6010-5BFDD24AB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9C718F-F5F4-DED8-5CED-F76D2FC23A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F8FA03-E113-8F7D-054A-C621916A4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AA93B-25E1-DB59-D2B9-FF83FC9BB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431-B291-49B8-A8F9-7BF8D6D75E65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7A91A5-DE51-BB5E-A243-93E901267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44D6D-D774-681B-4B80-A80B87A09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D182-7CE9-40FE-AD40-485AA83E3B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4550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60E3C0-CE94-2406-9099-D6DB5D80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5502D-37D8-E488-C97C-81D2F8BBB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76048-4E0A-1936-7CFB-277A58686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68431-B291-49B8-A8F9-7BF8D6D75E65}" type="datetimeFigureOut">
              <a:rPr lang="en-IN" smtClean="0"/>
              <a:t>14-09-2025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B784E-B2DA-F8E0-C9AD-BAD7D1BA96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8AAAF-B18A-7D7A-7F94-7D4C42F10A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FD182-7CE9-40FE-AD40-485AA83E3B6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7473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ustomXml" Target="../ink/ink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customXml" Target="../ink/ink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8AF84E7-3C6E-4439-8490-28A6007D2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9417" y="227131"/>
            <a:ext cx="8246583" cy="347497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0130DFB-7C68-E53F-C05D-073AF7BF3D2A}"/>
                  </a:ext>
                </a:extLst>
              </p14:cNvPr>
              <p14:cNvContentPartPr/>
              <p14:nvPr/>
            </p14:nvContentPartPr>
            <p14:xfrm>
              <a:off x="762480" y="217800"/>
              <a:ext cx="11029680" cy="63187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0130DFB-7C68-E53F-C05D-073AF7BF3D2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3120" y="208440"/>
                <a:ext cx="11048400" cy="633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56424BF-DE90-EEC8-E24E-5DB899EE3FF1}"/>
                  </a:ext>
                </a:extLst>
              </p14:cNvPr>
              <p14:cNvContentPartPr/>
              <p14:nvPr/>
            </p14:nvContentPartPr>
            <p14:xfrm>
              <a:off x="633240" y="1280520"/>
              <a:ext cx="8317800" cy="9738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56424BF-DE90-EEC8-E24E-5DB899EE3FF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23880" y="1271160"/>
                <a:ext cx="8336520" cy="992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CBEB9DF7-45AC-E4F3-9EDE-F353E84530E0}"/>
                  </a:ext>
                </a:extLst>
              </p14:cNvPr>
              <p14:cNvContentPartPr/>
              <p14:nvPr/>
            </p14:nvContentPartPr>
            <p14:xfrm>
              <a:off x="1820880" y="48960"/>
              <a:ext cx="6433560" cy="33624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CBEB9DF7-45AC-E4F3-9EDE-F353E84530E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811520" y="39600"/>
                <a:ext cx="6452280" cy="3381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07810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FF6E9-19AD-EAEB-6AF5-F781834DA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316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FB491-B4CF-53E7-DF38-9D0E5E3A7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6578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A4C67-F836-B498-E3E1-AF700F242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3734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388CF-3B04-E455-5A7B-8D86C6260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6773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C85905D-178A-F295-C3F1-2C959792EEC6}"/>
                  </a:ext>
                </a:extLst>
              </p14:cNvPr>
              <p14:cNvContentPartPr/>
              <p14:nvPr/>
            </p14:nvContentPartPr>
            <p14:xfrm>
              <a:off x="316440" y="237600"/>
              <a:ext cx="11355840" cy="64429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C85905D-178A-F295-C3F1-2C959792EE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7080" y="228240"/>
                <a:ext cx="11374560" cy="6461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73036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EFEBE-C0CE-D72B-7075-A4004A4FC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116C735-871A-244F-F560-E12D75909E70}"/>
                  </a:ext>
                </a:extLst>
              </p14:cNvPr>
              <p14:cNvContentPartPr/>
              <p14:nvPr/>
            </p14:nvContentPartPr>
            <p14:xfrm>
              <a:off x="566640" y="227880"/>
              <a:ext cx="11347200" cy="56998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116C735-871A-244F-F560-E12D75909E7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57280" y="218520"/>
                <a:ext cx="11365920" cy="5718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14036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4F484-BE1A-CD73-2B5C-40517AFE0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6805592-8E92-547B-95C7-19B0F5EC2A42}"/>
                  </a:ext>
                </a:extLst>
              </p14:cNvPr>
              <p14:cNvContentPartPr/>
              <p14:nvPr/>
            </p14:nvContentPartPr>
            <p14:xfrm>
              <a:off x="849960" y="290880"/>
              <a:ext cx="1491120" cy="11653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6805592-8E92-547B-95C7-19B0F5EC2A4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40600" y="281520"/>
                <a:ext cx="1509840" cy="118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236CCC0-F4F3-7607-3F45-1A1CCBF8F925}"/>
                  </a:ext>
                </a:extLst>
              </p14:cNvPr>
              <p14:cNvContentPartPr/>
              <p14:nvPr/>
            </p14:nvContentPartPr>
            <p14:xfrm>
              <a:off x="284400" y="153720"/>
              <a:ext cx="11654280" cy="67010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236CCC0-F4F3-7607-3F45-1A1CCBF8F92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5040" y="144360"/>
                <a:ext cx="11673000" cy="6719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56264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B7A77-8B35-96EC-1BE2-310F6EDD4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6E5FA2C-E0A6-98FE-FC71-30B2B06A3FCF}"/>
                  </a:ext>
                </a:extLst>
              </p14:cNvPr>
              <p14:cNvContentPartPr/>
              <p14:nvPr/>
            </p14:nvContentPartPr>
            <p14:xfrm>
              <a:off x="912600" y="285840"/>
              <a:ext cx="11012040" cy="65746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6E5FA2C-E0A6-98FE-FC71-30B2B06A3FC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03240" y="276480"/>
                <a:ext cx="11030760" cy="659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98758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D413A-C141-3209-9F1E-9C2EE4015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924108D-D615-BE16-2E3A-3AD2627713E0}"/>
                  </a:ext>
                </a:extLst>
              </p14:cNvPr>
              <p14:cNvContentPartPr/>
              <p14:nvPr/>
            </p14:nvContentPartPr>
            <p14:xfrm>
              <a:off x="1286280" y="312120"/>
              <a:ext cx="10129320" cy="64472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924108D-D615-BE16-2E3A-3AD2627713E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76920" y="302760"/>
                <a:ext cx="10148040" cy="6465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84761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2F7C7-FD40-5F3E-1137-89342465E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3401C50-8EE1-F479-3306-132511860EB3}"/>
                  </a:ext>
                </a:extLst>
              </p14:cNvPr>
              <p14:cNvContentPartPr/>
              <p14:nvPr/>
            </p14:nvContentPartPr>
            <p14:xfrm>
              <a:off x="356400" y="170280"/>
              <a:ext cx="10888200" cy="60350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3401C50-8EE1-F479-3306-132511860EB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7040" y="160920"/>
                <a:ext cx="10906920" cy="6053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1847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B620F-6A1C-42C2-A141-71833D341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A5659BC-1FDD-7356-2F45-E3B3123361A0}"/>
                  </a:ext>
                </a:extLst>
              </p14:cNvPr>
              <p14:cNvContentPartPr/>
              <p14:nvPr/>
            </p14:nvContentPartPr>
            <p14:xfrm>
              <a:off x="1112040" y="196200"/>
              <a:ext cx="10247400" cy="64879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A5659BC-1FDD-7356-2F45-E3B3123361A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02680" y="186840"/>
                <a:ext cx="10266120" cy="6506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16970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57F9F-8026-7F2B-D00E-689F7B8C0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669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Dinesh Kumar</dc:creator>
  <cp:lastModifiedBy>Dinesh Kumar</cp:lastModifiedBy>
  <cp:revision>3</cp:revision>
  <dcterms:created xsi:type="dcterms:W3CDTF">2025-09-14T05:24:09Z</dcterms:created>
  <dcterms:modified xsi:type="dcterms:W3CDTF">2025-09-14T06:21:40Z</dcterms:modified>
</cp:coreProperties>
</file>