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4" r:id="rId3"/>
    <p:sldId id="281" r:id="rId4"/>
    <p:sldId id="282" r:id="rId5"/>
    <p:sldId id="283" r:id="rId6"/>
    <p:sldId id="285" r:id="rId7"/>
    <p:sldId id="287" r:id="rId8"/>
    <p:sldId id="286" r:id="rId9"/>
    <p:sldId id="288" r:id="rId10"/>
    <p:sldId id="289" r:id="rId11"/>
    <p:sldId id="290" r:id="rId12"/>
    <p:sldId id="291" r:id="rId13"/>
    <p:sldId id="292" r:id="rId14"/>
    <p:sldId id="293" r:id="rId15"/>
    <p:sldId id="29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6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2BEA96-0C4E-418E-8B48-ACE54A8AFFF6}" type="doc">
      <dgm:prSet loTypeId="urn:microsoft.com/office/officeart/2005/8/layout/orgChart1" loCatId="hierarchy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GB"/>
        </a:p>
      </dgm:t>
    </dgm:pt>
    <dgm:pt modelId="{C4D57D9E-9A2A-4AF7-B317-1A3FF5EA213A}">
      <dgm:prSet phldrT="[Text]"/>
      <dgm:spPr/>
      <dgm:t>
        <a:bodyPr/>
        <a:lstStyle/>
        <a:p>
          <a:r>
            <a:rPr lang="en-GB" dirty="0" smtClean="0"/>
            <a:t>Aluminium</a:t>
          </a:r>
        </a:p>
      </dgm:t>
    </dgm:pt>
    <dgm:pt modelId="{4F1A0B97-8875-4C3B-8248-C4E7FDD95CEF}" type="parTrans" cxnId="{3792B787-A699-4E6D-A87E-9172FA036FC6}">
      <dgm:prSet/>
      <dgm:spPr/>
      <dgm:t>
        <a:bodyPr/>
        <a:lstStyle/>
        <a:p>
          <a:endParaRPr lang="en-GB"/>
        </a:p>
      </dgm:t>
    </dgm:pt>
    <dgm:pt modelId="{FFA47620-1E6B-4E74-84DD-9C4073246532}" type="sibTrans" cxnId="{3792B787-A699-4E6D-A87E-9172FA036FC6}">
      <dgm:prSet/>
      <dgm:spPr/>
      <dgm:t>
        <a:bodyPr/>
        <a:lstStyle/>
        <a:p>
          <a:endParaRPr lang="en-GB"/>
        </a:p>
      </dgm:t>
    </dgm:pt>
    <dgm:pt modelId="{B937ECAE-97D5-49FC-8152-ECEC46D11D14}">
      <dgm:prSet phldrT="[Text]"/>
      <dgm:spPr/>
      <dgm:t>
        <a:bodyPr/>
        <a:lstStyle/>
        <a:p>
          <a:r>
            <a:rPr lang="en-GB" dirty="0" smtClean="0"/>
            <a:t>Duralumin</a:t>
          </a:r>
          <a:endParaRPr lang="en-GB" dirty="0"/>
        </a:p>
      </dgm:t>
    </dgm:pt>
    <dgm:pt modelId="{93CFBD5C-4804-4EEA-82D6-D42985EB3D55}" type="parTrans" cxnId="{0671E721-A2FA-44D9-98D9-96A190738C45}">
      <dgm:prSet/>
      <dgm:spPr/>
      <dgm:t>
        <a:bodyPr/>
        <a:lstStyle/>
        <a:p>
          <a:endParaRPr lang="en-GB"/>
        </a:p>
      </dgm:t>
    </dgm:pt>
    <dgm:pt modelId="{E9505DCF-5B89-4C73-A841-FC60A951AB1A}" type="sibTrans" cxnId="{0671E721-A2FA-44D9-98D9-96A190738C45}">
      <dgm:prSet/>
      <dgm:spPr/>
      <dgm:t>
        <a:bodyPr/>
        <a:lstStyle/>
        <a:p>
          <a:endParaRPr lang="en-GB"/>
        </a:p>
      </dgm:t>
    </dgm:pt>
    <dgm:pt modelId="{2E7E4A08-5A89-4207-ADAF-4F313DF7C972}">
      <dgm:prSet phldrT="[Text]"/>
      <dgm:spPr/>
      <dgm:t>
        <a:bodyPr/>
        <a:lstStyle/>
        <a:p>
          <a:r>
            <a:rPr lang="en-GB" dirty="0" smtClean="0"/>
            <a:t> Y-alloy</a:t>
          </a:r>
          <a:endParaRPr lang="en-GB" dirty="0"/>
        </a:p>
      </dgm:t>
    </dgm:pt>
    <dgm:pt modelId="{28E5066B-712B-437B-9E2C-FB913C2DCEC7}" type="parTrans" cxnId="{ED07784B-B50B-4D9B-9AA3-2DA06FCA1A79}">
      <dgm:prSet/>
      <dgm:spPr/>
      <dgm:t>
        <a:bodyPr/>
        <a:lstStyle/>
        <a:p>
          <a:endParaRPr lang="en-GB"/>
        </a:p>
      </dgm:t>
    </dgm:pt>
    <dgm:pt modelId="{EC0F09C6-D406-4548-8E7C-03BE59924A32}" type="sibTrans" cxnId="{ED07784B-B50B-4D9B-9AA3-2DA06FCA1A79}">
      <dgm:prSet/>
      <dgm:spPr/>
      <dgm:t>
        <a:bodyPr/>
        <a:lstStyle/>
        <a:p>
          <a:endParaRPr lang="en-GB"/>
        </a:p>
      </dgm:t>
    </dgm:pt>
    <dgm:pt modelId="{7530A741-2C57-4220-B0E9-015D84D73CD9}">
      <dgm:prSet phldrT="[Text]"/>
      <dgm:spPr/>
      <dgm:t>
        <a:bodyPr/>
        <a:lstStyle/>
        <a:p>
          <a:r>
            <a:rPr lang="en-GB" dirty="0" smtClean="0"/>
            <a:t>Magnalium</a:t>
          </a:r>
          <a:endParaRPr lang="en-GB" dirty="0"/>
        </a:p>
      </dgm:t>
    </dgm:pt>
    <dgm:pt modelId="{C34BBC9B-8974-4982-8D73-D84E2D709839}" type="parTrans" cxnId="{264B0126-325C-4BA3-AC8D-C440B4A203CA}">
      <dgm:prSet/>
      <dgm:spPr/>
      <dgm:t>
        <a:bodyPr/>
        <a:lstStyle/>
        <a:p>
          <a:endParaRPr lang="en-GB"/>
        </a:p>
      </dgm:t>
    </dgm:pt>
    <dgm:pt modelId="{DD30C444-0AE2-4B21-A273-8FA720E50712}" type="sibTrans" cxnId="{264B0126-325C-4BA3-AC8D-C440B4A203CA}">
      <dgm:prSet/>
      <dgm:spPr/>
      <dgm:t>
        <a:bodyPr/>
        <a:lstStyle/>
        <a:p>
          <a:endParaRPr lang="en-GB"/>
        </a:p>
      </dgm:t>
    </dgm:pt>
    <dgm:pt modelId="{5F0028CB-93F5-485D-9F46-70AD285010EA}">
      <dgm:prSet/>
      <dgm:spPr/>
      <dgm:t>
        <a:bodyPr/>
        <a:lstStyle/>
        <a:p>
          <a:r>
            <a:rPr lang="en-GB" dirty="0" smtClean="0"/>
            <a:t>Hindalium</a:t>
          </a:r>
          <a:endParaRPr lang="en-GB" dirty="0"/>
        </a:p>
      </dgm:t>
    </dgm:pt>
    <dgm:pt modelId="{47B48B8D-CB44-42D1-822C-F30BFDD67A7F}" type="parTrans" cxnId="{F86AE104-B6D8-446D-887E-E34D3E878354}">
      <dgm:prSet/>
      <dgm:spPr/>
      <dgm:t>
        <a:bodyPr/>
        <a:lstStyle/>
        <a:p>
          <a:endParaRPr lang="en-GB"/>
        </a:p>
      </dgm:t>
    </dgm:pt>
    <dgm:pt modelId="{0DC2EC87-D9B8-4760-AFD8-AF3A7CDC28DF}" type="sibTrans" cxnId="{F86AE104-B6D8-446D-887E-E34D3E878354}">
      <dgm:prSet/>
      <dgm:spPr/>
      <dgm:t>
        <a:bodyPr/>
        <a:lstStyle/>
        <a:p>
          <a:endParaRPr lang="en-GB"/>
        </a:p>
      </dgm:t>
    </dgm:pt>
    <dgm:pt modelId="{1D113073-C66B-4ADF-9617-6C8CFD13137D}" type="pres">
      <dgm:prSet presAssocID="{402BEA96-0C4E-418E-8B48-ACE54A8AFFF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28C71AB7-0474-43FB-BC69-FC9BBE6E3B8F}" type="pres">
      <dgm:prSet presAssocID="{C4D57D9E-9A2A-4AF7-B317-1A3FF5EA213A}" presName="hierRoot1" presStyleCnt="0">
        <dgm:presLayoutVars>
          <dgm:hierBranch val="init"/>
        </dgm:presLayoutVars>
      </dgm:prSet>
      <dgm:spPr/>
    </dgm:pt>
    <dgm:pt modelId="{5095B716-638B-4F23-B058-E9ADCD2DBC24}" type="pres">
      <dgm:prSet presAssocID="{C4D57D9E-9A2A-4AF7-B317-1A3FF5EA213A}" presName="rootComposite1" presStyleCnt="0"/>
      <dgm:spPr/>
    </dgm:pt>
    <dgm:pt modelId="{3B120C76-EAAC-4BA9-A6AC-63AF3E41CF65}" type="pres">
      <dgm:prSet presAssocID="{C4D57D9E-9A2A-4AF7-B317-1A3FF5EA213A}" presName="rootText1" presStyleLbl="node0" presStyleIdx="0" presStyleCnt="1" custScaleX="14866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C8685B83-E264-4DF9-B898-09F260AE061F}" type="pres">
      <dgm:prSet presAssocID="{C4D57D9E-9A2A-4AF7-B317-1A3FF5EA213A}" presName="rootConnector1" presStyleLbl="node1" presStyleIdx="0" presStyleCnt="0"/>
      <dgm:spPr/>
      <dgm:t>
        <a:bodyPr/>
        <a:lstStyle/>
        <a:p>
          <a:endParaRPr lang="en-GB"/>
        </a:p>
      </dgm:t>
    </dgm:pt>
    <dgm:pt modelId="{CCEE86E3-3B2F-4B51-98F1-0D1193ED0F89}" type="pres">
      <dgm:prSet presAssocID="{C4D57D9E-9A2A-4AF7-B317-1A3FF5EA213A}" presName="hierChild2" presStyleCnt="0"/>
      <dgm:spPr/>
    </dgm:pt>
    <dgm:pt modelId="{D05A31FA-6A4F-40A4-BC2B-1BFC640FE898}" type="pres">
      <dgm:prSet presAssocID="{93CFBD5C-4804-4EEA-82D6-D42985EB3D55}" presName="Name37" presStyleLbl="parChTrans1D2" presStyleIdx="0" presStyleCnt="4"/>
      <dgm:spPr/>
      <dgm:t>
        <a:bodyPr/>
        <a:lstStyle/>
        <a:p>
          <a:endParaRPr lang="en-GB"/>
        </a:p>
      </dgm:t>
    </dgm:pt>
    <dgm:pt modelId="{E8A3D1BC-C865-4CA7-BEFB-E2A615C8E281}" type="pres">
      <dgm:prSet presAssocID="{B937ECAE-97D5-49FC-8152-ECEC46D11D14}" presName="hierRoot2" presStyleCnt="0">
        <dgm:presLayoutVars>
          <dgm:hierBranch val="init"/>
        </dgm:presLayoutVars>
      </dgm:prSet>
      <dgm:spPr/>
    </dgm:pt>
    <dgm:pt modelId="{E6488316-8F17-495F-A212-5CC6324EEE68}" type="pres">
      <dgm:prSet presAssocID="{B937ECAE-97D5-49FC-8152-ECEC46D11D14}" presName="rootComposite" presStyleCnt="0"/>
      <dgm:spPr/>
    </dgm:pt>
    <dgm:pt modelId="{034ED1D8-96E7-498A-BB64-C608AB0B8B06}" type="pres">
      <dgm:prSet presAssocID="{B937ECAE-97D5-49FC-8152-ECEC46D11D14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45957EE1-8310-493A-A7BB-209487DB4A16}" type="pres">
      <dgm:prSet presAssocID="{B937ECAE-97D5-49FC-8152-ECEC46D11D14}" presName="rootConnector" presStyleLbl="node2" presStyleIdx="0" presStyleCnt="4"/>
      <dgm:spPr/>
      <dgm:t>
        <a:bodyPr/>
        <a:lstStyle/>
        <a:p>
          <a:endParaRPr lang="en-GB"/>
        </a:p>
      </dgm:t>
    </dgm:pt>
    <dgm:pt modelId="{9E2BAC37-DE87-45E4-93BB-B63588FFE49C}" type="pres">
      <dgm:prSet presAssocID="{B937ECAE-97D5-49FC-8152-ECEC46D11D14}" presName="hierChild4" presStyleCnt="0"/>
      <dgm:spPr/>
    </dgm:pt>
    <dgm:pt modelId="{C5CD88E3-E624-4AC5-9722-7971266328B4}" type="pres">
      <dgm:prSet presAssocID="{B937ECAE-97D5-49FC-8152-ECEC46D11D14}" presName="hierChild5" presStyleCnt="0"/>
      <dgm:spPr/>
    </dgm:pt>
    <dgm:pt modelId="{41285E7D-31E4-4115-8720-71938A62E5A7}" type="pres">
      <dgm:prSet presAssocID="{47B48B8D-CB44-42D1-822C-F30BFDD67A7F}" presName="Name37" presStyleLbl="parChTrans1D2" presStyleIdx="1" presStyleCnt="4"/>
      <dgm:spPr/>
      <dgm:t>
        <a:bodyPr/>
        <a:lstStyle/>
        <a:p>
          <a:endParaRPr lang="en-GB"/>
        </a:p>
      </dgm:t>
    </dgm:pt>
    <dgm:pt modelId="{2C6801CD-A532-490A-907E-E59A7787AC7A}" type="pres">
      <dgm:prSet presAssocID="{5F0028CB-93F5-485D-9F46-70AD285010EA}" presName="hierRoot2" presStyleCnt="0">
        <dgm:presLayoutVars>
          <dgm:hierBranch val="init"/>
        </dgm:presLayoutVars>
      </dgm:prSet>
      <dgm:spPr/>
    </dgm:pt>
    <dgm:pt modelId="{5EA0B28C-D161-4848-882E-0EC559EEF293}" type="pres">
      <dgm:prSet presAssocID="{5F0028CB-93F5-485D-9F46-70AD285010EA}" presName="rootComposite" presStyleCnt="0"/>
      <dgm:spPr/>
    </dgm:pt>
    <dgm:pt modelId="{961B6681-A6B2-4BAE-80EB-35932DD2B78F}" type="pres">
      <dgm:prSet presAssocID="{5F0028CB-93F5-485D-9F46-70AD285010EA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82C469B-2695-4D2D-84F7-8D7A4439AFE9}" type="pres">
      <dgm:prSet presAssocID="{5F0028CB-93F5-485D-9F46-70AD285010EA}" presName="rootConnector" presStyleLbl="node2" presStyleIdx="1" presStyleCnt="4"/>
      <dgm:spPr/>
      <dgm:t>
        <a:bodyPr/>
        <a:lstStyle/>
        <a:p>
          <a:endParaRPr lang="en-GB"/>
        </a:p>
      </dgm:t>
    </dgm:pt>
    <dgm:pt modelId="{A5A6397B-8B12-4524-AF78-EADE5447039D}" type="pres">
      <dgm:prSet presAssocID="{5F0028CB-93F5-485D-9F46-70AD285010EA}" presName="hierChild4" presStyleCnt="0"/>
      <dgm:spPr/>
    </dgm:pt>
    <dgm:pt modelId="{BCEC4F47-82EE-440B-8201-C4C43003A6DE}" type="pres">
      <dgm:prSet presAssocID="{5F0028CB-93F5-485D-9F46-70AD285010EA}" presName="hierChild5" presStyleCnt="0"/>
      <dgm:spPr/>
    </dgm:pt>
    <dgm:pt modelId="{446FA8B6-243B-4796-93BB-D98B628BCC33}" type="pres">
      <dgm:prSet presAssocID="{28E5066B-712B-437B-9E2C-FB913C2DCEC7}" presName="Name37" presStyleLbl="parChTrans1D2" presStyleIdx="2" presStyleCnt="4"/>
      <dgm:spPr/>
      <dgm:t>
        <a:bodyPr/>
        <a:lstStyle/>
        <a:p>
          <a:endParaRPr lang="en-GB"/>
        </a:p>
      </dgm:t>
    </dgm:pt>
    <dgm:pt modelId="{362CC18F-A8F2-4F8F-99F7-9999E2813520}" type="pres">
      <dgm:prSet presAssocID="{2E7E4A08-5A89-4207-ADAF-4F313DF7C972}" presName="hierRoot2" presStyleCnt="0">
        <dgm:presLayoutVars>
          <dgm:hierBranch val="init"/>
        </dgm:presLayoutVars>
      </dgm:prSet>
      <dgm:spPr/>
    </dgm:pt>
    <dgm:pt modelId="{BABD0BE9-8E3F-4720-A951-37C0D02F850F}" type="pres">
      <dgm:prSet presAssocID="{2E7E4A08-5A89-4207-ADAF-4F313DF7C972}" presName="rootComposite" presStyleCnt="0"/>
      <dgm:spPr/>
    </dgm:pt>
    <dgm:pt modelId="{24538923-5AC1-4D0F-A9B8-A48F5F5380CD}" type="pres">
      <dgm:prSet presAssocID="{2E7E4A08-5A89-4207-ADAF-4F313DF7C972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9D1136B8-E4C6-4C8B-9EA1-E366E7C63DCE}" type="pres">
      <dgm:prSet presAssocID="{2E7E4A08-5A89-4207-ADAF-4F313DF7C972}" presName="rootConnector" presStyleLbl="node2" presStyleIdx="2" presStyleCnt="4"/>
      <dgm:spPr/>
      <dgm:t>
        <a:bodyPr/>
        <a:lstStyle/>
        <a:p>
          <a:endParaRPr lang="en-GB"/>
        </a:p>
      </dgm:t>
    </dgm:pt>
    <dgm:pt modelId="{40DBD8D9-550D-478C-ACAD-D5C5ADC205FC}" type="pres">
      <dgm:prSet presAssocID="{2E7E4A08-5A89-4207-ADAF-4F313DF7C972}" presName="hierChild4" presStyleCnt="0"/>
      <dgm:spPr/>
    </dgm:pt>
    <dgm:pt modelId="{4CE4CB37-5A96-4444-846F-4146713EC5DC}" type="pres">
      <dgm:prSet presAssocID="{2E7E4A08-5A89-4207-ADAF-4F313DF7C972}" presName="hierChild5" presStyleCnt="0"/>
      <dgm:spPr/>
    </dgm:pt>
    <dgm:pt modelId="{0AC5A1EC-19FA-465F-983A-DEC6792C1E32}" type="pres">
      <dgm:prSet presAssocID="{C34BBC9B-8974-4982-8D73-D84E2D709839}" presName="Name37" presStyleLbl="parChTrans1D2" presStyleIdx="3" presStyleCnt="4"/>
      <dgm:spPr/>
      <dgm:t>
        <a:bodyPr/>
        <a:lstStyle/>
        <a:p>
          <a:endParaRPr lang="en-GB"/>
        </a:p>
      </dgm:t>
    </dgm:pt>
    <dgm:pt modelId="{1E1732A3-9065-488C-97BA-56FE41AF28F0}" type="pres">
      <dgm:prSet presAssocID="{7530A741-2C57-4220-B0E9-015D84D73CD9}" presName="hierRoot2" presStyleCnt="0">
        <dgm:presLayoutVars>
          <dgm:hierBranch val="init"/>
        </dgm:presLayoutVars>
      </dgm:prSet>
      <dgm:spPr/>
    </dgm:pt>
    <dgm:pt modelId="{344AD79C-DE82-4EFE-BEA3-9E35A509FC04}" type="pres">
      <dgm:prSet presAssocID="{7530A741-2C57-4220-B0E9-015D84D73CD9}" presName="rootComposite" presStyleCnt="0"/>
      <dgm:spPr/>
    </dgm:pt>
    <dgm:pt modelId="{577EEA96-9656-41A6-BCB2-684A28C31659}" type="pres">
      <dgm:prSet presAssocID="{7530A741-2C57-4220-B0E9-015D84D73CD9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FA20C54F-B1C0-4C1A-A239-3E73647A3B88}" type="pres">
      <dgm:prSet presAssocID="{7530A741-2C57-4220-B0E9-015D84D73CD9}" presName="rootConnector" presStyleLbl="node2" presStyleIdx="3" presStyleCnt="4"/>
      <dgm:spPr/>
      <dgm:t>
        <a:bodyPr/>
        <a:lstStyle/>
        <a:p>
          <a:endParaRPr lang="en-GB"/>
        </a:p>
      </dgm:t>
    </dgm:pt>
    <dgm:pt modelId="{B6F67CF0-4D4A-4392-B0B0-8DBD82C35FDA}" type="pres">
      <dgm:prSet presAssocID="{7530A741-2C57-4220-B0E9-015D84D73CD9}" presName="hierChild4" presStyleCnt="0"/>
      <dgm:spPr/>
    </dgm:pt>
    <dgm:pt modelId="{CD1B0246-34D1-4579-B017-9A2EE8594F18}" type="pres">
      <dgm:prSet presAssocID="{7530A741-2C57-4220-B0E9-015D84D73CD9}" presName="hierChild5" presStyleCnt="0"/>
      <dgm:spPr/>
    </dgm:pt>
    <dgm:pt modelId="{CCF01AC1-FA2C-4516-9E27-7D9A9C55AA72}" type="pres">
      <dgm:prSet presAssocID="{C4D57D9E-9A2A-4AF7-B317-1A3FF5EA213A}" presName="hierChild3" presStyleCnt="0"/>
      <dgm:spPr/>
    </dgm:pt>
  </dgm:ptLst>
  <dgm:cxnLst>
    <dgm:cxn modelId="{DD6BA6AC-7C64-4355-BD56-EB191F401C9B}" type="presOf" srcId="{28E5066B-712B-437B-9E2C-FB913C2DCEC7}" destId="{446FA8B6-243B-4796-93BB-D98B628BCC33}" srcOrd="0" destOrd="0" presId="urn:microsoft.com/office/officeart/2005/8/layout/orgChart1"/>
    <dgm:cxn modelId="{4EF336ED-3F87-4DF8-B429-B5738738E81C}" type="presOf" srcId="{402BEA96-0C4E-418E-8B48-ACE54A8AFFF6}" destId="{1D113073-C66B-4ADF-9617-6C8CFD13137D}" srcOrd="0" destOrd="0" presId="urn:microsoft.com/office/officeart/2005/8/layout/orgChart1"/>
    <dgm:cxn modelId="{0671E721-A2FA-44D9-98D9-96A190738C45}" srcId="{C4D57D9E-9A2A-4AF7-B317-1A3FF5EA213A}" destId="{B937ECAE-97D5-49FC-8152-ECEC46D11D14}" srcOrd="0" destOrd="0" parTransId="{93CFBD5C-4804-4EEA-82D6-D42985EB3D55}" sibTransId="{E9505DCF-5B89-4C73-A841-FC60A951AB1A}"/>
    <dgm:cxn modelId="{9A82668C-CFEF-41FA-82C4-5D63FD65AE8B}" type="presOf" srcId="{C4D57D9E-9A2A-4AF7-B317-1A3FF5EA213A}" destId="{3B120C76-EAAC-4BA9-A6AC-63AF3E41CF65}" srcOrd="0" destOrd="0" presId="urn:microsoft.com/office/officeart/2005/8/layout/orgChart1"/>
    <dgm:cxn modelId="{34CC6E61-8347-4252-BFCD-ED7ED45053B7}" type="presOf" srcId="{7530A741-2C57-4220-B0E9-015D84D73CD9}" destId="{577EEA96-9656-41A6-BCB2-684A28C31659}" srcOrd="0" destOrd="0" presId="urn:microsoft.com/office/officeart/2005/8/layout/orgChart1"/>
    <dgm:cxn modelId="{6FC4A4D6-6549-481A-9744-C6B8181998F0}" type="presOf" srcId="{5F0028CB-93F5-485D-9F46-70AD285010EA}" destId="{282C469B-2695-4D2D-84F7-8D7A4439AFE9}" srcOrd="1" destOrd="0" presId="urn:microsoft.com/office/officeart/2005/8/layout/orgChart1"/>
    <dgm:cxn modelId="{5877D8FE-C2D8-4D3F-A66F-237604CE3BFE}" type="presOf" srcId="{B937ECAE-97D5-49FC-8152-ECEC46D11D14}" destId="{45957EE1-8310-493A-A7BB-209487DB4A16}" srcOrd="1" destOrd="0" presId="urn:microsoft.com/office/officeart/2005/8/layout/orgChart1"/>
    <dgm:cxn modelId="{8B722B89-A75F-4B5A-86CD-E3D6912613A6}" type="presOf" srcId="{47B48B8D-CB44-42D1-822C-F30BFDD67A7F}" destId="{41285E7D-31E4-4115-8720-71938A62E5A7}" srcOrd="0" destOrd="0" presId="urn:microsoft.com/office/officeart/2005/8/layout/orgChart1"/>
    <dgm:cxn modelId="{264B0126-325C-4BA3-AC8D-C440B4A203CA}" srcId="{C4D57D9E-9A2A-4AF7-B317-1A3FF5EA213A}" destId="{7530A741-2C57-4220-B0E9-015D84D73CD9}" srcOrd="3" destOrd="0" parTransId="{C34BBC9B-8974-4982-8D73-D84E2D709839}" sibTransId="{DD30C444-0AE2-4B21-A273-8FA720E50712}"/>
    <dgm:cxn modelId="{3CC3DD15-6513-4CE9-8759-54B3530AB888}" type="presOf" srcId="{C34BBC9B-8974-4982-8D73-D84E2D709839}" destId="{0AC5A1EC-19FA-465F-983A-DEC6792C1E32}" srcOrd="0" destOrd="0" presId="urn:microsoft.com/office/officeart/2005/8/layout/orgChart1"/>
    <dgm:cxn modelId="{F86AE104-B6D8-446D-887E-E34D3E878354}" srcId="{C4D57D9E-9A2A-4AF7-B317-1A3FF5EA213A}" destId="{5F0028CB-93F5-485D-9F46-70AD285010EA}" srcOrd="1" destOrd="0" parTransId="{47B48B8D-CB44-42D1-822C-F30BFDD67A7F}" sibTransId="{0DC2EC87-D9B8-4760-AFD8-AF3A7CDC28DF}"/>
    <dgm:cxn modelId="{82E04BA9-F509-49A3-946F-E1654436CDE2}" type="presOf" srcId="{93CFBD5C-4804-4EEA-82D6-D42985EB3D55}" destId="{D05A31FA-6A4F-40A4-BC2B-1BFC640FE898}" srcOrd="0" destOrd="0" presId="urn:microsoft.com/office/officeart/2005/8/layout/orgChart1"/>
    <dgm:cxn modelId="{F225F429-5108-4808-A8A6-996F36961043}" type="presOf" srcId="{C4D57D9E-9A2A-4AF7-B317-1A3FF5EA213A}" destId="{C8685B83-E264-4DF9-B898-09F260AE061F}" srcOrd="1" destOrd="0" presId="urn:microsoft.com/office/officeart/2005/8/layout/orgChart1"/>
    <dgm:cxn modelId="{ED07784B-B50B-4D9B-9AA3-2DA06FCA1A79}" srcId="{C4D57D9E-9A2A-4AF7-B317-1A3FF5EA213A}" destId="{2E7E4A08-5A89-4207-ADAF-4F313DF7C972}" srcOrd="2" destOrd="0" parTransId="{28E5066B-712B-437B-9E2C-FB913C2DCEC7}" sibTransId="{EC0F09C6-D406-4548-8E7C-03BE59924A32}"/>
    <dgm:cxn modelId="{62552648-49C8-45BD-A8EB-7EE963393A7B}" type="presOf" srcId="{B937ECAE-97D5-49FC-8152-ECEC46D11D14}" destId="{034ED1D8-96E7-498A-BB64-C608AB0B8B06}" srcOrd="0" destOrd="0" presId="urn:microsoft.com/office/officeart/2005/8/layout/orgChart1"/>
    <dgm:cxn modelId="{33446003-F3CC-4BEA-A866-0090E32633A9}" type="presOf" srcId="{2E7E4A08-5A89-4207-ADAF-4F313DF7C972}" destId="{24538923-5AC1-4D0F-A9B8-A48F5F5380CD}" srcOrd="0" destOrd="0" presId="urn:microsoft.com/office/officeart/2005/8/layout/orgChart1"/>
    <dgm:cxn modelId="{B88977B8-4477-4B10-83D9-7CCDCD5AD95C}" type="presOf" srcId="{5F0028CB-93F5-485D-9F46-70AD285010EA}" destId="{961B6681-A6B2-4BAE-80EB-35932DD2B78F}" srcOrd="0" destOrd="0" presId="urn:microsoft.com/office/officeart/2005/8/layout/orgChart1"/>
    <dgm:cxn modelId="{80F5D5CF-0CE2-4DF9-9912-1B42DA5AB782}" type="presOf" srcId="{7530A741-2C57-4220-B0E9-015D84D73CD9}" destId="{FA20C54F-B1C0-4C1A-A239-3E73647A3B88}" srcOrd="1" destOrd="0" presId="urn:microsoft.com/office/officeart/2005/8/layout/orgChart1"/>
    <dgm:cxn modelId="{3792B787-A699-4E6D-A87E-9172FA036FC6}" srcId="{402BEA96-0C4E-418E-8B48-ACE54A8AFFF6}" destId="{C4D57D9E-9A2A-4AF7-B317-1A3FF5EA213A}" srcOrd="0" destOrd="0" parTransId="{4F1A0B97-8875-4C3B-8248-C4E7FDD95CEF}" sibTransId="{FFA47620-1E6B-4E74-84DD-9C4073246532}"/>
    <dgm:cxn modelId="{7D71B82C-1774-479E-97D2-500226104348}" type="presOf" srcId="{2E7E4A08-5A89-4207-ADAF-4F313DF7C972}" destId="{9D1136B8-E4C6-4C8B-9EA1-E366E7C63DCE}" srcOrd="1" destOrd="0" presId="urn:microsoft.com/office/officeart/2005/8/layout/orgChart1"/>
    <dgm:cxn modelId="{9B239DD3-42DA-4108-99D5-0CB997C33C66}" type="presParOf" srcId="{1D113073-C66B-4ADF-9617-6C8CFD13137D}" destId="{28C71AB7-0474-43FB-BC69-FC9BBE6E3B8F}" srcOrd="0" destOrd="0" presId="urn:microsoft.com/office/officeart/2005/8/layout/orgChart1"/>
    <dgm:cxn modelId="{6FCF5117-7555-4C83-86E6-1FBB8130F79A}" type="presParOf" srcId="{28C71AB7-0474-43FB-BC69-FC9BBE6E3B8F}" destId="{5095B716-638B-4F23-B058-E9ADCD2DBC24}" srcOrd="0" destOrd="0" presId="urn:microsoft.com/office/officeart/2005/8/layout/orgChart1"/>
    <dgm:cxn modelId="{9A13F4EB-BB6B-44F8-A3E6-AC0E379EC066}" type="presParOf" srcId="{5095B716-638B-4F23-B058-E9ADCD2DBC24}" destId="{3B120C76-EAAC-4BA9-A6AC-63AF3E41CF65}" srcOrd="0" destOrd="0" presId="urn:microsoft.com/office/officeart/2005/8/layout/orgChart1"/>
    <dgm:cxn modelId="{0ACBC94F-F9BB-4AAE-B52E-302886C66E79}" type="presParOf" srcId="{5095B716-638B-4F23-B058-E9ADCD2DBC24}" destId="{C8685B83-E264-4DF9-B898-09F260AE061F}" srcOrd="1" destOrd="0" presId="urn:microsoft.com/office/officeart/2005/8/layout/orgChart1"/>
    <dgm:cxn modelId="{AD09040C-3194-486F-836B-2E2075DBB942}" type="presParOf" srcId="{28C71AB7-0474-43FB-BC69-FC9BBE6E3B8F}" destId="{CCEE86E3-3B2F-4B51-98F1-0D1193ED0F89}" srcOrd="1" destOrd="0" presId="urn:microsoft.com/office/officeart/2005/8/layout/orgChart1"/>
    <dgm:cxn modelId="{B27738DE-05E6-45B1-8F3E-2E6B3FAD81EA}" type="presParOf" srcId="{CCEE86E3-3B2F-4B51-98F1-0D1193ED0F89}" destId="{D05A31FA-6A4F-40A4-BC2B-1BFC640FE898}" srcOrd="0" destOrd="0" presId="urn:microsoft.com/office/officeart/2005/8/layout/orgChart1"/>
    <dgm:cxn modelId="{141FDD56-E8FA-42A2-9889-8A2785446BDC}" type="presParOf" srcId="{CCEE86E3-3B2F-4B51-98F1-0D1193ED0F89}" destId="{E8A3D1BC-C865-4CA7-BEFB-E2A615C8E281}" srcOrd="1" destOrd="0" presId="urn:microsoft.com/office/officeart/2005/8/layout/orgChart1"/>
    <dgm:cxn modelId="{2EB7227D-AE12-439F-8B0C-03099800592B}" type="presParOf" srcId="{E8A3D1BC-C865-4CA7-BEFB-E2A615C8E281}" destId="{E6488316-8F17-495F-A212-5CC6324EEE68}" srcOrd="0" destOrd="0" presId="urn:microsoft.com/office/officeart/2005/8/layout/orgChart1"/>
    <dgm:cxn modelId="{80ED64C2-1B24-4E45-BBD0-E0BD8B429DE0}" type="presParOf" srcId="{E6488316-8F17-495F-A212-5CC6324EEE68}" destId="{034ED1D8-96E7-498A-BB64-C608AB0B8B06}" srcOrd="0" destOrd="0" presId="urn:microsoft.com/office/officeart/2005/8/layout/orgChart1"/>
    <dgm:cxn modelId="{89827A2A-D707-435B-A625-DC74F62697A8}" type="presParOf" srcId="{E6488316-8F17-495F-A212-5CC6324EEE68}" destId="{45957EE1-8310-493A-A7BB-209487DB4A16}" srcOrd="1" destOrd="0" presId="urn:microsoft.com/office/officeart/2005/8/layout/orgChart1"/>
    <dgm:cxn modelId="{4F92C32B-45D6-498C-996D-B12AB0D678C9}" type="presParOf" srcId="{E8A3D1BC-C865-4CA7-BEFB-E2A615C8E281}" destId="{9E2BAC37-DE87-45E4-93BB-B63588FFE49C}" srcOrd="1" destOrd="0" presId="urn:microsoft.com/office/officeart/2005/8/layout/orgChart1"/>
    <dgm:cxn modelId="{8688C9BC-32B8-4ABB-9CE5-FF3F24A24A4F}" type="presParOf" srcId="{E8A3D1BC-C865-4CA7-BEFB-E2A615C8E281}" destId="{C5CD88E3-E624-4AC5-9722-7971266328B4}" srcOrd="2" destOrd="0" presId="urn:microsoft.com/office/officeart/2005/8/layout/orgChart1"/>
    <dgm:cxn modelId="{31B1DF9B-983F-49B8-B879-98C583254E6B}" type="presParOf" srcId="{CCEE86E3-3B2F-4B51-98F1-0D1193ED0F89}" destId="{41285E7D-31E4-4115-8720-71938A62E5A7}" srcOrd="2" destOrd="0" presId="urn:microsoft.com/office/officeart/2005/8/layout/orgChart1"/>
    <dgm:cxn modelId="{02F61685-4800-4FEC-96FE-D729513A5A4D}" type="presParOf" srcId="{CCEE86E3-3B2F-4B51-98F1-0D1193ED0F89}" destId="{2C6801CD-A532-490A-907E-E59A7787AC7A}" srcOrd="3" destOrd="0" presId="urn:microsoft.com/office/officeart/2005/8/layout/orgChart1"/>
    <dgm:cxn modelId="{CE7B7BB6-0ABC-431C-BD46-1FAD7D94EB89}" type="presParOf" srcId="{2C6801CD-A532-490A-907E-E59A7787AC7A}" destId="{5EA0B28C-D161-4848-882E-0EC559EEF293}" srcOrd="0" destOrd="0" presId="urn:microsoft.com/office/officeart/2005/8/layout/orgChart1"/>
    <dgm:cxn modelId="{E5534C5A-3E4E-4495-ACF4-599DAA8AE07B}" type="presParOf" srcId="{5EA0B28C-D161-4848-882E-0EC559EEF293}" destId="{961B6681-A6B2-4BAE-80EB-35932DD2B78F}" srcOrd="0" destOrd="0" presId="urn:microsoft.com/office/officeart/2005/8/layout/orgChart1"/>
    <dgm:cxn modelId="{DEF4AABE-4EF9-4179-814A-27E9970CE191}" type="presParOf" srcId="{5EA0B28C-D161-4848-882E-0EC559EEF293}" destId="{282C469B-2695-4D2D-84F7-8D7A4439AFE9}" srcOrd="1" destOrd="0" presId="urn:microsoft.com/office/officeart/2005/8/layout/orgChart1"/>
    <dgm:cxn modelId="{460419B7-6548-4678-9A0B-4ACE467E2E31}" type="presParOf" srcId="{2C6801CD-A532-490A-907E-E59A7787AC7A}" destId="{A5A6397B-8B12-4524-AF78-EADE5447039D}" srcOrd="1" destOrd="0" presId="urn:microsoft.com/office/officeart/2005/8/layout/orgChart1"/>
    <dgm:cxn modelId="{E2D12A58-27EC-41D1-8350-3CF0A4DAD219}" type="presParOf" srcId="{2C6801CD-A532-490A-907E-E59A7787AC7A}" destId="{BCEC4F47-82EE-440B-8201-C4C43003A6DE}" srcOrd="2" destOrd="0" presId="urn:microsoft.com/office/officeart/2005/8/layout/orgChart1"/>
    <dgm:cxn modelId="{C243D65A-14F6-40E6-9791-DA8CE9183701}" type="presParOf" srcId="{CCEE86E3-3B2F-4B51-98F1-0D1193ED0F89}" destId="{446FA8B6-243B-4796-93BB-D98B628BCC33}" srcOrd="4" destOrd="0" presId="urn:microsoft.com/office/officeart/2005/8/layout/orgChart1"/>
    <dgm:cxn modelId="{043B874E-0500-4A91-87E6-FA60432B72FF}" type="presParOf" srcId="{CCEE86E3-3B2F-4B51-98F1-0D1193ED0F89}" destId="{362CC18F-A8F2-4F8F-99F7-9999E2813520}" srcOrd="5" destOrd="0" presId="urn:microsoft.com/office/officeart/2005/8/layout/orgChart1"/>
    <dgm:cxn modelId="{31858D4D-3A38-456C-9A8E-D361CA686176}" type="presParOf" srcId="{362CC18F-A8F2-4F8F-99F7-9999E2813520}" destId="{BABD0BE9-8E3F-4720-A951-37C0D02F850F}" srcOrd="0" destOrd="0" presId="urn:microsoft.com/office/officeart/2005/8/layout/orgChart1"/>
    <dgm:cxn modelId="{E1A2D032-88E2-4859-8229-A55E541FC617}" type="presParOf" srcId="{BABD0BE9-8E3F-4720-A951-37C0D02F850F}" destId="{24538923-5AC1-4D0F-A9B8-A48F5F5380CD}" srcOrd="0" destOrd="0" presId="urn:microsoft.com/office/officeart/2005/8/layout/orgChart1"/>
    <dgm:cxn modelId="{E417F26F-4F2E-40DC-B552-77AE1885E9E2}" type="presParOf" srcId="{BABD0BE9-8E3F-4720-A951-37C0D02F850F}" destId="{9D1136B8-E4C6-4C8B-9EA1-E366E7C63DCE}" srcOrd="1" destOrd="0" presId="urn:microsoft.com/office/officeart/2005/8/layout/orgChart1"/>
    <dgm:cxn modelId="{07865177-12A0-4D10-90DE-928E1A9BA722}" type="presParOf" srcId="{362CC18F-A8F2-4F8F-99F7-9999E2813520}" destId="{40DBD8D9-550D-478C-ACAD-D5C5ADC205FC}" srcOrd="1" destOrd="0" presId="urn:microsoft.com/office/officeart/2005/8/layout/orgChart1"/>
    <dgm:cxn modelId="{33C5A5D6-82D1-4496-ABE6-2BFA3FA16FC3}" type="presParOf" srcId="{362CC18F-A8F2-4F8F-99F7-9999E2813520}" destId="{4CE4CB37-5A96-4444-846F-4146713EC5DC}" srcOrd="2" destOrd="0" presId="urn:microsoft.com/office/officeart/2005/8/layout/orgChart1"/>
    <dgm:cxn modelId="{F0658883-1D1D-4345-933D-E7DA2E32E232}" type="presParOf" srcId="{CCEE86E3-3B2F-4B51-98F1-0D1193ED0F89}" destId="{0AC5A1EC-19FA-465F-983A-DEC6792C1E32}" srcOrd="6" destOrd="0" presId="urn:microsoft.com/office/officeart/2005/8/layout/orgChart1"/>
    <dgm:cxn modelId="{379DB102-F4DD-46E3-8FA3-458F9866FCCF}" type="presParOf" srcId="{CCEE86E3-3B2F-4B51-98F1-0D1193ED0F89}" destId="{1E1732A3-9065-488C-97BA-56FE41AF28F0}" srcOrd="7" destOrd="0" presId="urn:microsoft.com/office/officeart/2005/8/layout/orgChart1"/>
    <dgm:cxn modelId="{982A3D2E-DFD5-4A64-BC56-E990C5A35174}" type="presParOf" srcId="{1E1732A3-9065-488C-97BA-56FE41AF28F0}" destId="{344AD79C-DE82-4EFE-BEA3-9E35A509FC04}" srcOrd="0" destOrd="0" presId="urn:microsoft.com/office/officeart/2005/8/layout/orgChart1"/>
    <dgm:cxn modelId="{F9C2B74F-C1E7-49D6-9DA7-A76171576C6A}" type="presParOf" srcId="{344AD79C-DE82-4EFE-BEA3-9E35A509FC04}" destId="{577EEA96-9656-41A6-BCB2-684A28C31659}" srcOrd="0" destOrd="0" presId="urn:microsoft.com/office/officeart/2005/8/layout/orgChart1"/>
    <dgm:cxn modelId="{8286253B-59FC-400B-8266-A68493A71DB4}" type="presParOf" srcId="{344AD79C-DE82-4EFE-BEA3-9E35A509FC04}" destId="{FA20C54F-B1C0-4C1A-A239-3E73647A3B88}" srcOrd="1" destOrd="0" presId="urn:microsoft.com/office/officeart/2005/8/layout/orgChart1"/>
    <dgm:cxn modelId="{46D55B32-77A5-4DE9-AB7C-E2DD83397595}" type="presParOf" srcId="{1E1732A3-9065-488C-97BA-56FE41AF28F0}" destId="{B6F67CF0-4D4A-4392-B0B0-8DBD82C35FDA}" srcOrd="1" destOrd="0" presId="urn:microsoft.com/office/officeart/2005/8/layout/orgChart1"/>
    <dgm:cxn modelId="{2F224757-ABB3-473C-96F9-576B24D5538A}" type="presParOf" srcId="{1E1732A3-9065-488C-97BA-56FE41AF28F0}" destId="{CD1B0246-34D1-4579-B017-9A2EE8594F18}" srcOrd="2" destOrd="0" presId="urn:microsoft.com/office/officeart/2005/8/layout/orgChart1"/>
    <dgm:cxn modelId="{8DFAD9C4-34F1-402D-9E1D-6C63A9D37EEA}" type="presParOf" srcId="{28C71AB7-0474-43FB-BC69-FC9BBE6E3B8F}" destId="{CCF01AC1-FA2C-4516-9E27-7D9A9C55AA7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02BEA96-0C4E-418E-8B48-ACE54A8AFFF6}" type="doc">
      <dgm:prSet loTypeId="urn:microsoft.com/office/officeart/2005/8/layout/orgChart1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C4D57D9E-9A2A-4AF7-B317-1A3FF5EA213A}">
      <dgm:prSet phldrT="[Text]"/>
      <dgm:spPr/>
      <dgm:t>
        <a:bodyPr/>
        <a:lstStyle/>
        <a:p>
          <a:r>
            <a:rPr lang="en-GB" dirty="0" smtClean="0"/>
            <a:t>Copper</a:t>
          </a:r>
        </a:p>
      </dgm:t>
    </dgm:pt>
    <dgm:pt modelId="{4F1A0B97-8875-4C3B-8248-C4E7FDD95CEF}" type="parTrans" cxnId="{3792B787-A699-4E6D-A87E-9172FA036FC6}">
      <dgm:prSet/>
      <dgm:spPr/>
      <dgm:t>
        <a:bodyPr/>
        <a:lstStyle/>
        <a:p>
          <a:endParaRPr lang="en-GB"/>
        </a:p>
      </dgm:t>
    </dgm:pt>
    <dgm:pt modelId="{FFA47620-1E6B-4E74-84DD-9C4073246532}" type="sibTrans" cxnId="{3792B787-A699-4E6D-A87E-9172FA036FC6}">
      <dgm:prSet/>
      <dgm:spPr/>
      <dgm:t>
        <a:bodyPr/>
        <a:lstStyle/>
        <a:p>
          <a:endParaRPr lang="en-GB"/>
        </a:p>
      </dgm:t>
    </dgm:pt>
    <dgm:pt modelId="{B937ECAE-97D5-49FC-8152-ECEC46D11D14}">
      <dgm:prSet phldrT="[Text]"/>
      <dgm:spPr/>
      <dgm:t>
        <a:bodyPr/>
        <a:lstStyle/>
        <a:p>
          <a:r>
            <a:rPr lang="en-GB" dirty="0" smtClean="0"/>
            <a:t>Copper-zinc alloys (Brass)</a:t>
          </a:r>
          <a:endParaRPr lang="en-GB" dirty="0"/>
        </a:p>
      </dgm:t>
    </dgm:pt>
    <dgm:pt modelId="{93CFBD5C-4804-4EEA-82D6-D42985EB3D55}" type="parTrans" cxnId="{0671E721-A2FA-44D9-98D9-96A190738C45}">
      <dgm:prSet/>
      <dgm:spPr/>
      <dgm:t>
        <a:bodyPr/>
        <a:lstStyle/>
        <a:p>
          <a:endParaRPr lang="en-GB"/>
        </a:p>
      </dgm:t>
    </dgm:pt>
    <dgm:pt modelId="{E9505DCF-5B89-4C73-A841-FC60A951AB1A}" type="sibTrans" cxnId="{0671E721-A2FA-44D9-98D9-96A190738C45}">
      <dgm:prSet/>
      <dgm:spPr/>
      <dgm:t>
        <a:bodyPr/>
        <a:lstStyle/>
        <a:p>
          <a:endParaRPr lang="en-GB"/>
        </a:p>
      </dgm:t>
    </dgm:pt>
    <dgm:pt modelId="{5F0028CB-93F5-485D-9F46-70AD285010EA}">
      <dgm:prSet/>
      <dgm:spPr/>
      <dgm:t>
        <a:bodyPr/>
        <a:lstStyle/>
        <a:p>
          <a:r>
            <a:rPr lang="en-GB" dirty="0" smtClean="0"/>
            <a:t>Copper-tin alloys (Bronze)</a:t>
          </a:r>
          <a:endParaRPr lang="en-GB" dirty="0"/>
        </a:p>
      </dgm:t>
    </dgm:pt>
    <dgm:pt modelId="{47B48B8D-CB44-42D1-822C-F30BFDD67A7F}" type="parTrans" cxnId="{F86AE104-B6D8-446D-887E-E34D3E878354}">
      <dgm:prSet/>
      <dgm:spPr/>
      <dgm:t>
        <a:bodyPr/>
        <a:lstStyle/>
        <a:p>
          <a:endParaRPr lang="en-GB"/>
        </a:p>
      </dgm:t>
    </dgm:pt>
    <dgm:pt modelId="{0DC2EC87-D9B8-4760-AFD8-AF3A7CDC28DF}" type="sibTrans" cxnId="{F86AE104-B6D8-446D-887E-E34D3E878354}">
      <dgm:prSet/>
      <dgm:spPr/>
      <dgm:t>
        <a:bodyPr/>
        <a:lstStyle/>
        <a:p>
          <a:endParaRPr lang="en-GB"/>
        </a:p>
      </dgm:t>
    </dgm:pt>
    <dgm:pt modelId="{7EFA7A94-2568-4E48-AB49-3E62EF1D4BFC}">
      <dgm:prSet/>
      <dgm:spPr/>
      <dgm:t>
        <a:bodyPr/>
        <a:lstStyle/>
        <a:p>
          <a:r>
            <a:rPr lang="en-GB" dirty="0" smtClean="0"/>
            <a:t>Phosphor bronze</a:t>
          </a:r>
          <a:endParaRPr lang="en-GB" dirty="0"/>
        </a:p>
      </dgm:t>
    </dgm:pt>
    <dgm:pt modelId="{46343880-1CAB-4AAF-9E9B-A4E28BF9119E}" type="parTrans" cxnId="{8CA86A3B-429F-47F1-AC95-5396694343F8}">
      <dgm:prSet/>
      <dgm:spPr/>
      <dgm:t>
        <a:bodyPr/>
        <a:lstStyle/>
        <a:p>
          <a:endParaRPr lang="en-GB"/>
        </a:p>
      </dgm:t>
    </dgm:pt>
    <dgm:pt modelId="{9406B209-E449-4212-944C-229657FF718B}" type="sibTrans" cxnId="{8CA86A3B-429F-47F1-AC95-5396694343F8}">
      <dgm:prSet/>
      <dgm:spPr/>
      <dgm:t>
        <a:bodyPr/>
        <a:lstStyle/>
        <a:p>
          <a:endParaRPr lang="en-GB"/>
        </a:p>
      </dgm:t>
    </dgm:pt>
    <dgm:pt modelId="{95AAFB22-CEFE-459B-814C-3F66AA809FB9}">
      <dgm:prSet/>
      <dgm:spPr/>
      <dgm:t>
        <a:bodyPr/>
        <a:lstStyle/>
        <a:p>
          <a:r>
            <a:rPr lang="en-GB" dirty="0" smtClean="0"/>
            <a:t> Silicon bronze</a:t>
          </a:r>
          <a:endParaRPr lang="en-GB" dirty="0"/>
        </a:p>
      </dgm:t>
    </dgm:pt>
    <dgm:pt modelId="{64D4C047-7819-43ED-9458-CC68C6EB93A1}" type="parTrans" cxnId="{5EA9D946-BED4-4564-A0A3-984AE22A3B53}">
      <dgm:prSet/>
      <dgm:spPr/>
      <dgm:t>
        <a:bodyPr/>
        <a:lstStyle/>
        <a:p>
          <a:endParaRPr lang="en-GB"/>
        </a:p>
      </dgm:t>
    </dgm:pt>
    <dgm:pt modelId="{0BC46CB2-5476-4A88-9B5A-91CA9D435AEC}" type="sibTrans" cxnId="{5EA9D946-BED4-4564-A0A3-984AE22A3B53}">
      <dgm:prSet/>
      <dgm:spPr/>
      <dgm:t>
        <a:bodyPr/>
        <a:lstStyle/>
        <a:p>
          <a:endParaRPr lang="en-GB"/>
        </a:p>
      </dgm:t>
    </dgm:pt>
    <dgm:pt modelId="{714E2400-4ACB-4F72-9D85-514E05079008}">
      <dgm:prSet/>
      <dgm:spPr/>
      <dgm:t>
        <a:bodyPr/>
        <a:lstStyle/>
        <a:p>
          <a:r>
            <a:rPr lang="en-GB" dirty="0" smtClean="0"/>
            <a:t>Beryllium bronze</a:t>
          </a:r>
          <a:endParaRPr lang="en-GB" dirty="0"/>
        </a:p>
      </dgm:t>
    </dgm:pt>
    <dgm:pt modelId="{CDFFDF69-99DB-407E-8E24-3B63C553B40F}" type="parTrans" cxnId="{CBFCDA86-08C7-4438-AAF8-AA29644BDA97}">
      <dgm:prSet/>
      <dgm:spPr/>
      <dgm:t>
        <a:bodyPr/>
        <a:lstStyle/>
        <a:p>
          <a:endParaRPr lang="en-GB"/>
        </a:p>
      </dgm:t>
    </dgm:pt>
    <dgm:pt modelId="{94C82BA6-7778-4EA5-8531-02AD20D1827F}" type="sibTrans" cxnId="{CBFCDA86-08C7-4438-AAF8-AA29644BDA97}">
      <dgm:prSet/>
      <dgm:spPr/>
      <dgm:t>
        <a:bodyPr/>
        <a:lstStyle/>
        <a:p>
          <a:endParaRPr lang="en-GB"/>
        </a:p>
      </dgm:t>
    </dgm:pt>
    <dgm:pt modelId="{B4A560F3-7CEA-4B3D-9914-B6AF940CA649}">
      <dgm:prSet/>
      <dgm:spPr/>
      <dgm:t>
        <a:bodyPr/>
        <a:lstStyle/>
        <a:p>
          <a:r>
            <a:rPr lang="en-GB" dirty="0" smtClean="0"/>
            <a:t>Manganese bronze</a:t>
          </a:r>
        </a:p>
      </dgm:t>
    </dgm:pt>
    <dgm:pt modelId="{E020B781-BD77-4918-B230-222530DF28AD}" type="parTrans" cxnId="{0D92D81F-BD53-4D5F-86FE-921B643B66DA}">
      <dgm:prSet/>
      <dgm:spPr/>
      <dgm:t>
        <a:bodyPr/>
        <a:lstStyle/>
        <a:p>
          <a:endParaRPr lang="en-GB"/>
        </a:p>
      </dgm:t>
    </dgm:pt>
    <dgm:pt modelId="{BC5B5BD3-3D88-41F6-AA30-1C34EC3AC909}" type="sibTrans" cxnId="{0D92D81F-BD53-4D5F-86FE-921B643B66DA}">
      <dgm:prSet/>
      <dgm:spPr/>
      <dgm:t>
        <a:bodyPr/>
        <a:lstStyle/>
        <a:p>
          <a:endParaRPr lang="en-GB"/>
        </a:p>
      </dgm:t>
    </dgm:pt>
    <dgm:pt modelId="{55001700-53C2-4CF0-A1FA-876D570EF545}">
      <dgm:prSet/>
      <dgm:spPr/>
      <dgm:t>
        <a:bodyPr/>
        <a:lstStyle/>
        <a:p>
          <a:r>
            <a:rPr lang="en-GB" dirty="0" smtClean="0"/>
            <a:t>Aluminium bronze</a:t>
          </a:r>
        </a:p>
      </dgm:t>
    </dgm:pt>
    <dgm:pt modelId="{084A8B66-34DE-4EE6-9C13-1DEB80ABA351}" type="parTrans" cxnId="{71A19E2A-3BB4-44B7-AED7-155A416C144E}">
      <dgm:prSet/>
      <dgm:spPr/>
      <dgm:t>
        <a:bodyPr/>
        <a:lstStyle/>
        <a:p>
          <a:endParaRPr lang="en-GB"/>
        </a:p>
      </dgm:t>
    </dgm:pt>
    <dgm:pt modelId="{ED0CFEDA-E1A7-4FBC-BDBD-B57774B70B87}" type="sibTrans" cxnId="{71A19E2A-3BB4-44B7-AED7-155A416C144E}">
      <dgm:prSet/>
      <dgm:spPr/>
      <dgm:t>
        <a:bodyPr/>
        <a:lstStyle/>
        <a:p>
          <a:endParaRPr lang="en-GB"/>
        </a:p>
      </dgm:t>
    </dgm:pt>
    <dgm:pt modelId="{1D113073-C66B-4ADF-9617-6C8CFD13137D}" type="pres">
      <dgm:prSet presAssocID="{402BEA96-0C4E-418E-8B48-ACE54A8AFFF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28C71AB7-0474-43FB-BC69-FC9BBE6E3B8F}" type="pres">
      <dgm:prSet presAssocID="{C4D57D9E-9A2A-4AF7-B317-1A3FF5EA213A}" presName="hierRoot1" presStyleCnt="0">
        <dgm:presLayoutVars>
          <dgm:hierBranch val="init"/>
        </dgm:presLayoutVars>
      </dgm:prSet>
      <dgm:spPr/>
    </dgm:pt>
    <dgm:pt modelId="{5095B716-638B-4F23-B058-E9ADCD2DBC24}" type="pres">
      <dgm:prSet presAssocID="{C4D57D9E-9A2A-4AF7-B317-1A3FF5EA213A}" presName="rootComposite1" presStyleCnt="0"/>
      <dgm:spPr/>
    </dgm:pt>
    <dgm:pt modelId="{3B120C76-EAAC-4BA9-A6AC-63AF3E41CF65}" type="pres">
      <dgm:prSet presAssocID="{C4D57D9E-9A2A-4AF7-B317-1A3FF5EA213A}" presName="rootText1" presStyleLbl="node0" presStyleIdx="0" presStyleCnt="1" custScaleX="14866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C8685B83-E264-4DF9-B898-09F260AE061F}" type="pres">
      <dgm:prSet presAssocID="{C4D57D9E-9A2A-4AF7-B317-1A3FF5EA213A}" presName="rootConnector1" presStyleLbl="node1" presStyleIdx="0" presStyleCnt="0"/>
      <dgm:spPr/>
      <dgm:t>
        <a:bodyPr/>
        <a:lstStyle/>
        <a:p>
          <a:endParaRPr lang="en-GB"/>
        </a:p>
      </dgm:t>
    </dgm:pt>
    <dgm:pt modelId="{CCEE86E3-3B2F-4B51-98F1-0D1193ED0F89}" type="pres">
      <dgm:prSet presAssocID="{C4D57D9E-9A2A-4AF7-B317-1A3FF5EA213A}" presName="hierChild2" presStyleCnt="0"/>
      <dgm:spPr/>
    </dgm:pt>
    <dgm:pt modelId="{D05A31FA-6A4F-40A4-BC2B-1BFC640FE898}" type="pres">
      <dgm:prSet presAssocID="{93CFBD5C-4804-4EEA-82D6-D42985EB3D55}" presName="Name37" presStyleLbl="parChTrans1D2" presStyleIdx="0" presStyleCnt="2"/>
      <dgm:spPr/>
      <dgm:t>
        <a:bodyPr/>
        <a:lstStyle/>
        <a:p>
          <a:endParaRPr lang="en-GB"/>
        </a:p>
      </dgm:t>
    </dgm:pt>
    <dgm:pt modelId="{E8A3D1BC-C865-4CA7-BEFB-E2A615C8E281}" type="pres">
      <dgm:prSet presAssocID="{B937ECAE-97D5-49FC-8152-ECEC46D11D14}" presName="hierRoot2" presStyleCnt="0">
        <dgm:presLayoutVars>
          <dgm:hierBranch val="init"/>
        </dgm:presLayoutVars>
      </dgm:prSet>
      <dgm:spPr/>
    </dgm:pt>
    <dgm:pt modelId="{E6488316-8F17-495F-A212-5CC6324EEE68}" type="pres">
      <dgm:prSet presAssocID="{B937ECAE-97D5-49FC-8152-ECEC46D11D14}" presName="rootComposite" presStyleCnt="0"/>
      <dgm:spPr/>
    </dgm:pt>
    <dgm:pt modelId="{034ED1D8-96E7-498A-BB64-C608AB0B8B06}" type="pres">
      <dgm:prSet presAssocID="{B937ECAE-97D5-49FC-8152-ECEC46D11D14}" presName="rootText" presStyleLbl="node2" presStyleIdx="0" presStyleCnt="2" custScaleX="209980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45957EE1-8310-493A-A7BB-209487DB4A16}" type="pres">
      <dgm:prSet presAssocID="{B937ECAE-97D5-49FC-8152-ECEC46D11D14}" presName="rootConnector" presStyleLbl="node2" presStyleIdx="0" presStyleCnt="2"/>
      <dgm:spPr/>
      <dgm:t>
        <a:bodyPr/>
        <a:lstStyle/>
        <a:p>
          <a:endParaRPr lang="en-GB"/>
        </a:p>
      </dgm:t>
    </dgm:pt>
    <dgm:pt modelId="{9E2BAC37-DE87-45E4-93BB-B63588FFE49C}" type="pres">
      <dgm:prSet presAssocID="{B937ECAE-97D5-49FC-8152-ECEC46D11D14}" presName="hierChild4" presStyleCnt="0"/>
      <dgm:spPr/>
    </dgm:pt>
    <dgm:pt modelId="{C5CD88E3-E624-4AC5-9722-7971266328B4}" type="pres">
      <dgm:prSet presAssocID="{B937ECAE-97D5-49FC-8152-ECEC46D11D14}" presName="hierChild5" presStyleCnt="0"/>
      <dgm:spPr/>
    </dgm:pt>
    <dgm:pt modelId="{41285E7D-31E4-4115-8720-71938A62E5A7}" type="pres">
      <dgm:prSet presAssocID="{47B48B8D-CB44-42D1-822C-F30BFDD67A7F}" presName="Name37" presStyleLbl="parChTrans1D2" presStyleIdx="1" presStyleCnt="2"/>
      <dgm:spPr/>
      <dgm:t>
        <a:bodyPr/>
        <a:lstStyle/>
        <a:p>
          <a:endParaRPr lang="en-GB"/>
        </a:p>
      </dgm:t>
    </dgm:pt>
    <dgm:pt modelId="{2C6801CD-A532-490A-907E-E59A7787AC7A}" type="pres">
      <dgm:prSet presAssocID="{5F0028CB-93F5-485D-9F46-70AD285010EA}" presName="hierRoot2" presStyleCnt="0">
        <dgm:presLayoutVars>
          <dgm:hierBranch val="init"/>
        </dgm:presLayoutVars>
      </dgm:prSet>
      <dgm:spPr/>
    </dgm:pt>
    <dgm:pt modelId="{5EA0B28C-D161-4848-882E-0EC559EEF293}" type="pres">
      <dgm:prSet presAssocID="{5F0028CB-93F5-485D-9F46-70AD285010EA}" presName="rootComposite" presStyleCnt="0"/>
      <dgm:spPr/>
    </dgm:pt>
    <dgm:pt modelId="{961B6681-A6B2-4BAE-80EB-35932DD2B78F}" type="pres">
      <dgm:prSet presAssocID="{5F0028CB-93F5-485D-9F46-70AD285010EA}" presName="rootText" presStyleLbl="node2" presStyleIdx="1" presStyleCnt="2" custScaleX="22666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82C469B-2695-4D2D-84F7-8D7A4439AFE9}" type="pres">
      <dgm:prSet presAssocID="{5F0028CB-93F5-485D-9F46-70AD285010EA}" presName="rootConnector" presStyleLbl="node2" presStyleIdx="1" presStyleCnt="2"/>
      <dgm:spPr/>
      <dgm:t>
        <a:bodyPr/>
        <a:lstStyle/>
        <a:p>
          <a:endParaRPr lang="en-GB"/>
        </a:p>
      </dgm:t>
    </dgm:pt>
    <dgm:pt modelId="{A5A6397B-8B12-4524-AF78-EADE5447039D}" type="pres">
      <dgm:prSet presAssocID="{5F0028CB-93F5-485D-9F46-70AD285010EA}" presName="hierChild4" presStyleCnt="0"/>
      <dgm:spPr/>
    </dgm:pt>
    <dgm:pt modelId="{116A897C-CD1A-4B8C-A411-A6F72A359FB7}" type="pres">
      <dgm:prSet presAssocID="{CDFFDF69-99DB-407E-8E24-3B63C553B40F}" presName="Name37" presStyleLbl="parChTrans1D3" presStyleIdx="0" presStyleCnt="5"/>
      <dgm:spPr/>
      <dgm:t>
        <a:bodyPr/>
        <a:lstStyle/>
        <a:p>
          <a:endParaRPr lang="en-GB"/>
        </a:p>
      </dgm:t>
    </dgm:pt>
    <dgm:pt modelId="{1B4240F2-8CEC-4F95-BD90-5BD9176E9A64}" type="pres">
      <dgm:prSet presAssocID="{714E2400-4ACB-4F72-9D85-514E05079008}" presName="hierRoot2" presStyleCnt="0">
        <dgm:presLayoutVars>
          <dgm:hierBranch val="init"/>
        </dgm:presLayoutVars>
      </dgm:prSet>
      <dgm:spPr/>
    </dgm:pt>
    <dgm:pt modelId="{1089FE31-0349-445D-92E2-4FBA67402C2C}" type="pres">
      <dgm:prSet presAssocID="{714E2400-4ACB-4F72-9D85-514E05079008}" presName="rootComposite" presStyleCnt="0"/>
      <dgm:spPr/>
    </dgm:pt>
    <dgm:pt modelId="{550480E3-D7AC-4053-9BA0-0C2A4B851F31}" type="pres">
      <dgm:prSet presAssocID="{714E2400-4ACB-4F72-9D85-514E05079008}" presName="rootText" presStyleLbl="node3" presStyleIdx="0" presStyleCnt="5" custScaleX="211392" custLinFactX="57968" custLinFactNeighborX="100000" custLinFactNeighborY="-3459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D7EE6121-900A-47E6-8483-FFAA974C784B}" type="pres">
      <dgm:prSet presAssocID="{714E2400-4ACB-4F72-9D85-514E05079008}" presName="rootConnector" presStyleLbl="node3" presStyleIdx="0" presStyleCnt="5"/>
      <dgm:spPr/>
      <dgm:t>
        <a:bodyPr/>
        <a:lstStyle/>
        <a:p>
          <a:endParaRPr lang="en-GB"/>
        </a:p>
      </dgm:t>
    </dgm:pt>
    <dgm:pt modelId="{46A089AB-5365-4282-808C-998C609558A9}" type="pres">
      <dgm:prSet presAssocID="{714E2400-4ACB-4F72-9D85-514E05079008}" presName="hierChild4" presStyleCnt="0"/>
      <dgm:spPr/>
    </dgm:pt>
    <dgm:pt modelId="{A2BF8F88-BC24-4B53-AAB0-B059B70C5836}" type="pres">
      <dgm:prSet presAssocID="{714E2400-4ACB-4F72-9D85-514E05079008}" presName="hierChild5" presStyleCnt="0"/>
      <dgm:spPr/>
    </dgm:pt>
    <dgm:pt modelId="{59FB54EE-B6A7-4978-934F-CE93A064EDF4}" type="pres">
      <dgm:prSet presAssocID="{E020B781-BD77-4918-B230-222530DF28AD}" presName="Name37" presStyleLbl="parChTrans1D3" presStyleIdx="1" presStyleCnt="5"/>
      <dgm:spPr/>
      <dgm:t>
        <a:bodyPr/>
        <a:lstStyle/>
        <a:p>
          <a:endParaRPr lang="en-GB"/>
        </a:p>
      </dgm:t>
    </dgm:pt>
    <dgm:pt modelId="{B0983B69-31E9-4A42-A87F-E81690A97061}" type="pres">
      <dgm:prSet presAssocID="{B4A560F3-7CEA-4B3D-9914-B6AF940CA649}" presName="hierRoot2" presStyleCnt="0">
        <dgm:presLayoutVars>
          <dgm:hierBranch val="init"/>
        </dgm:presLayoutVars>
      </dgm:prSet>
      <dgm:spPr/>
    </dgm:pt>
    <dgm:pt modelId="{08909B54-D563-41C0-B93C-F226753652EF}" type="pres">
      <dgm:prSet presAssocID="{B4A560F3-7CEA-4B3D-9914-B6AF940CA649}" presName="rootComposite" presStyleCnt="0"/>
      <dgm:spPr/>
    </dgm:pt>
    <dgm:pt modelId="{78C088F4-6A92-44B1-816A-DFF03A67A380}" type="pres">
      <dgm:prSet presAssocID="{B4A560F3-7CEA-4B3D-9914-B6AF940CA649}" presName="rootText" presStyleLbl="node3" presStyleIdx="1" presStyleCnt="5" custScaleX="172891" custLinFactX="100000" custLinFactNeighborX="198633" custLinFactNeighborY="-6918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620B604C-81A0-4297-9711-D239FCD30401}" type="pres">
      <dgm:prSet presAssocID="{B4A560F3-7CEA-4B3D-9914-B6AF940CA649}" presName="rootConnector" presStyleLbl="node3" presStyleIdx="1" presStyleCnt="5"/>
      <dgm:spPr/>
      <dgm:t>
        <a:bodyPr/>
        <a:lstStyle/>
        <a:p>
          <a:endParaRPr lang="en-GB"/>
        </a:p>
      </dgm:t>
    </dgm:pt>
    <dgm:pt modelId="{F81262B4-1D0C-489A-9723-CF35D0718C6F}" type="pres">
      <dgm:prSet presAssocID="{B4A560F3-7CEA-4B3D-9914-B6AF940CA649}" presName="hierChild4" presStyleCnt="0"/>
      <dgm:spPr/>
    </dgm:pt>
    <dgm:pt modelId="{E30CA75B-D079-4B20-97D8-DDB7389B8D0F}" type="pres">
      <dgm:prSet presAssocID="{B4A560F3-7CEA-4B3D-9914-B6AF940CA649}" presName="hierChild5" presStyleCnt="0"/>
      <dgm:spPr/>
    </dgm:pt>
    <dgm:pt modelId="{0B7F98FF-E553-465C-9C72-29160CADE08D}" type="pres">
      <dgm:prSet presAssocID="{084A8B66-34DE-4EE6-9C13-1DEB80ABA351}" presName="Name37" presStyleLbl="parChTrans1D3" presStyleIdx="2" presStyleCnt="5"/>
      <dgm:spPr/>
      <dgm:t>
        <a:bodyPr/>
        <a:lstStyle/>
        <a:p>
          <a:endParaRPr lang="en-GB"/>
        </a:p>
      </dgm:t>
    </dgm:pt>
    <dgm:pt modelId="{C079840F-5C0A-439E-938E-8952F0AE8232}" type="pres">
      <dgm:prSet presAssocID="{55001700-53C2-4CF0-A1FA-876D570EF545}" presName="hierRoot2" presStyleCnt="0">
        <dgm:presLayoutVars>
          <dgm:hierBranch val="init"/>
        </dgm:presLayoutVars>
      </dgm:prSet>
      <dgm:spPr/>
    </dgm:pt>
    <dgm:pt modelId="{76856240-652B-4A02-8B75-27CD487668BC}" type="pres">
      <dgm:prSet presAssocID="{55001700-53C2-4CF0-A1FA-876D570EF545}" presName="rootComposite" presStyleCnt="0"/>
      <dgm:spPr/>
    </dgm:pt>
    <dgm:pt modelId="{91051F09-F4DA-4894-ACF0-F7C300BA617E}" type="pres">
      <dgm:prSet presAssocID="{55001700-53C2-4CF0-A1FA-876D570EF545}" presName="rootText" presStyleLbl="node3" presStyleIdx="2" presStyleCnt="5" custScaleX="190101" custLinFactX="6708" custLinFactNeighborX="100000" custLinFactNeighborY="-92247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E3F242E-E750-4526-A32A-913F3BEF50ED}" type="pres">
      <dgm:prSet presAssocID="{55001700-53C2-4CF0-A1FA-876D570EF545}" presName="rootConnector" presStyleLbl="node3" presStyleIdx="2" presStyleCnt="5"/>
      <dgm:spPr/>
      <dgm:t>
        <a:bodyPr/>
        <a:lstStyle/>
        <a:p>
          <a:endParaRPr lang="en-GB"/>
        </a:p>
      </dgm:t>
    </dgm:pt>
    <dgm:pt modelId="{461EB132-6680-403D-81D3-A7EA77F90056}" type="pres">
      <dgm:prSet presAssocID="{55001700-53C2-4CF0-A1FA-876D570EF545}" presName="hierChild4" presStyleCnt="0"/>
      <dgm:spPr/>
    </dgm:pt>
    <dgm:pt modelId="{D1DE293C-26DD-43B6-B276-3AE3F80EC732}" type="pres">
      <dgm:prSet presAssocID="{55001700-53C2-4CF0-A1FA-876D570EF545}" presName="hierChild5" presStyleCnt="0"/>
      <dgm:spPr/>
    </dgm:pt>
    <dgm:pt modelId="{EF1292D0-B553-4700-92E7-E4C9B64A8A18}" type="pres">
      <dgm:prSet presAssocID="{64D4C047-7819-43ED-9458-CC68C6EB93A1}" presName="Name37" presStyleLbl="parChTrans1D3" presStyleIdx="3" presStyleCnt="5"/>
      <dgm:spPr/>
      <dgm:t>
        <a:bodyPr/>
        <a:lstStyle/>
        <a:p>
          <a:endParaRPr lang="en-GB"/>
        </a:p>
      </dgm:t>
    </dgm:pt>
    <dgm:pt modelId="{AEFD008F-35ED-4FBF-8F44-F81AA46357D1}" type="pres">
      <dgm:prSet presAssocID="{95AAFB22-CEFE-459B-814C-3F66AA809FB9}" presName="hierRoot2" presStyleCnt="0">
        <dgm:presLayoutVars>
          <dgm:hierBranch val="init"/>
        </dgm:presLayoutVars>
      </dgm:prSet>
      <dgm:spPr/>
    </dgm:pt>
    <dgm:pt modelId="{6F17C37F-08E0-4679-8ED7-9FB96A2ED13D}" type="pres">
      <dgm:prSet presAssocID="{95AAFB22-CEFE-459B-814C-3F66AA809FB9}" presName="rootComposite" presStyleCnt="0"/>
      <dgm:spPr/>
    </dgm:pt>
    <dgm:pt modelId="{F5360670-9800-4B46-9D05-F9C4A97CF1B8}" type="pres">
      <dgm:prSet presAssocID="{95AAFB22-CEFE-459B-814C-3F66AA809FB9}" presName="rootText" presStyleLbl="node3" presStyleIdx="3" presStyleCnt="5" custScaleX="163670" custLinFactX="100000" custLinFactY="-19917" custLinFactNeighborX="102936" custLinFactNeighborY="-100000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6CE8B164-8963-4994-A993-2203A13618D7}" type="pres">
      <dgm:prSet presAssocID="{95AAFB22-CEFE-459B-814C-3F66AA809FB9}" presName="rootConnector" presStyleLbl="node3" presStyleIdx="3" presStyleCnt="5"/>
      <dgm:spPr/>
      <dgm:t>
        <a:bodyPr/>
        <a:lstStyle/>
        <a:p>
          <a:endParaRPr lang="en-GB"/>
        </a:p>
      </dgm:t>
    </dgm:pt>
    <dgm:pt modelId="{DCD9AB36-B926-4E2F-98EF-A351EA838461}" type="pres">
      <dgm:prSet presAssocID="{95AAFB22-CEFE-459B-814C-3F66AA809FB9}" presName="hierChild4" presStyleCnt="0"/>
      <dgm:spPr/>
    </dgm:pt>
    <dgm:pt modelId="{EC96A0FF-2A85-4644-AAA5-D27E27C7E9C7}" type="pres">
      <dgm:prSet presAssocID="{95AAFB22-CEFE-459B-814C-3F66AA809FB9}" presName="hierChild5" presStyleCnt="0"/>
      <dgm:spPr/>
    </dgm:pt>
    <dgm:pt modelId="{BCDF3513-C8F8-4302-98B6-CBDBEC2358EB}" type="pres">
      <dgm:prSet presAssocID="{46343880-1CAB-4AAF-9E9B-A4E28BF9119E}" presName="Name37" presStyleLbl="parChTrans1D3" presStyleIdx="4" presStyleCnt="5"/>
      <dgm:spPr/>
      <dgm:t>
        <a:bodyPr/>
        <a:lstStyle/>
        <a:p>
          <a:endParaRPr lang="en-GB"/>
        </a:p>
      </dgm:t>
    </dgm:pt>
    <dgm:pt modelId="{EB6295F9-74B1-49CF-AD04-AA22B57EDCEC}" type="pres">
      <dgm:prSet presAssocID="{7EFA7A94-2568-4E48-AB49-3E62EF1D4BFC}" presName="hierRoot2" presStyleCnt="0">
        <dgm:presLayoutVars>
          <dgm:hierBranch val="init"/>
        </dgm:presLayoutVars>
      </dgm:prSet>
      <dgm:spPr/>
    </dgm:pt>
    <dgm:pt modelId="{52ACEEB9-B4FC-420F-BC56-31325518090A}" type="pres">
      <dgm:prSet presAssocID="{7EFA7A94-2568-4E48-AB49-3E62EF1D4BFC}" presName="rootComposite" presStyleCnt="0"/>
      <dgm:spPr/>
    </dgm:pt>
    <dgm:pt modelId="{8BA99846-AA80-4CF1-948E-66F54DE90097}" type="pres">
      <dgm:prSet presAssocID="{7EFA7A94-2568-4E48-AB49-3E62EF1D4BFC}" presName="rootText" presStyleLbl="node3" presStyleIdx="4" presStyleCnt="5" custScaleX="267463" custLinFactY="-42978" custLinFactNeighborX="34591" custLinFactNeighborY="-100000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459D21C0-397C-446A-8C3D-68E6BC6F321E}" type="pres">
      <dgm:prSet presAssocID="{7EFA7A94-2568-4E48-AB49-3E62EF1D4BFC}" presName="rootConnector" presStyleLbl="node3" presStyleIdx="4" presStyleCnt="5"/>
      <dgm:spPr/>
      <dgm:t>
        <a:bodyPr/>
        <a:lstStyle/>
        <a:p>
          <a:endParaRPr lang="en-GB"/>
        </a:p>
      </dgm:t>
    </dgm:pt>
    <dgm:pt modelId="{8063C51A-8BBC-43E2-907B-0EF53C116A88}" type="pres">
      <dgm:prSet presAssocID="{7EFA7A94-2568-4E48-AB49-3E62EF1D4BFC}" presName="hierChild4" presStyleCnt="0"/>
      <dgm:spPr/>
    </dgm:pt>
    <dgm:pt modelId="{764D38F7-C9BD-4C09-91A7-18DFCD8E8517}" type="pres">
      <dgm:prSet presAssocID="{7EFA7A94-2568-4E48-AB49-3E62EF1D4BFC}" presName="hierChild5" presStyleCnt="0"/>
      <dgm:spPr/>
    </dgm:pt>
    <dgm:pt modelId="{BCEC4F47-82EE-440B-8201-C4C43003A6DE}" type="pres">
      <dgm:prSet presAssocID="{5F0028CB-93F5-485D-9F46-70AD285010EA}" presName="hierChild5" presStyleCnt="0"/>
      <dgm:spPr/>
    </dgm:pt>
    <dgm:pt modelId="{CCF01AC1-FA2C-4516-9E27-7D9A9C55AA72}" type="pres">
      <dgm:prSet presAssocID="{C4D57D9E-9A2A-4AF7-B317-1A3FF5EA213A}" presName="hierChild3" presStyleCnt="0"/>
      <dgm:spPr/>
    </dgm:pt>
  </dgm:ptLst>
  <dgm:cxnLst>
    <dgm:cxn modelId="{FF9D3E36-B5D2-4AFC-A7C0-44FE63A163EC}" type="presOf" srcId="{47B48B8D-CB44-42D1-822C-F30BFDD67A7F}" destId="{41285E7D-31E4-4115-8720-71938A62E5A7}" srcOrd="0" destOrd="0" presId="urn:microsoft.com/office/officeart/2005/8/layout/orgChart1"/>
    <dgm:cxn modelId="{D03E52E9-D39D-4F74-8D61-ECD3E0E6F4D3}" type="presOf" srcId="{5F0028CB-93F5-485D-9F46-70AD285010EA}" destId="{961B6681-A6B2-4BAE-80EB-35932DD2B78F}" srcOrd="0" destOrd="0" presId="urn:microsoft.com/office/officeart/2005/8/layout/orgChart1"/>
    <dgm:cxn modelId="{48D66417-656F-4E00-9093-29043BC88357}" type="presOf" srcId="{B4A560F3-7CEA-4B3D-9914-B6AF940CA649}" destId="{78C088F4-6A92-44B1-816A-DFF03A67A380}" srcOrd="0" destOrd="0" presId="urn:microsoft.com/office/officeart/2005/8/layout/orgChart1"/>
    <dgm:cxn modelId="{71A19E2A-3BB4-44B7-AED7-155A416C144E}" srcId="{5F0028CB-93F5-485D-9F46-70AD285010EA}" destId="{55001700-53C2-4CF0-A1FA-876D570EF545}" srcOrd="2" destOrd="0" parTransId="{084A8B66-34DE-4EE6-9C13-1DEB80ABA351}" sibTransId="{ED0CFEDA-E1A7-4FBC-BDBD-B57774B70B87}"/>
    <dgm:cxn modelId="{DA052610-420D-447A-9C0A-4A93DE6C7450}" type="presOf" srcId="{E020B781-BD77-4918-B230-222530DF28AD}" destId="{59FB54EE-B6A7-4978-934F-CE93A064EDF4}" srcOrd="0" destOrd="0" presId="urn:microsoft.com/office/officeart/2005/8/layout/orgChart1"/>
    <dgm:cxn modelId="{F300C2DF-5149-404F-BAD3-D77EBED8FDD4}" type="presOf" srcId="{B937ECAE-97D5-49FC-8152-ECEC46D11D14}" destId="{45957EE1-8310-493A-A7BB-209487DB4A16}" srcOrd="1" destOrd="0" presId="urn:microsoft.com/office/officeart/2005/8/layout/orgChart1"/>
    <dgm:cxn modelId="{64741DFB-5ADF-4ABC-A5C7-D59C47167435}" type="presOf" srcId="{CDFFDF69-99DB-407E-8E24-3B63C553B40F}" destId="{116A897C-CD1A-4B8C-A411-A6F72A359FB7}" srcOrd="0" destOrd="0" presId="urn:microsoft.com/office/officeart/2005/8/layout/orgChart1"/>
    <dgm:cxn modelId="{44F56395-0839-477A-AAC4-EE1ECF9CA7FB}" type="presOf" srcId="{95AAFB22-CEFE-459B-814C-3F66AA809FB9}" destId="{6CE8B164-8963-4994-A993-2203A13618D7}" srcOrd="1" destOrd="0" presId="urn:microsoft.com/office/officeart/2005/8/layout/orgChart1"/>
    <dgm:cxn modelId="{7081AAC3-35E6-4A4D-B2CA-B6440D54E2A5}" type="presOf" srcId="{402BEA96-0C4E-418E-8B48-ACE54A8AFFF6}" destId="{1D113073-C66B-4ADF-9617-6C8CFD13137D}" srcOrd="0" destOrd="0" presId="urn:microsoft.com/office/officeart/2005/8/layout/orgChart1"/>
    <dgm:cxn modelId="{DED4B351-F876-4896-8E15-682C9684F8A1}" type="presOf" srcId="{7EFA7A94-2568-4E48-AB49-3E62EF1D4BFC}" destId="{8BA99846-AA80-4CF1-948E-66F54DE90097}" srcOrd="0" destOrd="0" presId="urn:microsoft.com/office/officeart/2005/8/layout/orgChart1"/>
    <dgm:cxn modelId="{0671E721-A2FA-44D9-98D9-96A190738C45}" srcId="{C4D57D9E-9A2A-4AF7-B317-1A3FF5EA213A}" destId="{B937ECAE-97D5-49FC-8152-ECEC46D11D14}" srcOrd="0" destOrd="0" parTransId="{93CFBD5C-4804-4EEA-82D6-D42985EB3D55}" sibTransId="{E9505DCF-5B89-4C73-A841-FC60A951AB1A}"/>
    <dgm:cxn modelId="{0D92D81F-BD53-4D5F-86FE-921B643B66DA}" srcId="{5F0028CB-93F5-485D-9F46-70AD285010EA}" destId="{B4A560F3-7CEA-4B3D-9914-B6AF940CA649}" srcOrd="1" destOrd="0" parTransId="{E020B781-BD77-4918-B230-222530DF28AD}" sibTransId="{BC5B5BD3-3D88-41F6-AA30-1C34EC3AC909}"/>
    <dgm:cxn modelId="{8CA86A3B-429F-47F1-AC95-5396694343F8}" srcId="{5F0028CB-93F5-485D-9F46-70AD285010EA}" destId="{7EFA7A94-2568-4E48-AB49-3E62EF1D4BFC}" srcOrd="4" destOrd="0" parTransId="{46343880-1CAB-4AAF-9E9B-A4E28BF9119E}" sibTransId="{9406B209-E449-4212-944C-229657FF718B}"/>
    <dgm:cxn modelId="{4726D4A2-FCC1-411E-B5E3-C89E7D5D7455}" type="presOf" srcId="{55001700-53C2-4CF0-A1FA-876D570EF545}" destId="{91051F09-F4DA-4894-ACF0-F7C300BA617E}" srcOrd="0" destOrd="0" presId="urn:microsoft.com/office/officeart/2005/8/layout/orgChart1"/>
    <dgm:cxn modelId="{5B3D625D-D487-4BF6-990E-6F9602647910}" type="presOf" srcId="{084A8B66-34DE-4EE6-9C13-1DEB80ABA351}" destId="{0B7F98FF-E553-465C-9C72-29160CADE08D}" srcOrd="0" destOrd="0" presId="urn:microsoft.com/office/officeart/2005/8/layout/orgChart1"/>
    <dgm:cxn modelId="{070579B1-0FF4-44E6-A82D-4D1BED7A955A}" type="presOf" srcId="{64D4C047-7819-43ED-9458-CC68C6EB93A1}" destId="{EF1292D0-B553-4700-92E7-E4C9B64A8A18}" srcOrd="0" destOrd="0" presId="urn:microsoft.com/office/officeart/2005/8/layout/orgChart1"/>
    <dgm:cxn modelId="{A8D2338C-D1DC-434F-9C99-12CD4F6C41F3}" type="presOf" srcId="{714E2400-4ACB-4F72-9D85-514E05079008}" destId="{D7EE6121-900A-47E6-8483-FFAA974C784B}" srcOrd="1" destOrd="0" presId="urn:microsoft.com/office/officeart/2005/8/layout/orgChart1"/>
    <dgm:cxn modelId="{9BA8E07D-B92C-4B77-96EE-E18CA0167564}" type="presOf" srcId="{C4D57D9E-9A2A-4AF7-B317-1A3FF5EA213A}" destId="{C8685B83-E264-4DF9-B898-09F260AE061F}" srcOrd="1" destOrd="0" presId="urn:microsoft.com/office/officeart/2005/8/layout/orgChart1"/>
    <dgm:cxn modelId="{5DCD2F82-8065-43F5-A13B-6283AF713330}" type="presOf" srcId="{93CFBD5C-4804-4EEA-82D6-D42985EB3D55}" destId="{D05A31FA-6A4F-40A4-BC2B-1BFC640FE898}" srcOrd="0" destOrd="0" presId="urn:microsoft.com/office/officeart/2005/8/layout/orgChart1"/>
    <dgm:cxn modelId="{1CE4AB0C-F2B4-47DB-BBB1-4E67A3036466}" type="presOf" srcId="{55001700-53C2-4CF0-A1FA-876D570EF545}" destId="{2E3F242E-E750-4526-A32A-913F3BEF50ED}" srcOrd="1" destOrd="0" presId="urn:microsoft.com/office/officeart/2005/8/layout/orgChart1"/>
    <dgm:cxn modelId="{65CA0EFD-1B30-4D1C-9D34-7D8AE237841E}" type="presOf" srcId="{714E2400-4ACB-4F72-9D85-514E05079008}" destId="{550480E3-D7AC-4053-9BA0-0C2A4B851F31}" srcOrd="0" destOrd="0" presId="urn:microsoft.com/office/officeart/2005/8/layout/orgChart1"/>
    <dgm:cxn modelId="{095A9F4C-2490-4CF8-B43F-E8C442ACF747}" type="presOf" srcId="{C4D57D9E-9A2A-4AF7-B317-1A3FF5EA213A}" destId="{3B120C76-EAAC-4BA9-A6AC-63AF3E41CF65}" srcOrd="0" destOrd="0" presId="urn:microsoft.com/office/officeart/2005/8/layout/orgChart1"/>
    <dgm:cxn modelId="{CE14AEC5-FE10-4929-81AA-C7E7E1C40BF9}" type="presOf" srcId="{95AAFB22-CEFE-459B-814C-3F66AA809FB9}" destId="{F5360670-9800-4B46-9D05-F9C4A97CF1B8}" srcOrd="0" destOrd="0" presId="urn:microsoft.com/office/officeart/2005/8/layout/orgChart1"/>
    <dgm:cxn modelId="{F5921EE3-020D-476E-A5A4-C697004100F4}" type="presOf" srcId="{7EFA7A94-2568-4E48-AB49-3E62EF1D4BFC}" destId="{459D21C0-397C-446A-8C3D-68E6BC6F321E}" srcOrd="1" destOrd="0" presId="urn:microsoft.com/office/officeart/2005/8/layout/orgChart1"/>
    <dgm:cxn modelId="{5EA9D946-BED4-4564-A0A3-984AE22A3B53}" srcId="{5F0028CB-93F5-485D-9F46-70AD285010EA}" destId="{95AAFB22-CEFE-459B-814C-3F66AA809FB9}" srcOrd="3" destOrd="0" parTransId="{64D4C047-7819-43ED-9458-CC68C6EB93A1}" sibTransId="{0BC46CB2-5476-4A88-9B5A-91CA9D435AEC}"/>
    <dgm:cxn modelId="{3792B787-A699-4E6D-A87E-9172FA036FC6}" srcId="{402BEA96-0C4E-418E-8B48-ACE54A8AFFF6}" destId="{C4D57D9E-9A2A-4AF7-B317-1A3FF5EA213A}" srcOrd="0" destOrd="0" parTransId="{4F1A0B97-8875-4C3B-8248-C4E7FDD95CEF}" sibTransId="{FFA47620-1E6B-4E74-84DD-9C4073246532}"/>
    <dgm:cxn modelId="{CBFCDA86-08C7-4438-AAF8-AA29644BDA97}" srcId="{5F0028CB-93F5-485D-9F46-70AD285010EA}" destId="{714E2400-4ACB-4F72-9D85-514E05079008}" srcOrd="0" destOrd="0" parTransId="{CDFFDF69-99DB-407E-8E24-3B63C553B40F}" sibTransId="{94C82BA6-7778-4EA5-8531-02AD20D1827F}"/>
    <dgm:cxn modelId="{84B1C728-5E85-4504-96F9-B193F1FE875F}" type="presOf" srcId="{B4A560F3-7CEA-4B3D-9914-B6AF940CA649}" destId="{620B604C-81A0-4297-9711-D239FCD30401}" srcOrd="1" destOrd="0" presId="urn:microsoft.com/office/officeart/2005/8/layout/orgChart1"/>
    <dgm:cxn modelId="{E06AEA23-5544-4124-B781-9319308F2767}" type="presOf" srcId="{B937ECAE-97D5-49FC-8152-ECEC46D11D14}" destId="{034ED1D8-96E7-498A-BB64-C608AB0B8B06}" srcOrd="0" destOrd="0" presId="urn:microsoft.com/office/officeart/2005/8/layout/orgChart1"/>
    <dgm:cxn modelId="{F86AE104-B6D8-446D-887E-E34D3E878354}" srcId="{C4D57D9E-9A2A-4AF7-B317-1A3FF5EA213A}" destId="{5F0028CB-93F5-485D-9F46-70AD285010EA}" srcOrd="1" destOrd="0" parTransId="{47B48B8D-CB44-42D1-822C-F30BFDD67A7F}" sibTransId="{0DC2EC87-D9B8-4760-AFD8-AF3A7CDC28DF}"/>
    <dgm:cxn modelId="{A8381AFC-4E0C-4C1F-B2A2-BE61E644450E}" type="presOf" srcId="{46343880-1CAB-4AAF-9E9B-A4E28BF9119E}" destId="{BCDF3513-C8F8-4302-98B6-CBDBEC2358EB}" srcOrd="0" destOrd="0" presId="urn:microsoft.com/office/officeart/2005/8/layout/orgChart1"/>
    <dgm:cxn modelId="{27089FAD-806D-4171-9D25-54869A85B43A}" type="presOf" srcId="{5F0028CB-93F5-485D-9F46-70AD285010EA}" destId="{282C469B-2695-4D2D-84F7-8D7A4439AFE9}" srcOrd="1" destOrd="0" presId="urn:microsoft.com/office/officeart/2005/8/layout/orgChart1"/>
    <dgm:cxn modelId="{4655AE49-0993-4BB9-8483-20EB3DC1CAF0}" type="presParOf" srcId="{1D113073-C66B-4ADF-9617-6C8CFD13137D}" destId="{28C71AB7-0474-43FB-BC69-FC9BBE6E3B8F}" srcOrd="0" destOrd="0" presId="urn:microsoft.com/office/officeart/2005/8/layout/orgChart1"/>
    <dgm:cxn modelId="{91C36E79-F5C5-4FD0-9CC9-D8BCD0FAC6A3}" type="presParOf" srcId="{28C71AB7-0474-43FB-BC69-FC9BBE6E3B8F}" destId="{5095B716-638B-4F23-B058-E9ADCD2DBC24}" srcOrd="0" destOrd="0" presId="urn:microsoft.com/office/officeart/2005/8/layout/orgChart1"/>
    <dgm:cxn modelId="{10E0BA1E-6F1F-4904-97AD-3848CCD9835B}" type="presParOf" srcId="{5095B716-638B-4F23-B058-E9ADCD2DBC24}" destId="{3B120C76-EAAC-4BA9-A6AC-63AF3E41CF65}" srcOrd="0" destOrd="0" presId="urn:microsoft.com/office/officeart/2005/8/layout/orgChart1"/>
    <dgm:cxn modelId="{51BD41A4-8F1E-45FD-A88E-9357C2696E20}" type="presParOf" srcId="{5095B716-638B-4F23-B058-E9ADCD2DBC24}" destId="{C8685B83-E264-4DF9-B898-09F260AE061F}" srcOrd="1" destOrd="0" presId="urn:microsoft.com/office/officeart/2005/8/layout/orgChart1"/>
    <dgm:cxn modelId="{33FAD292-0A1D-4837-9471-106FE44BB0EA}" type="presParOf" srcId="{28C71AB7-0474-43FB-BC69-FC9BBE6E3B8F}" destId="{CCEE86E3-3B2F-4B51-98F1-0D1193ED0F89}" srcOrd="1" destOrd="0" presId="urn:microsoft.com/office/officeart/2005/8/layout/orgChart1"/>
    <dgm:cxn modelId="{410C9A82-8C7D-4037-A3FC-1BEF40902AFC}" type="presParOf" srcId="{CCEE86E3-3B2F-4B51-98F1-0D1193ED0F89}" destId="{D05A31FA-6A4F-40A4-BC2B-1BFC640FE898}" srcOrd="0" destOrd="0" presId="urn:microsoft.com/office/officeart/2005/8/layout/orgChart1"/>
    <dgm:cxn modelId="{92101FDE-36BC-4498-BDA0-63193568C473}" type="presParOf" srcId="{CCEE86E3-3B2F-4B51-98F1-0D1193ED0F89}" destId="{E8A3D1BC-C865-4CA7-BEFB-E2A615C8E281}" srcOrd="1" destOrd="0" presId="urn:microsoft.com/office/officeart/2005/8/layout/orgChart1"/>
    <dgm:cxn modelId="{8C6751B2-1B44-4B8C-8090-7813B94D36E2}" type="presParOf" srcId="{E8A3D1BC-C865-4CA7-BEFB-E2A615C8E281}" destId="{E6488316-8F17-495F-A212-5CC6324EEE68}" srcOrd="0" destOrd="0" presId="urn:microsoft.com/office/officeart/2005/8/layout/orgChart1"/>
    <dgm:cxn modelId="{E6DD603B-2EB3-4826-B26D-483F49144BBD}" type="presParOf" srcId="{E6488316-8F17-495F-A212-5CC6324EEE68}" destId="{034ED1D8-96E7-498A-BB64-C608AB0B8B06}" srcOrd="0" destOrd="0" presId="urn:microsoft.com/office/officeart/2005/8/layout/orgChart1"/>
    <dgm:cxn modelId="{3DF20AD2-85DE-4011-8FFE-87F60D3819F9}" type="presParOf" srcId="{E6488316-8F17-495F-A212-5CC6324EEE68}" destId="{45957EE1-8310-493A-A7BB-209487DB4A16}" srcOrd="1" destOrd="0" presId="urn:microsoft.com/office/officeart/2005/8/layout/orgChart1"/>
    <dgm:cxn modelId="{8FCF6623-F66A-4DA3-AAA4-95E3B818A3E8}" type="presParOf" srcId="{E8A3D1BC-C865-4CA7-BEFB-E2A615C8E281}" destId="{9E2BAC37-DE87-45E4-93BB-B63588FFE49C}" srcOrd="1" destOrd="0" presId="urn:microsoft.com/office/officeart/2005/8/layout/orgChart1"/>
    <dgm:cxn modelId="{E8FCF998-3E54-4860-A0E3-F5AA2D19E3FF}" type="presParOf" srcId="{E8A3D1BC-C865-4CA7-BEFB-E2A615C8E281}" destId="{C5CD88E3-E624-4AC5-9722-7971266328B4}" srcOrd="2" destOrd="0" presId="urn:microsoft.com/office/officeart/2005/8/layout/orgChart1"/>
    <dgm:cxn modelId="{6876A214-9A62-4002-808D-53FF1DDC3413}" type="presParOf" srcId="{CCEE86E3-3B2F-4B51-98F1-0D1193ED0F89}" destId="{41285E7D-31E4-4115-8720-71938A62E5A7}" srcOrd="2" destOrd="0" presId="urn:microsoft.com/office/officeart/2005/8/layout/orgChart1"/>
    <dgm:cxn modelId="{82FE208F-B730-4B33-925A-C64CE8C65A2F}" type="presParOf" srcId="{CCEE86E3-3B2F-4B51-98F1-0D1193ED0F89}" destId="{2C6801CD-A532-490A-907E-E59A7787AC7A}" srcOrd="3" destOrd="0" presId="urn:microsoft.com/office/officeart/2005/8/layout/orgChart1"/>
    <dgm:cxn modelId="{9A5222F3-F0B2-490D-8972-D30633341E19}" type="presParOf" srcId="{2C6801CD-A532-490A-907E-E59A7787AC7A}" destId="{5EA0B28C-D161-4848-882E-0EC559EEF293}" srcOrd="0" destOrd="0" presId="urn:microsoft.com/office/officeart/2005/8/layout/orgChart1"/>
    <dgm:cxn modelId="{E23E909C-7DEB-4E66-90C1-591EB6D31181}" type="presParOf" srcId="{5EA0B28C-D161-4848-882E-0EC559EEF293}" destId="{961B6681-A6B2-4BAE-80EB-35932DD2B78F}" srcOrd="0" destOrd="0" presId="urn:microsoft.com/office/officeart/2005/8/layout/orgChart1"/>
    <dgm:cxn modelId="{AFDCF520-F40B-4A6E-A5CC-80E8C782E020}" type="presParOf" srcId="{5EA0B28C-D161-4848-882E-0EC559EEF293}" destId="{282C469B-2695-4D2D-84F7-8D7A4439AFE9}" srcOrd="1" destOrd="0" presId="urn:microsoft.com/office/officeart/2005/8/layout/orgChart1"/>
    <dgm:cxn modelId="{5AB22AE2-49CC-4CA8-83D4-B111E08575CC}" type="presParOf" srcId="{2C6801CD-A532-490A-907E-E59A7787AC7A}" destId="{A5A6397B-8B12-4524-AF78-EADE5447039D}" srcOrd="1" destOrd="0" presId="urn:microsoft.com/office/officeart/2005/8/layout/orgChart1"/>
    <dgm:cxn modelId="{01EB30CD-F153-4F1A-B2F7-C46E7C31EF75}" type="presParOf" srcId="{A5A6397B-8B12-4524-AF78-EADE5447039D}" destId="{116A897C-CD1A-4B8C-A411-A6F72A359FB7}" srcOrd="0" destOrd="0" presId="urn:microsoft.com/office/officeart/2005/8/layout/orgChart1"/>
    <dgm:cxn modelId="{CB706B3B-74E9-463A-8ADD-936F21331AA3}" type="presParOf" srcId="{A5A6397B-8B12-4524-AF78-EADE5447039D}" destId="{1B4240F2-8CEC-4F95-BD90-5BD9176E9A64}" srcOrd="1" destOrd="0" presId="urn:microsoft.com/office/officeart/2005/8/layout/orgChart1"/>
    <dgm:cxn modelId="{C173CC7E-9EDB-4EFF-8D0D-80536E217613}" type="presParOf" srcId="{1B4240F2-8CEC-4F95-BD90-5BD9176E9A64}" destId="{1089FE31-0349-445D-92E2-4FBA67402C2C}" srcOrd="0" destOrd="0" presId="urn:microsoft.com/office/officeart/2005/8/layout/orgChart1"/>
    <dgm:cxn modelId="{82D9D38A-CE8B-469C-8854-91C8AD7C06A6}" type="presParOf" srcId="{1089FE31-0349-445D-92E2-4FBA67402C2C}" destId="{550480E3-D7AC-4053-9BA0-0C2A4B851F31}" srcOrd="0" destOrd="0" presId="urn:microsoft.com/office/officeart/2005/8/layout/orgChart1"/>
    <dgm:cxn modelId="{90C74064-8416-4B18-AADA-9FC837F64F46}" type="presParOf" srcId="{1089FE31-0349-445D-92E2-4FBA67402C2C}" destId="{D7EE6121-900A-47E6-8483-FFAA974C784B}" srcOrd="1" destOrd="0" presId="urn:microsoft.com/office/officeart/2005/8/layout/orgChart1"/>
    <dgm:cxn modelId="{4B1E381C-8C4A-46C1-A9A4-B21ECBF912E5}" type="presParOf" srcId="{1B4240F2-8CEC-4F95-BD90-5BD9176E9A64}" destId="{46A089AB-5365-4282-808C-998C609558A9}" srcOrd="1" destOrd="0" presId="urn:microsoft.com/office/officeart/2005/8/layout/orgChart1"/>
    <dgm:cxn modelId="{3FEFF6F3-2275-40CC-85E0-FD7317CCCC8F}" type="presParOf" srcId="{1B4240F2-8CEC-4F95-BD90-5BD9176E9A64}" destId="{A2BF8F88-BC24-4B53-AAB0-B059B70C5836}" srcOrd="2" destOrd="0" presId="urn:microsoft.com/office/officeart/2005/8/layout/orgChart1"/>
    <dgm:cxn modelId="{8283FB45-1D67-4D40-9F60-BFC3580D3AE4}" type="presParOf" srcId="{A5A6397B-8B12-4524-AF78-EADE5447039D}" destId="{59FB54EE-B6A7-4978-934F-CE93A064EDF4}" srcOrd="2" destOrd="0" presId="urn:microsoft.com/office/officeart/2005/8/layout/orgChart1"/>
    <dgm:cxn modelId="{D3DE81BA-5E4C-4B09-92A7-571DEF9FD076}" type="presParOf" srcId="{A5A6397B-8B12-4524-AF78-EADE5447039D}" destId="{B0983B69-31E9-4A42-A87F-E81690A97061}" srcOrd="3" destOrd="0" presId="urn:microsoft.com/office/officeart/2005/8/layout/orgChart1"/>
    <dgm:cxn modelId="{D5C2A825-F9A2-402C-83A8-48316E4CDD66}" type="presParOf" srcId="{B0983B69-31E9-4A42-A87F-E81690A97061}" destId="{08909B54-D563-41C0-B93C-F226753652EF}" srcOrd="0" destOrd="0" presId="urn:microsoft.com/office/officeart/2005/8/layout/orgChart1"/>
    <dgm:cxn modelId="{22F4DE00-507D-4588-AF10-CA9E57641EAC}" type="presParOf" srcId="{08909B54-D563-41C0-B93C-F226753652EF}" destId="{78C088F4-6A92-44B1-816A-DFF03A67A380}" srcOrd="0" destOrd="0" presId="urn:microsoft.com/office/officeart/2005/8/layout/orgChart1"/>
    <dgm:cxn modelId="{B0CB37D3-B463-485E-8701-8B1FEEFC76A9}" type="presParOf" srcId="{08909B54-D563-41C0-B93C-F226753652EF}" destId="{620B604C-81A0-4297-9711-D239FCD30401}" srcOrd="1" destOrd="0" presId="urn:microsoft.com/office/officeart/2005/8/layout/orgChart1"/>
    <dgm:cxn modelId="{3D716FCD-5CB7-4567-AA79-97DA089721B1}" type="presParOf" srcId="{B0983B69-31E9-4A42-A87F-E81690A97061}" destId="{F81262B4-1D0C-489A-9723-CF35D0718C6F}" srcOrd="1" destOrd="0" presId="urn:microsoft.com/office/officeart/2005/8/layout/orgChart1"/>
    <dgm:cxn modelId="{12602273-6D10-483F-8B0B-891CF469FF82}" type="presParOf" srcId="{B0983B69-31E9-4A42-A87F-E81690A97061}" destId="{E30CA75B-D079-4B20-97D8-DDB7389B8D0F}" srcOrd="2" destOrd="0" presId="urn:microsoft.com/office/officeart/2005/8/layout/orgChart1"/>
    <dgm:cxn modelId="{B235D421-3152-4107-9EE9-73A0E2AB9F1B}" type="presParOf" srcId="{A5A6397B-8B12-4524-AF78-EADE5447039D}" destId="{0B7F98FF-E553-465C-9C72-29160CADE08D}" srcOrd="4" destOrd="0" presId="urn:microsoft.com/office/officeart/2005/8/layout/orgChart1"/>
    <dgm:cxn modelId="{7C3E10CF-DFEE-4F43-BD62-45D81777F9B3}" type="presParOf" srcId="{A5A6397B-8B12-4524-AF78-EADE5447039D}" destId="{C079840F-5C0A-439E-938E-8952F0AE8232}" srcOrd="5" destOrd="0" presId="urn:microsoft.com/office/officeart/2005/8/layout/orgChart1"/>
    <dgm:cxn modelId="{736864D2-A1A2-4CF3-B7F9-05687C91358E}" type="presParOf" srcId="{C079840F-5C0A-439E-938E-8952F0AE8232}" destId="{76856240-652B-4A02-8B75-27CD487668BC}" srcOrd="0" destOrd="0" presId="urn:microsoft.com/office/officeart/2005/8/layout/orgChart1"/>
    <dgm:cxn modelId="{6698931B-316D-4E44-9F80-FE2F9F3C580E}" type="presParOf" srcId="{76856240-652B-4A02-8B75-27CD487668BC}" destId="{91051F09-F4DA-4894-ACF0-F7C300BA617E}" srcOrd="0" destOrd="0" presId="urn:microsoft.com/office/officeart/2005/8/layout/orgChart1"/>
    <dgm:cxn modelId="{AF982322-D2E1-4691-9B4E-C123483AA5B4}" type="presParOf" srcId="{76856240-652B-4A02-8B75-27CD487668BC}" destId="{2E3F242E-E750-4526-A32A-913F3BEF50ED}" srcOrd="1" destOrd="0" presId="urn:microsoft.com/office/officeart/2005/8/layout/orgChart1"/>
    <dgm:cxn modelId="{5C218E59-C967-4040-A3B0-3C86F6BF0C75}" type="presParOf" srcId="{C079840F-5C0A-439E-938E-8952F0AE8232}" destId="{461EB132-6680-403D-81D3-A7EA77F90056}" srcOrd="1" destOrd="0" presId="urn:microsoft.com/office/officeart/2005/8/layout/orgChart1"/>
    <dgm:cxn modelId="{A8796F11-FA97-478B-80A9-7183CACB6D9E}" type="presParOf" srcId="{C079840F-5C0A-439E-938E-8952F0AE8232}" destId="{D1DE293C-26DD-43B6-B276-3AE3F80EC732}" srcOrd="2" destOrd="0" presId="urn:microsoft.com/office/officeart/2005/8/layout/orgChart1"/>
    <dgm:cxn modelId="{291B3872-25E0-4EFE-8815-D524066F0512}" type="presParOf" srcId="{A5A6397B-8B12-4524-AF78-EADE5447039D}" destId="{EF1292D0-B553-4700-92E7-E4C9B64A8A18}" srcOrd="6" destOrd="0" presId="urn:microsoft.com/office/officeart/2005/8/layout/orgChart1"/>
    <dgm:cxn modelId="{54DE7BE4-62B2-444E-963E-4753C7DA36F8}" type="presParOf" srcId="{A5A6397B-8B12-4524-AF78-EADE5447039D}" destId="{AEFD008F-35ED-4FBF-8F44-F81AA46357D1}" srcOrd="7" destOrd="0" presId="urn:microsoft.com/office/officeart/2005/8/layout/orgChart1"/>
    <dgm:cxn modelId="{6AE09CE6-6C0A-4874-863D-22177674C96C}" type="presParOf" srcId="{AEFD008F-35ED-4FBF-8F44-F81AA46357D1}" destId="{6F17C37F-08E0-4679-8ED7-9FB96A2ED13D}" srcOrd="0" destOrd="0" presId="urn:microsoft.com/office/officeart/2005/8/layout/orgChart1"/>
    <dgm:cxn modelId="{80722C4B-7C7F-4E1F-9563-8636C4D21D99}" type="presParOf" srcId="{6F17C37F-08E0-4679-8ED7-9FB96A2ED13D}" destId="{F5360670-9800-4B46-9D05-F9C4A97CF1B8}" srcOrd="0" destOrd="0" presId="urn:microsoft.com/office/officeart/2005/8/layout/orgChart1"/>
    <dgm:cxn modelId="{34B1683D-B3EA-46D1-8B2F-6E494A9AA168}" type="presParOf" srcId="{6F17C37F-08E0-4679-8ED7-9FB96A2ED13D}" destId="{6CE8B164-8963-4994-A993-2203A13618D7}" srcOrd="1" destOrd="0" presId="urn:microsoft.com/office/officeart/2005/8/layout/orgChart1"/>
    <dgm:cxn modelId="{ECC51414-04D2-474A-8899-CFA5CB6F0AAD}" type="presParOf" srcId="{AEFD008F-35ED-4FBF-8F44-F81AA46357D1}" destId="{DCD9AB36-B926-4E2F-98EF-A351EA838461}" srcOrd="1" destOrd="0" presId="urn:microsoft.com/office/officeart/2005/8/layout/orgChart1"/>
    <dgm:cxn modelId="{1F695FC8-AD2F-45EA-BBDB-8E3071B7DA1F}" type="presParOf" srcId="{AEFD008F-35ED-4FBF-8F44-F81AA46357D1}" destId="{EC96A0FF-2A85-4644-AAA5-D27E27C7E9C7}" srcOrd="2" destOrd="0" presId="urn:microsoft.com/office/officeart/2005/8/layout/orgChart1"/>
    <dgm:cxn modelId="{48F76883-402E-45D2-A5FB-4501B76100D6}" type="presParOf" srcId="{A5A6397B-8B12-4524-AF78-EADE5447039D}" destId="{BCDF3513-C8F8-4302-98B6-CBDBEC2358EB}" srcOrd="8" destOrd="0" presId="urn:microsoft.com/office/officeart/2005/8/layout/orgChart1"/>
    <dgm:cxn modelId="{4A056A38-DFF0-49E6-AC7A-C98393A302A7}" type="presParOf" srcId="{A5A6397B-8B12-4524-AF78-EADE5447039D}" destId="{EB6295F9-74B1-49CF-AD04-AA22B57EDCEC}" srcOrd="9" destOrd="0" presId="urn:microsoft.com/office/officeart/2005/8/layout/orgChart1"/>
    <dgm:cxn modelId="{10F482F7-926E-4BC4-AED9-9CE3E035F7C9}" type="presParOf" srcId="{EB6295F9-74B1-49CF-AD04-AA22B57EDCEC}" destId="{52ACEEB9-B4FC-420F-BC56-31325518090A}" srcOrd="0" destOrd="0" presId="urn:microsoft.com/office/officeart/2005/8/layout/orgChart1"/>
    <dgm:cxn modelId="{903B8E49-A8E3-4036-B00B-F9A134A27DB2}" type="presParOf" srcId="{52ACEEB9-B4FC-420F-BC56-31325518090A}" destId="{8BA99846-AA80-4CF1-948E-66F54DE90097}" srcOrd="0" destOrd="0" presId="urn:microsoft.com/office/officeart/2005/8/layout/orgChart1"/>
    <dgm:cxn modelId="{D7E3C999-88A9-43A9-8CE3-2B1CA3E780C5}" type="presParOf" srcId="{52ACEEB9-B4FC-420F-BC56-31325518090A}" destId="{459D21C0-397C-446A-8C3D-68E6BC6F321E}" srcOrd="1" destOrd="0" presId="urn:microsoft.com/office/officeart/2005/8/layout/orgChart1"/>
    <dgm:cxn modelId="{F637BF31-BB22-4C4A-A8A7-A538C790EA1E}" type="presParOf" srcId="{EB6295F9-74B1-49CF-AD04-AA22B57EDCEC}" destId="{8063C51A-8BBC-43E2-907B-0EF53C116A88}" srcOrd="1" destOrd="0" presId="urn:microsoft.com/office/officeart/2005/8/layout/orgChart1"/>
    <dgm:cxn modelId="{F6B8AF7D-6EE6-4F4B-B054-AFB715225CE5}" type="presParOf" srcId="{EB6295F9-74B1-49CF-AD04-AA22B57EDCEC}" destId="{764D38F7-C9BD-4C09-91A7-18DFCD8E8517}" srcOrd="2" destOrd="0" presId="urn:microsoft.com/office/officeart/2005/8/layout/orgChart1"/>
    <dgm:cxn modelId="{FBE5C8F2-2C9F-4C24-A642-C3B98256DA49}" type="presParOf" srcId="{2C6801CD-A532-490A-907E-E59A7787AC7A}" destId="{BCEC4F47-82EE-440B-8201-C4C43003A6DE}" srcOrd="2" destOrd="0" presId="urn:microsoft.com/office/officeart/2005/8/layout/orgChart1"/>
    <dgm:cxn modelId="{3881C421-DC3E-4B91-956F-0C760E2C7DBB}" type="presParOf" srcId="{28C71AB7-0474-43FB-BC69-FC9BBE6E3B8F}" destId="{CCF01AC1-FA2C-4516-9E27-7D9A9C55AA7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11/10/2023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2804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11/10/2023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003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11/10/2023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878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11/10/2023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3106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11/10/2023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880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11/10/2023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498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11/10/2023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441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11/10/2023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409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11/10/2023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860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11/10/2023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613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11/10/2023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037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6F013-52CD-40EC-97F2-03C7997577F3}" type="datetimeFigureOut">
              <a:rPr lang="en-GB" smtClean="0"/>
              <a:t>11/10/2023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8240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892104" y="1095494"/>
            <a:ext cx="84077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6000" dirty="0" smtClean="0">
                <a:latin typeface="Cambria" panose="02040503050406030204" pitchFamily="18" charset="0"/>
              </a:rPr>
              <a:t>ENGINEERING SCIENCES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15840" y="2111157"/>
            <a:ext cx="256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dirty="0" smtClean="0">
                <a:latin typeface="Cambria" panose="02040503050406030204" pitchFamily="18" charset="0"/>
              </a:rPr>
              <a:t>(BME 2105)</a:t>
            </a:r>
            <a:endParaRPr lang="en-GB" sz="3600" dirty="0">
              <a:latin typeface="Cambria" panose="020405030504060302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07876" y="2774651"/>
            <a:ext cx="33762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smtClean="0"/>
              <a:t>LECTURE </a:t>
            </a:r>
            <a:r>
              <a:rPr lang="en-IN" sz="2800" smtClean="0"/>
              <a:t>2 </a:t>
            </a:r>
            <a:r>
              <a:rPr lang="en-IN" sz="2800" dirty="0" smtClean="0"/>
              <a:t>MODULE 1</a:t>
            </a:r>
            <a:endParaRPr lang="en-GB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9304606" y="4723792"/>
            <a:ext cx="27267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Dinesh Kumar</a:t>
            </a:r>
          </a:p>
          <a:p>
            <a:pPr>
              <a:lnSpc>
                <a:spcPct val="150000"/>
              </a:lnSpc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Assistant Professor</a:t>
            </a:r>
          </a:p>
          <a:p>
            <a:pPr>
              <a:lnSpc>
                <a:spcPct val="150000"/>
              </a:lnSpc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School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2322781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160834" y="507378"/>
            <a:ext cx="11684163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2400" b="1" dirty="0" smtClean="0"/>
              <a:t>COPPER-TIN ALLOYS (BRONZE)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The alloys of copper and tin are usually termed as </a:t>
            </a:r>
            <a:r>
              <a:rPr lang="en-GB" sz="2000" dirty="0" smtClean="0"/>
              <a:t>bronzes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The useful range of composition is 75 to 95% copper and 5 to 25% </a:t>
            </a:r>
            <a:r>
              <a:rPr lang="en-GB" sz="2000" dirty="0" smtClean="0"/>
              <a:t>tin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/>
              <a:t>The </a:t>
            </a:r>
            <a:r>
              <a:rPr lang="en-GB" sz="2000" dirty="0"/>
              <a:t>metal is comparatively hard, resists surface wear and can be shaped or rolled into wires, rods and sheets very easily. </a:t>
            </a:r>
            <a:endParaRPr lang="en-GB" sz="2000" dirty="0" smtClean="0"/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In corrosion resistant properties, bronzes are superior to brasses</a:t>
            </a:r>
            <a:r>
              <a:rPr lang="en-GB" sz="2000" dirty="0" smtClean="0"/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160834" y="3410035"/>
            <a:ext cx="11684163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2400" b="1" dirty="0" smtClean="0"/>
              <a:t>PHOSPHOR BRONZE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When bronze contains phosphorus, it is called phosphor </a:t>
            </a:r>
            <a:r>
              <a:rPr lang="en-GB" sz="2000" dirty="0" smtClean="0"/>
              <a:t>bronze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Phosphorus increases the strength, ductility and soundness of </a:t>
            </a:r>
            <a:r>
              <a:rPr lang="en-GB" sz="2000" dirty="0" smtClean="0"/>
              <a:t>castings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 The tensile strength of this alloy when cast varies from 215 MPa to 280 MPa but increases upto 2300 MPa when rolled or drawn. </a:t>
            </a:r>
            <a:endParaRPr lang="en-GB" sz="2000" dirty="0" smtClean="0"/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This alloy possesses good wearing qualities and high elasticity</a:t>
            </a:r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13130233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0" y="963023"/>
            <a:ext cx="1168416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The metal is resistant to salt water </a:t>
            </a:r>
            <a:r>
              <a:rPr lang="en-GB" sz="2000" dirty="0" smtClean="0"/>
              <a:t>corrosion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Copper = 87–90%, Tin = 9–10%, and Phosphorus = 0.1–3%. </a:t>
            </a:r>
            <a:endParaRPr lang="en-GB" sz="2000" dirty="0" smtClean="0"/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It is used for bearings, worm wheels, gears, nuts for machine lead screws, pump parts, linings and for many other purposes. It is also suitable for making springs. </a:t>
            </a:r>
            <a:endParaRPr lang="en-GB" sz="20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118631" y="2902015"/>
            <a:ext cx="11684163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2400" b="1" dirty="0" smtClean="0"/>
              <a:t>SILICON BRONZE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/>
              <a:t>It </a:t>
            </a:r>
            <a:r>
              <a:rPr lang="en-GB" sz="2000" dirty="0"/>
              <a:t>contains 96% copper, 3% silicon and 1% manganese or </a:t>
            </a:r>
            <a:r>
              <a:rPr lang="en-GB" sz="2000" dirty="0" smtClean="0"/>
              <a:t>zinc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It has good general corrosion resistance of copper combined with higher </a:t>
            </a:r>
            <a:r>
              <a:rPr lang="en-GB" sz="2000" dirty="0" smtClean="0"/>
              <a:t>strength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It is widely used for boilers, tanks, stoves or where high strength and good corrosion resistance is required. </a:t>
            </a:r>
            <a:endParaRPr lang="en-GB" sz="2000" dirty="0" smtClean="0"/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/>
              <a:t>It </a:t>
            </a:r>
            <a:r>
              <a:rPr lang="en-GB" sz="2000" dirty="0"/>
              <a:t>can be cast, rolled, stamped, forged and pressed either hot or cold </a:t>
            </a:r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8645993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259308" y="493397"/>
            <a:ext cx="11684163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2400" b="1" dirty="0" smtClean="0"/>
              <a:t>BERYLLIUM BRONZE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/>
              <a:t>It </a:t>
            </a:r>
            <a:r>
              <a:rPr lang="en-GB" sz="2000" dirty="0"/>
              <a:t>is a copper base alloy containing about 97.75% copper and 2.25% beryllium</a:t>
            </a:r>
            <a:r>
              <a:rPr lang="en-GB" sz="2000" dirty="0" smtClean="0"/>
              <a:t>.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It has high yield point, high fatigue limit and excellent cold and hot corrosion resistance. </a:t>
            </a:r>
            <a:endParaRPr lang="en-GB" sz="2000" dirty="0" smtClean="0"/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/>
              <a:t>It </a:t>
            </a:r>
            <a:r>
              <a:rPr lang="en-GB" sz="2000" dirty="0"/>
              <a:t>is particularly suitable material for springs, heavy duty electrical switches, cams and bushings</a:t>
            </a:r>
            <a:r>
              <a:rPr lang="en-GB" sz="2000" dirty="0" smtClean="0"/>
              <a:t>.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/>
              <a:t>it </a:t>
            </a:r>
            <a:r>
              <a:rPr lang="en-GB" sz="2000" dirty="0"/>
              <a:t>may be used as a bearing metal in place of phosphor bronze. </a:t>
            </a:r>
            <a:endParaRPr lang="en-GB" sz="2000" dirty="0" smtClean="0"/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It has a film forming and a soft lubricating property, which makes it more suitable as a bearing metal. </a:t>
            </a:r>
            <a:endParaRPr lang="en-GB" sz="20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259308" y="3440064"/>
            <a:ext cx="11684163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2400" b="1" dirty="0" smtClean="0"/>
              <a:t>MANGANESE BRONZE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It is an alloy of copper, zinc and little percentage of </a:t>
            </a:r>
            <a:r>
              <a:rPr lang="en-GB" sz="2000" dirty="0" smtClean="0"/>
              <a:t>manganese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Copper = 60%, Zinc = 35%, and Manganese = 5% </a:t>
            </a:r>
            <a:endParaRPr lang="en-GB" sz="2000" dirty="0" smtClean="0"/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This metal is highly resistant to corrosion. </a:t>
            </a:r>
            <a:endParaRPr lang="en-GB" sz="2000" dirty="0" smtClean="0"/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It is generally used for bushes, plungers, feed pumps, rods </a:t>
            </a:r>
            <a:r>
              <a:rPr lang="en-GB" sz="2000" dirty="0" smtClean="0"/>
              <a:t>etc.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 Worm gears are frequently made from this bronze.</a:t>
            </a:r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21334117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261012" y="1162316"/>
            <a:ext cx="11568131" cy="40395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2400" b="1" dirty="0" smtClean="0"/>
              <a:t>GUN METAL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100" dirty="0"/>
              <a:t>It is an alloy of copper, tin and zinc</a:t>
            </a:r>
            <a:r>
              <a:rPr lang="en-GB" sz="2100" dirty="0" smtClean="0"/>
              <a:t>.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100" dirty="0"/>
              <a:t>It usually contains 88% copper, 10% tin and 2% </a:t>
            </a:r>
            <a:r>
              <a:rPr lang="en-GB" sz="2100" dirty="0" smtClean="0"/>
              <a:t>zinc.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100" dirty="0"/>
              <a:t>This metal is also known as Admiralty gun metal. </a:t>
            </a:r>
            <a:endParaRPr lang="en-GB" sz="2100" dirty="0" smtClean="0"/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100" dirty="0" smtClean="0"/>
              <a:t>The </a:t>
            </a:r>
            <a:r>
              <a:rPr lang="en-GB" sz="2100" dirty="0"/>
              <a:t>zinc is added to clean the metal and to increase its fluidity</a:t>
            </a:r>
            <a:r>
              <a:rPr lang="en-GB" sz="2100" dirty="0" smtClean="0"/>
              <a:t>.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100" dirty="0"/>
              <a:t> The metal is very strong and resistant to corrosion by water and </a:t>
            </a:r>
            <a:r>
              <a:rPr lang="en-GB" sz="2100" dirty="0" smtClean="0"/>
              <a:t>atmosphere.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100" dirty="0"/>
              <a:t> Originally, it was made for casting </a:t>
            </a:r>
            <a:r>
              <a:rPr lang="en-GB" sz="2100" dirty="0" smtClean="0"/>
              <a:t>guns.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100" dirty="0"/>
              <a:t>It is extensively used for casting boiler fittings, bushes, bearings, glands, etc. </a:t>
            </a:r>
            <a:endParaRPr lang="en-GB" sz="2100" dirty="0" smtClean="0"/>
          </a:p>
        </p:txBody>
      </p:sp>
    </p:spTree>
    <p:extLst>
      <p:ext uri="{BB962C8B-B14F-4D97-AF65-F5344CB8AC3E}">
        <p14:creationId xmlns:p14="http://schemas.microsoft.com/office/powerpoint/2010/main" val="8631670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261012" y="1162316"/>
            <a:ext cx="11568131" cy="40395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2400" b="1" dirty="0" smtClean="0"/>
              <a:t>LEAD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100" dirty="0" smtClean="0"/>
              <a:t>It is a bluish grey metal having specific gravity 11.36 and melting point 326°C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100" dirty="0" smtClean="0"/>
              <a:t>It is so soft that it can be cut with a knife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100" dirty="0" smtClean="0"/>
              <a:t>It is extensively used for making solders, as a lining for acid tanks, cisterns, water pipes, and as coating for electrical cables. 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100" dirty="0" smtClean="0"/>
              <a:t>The lead base alloys are employed where a cheap and corrosion resistant material is required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100" dirty="0" smtClean="0"/>
              <a:t>An alloy containing 83% lead, 15% antimony, 1.5% tin and 0.5% copper is used for large bearings subjected to light service. </a:t>
            </a:r>
          </a:p>
        </p:txBody>
      </p:sp>
    </p:spTree>
    <p:extLst>
      <p:ext uri="{BB962C8B-B14F-4D97-AF65-F5344CB8AC3E}">
        <p14:creationId xmlns:p14="http://schemas.microsoft.com/office/powerpoint/2010/main" val="7109907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373553" y="1528076"/>
            <a:ext cx="11568131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IN" sz="2400" b="1" dirty="0" smtClean="0"/>
              <a:t>TIN</a:t>
            </a:r>
            <a:endParaRPr lang="en-GB" sz="2400" b="1" dirty="0" smtClean="0"/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100" dirty="0"/>
              <a:t>It is brightly shining white metal. It is soft, malleable and </a:t>
            </a:r>
            <a:r>
              <a:rPr lang="en-GB" sz="2100" dirty="0" smtClean="0"/>
              <a:t>ductile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100" dirty="0"/>
              <a:t> It can be rolled into very thin </a:t>
            </a:r>
            <a:r>
              <a:rPr lang="en-GB" sz="2100" dirty="0" smtClean="0"/>
              <a:t>sheets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100" dirty="0"/>
              <a:t> It is used for making important alloys, fine solder, as a protective coating for iron and steel sheets and for making tin foil used as moisture proof packing. </a:t>
            </a:r>
            <a:endParaRPr lang="en-GB" sz="2100" dirty="0" smtClean="0"/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100" dirty="0"/>
              <a:t>A tin base alloy containing 88% tin, 8% antimony and 4% copper is called B</a:t>
            </a:r>
            <a:r>
              <a:rPr lang="en-GB" sz="2100" dirty="0" smtClean="0"/>
              <a:t>abbit metal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sz="2100" dirty="0" smtClean="0"/>
          </a:p>
        </p:txBody>
      </p:sp>
    </p:spTree>
    <p:extLst>
      <p:ext uri="{BB962C8B-B14F-4D97-AF65-F5344CB8AC3E}">
        <p14:creationId xmlns:p14="http://schemas.microsoft.com/office/powerpoint/2010/main" val="1267568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6" name="Rectangle 5"/>
          <p:cNvSpPr/>
          <p:nvPr/>
        </p:nvSpPr>
        <p:spPr>
          <a:xfrm>
            <a:off x="327864" y="585665"/>
            <a:ext cx="7604454" cy="24929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2400" b="1" dirty="0" smtClean="0"/>
              <a:t>ALUMINIUM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/>
              <a:t>Prepared </a:t>
            </a:r>
            <a:r>
              <a:rPr lang="en-GB" sz="2000" dirty="0"/>
              <a:t>from a clayey mineral called </a:t>
            </a:r>
            <a:r>
              <a:rPr lang="en-GB" sz="2000" dirty="0" smtClean="0"/>
              <a:t>bauxite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 It is a light metal having specific gravity 2.7 and melting point </a:t>
            </a:r>
            <a:r>
              <a:rPr lang="en-GB" sz="2000" dirty="0" smtClean="0"/>
              <a:t>658°C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 The tensile strength of the metal varies from 90 MPa to 150 MPa.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sz="2000" dirty="0"/>
          </a:p>
        </p:txBody>
      </p:sp>
      <p:pic>
        <p:nvPicPr>
          <p:cNvPr id="2050" name="Picture 2" descr="https://cdn.britannica.com/87/22387-050-7A51BA97/Aluminum-aluminum-symbol-square-Al-properties-some.jpg"/>
          <p:cNvPicPr>
            <a:picLocks noChangeAspect="1" noChangeArrowheads="1"/>
          </p:cNvPicPr>
          <p:nvPr/>
        </p:nvPicPr>
        <p:blipFill rotWithShape="1"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4972"/>
          <a:stretch/>
        </p:blipFill>
        <p:spPr bwMode="auto">
          <a:xfrm>
            <a:off x="3265634" y="2607213"/>
            <a:ext cx="5764239" cy="3652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3655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063235388"/>
              </p:ext>
            </p:extLst>
          </p:nvPr>
        </p:nvGraphicFramePr>
        <p:xfrm>
          <a:off x="876887" y="625291"/>
          <a:ext cx="10438226" cy="58147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11413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6" name="Rectangle 5"/>
          <p:cNvSpPr/>
          <p:nvPr/>
        </p:nvSpPr>
        <p:spPr>
          <a:xfrm>
            <a:off x="187187" y="3306620"/>
            <a:ext cx="11401912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2400" b="1" dirty="0" smtClean="0"/>
              <a:t>DURALUMIN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/>
              <a:t>Copper </a:t>
            </a:r>
            <a:r>
              <a:rPr lang="en-GB" sz="2000" dirty="0"/>
              <a:t>= 3.5 – 4.5%; Manganese = 0.4 – 0.7%; Magnesium = 0.4 – 0.7%, and the remainder is aluminium. </a:t>
            </a:r>
            <a:endParaRPr lang="en-GB" sz="2000" dirty="0" smtClean="0"/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This alloy possesses maximum tensile strength (upto 400 MPa) after heat treatment and age hardening. </a:t>
            </a:r>
            <a:endParaRPr lang="en-GB" sz="2000" dirty="0" smtClean="0"/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It is widely used in wrought conditions for forging, stamping, bars, sheets, tubes and rivets. </a:t>
            </a:r>
            <a:endParaRPr lang="en-GB" sz="2000" dirty="0" smtClean="0"/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 Due to its high strength and light weight, this alloy may be used in automobile and aircraft components. It is also used in manufacturing connecting rods, bars, rivets, pulleys, etc. </a:t>
            </a:r>
            <a:endParaRPr lang="en-GB" sz="2000" dirty="0" smtClean="0"/>
          </a:p>
        </p:txBody>
      </p:sp>
      <p:sp>
        <p:nvSpPr>
          <p:cNvPr id="7" name="Rectangle 6"/>
          <p:cNvSpPr/>
          <p:nvPr/>
        </p:nvSpPr>
        <p:spPr>
          <a:xfrm>
            <a:off x="187187" y="813630"/>
            <a:ext cx="11401912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2400" b="1" dirty="0" smtClean="0"/>
              <a:t>MAGNALIUM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It is made by melting the aluminium with 2 to 10% magnesium in a vacuum and then cooling it in a vacuum or under a pressure of 100 to 200 atmospheres</a:t>
            </a:r>
            <a:r>
              <a:rPr lang="en-GB" sz="2000" dirty="0" smtClean="0"/>
              <a:t>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 Due to its light weight and good mechanical properties, it is mainly used for aircraft and automobile components. </a:t>
            </a:r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3148171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229390" y="560411"/>
            <a:ext cx="1140191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2400" b="1" dirty="0" smtClean="0"/>
              <a:t>HINDALIUM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/>
              <a:t>It </a:t>
            </a:r>
            <a:r>
              <a:rPr lang="en-GB" sz="2000" dirty="0"/>
              <a:t>is an alloy of aluminium and magnesium with a small quantity of </a:t>
            </a:r>
            <a:r>
              <a:rPr lang="en-GB" sz="2000" dirty="0" smtClean="0"/>
              <a:t>chromium.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It is the trade name of aluminium alloy produced by Hindustan Aluminium Corporation Ltd, Renukoot (U.P.). </a:t>
            </a:r>
            <a:endParaRPr lang="en-GB" sz="2000" dirty="0" smtClean="0"/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/>
              <a:t>It </a:t>
            </a:r>
            <a:r>
              <a:rPr lang="en-GB" sz="2000" dirty="0"/>
              <a:t>is produced as a rolled product in 16 gauge, mainly for anodized utensil manufacture. </a:t>
            </a:r>
            <a:endParaRPr lang="en-GB" sz="20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229390" y="3023748"/>
            <a:ext cx="114019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2400" b="1" dirty="0" smtClean="0"/>
              <a:t>Y-ALLOY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 It is also called copper-aluminium </a:t>
            </a:r>
            <a:r>
              <a:rPr lang="en-GB" sz="2000" dirty="0" smtClean="0"/>
              <a:t>alloy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Copper = 3.5 – 4.5%; Manganese = 1.2 – 1.7%; Nickel = 1.8 – 2.3%; Silicon, Magnesium, Iron = 0.6% each; and the remainder is aluminium. </a:t>
            </a:r>
            <a:endParaRPr lang="en-GB" sz="2000" dirty="0" smtClean="0"/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It is mainly used for cast </a:t>
            </a:r>
            <a:r>
              <a:rPr lang="en-GB" sz="2000" dirty="0" smtClean="0"/>
              <a:t>purposes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Since Y-alloy  has better strength (than duralumin) at high temperature, therefore, it is much used in aircraft engines for cylinder heads and pistons. </a:t>
            </a:r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946993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96948" y="548640"/>
            <a:ext cx="52472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 smtClean="0"/>
              <a:t>APPLICATIONS OF ALUMINIUM</a:t>
            </a:r>
            <a:endParaRPr lang="en-GB" sz="2800" b="1" dirty="0"/>
          </a:p>
        </p:txBody>
      </p:sp>
      <p:pic>
        <p:nvPicPr>
          <p:cNvPr id="1026" name="Picture 2" descr="https://technologystudent.com/despro_3/aluminium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619" y="1142200"/>
            <a:ext cx="10821924" cy="4728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1586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317285" y="641811"/>
            <a:ext cx="1155743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2400" b="1" dirty="0" smtClean="0"/>
              <a:t>COPPER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/>
              <a:t>It </a:t>
            </a:r>
            <a:r>
              <a:rPr lang="en-GB" sz="2000" dirty="0"/>
              <a:t>is a soft, malleable and ductile material with a reddish-brown </a:t>
            </a:r>
            <a:r>
              <a:rPr lang="en-GB" sz="2000" dirty="0" smtClean="0"/>
              <a:t>appearance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Its specific gravity is 8.9 and melting point is </a:t>
            </a:r>
            <a:r>
              <a:rPr lang="en-GB" sz="2000" dirty="0" smtClean="0"/>
              <a:t>1083°C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/>
              <a:t>The </a:t>
            </a:r>
            <a:r>
              <a:rPr lang="en-GB" sz="2000" dirty="0"/>
              <a:t>tensile strength varies from 150 MPa to 400 MPa under different </a:t>
            </a:r>
            <a:r>
              <a:rPr lang="en-GB" sz="2000" dirty="0" smtClean="0"/>
              <a:t>conditions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/>
              <a:t>It </a:t>
            </a:r>
            <a:r>
              <a:rPr lang="en-GB" sz="2000" dirty="0"/>
              <a:t>is used for making useful alloys with tin, zinc, nickel and aluminium. </a:t>
            </a:r>
            <a:endParaRPr lang="en-GB" sz="2000" dirty="0" smtClean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/>
              <a:t>It </a:t>
            </a:r>
            <a:r>
              <a:rPr lang="en-GB" sz="2000" dirty="0"/>
              <a:t>is largely used in making electric cables and wires for electric machinery and appliances, in electrotyping and electroplating, in making coins and household utensils</a:t>
            </a:r>
            <a:r>
              <a:rPr lang="en-GB" sz="2000" dirty="0" smtClean="0"/>
              <a:t>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It is non-corrosive under ordinary conditions and resists weather very effectively. </a:t>
            </a:r>
            <a:endParaRPr lang="en-GB" sz="2000" dirty="0" smtClean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/>
              <a:t>It </a:t>
            </a:r>
            <a:r>
              <a:rPr lang="en-GB" sz="2000" dirty="0"/>
              <a:t>is also used for making ammunitions</a:t>
            </a:r>
          </a:p>
        </p:txBody>
      </p:sp>
    </p:spTree>
    <p:extLst>
      <p:ext uri="{BB962C8B-B14F-4D97-AF65-F5344CB8AC3E}">
        <p14:creationId xmlns:p14="http://schemas.microsoft.com/office/powerpoint/2010/main" val="2617273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407822961"/>
              </p:ext>
            </p:extLst>
          </p:nvPr>
        </p:nvGraphicFramePr>
        <p:xfrm>
          <a:off x="858130" y="688962"/>
          <a:ext cx="10466363" cy="58147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221651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317285" y="712149"/>
            <a:ext cx="11557430" cy="39241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2400" b="1" dirty="0" smtClean="0"/>
              <a:t>COPPER ALLOY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 smtClean="0"/>
              <a:t>COPPER-ZINC ALLOYS (BRASS)</a:t>
            </a:r>
          </a:p>
          <a:p>
            <a:pPr marL="1257300" lvl="2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/>
              <a:t>This </a:t>
            </a:r>
            <a:r>
              <a:rPr lang="en-GB" sz="2000" dirty="0"/>
              <a:t>is fundamentally a binary alloy of copper with zinc each 50%. </a:t>
            </a:r>
            <a:endParaRPr lang="en-GB" sz="2000" dirty="0" smtClean="0"/>
          </a:p>
          <a:p>
            <a:pPr marL="1257300" lvl="2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For example, the addition of lead (1 to 2%) improves the machining quality of brass</a:t>
            </a:r>
            <a:r>
              <a:rPr lang="en-GB" sz="2000" dirty="0" smtClean="0"/>
              <a:t>.</a:t>
            </a:r>
          </a:p>
          <a:p>
            <a:pPr marL="1257300" lvl="2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/>
              <a:t>It </a:t>
            </a:r>
            <a:r>
              <a:rPr lang="en-GB" sz="2000" dirty="0"/>
              <a:t>has a greater strength than that of copper, but have a lower thermal and electrical conductivity</a:t>
            </a:r>
            <a:r>
              <a:rPr lang="en-GB" sz="2000" dirty="0" smtClean="0"/>
              <a:t>.</a:t>
            </a:r>
          </a:p>
          <a:p>
            <a:pPr marL="1257300" lvl="2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/>
              <a:t>Brasses </a:t>
            </a:r>
            <a:r>
              <a:rPr lang="en-GB" sz="2000" dirty="0"/>
              <a:t>are very resistant to atmospheric corrosion and can be easily soldered. </a:t>
            </a:r>
            <a:endParaRPr lang="en-GB" sz="2000" dirty="0" smtClean="0"/>
          </a:p>
          <a:p>
            <a:pPr marL="1257300" lvl="2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/>
              <a:t>Can </a:t>
            </a:r>
            <a:r>
              <a:rPr lang="en-GB" sz="2000" dirty="0"/>
              <a:t>also be electroplated with metals like nickel and chromium. </a:t>
            </a:r>
            <a:endParaRPr lang="en-GB" sz="2000" dirty="0" smtClean="0"/>
          </a:p>
          <a:p>
            <a:pPr marL="1257300" lvl="2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3274961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1214</Words>
  <Application>Microsoft Office PowerPoint</Application>
  <PresentationFormat>Widescreen</PresentationFormat>
  <Paragraphs>105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Doctor_Strange</dc:creator>
  <cp:lastModifiedBy>Doctor_Strange</cp:lastModifiedBy>
  <cp:revision>123</cp:revision>
  <dcterms:created xsi:type="dcterms:W3CDTF">2023-09-04T08:52:27Z</dcterms:created>
  <dcterms:modified xsi:type="dcterms:W3CDTF">2023-10-11T06:15:58Z</dcterms:modified>
</cp:coreProperties>
</file>