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7" r:id="rId3"/>
    <p:sldId id="286" r:id="rId4"/>
    <p:sldId id="288" r:id="rId5"/>
    <p:sldId id="289" r:id="rId6"/>
    <p:sldId id="290" r:id="rId7"/>
    <p:sldId id="291" r:id="rId8"/>
    <p:sldId id="292" r:id="rId9"/>
    <p:sldId id="30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2BEA96-0C4E-418E-8B48-ACE54A8AFFF6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C4D57D9E-9A2A-4AF7-B317-1A3FF5EA213A}">
      <dgm:prSet phldrT="[Text]"/>
      <dgm:spPr/>
      <dgm:t>
        <a:bodyPr/>
        <a:lstStyle/>
        <a:p>
          <a:r>
            <a:rPr lang="en-GB" dirty="0" smtClean="0"/>
            <a:t>Copper</a:t>
          </a:r>
        </a:p>
      </dgm:t>
    </dgm:pt>
    <dgm:pt modelId="{4F1A0B97-8875-4C3B-8248-C4E7FDD95CEF}" type="parTrans" cxnId="{3792B787-A699-4E6D-A87E-9172FA036FC6}">
      <dgm:prSet/>
      <dgm:spPr/>
      <dgm:t>
        <a:bodyPr/>
        <a:lstStyle/>
        <a:p>
          <a:endParaRPr lang="en-GB"/>
        </a:p>
      </dgm:t>
    </dgm:pt>
    <dgm:pt modelId="{FFA47620-1E6B-4E74-84DD-9C4073246532}" type="sibTrans" cxnId="{3792B787-A699-4E6D-A87E-9172FA036FC6}">
      <dgm:prSet/>
      <dgm:spPr/>
      <dgm:t>
        <a:bodyPr/>
        <a:lstStyle/>
        <a:p>
          <a:endParaRPr lang="en-GB"/>
        </a:p>
      </dgm:t>
    </dgm:pt>
    <dgm:pt modelId="{B937ECAE-97D5-49FC-8152-ECEC46D11D14}">
      <dgm:prSet phldrT="[Text]"/>
      <dgm:spPr/>
      <dgm:t>
        <a:bodyPr/>
        <a:lstStyle/>
        <a:p>
          <a:r>
            <a:rPr lang="en-GB" dirty="0" smtClean="0"/>
            <a:t>Copper-zinc alloys (Brass)</a:t>
          </a:r>
          <a:endParaRPr lang="en-GB" dirty="0"/>
        </a:p>
      </dgm:t>
    </dgm:pt>
    <dgm:pt modelId="{93CFBD5C-4804-4EEA-82D6-D42985EB3D55}" type="parTrans" cxnId="{0671E721-A2FA-44D9-98D9-96A190738C45}">
      <dgm:prSet/>
      <dgm:spPr/>
      <dgm:t>
        <a:bodyPr/>
        <a:lstStyle/>
        <a:p>
          <a:endParaRPr lang="en-GB"/>
        </a:p>
      </dgm:t>
    </dgm:pt>
    <dgm:pt modelId="{E9505DCF-5B89-4C73-A841-FC60A951AB1A}" type="sibTrans" cxnId="{0671E721-A2FA-44D9-98D9-96A190738C45}">
      <dgm:prSet/>
      <dgm:spPr/>
      <dgm:t>
        <a:bodyPr/>
        <a:lstStyle/>
        <a:p>
          <a:endParaRPr lang="en-GB"/>
        </a:p>
      </dgm:t>
    </dgm:pt>
    <dgm:pt modelId="{5F0028CB-93F5-485D-9F46-70AD285010EA}">
      <dgm:prSet/>
      <dgm:spPr/>
      <dgm:t>
        <a:bodyPr/>
        <a:lstStyle/>
        <a:p>
          <a:r>
            <a:rPr lang="en-GB" dirty="0" smtClean="0"/>
            <a:t>Copper-tin alloys (Bronze)</a:t>
          </a:r>
          <a:endParaRPr lang="en-GB" dirty="0"/>
        </a:p>
      </dgm:t>
    </dgm:pt>
    <dgm:pt modelId="{47B48B8D-CB44-42D1-822C-F30BFDD67A7F}" type="parTrans" cxnId="{F86AE104-B6D8-446D-887E-E34D3E878354}">
      <dgm:prSet/>
      <dgm:spPr/>
      <dgm:t>
        <a:bodyPr/>
        <a:lstStyle/>
        <a:p>
          <a:endParaRPr lang="en-GB"/>
        </a:p>
      </dgm:t>
    </dgm:pt>
    <dgm:pt modelId="{0DC2EC87-D9B8-4760-AFD8-AF3A7CDC28DF}" type="sibTrans" cxnId="{F86AE104-B6D8-446D-887E-E34D3E878354}">
      <dgm:prSet/>
      <dgm:spPr/>
      <dgm:t>
        <a:bodyPr/>
        <a:lstStyle/>
        <a:p>
          <a:endParaRPr lang="en-GB"/>
        </a:p>
      </dgm:t>
    </dgm:pt>
    <dgm:pt modelId="{7EFA7A94-2568-4E48-AB49-3E62EF1D4BFC}">
      <dgm:prSet/>
      <dgm:spPr/>
      <dgm:t>
        <a:bodyPr/>
        <a:lstStyle/>
        <a:p>
          <a:r>
            <a:rPr lang="en-GB" dirty="0" smtClean="0"/>
            <a:t>Phosphor bronze</a:t>
          </a:r>
          <a:endParaRPr lang="en-GB" dirty="0"/>
        </a:p>
      </dgm:t>
    </dgm:pt>
    <dgm:pt modelId="{46343880-1CAB-4AAF-9E9B-A4E28BF9119E}" type="parTrans" cxnId="{8CA86A3B-429F-47F1-AC95-5396694343F8}">
      <dgm:prSet/>
      <dgm:spPr/>
      <dgm:t>
        <a:bodyPr/>
        <a:lstStyle/>
        <a:p>
          <a:endParaRPr lang="en-GB"/>
        </a:p>
      </dgm:t>
    </dgm:pt>
    <dgm:pt modelId="{9406B209-E449-4212-944C-229657FF718B}" type="sibTrans" cxnId="{8CA86A3B-429F-47F1-AC95-5396694343F8}">
      <dgm:prSet/>
      <dgm:spPr/>
      <dgm:t>
        <a:bodyPr/>
        <a:lstStyle/>
        <a:p>
          <a:endParaRPr lang="en-GB"/>
        </a:p>
      </dgm:t>
    </dgm:pt>
    <dgm:pt modelId="{95AAFB22-CEFE-459B-814C-3F66AA809FB9}">
      <dgm:prSet/>
      <dgm:spPr/>
      <dgm:t>
        <a:bodyPr/>
        <a:lstStyle/>
        <a:p>
          <a:r>
            <a:rPr lang="en-GB" dirty="0" smtClean="0"/>
            <a:t> Silicon bronze</a:t>
          </a:r>
          <a:endParaRPr lang="en-GB" dirty="0"/>
        </a:p>
      </dgm:t>
    </dgm:pt>
    <dgm:pt modelId="{64D4C047-7819-43ED-9458-CC68C6EB93A1}" type="parTrans" cxnId="{5EA9D946-BED4-4564-A0A3-984AE22A3B53}">
      <dgm:prSet/>
      <dgm:spPr/>
      <dgm:t>
        <a:bodyPr/>
        <a:lstStyle/>
        <a:p>
          <a:endParaRPr lang="en-GB"/>
        </a:p>
      </dgm:t>
    </dgm:pt>
    <dgm:pt modelId="{0BC46CB2-5476-4A88-9B5A-91CA9D435AEC}" type="sibTrans" cxnId="{5EA9D946-BED4-4564-A0A3-984AE22A3B53}">
      <dgm:prSet/>
      <dgm:spPr/>
      <dgm:t>
        <a:bodyPr/>
        <a:lstStyle/>
        <a:p>
          <a:endParaRPr lang="en-GB"/>
        </a:p>
      </dgm:t>
    </dgm:pt>
    <dgm:pt modelId="{714E2400-4ACB-4F72-9D85-514E05079008}">
      <dgm:prSet/>
      <dgm:spPr/>
      <dgm:t>
        <a:bodyPr/>
        <a:lstStyle/>
        <a:p>
          <a:r>
            <a:rPr lang="en-GB" dirty="0" smtClean="0"/>
            <a:t>Beryllium bronze</a:t>
          </a:r>
          <a:endParaRPr lang="en-GB" dirty="0"/>
        </a:p>
      </dgm:t>
    </dgm:pt>
    <dgm:pt modelId="{CDFFDF69-99DB-407E-8E24-3B63C553B40F}" type="parTrans" cxnId="{CBFCDA86-08C7-4438-AAF8-AA29644BDA97}">
      <dgm:prSet/>
      <dgm:spPr/>
      <dgm:t>
        <a:bodyPr/>
        <a:lstStyle/>
        <a:p>
          <a:endParaRPr lang="en-GB"/>
        </a:p>
      </dgm:t>
    </dgm:pt>
    <dgm:pt modelId="{94C82BA6-7778-4EA5-8531-02AD20D1827F}" type="sibTrans" cxnId="{CBFCDA86-08C7-4438-AAF8-AA29644BDA97}">
      <dgm:prSet/>
      <dgm:spPr/>
      <dgm:t>
        <a:bodyPr/>
        <a:lstStyle/>
        <a:p>
          <a:endParaRPr lang="en-GB"/>
        </a:p>
      </dgm:t>
    </dgm:pt>
    <dgm:pt modelId="{B4A560F3-7CEA-4B3D-9914-B6AF940CA649}">
      <dgm:prSet/>
      <dgm:spPr/>
      <dgm:t>
        <a:bodyPr/>
        <a:lstStyle/>
        <a:p>
          <a:r>
            <a:rPr lang="en-GB" dirty="0" smtClean="0"/>
            <a:t>Manganese bronze</a:t>
          </a:r>
        </a:p>
      </dgm:t>
    </dgm:pt>
    <dgm:pt modelId="{E020B781-BD77-4918-B230-222530DF28AD}" type="parTrans" cxnId="{0D92D81F-BD53-4D5F-86FE-921B643B66DA}">
      <dgm:prSet/>
      <dgm:spPr/>
      <dgm:t>
        <a:bodyPr/>
        <a:lstStyle/>
        <a:p>
          <a:endParaRPr lang="en-GB"/>
        </a:p>
      </dgm:t>
    </dgm:pt>
    <dgm:pt modelId="{BC5B5BD3-3D88-41F6-AA30-1C34EC3AC909}" type="sibTrans" cxnId="{0D92D81F-BD53-4D5F-86FE-921B643B66DA}">
      <dgm:prSet/>
      <dgm:spPr/>
      <dgm:t>
        <a:bodyPr/>
        <a:lstStyle/>
        <a:p>
          <a:endParaRPr lang="en-GB"/>
        </a:p>
      </dgm:t>
    </dgm:pt>
    <dgm:pt modelId="{55001700-53C2-4CF0-A1FA-876D570EF545}">
      <dgm:prSet/>
      <dgm:spPr/>
      <dgm:t>
        <a:bodyPr/>
        <a:lstStyle/>
        <a:p>
          <a:r>
            <a:rPr lang="en-GB" dirty="0" smtClean="0"/>
            <a:t>Aluminium bronze</a:t>
          </a:r>
        </a:p>
      </dgm:t>
    </dgm:pt>
    <dgm:pt modelId="{084A8B66-34DE-4EE6-9C13-1DEB80ABA351}" type="parTrans" cxnId="{71A19E2A-3BB4-44B7-AED7-155A416C144E}">
      <dgm:prSet/>
      <dgm:spPr/>
      <dgm:t>
        <a:bodyPr/>
        <a:lstStyle/>
        <a:p>
          <a:endParaRPr lang="en-GB"/>
        </a:p>
      </dgm:t>
    </dgm:pt>
    <dgm:pt modelId="{ED0CFEDA-E1A7-4FBC-BDBD-B57774B70B87}" type="sibTrans" cxnId="{71A19E2A-3BB4-44B7-AED7-155A416C144E}">
      <dgm:prSet/>
      <dgm:spPr/>
      <dgm:t>
        <a:bodyPr/>
        <a:lstStyle/>
        <a:p>
          <a:endParaRPr lang="en-GB"/>
        </a:p>
      </dgm:t>
    </dgm:pt>
    <dgm:pt modelId="{1D113073-C66B-4ADF-9617-6C8CFD13137D}" type="pres">
      <dgm:prSet presAssocID="{402BEA96-0C4E-418E-8B48-ACE54A8AFFF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8C71AB7-0474-43FB-BC69-FC9BBE6E3B8F}" type="pres">
      <dgm:prSet presAssocID="{C4D57D9E-9A2A-4AF7-B317-1A3FF5EA213A}" presName="hierRoot1" presStyleCnt="0">
        <dgm:presLayoutVars>
          <dgm:hierBranch val="init"/>
        </dgm:presLayoutVars>
      </dgm:prSet>
      <dgm:spPr/>
    </dgm:pt>
    <dgm:pt modelId="{5095B716-638B-4F23-B058-E9ADCD2DBC24}" type="pres">
      <dgm:prSet presAssocID="{C4D57D9E-9A2A-4AF7-B317-1A3FF5EA213A}" presName="rootComposite1" presStyleCnt="0"/>
      <dgm:spPr/>
    </dgm:pt>
    <dgm:pt modelId="{3B120C76-EAAC-4BA9-A6AC-63AF3E41CF65}" type="pres">
      <dgm:prSet presAssocID="{C4D57D9E-9A2A-4AF7-B317-1A3FF5EA213A}" presName="rootText1" presStyleLbl="node0" presStyleIdx="0" presStyleCnt="1" custScaleX="14866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8685B83-E264-4DF9-B898-09F260AE061F}" type="pres">
      <dgm:prSet presAssocID="{C4D57D9E-9A2A-4AF7-B317-1A3FF5EA213A}" presName="rootConnector1" presStyleLbl="node1" presStyleIdx="0" presStyleCnt="0"/>
      <dgm:spPr/>
      <dgm:t>
        <a:bodyPr/>
        <a:lstStyle/>
        <a:p>
          <a:endParaRPr lang="en-GB"/>
        </a:p>
      </dgm:t>
    </dgm:pt>
    <dgm:pt modelId="{CCEE86E3-3B2F-4B51-98F1-0D1193ED0F89}" type="pres">
      <dgm:prSet presAssocID="{C4D57D9E-9A2A-4AF7-B317-1A3FF5EA213A}" presName="hierChild2" presStyleCnt="0"/>
      <dgm:spPr/>
    </dgm:pt>
    <dgm:pt modelId="{D05A31FA-6A4F-40A4-BC2B-1BFC640FE898}" type="pres">
      <dgm:prSet presAssocID="{93CFBD5C-4804-4EEA-82D6-D42985EB3D55}" presName="Name37" presStyleLbl="parChTrans1D2" presStyleIdx="0" presStyleCnt="2"/>
      <dgm:spPr/>
      <dgm:t>
        <a:bodyPr/>
        <a:lstStyle/>
        <a:p>
          <a:endParaRPr lang="en-GB"/>
        </a:p>
      </dgm:t>
    </dgm:pt>
    <dgm:pt modelId="{E8A3D1BC-C865-4CA7-BEFB-E2A615C8E281}" type="pres">
      <dgm:prSet presAssocID="{B937ECAE-97D5-49FC-8152-ECEC46D11D14}" presName="hierRoot2" presStyleCnt="0">
        <dgm:presLayoutVars>
          <dgm:hierBranch val="init"/>
        </dgm:presLayoutVars>
      </dgm:prSet>
      <dgm:spPr/>
    </dgm:pt>
    <dgm:pt modelId="{E6488316-8F17-495F-A212-5CC6324EEE68}" type="pres">
      <dgm:prSet presAssocID="{B937ECAE-97D5-49FC-8152-ECEC46D11D14}" presName="rootComposite" presStyleCnt="0"/>
      <dgm:spPr/>
    </dgm:pt>
    <dgm:pt modelId="{034ED1D8-96E7-498A-BB64-C608AB0B8B06}" type="pres">
      <dgm:prSet presAssocID="{B937ECAE-97D5-49FC-8152-ECEC46D11D14}" presName="rootText" presStyleLbl="node2" presStyleIdx="0" presStyleCnt="2" custScaleX="20998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5957EE1-8310-493A-A7BB-209487DB4A16}" type="pres">
      <dgm:prSet presAssocID="{B937ECAE-97D5-49FC-8152-ECEC46D11D14}" presName="rootConnector" presStyleLbl="node2" presStyleIdx="0" presStyleCnt="2"/>
      <dgm:spPr/>
      <dgm:t>
        <a:bodyPr/>
        <a:lstStyle/>
        <a:p>
          <a:endParaRPr lang="en-GB"/>
        </a:p>
      </dgm:t>
    </dgm:pt>
    <dgm:pt modelId="{9E2BAC37-DE87-45E4-93BB-B63588FFE49C}" type="pres">
      <dgm:prSet presAssocID="{B937ECAE-97D5-49FC-8152-ECEC46D11D14}" presName="hierChild4" presStyleCnt="0"/>
      <dgm:spPr/>
    </dgm:pt>
    <dgm:pt modelId="{C5CD88E3-E624-4AC5-9722-7971266328B4}" type="pres">
      <dgm:prSet presAssocID="{B937ECAE-97D5-49FC-8152-ECEC46D11D14}" presName="hierChild5" presStyleCnt="0"/>
      <dgm:spPr/>
    </dgm:pt>
    <dgm:pt modelId="{41285E7D-31E4-4115-8720-71938A62E5A7}" type="pres">
      <dgm:prSet presAssocID="{47B48B8D-CB44-42D1-822C-F30BFDD67A7F}" presName="Name37" presStyleLbl="parChTrans1D2" presStyleIdx="1" presStyleCnt="2"/>
      <dgm:spPr/>
      <dgm:t>
        <a:bodyPr/>
        <a:lstStyle/>
        <a:p>
          <a:endParaRPr lang="en-GB"/>
        </a:p>
      </dgm:t>
    </dgm:pt>
    <dgm:pt modelId="{2C6801CD-A532-490A-907E-E59A7787AC7A}" type="pres">
      <dgm:prSet presAssocID="{5F0028CB-93F5-485D-9F46-70AD285010EA}" presName="hierRoot2" presStyleCnt="0">
        <dgm:presLayoutVars>
          <dgm:hierBranch val="init"/>
        </dgm:presLayoutVars>
      </dgm:prSet>
      <dgm:spPr/>
    </dgm:pt>
    <dgm:pt modelId="{5EA0B28C-D161-4848-882E-0EC559EEF293}" type="pres">
      <dgm:prSet presAssocID="{5F0028CB-93F5-485D-9F46-70AD285010EA}" presName="rootComposite" presStyleCnt="0"/>
      <dgm:spPr/>
    </dgm:pt>
    <dgm:pt modelId="{961B6681-A6B2-4BAE-80EB-35932DD2B78F}" type="pres">
      <dgm:prSet presAssocID="{5F0028CB-93F5-485D-9F46-70AD285010EA}" presName="rootText" presStyleLbl="node2" presStyleIdx="1" presStyleCnt="2" custScaleX="22666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82C469B-2695-4D2D-84F7-8D7A4439AFE9}" type="pres">
      <dgm:prSet presAssocID="{5F0028CB-93F5-485D-9F46-70AD285010EA}" presName="rootConnector" presStyleLbl="node2" presStyleIdx="1" presStyleCnt="2"/>
      <dgm:spPr/>
      <dgm:t>
        <a:bodyPr/>
        <a:lstStyle/>
        <a:p>
          <a:endParaRPr lang="en-GB"/>
        </a:p>
      </dgm:t>
    </dgm:pt>
    <dgm:pt modelId="{A5A6397B-8B12-4524-AF78-EADE5447039D}" type="pres">
      <dgm:prSet presAssocID="{5F0028CB-93F5-485D-9F46-70AD285010EA}" presName="hierChild4" presStyleCnt="0"/>
      <dgm:spPr/>
    </dgm:pt>
    <dgm:pt modelId="{116A897C-CD1A-4B8C-A411-A6F72A359FB7}" type="pres">
      <dgm:prSet presAssocID="{CDFFDF69-99DB-407E-8E24-3B63C553B40F}" presName="Name37" presStyleLbl="parChTrans1D3" presStyleIdx="0" presStyleCnt="5"/>
      <dgm:spPr/>
      <dgm:t>
        <a:bodyPr/>
        <a:lstStyle/>
        <a:p>
          <a:endParaRPr lang="en-GB"/>
        </a:p>
      </dgm:t>
    </dgm:pt>
    <dgm:pt modelId="{1B4240F2-8CEC-4F95-BD90-5BD9176E9A64}" type="pres">
      <dgm:prSet presAssocID="{714E2400-4ACB-4F72-9D85-514E05079008}" presName="hierRoot2" presStyleCnt="0">
        <dgm:presLayoutVars>
          <dgm:hierBranch val="init"/>
        </dgm:presLayoutVars>
      </dgm:prSet>
      <dgm:spPr/>
    </dgm:pt>
    <dgm:pt modelId="{1089FE31-0349-445D-92E2-4FBA67402C2C}" type="pres">
      <dgm:prSet presAssocID="{714E2400-4ACB-4F72-9D85-514E05079008}" presName="rootComposite" presStyleCnt="0"/>
      <dgm:spPr/>
    </dgm:pt>
    <dgm:pt modelId="{550480E3-D7AC-4053-9BA0-0C2A4B851F31}" type="pres">
      <dgm:prSet presAssocID="{714E2400-4ACB-4F72-9D85-514E05079008}" presName="rootText" presStyleLbl="node3" presStyleIdx="0" presStyleCnt="5" custScaleX="211392" custLinFactX="57968" custLinFactNeighborX="100000" custLinFactNeighborY="-3459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7EE6121-900A-47E6-8483-FFAA974C784B}" type="pres">
      <dgm:prSet presAssocID="{714E2400-4ACB-4F72-9D85-514E05079008}" presName="rootConnector" presStyleLbl="node3" presStyleIdx="0" presStyleCnt="5"/>
      <dgm:spPr/>
      <dgm:t>
        <a:bodyPr/>
        <a:lstStyle/>
        <a:p>
          <a:endParaRPr lang="en-GB"/>
        </a:p>
      </dgm:t>
    </dgm:pt>
    <dgm:pt modelId="{46A089AB-5365-4282-808C-998C609558A9}" type="pres">
      <dgm:prSet presAssocID="{714E2400-4ACB-4F72-9D85-514E05079008}" presName="hierChild4" presStyleCnt="0"/>
      <dgm:spPr/>
    </dgm:pt>
    <dgm:pt modelId="{A2BF8F88-BC24-4B53-AAB0-B059B70C5836}" type="pres">
      <dgm:prSet presAssocID="{714E2400-4ACB-4F72-9D85-514E05079008}" presName="hierChild5" presStyleCnt="0"/>
      <dgm:spPr/>
    </dgm:pt>
    <dgm:pt modelId="{59FB54EE-B6A7-4978-934F-CE93A064EDF4}" type="pres">
      <dgm:prSet presAssocID="{E020B781-BD77-4918-B230-222530DF28AD}" presName="Name37" presStyleLbl="parChTrans1D3" presStyleIdx="1" presStyleCnt="5"/>
      <dgm:spPr/>
      <dgm:t>
        <a:bodyPr/>
        <a:lstStyle/>
        <a:p>
          <a:endParaRPr lang="en-GB"/>
        </a:p>
      </dgm:t>
    </dgm:pt>
    <dgm:pt modelId="{B0983B69-31E9-4A42-A87F-E81690A97061}" type="pres">
      <dgm:prSet presAssocID="{B4A560F3-7CEA-4B3D-9914-B6AF940CA649}" presName="hierRoot2" presStyleCnt="0">
        <dgm:presLayoutVars>
          <dgm:hierBranch val="init"/>
        </dgm:presLayoutVars>
      </dgm:prSet>
      <dgm:spPr/>
    </dgm:pt>
    <dgm:pt modelId="{08909B54-D563-41C0-B93C-F226753652EF}" type="pres">
      <dgm:prSet presAssocID="{B4A560F3-7CEA-4B3D-9914-B6AF940CA649}" presName="rootComposite" presStyleCnt="0"/>
      <dgm:spPr/>
    </dgm:pt>
    <dgm:pt modelId="{78C088F4-6A92-44B1-816A-DFF03A67A380}" type="pres">
      <dgm:prSet presAssocID="{B4A560F3-7CEA-4B3D-9914-B6AF940CA649}" presName="rootText" presStyleLbl="node3" presStyleIdx="1" presStyleCnt="5" custScaleX="172891" custLinFactX="100000" custLinFactNeighborX="198633" custLinFactNeighborY="-6918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20B604C-81A0-4297-9711-D239FCD30401}" type="pres">
      <dgm:prSet presAssocID="{B4A560F3-7CEA-4B3D-9914-B6AF940CA649}" presName="rootConnector" presStyleLbl="node3" presStyleIdx="1" presStyleCnt="5"/>
      <dgm:spPr/>
      <dgm:t>
        <a:bodyPr/>
        <a:lstStyle/>
        <a:p>
          <a:endParaRPr lang="en-GB"/>
        </a:p>
      </dgm:t>
    </dgm:pt>
    <dgm:pt modelId="{F81262B4-1D0C-489A-9723-CF35D0718C6F}" type="pres">
      <dgm:prSet presAssocID="{B4A560F3-7CEA-4B3D-9914-B6AF940CA649}" presName="hierChild4" presStyleCnt="0"/>
      <dgm:spPr/>
    </dgm:pt>
    <dgm:pt modelId="{E30CA75B-D079-4B20-97D8-DDB7389B8D0F}" type="pres">
      <dgm:prSet presAssocID="{B4A560F3-7CEA-4B3D-9914-B6AF940CA649}" presName="hierChild5" presStyleCnt="0"/>
      <dgm:spPr/>
    </dgm:pt>
    <dgm:pt modelId="{0B7F98FF-E553-465C-9C72-29160CADE08D}" type="pres">
      <dgm:prSet presAssocID="{084A8B66-34DE-4EE6-9C13-1DEB80ABA351}" presName="Name37" presStyleLbl="parChTrans1D3" presStyleIdx="2" presStyleCnt="5"/>
      <dgm:spPr/>
      <dgm:t>
        <a:bodyPr/>
        <a:lstStyle/>
        <a:p>
          <a:endParaRPr lang="en-GB"/>
        </a:p>
      </dgm:t>
    </dgm:pt>
    <dgm:pt modelId="{C079840F-5C0A-439E-938E-8952F0AE8232}" type="pres">
      <dgm:prSet presAssocID="{55001700-53C2-4CF0-A1FA-876D570EF545}" presName="hierRoot2" presStyleCnt="0">
        <dgm:presLayoutVars>
          <dgm:hierBranch val="init"/>
        </dgm:presLayoutVars>
      </dgm:prSet>
      <dgm:spPr/>
    </dgm:pt>
    <dgm:pt modelId="{76856240-652B-4A02-8B75-27CD487668BC}" type="pres">
      <dgm:prSet presAssocID="{55001700-53C2-4CF0-A1FA-876D570EF545}" presName="rootComposite" presStyleCnt="0"/>
      <dgm:spPr/>
    </dgm:pt>
    <dgm:pt modelId="{91051F09-F4DA-4894-ACF0-F7C300BA617E}" type="pres">
      <dgm:prSet presAssocID="{55001700-53C2-4CF0-A1FA-876D570EF545}" presName="rootText" presStyleLbl="node3" presStyleIdx="2" presStyleCnt="5" custScaleX="190101" custLinFactX="6708" custLinFactNeighborX="100000" custLinFactNeighborY="-92247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E3F242E-E750-4526-A32A-913F3BEF50ED}" type="pres">
      <dgm:prSet presAssocID="{55001700-53C2-4CF0-A1FA-876D570EF545}" presName="rootConnector" presStyleLbl="node3" presStyleIdx="2" presStyleCnt="5"/>
      <dgm:spPr/>
      <dgm:t>
        <a:bodyPr/>
        <a:lstStyle/>
        <a:p>
          <a:endParaRPr lang="en-GB"/>
        </a:p>
      </dgm:t>
    </dgm:pt>
    <dgm:pt modelId="{461EB132-6680-403D-81D3-A7EA77F90056}" type="pres">
      <dgm:prSet presAssocID="{55001700-53C2-4CF0-A1FA-876D570EF545}" presName="hierChild4" presStyleCnt="0"/>
      <dgm:spPr/>
    </dgm:pt>
    <dgm:pt modelId="{D1DE293C-26DD-43B6-B276-3AE3F80EC732}" type="pres">
      <dgm:prSet presAssocID="{55001700-53C2-4CF0-A1FA-876D570EF545}" presName="hierChild5" presStyleCnt="0"/>
      <dgm:spPr/>
    </dgm:pt>
    <dgm:pt modelId="{EF1292D0-B553-4700-92E7-E4C9B64A8A18}" type="pres">
      <dgm:prSet presAssocID="{64D4C047-7819-43ED-9458-CC68C6EB93A1}" presName="Name37" presStyleLbl="parChTrans1D3" presStyleIdx="3" presStyleCnt="5"/>
      <dgm:spPr/>
      <dgm:t>
        <a:bodyPr/>
        <a:lstStyle/>
        <a:p>
          <a:endParaRPr lang="en-GB"/>
        </a:p>
      </dgm:t>
    </dgm:pt>
    <dgm:pt modelId="{AEFD008F-35ED-4FBF-8F44-F81AA46357D1}" type="pres">
      <dgm:prSet presAssocID="{95AAFB22-CEFE-459B-814C-3F66AA809FB9}" presName="hierRoot2" presStyleCnt="0">
        <dgm:presLayoutVars>
          <dgm:hierBranch val="init"/>
        </dgm:presLayoutVars>
      </dgm:prSet>
      <dgm:spPr/>
    </dgm:pt>
    <dgm:pt modelId="{6F17C37F-08E0-4679-8ED7-9FB96A2ED13D}" type="pres">
      <dgm:prSet presAssocID="{95AAFB22-CEFE-459B-814C-3F66AA809FB9}" presName="rootComposite" presStyleCnt="0"/>
      <dgm:spPr/>
    </dgm:pt>
    <dgm:pt modelId="{F5360670-9800-4B46-9D05-F9C4A97CF1B8}" type="pres">
      <dgm:prSet presAssocID="{95AAFB22-CEFE-459B-814C-3F66AA809FB9}" presName="rootText" presStyleLbl="node3" presStyleIdx="3" presStyleCnt="5" custScaleX="163670" custLinFactX="100000" custLinFactY="-19917" custLinFactNeighborX="102936" custLinFactNeighborY="-10000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CE8B164-8963-4994-A993-2203A13618D7}" type="pres">
      <dgm:prSet presAssocID="{95AAFB22-CEFE-459B-814C-3F66AA809FB9}" presName="rootConnector" presStyleLbl="node3" presStyleIdx="3" presStyleCnt="5"/>
      <dgm:spPr/>
      <dgm:t>
        <a:bodyPr/>
        <a:lstStyle/>
        <a:p>
          <a:endParaRPr lang="en-GB"/>
        </a:p>
      </dgm:t>
    </dgm:pt>
    <dgm:pt modelId="{DCD9AB36-B926-4E2F-98EF-A351EA838461}" type="pres">
      <dgm:prSet presAssocID="{95AAFB22-CEFE-459B-814C-3F66AA809FB9}" presName="hierChild4" presStyleCnt="0"/>
      <dgm:spPr/>
    </dgm:pt>
    <dgm:pt modelId="{EC96A0FF-2A85-4644-AAA5-D27E27C7E9C7}" type="pres">
      <dgm:prSet presAssocID="{95AAFB22-CEFE-459B-814C-3F66AA809FB9}" presName="hierChild5" presStyleCnt="0"/>
      <dgm:spPr/>
    </dgm:pt>
    <dgm:pt modelId="{BCDF3513-C8F8-4302-98B6-CBDBEC2358EB}" type="pres">
      <dgm:prSet presAssocID="{46343880-1CAB-4AAF-9E9B-A4E28BF9119E}" presName="Name37" presStyleLbl="parChTrans1D3" presStyleIdx="4" presStyleCnt="5"/>
      <dgm:spPr/>
      <dgm:t>
        <a:bodyPr/>
        <a:lstStyle/>
        <a:p>
          <a:endParaRPr lang="en-GB"/>
        </a:p>
      </dgm:t>
    </dgm:pt>
    <dgm:pt modelId="{EB6295F9-74B1-49CF-AD04-AA22B57EDCEC}" type="pres">
      <dgm:prSet presAssocID="{7EFA7A94-2568-4E48-AB49-3E62EF1D4BFC}" presName="hierRoot2" presStyleCnt="0">
        <dgm:presLayoutVars>
          <dgm:hierBranch val="init"/>
        </dgm:presLayoutVars>
      </dgm:prSet>
      <dgm:spPr/>
    </dgm:pt>
    <dgm:pt modelId="{52ACEEB9-B4FC-420F-BC56-31325518090A}" type="pres">
      <dgm:prSet presAssocID="{7EFA7A94-2568-4E48-AB49-3E62EF1D4BFC}" presName="rootComposite" presStyleCnt="0"/>
      <dgm:spPr/>
    </dgm:pt>
    <dgm:pt modelId="{8BA99846-AA80-4CF1-948E-66F54DE90097}" type="pres">
      <dgm:prSet presAssocID="{7EFA7A94-2568-4E48-AB49-3E62EF1D4BFC}" presName="rootText" presStyleLbl="node3" presStyleIdx="4" presStyleCnt="5" custScaleX="267463" custLinFactY="-42978" custLinFactNeighborX="34591" custLinFactNeighborY="-10000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59D21C0-397C-446A-8C3D-68E6BC6F321E}" type="pres">
      <dgm:prSet presAssocID="{7EFA7A94-2568-4E48-AB49-3E62EF1D4BFC}" presName="rootConnector" presStyleLbl="node3" presStyleIdx="4" presStyleCnt="5"/>
      <dgm:spPr/>
      <dgm:t>
        <a:bodyPr/>
        <a:lstStyle/>
        <a:p>
          <a:endParaRPr lang="en-GB"/>
        </a:p>
      </dgm:t>
    </dgm:pt>
    <dgm:pt modelId="{8063C51A-8BBC-43E2-907B-0EF53C116A88}" type="pres">
      <dgm:prSet presAssocID="{7EFA7A94-2568-4E48-AB49-3E62EF1D4BFC}" presName="hierChild4" presStyleCnt="0"/>
      <dgm:spPr/>
    </dgm:pt>
    <dgm:pt modelId="{764D38F7-C9BD-4C09-91A7-18DFCD8E8517}" type="pres">
      <dgm:prSet presAssocID="{7EFA7A94-2568-4E48-AB49-3E62EF1D4BFC}" presName="hierChild5" presStyleCnt="0"/>
      <dgm:spPr/>
    </dgm:pt>
    <dgm:pt modelId="{BCEC4F47-82EE-440B-8201-C4C43003A6DE}" type="pres">
      <dgm:prSet presAssocID="{5F0028CB-93F5-485D-9F46-70AD285010EA}" presName="hierChild5" presStyleCnt="0"/>
      <dgm:spPr/>
    </dgm:pt>
    <dgm:pt modelId="{CCF01AC1-FA2C-4516-9E27-7D9A9C55AA72}" type="pres">
      <dgm:prSet presAssocID="{C4D57D9E-9A2A-4AF7-B317-1A3FF5EA213A}" presName="hierChild3" presStyleCnt="0"/>
      <dgm:spPr/>
    </dgm:pt>
  </dgm:ptLst>
  <dgm:cxnLst>
    <dgm:cxn modelId="{FF9D3E36-B5D2-4AFC-A7C0-44FE63A163EC}" type="presOf" srcId="{47B48B8D-CB44-42D1-822C-F30BFDD67A7F}" destId="{41285E7D-31E4-4115-8720-71938A62E5A7}" srcOrd="0" destOrd="0" presId="urn:microsoft.com/office/officeart/2005/8/layout/orgChart1"/>
    <dgm:cxn modelId="{D03E52E9-D39D-4F74-8D61-ECD3E0E6F4D3}" type="presOf" srcId="{5F0028CB-93F5-485D-9F46-70AD285010EA}" destId="{961B6681-A6B2-4BAE-80EB-35932DD2B78F}" srcOrd="0" destOrd="0" presId="urn:microsoft.com/office/officeart/2005/8/layout/orgChart1"/>
    <dgm:cxn modelId="{48D66417-656F-4E00-9093-29043BC88357}" type="presOf" srcId="{B4A560F3-7CEA-4B3D-9914-B6AF940CA649}" destId="{78C088F4-6A92-44B1-816A-DFF03A67A380}" srcOrd="0" destOrd="0" presId="urn:microsoft.com/office/officeart/2005/8/layout/orgChart1"/>
    <dgm:cxn modelId="{71A19E2A-3BB4-44B7-AED7-155A416C144E}" srcId="{5F0028CB-93F5-485D-9F46-70AD285010EA}" destId="{55001700-53C2-4CF0-A1FA-876D570EF545}" srcOrd="2" destOrd="0" parTransId="{084A8B66-34DE-4EE6-9C13-1DEB80ABA351}" sibTransId="{ED0CFEDA-E1A7-4FBC-BDBD-B57774B70B87}"/>
    <dgm:cxn modelId="{DA052610-420D-447A-9C0A-4A93DE6C7450}" type="presOf" srcId="{E020B781-BD77-4918-B230-222530DF28AD}" destId="{59FB54EE-B6A7-4978-934F-CE93A064EDF4}" srcOrd="0" destOrd="0" presId="urn:microsoft.com/office/officeart/2005/8/layout/orgChart1"/>
    <dgm:cxn modelId="{F300C2DF-5149-404F-BAD3-D77EBED8FDD4}" type="presOf" srcId="{B937ECAE-97D5-49FC-8152-ECEC46D11D14}" destId="{45957EE1-8310-493A-A7BB-209487DB4A16}" srcOrd="1" destOrd="0" presId="urn:microsoft.com/office/officeart/2005/8/layout/orgChart1"/>
    <dgm:cxn modelId="{64741DFB-5ADF-4ABC-A5C7-D59C47167435}" type="presOf" srcId="{CDFFDF69-99DB-407E-8E24-3B63C553B40F}" destId="{116A897C-CD1A-4B8C-A411-A6F72A359FB7}" srcOrd="0" destOrd="0" presId="urn:microsoft.com/office/officeart/2005/8/layout/orgChart1"/>
    <dgm:cxn modelId="{44F56395-0839-477A-AAC4-EE1ECF9CA7FB}" type="presOf" srcId="{95AAFB22-CEFE-459B-814C-3F66AA809FB9}" destId="{6CE8B164-8963-4994-A993-2203A13618D7}" srcOrd="1" destOrd="0" presId="urn:microsoft.com/office/officeart/2005/8/layout/orgChart1"/>
    <dgm:cxn modelId="{7081AAC3-35E6-4A4D-B2CA-B6440D54E2A5}" type="presOf" srcId="{402BEA96-0C4E-418E-8B48-ACE54A8AFFF6}" destId="{1D113073-C66B-4ADF-9617-6C8CFD13137D}" srcOrd="0" destOrd="0" presId="urn:microsoft.com/office/officeart/2005/8/layout/orgChart1"/>
    <dgm:cxn modelId="{DED4B351-F876-4896-8E15-682C9684F8A1}" type="presOf" srcId="{7EFA7A94-2568-4E48-AB49-3E62EF1D4BFC}" destId="{8BA99846-AA80-4CF1-948E-66F54DE90097}" srcOrd="0" destOrd="0" presId="urn:microsoft.com/office/officeart/2005/8/layout/orgChart1"/>
    <dgm:cxn modelId="{0671E721-A2FA-44D9-98D9-96A190738C45}" srcId="{C4D57D9E-9A2A-4AF7-B317-1A3FF5EA213A}" destId="{B937ECAE-97D5-49FC-8152-ECEC46D11D14}" srcOrd="0" destOrd="0" parTransId="{93CFBD5C-4804-4EEA-82D6-D42985EB3D55}" sibTransId="{E9505DCF-5B89-4C73-A841-FC60A951AB1A}"/>
    <dgm:cxn modelId="{0D92D81F-BD53-4D5F-86FE-921B643B66DA}" srcId="{5F0028CB-93F5-485D-9F46-70AD285010EA}" destId="{B4A560F3-7CEA-4B3D-9914-B6AF940CA649}" srcOrd="1" destOrd="0" parTransId="{E020B781-BD77-4918-B230-222530DF28AD}" sibTransId="{BC5B5BD3-3D88-41F6-AA30-1C34EC3AC909}"/>
    <dgm:cxn modelId="{8CA86A3B-429F-47F1-AC95-5396694343F8}" srcId="{5F0028CB-93F5-485D-9F46-70AD285010EA}" destId="{7EFA7A94-2568-4E48-AB49-3E62EF1D4BFC}" srcOrd="4" destOrd="0" parTransId="{46343880-1CAB-4AAF-9E9B-A4E28BF9119E}" sibTransId="{9406B209-E449-4212-944C-229657FF718B}"/>
    <dgm:cxn modelId="{4726D4A2-FCC1-411E-B5E3-C89E7D5D7455}" type="presOf" srcId="{55001700-53C2-4CF0-A1FA-876D570EF545}" destId="{91051F09-F4DA-4894-ACF0-F7C300BA617E}" srcOrd="0" destOrd="0" presId="urn:microsoft.com/office/officeart/2005/8/layout/orgChart1"/>
    <dgm:cxn modelId="{5B3D625D-D487-4BF6-990E-6F9602647910}" type="presOf" srcId="{084A8B66-34DE-4EE6-9C13-1DEB80ABA351}" destId="{0B7F98FF-E553-465C-9C72-29160CADE08D}" srcOrd="0" destOrd="0" presId="urn:microsoft.com/office/officeart/2005/8/layout/orgChart1"/>
    <dgm:cxn modelId="{070579B1-0FF4-44E6-A82D-4D1BED7A955A}" type="presOf" srcId="{64D4C047-7819-43ED-9458-CC68C6EB93A1}" destId="{EF1292D0-B553-4700-92E7-E4C9B64A8A18}" srcOrd="0" destOrd="0" presId="urn:microsoft.com/office/officeart/2005/8/layout/orgChart1"/>
    <dgm:cxn modelId="{A8D2338C-D1DC-434F-9C99-12CD4F6C41F3}" type="presOf" srcId="{714E2400-4ACB-4F72-9D85-514E05079008}" destId="{D7EE6121-900A-47E6-8483-FFAA974C784B}" srcOrd="1" destOrd="0" presId="urn:microsoft.com/office/officeart/2005/8/layout/orgChart1"/>
    <dgm:cxn modelId="{9BA8E07D-B92C-4B77-96EE-E18CA0167564}" type="presOf" srcId="{C4D57D9E-9A2A-4AF7-B317-1A3FF5EA213A}" destId="{C8685B83-E264-4DF9-B898-09F260AE061F}" srcOrd="1" destOrd="0" presId="urn:microsoft.com/office/officeart/2005/8/layout/orgChart1"/>
    <dgm:cxn modelId="{5DCD2F82-8065-43F5-A13B-6283AF713330}" type="presOf" srcId="{93CFBD5C-4804-4EEA-82D6-D42985EB3D55}" destId="{D05A31FA-6A4F-40A4-BC2B-1BFC640FE898}" srcOrd="0" destOrd="0" presId="urn:microsoft.com/office/officeart/2005/8/layout/orgChart1"/>
    <dgm:cxn modelId="{1CE4AB0C-F2B4-47DB-BBB1-4E67A3036466}" type="presOf" srcId="{55001700-53C2-4CF0-A1FA-876D570EF545}" destId="{2E3F242E-E750-4526-A32A-913F3BEF50ED}" srcOrd="1" destOrd="0" presId="urn:microsoft.com/office/officeart/2005/8/layout/orgChart1"/>
    <dgm:cxn modelId="{65CA0EFD-1B30-4D1C-9D34-7D8AE237841E}" type="presOf" srcId="{714E2400-4ACB-4F72-9D85-514E05079008}" destId="{550480E3-D7AC-4053-9BA0-0C2A4B851F31}" srcOrd="0" destOrd="0" presId="urn:microsoft.com/office/officeart/2005/8/layout/orgChart1"/>
    <dgm:cxn modelId="{095A9F4C-2490-4CF8-B43F-E8C442ACF747}" type="presOf" srcId="{C4D57D9E-9A2A-4AF7-B317-1A3FF5EA213A}" destId="{3B120C76-EAAC-4BA9-A6AC-63AF3E41CF65}" srcOrd="0" destOrd="0" presId="urn:microsoft.com/office/officeart/2005/8/layout/orgChart1"/>
    <dgm:cxn modelId="{CE14AEC5-FE10-4929-81AA-C7E7E1C40BF9}" type="presOf" srcId="{95AAFB22-CEFE-459B-814C-3F66AA809FB9}" destId="{F5360670-9800-4B46-9D05-F9C4A97CF1B8}" srcOrd="0" destOrd="0" presId="urn:microsoft.com/office/officeart/2005/8/layout/orgChart1"/>
    <dgm:cxn modelId="{F5921EE3-020D-476E-A5A4-C697004100F4}" type="presOf" srcId="{7EFA7A94-2568-4E48-AB49-3E62EF1D4BFC}" destId="{459D21C0-397C-446A-8C3D-68E6BC6F321E}" srcOrd="1" destOrd="0" presId="urn:microsoft.com/office/officeart/2005/8/layout/orgChart1"/>
    <dgm:cxn modelId="{5EA9D946-BED4-4564-A0A3-984AE22A3B53}" srcId="{5F0028CB-93F5-485D-9F46-70AD285010EA}" destId="{95AAFB22-CEFE-459B-814C-3F66AA809FB9}" srcOrd="3" destOrd="0" parTransId="{64D4C047-7819-43ED-9458-CC68C6EB93A1}" sibTransId="{0BC46CB2-5476-4A88-9B5A-91CA9D435AEC}"/>
    <dgm:cxn modelId="{3792B787-A699-4E6D-A87E-9172FA036FC6}" srcId="{402BEA96-0C4E-418E-8B48-ACE54A8AFFF6}" destId="{C4D57D9E-9A2A-4AF7-B317-1A3FF5EA213A}" srcOrd="0" destOrd="0" parTransId="{4F1A0B97-8875-4C3B-8248-C4E7FDD95CEF}" sibTransId="{FFA47620-1E6B-4E74-84DD-9C4073246532}"/>
    <dgm:cxn modelId="{CBFCDA86-08C7-4438-AAF8-AA29644BDA97}" srcId="{5F0028CB-93F5-485D-9F46-70AD285010EA}" destId="{714E2400-4ACB-4F72-9D85-514E05079008}" srcOrd="0" destOrd="0" parTransId="{CDFFDF69-99DB-407E-8E24-3B63C553B40F}" sibTransId="{94C82BA6-7778-4EA5-8531-02AD20D1827F}"/>
    <dgm:cxn modelId="{84B1C728-5E85-4504-96F9-B193F1FE875F}" type="presOf" srcId="{B4A560F3-7CEA-4B3D-9914-B6AF940CA649}" destId="{620B604C-81A0-4297-9711-D239FCD30401}" srcOrd="1" destOrd="0" presId="urn:microsoft.com/office/officeart/2005/8/layout/orgChart1"/>
    <dgm:cxn modelId="{E06AEA23-5544-4124-B781-9319308F2767}" type="presOf" srcId="{B937ECAE-97D5-49FC-8152-ECEC46D11D14}" destId="{034ED1D8-96E7-498A-BB64-C608AB0B8B06}" srcOrd="0" destOrd="0" presId="urn:microsoft.com/office/officeart/2005/8/layout/orgChart1"/>
    <dgm:cxn modelId="{F86AE104-B6D8-446D-887E-E34D3E878354}" srcId="{C4D57D9E-9A2A-4AF7-B317-1A3FF5EA213A}" destId="{5F0028CB-93F5-485D-9F46-70AD285010EA}" srcOrd="1" destOrd="0" parTransId="{47B48B8D-CB44-42D1-822C-F30BFDD67A7F}" sibTransId="{0DC2EC87-D9B8-4760-AFD8-AF3A7CDC28DF}"/>
    <dgm:cxn modelId="{A8381AFC-4E0C-4C1F-B2A2-BE61E644450E}" type="presOf" srcId="{46343880-1CAB-4AAF-9E9B-A4E28BF9119E}" destId="{BCDF3513-C8F8-4302-98B6-CBDBEC2358EB}" srcOrd="0" destOrd="0" presId="urn:microsoft.com/office/officeart/2005/8/layout/orgChart1"/>
    <dgm:cxn modelId="{27089FAD-806D-4171-9D25-54869A85B43A}" type="presOf" srcId="{5F0028CB-93F5-485D-9F46-70AD285010EA}" destId="{282C469B-2695-4D2D-84F7-8D7A4439AFE9}" srcOrd="1" destOrd="0" presId="urn:microsoft.com/office/officeart/2005/8/layout/orgChart1"/>
    <dgm:cxn modelId="{4655AE49-0993-4BB9-8483-20EB3DC1CAF0}" type="presParOf" srcId="{1D113073-C66B-4ADF-9617-6C8CFD13137D}" destId="{28C71AB7-0474-43FB-BC69-FC9BBE6E3B8F}" srcOrd="0" destOrd="0" presId="urn:microsoft.com/office/officeart/2005/8/layout/orgChart1"/>
    <dgm:cxn modelId="{91C36E79-F5C5-4FD0-9CC9-D8BCD0FAC6A3}" type="presParOf" srcId="{28C71AB7-0474-43FB-BC69-FC9BBE6E3B8F}" destId="{5095B716-638B-4F23-B058-E9ADCD2DBC24}" srcOrd="0" destOrd="0" presId="urn:microsoft.com/office/officeart/2005/8/layout/orgChart1"/>
    <dgm:cxn modelId="{10E0BA1E-6F1F-4904-97AD-3848CCD9835B}" type="presParOf" srcId="{5095B716-638B-4F23-B058-E9ADCD2DBC24}" destId="{3B120C76-EAAC-4BA9-A6AC-63AF3E41CF65}" srcOrd="0" destOrd="0" presId="urn:microsoft.com/office/officeart/2005/8/layout/orgChart1"/>
    <dgm:cxn modelId="{51BD41A4-8F1E-45FD-A88E-9357C2696E20}" type="presParOf" srcId="{5095B716-638B-4F23-B058-E9ADCD2DBC24}" destId="{C8685B83-E264-4DF9-B898-09F260AE061F}" srcOrd="1" destOrd="0" presId="urn:microsoft.com/office/officeart/2005/8/layout/orgChart1"/>
    <dgm:cxn modelId="{33FAD292-0A1D-4837-9471-106FE44BB0EA}" type="presParOf" srcId="{28C71AB7-0474-43FB-BC69-FC9BBE6E3B8F}" destId="{CCEE86E3-3B2F-4B51-98F1-0D1193ED0F89}" srcOrd="1" destOrd="0" presId="urn:microsoft.com/office/officeart/2005/8/layout/orgChart1"/>
    <dgm:cxn modelId="{410C9A82-8C7D-4037-A3FC-1BEF40902AFC}" type="presParOf" srcId="{CCEE86E3-3B2F-4B51-98F1-0D1193ED0F89}" destId="{D05A31FA-6A4F-40A4-BC2B-1BFC640FE898}" srcOrd="0" destOrd="0" presId="urn:microsoft.com/office/officeart/2005/8/layout/orgChart1"/>
    <dgm:cxn modelId="{92101FDE-36BC-4498-BDA0-63193568C473}" type="presParOf" srcId="{CCEE86E3-3B2F-4B51-98F1-0D1193ED0F89}" destId="{E8A3D1BC-C865-4CA7-BEFB-E2A615C8E281}" srcOrd="1" destOrd="0" presId="urn:microsoft.com/office/officeart/2005/8/layout/orgChart1"/>
    <dgm:cxn modelId="{8C6751B2-1B44-4B8C-8090-7813B94D36E2}" type="presParOf" srcId="{E8A3D1BC-C865-4CA7-BEFB-E2A615C8E281}" destId="{E6488316-8F17-495F-A212-5CC6324EEE68}" srcOrd="0" destOrd="0" presId="urn:microsoft.com/office/officeart/2005/8/layout/orgChart1"/>
    <dgm:cxn modelId="{E6DD603B-2EB3-4826-B26D-483F49144BBD}" type="presParOf" srcId="{E6488316-8F17-495F-A212-5CC6324EEE68}" destId="{034ED1D8-96E7-498A-BB64-C608AB0B8B06}" srcOrd="0" destOrd="0" presId="urn:microsoft.com/office/officeart/2005/8/layout/orgChart1"/>
    <dgm:cxn modelId="{3DF20AD2-85DE-4011-8FFE-87F60D3819F9}" type="presParOf" srcId="{E6488316-8F17-495F-A212-5CC6324EEE68}" destId="{45957EE1-8310-493A-A7BB-209487DB4A16}" srcOrd="1" destOrd="0" presId="urn:microsoft.com/office/officeart/2005/8/layout/orgChart1"/>
    <dgm:cxn modelId="{8FCF6623-F66A-4DA3-AAA4-95E3B818A3E8}" type="presParOf" srcId="{E8A3D1BC-C865-4CA7-BEFB-E2A615C8E281}" destId="{9E2BAC37-DE87-45E4-93BB-B63588FFE49C}" srcOrd="1" destOrd="0" presId="urn:microsoft.com/office/officeart/2005/8/layout/orgChart1"/>
    <dgm:cxn modelId="{E8FCF998-3E54-4860-A0E3-F5AA2D19E3FF}" type="presParOf" srcId="{E8A3D1BC-C865-4CA7-BEFB-E2A615C8E281}" destId="{C5CD88E3-E624-4AC5-9722-7971266328B4}" srcOrd="2" destOrd="0" presId="urn:microsoft.com/office/officeart/2005/8/layout/orgChart1"/>
    <dgm:cxn modelId="{6876A214-9A62-4002-808D-53FF1DDC3413}" type="presParOf" srcId="{CCEE86E3-3B2F-4B51-98F1-0D1193ED0F89}" destId="{41285E7D-31E4-4115-8720-71938A62E5A7}" srcOrd="2" destOrd="0" presId="urn:microsoft.com/office/officeart/2005/8/layout/orgChart1"/>
    <dgm:cxn modelId="{82FE208F-B730-4B33-925A-C64CE8C65A2F}" type="presParOf" srcId="{CCEE86E3-3B2F-4B51-98F1-0D1193ED0F89}" destId="{2C6801CD-A532-490A-907E-E59A7787AC7A}" srcOrd="3" destOrd="0" presId="urn:microsoft.com/office/officeart/2005/8/layout/orgChart1"/>
    <dgm:cxn modelId="{9A5222F3-F0B2-490D-8972-D30633341E19}" type="presParOf" srcId="{2C6801CD-A532-490A-907E-E59A7787AC7A}" destId="{5EA0B28C-D161-4848-882E-0EC559EEF293}" srcOrd="0" destOrd="0" presId="urn:microsoft.com/office/officeart/2005/8/layout/orgChart1"/>
    <dgm:cxn modelId="{E23E909C-7DEB-4E66-90C1-591EB6D31181}" type="presParOf" srcId="{5EA0B28C-D161-4848-882E-0EC559EEF293}" destId="{961B6681-A6B2-4BAE-80EB-35932DD2B78F}" srcOrd="0" destOrd="0" presId="urn:microsoft.com/office/officeart/2005/8/layout/orgChart1"/>
    <dgm:cxn modelId="{AFDCF520-F40B-4A6E-A5CC-80E8C782E020}" type="presParOf" srcId="{5EA0B28C-D161-4848-882E-0EC559EEF293}" destId="{282C469B-2695-4D2D-84F7-8D7A4439AFE9}" srcOrd="1" destOrd="0" presId="urn:microsoft.com/office/officeart/2005/8/layout/orgChart1"/>
    <dgm:cxn modelId="{5AB22AE2-49CC-4CA8-83D4-B111E08575CC}" type="presParOf" srcId="{2C6801CD-A532-490A-907E-E59A7787AC7A}" destId="{A5A6397B-8B12-4524-AF78-EADE5447039D}" srcOrd="1" destOrd="0" presId="urn:microsoft.com/office/officeart/2005/8/layout/orgChart1"/>
    <dgm:cxn modelId="{01EB30CD-F153-4F1A-B2F7-C46E7C31EF75}" type="presParOf" srcId="{A5A6397B-8B12-4524-AF78-EADE5447039D}" destId="{116A897C-CD1A-4B8C-A411-A6F72A359FB7}" srcOrd="0" destOrd="0" presId="urn:microsoft.com/office/officeart/2005/8/layout/orgChart1"/>
    <dgm:cxn modelId="{CB706B3B-74E9-463A-8ADD-936F21331AA3}" type="presParOf" srcId="{A5A6397B-8B12-4524-AF78-EADE5447039D}" destId="{1B4240F2-8CEC-4F95-BD90-5BD9176E9A64}" srcOrd="1" destOrd="0" presId="urn:microsoft.com/office/officeart/2005/8/layout/orgChart1"/>
    <dgm:cxn modelId="{C173CC7E-9EDB-4EFF-8D0D-80536E217613}" type="presParOf" srcId="{1B4240F2-8CEC-4F95-BD90-5BD9176E9A64}" destId="{1089FE31-0349-445D-92E2-4FBA67402C2C}" srcOrd="0" destOrd="0" presId="urn:microsoft.com/office/officeart/2005/8/layout/orgChart1"/>
    <dgm:cxn modelId="{82D9D38A-CE8B-469C-8854-91C8AD7C06A6}" type="presParOf" srcId="{1089FE31-0349-445D-92E2-4FBA67402C2C}" destId="{550480E3-D7AC-4053-9BA0-0C2A4B851F31}" srcOrd="0" destOrd="0" presId="urn:microsoft.com/office/officeart/2005/8/layout/orgChart1"/>
    <dgm:cxn modelId="{90C74064-8416-4B18-AADA-9FC837F64F46}" type="presParOf" srcId="{1089FE31-0349-445D-92E2-4FBA67402C2C}" destId="{D7EE6121-900A-47E6-8483-FFAA974C784B}" srcOrd="1" destOrd="0" presId="urn:microsoft.com/office/officeart/2005/8/layout/orgChart1"/>
    <dgm:cxn modelId="{4B1E381C-8C4A-46C1-A9A4-B21ECBF912E5}" type="presParOf" srcId="{1B4240F2-8CEC-4F95-BD90-5BD9176E9A64}" destId="{46A089AB-5365-4282-808C-998C609558A9}" srcOrd="1" destOrd="0" presId="urn:microsoft.com/office/officeart/2005/8/layout/orgChart1"/>
    <dgm:cxn modelId="{3FEFF6F3-2275-40CC-85E0-FD7317CCCC8F}" type="presParOf" srcId="{1B4240F2-8CEC-4F95-BD90-5BD9176E9A64}" destId="{A2BF8F88-BC24-4B53-AAB0-B059B70C5836}" srcOrd="2" destOrd="0" presId="urn:microsoft.com/office/officeart/2005/8/layout/orgChart1"/>
    <dgm:cxn modelId="{8283FB45-1D67-4D40-9F60-BFC3580D3AE4}" type="presParOf" srcId="{A5A6397B-8B12-4524-AF78-EADE5447039D}" destId="{59FB54EE-B6A7-4978-934F-CE93A064EDF4}" srcOrd="2" destOrd="0" presId="urn:microsoft.com/office/officeart/2005/8/layout/orgChart1"/>
    <dgm:cxn modelId="{D3DE81BA-5E4C-4B09-92A7-571DEF9FD076}" type="presParOf" srcId="{A5A6397B-8B12-4524-AF78-EADE5447039D}" destId="{B0983B69-31E9-4A42-A87F-E81690A97061}" srcOrd="3" destOrd="0" presId="urn:microsoft.com/office/officeart/2005/8/layout/orgChart1"/>
    <dgm:cxn modelId="{D5C2A825-F9A2-402C-83A8-48316E4CDD66}" type="presParOf" srcId="{B0983B69-31E9-4A42-A87F-E81690A97061}" destId="{08909B54-D563-41C0-B93C-F226753652EF}" srcOrd="0" destOrd="0" presId="urn:microsoft.com/office/officeart/2005/8/layout/orgChart1"/>
    <dgm:cxn modelId="{22F4DE00-507D-4588-AF10-CA9E57641EAC}" type="presParOf" srcId="{08909B54-D563-41C0-B93C-F226753652EF}" destId="{78C088F4-6A92-44B1-816A-DFF03A67A380}" srcOrd="0" destOrd="0" presId="urn:microsoft.com/office/officeart/2005/8/layout/orgChart1"/>
    <dgm:cxn modelId="{B0CB37D3-B463-485E-8701-8B1FEEFC76A9}" type="presParOf" srcId="{08909B54-D563-41C0-B93C-F226753652EF}" destId="{620B604C-81A0-4297-9711-D239FCD30401}" srcOrd="1" destOrd="0" presId="urn:microsoft.com/office/officeart/2005/8/layout/orgChart1"/>
    <dgm:cxn modelId="{3D716FCD-5CB7-4567-AA79-97DA089721B1}" type="presParOf" srcId="{B0983B69-31E9-4A42-A87F-E81690A97061}" destId="{F81262B4-1D0C-489A-9723-CF35D0718C6F}" srcOrd="1" destOrd="0" presId="urn:microsoft.com/office/officeart/2005/8/layout/orgChart1"/>
    <dgm:cxn modelId="{12602273-6D10-483F-8B0B-891CF469FF82}" type="presParOf" srcId="{B0983B69-31E9-4A42-A87F-E81690A97061}" destId="{E30CA75B-D079-4B20-97D8-DDB7389B8D0F}" srcOrd="2" destOrd="0" presId="urn:microsoft.com/office/officeart/2005/8/layout/orgChart1"/>
    <dgm:cxn modelId="{B235D421-3152-4107-9EE9-73A0E2AB9F1B}" type="presParOf" srcId="{A5A6397B-8B12-4524-AF78-EADE5447039D}" destId="{0B7F98FF-E553-465C-9C72-29160CADE08D}" srcOrd="4" destOrd="0" presId="urn:microsoft.com/office/officeart/2005/8/layout/orgChart1"/>
    <dgm:cxn modelId="{7C3E10CF-DFEE-4F43-BD62-45D81777F9B3}" type="presParOf" srcId="{A5A6397B-8B12-4524-AF78-EADE5447039D}" destId="{C079840F-5C0A-439E-938E-8952F0AE8232}" srcOrd="5" destOrd="0" presId="urn:microsoft.com/office/officeart/2005/8/layout/orgChart1"/>
    <dgm:cxn modelId="{736864D2-A1A2-4CF3-B7F9-05687C91358E}" type="presParOf" srcId="{C079840F-5C0A-439E-938E-8952F0AE8232}" destId="{76856240-652B-4A02-8B75-27CD487668BC}" srcOrd="0" destOrd="0" presId="urn:microsoft.com/office/officeart/2005/8/layout/orgChart1"/>
    <dgm:cxn modelId="{6698931B-316D-4E44-9F80-FE2F9F3C580E}" type="presParOf" srcId="{76856240-652B-4A02-8B75-27CD487668BC}" destId="{91051F09-F4DA-4894-ACF0-F7C300BA617E}" srcOrd="0" destOrd="0" presId="urn:microsoft.com/office/officeart/2005/8/layout/orgChart1"/>
    <dgm:cxn modelId="{AF982322-D2E1-4691-9B4E-C123483AA5B4}" type="presParOf" srcId="{76856240-652B-4A02-8B75-27CD487668BC}" destId="{2E3F242E-E750-4526-A32A-913F3BEF50ED}" srcOrd="1" destOrd="0" presId="urn:microsoft.com/office/officeart/2005/8/layout/orgChart1"/>
    <dgm:cxn modelId="{5C218E59-C967-4040-A3B0-3C86F6BF0C75}" type="presParOf" srcId="{C079840F-5C0A-439E-938E-8952F0AE8232}" destId="{461EB132-6680-403D-81D3-A7EA77F90056}" srcOrd="1" destOrd="0" presId="urn:microsoft.com/office/officeart/2005/8/layout/orgChart1"/>
    <dgm:cxn modelId="{A8796F11-FA97-478B-80A9-7183CACB6D9E}" type="presParOf" srcId="{C079840F-5C0A-439E-938E-8952F0AE8232}" destId="{D1DE293C-26DD-43B6-B276-3AE3F80EC732}" srcOrd="2" destOrd="0" presId="urn:microsoft.com/office/officeart/2005/8/layout/orgChart1"/>
    <dgm:cxn modelId="{291B3872-25E0-4EFE-8815-D524066F0512}" type="presParOf" srcId="{A5A6397B-8B12-4524-AF78-EADE5447039D}" destId="{EF1292D0-B553-4700-92E7-E4C9B64A8A18}" srcOrd="6" destOrd="0" presId="urn:microsoft.com/office/officeart/2005/8/layout/orgChart1"/>
    <dgm:cxn modelId="{54DE7BE4-62B2-444E-963E-4753C7DA36F8}" type="presParOf" srcId="{A5A6397B-8B12-4524-AF78-EADE5447039D}" destId="{AEFD008F-35ED-4FBF-8F44-F81AA46357D1}" srcOrd="7" destOrd="0" presId="urn:microsoft.com/office/officeart/2005/8/layout/orgChart1"/>
    <dgm:cxn modelId="{6AE09CE6-6C0A-4874-863D-22177674C96C}" type="presParOf" srcId="{AEFD008F-35ED-4FBF-8F44-F81AA46357D1}" destId="{6F17C37F-08E0-4679-8ED7-9FB96A2ED13D}" srcOrd="0" destOrd="0" presId="urn:microsoft.com/office/officeart/2005/8/layout/orgChart1"/>
    <dgm:cxn modelId="{80722C4B-7C7F-4E1F-9563-8636C4D21D99}" type="presParOf" srcId="{6F17C37F-08E0-4679-8ED7-9FB96A2ED13D}" destId="{F5360670-9800-4B46-9D05-F9C4A97CF1B8}" srcOrd="0" destOrd="0" presId="urn:microsoft.com/office/officeart/2005/8/layout/orgChart1"/>
    <dgm:cxn modelId="{34B1683D-B3EA-46D1-8B2F-6E494A9AA168}" type="presParOf" srcId="{6F17C37F-08E0-4679-8ED7-9FB96A2ED13D}" destId="{6CE8B164-8963-4994-A993-2203A13618D7}" srcOrd="1" destOrd="0" presId="urn:microsoft.com/office/officeart/2005/8/layout/orgChart1"/>
    <dgm:cxn modelId="{ECC51414-04D2-474A-8899-CFA5CB6F0AAD}" type="presParOf" srcId="{AEFD008F-35ED-4FBF-8F44-F81AA46357D1}" destId="{DCD9AB36-B926-4E2F-98EF-A351EA838461}" srcOrd="1" destOrd="0" presId="urn:microsoft.com/office/officeart/2005/8/layout/orgChart1"/>
    <dgm:cxn modelId="{1F695FC8-AD2F-45EA-BBDB-8E3071B7DA1F}" type="presParOf" srcId="{AEFD008F-35ED-4FBF-8F44-F81AA46357D1}" destId="{EC96A0FF-2A85-4644-AAA5-D27E27C7E9C7}" srcOrd="2" destOrd="0" presId="urn:microsoft.com/office/officeart/2005/8/layout/orgChart1"/>
    <dgm:cxn modelId="{48F76883-402E-45D2-A5FB-4501B76100D6}" type="presParOf" srcId="{A5A6397B-8B12-4524-AF78-EADE5447039D}" destId="{BCDF3513-C8F8-4302-98B6-CBDBEC2358EB}" srcOrd="8" destOrd="0" presId="urn:microsoft.com/office/officeart/2005/8/layout/orgChart1"/>
    <dgm:cxn modelId="{4A056A38-DFF0-49E6-AC7A-C98393A302A7}" type="presParOf" srcId="{A5A6397B-8B12-4524-AF78-EADE5447039D}" destId="{EB6295F9-74B1-49CF-AD04-AA22B57EDCEC}" srcOrd="9" destOrd="0" presId="urn:microsoft.com/office/officeart/2005/8/layout/orgChart1"/>
    <dgm:cxn modelId="{10F482F7-926E-4BC4-AED9-9CE3E035F7C9}" type="presParOf" srcId="{EB6295F9-74B1-49CF-AD04-AA22B57EDCEC}" destId="{52ACEEB9-B4FC-420F-BC56-31325518090A}" srcOrd="0" destOrd="0" presId="urn:microsoft.com/office/officeart/2005/8/layout/orgChart1"/>
    <dgm:cxn modelId="{903B8E49-A8E3-4036-B00B-F9A134A27DB2}" type="presParOf" srcId="{52ACEEB9-B4FC-420F-BC56-31325518090A}" destId="{8BA99846-AA80-4CF1-948E-66F54DE90097}" srcOrd="0" destOrd="0" presId="urn:microsoft.com/office/officeart/2005/8/layout/orgChart1"/>
    <dgm:cxn modelId="{D7E3C999-88A9-43A9-8CE3-2B1CA3E780C5}" type="presParOf" srcId="{52ACEEB9-B4FC-420F-BC56-31325518090A}" destId="{459D21C0-397C-446A-8C3D-68E6BC6F321E}" srcOrd="1" destOrd="0" presId="urn:microsoft.com/office/officeart/2005/8/layout/orgChart1"/>
    <dgm:cxn modelId="{F637BF31-BB22-4C4A-A8A7-A538C790EA1E}" type="presParOf" srcId="{EB6295F9-74B1-49CF-AD04-AA22B57EDCEC}" destId="{8063C51A-8BBC-43E2-907B-0EF53C116A88}" srcOrd="1" destOrd="0" presId="urn:microsoft.com/office/officeart/2005/8/layout/orgChart1"/>
    <dgm:cxn modelId="{F6B8AF7D-6EE6-4F4B-B054-AFB715225CE5}" type="presParOf" srcId="{EB6295F9-74B1-49CF-AD04-AA22B57EDCEC}" destId="{764D38F7-C9BD-4C09-91A7-18DFCD8E8517}" srcOrd="2" destOrd="0" presId="urn:microsoft.com/office/officeart/2005/8/layout/orgChart1"/>
    <dgm:cxn modelId="{FBE5C8F2-2C9F-4C24-A642-C3B98256DA49}" type="presParOf" srcId="{2C6801CD-A532-490A-907E-E59A7787AC7A}" destId="{BCEC4F47-82EE-440B-8201-C4C43003A6DE}" srcOrd="2" destOrd="0" presId="urn:microsoft.com/office/officeart/2005/8/layout/orgChart1"/>
    <dgm:cxn modelId="{3881C421-DC3E-4B91-956F-0C760E2C7DBB}" type="presParOf" srcId="{28C71AB7-0474-43FB-BC69-FC9BBE6E3B8F}" destId="{CCF01AC1-FA2C-4516-9E27-7D9A9C55AA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DF3513-C8F8-4302-98B6-CBDBEC2358EB}">
      <dsp:nvSpPr>
        <dsp:cNvPr id="0" name=""/>
        <dsp:cNvSpPr/>
      </dsp:nvSpPr>
      <dsp:spPr>
        <a:xfrm>
          <a:off x="4941469" y="1479826"/>
          <a:ext cx="836898" cy="31541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4192"/>
              </a:lnTo>
              <a:lnTo>
                <a:pt x="836898" y="3154192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1292D0-B553-4700-92E7-E4C9B64A8A18}">
      <dsp:nvSpPr>
        <dsp:cNvPr id="0" name=""/>
        <dsp:cNvSpPr/>
      </dsp:nvSpPr>
      <dsp:spPr>
        <a:xfrm>
          <a:off x="4941469" y="1479826"/>
          <a:ext cx="2890941" cy="2428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8582"/>
              </a:lnTo>
              <a:lnTo>
                <a:pt x="2890941" y="2428582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7F98FF-E553-465C-9C72-29160CADE08D}">
      <dsp:nvSpPr>
        <dsp:cNvPr id="0" name=""/>
        <dsp:cNvSpPr/>
      </dsp:nvSpPr>
      <dsp:spPr>
        <a:xfrm>
          <a:off x="4941469" y="1479826"/>
          <a:ext cx="1716826" cy="17310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1090"/>
              </a:lnTo>
              <a:lnTo>
                <a:pt x="1716826" y="173109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FB54EE-B6A7-4978-934F-CE93A064EDF4}">
      <dsp:nvSpPr>
        <dsp:cNvPr id="0" name=""/>
        <dsp:cNvSpPr/>
      </dsp:nvSpPr>
      <dsp:spPr>
        <a:xfrm>
          <a:off x="4941469" y="1479826"/>
          <a:ext cx="3415383" cy="10054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5498"/>
              </a:lnTo>
              <a:lnTo>
                <a:pt x="3415383" y="1005498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6A897C-CD1A-4B8C-A411-A6F72A359FB7}">
      <dsp:nvSpPr>
        <dsp:cNvPr id="0" name=""/>
        <dsp:cNvSpPr/>
      </dsp:nvSpPr>
      <dsp:spPr>
        <a:xfrm>
          <a:off x="4941469" y="1479826"/>
          <a:ext cx="2342269" cy="3502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216"/>
              </a:lnTo>
              <a:lnTo>
                <a:pt x="2342269" y="35021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285E7D-31E4-4115-8720-71938A62E5A7}">
      <dsp:nvSpPr>
        <dsp:cNvPr id="0" name=""/>
        <dsp:cNvSpPr/>
      </dsp:nvSpPr>
      <dsp:spPr>
        <a:xfrm>
          <a:off x="4638572" y="613527"/>
          <a:ext cx="1409138" cy="2562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114"/>
              </a:lnTo>
              <a:lnTo>
                <a:pt x="1409138" y="128114"/>
              </a:lnTo>
              <a:lnTo>
                <a:pt x="1409138" y="256229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5A31FA-6A4F-40A4-BC2B-1BFC640FE898}">
      <dsp:nvSpPr>
        <dsp:cNvPr id="0" name=""/>
        <dsp:cNvSpPr/>
      </dsp:nvSpPr>
      <dsp:spPr>
        <a:xfrm>
          <a:off x="3127656" y="613527"/>
          <a:ext cx="1510916" cy="256229"/>
        </a:xfrm>
        <a:custGeom>
          <a:avLst/>
          <a:gdLst/>
          <a:ahLst/>
          <a:cxnLst/>
          <a:rect l="0" t="0" r="0" b="0"/>
          <a:pathLst>
            <a:path>
              <a:moveTo>
                <a:pt x="1510916" y="0"/>
              </a:moveTo>
              <a:lnTo>
                <a:pt x="1510916" y="128114"/>
              </a:lnTo>
              <a:lnTo>
                <a:pt x="0" y="128114"/>
              </a:lnTo>
              <a:lnTo>
                <a:pt x="0" y="256229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120C76-EAAC-4BA9-A6AC-63AF3E41CF65}">
      <dsp:nvSpPr>
        <dsp:cNvPr id="0" name=""/>
        <dsp:cNvSpPr/>
      </dsp:nvSpPr>
      <dsp:spPr>
        <a:xfrm>
          <a:off x="3731625" y="3458"/>
          <a:ext cx="1813894" cy="6100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Copper</a:t>
          </a:r>
        </a:p>
      </dsp:txBody>
      <dsp:txXfrm>
        <a:off x="3731625" y="3458"/>
        <a:ext cx="1813894" cy="610069"/>
      </dsp:txXfrm>
    </dsp:sp>
    <dsp:sp modelId="{034ED1D8-96E7-498A-BB64-C608AB0B8B06}">
      <dsp:nvSpPr>
        <dsp:cNvPr id="0" name=""/>
        <dsp:cNvSpPr/>
      </dsp:nvSpPr>
      <dsp:spPr>
        <a:xfrm>
          <a:off x="1846633" y="869756"/>
          <a:ext cx="2562047" cy="6100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Copper-zinc alloys (Brass)</a:t>
          </a:r>
          <a:endParaRPr lang="en-GB" sz="2000" kern="1200" dirty="0"/>
        </a:p>
      </dsp:txBody>
      <dsp:txXfrm>
        <a:off x="1846633" y="869756"/>
        <a:ext cx="2562047" cy="610069"/>
      </dsp:txXfrm>
    </dsp:sp>
    <dsp:sp modelId="{961B6681-A6B2-4BAE-80EB-35932DD2B78F}">
      <dsp:nvSpPr>
        <dsp:cNvPr id="0" name=""/>
        <dsp:cNvSpPr/>
      </dsp:nvSpPr>
      <dsp:spPr>
        <a:xfrm>
          <a:off x="4664909" y="869756"/>
          <a:ext cx="2765603" cy="6100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Copper-tin alloys (Bronze)</a:t>
          </a:r>
          <a:endParaRPr lang="en-GB" sz="2000" kern="1200" dirty="0"/>
        </a:p>
      </dsp:txBody>
      <dsp:txXfrm>
        <a:off x="4664909" y="869756"/>
        <a:ext cx="2765603" cy="610069"/>
      </dsp:txXfrm>
    </dsp:sp>
    <dsp:sp modelId="{550480E3-D7AC-4053-9BA0-0C2A4B851F31}">
      <dsp:nvSpPr>
        <dsp:cNvPr id="0" name=""/>
        <dsp:cNvSpPr/>
      </dsp:nvSpPr>
      <dsp:spPr>
        <a:xfrm>
          <a:off x="7283739" y="1525007"/>
          <a:ext cx="2579275" cy="6100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Beryllium bronze</a:t>
          </a:r>
          <a:endParaRPr lang="en-GB" sz="2000" kern="1200" dirty="0"/>
        </a:p>
      </dsp:txBody>
      <dsp:txXfrm>
        <a:off x="7283739" y="1525007"/>
        <a:ext cx="2579275" cy="610069"/>
      </dsp:txXfrm>
    </dsp:sp>
    <dsp:sp modelId="{78C088F4-6A92-44B1-816A-DFF03A67A380}">
      <dsp:nvSpPr>
        <dsp:cNvPr id="0" name=""/>
        <dsp:cNvSpPr/>
      </dsp:nvSpPr>
      <dsp:spPr>
        <a:xfrm>
          <a:off x="8356852" y="2180289"/>
          <a:ext cx="2109510" cy="6100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Manganese bronze</a:t>
          </a:r>
        </a:p>
      </dsp:txBody>
      <dsp:txXfrm>
        <a:off x="8356852" y="2180289"/>
        <a:ext cx="2109510" cy="610069"/>
      </dsp:txXfrm>
    </dsp:sp>
    <dsp:sp modelId="{91051F09-F4DA-4894-ACF0-F7C300BA617E}">
      <dsp:nvSpPr>
        <dsp:cNvPr id="0" name=""/>
        <dsp:cNvSpPr/>
      </dsp:nvSpPr>
      <dsp:spPr>
        <a:xfrm>
          <a:off x="6658295" y="2905881"/>
          <a:ext cx="2319495" cy="6100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Aluminium bronze</a:t>
          </a:r>
        </a:p>
      </dsp:txBody>
      <dsp:txXfrm>
        <a:off x="6658295" y="2905881"/>
        <a:ext cx="2319495" cy="610069"/>
      </dsp:txXfrm>
    </dsp:sp>
    <dsp:sp modelId="{F5360670-9800-4B46-9D05-F9C4A97CF1B8}">
      <dsp:nvSpPr>
        <dsp:cNvPr id="0" name=""/>
        <dsp:cNvSpPr/>
      </dsp:nvSpPr>
      <dsp:spPr>
        <a:xfrm>
          <a:off x="7832411" y="3603373"/>
          <a:ext cx="1997001" cy="6100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 Silicon bronze</a:t>
          </a:r>
          <a:endParaRPr lang="en-GB" sz="2000" kern="1200" dirty="0"/>
        </a:p>
      </dsp:txBody>
      <dsp:txXfrm>
        <a:off x="7832411" y="3603373"/>
        <a:ext cx="1997001" cy="610069"/>
      </dsp:txXfrm>
    </dsp:sp>
    <dsp:sp modelId="{8BA99846-AA80-4CF1-948E-66F54DE90097}">
      <dsp:nvSpPr>
        <dsp:cNvPr id="0" name=""/>
        <dsp:cNvSpPr/>
      </dsp:nvSpPr>
      <dsp:spPr>
        <a:xfrm>
          <a:off x="5778368" y="4328984"/>
          <a:ext cx="3263419" cy="6100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Phosphor bronze</a:t>
          </a:r>
          <a:endParaRPr lang="en-GB" sz="2000" kern="1200" dirty="0"/>
        </a:p>
      </dsp:txBody>
      <dsp:txXfrm>
        <a:off x="5778368" y="4328984"/>
        <a:ext cx="3263419" cy="610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80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8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10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8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49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4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0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86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61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3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4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892104" y="1095494"/>
            <a:ext cx="8407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 smtClean="0">
                <a:latin typeface="Cambria" panose="02040503050406030204" pitchFamily="18" charset="0"/>
              </a:rPr>
              <a:t>ENGINEERING SCIENCES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15840" y="2111157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>
                <a:latin typeface="Cambria" panose="02040503050406030204" pitchFamily="18" charset="0"/>
              </a:rPr>
              <a:t>(BME 2105)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07876" y="2774651"/>
            <a:ext cx="3376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LECTURE </a:t>
            </a:r>
            <a:r>
              <a:rPr lang="en-IN" sz="2800" dirty="0"/>
              <a:t>3</a:t>
            </a:r>
            <a:r>
              <a:rPr lang="en-IN" sz="2800" dirty="0" smtClean="0"/>
              <a:t> </a:t>
            </a:r>
            <a:r>
              <a:rPr lang="en-IN" sz="2800" dirty="0" smtClean="0"/>
              <a:t>MODULE 1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304606" y="4723792"/>
            <a:ext cx="27267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Dinesh Kumar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32278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90675" y="432000"/>
            <a:ext cx="7237067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COPPER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a soft, malleable and ductile material with a reddish-brown </a:t>
            </a:r>
            <a:r>
              <a:rPr lang="en-GB" sz="2000" dirty="0" smtClean="0"/>
              <a:t>appearance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Its specific gravity is 8.9 and melting point is </a:t>
            </a:r>
            <a:r>
              <a:rPr lang="en-GB" sz="2000" dirty="0" smtClean="0"/>
              <a:t>1083°C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The </a:t>
            </a:r>
            <a:r>
              <a:rPr lang="en-GB" sz="2000" dirty="0"/>
              <a:t>tensile strength varies from 150 MPa to 400 MPa under different </a:t>
            </a:r>
            <a:r>
              <a:rPr lang="en-GB" sz="2000" dirty="0" smtClean="0"/>
              <a:t>conditions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largely used in making electric cables and wires for electric machinery and appliances, in electrotyping and electroplating, in making coins and household utensils</a:t>
            </a:r>
            <a:r>
              <a:rPr lang="en-GB" sz="2000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non-corrosive under ordinary conditions and resists weather very effectively. </a:t>
            </a:r>
            <a:endParaRPr lang="en-GB" sz="2000" dirty="0" smtClean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also used for making ammunitions</a:t>
            </a:r>
          </a:p>
        </p:txBody>
      </p:sp>
      <p:pic>
        <p:nvPicPr>
          <p:cNvPr id="1026" name="Picture 2" descr="https://cdn.britannica.com/71/22371-050-EDBB097F/element-copper-symbol-square-Cu-properties-some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502"/>
          <a:stretch/>
        </p:blipFill>
        <p:spPr bwMode="auto">
          <a:xfrm>
            <a:off x="7415221" y="1463473"/>
            <a:ext cx="4612656" cy="3801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27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407822961"/>
              </p:ext>
            </p:extLst>
          </p:nvPr>
        </p:nvGraphicFramePr>
        <p:xfrm>
          <a:off x="858130" y="688962"/>
          <a:ext cx="10466363" cy="5814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216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17285" y="712149"/>
            <a:ext cx="11557430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COPPER ALLOY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COPPER-ZINC ALLOYS (BRASS)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This </a:t>
            </a:r>
            <a:r>
              <a:rPr lang="en-GB" sz="2000" dirty="0"/>
              <a:t>is fundamentally a binary alloy of copper with zinc each 50%. </a:t>
            </a:r>
            <a:endParaRPr lang="en-GB" sz="2000" dirty="0" smtClean="0"/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For example, the addition of lead (1 to 2%) improves the machining quality of brass</a:t>
            </a:r>
            <a:r>
              <a:rPr lang="en-GB" sz="2000" dirty="0" smtClean="0"/>
              <a:t>.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has a greater strength than that of copper, but have a lower thermal and electrical conductivity</a:t>
            </a:r>
            <a:r>
              <a:rPr lang="en-GB" sz="2000" dirty="0" smtClean="0"/>
              <a:t>.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Brasses </a:t>
            </a:r>
            <a:r>
              <a:rPr lang="en-GB" sz="2000" dirty="0"/>
              <a:t>are very resistant to atmospheric corrosion and can be easily soldered. </a:t>
            </a:r>
            <a:endParaRPr lang="en-GB" sz="2000" dirty="0" smtClean="0"/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Can </a:t>
            </a:r>
            <a:r>
              <a:rPr lang="en-GB" sz="2000" dirty="0"/>
              <a:t>also be electroplated with metals like nickel and chromium. </a:t>
            </a:r>
            <a:endParaRPr lang="en-GB" sz="2000" dirty="0" smtClean="0"/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27496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60834" y="507378"/>
            <a:ext cx="1168416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COPPER-TIN ALLOYS (BRONZE)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The alloys of copper and tin are usually termed as </a:t>
            </a:r>
            <a:r>
              <a:rPr lang="en-GB" sz="2000" dirty="0" smtClean="0"/>
              <a:t>bronzes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The useful range of composition is 75 to 95% copper and 5 to 25% </a:t>
            </a:r>
            <a:r>
              <a:rPr lang="en-GB" sz="2000" dirty="0" smtClean="0"/>
              <a:t>tin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The </a:t>
            </a:r>
            <a:r>
              <a:rPr lang="en-GB" sz="2000" dirty="0"/>
              <a:t>metal is comparatively hard, resists surface wear and can be shaped or rolled into wires, rods and sheets very easily.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In corrosion resistant properties, bronzes are superior to brasses</a:t>
            </a:r>
            <a:r>
              <a:rPr lang="en-GB" sz="2000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60834" y="3410035"/>
            <a:ext cx="1168416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PHOSPHOR BRONZE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When bronze contains phosphorus, it is called phosphor </a:t>
            </a:r>
            <a:r>
              <a:rPr lang="en-GB" sz="2000" dirty="0" smtClean="0"/>
              <a:t>bronze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Phosphorus increases the strength, ductility and soundness of </a:t>
            </a:r>
            <a:r>
              <a:rPr lang="en-GB" sz="2000" dirty="0" smtClean="0"/>
              <a:t>castings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 The tensile strength of this alloy when cast varies from 215 MPa to 280 MPa but increases upto 2300 MPa when rolled or drawn.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This alloy possesses good wearing qualities and high elasticity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313023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0" y="697511"/>
            <a:ext cx="116841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The metal is resistant to salt water </a:t>
            </a:r>
            <a:r>
              <a:rPr lang="en-GB" sz="2000" dirty="0" smtClean="0"/>
              <a:t>corrosion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Copper = 87–90%, Tin = 9–10%, and Phosphorus = 0.1–3%.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used for bearings, worm wheels, gears, nuts for machine lead screws, pump parts, linings and for many other purposes. It is also suitable for making springs. </a:t>
            </a:r>
            <a:endParaRPr lang="en-GB" sz="20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253918" y="2758237"/>
            <a:ext cx="1168416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SILICON BRONZE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contains 96% copper, 3% silicon and 1% manganese or </a:t>
            </a:r>
            <a:r>
              <a:rPr lang="en-GB" sz="2000" dirty="0" smtClean="0"/>
              <a:t>zinc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has good general corrosion resistance of copper combined with higher </a:t>
            </a:r>
            <a:r>
              <a:rPr lang="en-GB" sz="2000" dirty="0" smtClean="0"/>
              <a:t>strength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widely used for boilers, tanks, stoves or where high strength and good corrosion resistance is required.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can be cast, rolled, stamped, forged and pressed either hot or cold 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864599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59308" y="493397"/>
            <a:ext cx="1168416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BERYLLIUM BRONZE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a copper base alloy containing about 97.75% copper and 2.25% beryllium</a:t>
            </a:r>
            <a:r>
              <a:rPr lang="en-GB" sz="2000" dirty="0" smtClean="0"/>
              <a:t>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has high yield point, high fatigue limit and excellent cold and hot corrosion resistance.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particularly suitable material for springs, heavy duty electrical switches, cams and bushings</a:t>
            </a:r>
            <a:r>
              <a:rPr lang="en-GB" sz="2000" dirty="0" smtClean="0"/>
              <a:t>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may be used as a bearing metal in place of phosphor bronze.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has a film forming and a soft lubricating property, which makes it more suitable as a bearing metal. </a:t>
            </a:r>
            <a:endParaRPr lang="en-GB" sz="20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259308" y="3440064"/>
            <a:ext cx="1168416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MANGANESE BRONZE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an alloy of copper, zinc and little percentage of </a:t>
            </a:r>
            <a:r>
              <a:rPr lang="en-GB" sz="2000" dirty="0" smtClean="0"/>
              <a:t>manganese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Copper = 60%, Zinc = 35%, and Manganese = 5%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This metal is highly resistant to corrosion.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generally used for bushes, plungers, feed pumps, rods </a:t>
            </a:r>
            <a:r>
              <a:rPr lang="en-GB" sz="2000" dirty="0" smtClean="0"/>
              <a:t>etc.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 Worm gears are frequently made from this bronze.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133411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04741" y="599609"/>
            <a:ext cx="11568131" cy="403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GUN METAL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It is an alloy of copper, tin and zinc</a:t>
            </a:r>
            <a:r>
              <a:rPr lang="en-GB" sz="2100" dirty="0" smtClean="0"/>
              <a:t>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It usually contains 88% copper, 10% tin and 2% </a:t>
            </a:r>
            <a:r>
              <a:rPr lang="en-GB" sz="2100" dirty="0" smtClean="0"/>
              <a:t>zinc.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This metal is also known as Admiralty gun metal. </a:t>
            </a:r>
            <a:endParaRPr lang="en-GB" sz="21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 smtClean="0"/>
              <a:t>The </a:t>
            </a:r>
            <a:r>
              <a:rPr lang="en-GB" sz="2100" dirty="0"/>
              <a:t>zinc is added to clean the metal and to increase its fluidity</a:t>
            </a:r>
            <a:r>
              <a:rPr lang="en-GB" sz="2100" dirty="0" smtClean="0"/>
              <a:t>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 The metal is very strong and resistant to corrosion by water and </a:t>
            </a:r>
            <a:r>
              <a:rPr lang="en-GB" sz="2100" dirty="0" smtClean="0"/>
              <a:t>atmosphere.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 Originally, it was made for casting </a:t>
            </a:r>
            <a:r>
              <a:rPr lang="en-GB" sz="2100" dirty="0" smtClean="0"/>
              <a:t>guns.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It is extensively used for casting boiler fittings, bushes, bearings, glands, etc. </a:t>
            </a:r>
            <a:endParaRPr lang="en-GB" sz="2100" dirty="0" smtClean="0"/>
          </a:p>
        </p:txBody>
      </p:sp>
    </p:spTree>
    <p:extLst>
      <p:ext uri="{BB962C8B-B14F-4D97-AF65-F5344CB8AC3E}">
        <p14:creationId xmlns:p14="http://schemas.microsoft.com/office/powerpoint/2010/main" val="863167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850385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694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179</cp:revision>
  <dcterms:created xsi:type="dcterms:W3CDTF">2023-09-04T08:52:27Z</dcterms:created>
  <dcterms:modified xsi:type="dcterms:W3CDTF">2023-10-11T06:16:30Z</dcterms:modified>
</cp:coreProperties>
</file>