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20" r:id="rId3"/>
    <p:sldId id="323" r:id="rId4"/>
    <p:sldId id="324" r:id="rId5"/>
    <p:sldId id="325" r:id="rId6"/>
    <p:sldId id="326" r:id="rId7"/>
    <p:sldId id="321" r:id="rId8"/>
    <p:sldId id="32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80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78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10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88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498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4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409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86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61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37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6F013-52CD-40EC-97F2-03C7997577F3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240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892104" y="1095494"/>
            <a:ext cx="8407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dirty="0" smtClean="0">
                <a:latin typeface="Cambria" panose="02040503050406030204" pitchFamily="18" charset="0"/>
              </a:rPr>
              <a:t>ENGINEERING SCIENCES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15840" y="2111157"/>
            <a:ext cx="256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 smtClean="0">
                <a:latin typeface="Cambria" panose="02040503050406030204" pitchFamily="18" charset="0"/>
              </a:rPr>
              <a:t>(BME 2105)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07876" y="2774651"/>
            <a:ext cx="3376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smtClean="0"/>
              <a:t>LECTURE 6 </a:t>
            </a:r>
            <a:r>
              <a:rPr lang="en-IN" sz="2800" dirty="0" smtClean="0"/>
              <a:t>MODULE 1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9304606" y="4723792"/>
            <a:ext cx="27267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Dinesh Kumar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232278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569831" y="838759"/>
            <a:ext cx="114816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 smtClean="0"/>
              <a:t>REDUCTION OF CO</a:t>
            </a:r>
            <a:r>
              <a:rPr lang="en-GB" sz="4000" baseline="-25000" dirty="0" smtClean="0"/>
              <a:t>2</a:t>
            </a:r>
            <a:r>
              <a:rPr lang="en-GB" sz="4000" dirty="0" smtClean="0"/>
              <a:t> FOR THE AUTOMOTIVE INDUSTRY</a:t>
            </a:r>
            <a:endParaRPr lang="en-GB" sz="4000" dirty="0"/>
          </a:p>
        </p:txBody>
      </p:sp>
      <p:sp>
        <p:nvSpPr>
          <p:cNvPr id="6" name="Rectangle 5"/>
          <p:cNvSpPr/>
          <p:nvPr/>
        </p:nvSpPr>
        <p:spPr>
          <a:xfrm>
            <a:off x="550984" y="1820206"/>
            <a:ext cx="11090031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dirty="0"/>
              <a:t>Reducing carbon dioxide (CO2) emissions in the automotive industry is essential for mitigating the impact of transportation on climate change. Several strategies and technologies are employed to achieve this reduction:</a:t>
            </a:r>
          </a:p>
        </p:txBody>
      </p:sp>
    </p:spTree>
    <p:extLst>
      <p:ext uri="{BB962C8B-B14F-4D97-AF65-F5344CB8AC3E}">
        <p14:creationId xmlns:p14="http://schemas.microsoft.com/office/powerpoint/2010/main" val="682427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20392" y="319429"/>
            <a:ext cx="1146985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50000"/>
              </a:lnSpc>
            </a:pPr>
            <a:r>
              <a:rPr lang="en-GB" sz="2400" b="1" dirty="0" smtClean="0"/>
              <a:t>FUEL EFFICIENCY AND HYBRIDIZATION</a:t>
            </a:r>
            <a:r>
              <a:rPr lang="en-GB" sz="2400" dirty="0" smtClean="0"/>
              <a:t>: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Improving </a:t>
            </a:r>
            <a:r>
              <a:rPr lang="en-GB" sz="2200" b="1" dirty="0"/>
              <a:t>Engine Efficiency</a:t>
            </a:r>
            <a:r>
              <a:rPr lang="en-GB" sz="2200" dirty="0"/>
              <a:t>: Developing more fuel-efficient internal combustion engines (ICEs) through technologies like direct injection, turbocharging, and variable valve timing.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Hybrid Vehicles</a:t>
            </a:r>
            <a:r>
              <a:rPr lang="en-GB" sz="2200" dirty="0"/>
              <a:t>: Promoting hybrid vehicles that combine an internal combustion engine with an electric motor to reduce fuel consumption and emissions.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8360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97766" y="432000"/>
            <a:ext cx="11596467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50000"/>
              </a:lnSpc>
            </a:pPr>
            <a:r>
              <a:rPr lang="en-GB" sz="2200" b="1" dirty="0" smtClean="0"/>
              <a:t>ELECTRIC VEHICLES (EVS)</a:t>
            </a:r>
            <a:r>
              <a:rPr lang="en-GB" sz="2200" dirty="0" smtClean="0"/>
              <a:t>: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Battery </a:t>
            </a:r>
            <a:r>
              <a:rPr lang="en-GB" sz="2200" b="1" dirty="0"/>
              <a:t>Electric Vehicles (BEVs)</a:t>
            </a:r>
            <a:r>
              <a:rPr lang="en-GB" sz="2200" dirty="0"/>
              <a:t>: Replacing traditional internal combustion engines with electric motors powered by batteries to eliminate tailpipe emissions.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Hydrogen Fuel Cell Vehicles</a:t>
            </a:r>
            <a:r>
              <a:rPr lang="en-GB" sz="2200" dirty="0"/>
              <a:t>: Using hydrogen fuel cells to power electric motors in vehicles, emitting only water </a:t>
            </a:r>
            <a:r>
              <a:rPr lang="en-GB" sz="2200" dirty="0" smtClean="0"/>
              <a:t>vapour </a:t>
            </a:r>
            <a:r>
              <a:rPr lang="en-GB" sz="2200" dirty="0"/>
              <a:t>as a </a:t>
            </a:r>
            <a:r>
              <a:rPr lang="en-GB" sz="2200" dirty="0" smtClean="0"/>
              <a:t>by-product.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11960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48529" y="432000"/>
            <a:ext cx="1169494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50000"/>
              </a:lnSpc>
            </a:pPr>
            <a:r>
              <a:rPr lang="en-GB" sz="2400" b="1" dirty="0" smtClean="0"/>
              <a:t>LIGHTWEIGHT MATERIALS AND DESIGN</a:t>
            </a:r>
            <a:r>
              <a:rPr lang="en-GB" sz="2400" dirty="0" smtClean="0"/>
              <a:t>: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Light weighting</a:t>
            </a:r>
            <a:r>
              <a:rPr lang="en-GB" sz="2200" dirty="0" smtClean="0"/>
              <a:t>: </a:t>
            </a:r>
            <a:r>
              <a:rPr lang="en-GB" sz="2200" dirty="0"/>
              <a:t>Utilizing lightweight materials, such as carbon fiber and aluminum, to reduce vehicle weight and improve fuel efficiency.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Aerodynamics</a:t>
            </a:r>
            <a:r>
              <a:rPr lang="en-GB" sz="2200" dirty="0"/>
              <a:t>: Designing vehicles with improved aerodynamics to reduce drag and enhance efficiency.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90562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48529" y="567693"/>
            <a:ext cx="1169494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50000"/>
              </a:lnSpc>
            </a:pPr>
            <a:r>
              <a:rPr lang="en-GB" sz="2400" b="1" dirty="0" smtClean="0"/>
              <a:t>ALTERNATIVE FUELS</a:t>
            </a:r>
            <a:r>
              <a:rPr lang="en-GB" sz="2400" dirty="0" smtClean="0"/>
              <a:t>:</a:t>
            </a:r>
          </a:p>
          <a:p>
            <a:pPr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Biofuels</a:t>
            </a:r>
            <a:r>
              <a:rPr lang="en-GB" sz="2200" dirty="0"/>
              <a:t>: Developing and using biofuels like ethanol and biodiesel, which can be more sustainable and have lower carbon emissions compared to traditional fossil fuels.</a:t>
            </a:r>
          </a:p>
          <a:p>
            <a:pPr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Synthetic Fuels</a:t>
            </a:r>
            <a:r>
              <a:rPr lang="en-GB" sz="2200" dirty="0"/>
              <a:t>: Producing synthetic fuels, such as synthetic gasoline or diesel, using carbon capture and utilization (CCU) technologies.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51368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180452" y="655879"/>
            <a:ext cx="32049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/>
              <a:t>ENGINEERING PLASTICS</a:t>
            </a:r>
            <a:endParaRPr lang="en-GB" sz="2400" b="1" dirty="0"/>
          </a:p>
        </p:txBody>
      </p:sp>
      <p:pic>
        <p:nvPicPr>
          <p:cNvPr id="1026" name="Picture 2" descr="https://www.polycsr.com/en/assets/img/highlight/2022_01/fig_hl2022-1_0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0261"/>
            <a:ext cx="114300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83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968" y="611871"/>
            <a:ext cx="7600950" cy="564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023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261</Words>
  <Application>Microsoft Office PowerPoint</Application>
  <PresentationFormat>Widescreen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Doctor_Strange</dc:creator>
  <cp:lastModifiedBy>Doctor_Strange</cp:lastModifiedBy>
  <cp:revision>250</cp:revision>
  <dcterms:created xsi:type="dcterms:W3CDTF">2023-09-04T08:52:27Z</dcterms:created>
  <dcterms:modified xsi:type="dcterms:W3CDTF">2023-10-19T05:40:28Z</dcterms:modified>
</cp:coreProperties>
</file>