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28" r:id="rId3"/>
    <p:sldId id="329" r:id="rId4"/>
    <p:sldId id="330" r:id="rId5"/>
    <p:sldId id="33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6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2804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003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878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3106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880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498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441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409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860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613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6F013-52CD-40EC-97F2-03C7997577F3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037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6F013-52CD-40EC-97F2-03C7997577F3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1F852-797F-484A-B1A8-98410FCE6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8240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892104" y="1095494"/>
            <a:ext cx="84077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6000" dirty="0" smtClean="0">
                <a:latin typeface="Cambria" panose="02040503050406030204" pitchFamily="18" charset="0"/>
              </a:rPr>
              <a:t>ENGINEERING SCIENCES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15840" y="2111157"/>
            <a:ext cx="256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dirty="0" smtClean="0">
                <a:latin typeface="Cambria" panose="02040503050406030204" pitchFamily="18" charset="0"/>
              </a:rPr>
              <a:t>(BME 2105)</a:t>
            </a:r>
            <a:endParaRPr lang="en-GB" sz="3600" dirty="0">
              <a:latin typeface="Cambria" panose="020405030504060302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07876" y="2774651"/>
            <a:ext cx="33762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smtClean="0"/>
              <a:t>LECTURE 7 </a:t>
            </a:r>
            <a:r>
              <a:rPr lang="en-IN" sz="2800" dirty="0" smtClean="0"/>
              <a:t>MODULE 1</a:t>
            </a:r>
            <a:endParaRPr lang="en-GB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9304606" y="4723792"/>
            <a:ext cx="27267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Dinesh Kumar</a:t>
            </a:r>
          </a:p>
          <a:p>
            <a:pPr>
              <a:lnSpc>
                <a:spcPct val="150000"/>
              </a:lnSpc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Assistant Professor</a:t>
            </a:r>
          </a:p>
          <a:p>
            <a:pPr>
              <a:lnSpc>
                <a:spcPct val="150000"/>
              </a:lnSpc>
            </a:pPr>
            <a:r>
              <a:rPr lang="en-I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School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2322781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178190" y="1223114"/>
            <a:ext cx="11835619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Fuel Formulation</a:t>
            </a:r>
            <a:r>
              <a:rPr lang="en-GB" sz="2200" dirty="0"/>
              <a:t>: Chemistry is crucial in designing and optimizing the composition of fuels to improve combustion efficiency and reduce emissions in internal combustion engines.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Material Science</a:t>
            </a:r>
            <a:r>
              <a:rPr lang="en-GB" sz="2200" dirty="0"/>
              <a:t>: Chemistry plays a key role in developing lightweight and durable materials for various automobile components, such as lightweight alloys, composites, and advanced plastics.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Emissions Control</a:t>
            </a:r>
            <a:r>
              <a:rPr lang="en-GB" sz="2200" dirty="0"/>
              <a:t>: Chemistry is essential for creating catalytic converters and exhaust systems that can reduce harmful emissions, helping to meet environmental regulations.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Battery Technology</a:t>
            </a:r>
            <a:r>
              <a:rPr lang="en-GB" sz="2200" dirty="0"/>
              <a:t>: Chemistry is at the heart of battery development for electric vehicles (EVs), including lithium-ion batteries and emerging technologies, enhancing the efficiency and range of electric cars.</a:t>
            </a:r>
            <a:endParaRPr lang="en-GB" sz="2200" b="0" i="0" dirty="0"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8190" y="761449"/>
            <a:ext cx="74153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 smtClean="0"/>
              <a:t>IMPORTANCE OF CHEMISTRY IN AUTOMOBILE INDUSTRY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116626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290732" y="1061837"/>
            <a:ext cx="11610536" cy="4092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Paints and Coatings</a:t>
            </a:r>
            <a:r>
              <a:rPr lang="en-GB" sz="2200" dirty="0"/>
              <a:t>: Chemists formulate paints and coatings that provide corrosion resistance, aesthetics, and protection to a vehicle's exterior and interior surfaces.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Engine Performance</a:t>
            </a:r>
            <a:r>
              <a:rPr lang="en-GB" sz="2200" dirty="0"/>
              <a:t>: Chemical additives and lubricants are designed to enhance engine performance, reduce friction, and prolong the life of engine components.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Safety Features</a:t>
            </a:r>
            <a:r>
              <a:rPr lang="en-GB" sz="2200" dirty="0"/>
              <a:t>: Chemistry contributes to the development of airbag inflators, seatbelt materials, and impact-absorbing materials in vehicle design to enhance occupant safety.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Tire Technology</a:t>
            </a:r>
            <a:r>
              <a:rPr lang="en-GB" sz="2200" dirty="0"/>
              <a:t>: Chemists develop rubber compounds and materials for tires to optimize grip, wear resistance, and fuel efficiency.</a:t>
            </a:r>
            <a:endParaRPr lang="en-GB" sz="2200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61931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213360" y="1150597"/>
            <a:ext cx="11765280" cy="4102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Coolants and Lubricants</a:t>
            </a:r>
            <a:r>
              <a:rPr lang="en-GB" sz="2200" dirty="0"/>
              <a:t>: Chemistry is involved in designing coolants and lubricants to maintain optimal engine temperature and reduce friction for moving parts.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Electronics and Wiring</a:t>
            </a:r>
            <a:r>
              <a:rPr lang="en-GB" sz="2200" dirty="0"/>
              <a:t>: The development of advanced electronic components and wiring systems in modern vehicles relies on materials and chemistry to ensure reliability and durability.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Adhesive Technologies</a:t>
            </a:r>
            <a:r>
              <a:rPr lang="en-GB" sz="2200" dirty="0"/>
              <a:t>: Chemistry is essential in creating strong and lightweight adhesives for joining various vehicle components, reducing the need for traditional welding.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b="1" dirty="0"/>
              <a:t>Recycling and Sustainability</a:t>
            </a:r>
            <a:r>
              <a:rPr lang="en-GB" sz="2200" dirty="0"/>
              <a:t>: Chemistry plays a role in the recycling and disposal of materials used in automobiles, contributing to sustainability and reducing environmental impact.</a:t>
            </a:r>
            <a:endParaRPr lang="en-GB" sz="2200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9491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72068"/>
            <a:chOff x="0" y="0"/>
            <a:chExt cx="12192000" cy="6872068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0" y="6440068"/>
              <a:ext cx="12192000" cy="4320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Rectangle 4"/>
          <p:cNvSpPr/>
          <p:nvPr/>
        </p:nvSpPr>
        <p:spPr>
          <a:xfrm>
            <a:off x="515814" y="575659"/>
            <a:ext cx="11357317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b="1" dirty="0" smtClean="0"/>
              <a:t>Alternative Fuels</a:t>
            </a:r>
            <a:r>
              <a:rPr lang="en-GB" sz="2200" dirty="0" smtClean="0"/>
              <a:t>: Research in chemistry is crucial for developing alternative fuels, such as hydrogen and biofuels, which can reduce the environmental footprint of the automobile industry.</a:t>
            </a: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200" b="1" dirty="0" smtClean="0"/>
              <a:t>Research and Development</a:t>
            </a:r>
            <a:r>
              <a:rPr lang="en-GB" sz="2200" dirty="0" smtClean="0"/>
              <a:t>: Ongoing research in chemistry drives innovation in the industry, leading to more efficient and environmentally friendly vehicles.</a:t>
            </a:r>
            <a:endParaRPr lang="en-GB" sz="2200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8630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392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Doctor_Strange</dc:creator>
  <cp:lastModifiedBy>Doctor_Strange</cp:lastModifiedBy>
  <cp:revision>253</cp:revision>
  <dcterms:created xsi:type="dcterms:W3CDTF">2023-09-04T08:52:27Z</dcterms:created>
  <dcterms:modified xsi:type="dcterms:W3CDTF">2023-11-21T06:56:02Z</dcterms:modified>
</cp:coreProperties>
</file>