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35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4813F-BB63-4663-B7CC-A27D91C42F89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2C0E-06A5-430F-8F9F-915F938184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957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F4D37-EAF4-68C3-05B0-BF2831EA3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D82B2-EBCE-D203-64A8-18AEC5BA1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96A36-5C84-3B2D-55C7-BAB44D8D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EC71-9669-B472-CAAF-4B3C409A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82B43-00E8-718A-682F-F1B3C0B8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75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8BE2-7DBC-7B59-236B-F56482E3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8E6CC-C9F4-16D0-7130-8177EE340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A8651-43EE-95C7-E3A2-1AE3A5C1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402F8-A241-F3AE-CCD0-8D81CF9D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CB995-BE64-1590-47C1-9870194E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30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E2427-508B-DFB8-7222-A4A72C741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5AAA7-9ACF-220F-80CC-9BA6EC78A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AA21-8EF8-14B6-5C98-9721A6DC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5A991-7DEF-EA88-33E7-2CAB360B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18111-CE91-D736-4251-C8C3D5D5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67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57BD-A3A2-85A0-5292-EAB86F62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BFE26-58EB-6A10-FF2E-7095C05E4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339B-8DC3-7609-60F4-AF9428D2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FA6AA-445C-E465-B2A0-2BD5D027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D6C74-1821-2030-E11D-4086DD14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735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2E11-5F51-6AC9-1EA2-BA503FAD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2FF07-8A4C-BAB9-6219-CBC1E859D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7B65C-AEEF-A117-B79A-6A92105B3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F441B-0366-A2D9-B5D9-D8CE77E2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245FE-5793-3DFC-346B-B074387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409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BBC7-F993-88E4-21FF-287A6365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616E-38FD-6B5A-36F7-EA5261E59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BDDF4-EBF0-F0DA-B349-0FA867406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A8524-F113-89CB-31C9-0576F795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B9916-2B32-6285-735E-8959FF84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0CDBF-4A80-1FE2-CBF1-D9378163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5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78D3-9D28-0C85-7F9D-51B4325B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1137C-A019-6766-7711-B1B4B698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EB3ED-D083-F141-7FA8-865688F18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9FA79-7D59-C147-731A-A4B5563FA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1F4F2-0D63-11EF-907A-6C2557840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25C71-D5D2-C2BD-397A-3E365B0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AD7DB1-F0D2-2F88-C050-04822238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316D8-DFDC-B5F5-41D9-B4A79730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9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CA1C-D0A1-18C1-E64D-98D12BF0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9F7B8-0EF9-D82B-CB95-DE43E82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474AF-0082-4467-3223-EB67DB9C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5B594-74A8-18B1-3D39-2BFC030E8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00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5FED1-426A-8636-557E-1DF8D351D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8C82D-A4A5-5C79-49E6-D4C8C101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A1DD2-EF3F-D81E-97BA-7DCE7667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09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E714E-7522-5B85-2535-49557DE4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35DC8-63BD-0BDF-4F0F-C929628E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AB00A-39C0-2386-6D3D-9F8252F71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07034-4CCB-B54B-DAE7-CEBE8158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1968-F334-7EBA-0BA4-D7777480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95BC6-A151-3EF5-D2BC-DA6AD8FE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7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13C5-9D5E-94D4-9C0E-C6F7E53C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79750-836D-757D-7098-94802CE34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C34E8-B83F-041C-51E8-C54C0D2DC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4E49E-89FD-C92A-C7F0-7B27FCEF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CA57-3B80-A64A-1340-AD3E79E4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C59DB-6565-FCCA-E366-DF5B6002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57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AEB5E2-B900-95DF-C332-74688B797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66389-5126-1E1A-29F0-C6A8B6BCE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D778-45A3-A2DB-6DED-BC584009C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50781-F85A-6752-66AA-4DE882EE9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942F3-53AF-BC20-F90C-CE20E2566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22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ilver metal newtons cradle">
            <a:extLst>
              <a:ext uri="{FF2B5EF4-FFF2-40B4-BE49-F238E27FC236}">
                <a16:creationId xmlns:a16="http://schemas.microsoft.com/office/drawing/2014/main" id="{1A8F9E4A-E788-856C-D1C5-485706F5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91" y="0"/>
            <a:ext cx="950313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6E9CA-6F99-E118-B591-2B2944EE8E97}"/>
              </a:ext>
            </a:extLst>
          </p:cNvPr>
          <p:cNvSpPr txBox="1"/>
          <p:nvPr/>
        </p:nvSpPr>
        <p:spPr>
          <a:xfrm>
            <a:off x="1778000" y="548640"/>
            <a:ext cx="8453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NOISE VIBRATION AND HARSHNESS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122B7-327F-5CB1-A414-7E9DF5D0E662}"/>
              </a:ext>
            </a:extLst>
          </p:cNvPr>
          <p:cNvSpPr txBox="1"/>
          <p:nvPr/>
        </p:nvSpPr>
        <p:spPr>
          <a:xfrm>
            <a:off x="2687320" y="1494710"/>
            <a:ext cx="681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pc="600" dirty="0"/>
              <a:t>LECTURE 10 MODULE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0DBAC-E868-B9D4-F599-E47DC2511A66}"/>
              </a:ext>
            </a:extLst>
          </p:cNvPr>
          <p:cNvSpPr txBox="1"/>
          <p:nvPr/>
        </p:nvSpPr>
        <p:spPr>
          <a:xfrm>
            <a:off x="8686800" y="5226784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Prepared By:</a:t>
            </a:r>
          </a:p>
          <a:p>
            <a:r>
              <a:rPr lang="en-IN" sz="2000" dirty="0"/>
              <a:t>Dinesh Kumar</a:t>
            </a:r>
          </a:p>
          <a:p>
            <a:r>
              <a:rPr lang="en-IN" sz="2000" dirty="0"/>
              <a:t>Assistant Professor</a:t>
            </a:r>
          </a:p>
          <a:p>
            <a:r>
              <a:rPr lang="en-IN" sz="2000" dirty="0"/>
              <a:t>School of Continuing Education</a:t>
            </a:r>
          </a:p>
          <a:p>
            <a:r>
              <a:rPr lang="en-IN" sz="2000" dirty="0"/>
              <a:t>DYPIU</a:t>
            </a:r>
          </a:p>
        </p:txBody>
      </p:sp>
    </p:spTree>
    <p:extLst>
      <p:ext uri="{BB962C8B-B14F-4D97-AF65-F5344CB8AC3E}">
        <p14:creationId xmlns:p14="http://schemas.microsoft.com/office/powerpoint/2010/main" val="1238178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617E3-2409-3CBC-E524-476EFCD4B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9A01474-958D-D6AC-7F9E-502219572EB2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276454-7AFD-06C7-203B-A6449948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266636-F734-E561-A0DA-C3093A18B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CA627E-6FEB-CFD6-2A52-60FA9CAA9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1891750-F1E2-D324-58BF-44165C71EDF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1891750-F1E2-D324-58BF-44165C71EDF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44D9AF9-6484-1F11-F0E8-A7690C8584F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TRANSMISSIBILITY AND ISOLATION</a:t>
            </a:r>
          </a:p>
        </p:txBody>
      </p:sp>
    </p:spTree>
    <p:extLst>
      <p:ext uri="{BB962C8B-B14F-4D97-AF65-F5344CB8AC3E}">
        <p14:creationId xmlns:p14="http://schemas.microsoft.com/office/powerpoint/2010/main" val="72148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30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Dinesh Kumar</dc:creator>
  <cp:lastModifiedBy>Dinesh Kumar</cp:lastModifiedBy>
  <cp:revision>539</cp:revision>
  <dcterms:created xsi:type="dcterms:W3CDTF">2026-01-30T06:04:57Z</dcterms:created>
  <dcterms:modified xsi:type="dcterms:W3CDTF">2026-04-07T08:12:30Z</dcterms:modified>
</cp:coreProperties>
</file>