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329" r:id="rId3"/>
    <p:sldId id="330" r:id="rId4"/>
    <p:sldId id="331" r:id="rId5"/>
    <p:sldId id="332" r:id="rId6"/>
    <p:sldId id="333" r:id="rId7"/>
    <p:sldId id="334" r:id="rId8"/>
    <p:sldId id="335" r:id="rId9"/>
    <p:sldId id="336" r:id="rId10"/>
    <p:sldId id="337" r:id="rId11"/>
    <p:sldId id="338" r:id="rId12"/>
    <p:sldId id="339" r:id="rId13"/>
    <p:sldId id="340" r:id="rId14"/>
    <p:sldId id="341" r:id="rId15"/>
    <p:sldId id="342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11" autoAdjust="0"/>
    <p:restoredTop sz="94660"/>
  </p:normalViewPr>
  <p:slideViewPr>
    <p:cSldViewPr snapToGrid="0">
      <p:cViewPr varScale="1">
        <p:scale>
          <a:sx n="75" d="100"/>
          <a:sy n="75" d="100"/>
        </p:scale>
        <p:origin x="936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04813F-BB63-4663-B7CC-A27D91C42F89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152C0E-06A5-430F-8F9F-915F938184F1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495749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CF4D37-EAF4-68C3-05B0-BF2831EA32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D5D82B2-EBCE-D203-64A8-18AEC5BA1C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D96A36-5C84-3B2D-55C7-BAB44D8DB3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8EC71-9669-B472-CAAF-4B3C409AB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2682B43-00E8-718A-682F-F1B3C0B8C0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753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918BE2-7DBC-7B59-236B-F56482E3B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3B8E6CC-C9F4-16D0-7130-8177EE340B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DA8651-43EE-95C7-E3A2-1AE3A5C1F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C402F8-A241-F3AE-CCD0-8D81CF9DA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C7CB995-BE64-1590-47C1-9870194E25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8300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71E2427-508B-DFB8-7222-A4A72C741E9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8C5AAA7-9ACF-220F-80CC-9BA6EC78A2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C4AA21-8EF8-14B6-5C98-9721A6DCFD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5A991-7DEF-EA88-33E7-2CAB360B7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F18111-CE91-D736-4251-C8C3D5D532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4671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757BD-A3A2-85A0-5292-EAB86F6220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BFE26-58EB-6A10-FF2E-7095C05E45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4339B-8DC3-7609-60F4-AF9428D26B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76FA6AA-445C-E465-B2A0-2BD5D027C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BD6C74-1821-2030-E11D-4086DD144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773514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A2E11-5F51-6AC9-1EA2-BA503FAD8C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B62FF07-8A4C-BAB9-6219-CBC1E859D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947B65C-AEEF-A117-B79A-6A92105B31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3F441B-0366-A2D9-B5D9-D8CE77E2F8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3245FE-5793-3DFC-346B-B074387A2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64090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FBBC7-F993-88E4-21FF-287A636581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D8616E-38FD-6B5A-36F7-EA5261E597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8BDDF4-EBF0-F0DA-B349-0FA867406C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CA8524-F113-89CB-31C9-0576F79522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69B9916-2B32-6285-735E-8959FF84A3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10CDBF-4A80-1FE2-CBF1-D93781638F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1635663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E078D3-9D28-0C85-7F9D-51B4325BDF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1137C-A019-6766-7711-B1B4B69893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86EB3ED-D083-F141-7FA8-865688F18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619FA79-7D59-C147-731A-A4B5563FA49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61F4F2-0D63-11EF-907A-6C2557840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9C25C71-D5D2-C2BD-397A-3E365B0E70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2AD7DB1-F0D2-2F88-C050-048222386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F8316D8-DFDC-B5F5-41D9-B4A797304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5993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19CA1C-D0A1-18C1-E64D-98D12BF0A1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999F7B8-0EF9-D82B-CB95-DE43E82D6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E5474AF-0082-4467-3223-EB67DB9C92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75B594-74A8-18B1-3D39-2BFC030E8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08005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A35FED1-426A-8636-557E-1DF8D351D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378C82D-A4A5-5C79-49E6-D4C8C1017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FA1DD2-EF3F-D81E-97BA-7DCE7667B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660925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8E714E-7522-5B85-2535-49557DE45E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F35DC8-63BD-0BDF-4F0F-C929628E2C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E1AB00A-39C0-2386-6D3D-9F8252F715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907034-4CCB-B54B-DAE7-CEBE8158F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681968-F334-7EBA-0BA4-D777748087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895BC6-A151-3EF5-D2BC-DA6AD8FEE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925794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313C5-9D5E-94D4-9C0E-C6F7E53CA6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379750-836D-757D-7098-94802CE3420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1C34E8-B83F-041C-51E8-C54C0D2DC1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04E49E-89FD-C92A-C7F0-7B27FCEFD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09CA57-3B80-A64A-1340-AD3E79E45A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8DC59DB-6565-FCCA-E366-DF5B60029A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23570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AEB5E2-B900-95DF-C332-74688B7976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6366389-5126-1E1A-29F0-C6A8B6BCE5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FD778-45A3-A2DB-6DED-BC584009C8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979B69-882B-41E6-9B00-488017D7307E}" type="datetimeFigureOut">
              <a:rPr lang="en-IN" smtClean="0"/>
              <a:t>20-03-2026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050781-F85A-6752-66AA-4DE882EE92A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3942F3-53AF-BC20-F90C-CE20E25661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5A37AD-060F-48AA-B66F-22CC55E79D6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64223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microsoft.com/office/2017/06/relationships/model3d" Target="../media/model3d1.glb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ilver metal newtons cradle">
            <a:extLst>
              <a:ext uri="{FF2B5EF4-FFF2-40B4-BE49-F238E27FC236}">
                <a16:creationId xmlns:a16="http://schemas.microsoft.com/office/drawing/2014/main" id="{1A8F9E4A-E788-856C-D1C5-485706F5096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Glass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91" y="0"/>
            <a:ext cx="9503137" cy="685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806E9CA-6F99-E118-B591-2B2944EE8E97}"/>
              </a:ext>
            </a:extLst>
          </p:cNvPr>
          <p:cNvSpPr txBox="1"/>
          <p:nvPr/>
        </p:nvSpPr>
        <p:spPr>
          <a:xfrm>
            <a:off x="1778000" y="548640"/>
            <a:ext cx="84531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400" b="1" dirty="0">
                <a:solidFill>
                  <a:srgbClr val="FF0000"/>
                </a:solidFill>
                <a:effectLst>
                  <a:glow rad="228600">
                    <a:schemeClr val="accent4">
                      <a:satMod val="175000"/>
                      <a:alpha val="40000"/>
                    </a:schemeClr>
                  </a:glow>
                </a:effectLst>
              </a:rPr>
              <a:t>NOISE VIBRATION AND HARSHNESS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3E122B7-327F-5CB1-A414-7E9DF5D0E662}"/>
              </a:ext>
            </a:extLst>
          </p:cNvPr>
          <p:cNvSpPr txBox="1"/>
          <p:nvPr/>
        </p:nvSpPr>
        <p:spPr>
          <a:xfrm>
            <a:off x="2687320" y="1494710"/>
            <a:ext cx="68173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spc="600"/>
              <a:t>LECTURE 6.1 </a:t>
            </a:r>
            <a:r>
              <a:rPr lang="en-IN" sz="2800" b="1" spc="600" dirty="0"/>
              <a:t>MODULE 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E60DBAC-E868-B9D4-F599-E47DC2511A66}"/>
              </a:ext>
            </a:extLst>
          </p:cNvPr>
          <p:cNvSpPr txBox="1"/>
          <p:nvPr/>
        </p:nvSpPr>
        <p:spPr>
          <a:xfrm>
            <a:off x="8686800" y="5226784"/>
            <a:ext cx="350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/>
              <a:t>Prepared By:</a:t>
            </a:r>
          </a:p>
          <a:p>
            <a:r>
              <a:rPr lang="en-IN" sz="2000" dirty="0"/>
              <a:t>Dinesh Kumar</a:t>
            </a:r>
          </a:p>
          <a:p>
            <a:r>
              <a:rPr lang="en-IN" sz="2000" dirty="0"/>
              <a:t>Assistant Professor</a:t>
            </a:r>
          </a:p>
          <a:p>
            <a:r>
              <a:rPr lang="en-IN" sz="2000" dirty="0"/>
              <a:t>School of Continuing Education</a:t>
            </a:r>
          </a:p>
          <a:p>
            <a:r>
              <a:rPr lang="en-IN" sz="2000" dirty="0"/>
              <a:t>DYPIU</a:t>
            </a:r>
          </a:p>
        </p:txBody>
      </p:sp>
    </p:spTree>
    <p:extLst>
      <p:ext uri="{BB962C8B-B14F-4D97-AF65-F5344CB8AC3E}">
        <p14:creationId xmlns:p14="http://schemas.microsoft.com/office/powerpoint/2010/main" val="12381782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32DDAE-F584-1C40-24B0-D1D00F9062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402AE3AB-3B9E-73E4-3507-58A55658450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FC105B-8D7F-0FD8-E922-9CBC818F4D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A11B526-02DA-12FF-8CDF-FDA8A05809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2530CEB-561A-208F-04F5-1B116A5C3C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10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216303E-A5FC-E0F5-48DC-47F52FC14A37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216303E-A5FC-E0F5-48DC-47F52FC14A3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E2CA604-A404-7C35-20ED-6998B8BD7750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1427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ED50-DB96-C328-40ED-540014E17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FAF96159-F3C9-34C0-AE94-62F1916B691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D277050-8B93-EA8C-CE7D-88C732FF8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D8C7C4A-6D41-A8F8-BB06-61DABE6C7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38C8882-7E9C-D9DA-B2F3-7601D49F6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11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A1D433E-E8D0-569A-2216-6D9F4176D80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A1D433E-E8D0-569A-2216-6D9F4176D80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BD30B14-4B22-9EE1-8D6F-13125E7CB77C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5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BEA701-D9B6-C9F7-3CD1-6BC538768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238DFD-50F5-793F-4F37-1B5C81F8D29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56FE902-9DB7-3B51-2C18-39650BE5C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3B1E9B-0B73-4999-9552-E5D5B6CA09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FC8986A-41BD-9F28-FCB3-6FB3F708B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FDE16CF-A9C4-9050-2F94-77AD5E36F8AB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4FDE16CF-A9C4-9050-2F94-77AD5E36F8AB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9C7A373-107F-69EA-3843-D278F40D5911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5139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C2064-5BC2-53A9-18E5-29B0AA17C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20AD0509-6FAB-6890-FE3C-F9E73C8B63C9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4728461-4D53-CFA1-9AB2-570FE8D44D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6D5CDEF-AD68-8017-1894-8F664F115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7002AB8-6EE5-E3D8-82CD-C91D93BB26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325E0FA-0BFB-90BD-DAD1-5169E12B2D3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325E0FA-0BFB-90BD-DAD1-5169E12B2D3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90C831F-6117-4FFE-51FE-6A233575F5D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7336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A1EC18-5662-BD45-78C8-68A12D250F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F1F9CA1-4871-C962-2B9B-25DD11207B5D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625C283-D8B4-89CA-5E5C-8F9454DDA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3DF03F-ADC7-26CB-A4CD-8712BB8346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6A91AC-FF5A-20B9-8AE9-576FED9889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126A195-209C-59BE-6CC2-6A5B0B0F4259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C126A195-209C-59BE-6CC2-6A5B0B0F425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3A83E83-FBF1-1602-23A5-E36E7D2435F3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0781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408380-9552-EAC6-5C4F-0FBF3C4675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6FE010FB-2C73-5075-081F-A3ACFF0CC40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1A97896-DDDC-35A1-2210-EA9F4853F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1AEF32-100D-F4E9-6434-DFA2B52A2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2F0AF01-BFC4-726D-208B-CC3C6468F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15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6DB8D9B-330E-87D9-A893-1DE19B203C5F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A6DB8D9B-330E-87D9-A893-1DE19B203C5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5F6BB777-7219-E81F-1043-F797CF01475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95892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82C764-C1D7-6C48-4877-7E569FCCA0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7217919-97EF-AE84-4371-EB4C767F687C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548F574-A3FD-F2FD-F8CE-E93366E4A8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982E78E-856B-DA13-4FB0-9911477E1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73F627-F06E-20AE-E63B-ABBABDAAD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2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869A2EC-476D-8057-1DD5-5C0DCBF6FD7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869A2EC-476D-8057-1DD5-5C0DCBF6FD7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6E96EFE-9F51-A578-537A-72EF8D3A3C58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5454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C4BDC-0423-00BC-A02B-83C593E20A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EA694C70-B523-F40D-57AA-E25CF2F21476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B5045C2-0D80-5DD7-54D6-DFF8F1E306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CDE3D8-43B5-5E5F-A4D6-A86B12FC4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D538F28-1147-F2E5-35A4-7EC2E505C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3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B5FD239-E5FB-5367-428D-18095CD0FC9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6B5FD239-E5FB-5367-428D-18095CD0FC9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931490C3-E659-2FB4-CDE1-4034B12FF7FB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5082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00525-06B0-9EFD-FED4-B2293C2271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13024B9-8096-B072-96EA-73E3177D07E5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D2BC32-C6D6-980C-8BB9-A5D2247F83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D21A88-6520-25D2-2A35-11F6B9CBC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DC45805-7ED3-24C8-A808-18F26CCBE1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4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ECC0DF9-B0B9-A898-04E6-E23412A6768C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5ECC0DF9-B0B9-A898-04E6-E23412A6768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7846AEBF-24F1-E313-E49E-0254ECDA34A5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71738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DA5B90-4DAF-BCAC-06A0-5E54908537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02A9C60F-A473-F94F-F100-FB51BDCA0523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1429DE3-89FC-4A40-A7CA-83514D879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704031B-2457-8100-5985-9352EDE74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25E051F-47A0-254A-FD7B-51CB095B9A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5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8D3316D-5B53-987E-BF86-C014BC6736ED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08D3316D-5B53-987E-BF86-C014BC6736E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DBEAB935-FE6C-6D1C-3649-702076DDA019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9167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24F573-26D4-DD72-BFCA-8151F87840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FCD9E7A-4741-75F3-5339-5E0DA210C798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76F0BEA-42EE-B524-550F-47039E04A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2B8ADDE-DCF3-C455-7C5B-E4134235E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22B0A5-C663-756B-0EA9-C750C39FB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6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11CED63-9003-E266-4637-FB4619292170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D11CED63-9003-E266-4637-FB461929217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F2184F44-8248-D8A2-CCE4-392DF1BD44C0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693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C48DCF-6B28-6D8D-E3FE-83EB7434E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6374C81-0189-8FFB-2AFA-5654AAE3B39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3F91CB4-4CD4-45CF-D2C9-B590DC344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3AB87FE-D642-2AA6-7166-A19632E85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80E5980-1DD1-304F-6215-E69325AA7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7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2DEBC73-DA51-D254-E3C4-E0592CE53DB4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F2DEBC73-DA51-D254-E3C4-E0592CE53DB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E52B450F-B1EC-B31B-7A50-23EF235C49ED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9356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17E9A8-66C5-A06C-3CF1-B67B4E4A81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3D301C3-0626-B587-E4EF-ADCC09BB678E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335687C-A3DB-EE20-373B-C3E34F31E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47E3169-054B-0935-C40E-C39A65DD8A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582CEFA-B118-795F-490D-663C86EF73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8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C3B90E7-84CA-C288-D428-144C37B3448A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BC3B90E7-84CA-C288-D428-144C37B3448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1FBD3DF-64B0-77CB-4237-C0C2FB40122E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706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E64D23-4BA2-C936-A77C-D6D25823D8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6D81160-3097-3CC8-99DE-AEA25B0ECED5}"/>
              </a:ext>
            </a:extLst>
          </p:cNvPr>
          <p:cNvSpPr/>
          <p:nvPr/>
        </p:nvSpPr>
        <p:spPr>
          <a:xfrm>
            <a:off x="0" y="0"/>
            <a:ext cx="12192000" cy="62992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E14728-405A-4585-651F-5B74B12A3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A63A-641F-457E-8743-A1E4D3C91F9C}" type="datetime1">
              <a:rPr lang="en-IN" smtClean="0"/>
              <a:t>20-03-2026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E07E84-DB18-8A31-DC86-B7233C8368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IN"/>
              <a:t>Dinesh Kumar, Assistant Professor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CD420CE-F711-CEB8-1654-1F2F1534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5A37AD-060F-48AA-B66F-22CC55E79D6B}" type="slidenum">
              <a:rPr lang="en-IN" smtClean="0"/>
              <a:t>9</a:t>
            </a:fld>
            <a:endParaRPr lang="en-IN"/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617C5F1-4199-BB09-AA12-36CDC8279483}"/>
                  </a:ext>
                </a:extLst>
              </p:cNvPr>
              <p:cNvGraphicFramePr>
                <a:graphicFrameLocks noChangeAspect="1"/>
              </p:cNvGraphicFramePr>
              <p:nvPr/>
            </p:nvGraphicFramePr>
            <p:xfrm>
              <a:off x="11353800" y="-132080"/>
              <a:ext cx="890233" cy="841998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890233" cy="841998"/>
                    </a:xfrm>
                    <a:prstGeom prst="rect">
                      <a:avLst/>
                    </a:prstGeom>
                  </am3d:spPr>
                  <am3d:camera>
                    <am3d:pos x="0" y="0" z="66074034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110028" d="1000000"/>
                    <am3d:preTrans dx="-8029" dy="-9617971" dz="-298587"/>
                    <am3d:scale>
                      <am3d:sx n="1000000" d="1000000"/>
                      <am3d:sy n="1000000" d="1000000"/>
                      <am3d:sz n="1000000" d="1000000"/>
                    </am3d:scale>
                    <am3d:rot ax="2069610" ay="-1686168" az="-1076103"/>
                    <am3d:postTrans dx="0" dy="0" dz="0"/>
                  </am3d:trans>
                  <am3d:raster rName="Office3DRenderer" rVer="16.0.8326">
                    <am3d:blip r:embed="rId3"/>
                  </am3d:raster>
                  <am3d:extLst>
                    <a:ext uri="{9A65AA19-BECB-4387-8358-8AD5134E1D82}">
                      <a3danim:embedAnim xmlns:a3danim="http://schemas.microsoft.com/office/drawing/2018/animation/model3d" animId="1">
                        <a3danim:animPr length="6466" count="indefinite"/>
                      </a3danim:embedAnim>
                    </a:ext>
                    <a:ext uri="{E9DE012E-A134-456F-84FE-255F9AAD75C6}">
                      <a3danim:posterFrame xmlns:a3danim="http://schemas.microsoft.com/office/drawing/2018/animation/model3d" animId="1"/>
                    </a:ext>
                  </am3d:extLst>
                  <am3d:objViewport viewportSz="928797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2" name="3D Model 1" descr="Flying drone.">
                <a:extLst>
                  <a:ext uri="{FF2B5EF4-FFF2-40B4-BE49-F238E27FC236}">
                    <a16:creationId xmlns:a16="http://schemas.microsoft.com/office/drawing/2014/main" id="{1617C5F1-4199-BB09-AA12-36CDC827948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11353800" y="-132080"/>
                <a:ext cx="890233" cy="841998"/>
              </a:xfrm>
              <a:prstGeom prst="rect">
                <a:avLst/>
              </a:prstGeom>
            </p:spPr>
          </p:pic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8E204D0E-64FA-EB06-70C3-5DF0A40EF61C}"/>
              </a:ext>
            </a:extLst>
          </p:cNvPr>
          <p:cNvSpPr txBox="1"/>
          <p:nvPr/>
        </p:nvSpPr>
        <p:spPr>
          <a:xfrm>
            <a:off x="-2" y="130294"/>
            <a:ext cx="70510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NUMERICAL EXAMPLES</a:t>
            </a:r>
            <a:endParaRPr lang="en-IN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6115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1" presetClass="emph" presetSubtype="1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6467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embedded2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796</TotalTime>
  <Words>146</Words>
  <Application>Microsoft Office PowerPoint</Application>
  <PresentationFormat>Widescreen</PresentationFormat>
  <Paragraphs>63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Dinesh Kumar</dc:creator>
  <cp:lastModifiedBy>Dinesh Kumar</cp:lastModifiedBy>
  <cp:revision>480</cp:revision>
  <dcterms:created xsi:type="dcterms:W3CDTF">2026-01-30T06:04:57Z</dcterms:created>
  <dcterms:modified xsi:type="dcterms:W3CDTF">2026-03-20T09:21:40Z</dcterms:modified>
</cp:coreProperties>
</file>