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41" r:id="rId3"/>
    <p:sldId id="342" r:id="rId4"/>
    <p:sldId id="343" r:id="rId5"/>
    <p:sldId id="344" r:id="rId6"/>
    <p:sldId id="345" r:id="rId7"/>
    <p:sldId id="352" r:id="rId8"/>
    <p:sldId id="346" r:id="rId9"/>
    <p:sldId id="347" r:id="rId10"/>
    <p:sldId id="349" r:id="rId11"/>
    <p:sldId id="348" r:id="rId12"/>
    <p:sldId id="35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1" autoAdjust="0"/>
    <p:restoredTop sz="94660"/>
  </p:normalViewPr>
  <p:slideViewPr>
    <p:cSldViewPr snapToGrid="0">
      <p:cViewPr varScale="1">
        <p:scale>
          <a:sx n="75" d="100"/>
          <a:sy n="75" d="100"/>
        </p:scale>
        <p:origin x="93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4813F-BB63-4663-B7CC-A27D91C42F89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52C0E-06A5-430F-8F9F-915F938184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9574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F4D37-EAF4-68C3-05B0-BF2831EA3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D82B2-EBCE-D203-64A8-18AEC5BA1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96A36-5C84-3B2D-55C7-BAB44D8DB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8EC71-9669-B472-CAAF-4B3C409AB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82B43-00E8-718A-682F-F1B3C0B8C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3753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18BE2-7DBC-7B59-236B-F56482E3B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8E6CC-C9F4-16D0-7130-8177EE340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DA8651-43EE-95C7-E3A2-1AE3A5C1F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402F8-A241-F3AE-CCD0-8D81CF9DA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CB995-BE64-1590-47C1-9870194E2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8300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1E2427-508B-DFB8-7222-A4A72C741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C5AAA7-9ACF-220F-80CC-9BA6EC78A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AA21-8EF8-14B6-5C98-9721A6DCF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5A991-7DEF-EA88-33E7-2CAB360B7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18111-CE91-D736-4251-C8C3D5D53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4671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757BD-A3A2-85A0-5292-EAB86F622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BFE26-58EB-6A10-FF2E-7095C05E4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4339B-8DC3-7609-60F4-AF9428D26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FA6AA-445C-E465-B2A0-2BD5D027C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D6C74-1821-2030-E11D-4086DD14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7351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2E11-5F51-6AC9-1EA2-BA503FAD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2FF07-8A4C-BAB9-6219-CBC1E859D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7B65C-AEEF-A117-B79A-6A92105B3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F441B-0366-A2D9-B5D9-D8CE77E2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245FE-5793-3DFC-346B-B074387A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4090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FBBC7-F993-88E4-21FF-287A63658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8616E-38FD-6B5A-36F7-EA5261E597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8BDDF4-EBF0-F0DA-B349-0FA867406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A8524-F113-89CB-31C9-0576F7952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B9916-2B32-6285-735E-8959FF84A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10CDBF-4A80-1FE2-CBF1-D93781638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3566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078D3-9D28-0C85-7F9D-51B4325BD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1137C-A019-6766-7711-B1B4B6989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6EB3ED-D083-F141-7FA8-865688F18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19FA79-7D59-C147-731A-A4B5563FA4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61F4F2-0D63-11EF-907A-6C2557840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C25C71-D5D2-C2BD-397A-3E365B0E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AD7DB1-F0D2-2F88-C050-048222386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316D8-DFDC-B5F5-41D9-B4A797304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599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9CA1C-D0A1-18C1-E64D-98D12BF0A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99F7B8-0EF9-D82B-CB95-DE43E82D6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474AF-0082-4467-3223-EB67DB9C9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75B594-74A8-18B1-3D39-2BFC030E8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800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35FED1-426A-8636-557E-1DF8D351D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78C82D-A4A5-5C79-49E6-D4C8C1017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A1DD2-EF3F-D81E-97BA-7DCE7667B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609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E714E-7522-5B85-2535-49557DE45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35DC8-63BD-0BDF-4F0F-C929628E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AB00A-39C0-2386-6D3D-9F8252F71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907034-4CCB-B54B-DAE7-CEBE8158F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681968-F334-7EBA-0BA4-D77774808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895BC6-A151-3EF5-D2BC-DA6AD8FE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579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313C5-9D5E-94D4-9C0E-C6F7E53CA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379750-836D-757D-7098-94802CE342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C34E8-B83F-041C-51E8-C54C0D2DC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4E49E-89FD-C92A-C7F0-7B27FCEFD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09CA57-3B80-A64A-1340-AD3E79E45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C59DB-6565-FCCA-E366-DF5B60029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3570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AEB5E2-B900-95DF-C332-74688B797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66389-5126-1E1A-29F0-C6A8B6BCE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FD778-45A3-A2DB-6DED-BC584009C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79B69-882B-41E6-9B00-488017D7307E}" type="datetimeFigureOut">
              <a:rPr lang="en-IN" smtClean="0"/>
              <a:t>07-04-2026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50781-F85A-6752-66AA-4DE882EE9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942F3-53AF-BC20-F90C-CE20E25661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422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11.wdp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4.wdp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6.wdp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8.wdp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7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0.wdp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9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ilver metal newtons cradle">
            <a:extLst>
              <a:ext uri="{FF2B5EF4-FFF2-40B4-BE49-F238E27FC236}">
                <a16:creationId xmlns:a16="http://schemas.microsoft.com/office/drawing/2014/main" id="{1A8F9E4A-E788-856C-D1C5-485706F509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91" y="0"/>
            <a:ext cx="9503137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06E9CA-6F99-E118-B591-2B2944EE8E97}"/>
              </a:ext>
            </a:extLst>
          </p:cNvPr>
          <p:cNvSpPr txBox="1"/>
          <p:nvPr/>
        </p:nvSpPr>
        <p:spPr>
          <a:xfrm>
            <a:off x="1778000" y="548640"/>
            <a:ext cx="8453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400" b="1" dirty="0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NOISE VIBRATION AND HARSHNESS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E122B7-327F-5CB1-A414-7E9DF5D0E662}"/>
              </a:ext>
            </a:extLst>
          </p:cNvPr>
          <p:cNvSpPr txBox="1"/>
          <p:nvPr/>
        </p:nvSpPr>
        <p:spPr>
          <a:xfrm>
            <a:off x="2687320" y="1494710"/>
            <a:ext cx="6817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spc="600"/>
              <a:t>LECTURE 9 </a:t>
            </a:r>
            <a:r>
              <a:rPr lang="en-IN" sz="2800" b="1" spc="600" dirty="0"/>
              <a:t>MODULE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60DBAC-E868-B9D4-F599-E47DC2511A66}"/>
              </a:ext>
            </a:extLst>
          </p:cNvPr>
          <p:cNvSpPr txBox="1"/>
          <p:nvPr/>
        </p:nvSpPr>
        <p:spPr>
          <a:xfrm>
            <a:off x="8686800" y="5226784"/>
            <a:ext cx="350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/>
              <a:t>Prepared By:</a:t>
            </a:r>
          </a:p>
          <a:p>
            <a:r>
              <a:rPr lang="en-IN" sz="2000" dirty="0"/>
              <a:t>Dinesh Kumar</a:t>
            </a:r>
          </a:p>
          <a:p>
            <a:r>
              <a:rPr lang="en-IN" sz="2000" dirty="0"/>
              <a:t>Assistant Professor</a:t>
            </a:r>
          </a:p>
          <a:p>
            <a:r>
              <a:rPr lang="en-IN" sz="2000" dirty="0"/>
              <a:t>School of Continuing Education</a:t>
            </a:r>
          </a:p>
          <a:p>
            <a:r>
              <a:rPr lang="en-IN" sz="2000" dirty="0"/>
              <a:t>DYPIU</a:t>
            </a:r>
          </a:p>
        </p:txBody>
      </p:sp>
    </p:spTree>
    <p:extLst>
      <p:ext uri="{BB962C8B-B14F-4D97-AF65-F5344CB8AC3E}">
        <p14:creationId xmlns:p14="http://schemas.microsoft.com/office/powerpoint/2010/main" val="1238178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37325-9933-E891-4AE2-CAD815506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08AF78-4767-5E3C-BDCB-85096617B558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68F967-4707-959D-6676-BC77639E4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07-04-2026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5844F2-3066-989D-7344-A83D5D8B1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EB10BB-9FD0-6CC6-D869-AC8CBB2A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10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6746689-468D-82A8-CCCF-86CF8E1CE79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6746689-468D-82A8-CCCF-86CF8E1CE79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3B08E06-95EA-8812-889E-AD34AB71F834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872287-2762-A8A1-BC98-B7F7EB8913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303" y="709918"/>
            <a:ext cx="9813393" cy="535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8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793AA-491A-33CD-27A2-6639DB786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22A74E7-2179-C86D-9255-E07601F1BCB0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5E7306-9AC3-9986-A6F7-9E051A04D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07-04-2026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DDE6ED-3552-219A-3E59-EB3D5A598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406C17-7AFC-18D3-59F7-41EAADA69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11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AF383DF7-909D-0BE2-01CC-BF1C03CC1F9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AF383DF7-909D-0BE2-01CC-BF1C03CC1F9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09B5FAC-72EE-10F2-10F6-16DE83227D84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1D6168-D696-AB2A-9D7B-8C84C0AE9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2004" y="760214"/>
            <a:ext cx="10907991" cy="240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48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617E3-2409-3CBC-E524-476EFCD4B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9A01474-958D-D6AC-7F9E-502219572EB2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276454-7AFD-06C7-203B-A64499481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07-04-2026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266636-F734-E561-A0DA-C3093A18B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CA627E-6FEB-CFD6-2A52-60FA9CAA9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12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D1891750-F1E2-D324-58BF-44165C71EDF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D1891750-F1E2-D324-58BF-44165C71EDF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44D9AF9-6484-1F11-F0E8-A7690C8584F2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</p:spTree>
    <p:extLst>
      <p:ext uri="{BB962C8B-B14F-4D97-AF65-F5344CB8AC3E}">
        <p14:creationId xmlns:p14="http://schemas.microsoft.com/office/powerpoint/2010/main" val="72148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FD7B9-019A-BBA1-A38C-4F2182DE5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475940C-1A07-F981-B5C3-EA83681768E9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F4523D-01DF-016A-0C15-42BF2E7E5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07-04-2026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46B2FD-FCC9-DA44-DFD9-442CB1D6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4388D4-091F-7F31-0488-6E22FCA9F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2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34AB228F-8D96-33FF-CBBD-45C94ACB61A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34AB228F-8D96-33FF-CBBD-45C94ACB61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E0E8398-8CD2-3820-531E-8D5C2B425532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981026-511A-BB94-4D6D-4A7C9E0BFE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1592322"/>
            <a:ext cx="9479280" cy="38016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73866B-0688-7078-9B7D-4CE4A3849E4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636" r="3842"/>
          <a:stretch>
            <a:fillRect/>
          </a:stretch>
        </p:blipFill>
        <p:spPr>
          <a:xfrm>
            <a:off x="9578956" y="2101615"/>
            <a:ext cx="2219960" cy="278304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8904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E66C3-724D-5D2C-82CF-C1984D293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F14C25-3BA8-41E7-CA23-145ABE8E9B19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EA691C-B8CE-0307-399C-41AC94833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07-04-2026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B98D68-6F1E-4C19-9479-5F0C8EABC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B230E5-246B-7E48-441F-B926762E9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3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D79DDC1-1BDF-E52C-3026-CD383C59EEB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D79DDC1-1BDF-E52C-3026-CD383C59EEB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C861774-4B99-CA93-0A31-F6F3C2FED0D8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C62B658-4E32-C3E6-033C-4FC6693778FD}"/>
              </a:ext>
            </a:extLst>
          </p:cNvPr>
          <p:cNvGrpSpPr/>
          <p:nvPr/>
        </p:nvGrpSpPr>
        <p:grpSpPr>
          <a:xfrm>
            <a:off x="814882" y="894610"/>
            <a:ext cx="10562235" cy="5068779"/>
            <a:chOff x="902064" y="709918"/>
            <a:chExt cx="10562235" cy="506877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1BE0CA9-4F63-BAD4-D773-37FD3FC72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12564" y="709918"/>
              <a:ext cx="10341236" cy="262912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0DB9C3F-F0F1-ABA3-7524-43252747D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02064" y="3515361"/>
              <a:ext cx="10562235" cy="22633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340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4447C-DE4F-A40E-5315-53DA3FF9E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33557A5-38D0-2158-03AF-F1FEED875B84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B9FBDB-F081-DE21-B3C7-8F431FF99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07-04-2026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07D959-9580-6CEC-0A3F-36C487E43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D4F8F6-8B38-5940-CFA9-B9D1ED657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4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87568434-F84C-EDA6-B5B8-4F646C8C781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87568434-F84C-EDA6-B5B8-4F646C8C781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61B02B2-018D-7907-A1CF-D9656A946C44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A06EC24-C499-C7A9-16D3-212AEC69C178}"/>
              </a:ext>
            </a:extLst>
          </p:cNvPr>
          <p:cNvGrpSpPr/>
          <p:nvPr/>
        </p:nvGrpSpPr>
        <p:grpSpPr>
          <a:xfrm>
            <a:off x="814882" y="993945"/>
            <a:ext cx="10562235" cy="4870110"/>
            <a:chOff x="957122" y="1051354"/>
            <a:chExt cx="10562235" cy="487011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410F772-9BFD-C4A9-B16A-48ADE0566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28261" y="1051354"/>
              <a:ext cx="10135478" cy="237764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8DBA7C6-6257-3602-793F-447AF5019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7122" y="3863886"/>
              <a:ext cx="10562235" cy="20575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586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7B7FD-B5D0-8D3E-E272-B4E1163EC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9536F1D-B6CA-3324-0F15-86F8B650FD4D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968CD2-468E-996E-FB09-25228C946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07-04-2026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6BFC36-72EC-1358-2A40-E81224AF5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2DE30D-D992-5BEA-EB17-02B97BE94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5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637CE5D-1241-31AD-F345-71800162F83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637CE5D-1241-31AD-F345-71800162F83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E000372-9BF7-85C1-D18C-7F4BBF2E0138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7F0D743-4A11-9C76-5B44-34A0DBD0E144}"/>
              </a:ext>
            </a:extLst>
          </p:cNvPr>
          <p:cNvGrpSpPr/>
          <p:nvPr/>
        </p:nvGrpSpPr>
        <p:grpSpPr>
          <a:xfrm>
            <a:off x="770182" y="1086550"/>
            <a:ext cx="10651635" cy="4684899"/>
            <a:chOff x="778258" y="760214"/>
            <a:chExt cx="10651635" cy="468489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FC9F09E-BFC3-84A8-1686-9EC654981D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38200" y="760214"/>
              <a:ext cx="10531753" cy="298729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DD0BF2C-6C90-128B-1A59-65FCA17CD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b="53984"/>
            <a:stretch>
              <a:fillRect/>
            </a:stretch>
          </p:blipFill>
          <p:spPr>
            <a:xfrm>
              <a:off x="778258" y="3877807"/>
              <a:ext cx="10651635" cy="15673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434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384B4-12ED-FD3F-B95E-5FAE57E2A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C033B75-A393-9CAB-64B7-A366B10DE23D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03F86D-522A-CD7B-3122-DE5B40B79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07-04-2026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EEBBDA-6577-1C56-FFC7-6177D481A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D397C1-7710-4AEA-4F63-26A77C0E0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6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B21DEB8-5CC0-7E93-B8C6-1A6609726F5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B21DEB8-5CC0-7E93-B8C6-1A6609726F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7EA5B30-BDF5-CB13-4F34-FAD6E095B7C2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D237CF-6673-5209-2DB0-56508C930B5D}"/>
              </a:ext>
            </a:extLst>
          </p:cNvPr>
          <p:cNvGrpSpPr/>
          <p:nvPr/>
        </p:nvGrpSpPr>
        <p:grpSpPr>
          <a:xfrm>
            <a:off x="576332" y="896104"/>
            <a:ext cx="11039335" cy="4757473"/>
            <a:chOff x="576332" y="896104"/>
            <a:chExt cx="11039335" cy="475747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9E296CC-9C05-2D51-B0D6-BD5BDC1B1E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92687" y="896104"/>
              <a:ext cx="10802550" cy="145466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799D369-E5C7-811A-227B-3E2CF1A26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6332" y="2978848"/>
              <a:ext cx="11039335" cy="26747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222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15624-1EE0-28DD-661E-F978D8311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E55226D-6F22-A9B0-2628-0320BDA75DD2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100610-CDC7-754C-F236-A9DC46797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07-04-2026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145F72-ACA2-C187-7E6A-3AC5E8A5F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14185F-9158-F5EE-048E-50CB80E1E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7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9FAC18C8-C702-D040-7ED0-21D8E71BFFA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9FAC18C8-C702-D040-7ED0-21D8E71BFFA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52C6AFF-9C69-FA36-3A4F-7E9879E9B282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03D4A9-BF2B-C6ED-B94C-1D96AE3284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675" y="929423"/>
            <a:ext cx="10272650" cy="499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97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31CE6-65C1-1E23-ABB7-C8EE240B8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BCEF89-54ED-DEF2-8E41-9CA333EDC960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30128E-13C1-D417-E874-359A0A1B5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07-04-2026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0CE35F-85ED-174B-65CC-DBC2F60E1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554F45-A8AE-DEB4-3FD1-8577FBB77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8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D4A1F36-42ED-8BAC-0952-106B0E64537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D4A1F36-42ED-8BAC-0952-106B0E64537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5FEEE28-100D-CA0B-4A0C-F460385A7D7F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276D4E6-270F-9162-F9F9-0E70A6D5E3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402" y="932082"/>
            <a:ext cx="11489196" cy="499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3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DCAAC-0AEC-F960-657B-6493F207F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07828E2-9445-C235-4823-87C9F682C139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7B499B-48A5-59FB-0C28-1294A1B93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07-04-2026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F0A6CB-C5C6-D538-240D-98C2A4187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E5D18B-CA89-1754-D9C5-822FC2EEF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9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CDEE909F-7C7A-C0E4-8E9D-D3B32CD4B10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CDEE909F-7C7A-C0E4-8E9D-D3B32CD4B1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31C7ED9-6801-1C97-E02E-897B31B5E729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F4A9EF-6AAF-690D-282B-D7FB93BA44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45" y="1088930"/>
            <a:ext cx="11106110" cy="468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70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</TotalTime>
  <Words>141</Words>
  <Application>Microsoft Office PowerPoint</Application>
  <PresentationFormat>Widescreen</PresentationFormat>
  <Paragraphs>51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Dinesh Kumar</dc:creator>
  <cp:lastModifiedBy>Dinesh Kumar</cp:lastModifiedBy>
  <cp:revision>537</cp:revision>
  <dcterms:created xsi:type="dcterms:W3CDTF">2026-01-30T06:04:57Z</dcterms:created>
  <dcterms:modified xsi:type="dcterms:W3CDTF">2026-04-07T06:17:29Z</dcterms:modified>
</cp:coreProperties>
</file>